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34"/>
  </p:notesMasterIdLst>
  <p:sldIdLst>
    <p:sldId id="256" r:id="rId2"/>
    <p:sldId id="284" r:id="rId3"/>
    <p:sldId id="276" r:id="rId4"/>
    <p:sldId id="292" r:id="rId5"/>
    <p:sldId id="271" r:id="rId6"/>
    <p:sldId id="277" r:id="rId7"/>
    <p:sldId id="291" r:id="rId8"/>
    <p:sldId id="280" r:id="rId9"/>
    <p:sldId id="273" r:id="rId10"/>
    <p:sldId id="281" r:id="rId11"/>
    <p:sldId id="274" r:id="rId12"/>
    <p:sldId id="282" r:id="rId13"/>
    <p:sldId id="290" r:id="rId14"/>
    <p:sldId id="297" r:id="rId15"/>
    <p:sldId id="289" r:id="rId16"/>
    <p:sldId id="293" r:id="rId17"/>
    <p:sldId id="283" r:id="rId18"/>
    <p:sldId id="257" r:id="rId19"/>
    <p:sldId id="258" r:id="rId20"/>
    <p:sldId id="259" r:id="rId21"/>
    <p:sldId id="286" r:id="rId22"/>
    <p:sldId id="260" r:id="rId23"/>
    <p:sldId id="261" r:id="rId24"/>
    <p:sldId id="263" r:id="rId25"/>
    <p:sldId id="264" r:id="rId26"/>
    <p:sldId id="265" r:id="rId27"/>
    <p:sldId id="266" r:id="rId28"/>
    <p:sldId id="288" r:id="rId29"/>
    <p:sldId id="268" r:id="rId30"/>
    <p:sldId id="295" r:id="rId31"/>
    <p:sldId id="269" r:id="rId32"/>
    <p:sldId id="296" r:id="rId33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9966"/>
    <a:srgbClr val="FFFF99"/>
    <a:srgbClr val="99FFCC"/>
    <a:srgbClr val="66CCFF"/>
    <a:srgbClr val="FFCCCC"/>
    <a:srgbClr val="FFCCFF"/>
    <a:srgbClr val="FF5050"/>
    <a:srgbClr val="66FF99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00261805\AppData\Roaming\Microsoft\Excel\FORMATOS%20CAP%206%20(version%201).xls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SIS\cap6\FORMATOS%20CAP%20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SIS\cap6\FORMATOS%20CAP%20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SIS\cap6\FORMATOS%20CAP%20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SIS\cap6\FORMATOS%20CAP%20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ESIS\cap6\FORMATOS%20CAP%20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2"/>
            <c:bubble3D val="0"/>
            <c:spPr>
              <a:solidFill>
                <a:srgbClr val="FF99FF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Hoja4!$A$2:$A$4</c:f>
              <c:strCache>
                <c:ptCount val="3"/>
                <c:pt idx="0">
                  <c:v>Poco Útil</c:v>
                </c:pt>
                <c:pt idx="1">
                  <c:v>Útil</c:v>
                </c:pt>
                <c:pt idx="2">
                  <c:v>Muy Útil</c:v>
                </c:pt>
              </c:strCache>
            </c:strRef>
          </c:cat>
          <c:val>
            <c:numRef>
              <c:f>Hoja4!$C$2:$C$4</c:f>
              <c:numCache>
                <c:formatCode>0%</c:formatCode>
                <c:ptCount val="3"/>
                <c:pt idx="0">
                  <c:v>0.16666666666666666</c:v>
                </c:pt>
                <c:pt idx="1">
                  <c:v>0.16666666666666666</c:v>
                </c:pt>
                <c:pt idx="2">
                  <c:v>0.66666666666666663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zero"/>
    <c:showDLblsOverMax val="0"/>
  </c:chart>
  <c:spPr>
    <a:solidFill>
      <a:srgbClr val="CCFFCC">
        <a:alpha val="55000"/>
      </a:srgbClr>
    </a:solidFill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25"/>
          <c:dPt>
            <c:idx val="1"/>
            <c:bubble3D val="0"/>
            <c:spPr>
              <a:solidFill>
                <a:srgbClr val="FFFF99"/>
              </a:solidFill>
              <a:ln>
                <a:solidFill>
                  <a:schemeClr val="tx1"/>
                </a:solidFill>
              </a:ln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Hoja4!$A$25:$A$27</c:f>
              <c:strCache>
                <c:ptCount val="3"/>
                <c:pt idx="0">
                  <c:v>De 0 a 33%</c:v>
                </c:pt>
                <c:pt idx="1">
                  <c:v>De 34% a 67%</c:v>
                </c:pt>
                <c:pt idx="2">
                  <c:v>De 68% a 100%</c:v>
                </c:pt>
              </c:strCache>
            </c:strRef>
          </c:cat>
          <c:val>
            <c:numRef>
              <c:f>Hoja4!$C$25:$C$27</c:f>
              <c:numCache>
                <c:formatCode>0%</c:formatCode>
                <c:ptCount val="3"/>
                <c:pt idx="0">
                  <c:v>0.16666666666666666</c:v>
                </c:pt>
                <c:pt idx="1">
                  <c:v>0.66666666666666663</c:v>
                </c:pt>
                <c:pt idx="2">
                  <c:v>0.16666666666666666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zero"/>
    <c:showDLblsOverMax val="0"/>
  </c:chart>
  <c:spPr>
    <a:solidFill>
      <a:srgbClr val="CCFFCC">
        <a:alpha val="55000"/>
      </a:srgbClr>
    </a:solidFill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Hoja4!$C$94:$C$96</c:f>
              <c:strCache>
                <c:ptCount val="1"/>
                <c:pt idx="0">
                  <c:v>17% 50% 33%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92D05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Hoja4!$A$94:$A$96</c:f>
              <c:strCache>
                <c:ptCount val="3"/>
                <c:pt idx="0">
                  <c:v>Poco Factible</c:v>
                </c:pt>
                <c:pt idx="1">
                  <c:v>Factible</c:v>
                </c:pt>
                <c:pt idx="2">
                  <c:v>Muy Factible</c:v>
                </c:pt>
              </c:strCache>
            </c:strRef>
          </c:cat>
          <c:val>
            <c:numRef>
              <c:f>Hoja4!$C$94:$C$96</c:f>
              <c:numCache>
                <c:formatCode>0%</c:formatCode>
                <c:ptCount val="3"/>
                <c:pt idx="0">
                  <c:v>0.16666666666666666</c:v>
                </c:pt>
                <c:pt idx="1">
                  <c:v>0.5</c:v>
                </c:pt>
                <c:pt idx="2">
                  <c:v>0.33333333333333331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zero"/>
    <c:showDLblsOverMax val="0"/>
  </c:chart>
  <c:spPr>
    <a:solidFill>
      <a:srgbClr val="CCFFCC">
        <a:alpha val="55000"/>
      </a:srgbClr>
    </a:solidFill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Hoja4!$C$116:$C$118</c:f>
              <c:strCache>
                <c:ptCount val="1"/>
                <c:pt idx="0">
                  <c:v>0% 33% 67%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66FFFF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Hoja4!$A$116:$A$118</c:f>
              <c:strCache>
                <c:ptCount val="3"/>
                <c:pt idx="0">
                  <c:v>Poco Útil</c:v>
                </c:pt>
                <c:pt idx="1">
                  <c:v>Útil</c:v>
                </c:pt>
                <c:pt idx="2">
                  <c:v>Muy Útil</c:v>
                </c:pt>
              </c:strCache>
            </c:strRef>
          </c:cat>
          <c:val>
            <c:numRef>
              <c:f>Hoja4!$C$25:$C$27</c:f>
              <c:numCache>
                <c:formatCode>0%</c:formatCode>
                <c:ptCount val="3"/>
                <c:pt idx="0">
                  <c:v>0.16666666666666666</c:v>
                </c:pt>
                <c:pt idx="1">
                  <c:v>0.66666666666666663</c:v>
                </c:pt>
                <c:pt idx="2">
                  <c:v>0.16666666666666666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zero"/>
    <c:showDLblsOverMax val="0"/>
  </c:chart>
  <c:spPr>
    <a:solidFill>
      <a:srgbClr val="CCFFCC">
        <a:alpha val="55000"/>
      </a:srgbClr>
    </a:solidFill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Hoja4!$C$139:$C$141</c:f>
              <c:strCache>
                <c:ptCount val="1"/>
                <c:pt idx="0">
                  <c:v>0% 83% 17%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9933FF"/>
              </a:solidFill>
            </c:spPr>
          </c:dPt>
          <c:dPt>
            <c:idx val="2"/>
            <c:bubble3D val="0"/>
            <c:spPr>
              <a:solidFill>
                <a:srgbClr val="FFCC99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Hoja4!$A$139:$A$141</c:f>
              <c:strCache>
                <c:ptCount val="3"/>
                <c:pt idx="0">
                  <c:v>Poco Rentable</c:v>
                </c:pt>
                <c:pt idx="1">
                  <c:v>Rentable</c:v>
                </c:pt>
                <c:pt idx="2">
                  <c:v>Muy Rentable</c:v>
                </c:pt>
              </c:strCache>
            </c:strRef>
          </c:cat>
          <c:val>
            <c:numRef>
              <c:f>Hoja4!$C$139:$C$141</c:f>
              <c:numCache>
                <c:formatCode>0%</c:formatCode>
                <c:ptCount val="3"/>
                <c:pt idx="0">
                  <c:v>0</c:v>
                </c:pt>
                <c:pt idx="1">
                  <c:v>0.8333333333333337</c:v>
                </c:pt>
                <c:pt idx="2">
                  <c:v>0.16666666666666666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zero"/>
    <c:showDLblsOverMax val="0"/>
  </c:chart>
  <c:spPr>
    <a:solidFill>
      <a:srgbClr val="CCFFCC">
        <a:alpha val="55000"/>
      </a:srgbClr>
    </a:solidFill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CC99FF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Hoja4!$A$162:$A$164</c:f>
              <c:strCache>
                <c:ptCount val="3"/>
                <c:pt idx="0">
                  <c:v>Bajo Nivel</c:v>
                </c:pt>
                <c:pt idx="1">
                  <c:v>Mediano Nivel</c:v>
                </c:pt>
                <c:pt idx="2">
                  <c:v>Alto Nivel</c:v>
                </c:pt>
              </c:strCache>
            </c:strRef>
          </c:cat>
          <c:val>
            <c:numRef>
              <c:f>Hoja4!$C$162:$C$164</c:f>
              <c:numCache>
                <c:formatCode>0%</c:formatCode>
                <c:ptCount val="3"/>
                <c:pt idx="0">
                  <c:v>0.16666666666666666</c:v>
                </c:pt>
                <c:pt idx="1">
                  <c:v>0.66666666666666663</c:v>
                </c:pt>
                <c:pt idx="2">
                  <c:v>0.16666666666666666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zero"/>
    <c:showDLblsOverMax val="0"/>
  </c:chart>
  <c:spPr>
    <a:solidFill>
      <a:srgbClr val="CCFFCC">
        <a:alpha val="55000"/>
      </a:srgbClr>
    </a:solidFill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s-ES"/>
    </a:p>
  </c:txPr>
  <c:externalData r:id="rId1">
    <c:autoUpdate val="0"/>
  </c:externalData>
</c:chartSpace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hyperlink" Target="COSTOS.xlsx" TargetMode="External"/><Relationship Id="rId13" Type="http://schemas.openxmlformats.org/officeDocument/2006/relationships/image" Target="../media/image25.jpg"/><Relationship Id="rId3" Type="http://schemas.openxmlformats.org/officeDocument/2006/relationships/hyperlink" Target="SOLICITUDDECAMBIOS.xlsx" TargetMode="External"/><Relationship Id="rId7" Type="http://schemas.openxmlformats.org/officeDocument/2006/relationships/hyperlink" Target="CRONOGRAMA.mpp" TargetMode="External"/><Relationship Id="rId12" Type="http://schemas.openxmlformats.org/officeDocument/2006/relationships/image" Target="../media/image24.jpg"/><Relationship Id="rId2" Type="http://schemas.openxmlformats.org/officeDocument/2006/relationships/hyperlink" Target="FORMATOS.xlsx" TargetMode="External"/><Relationship Id="rId1" Type="http://schemas.openxmlformats.org/officeDocument/2006/relationships/hyperlink" Target="ACP.xlsx" TargetMode="External"/><Relationship Id="rId6" Type="http://schemas.openxmlformats.org/officeDocument/2006/relationships/hyperlink" Target="EDT.xlsx" TargetMode="External"/><Relationship Id="rId11" Type="http://schemas.openxmlformats.org/officeDocument/2006/relationships/image" Target="../media/image23.jpeg"/><Relationship Id="rId5" Type="http://schemas.openxmlformats.org/officeDocument/2006/relationships/hyperlink" Target="ENUNCIADO%20DEL%20ALCANE.xlsx" TargetMode="External"/><Relationship Id="rId10" Type="http://schemas.openxmlformats.org/officeDocument/2006/relationships/image" Target="../media/image22.jpeg"/><Relationship Id="rId4" Type="http://schemas.openxmlformats.org/officeDocument/2006/relationships/hyperlink" Target="ACTAENTREGARECEPCI&#211;N.xlsx" TargetMode="External"/><Relationship Id="rId9" Type="http://schemas.openxmlformats.org/officeDocument/2006/relationships/hyperlink" Target="CALIDAD.xlsx" TargetMode="External"/><Relationship Id="rId14" Type="http://schemas.openxmlformats.org/officeDocument/2006/relationships/image" Target="../media/image26.jp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hyperlink" Target="COMUNICACIONES.xlsx" TargetMode="External"/><Relationship Id="rId7" Type="http://schemas.openxmlformats.org/officeDocument/2006/relationships/image" Target="../media/image28.jpg"/><Relationship Id="rId2" Type="http://schemas.openxmlformats.org/officeDocument/2006/relationships/hyperlink" Target="ORGANIGRAMA.xlsx" TargetMode="External"/><Relationship Id="rId1" Type="http://schemas.openxmlformats.org/officeDocument/2006/relationships/hyperlink" Target="ROLES.xlsx" TargetMode="External"/><Relationship Id="rId6" Type="http://schemas.openxmlformats.org/officeDocument/2006/relationships/image" Target="../media/image27.jpg"/><Relationship Id="rId5" Type="http://schemas.openxmlformats.org/officeDocument/2006/relationships/hyperlink" Target="PLANGESTIONRIESGOS.xlsx" TargetMode="External"/><Relationship Id="rId10" Type="http://schemas.openxmlformats.org/officeDocument/2006/relationships/image" Target="../media/image31.jpg"/><Relationship Id="rId4" Type="http://schemas.openxmlformats.org/officeDocument/2006/relationships/hyperlink" Target="FORMATOCONTROLDEPROYECTOS.xlsx" TargetMode="External"/><Relationship Id="rId9" Type="http://schemas.openxmlformats.org/officeDocument/2006/relationships/image" Target="../media/image30.jp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png"/><Relationship Id="rId7" Type="http://schemas.openxmlformats.org/officeDocument/2006/relationships/slide" Target="../slides/slide25.xml"/><Relationship Id="rId2" Type="http://schemas.openxmlformats.org/officeDocument/2006/relationships/slide" Target="../slides/slide23.xml"/><Relationship Id="rId1" Type="http://schemas.openxmlformats.org/officeDocument/2006/relationships/image" Target="../media/image33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slide" Target="../slides/slide24.xml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hyperlink" Target="CALIDAD.xlsx" TargetMode="External"/><Relationship Id="rId3" Type="http://schemas.openxmlformats.org/officeDocument/2006/relationships/hyperlink" Target="SOLICITUDDECAMBIOS.xlsx" TargetMode="External"/><Relationship Id="rId7" Type="http://schemas.openxmlformats.org/officeDocument/2006/relationships/hyperlink" Target="EDT.xlsx" TargetMode="External"/><Relationship Id="rId12" Type="http://schemas.openxmlformats.org/officeDocument/2006/relationships/image" Target="../media/image25.jpg"/><Relationship Id="rId2" Type="http://schemas.openxmlformats.org/officeDocument/2006/relationships/hyperlink" Target="FORMATOS.xlsx" TargetMode="External"/><Relationship Id="rId1" Type="http://schemas.openxmlformats.org/officeDocument/2006/relationships/hyperlink" Target="ACP.xlsx" TargetMode="External"/><Relationship Id="rId6" Type="http://schemas.openxmlformats.org/officeDocument/2006/relationships/hyperlink" Target="ENUNCIADO%20DEL%20ALCANE.xlsx" TargetMode="External"/><Relationship Id="rId11" Type="http://schemas.openxmlformats.org/officeDocument/2006/relationships/hyperlink" Target="COSTOS.xlsx" TargetMode="External"/><Relationship Id="rId5" Type="http://schemas.openxmlformats.org/officeDocument/2006/relationships/image" Target="../media/image22.jpeg"/><Relationship Id="rId10" Type="http://schemas.openxmlformats.org/officeDocument/2006/relationships/image" Target="../media/image24.jpg"/><Relationship Id="rId4" Type="http://schemas.openxmlformats.org/officeDocument/2006/relationships/hyperlink" Target="ACTAENTREGARECEPCI&#211;N.xlsx" TargetMode="External"/><Relationship Id="rId9" Type="http://schemas.openxmlformats.org/officeDocument/2006/relationships/hyperlink" Target="CRONOGRAMA.mpp" TargetMode="External"/><Relationship Id="rId14" Type="http://schemas.openxmlformats.org/officeDocument/2006/relationships/image" Target="../media/image26.jp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hyperlink" Target="PLANGESTIONRIESGOS.xlsx" TargetMode="External"/><Relationship Id="rId3" Type="http://schemas.openxmlformats.org/officeDocument/2006/relationships/hyperlink" Target="ORGANIGRAMA.xlsx" TargetMode="External"/><Relationship Id="rId7" Type="http://schemas.openxmlformats.org/officeDocument/2006/relationships/image" Target="../media/image29.jpg"/><Relationship Id="rId2" Type="http://schemas.openxmlformats.org/officeDocument/2006/relationships/hyperlink" Target="ROLES.xlsx" TargetMode="External"/><Relationship Id="rId1" Type="http://schemas.openxmlformats.org/officeDocument/2006/relationships/image" Target="../media/image27.jpg"/><Relationship Id="rId6" Type="http://schemas.openxmlformats.org/officeDocument/2006/relationships/hyperlink" Target="FORMATOCONTROLDEPROYECTOS.xlsx" TargetMode="External"/><Relationship Id="rId5" Type="http://schemas.openxmlformats.org/officeDocument/2006/relationships/hyperlink" Target="COMUNICACIONES.xlsx" TargetMode="External"/><Relationship Id="rId10" Type="http://schemas.openxmlformats.org/officeDocument/2006/relationships/image" Target="../media/image31.jpg"/><Relationship Id="rId4" Type="http://schemas.openxmlformats.org/officeDocument/2006/relationships/image" Target="../media/image28.jpg"/><Relationship Id="rId9" Type="http://schemas.openxmlformats.org/officeDocument/2006/relationships/image" Target="../media/image30.jp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png"/><Relationship Id="rId4" Type="http://schemas.openxmlformats.org/officeDocument/2006/relationships/image" Target="../media/image4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C14680-7E27-4CB4-BFBF-8958C3501D7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E6ABF45-900C-48B7-8923-0726608DC61E}">
      <dgm:prSet phldrT="[Texto]" custT="1"/>
      <dgm:spPr>
        <a:solidFill>
          <a:srgbClr val="66CCFF"/>
        </a:solidFill>
      </dgm:spPr>
      <dgm:t>
        <a:bodyPr/>
        <a:lstStyle/>
        <a:p>
          <a:pPr algn="just"/>
          <a:r>
            <a:rPr lang="es-E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rPr>
            <a:t>1</a:t>
          </a:r>
          <a:endParaRPr lang="es-E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  <a:cs typeface="Times New Roman" pitchFamily="18" charset="0"/>
          </a:endParaRPr>
        </a:p>
      </dgm:t>
    </dgm:pt>
    <dgm:pt modelId="{9CD35BDD-3793-47C6-AFDB-4776201F6584}" type="parTrans" cxnId="{8F67398D-2911-490E-B6F9-58E700607936}">
      <dgm:prSet/>
      <dgm:spPr/>
      <dgm:t>
        <a:bodyPr/>
        <a:lstStyle/>
        <a:p>
          <a:pPr algn="just"/>
          <a:endParaRPr lang="es-ES" sz="2000">
            <a:latin typeface="Bookman Old Style" pitchFamily="18" charset="0"/>
            <a:cs typeface="Times New Roman" pitchFamily="18" charset="0"/>
          </a:endParaRPr>
        </a:p>
      </dgm:t>
    </dgm:pt>
    <dgm:pt modelId="{49B380DC-3A05-49E7-B6B9-255A1AD6588B}" type="sibTrans" cxnId="{8F67398D-2911-490E-B6F9-58E700607936}">
      <dgm:prSet/>
      <dgm:spPr/>
      <dgm:t>
        <a:bodyPr/>
        <a:lstStyle/>
        <a:p>
          <a:pPr algn="just"/>
          <a:endParaRPr lang="es-ES" sz="2000">
            <a:latin typeface="Bookman Old Style" pitchFamily="18" charset="0"/>
            <a:cs typeface="Times New Roman" pitchFamily="18" charset="0"/>
          </a:endParaRPr>
        </a:p>
      </dgm:t>
    </dgm:pt>
    <dgm:pt modelId="{D3D69423-BB73-4546-BC5A-426FFA1C0820}">
      <dgm:prSet phldrT="[Texto]" custT="1"/>
      <dgm:spPr>
        <a:solidFill>
          <a:srgbClr val="99FFCC"/>
        </a:solidFill>
      </dgm:spPr>
      <dgm:t>
        <a:bodyPr/>
        <a:lstStyle/>
        <a:p>
          <a:pPr algn="just"/>
          <a:r>
            <a:rPr lang="es-E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rPr>
            <a:t>2</a:t>
          </a:r>
          <a:endParaRPr lang="es-E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  <a:cs typeface="Times New Roman" pitchFamily="18" charset="0"/>
          </a:endParaRPr>
        </a:p>
      </dgm:t>
    </dgm:pt>
    <dgm:pt modelId="{78855DB7-156F-43E0-8963-CBF3A423F397}" type="parTrans" cxnId="{07603F13-136E-4D0D-BC75-BA06A98A14A1}">
      <dgm:prSet/>
      <dgm:spPr/>
      <dgm:t>
        <a:bodyPr/>
        <a:lstStyle/>
        <a:p>
          <a:pPr algn="just"/>
          <a:endParaRPr lang="es-ES" sz="2000">
            <a:latin typeface="Bookman Old Style" pitchFamily="18" charset="0"/>
            <a:cs typeface="Times New Roman" pitchFamily="18" charset="0"/>
          </a:endParaRPr>
        </a:p>
      </dgm:t>
    </dgm:pt>
    <dgm:pt modelId="{D3C70698-53C5-405C-A079-D4D6641872E9}" type="sibTrans" cxnId="{07603F13-136E-4D0D-BC75-BA06A98A14A1}">
      <dgm:prSet/>
      <dgm:spPr/>
      <dgm:t>
        <a:bodyPr/>
        <a:lstStyle/>
        <a:p>
          <a:pPr algn="just"/>
          <a:endParaRPr lang="es-ES" sz="2000">
            <a:latin typeface="Bookman Old Style" pitchFamily="18" charset="0"/>
            <a:cs typeface="Times New Roman" pitchFamily="18" charset="0"/>
          </a:endParaRPr>
        </a:p>
      </dgm:t>
    </dgm:pt>
    <dgm:pt modelId="{A2501B3E-BA2E-4282-9B02-B1081A18AD54}">
      <dgm:prSet phldrT="[Texto]" custT="1"/>
      <dgm:spPr>
        <a:solidFill>
          <a:srgbClr val="FFFF99"/>
        </a:solidFill>
      </dgm:spPr>
      <dgm:t>
        <a:bodyPr/>
        <a:lstStyle/>
        <a:p>
          <a:pPr algn="just"/>
          <a:r>
            <a:rPr lang="es-ES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rPr>
            <a:t>3</a:t>
          </a:r>
          <a:endParaRPr lang="es-E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  <a:cs typeface="Times New Roman" pitchFamily="18" charset="0"/>
          </a:endParaRPr>
        </a:p>
      </dgm:t>
    </dgm:pt>
    <dgm:pt modelId="{253B9839-E038-4CAC-8013-59CA1151E041}" type="parTrans" cxnId="{80227E77-25A0-47D1-930D-DF56C9E2FACE}">
      <dgm:prSet/>
      <dgm:spPr/>
      <dgm:t>
        <a:bodyPr/>
        <a:lstStyle/>
        <a:p>
          <a:pPr algn="just"/>
          <a:endParaRPr lang="es-ES" sz="2000">
            <a:latin typeface="Bookman Old Style" pitchFamily="18" charset="0"/>
            <a:cs typeface="Times New Roman" pitchFamily="18" charset="0"/>
          </a:endParaRPr>
        </a:p>
      </dgm:t>
    </dgm:pt>
    <dgm:pt modelId="{344439C2-62DE-47CD-B59E-ADD3EABF845B}" type="sibTrans" cxnId="{80227E77-25A0-47D1-930D-DF56C9E2FACE}">
      <dgm:prSet/>
      <dgm:spPr/>
      <dgm:t>
        <a:bodyPr/>
        <a:lstStyle/>
        <a:p>
          <a:pPr algn="just"/>
          <a:endParaRPr lang="es-ES" sz="2000">
            <a:latin typeface="Bookman Old Style" pitchFamily="18" charset="0"/>
            <a:cs typeface="Times New Roman" pitchFamily="18" charset="0"/>
          </a:endParaRPr>
        </a:p>
      </dgm:t>
    </dgm:pt>
    <dgm:pt modelId="{F7CE3688-BBD7-4043-853B-77C0AE661C85}">
      <dgm:prSet custT="1"/>
      <dgm:spPr/>
      <dgm:t>
        <a:bodyPr/>
        <a:lstStyle/>
        <a:p>
          <a:pPr algn="just"/>
          <a:r>
            <a:rPr lang="es-ES" sz="1600" dirty="0" smtClean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rPr>
            <a:t>¿Existe un Modelo de Gestión de Proyectos aplicado a las empresas del Sector Eléctrico?</a:t>
          </a:r>
          <a:endParaRPr lang="es-ES" sz="1600" dirty="0">
            <a:latin typeface="Bookman Old Style" pitchFamily="18" charset="0"/>
            <a:cs typeface="Times New Roman" pitchFamily="18" charset="0"/>
          </a:endParaRPr>
        </a:p>
      </dgm:t>
    </dgm:pt>
    <dgm:pt modelId="{8DFDD4AC-FB21-4C08-97E1-720A552E95AD}" type="parTrans" cxnId="{B8C7CD9C-0788-4C9E-85C9-247BFA5F6B3B}">
      <dgm:prSet/>
      <dgm:spPr/>
      <dgm:t>
        <a:bodyPr/>
        <a:lstStyle/>
        <a:p>
          <a:pPr algn="just"/>
          <a:endParaRPr lang="es-ES" sz="2000">
            <a:latin typeface="Bookman Old Style" pitchFamily="18" charset="0"/>
            <a:cs typeface="Times New Roman" pitchFamily="18" charset="0"/>
          </a:endParaRPr>
        </a:p>
      </dgm:t>
    </dgm:pt>
    <dgm:pt modelId="{6AE9D804-E121-4CA1-B306-93E810F65FFA}" type="sibTrans" cxnId="{B8C7CD9C-0788-4C9E-85C9-247BFA5F6B3B}">
      <dgm:prSet/>
      <dgm:spPr/>
      <dgm:t>
        <a:bodyPr/>
        <a:lstStyle/>
        <a:p>
          <a:pPr algn="just"/>
          <a:endParaRPr lang="es-ES" sz="2000">
            <a:latin typeface="Bookman Old Style" pitchFamily="18" charset="0"/>
            <a:cs typeface="Times New Roman" pitchFamily="18" charset="0"/>
          </a:endParaRPr>
        </a:p>
      </dgm:t>
    </dgm:pt>
    <dgm:pt modelId="{82DD41AF-D480-47C4-9548-0E6A9ED95CC5}">
      <dgm:prSet custT="1"/>
      <dgm:spPr/>
      <dgm:t>
        <a:bodyPr/>
        <a:lstStyle/>
        <a:p>
          <a:pPr algn="just"/>
          <a:r>
            <a:rPr lang="es-ES" sz="1600" dirty="0" smtClean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rPr>
            <a:t>¿Se evidencia una planificación de proyectos en las empresas del subsector eléctrico?</a:t>
          </a:r>
          <a:endParaRPr lang="es-ES" sz="1600" dirty="0">
            <a:latin typeface="Bookman Old Style" pitchFamily="18" charset="0"/>
            <a:cs typeface="Times New Roman" pitchFamily="18" charset="0"/>
          </a:endParaRPr>
        </a:p>
      </dgm:t>
    </dgm:pt>
    <dgm:pt modelId="{7579A1A3-A63F-4044-8D9C-4B36D60CB321}" type="parTrans" cxnId="{C25B59A9-7E7E-4F80-98CF-924C7A82E88E}">
      <dgm:prSet/>
      <dgm:spPr/>
      <dgm:t>
        <a:bodyPr/>
        <a:lstStyle/>
        <a:p>
          <a:pPr algn="just"/>
          <a:endParaRPr lang="es-ES" sz="2000">
            <a:latin typeface="Bookman Old Style" pitchFamily="18" charset="0"/>
            <a:cs typeface="Times New Roman" pitchFamily="18" charset="0"/>
          </a:endParaRPr>
        </a:p>
      </dgm:t>
    </dgm:pt>
    <dgm:pt modelId="{E3C0CB3C-C600-4A45-91E1-A77F520F1D00}" type="sibTrans" cxnId="{C25B59A9-7E7E-4F80-98CF-924C7A82E88E}">
      <dgm:prSet/>
      <dgm:spPr/>
      <dgm:t>
        <a:bodyPr/>
        <a:lstStyle/>
        <a:p>
          <a:pPr algn="just"/>
          <a:endParaRPr lang="es-ES" sz="2000">
            <a:latin typeface="Bookman Old Style" pitchFamily="18" charset="0"/>
            <a:cs typeface="Times New Roman" pitchFamily="18" charset="0"/>
          </a:endParaRPr>
        </a:p>
      </dgm:t>
    </dgm:pt>
    <dgm:pt modelId="{332CE01C-6C03-4013-B4A3-C61D074997D6}">
      <dgm:prSet custT="1"/>
      <dgm:spPr/>
      <dgm:t>
        <a:bodyPr/>
        <a:lstStyle/>
        <a:p>
          <a:pPr algn="just"/>
          <a:r>
            <a:rPr lang="es-ES" sz="1600" dirty="0" smtClean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rPr>
            <a:t>¿De qué manera el seguimiento y control de proyectos permitirá a las empresas establecer formas de comunicación y coordinación del trabajo?</a:t>
          </a:r>
          <a:endParaRPr lang="es-ES" sz="1600" dirty="0">
            <a:latin typeface="Bookman Old Style" pitchFamily="18" charset="0"/>
            <a:cs typeface="Times New Roman" pitchFamily="18" charset="0"/>
          </a:endParaRPr>
        </a:p>
      </dgm:t>
    </dgm:pt>
    <dgm:pt modelId="{BC30FD68-8181-46DB-80DB-E9C75D935435}" type="parTrans" cxnId="{6316F38F-84CF-4E41-8492-1D294FA7B2AD}">
      <dgm:prSet/>
      <dgm:spPr/>
      <dgm:t>
        <a:bodyPr/>
        <a:lstStyle/>
        <a:p>
          <a:pPr algn="just"/>
          <a:endParaRPr lang="es-ES" sz="2000">
            <a:latin typeface="Bookman Old Style" pitchFamily="18" charset="0"/>
            <a:cs typeface="Times New Roman" pitchFamily="18" charset="0"/>
          </a:endParaRPr>
        </a:p>
      </dgm:t>
    </dgm:pt>
    <dgm:pt modelId="{3CBF29E1-6A27-4B75-BB1F-794B54C9E8FE}" type="sibTrans" cxnId="{6316F38F-84CF-4E41-8492-1D294FA7B2AD}">
      <dgm:prSet/>
      <dgm:spPr/>
      <dgm:t>
        <a:bodyPr/>
        <a:lstStyle/>
        <a:p>
          <a:pPr algn="just"/>
          <a:endParaRPr lang="es-ES" sz="2000">
            <a:latin typeface="Bookman Old Style" pitchFamily="18" charset="0"/>
            <a:cs typeface="Times New Roman" pitchFamily="18" charset="0"/>
          </a:endParaRPr>
        </a:p>
      </dgm:t>
    </dgm:pt>
    <dgm:pt modelId="{B993F48E-7A6F-4D4C-8DCA-A4B1AB22A51A}" type="pres">
      <dgm:prSet presAssocID="{AFC14680-7E27-4CB4-BFBF-8958C3501D7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F743B3B-8AA6-4353-8E97-BD4C553CA0D4}" type="pres">
      <dgm:prSet presAssocID="{8E6ABF45-900C-48B7-8923-0726608DC61E}" presName="parentLin" presStyleCnt="0"/>
      <dgm:spPr/>
    </dgm:pt>
    <dgm:pt modelId="{852F3EC6-0977-49B6-966B-F1D06DE94127}" type="pres">
      <dgm:prSet presAssocID="{8E6ABF45-900C-48B7-8923-0726608DC61E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D680D5F8-DC2A-464F-82AE-F396A5309EAD}" type="pres">
      <dgm:prSet presAssocID="{8E6ABF45-900C-48B7-8923-0726608DC61E}" presName="parentText" presStyleLbl="node1" presStyleIdx="0" presStyleCnt="3" custScaleY="6396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89938C-F36F-421A-BBFC-D42A14D0ADED}" type="pres">
      <dgm:prSet presAssocID="{8E6ABF45-900C-48B7-8923-0726608DC61E}" presName="negativeSpace" presStyleCnt="0"/>
      <dgm:spPr/>
    </dgm:pt>
    <dgm:pt modelId="{4742A746-8BCC-4510-8414-71DBCEB7C607}" type="pres">
      <dgm:prSet presAssocID="{8E6ABF45-900C-48B7-8923-0726608DC61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ECD063-6435-47A6-A0BD-F73DFE406654}" type="pres">
      <dgm:prSet presAssocID="{49B380DC-3A05-49E7-B6B9-255A1AD6588B}" presName="spaceBetweenRectangles" presStyleCnt="0"/>
      <dgm:spPr/>
    </dgm:pt>
    <dgm:pt modelId="{1630E474-A6CD-43F2-AB6F-05A2CF86F1EF}" type="pres">
      <dgm:prSet presAssocID="{D3D69423-BB73-4546-BC5A-426FFA1C0820}" presName="parentLin" presStyleCnt="0"/>
      <dgm:spPr/>
    </dgm:pt>
    <dgm:pt modelId="{D7A583DE-F176-4C41-BC41-40882F3FF5CC}" type="pres">
      <dgm:prSet presAssocID="{D3D69423-BB73-4546-BC5A-426FFA1C0820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944341D9-AEE8-4CA5-AEFB-40C6C84C6533}" type="pres">
      <dgm:prSet presAssocID="{D3D69423-BB73-4546-BC5A-426FFA1C0820}" presName="parentText" presStyleLbl="node1" presStyleIdx="1" presStyleCnt="3" custScaleY="6613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884B30-3AA3-45C6-B7A9-79FF7FAA61A6}" type="pres">
      <dgm:prSet presAssocID="{D3D69423-BB73-4546-BC5A-426FFA1C0820}" presName="negativeSpace" presStyleCnt="0"/>
      <dgm:spPr/>
    </dgm:pt>
    <dgm:pt modelId="{5B242676-F45B-45EA-9F33-5A0EF72FB5C6}" type="pres">
      <dgm:prSet presAssocID="{D3D69423-BB73-4546-BC5A-426FFA1C0820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5FF393-7DD8-4F0C-909D-A468C23DE5B1}" type="pres">
      <dgm:prSet presAssocID="{D3C70698-53C5-405C-A079-D4D6641872E9}" presName="spaceBetweenRectangles" presStyleCnt="0"/>
      <dgm:spPr/>
    </dgm:pt>
    <dgm:pt modelId="{FCD61DE5-1BD3-4441-9204-DB39533515D5}" type="pres">
      <dgm:prSet presAssocID="{A2501B3E-BA2E-4282-9B02-B1081A18AD54}" presName="parentLin" presStyleCnt="0"/>
      <dgm:spPr/>
    </dgm:pt>
    <dgm:pt modelId="{0B3DA5B4-9198-42DA-8431-BA56162911AB}" type="pres">
      <dgm:prSet presAssocID="{A2501B3E-BA2E-4282-9B02-B1081A18AD54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E70EA67F-D3B5-4FD9-A6B5-6BC3D29FF0CD}" type="pres">
      <dgm:prSet presAssocID="{A2501B3E-BA2E-4282-9B02-B1081A18AD54}" presName="parentText" presStyleLbl="node1" presStyleIdx="2" presStyleCnt="3" custScaleY="6415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8713C9-AEBF-43ED-B298-F52EA4EE3D71}" type="pres">
      <dgm:prSet presAssocID="{A2501B3E-BA2E-4282-9B02-B1081A18AD54}" presName="negativeSpace" presStyleCnt="0"/>
      <dgm:spPr/>
    </dgm:pt>
    <dgm:pt modelId="{43436BBE-9499-463D-A06B-653F78980C6E}" type="pres">
      <dgm:prSet presAssocID="{A2501B3E-BA2E-4282-9B02-B1081A18AD5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443AA13-BAA2-4F8D-8ADB-0DEDB93B5882}" type="presOf" srcId="{8E6ABF45-900C-48B7-8923-0726608DC61E}" destId="{D680D5F8-DC2A-464F-82AE-F396A5309EAD}" srcOrd="1" destOrd="0" presId="urn:microsoft.com/office/officeart/2005/8/layout/list1"/>
    <dgm:cxn modelId="{85900CD9-CBA5-439A-A52F-B5A5C2639261}" type="presOf" srcId="{82DD41AF-D480-47C4-9548-0E6A9ED95CC5}" destId="{5B242676-F45B-45EA-9F33-5A0EF72FB5C6}" srcOrd="0" destOrd="0" presId="urn:microsoft.com/office/officeart/2005/8/layout/list1"/>
    <dgm:cxn modelId="{07603F13-136E-4D0D-BC75-BA06A98A14A1}" srcId="{AFC14680-7E27-4CB4-BFBF-8958C3501D74}" destId="{D3D69423-BB73-4546-BC5A-426FFA1C0820}" srcOrd="1" destOrd="0" parTransId="{78855DB7-156F-43E0-8963-CBF3A423F397}" sibTransId="{D3C70698-53C5-405C-A079-D4D6641872E9}"/>
    <dgm:cxn modelId="{C25B59A9-7E7E-4F80-98CF-924C7A82E88E}" srcId="{D3D69423-BB73-4546-BC5A-426FFA1C0820}" destId="{82DD41AF-D480-47C4-9548-0E6A9ED95CC5}" srcOrd="0" destOrd="0" parTransId="{7579A1A3-A63F-4044-8D9C-4B36D60CB321}" sibTransId="{E3C0CB3C-C600-4A45-91E1-A77F520F1D00}"/>
    <dgm:cxn modelId="{6350E2A1-5ACE-4702-8D28-0E81E896C896}" type="presOf" srcId="{A2501B3E-BA2E-4282-9B02-B1081A18AD54}" destId="{E70EA67F-D3B5-4FD9-A6B5-6BC3D29FF0CD}" srcOrd="1" destOrd="0" presId="urn:microsoft.com/office/officeart/2005/8/layout/list1"/>
    <dgm:cxn modelId="{80227E77-25A0-47D1-930D-DF56C9E2FACE}" srcId="{AFC14680-7E27-4CB4-BFBF-8958C3501D74}" destId="{A2501B3E-BA2E-4282-9B02-B1081A18AD54}" srcOrd="2" destOrd="0" parTransId="{253B9839-E038-4CAC-8013-59CA1151E041}" sibTransId="{344439C2-62DE-47CD-B59E-ADD3EABF845B}"/>
    <dgm:cxn modelId="{B8C7CD9C-0788-4C9E-85C9-247BFA5F6B3B}" srcId="{8E6ABF45-900C-48B7-8923-0726608DC61E}" destId="{F7CE3688-BBD7-4043-853B-77C0AE661C85}" srcOrd="0" destOrd="0" parTransId="{8DFDD4AC-FB21-4C08-97E1-720A552E95AD}" sibTransId="{6AE9D804-E121-4CA1-B306-93E810F65FFA}"/>
    <dgm:cxn modelId="{4B1A3745-4034-40D2-B776-792A779B1676}" type="presOf" srcId="{D3D69423-BB73-4546-BC5A-426FFA1C0820}" destId="{D7A583DE-F176-4C41-BC41-40882F3FF5CC}" srcOrd="0" destOrd="0" presId="urn:microsoft.com/office/officeart/2005/8/layout/list1"/>
    <dgm:cxn modelId="{99135AE9-401E-4CF0-9AC1-3A54B319D243}" type="presOf" srcId="{332CE01C-6C03-4013-B4A3-C61D074997D6}" destId="{43436BBE-9499-463D-A06B-653F78980C6E}" srcOrd="0" destOrd="0" presId="urn:microsoft.com/office/officeart/2005/8/layout/list1"/>
    <dgm:cxn modelId="{B2984F08-7D79-42B2-8A67-25A92869C12A}" type="presOf" srcId="{D3D69423-BB73-4546-BC5A-426FFA1C0820}" destId="{944341D9-AEE8-4CA5-AEFB-40C6C84C6533}" srcOrd="1" destOrd="0" presId="urn:microsoft.com/office/officeart/2005/8/layout/list1"/>
    <dgm:cxn modelId="{8F67398D-2911-490E-B6F9-58E700607936}" srcId="{AFC14680-7E27-4CB4-BFBF-8958C3501D74}" destId="{8E6ABF45-900C-48B7-8923-0726608DC61E}" srcOrd="0" destOrd="0" parTransId="{9CD35BDD-3793-47C6-AFDB-4776201F6584}" sibTransId="{49B380DC-3A05-49E7-B6B9-255A1AD6588B}"/>
    <dgm:cxn modelId="{6316F38F-84CF-4E41-8492-1D294FA7B2AD}" srcId="{A2501B3E-BA2E-4282-9B02-B1081A18AD54}" destId="{332CE01C-6C03-4013-B4A3-C61D074997D6}" srcOrd="0" destOrd="0" parTransId="{BC30FD68-8181-46DB-80DB-E9C75D935435}" sibTransId="{3CBF29E1-6A27-4B75-BB1F-794B54C9E8FE}"/>
    <dgm:cxn modelId="{F6598A4D-FACA-44F3-BCF2-DB712774297D}" type="presOf" srcId="{AFC14680-7E27-4CB4-BFBF-8958C3501D74}" destId="{B993F48E-7A6F-4D4C-8DCA-A4B1AB22A51A}" srcOrd="0" destOrd="0" presId="urn:microsoft.com/office/officeart/2005/8/layout/list1"/>
    <dgm:cxn modelId="{51456E48-5D61-49B2-BADD-AA9B8C77F1A4}" type="presOf" srcId="{F7CE3688-BBD7-4043-853B-77C0AE661C85}" destId="{4742A746-8BCC-4510-8414-71DBCEB7C607}" srcOrd="0" destOrd="0" presId="urn:microsoft.com/office/officeart/2005/8/layout/list1"/>
    <dgm:cxn modelId="{D9E733DF-1616-4992-8153-DD69F2F172B3}" type="presOf" srcId="{8E6ABF45-900C-48B7-8923-0726608DC61E}" destId="{852F3EC6-0977-49B6-966B-F1D06DE94127}" srcOrd="0" destOrd="0" presId="urn:microsoft.com/office/officeart/2005/8/layout/list1"/>
    <dgm:cxn modelId="{1D1DC956-8E32-4F35-98C5-F3DAC23A782C}" type="presOf" srcId="{A2501B3E-BA2E-4282-9B02-B1081A18AD54}" destId="{0B3DA5B4-9198-42DA-8431-BA56162911AB}" srcOrd="0" destOrd="0" presId="urn:microsoft.com/office/officeart/2005/8/layout/list1"/>
    <dgm:cxn modelId="{C8173B0C-039F-4327-B274-1A213B2F0FD7}" type="presParOf" srcId="{B993F48E-7A6F-4D4C-8DCA-A4B1AB22A51A}" destId="{EF743B3B-8AA6-4353-8E97-BD4C553CA0D4}" srcOrd="0" destOrd="0" presId="urn:microsoft.com/office/officeart/2005/8/layout/list1"/>
    <dgm:cxn modelId="{E1989B83-92A8-40C0-80D2-17BA5B39DA6E}" type="presParOf" srcId="{EF743B3B-8AA6-4353-8E97-BD4C553CA0D4}" destId="{852F3EC6-0977-49B6-966B-F1D06DE94127}" srcOrd="0" destOrd="0" presId="urn:microsoft.com/office/officeart/2005/8/layout/list1"/>
    <dgm:cxn modelId="{3EAE5C60-1B4D-4F13-ACF8-73C1C13467F7}" type="presParOf" srcId="{EF743B3B-8AA6-4353-8E97-BD4C553CA0D4}" destId="{D680D5F8-DC2A-464F-82AE-F396A5309EAD}" srcOrd="1" destOrd="0" presId="urn:microsoft.com/office/officeart/2005/8/layout/list1"/>
    <dgm:cxn modelId="{822D0365-B41D-4B5D-95BB-E1AC77167156}" type="presParOf" srcId="{B993F48E-7A6F-4D4C-8DCA-A4B1AB22A51A}" destId="{5189938C-F36F-421A-BBFC-D42A14D0ADED}" srcOrd="1" destOrd="0" presId="urn:microsoft.com/office/officeart/2005/8/layout/list1"/>
    <dgm:cxn modelId="{09C4683F-1DD5-4D33-BC5B-48D9439C82BD}" type="presParOf" srcId="{B993F48E-7A6F-4D4C-8DCA-A4B1AB22A51A}" destId="{4742A746-8BCC-4510-8414-71DBCEB7C607}" srcOrd="2" destOrd="0" presId="urn:microsoft.com/office/officeart/2005/8/layout/list1"/>
    <dgm:cxn modelId="{FFAC1C1C-18D1-42D3-A784-635377C79B1A}" type="presParOf" srcId="{B993F48E-7A6F-4D4C-8DCA-A4B1AB22A51A}" destId="{10ECD063-6435-47A6-A0BD-F73DFE406654}" srcOrd="3" destOrd="0" presId="urn:microsoft.com/office/officeart/2005/8/layout/list1"/>
    <dgm:cxn modelId="{DBF27D5C-3095-4F0B-97B3-9C4402707001}" type="presParOf" srcId="{B993F48E-7A6F-4D4C-8DCA-A4B1AB22A51A}" destId="{1630E474-A6CD-43F2-AB6F-05A2CF86F1EF}" srcOrd="4" destOrd="0" presId="urn:microsoft.com/office/officeart/2005/8/layout/list1"/>
    <dgm:cxn modelId="{9DFAB1D5-A123-4C21-99A9-90BA956EBD4D}" type="presParOf" srcId="{1630E474-A6CD-43F2-AB6F-05A2CF86F1EF}" destId="{D7A583DE-F176-4C41-BC41-40882F3FF5CC}" srcOrd="0" destOrd="0" presId="urn:microsoft.com/office/officeart/2005/8/layout/list1"/>
    <dgm:cxn modelId="{21BF1041-6E9F-46FE-9977-8EC224D522C4}" type="presParOf" srcId="{1630E474-A6CD-43F2-AB6F-05A2CF86F1EF}" destId="{944341D9-AEE8-4CA5-AEFB-40C6C84C6533}" srcOrd="1" destOrd="0" presId="urn:microsoft.com/office/officeart/2005/8/layout/list1"/>
    <dgm:cxn modelId="{978E74C2-5BD0-41C9-BF74-F5C765F10C8D}" type="presParOf" srcId="{B993F48E-7A6F-4D4C-8DCA-A4B1AB22A51A}" destId="{16884B30-3AA3-45C6-B7A9-79FF7FAA61A6}" srcOrd="5" destOrd="0" presId="urn:microsoft.com/office/officeart/2005/8/layout/list1"/>
    <dgm:cxn modelId="{D8AAB589-C4D6-4AD8-88AA-E5B261B50C19}" type="presParOf" srcId="{B993F48E-7A6F-4D4C-8DCA-A4B1AB22A51A}" destId="{5B242676-F45B-45EA-9F33-5A0EF72FB5C6}" srcOrd="6" destOrd="0" presId="urn:microsoft.com/office/officeart/2005/8/layout/list1"/>
    <dgm:cxn modelId="{EDD38651-5F7F-4241-887D-04CC22330DD7}" type="presParOf" srcId="{B993F48E-7A6F-4D4C-8DCA-A4B1AB22A51A}" destId="{C25FF393-7DD8-4F0C-909D-A468C23DE5B1}" srcOrd="7" destOrd="0" presId="urn:microsoft.com/office/officeart/2005/8/layout/list1"/>
    <dgm:cxn modelId="{887D773F-DCF3-4B7B-89A1-2C2FBE9E5A9D}" type="presParOf" srcId="{B993F48E-7A6F-4D4C-8DCA-A4B1AB22A51A}" destId="{FCD61DE5-1BD3-4441-9204-DB39533515D5}" srcOrd="8" destOrd="0" presId="urn:microsoft.com/office/officeart/2005/8/layout/list1"/>
    <dgm:cxn modelId="{EFDAA2FF-1C42-45EF-93F2-53057DFC9F60}" type="presParOf" srcId="{FCD61DE5-1BD3-4441-9204-DB39533515D5}" destId="{0B3DA5B4-9198-42DA-8431-BA56162911AB}" srcOrd="0" destOrd="0" presId="urn:microsoft.com/office/officeart/2005/8/layout/list1"/>
    <dgm:cxn modelId="{CB5D8702-F7DA-4169-9D8F-3F025EC7D138}" type="presParOf" srcId="{FCD61DE5-1BD3-4441-9204-DB39533515D5}" destId="{E70EA67F-D3B5-4FD9-A6B5-6BC3D29FF0CD}" srcOrd="1" destOrd="0" presId="urn:microsoft.com/office/officeart/2005/8/layout/list1"/>
    <dgm:cxn modelId="{814946C3-0C16-4AF0-8DCD-5DF21559D857}" type="presParOf" srcId="{B993F48E-7A6F-4D4C-8DCA-A4B1AB22A51A}" destId="{EA8713C9-AEBF-43ED-B298-F52EA4EE3D71}" srcOrd="9" destOrd="0" presId="urn:microsoft.com/office/officeart/2005/8/layout/list1"/>
    <dgm:cxn modelId="{12678941-20DE-432F-AFAC-124A9D6C16D3}" type="presParOf" srcId="{B993F48E-7A6F-4D4C-8DCA-A4B1AB22A51A}" destId="{43436BBE-9499-463D-A06B-653F78980C6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28AD3C-E069-4C90-86DC-251248F94A24}" type="doc">
      <dgm:prSet loTypeId="urn:microsoft.com/office/officeart/2005/8/layout/cycle5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142143C3-E14B-44C1-BD20-75ABC612A14B}">
      <dgm:prSet phldrT="[Texto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ES" sz="1000" b="1" dirty="0">
              <a:latin typeface="Bookman Old Style" pitchFamily="18" charset="0"/>
              <a:cs typeface="Times New Roman" pitchFamily="18" charset="0"/>
            </a:rPr>
            <a:t>PROCESOS DE INICIACIÓN</a:t>
          </a:r>
        </a:p>
      </dgm:t>
    </dgm:pt>
    <dgm:pt modelId="{018130D0-2A19-4B1E-A54F-4F67C28FA89F}" type="parTrans" cxnId="{21DAE1EE-C6FE-481E-93DC-5AF8DCDB1D44}">
      <dgm:prSet/>
      <dgm:spPr/>
      <dgm:t>
        <a:bodyPr/>
        <a:lstStyle/>
        <a:p>
          <a:endParaRPr lang="es-ES" sz="2000" b="1">
            <a:latin typeface="Bookman Old Style" pitchFamily="18" charset="0"/>
            <a:cs typeface="Times New Roman" pitchFamily="18" charset="0"/>
          </a:endParaRPr>
        </a:p>
      </dgm:t>
    </dgm:pt>
    <dgm:pt modelId="{94393767-4692-4519-B1B8-756F7D8AC0CC}" type="sibTrans" cxnId="{21DAE1EE-C6FE-481E-93DC-5AF8DCDB1D44}">
      <dgm:prSet/>
      <dgm:spPr/>
      <dgm:t>
        <a:bodyPr/>
        <a:lstStyle/>
        <a:p>
          <a:endParaRPr lang="es-ES" sz="2000" b="1">
            <a:latin typeface="Bookman Old Style" pitchFamily="18" charset="0"/>
            <a:cs typeface="Times New Roman" pitchFamily="18" charset="0"/>
          </a:endParaRPr>
        </a:p>
      </dgm:t>
    </dgm:pt>
    <dgm:pt modelId="{A34A2C2C-38B9-4196-AF14-94DFC178712E}">
      <dgm:prSet phldrT="[Texto]" custT="1"/>
      <dgm:spPr>
        <a:solidFill>
          <a:srgbClr val="FFFFCC"/>
        </a:solidFill>
      </dgm:spPr>
      <dgm:t>
        <a:bodyPr/>
        <a:lstStyle/>
        <a:p>
          <a:r>
            <a:rPr lang="es-ES" sz="1000" b="1">
              <a:latin typeface="Bookman Old Style" pitchFamily="18" charset="0"/>
              <a:cs typeface="Times New Roman" pitchFamily="18" charset="0"/>
            </a:rPr>
            <a:t>PROCESOS DE PLANIFICACIÓN</a:t>
          </a:r>
        </a:p>
      </dgm:t>
    </dgm:pt>
    <dgm:pt modelId="{3B490CD6-7F5D-4EE4-ADBA-36C718F4D8C2}" type="parTrans" cxnId="{2823B555-6884-4ED7-AF89-3E9B5D259A36}">
      <dgm:prSet/>
      <dgm:spPr/>
      <dgm:t>
        <a:bodyPr/>
        <a:lstStyle/>
        <a:p>
          <a:endParaRPr lang="es-ES" sz="2000" b="1">
            <a:latin typeface="Bookman Old Style" pitchFamily="18" charset="0"/>
            <a:cs typeface="Times New Roman" pitchFamily="18" charset="0"/>
          </a:endParaRPr>
        </a:p>
      </dgm:t>
    </dgm:pt>
    <dgm:pt modelId="{1620ABC7-6F9A-4F41-81F1-6DD5386E8E44}" type="sibTrans" cxnId="{2823B555-6884-4ED7-AF89-3E9B5D259A36}">
      <dgm:prSet/>
      <dgm:spPr/>
      <dgm:t>
        <a:bodyPr/>
        <a:lstStyle/>
        <a:p>
          <a:endParaRPr lang="es-ES" sz="2000" b="1">
            <a:latin typeface="Bookman Old Style" pitchFamily="18" charset="0"/>
            <a:cs typeface="Times New Roman" pitchFamily="18" charset="0"/>
          </a:endParaRPr>
        </a:p>
      </dgm:t>
    </dgm:pt>
    <dgm:pt modelId="{1BA484DA-56BA-4A70-A9AF-EBD92E04DFEB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sz="1000" b="1">
              <a:latin typeface="Bookman Old Style" pitchFamily="18" charset="0"/>
              <a:cs typeface="Times New Roman" pitchFamily="18" charset="0"/>
            </a:rPr>
            <a:t>PROCESOS DE EJECUCIÓN</a:t>
          </a:r>
        </a:p>
      </dgm:t>
    </dgm:pt>
    <dgm:pt modelId="{9BCFCCB4-1D87-4D6A-B253-9D30F4E9FFE2}" type="parTrans" cxnId="{BCFCFE7E-F62B-4BE3-9257-1A5F171DC8F1}">
      <dgm:prSet/>
      <dgm:spPr/>
      <dgm:t>
        <a:bodyPr/>
        <a:lstStyle/>
        <a:p>
          <a:endParaRPr lang="es-ES" sz="2000" b="1">
            <a:latin typeface="Bookman Old Style" pitchFamily="18" charset="0"/>
            <a:cs typeface="Times New Roman" pitchFamily="18" charset="0"/>
          </a:endParaRPr>
        </a:p>
      </dgm:t>
    </dgm:pt>
    <dgm:pt modelId="{EA7C25F6-DF47-442B-A015-4DB9F8D7883F}" type="sibTrans" cxnId="{BCFCFE7E-F62B-4BE3-9257-1A5F171DC8F1}">
      <dgm:prSet/>
      <dgm:spPr/>
      <dgm:t>
        <a:bodyPr/>
        <a:lstStyle/>
        <a:p>
          <a:endParaRPr lang="es-ES" sz="2000" b="1">
            <a:latin typeface="Bookman Old Style" pitchFamily="18" charset="0"/>
            <a:cs typeface="Times New Roman" pitchFamily="18" charset="0"/>
          </a:endParaRPr>
        </a:p>
      </dgm:t>
    </dgm:pt>
    <dgm:pt modelId="{B9F37472-85AB-4CA6-A0AE-6A3F4A6F0AAE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000" b="1">
              <a:latin typeface="Bookman Old Style" pitchFamily="18" charset="0"/>
              <a:cs typeface="Times New Roman" pitchFamily="18" charset="0"/>
            </a:rPr>
            <a:t>PROCESOS DE MONITOREO Y CONTROL</a:t>
          </a:r>
        </a:p>
      </dgm:t>
    </dgm:pt>
    <dgm:pt modelId="{C47E4CBC-6E33-4D77-96D2-74918B2522E3}" type="parTrans" cxnId="{CC3D494B-343B-4A1F-B69A-7374B5E8C04E}">
      <dgm:prSet/>
      <dgm:spPr/>
      <dgm:t>
        <a:bodyPr/>
        <a:lstStyle/>
        <a:p>
          <a:endParaRPr lang="es-ES" sz="2000" b="1">
            <a:latin typeface="Bookman Old Style" pitchFamily="18" charset="0"/>
            <a:cs typeface="Times New Roman" pitchFamily="18" charset="0"/>
          </a:endParaRPr>
        </a:p>
      </dgm:t>
    </dgm:pt>
    <dgm:pt modelId="{5DE4B32A-C282-4C9A-A88B-C412BC6BBB11}" type="sibTrans" cxnId="{CC3D494B-343B-4A1F-B69A-7374B5E8C04E}">
      <dgm:prSet/>
      <dgm:spPr/>
      <dgm:t>
        <a:bodyPr/>
        <a:lstStyle/>
        <a:p>
          <a:endParaRPr lang="es-ES" sz="2000" b="1">
            <a:latin typeface="Bookman Old Style" pitchFamily="18" charset="0"/>
            <a:cs typeface="Times New Roman" pitchFamily="18" charset="0"/>
          </a:endParaRPr>
        </a:p>
      </dgm:t>
    </dgm:pt>
    <dgm:pt modelId="{D45EE18D-0DB9-4069-9B6D-1EDC73C4903F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S" sz="1000" b="1">
              <a:latin typeface="Bookman Old Style" pitchFamily="18" charset="0"/>
              <a:cs typeface="Times New Roman" pitchFamily="18" charset="0"/>
            </a:rPr>
            <a:t>PROCESOS DE CIERRE</a:t>
          </a:r>
        </a:p>
      </dgm:t>
    </dgm:pt>
    <dgm:pt modelId="{BAB5301A-8EBF-41E6-BF02-E08F7291BDB5}" type="parTrans" cxnId="{C1070BCE-F809-410A-9711-38CF65FE2B8E}">
      <dgm:prSet/>
      <dgm:spPr/>
      <dgm:t>
        <a:bodyPr/>
        <a:lstStyle/>
        <a:p>
          <a:endParaRPr lang="es-ES" sz="2000" b="1">
            <a:latin typeface="Bookman Old Style" pitchFamily="18" charset="0"/>
            <a:cs typeface="Times New Roman" pitchFamily="18" charset="0"/>
          </a:endParaRPr>
        </a:p>
      </dgm:t>
    </dgm:pt>
    <dgm:pt modelId="{9E04C4A1-A4BA-4A65-86B1-BE51C8EA1442}" type="sibTrans" cxnId="{C1070BCE-F809-410A-9711-38CF65FE2B8E}">
      <dgm:prSet/>
      <dgm:spPr/>
      <dgm:t>
        <a:bodyPr/>
        <a:lstStyle/>
        <a:p>
          <a:endParaRPr lang="es-ES" sz="2000" b="1">
            <a:latin typeface="Bookman Old Style" pitchFamily="18" charset="0"/>
            <a:cs typeface="Times New Roman" pitchFamily="18" charset="0"/>
          </a:endParaRPr>
        </a:p>
      </dgm:t>
    </dgm:pt>
    <dgm:pt modelId="{5860763F-0A51-42C0-8AB5-32316D20964A}" type="pres">
      <dgm:prSet presAssocID="{DB28AD3C-E069-4C90-86DC-251248F94A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A793098-76C3-46DE-AA9B-5CB439EE966C}" type="pres">
      <dgm:prSet presAssocID="{142143C3-E14B-44C1-BD20-75ABC612A14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67B565-E5BF-4733-AFA1-FEB6CA05290C}" type="pres">
      <dgm:prSet presAssocID="{142143C3-E14B-44C1-BD20-75ABC612A14B}" presName="spNode" presStyleCnt="0"/>
      <dgm:spPr/>
    </dgm:pt>
    <dgm:pt modelId="{42F7FB99-50F3-4258-B430-3E65612ADACF}" type="pres">
      <dgm:prSet presAssocID="{94393767-4692-4519-B1B8-756F7D8AC0CC}" presName="sibTrans" presStyleLbl="sibTrans1D1" presStyleIdx="0" presStyleCnt="5"/>
      <dgm:spPr/>
      <dgm:t>
        <a:bodyPr/>
        <a:lstStyle/>
        <a:p>
          <a:endParaRPr lang="es-ES"/>
        </a:p>
      </dgm:t>
    </dgm:pt>
    <dgm:pt modelId="{FDDE06B0-C918-444B-8ED0-29CB7A6FD872}" type="pres">
      <dgm:prSet presAssocID="{A34A2C2C-38B9-4196-AF14-94DFC178712E}" presName="node" presStyleLbl="node1" presStyleIdx="1" presStyleCnt="5" custScaleX="13138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233693-C35E-4D04-BE4A-461CC168324B}" type="pres">
      <dgm:prSet presAssocID="{A34A2C2C-38B9-4196-AF14-94DFC178712E}" presName="spNode" presStyleCnt="0"/>
      <dgm:spPr/>
    </dgm:pt>
    <dgm:pt modelId="{8ADFF5AA-443B-4E64-9FA5-5F8189121379}" type="pres">
      <dgm:prSet presAssocID="{1620ABC7-6F9A-4F41-81F1-6DD5386E8E44}" presName="sibTrans" presStyleLbl="sibTrans1D1" presStyleIdx="1" presStyleCnt="5"/>
      <dgm:spPr/>
      <dgm:t>
        <a:bodyPr/>
        <a:lstStyle/>
        <a:p>
          <a:endParaRPr lang="es-ES"/>
        </a:p>
      </dgm:t>
    </dgm:pt>
    <dgm:pt modelId="{C2F9E5BA-B13E-4A3A-809D-95F7ACD007AE}" type="pres">
      <dgm:prSet presAssocID="{1BA484DA-56BA-4A70-A9AF-EBD92E04DFE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8D5ECD-8B3E-4F95-8919-70A91B4F3F42}" type="pres">
      <dgm:prSet presAssocID="{1BA484DA-56BA-4A70-A9AF-EBD92E04DFEB}" presName="spNode" presStyleCnt="0"/>
      <dgm:spPr/>
    </dgm:pt>
    <dgm:pt modelId="{F0F65B94-006B-4FD6-B422-D8D1D129D75A}" type="pres">
      <dgm:prSet presAssocID="{EA7C25F6-DF47-442B-A015-4DB9F8D7883F}" presName="sibTrans" presStyleLbl="sibTrans1D1" presStyleIdx="2" presStyleCnt="5"/>
      <dgm:spPr/>
      <dgm:t>
        <a:bodyPr/>
        <a:lstStyle/>
        <a:p>
          <a:endParaRPr lang="es-ES"/>
        </a:p>
      </dgm:t>
    </dgm:pt>
    <dgm:pt modelId="{D0A929C4-170B-4FB7-B4F9-9772074E5EC8}" type="pres">
      <dgm:prSet presAssocID="{B9F37472-85AB-4CA6-A0AE-6A3F4A6F0AA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061F35-D81B-427B-91A2-A88F9940245C}" type="pres">
      <dgm:prSet presAssocID="{B9F37472-85AB-4CA6-A0AE-6A3F4A6F0AAE}" presName="spNode" presStyleCnt="0"/>
      <dgm:spPr/>
    </dgm:pt>
    <dgm:pt modelId="{E9224A60-01DF-4A8C-91A7-5694DC859ADA}" type="pres">
      <dgm:prSet presAssocID="{5DE4B32A-C282-4C9A-A88B-C412BC6BBB11}" presName="sibTrans" presStyleLbl="sibTrans1D1" presStyleIdx="3" presStyleCnt="5"/>
      <dgm:spPr/>
      <dgm:t>
        <a:bodyPr/>
        <a:lstStyle/>
        <a:p>
          <a:endParaRPr lang="es-ES"/>
        </a:p>
      </dgm:t>
    </dgm:pt>
    <dgm:pt modelId="{831C6767-348B-46F2-8278-C540E34193CB}" type="pres">
      <dgm:prSet presAssocID="{D45EE18D-0DB9-4069-9B6D-1EDC73C4903F}" presName="node" presStyleLbl="node1" presStyleIdx="4" presStyleCnt="5" custScaleX="1276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FE9413-74E5-430F-B9F4-2D147CA3009B}" type="pres">
      <dgm:prSet presAssocID="{D45EE18D-0DB9-4069-9B6D-1EDC73C4903F}" presName="spNode" presStyleCnt="0"/>
      <dgm:spPr/>
    </dgm:pt>
    <dgm:pt modelId="{B752B9EE-8D01-4D05-979A-20B656642712}" type="pres">
      <dgm:prSet presAssocID="{9E04C4A1-A4BA-4A65-86B1-BE51C8EA1442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C1070BCE-F809-410A-9711-38CF65FE2B8E}" srcId="{DB28AD3C-E069-4C90-86DC-251248F94A24}" destId="{D45EE18D-0DB9-4069-9B6D-1EDC73C4903F}" srcOrd="4" destOrd="0" parTransId="{BAB5301A-8EBF-41E6-BF02-E08F7291BDB5}" sibTransId="{9E04C4A1-A4BA-4A65-86B1-BE51C8EA1442}"/>
    <dgm:cxn modelId="{E9F49E01-2049-4F5F-B415-E7F6CD6928F1}" type="presOf" srcId="{B9F37472-85AB-4CA6-A0AE-6A3F4A6F0AAE}" destId="{D0A929C4-170B-4FB7-B4F9-9772074E5EC8}" srcOrd="0" destOrd="0" presId="urn:microsoft.com/office/officeart/2005/8/layout/cycle5"/>
    <dgm:cxn modelId="{CC3D494B-343B-4A1F-B69A-7374B5E8C04E}" srcId="{DB28AD3C-E069-4C90-86DC-251248F94A24}" destId="{B9F37472-85AB-4CA6-A0AE-6A3F4A6F0AAE}" srcOrd="3" destOrd="0" parTransId="{C47E4CBC-6E33-4D77-96D2-74918B2522E3}" sibTransId="{5DE4B32A-C282-4C9A-A88B-C412BC6BBB11}"/>
    <dgm:cxn modelId="{0F8D8123-AB27-47E3-AC9C-966FCEB44E24}" type="presOf" srcId="{5DE4B32A-C282-4C9A-A88B-C412BC6BBB11}" destId="{E9224A60-01DF-4A8C-91A7-5694DC859ADA}" srcOrd="0" destOrd="0" presId="urn:microsoft.com/office/officeart/2005/8/layout/cycle5"/>
    <dgm:cxn modelId="{21DAE1EE-C6FE-481E-93DC-5AF8DCDB1D44}" srcId="{DB28AD3C-E069-4C90-86DC-251248F94A24}" destId="{142143C3-E14B-44C1-BD20-75ABC612A14B}" srcOrd="0" destOrd="0" parTransId="{018130D0-2A19-4B1E-A54F-4F67C28FA89F}" sibTransId="{94393767-4692-4519-B1B8-756F7D8AC0CC}"/>
    <dgm:cxn modelId="{2A31DC24-6E66-4A8D-AAD6-043CD878264A}" type="presOf" srcId="{9E04C4A1-A4BA-4A65-86B1-BE51C8EA1442}" destId="{B752B9EE-8D01-4D05-979A-20B656642712}" srcOrd="0" destOrd="0" presId="urn:microsoft.com/office/officeart/2005/8/layout/cycle5"/>
    <dgm:cxn modelId="{6831C538-E36D-4EF5-AD72-FC872254A974}" type="presOf" srcId="{A34A2C2C-38B9-4196-AF14-94DFC178712E}" destId="{FDDE06B0-C918-444B-8ED0-29CB7A6FD872}" srcOrd="0" destOrd="0" presId="urn:microsoft.com/office/officeart/2005/8/layout/cycle5"/>
    <dgm:cxn modelId="{2823B555-6884-4ED7-AF89-3E9B5D259A36}" srcId="{DB28AD3C-E069-4C90-86DC-251248F94A24}" destId="{A34A2C2C-38B9-4196-AF14-94DFC178712E}" srcOrd="1" destOrd="0" parTransId="{3B490CD6-7F5D-4EE4-ADBA-36C718F4D8C2}" sibTransId="{1620ABC7-6F9A-4F41-81F1-6DD5386E8E44}"/>
    <dgm:cxn modelId="{84BEA9B5-BD0A-4A93-BBED-53366222D9D2}" type="presOf" srcId="{94393767-4692-4519-B1B8-756F7D8AC0CC}" destId="{42F7FB99-50F3-4258-B430-3E65612ADACF}" srcOrd="0" destOrd="0" presId="urn:microsoft.com/office/officeart/2005/8/layout/cycle5"/>
    <dgm:cxn modelId="{7772A142-AF40-4F93-97F8-8AC79C526AB5}" type="presOf" srcId="{142143C3-E14B-44C1-BD20-75ABC612A14B}" destId="{9A793098-76C3-46DE-AA9B-5CB439EE966C}" srcOrd="0" destOrd="0" presId="urn:microsoft.com/office/officeart/2005/8/layout/cycle5"/>
    <dgm:cxn modelId="{BCFCFE7E-F62B-4BE3-9257-1A5F171DC8F1}" srcId="{DB28AD3C-E069-4C90-86DC-251248F94A24}" destId="{1BA484DA-56BA-4A70-A9AF-EBD92E04DFEB}" srcOrd="2" destOrd="0" parTransId="{9BCFCCB4-1D87-4D6A-B253-9D30F4E9FFE2}" sibTransId="{EA7C25F6-DF47-442B-A015-4DB9F8D7883F}"/>
    <dgm:cxn modelId="{6227CD4B-EE76-4A5A-8768-3622C3ABDB82}" type="presOf" srcId="{1BA484DA-56BA-4A70-A9AF-EBD92E04DFEB}" destId="{C2F9E5BA-B13E-4A3A-809D-95F7ACD007AE}" srcOrd="0" destOrd="0" presId="urn:microsoft.com/office/officeart/2005/8/layout/cycle5"/>
    <dgm:cxn modelId="{0AE16666-01FF-406F-9865-D3E3E075C8AB}" type="presOf" srcId="{D45EE18D-0DB9-4069-9B6D-1EDC73C4903F}" destId="{831C6767-348B-46F2-8278-C540E34193CB}" srcOrd="0" destOrd="0" presId="urn:microsoft.com/office/officeart/2005/8/layout/cycle5"/>
    <dgm:cxn modelId="{679FFEA8-AA06-4115-BAF5-5209ED070BEC}" type="presOf" srcId="{EA7C25F6-DF47-442B-A015-4DB9F8D7883F}" destId="{F0F65B94-006B-4FD6-B422-D8D1D129D75A}" srcOrd="0" destOrd="0" presId="urn:microsoft.com/office/officeart/2005/8/layout/cycle5"/>
    <dgm:cxn modelId="{EB4EB751-084A-4888-829B-4717B20DE9CD}" type="presOf" srcId="{DB28AD3C-E069-4C90-86DC-251248F94A24}" destId="{5860763F-0A51-42C0-8AB5-32316D20964A}" srcOrd="0" destOrd="0" presId="urn:microsoft.com/office/officeart/2005/8/layout/cycle5"/>
    <dgm:cxn modelId="{C9C9AC72-A6BA-4E6F-B7AE-17A610ED6B81}" type="presOf" srcId="{1620ABC7-6F9A-4F41-81F1-6DD5386E8E44}" destId="{8ADFF5AA-443B-4E64-9FA5-5F8189121379}" srcOrd="0" destOrd="0" presId="urn:microsoft.com/office/officeart/2005/8/layout/cycle5"/>
    <dgm:cxn modelId="{67D88366-798D-45FC-BD20-F1E5B087AB9B}" type="presParOf" srcId="{5860763F-0A51-42C0-8AB5-32316D20964A}" destId="{9A793098-76C3-46DE-AA9B-5CB439EE966C}" srcOrd="0" destOrd="0" presId="urn:microsoft.com/office/officeart/2005/8/layout/cycle5"/>
    <dgm:cxn modelId="{D46B145B-9E5B-4070-B98B-050097707644}" type="presParOf" srcId="{5860763F-0A51-42C0-8AB5-32316D20964A}" destId="{BA67B565-E5BF-4733-AFA1-FEB6CA05290C}" srcOrd="1" destOrd="0" presId="urn:microsoft.com/office/officeart/2005/8/layout/cycle5"/>
    <dgm:cxn modelId="{7637C033-ECE1-4A07-A580-8A0054F695FB}" type="presParOf" srcId="{5860763F-0A51-42C0-8AB5-32316D20964A}" destId="{42F7FB99-50F3-4258-B430-3E65612ADACF}" srcOrd="2" destOrd="0" presId="urn:microsoft.com/office/officeart/2005/8/layout/cycle5"/>
    <dgm:cxn modelId="{DE4086FF-5E35-4A27-AB3C-48ED667E33C7}" type="presParOf" srcId="{5860763F-0A51-42C0-8AB5-32316D20964A}" destId="{FDDE06B0-C918-444B-8ED0-29CB7A6FD872}" srcOrd="3" destOrd="0" presId="urn:microsoft.com/office/officeart/2005/8/layout/cycle5"/>
    <dgm:cxn modelId="{8634102D-3249-4BA5-BA25-990068EC354C}" type="presParOf" srcId="{5860763F-0A51-42C0-8AB5-32316D20964A}" destId="{20233693-C35E-4D04-BE4A-461CC168324B}" srcOrd="4" destOrd="0" presId="urn:microsoft.com/office/officeart/2005/8/layout/cycle5"/>
    <dgm:cxn modelId="{32B9F516-55ED-4D38-81D1-988065BBBF89}" type="presParOf" srcId="{5860763F-0A51-42C0-8AB5-32316D20964A}" destId="{8ADFF5AA-443B-4E64-9FA5-5F8189121379}" srcOrd="5" destOrd="0" presId="urn:microsoft.com/office/officeart/2005/8/layout/cycle5"/>
    <dgm:cxn modelId="{299AD83A-69C4-4E16-9AA8-AD107A673B6B}" type="presParOf" srcId="{5860763F-0A51-42C0-8AB5-32316D20964A}" destId="{C2F9E5BA-B13E-4A3A-809D-95F7ACD007AE}" srcOrd="6" destOrd="0" presId="urn:microsoft.com/office/officeart/2005/8/layout/cycle5"/>
    <dgm:cxn modelId="{90BC6A0F-09AE-414A-A0F6-87BDC8AD9B3A}" type="presParOf" srcId="{5860763F-0A51-42C0-8AB5-32316D20964A}" destId="{898D5ECD-8B3E-4F95-8919-70A91B4F3F42}" srcOrd="7" destOrd="0" presId="urn:microsoft.com/office/officeart/2005/8/layout/cycle5"/>
    <dgm:cxn modelId="{AF565DD6-F57F-4019-B561-CF4818583146}" type="presParOf" srcId="{5860763F-0A51-42C0-8AB5-32316D20964A}" destId="{F0F65B94-006B-4FD6-B422-D8D1D129D75A}" srcOrd="8" destOrd="0" presId="urn:microsoft.com/office/officeart/2005/8/layout/cycle5"/>
    <dgm:cxn modelId="{4AB234B8-D455-4864-B51D-AC88B12D1237}" type="presParOf" srcId="{5860763F-0A51-42C0-8AB5-32316D20964A}" destId="{D0A929C4-170B-4FB7-B4F9-9772074E5EC8}" srcOrd="9" destOrd="0" presId="urn:microsoft.com/office/officeart/2005/8/layout/cycle5"/>
    <dgm:cxn modelId="{20F50773-6479-4ABB-8C6E-EAC12AC124E8}" type="presParOf" srcId="{5860763F-0A51-42C0-8AB5-32316D20964A}" destId="{90061F35-D81B-427B-91A2-A88F9940245C}" srcOrd="10" destOrd="0" presId="urn:microsoft.com/office/officeart/2005/8/layout/cycle5"/>
    <dgm:cxn modelId="{8B2EE741-9AEC-43D0-A86A-D0AC71B93FE6}" type="presParOf" srcId="{5860763F-0A51-42C0-8AB5-32316D20964A}" destId="{E9224A60-01DF-4A8C-91A7-5694DC859ADA}" srcOrd="11" destOrd="0" presId="urn:microsoft.com/office/officeart/2005/8/layout/cycle5"/>
    <dgm:cxn modelId="{41539DCC-5007-415C-94FB-E9336B55A713}" type="presParOf" srcId="{5860763F-0A51-42C0-8AB5-32316D20964A}" destId="{831C6767-348B-46F2-8278-C540E34193CB}" srcOrd="12" destOrd="0" presId="urn:microsoft.com/office/officeart/2005/8/layout/cycle5"/>
    <dgm:cxn modelId="{87ACE23F-90E7-4C32-ADFB-F50C8E9DBCE0}" type="presParOf" srcId="{5860763F-0A51-42C0-8AB5-32316D20964A}" destId="{40FE9413-74E5-430F-B9F4-2D147CA3009B}" srcOrd="13" destOrd="0" presId="urn:microsoft.com/office/officeart/2005/8/layout/cycle5"/>
    <dgm:cxn modelId="{3A383D85-DEFB-4EA6-ABC1-D61D2CDAF711}" type="presParOf" srcId="{5860763F-0A51-42C0-8AB5-32316D20964A}" destId="{B752B9EE-8D01-4D05-979A-20B65664271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34E3BC7-5EBB-4E4F-9D56-D3AC7DCCF5BD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D663DF50-7E4D-40A7-9A8F-1CC72E5A468A}">
      <dgm:prSet phldrT="[Texto]"/>
      <dgm:spPr>
        <a:solidFill>
          <a:srgbClr val="CC99FF"/>
        </a:solidFill>
      </dgm:spPr>
      <dgm:t>
        <a:bodyPr/>
        <a:lstStyle/>
        <a:p>
          <a:pPr algn="just"/>
          <a:r>
            <a:rPr lang="es-EC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GESTIÓN DE LA INTEGRACIÓN</a:t>
          </a:r>
          <a:endParaRPr lang="es-EC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B863EB37-FE35-46D5-A805-BD0049B35D97}" type="parTrans" cxnId="{FED18FE5-36BD-4ED4-A432-39926D86DCAC}">
      <dgm:prSet/>
      <dgm:spPr/>
      <dgm:t>
        <a:bodyPr/>
        <a:lstStyle/>
        <a:p>
          <a:pPr algn="just"/>
          <a:endParaRPr lang="es-EC">
            <a:latin typeface="Bookman Old Style" pitchFamily="18" charset="0"/>
          </a:endParaRPr>
        </a:p>
      </dgm:t>
    </dgm:pt>
    <dgm:pt modelId="{546D8BAF-AA66-40DF-95E3-66A7BC6C2FF4}" type="sibTrans" cxnId="{FED18FE5-36BD-4ED4-A432-39926D86DCAC}">
      <dgm:prSet/>
      <dgm:spPr/>
      <dgm:t>
        <a:bodyPr/>
        <a:lstStyle/>
        <a:p>
          <a:pPr algn="just"/>
          <a:endParaRPr lang="es-EC">
            <a:latin typeface="Bookman Old Style" pitchFamily="18" charset="0"/>
          </a:endParaRPr>
        </a:p>
      </dgm:t>
    </dgm:pt>
    <dgm:pt modelId="{83CECCDA-4786-4468-975B-E893C38F6DA6}">
      <dgm:prSet phldrT="[Texto]"/>
      <dgm:spPr>
        <a:solidFill>
          <a:srgbClr val="FFFF99"/>
        </a:solidFill>
      </dgm:spPr>
      <dgm:t>
        <a:bodyPr/>
        <a:lstStyle/>
        <a:p>
          <a:pPr algn="just"/>
          <a:r>
            <a:rPr lang="es-EC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GESTIÓN DEL ALCANCE</a:t>
          </a:r>
          <a:endParaRPr lang="es-EC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93284095-2EE1-4846-9791-D0CDBD1E0027}" type="parTrans" cxnId="{28685F1E-05A7-42BC-A220-A1977A105B48}">
      <dgm:prSet/>
      <dgm:spPr/>
      <dgm:t>
        <a:bodyPr/>
        <a:lstStyle/>
        <a:p>
          <a:pPr algn="just"/>
          <a:endParaRPr lang="es-EC">
            <a:latin typeface="Bookman Old Style" pitchFamily="18" charset="0"/>
          </a:endParaRPr>
        </a:p>
      </dgm:t>
    </dgm:pt>
    <dgm:pt modelId="{CA6FA16E-1AB6-4D28-81B9-519B55C2ED64}" type="sibTrans" cxnId="{28685F1E-05A7-42BC-A220-A1977A105B48}">
      <dgm:prSet/>
      <dgm:spPr/>
      <dgm:t>
        <a:bodyPr/>
        <a:lstStyle/>
        <a:p>
          <a:pPr algn="just"/>
          <a:endParaRPr lang="es-EC">
            <a:latin typeface="Bookman Old Style" pitchFamily="18" charset="0"/>
          </a:endParaRPr>
        </a:p>
      </dgm:t>
    </dgm:pt>
    <dgm:pt modelId="{4E614440-F28B-4723-A78C-DF77C17D7E28}">
      <dgm:prSet phldrT="[Texto]"/>
      <dgm:spPr>
        <a:solidFill>
          <a:srgbClr val="66CCFF"/>
        </a:solidFill>
      </dgm:spPr>
      <dgm:t>
        <a:bodyPr/>
        <a:lstStyle/>
        <a:p>
          <a:pPr algn="just"/>
          <a:r>
            <a:rPr lang="es-EC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GESTIÓN DEL TIEMPO</a:t>
          </a:r>
          <a:endParaRPr lang="es-EC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049D722F-A3A8-482F-9115-029F8D6E2F00}" type="parTrans" cxnId="{E57D3357-6207-47EC-AF32-EFEFA6035B60}">
      <dgm:prSet/>
      <dgm:spPr/>
      <dgm:t>
        <a:bodyPr/>
        <a:lstStyle/>
        <a:p>
          <a:pPr algn="just"/>
          <a:endParaRPr lang="es-EC">
            <a:latin typeface="Bookman Old Style" pitchFamily="18" charset="0"/>
          </a:endParaRPr>
        </a:p>
      </dgm:t>
    </dgm:pt>
    <dgm:pt modelId="{F07B516E-7F08-4CE0-93A6-7C0D29C0646B}" type="sibTrans" cxnId="{E57D3357-6207-47EC-AF32-EFEFA6035B60}">
      <dgm:prSet/>
      <dgm:spPr/>
      <dgm:t>
        <a:bodyPr/>
        <a:lstStyle/>
        <a:p>
          <a:pPr algn="just"/>
          <a:endParaRPr lang="es-EC">
            <a:latin typeface="Bookman Old Style" pitchFamily="18" charset="0"/>
          </a:endParaRPr>
        </a:p>
      </dgm:t>
    </dgm:pt>
    <dgm:pt modelId="{AC594D71-A529-4B9C-B9B4-A3ADB77A985B}">
      <dgm:prSet/>
      <dgm:spPr>
        <a:solidFill>
          <a:srgbClr val="00B050"/>
        </a:solidFill>
      </dgm:spPr>
      <dgm:t>
        <a:bodyPr/>
        <a:lstStyle/>
        <a:p>
          <a:pPr algn="just"/>
          <a:r>
            <a:rPr lang="es-EC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GESTIÓN DE COSTOS</a:t>
          </a:r>
          <a:endParaRPr lang="es-EC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D9D4293A-89CE-417F-BE3B-B02BA64C8801}" type="parTrans" cxnId="{399DD155-8C43-48D8-856E-E4F4B4574178}">
      <dgm:prSet/>
      <dgm:spPr/>
      <dgm:t>
        <a:bodyPr/>
        <a:lstStyle/>
        <a:p>
          <a:pPr algn="just"/>
          <a:endParaRPr lang="es-EC">
            <a:latin typeface="Bookman Old Style" pitchFamily="18" charset="0"/>
          </a:endParaRPr>
        </a:p>
      </dgm:t>
    </dgm:pt>
    <dgm:pt modelId="{20AB904F-8211-445F-83AF-ACF856B8A30A}" type="sibTrans" cxnId="{399DD155-8C43-48D8-856E-E4F4B4574178}">
      <dgm:prSet/>
      <dgm:spPr/>
      <dgm:t>
        <a:bodyPr/>
        <a:lstStyle/>
        <a:p>
          <a:pPr algn="just"/>
          <a:endParaRPr lang="es-EC">
            <a:latin typeface="Bookman Old Style" pitchFamily="18" charset="0"/>
          </a:endParaRPr>
        </a:p>
      </dgm:t>
    </dgm:pt>
    <dgm:pt modelId="{A7F1F0D9-383A-4808-9BB7-0CE02123F3A7}">
      <dgm:prSet/>
      <dgm:spPr/>
      <dgm:t>
        <a:bodyPr/>
        <a:lstStyle/>
        <a:p>
          <a:pPr algn="just"/>
          <a:r>
            <a:rPr lang="es-EC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GESTIÓN DE CALIDAD</a:t>
          </a:r>
          <a:endParaRPr lang="es-EC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44C950D3-CC64-41E8-9A03-BDDAC5E44334}" type="parTrans" cxnId="{DA954FD5-C40B-43CD-B104-A0D6AA9D92C1}">
      <dgm:prSet/>
      <dgm:spPr/>
      <dgm:t>
        <a:bodyPr/>
        <a:lstStyle/>
        <a:p>
          <a:pPr algn="just"/>
          <a:endParaRPr lang="es-EC">
            <a:latin typeface="Bookman Old Style" pitchFamily="18" charset="0"/>
          </a:endParaRPr>
        </a:p>
      </dgm:t>
    </dgm:pt>
    <dgm:pt modelId="{0578698F-A6BF-480E-82C6-48F89CA5A9B8}" type="sibTrans" cxnId="{DA954FD5-C40B-43CD-B104-A0D6AA9D92C1}">
      <dgm:prSet/>
      <dgm:spPr/>
      <dgm:t>
        <a:bodyPr/>
        <a:lstStyle/>
        <a:p>
          <a:pPr algn="just"/>
          <a:endParaRPr lang="es-EC">
            <a:latin typeface="Bookman Old Style" pitchFamily="18" charset="0"/>
          </a:endParaRPr>
        </a:p>
      </dgm:t>
    </dgm:pt>
    <dgm:pt modelId="{D48A5FD9-EF98-4357-8215-2F23FCC1AD00}">
      <dgm:prSet/>
      <dgm:spPr/>
      <dgm:t>
        <a:bodyPr/>
        <a:lstStyle/>
        <a:p>
          <a:pPr algn="just"/>
          <a:r>
            <a:rPr lang="es-EC" dirty="0" smtClean="0">
              <a:latin typeface="Bookman Old Style" pitchFamily="18" charset="0"/>
              <a:hlinkClick xmlns:r="http://schemas.openxmlformats.org/officeDocument/2006/relationships" r:id="rId1" action="ppaction://hlinkfile"/>
            </a:rPr>
            <a:t>Acta</a:t>
          </a:r>
          <a:r>
            <a:rPr lang="es-EC" dirty="0" smtClean="0">
              <a:latin typeface="Bookman Old Style" pitchFamily="18" charset="0"/>
              <a:hlinkClick xmlns:r="http://schemas.openxmlformats.org/officeDocument/2006/relationships" r:id="rId2" action="ppaction://hlinkfile"/>
            </a:rPr>
            <a:t> </a:t>
          </a:r>
          <a:r>
            <a:rPr lang="es-EC" dirty="0" smtClean="0">
              <a:latin typeface="Bookman Old Style" pitchFamily="18" charset="0"/>
            </a:rPr>
            <a:t>de Constitución del Proyecto</a:t>
          </a:r>
          <a:endParaRPr lang="es-EC" dirty="0">
            <a:latin typeface="Bookman Old Style" pitchFamily="18" charset="0"/>
          </a:endParaRPr>
        </a:p>
      </dgm:t>
    </dgm:pt>
    <dgm:pt modelId="{0B405E6D-80C2-4942-9E5D-A004268FD711}" type="parTrans" cxnId="{A82084AF-5369-40F0-8AD3-3E6877EB392E}">
      <dgm:prSet/>
      <dgm:spPr/>
      <dgm:t>
        <a:bodyPr/>
        <a:lstStyle/>
        <a:p>
          <a:pPr algn="just"/>
          <a:endParaRPr lang="es-EC">
            <a:latin typeface="Bookman Old Style" pitchFamily="18" charset="0"/>
          </a:endParaRPr>
        </a:p>
      </dgm:t>
    </dgm:pt>
    <dgm:pt modelId="{1DF736E2-F774-4957-92FF-501839E715AA}" type="sibTrans" cxnId="{A82084AF-5369-40F0-8AD3-3E6877EB392E}">
      <dgm:prSet/>
      <dgm:spPr/>
      <dgm:t>
        <a:bodyPr/>
        <a:lstStyle/>
        <a:p>
          <a:pPr algn="just"/>
          <a:endParaRPr lang="es-EC">
            <a:latin typeface="Bookman Old Style" pitchFamily="18" charset="0"/>
          </a:endParaRPr>
        </a:p>
      </dgm:t>
    </dgm:pt>
    <dgm:pt modelId="{34C2E996-C6DF-4060-AC33-485D8E774FB4}">
      <dgm:prSet/>
      <dgm:spPr/>
      <dgm:t>
        <a:bodyPr/>
        <a:lstStyle/>
        <a:p>
          <a:pPr algn="just"/>
          <a:r>
            <a:rPr lang="es-EC" dirty="0" smtClean="0">
              <a:latin typeface="Bookman Old Style" pitchFamily="18" charset="0"/>
              <a:hlinkClick xmlns:r="http://schemas.openxmlformats.org/officeDocument/2006/relationships" r:id="rId3" action="ppaction://hlinkfile"/>
            </a:rPr>
            <a:t>Solicitud</a:t>
          </a:r>
          <a:r>
            <a:rPr lang="es-EC" dirty="0" smtClean="0">
              <a:latin typeface="Bookman Old Style" pitchFamily="18" charset="0"/>
            </a:rPr>
            <a:t> de Control de Cambios en el Proyecto</a:t>
          </a:r>
          <a:endParaRPr lang="es-EC" dirty="0">
            <a:latin typeface="Bookman Old Style" pitchFamily="18" charset="0"/>
          </a:endParaRPr>
        </a:p>
      </dgm:t>
    </dgm:pt>
    <dgm:pt modelId="{8DF0EFCD-B936-4E28-8055-881AF8418C40}" type="parTrans" cxnId="{BD466F6B-C474-483C-9BF0-89A6D65FA7A8}">
      <dgm:prSet/>
      <dgm:spPr/>
      <dgm:t>
        <a:bodyPr/>
        <a:lstStyle/>
        <a:p>
          <a:pPr algn="just"/>
          <a:endParaRPr lang="es-EC">
            <a:latin typeface="Bookman Old Style" pitchFamily="18" charset="0"/>
          </a:endParaRPr>
        </a:p>
      </dgm:t>
    </dgm:pt>
    <dgm:pt modelId="{3EF028D3-60E8-4271-8B36-90A0938FC310}" type="sibTrans" cxnId="{BD466F6B-C474-483C-9BF0-89A6D65FA7A8}">
      <dgm:prSet/>
      <dgm:spPr/>
      <dgm:t>
        <a:bodyPr/>
        <a:lstStyle/>
        <a:p>
          <a:pPr algn="just"/>
          <a:endParaRPr lang="es-EC">
            <a:latin typeface="Bookman Old Style" pitchFamily="18" charset="0"/>
          </a:endParaRPr>
        </a:p>
      </dgm:t>
    </dgm:pt>
    <dgm:pt modelId="{2DF93C94-A963-496E-8108-6644A5BD1DC8}">
      <dgm:prSet/>
      <dgm:spPr/>
      <dgm:t>
        <a:bodyPr/>
        <a:lstStyle/>
        <a:p>
          <a:pPr algn="just"/>
          <a:r>
            <a:rPr lang="es-EC" dirty="0" smtClean="0">
              <a:latin typeface="Bookman Old Style" pitchFamily="18" charset="0"/>
              <a:hlinkClick xmlns:r="http://schemas.openxmlformats.org/officeDocument/2006/relationships" r:id="rId4" action="ppaction://hlinkfile"/>
            </a:rPr>
            <a:t>Acta</a:t>
          </a:r>
          <a:r>
            <a:rPr lang="es-EC" dirty="0" smtClean="0">
              <a:latin typeface="Bookman Old Style" pitchFamily="18" charset="0"/>
            </a:rPr>
            <a:t> de Entrega-Recepción</a:t>
          </a:r>
          <a:endParaRPr lang="es-EC" dirty="0">
            <a:latin typeface="Bookman Old Style" pitchFamily="18" charset="0"/>
          </a:endParaRPr>
        </a:p>
      </dgm:t>
    </dgm:pt>
    <dgm:pt modelId="{09EED2C2-9B4F-4256-AA80-8FDB93A3B932}" type="parTrans" cxnId="{338E68FE-DB5E-46D8-9633-92CD6F691DDE}">
      <dgm:prSet/>
      <dgm:spPr/>
      <dgm:t>
        <a:bodyPr/>
        <a:lstStyle/>
        <a:p>
          <a:pPr algn="just"/>
          <a:endParaRPr lang="es-EC">
            <a:latin typeface="Bookman Old Style" pitchFamily="18" charset="0"/>
          </a:endParaRPr>
        </a:p>
      </dgm:t>
    </dgm:pt>
    <dgm:pt modelId="{2A917B00-D4B7-4432-9608-3180A81D0A01}" type="sibTrans" cxnId="{338E68FE-DB5E-46D8-9633-92CD6F691DDE}">
      <dgm:prSet/>
      <dgm:spPr/>
      <dgm:t>
        <a:bodyPr/>
        <a:lstStyle/>
        <a:p>
          <a:pPr algn="just"/>
          <a:endParaRPr lang="es-EC">
            <a:latin typeface="Bookman Old Style" pitchFamily="18" charset="0"/>
          </a:endParaRPr>
        </a:p>
      </dgm:t>
    </dgm:pt>
    <dgm:pt modelId="{0E686E05-907A-421D-BD13-0B004BC2D0B4}">
      <dgm:prSet/>
      <dgm:spPr/>
      <dgm:t>
        <a:bodyPr/>
        <a:lstStyle/>
        <a:p>
          <a:pPr algn="just"/>
          <a:r>
            <a:rPr lang="es-EC" dirty="0" smtClean="0">
              <a:latin typeface="Bookman Old Style" pitchFamily="18" charset="0"/>
              <a:hlinkClick xmlns:r="http://schemas.openxmlformats.org/officeDocument/2006/relationships" r:id="rId5" action="ppaction://hlinkfile"/>
            </a:rPr>
            <a:t>Enunciado</a:t>
          </a:r>
          <a:r>
            <a:rPr lang="es-EC" dirty="0" smtClean="0">
              <a:latin typeface="Bookman Old Style" pitchFamily="18" charset="0"/>
            </a:rPr>
            <a:t> del Alcance del Proyecto</a:t>
          </a:r>
          <a:endParaRPr lang="es-EC" dirty="0">
            <a:latin typeface="Bookman Old Style" pitchFamily="18" charset="0"/>
          </a:endParaRPr>
        </a:p>
      </dgm:t>
    </dgm:pt>
    <dgm:pt modelId="{B4BD889C-9801-44B8-9AA6-66B263F9D229}" type="parTrans" cxnId="{04C36722-8E4F-4978-B224-88F6025030EA}">
      <dgm:prSet/>
      <dgm:spPr/>
      <dgm:t>
        <a:bodyPr/>
        <a:lstStyle/>
        <a:p>
          <a:pPr algn="just"/>
          <a:endParaRPr lang="es-EC">
            <a:latin typeface="Bookman Old Style" pitchFamily="18" charset="0"/>
          </a:endParaRPr>
        </a:p>
      </dgm:t>
    </dgm:pt>
    <dgm:pt modelId="{55A4B1EA-5316-4234-B018-8AF883ECDC8D}" type="sibTrans" cxnId="{04C36722-8E4F-4978-B224-88F6025030EA}">
      <dgm:prSet/>
      <dgm:spPr/>
      <dgm:t>
        <a:bodyPr/>
        <a:lstStyle/>
        <a:p>
          <a:pPr algn="just"/>
          <a:endParaRPr lang="es-EC">
            <a:latin typeface="Bookman Old Style" pitchFamily="18" charset="0"/>
          </a:endParaRPr>
        </a:p>
      </dgm:t>
    </dgm:pt>
    <dgm:pt modelId="{35E1BDD3-333E-4DA6-A578-760C0E1DF91D}">
      <dgm:prSet/>
      <dgm:spPr/>
      <dgm:t>
        <a:bodyPr/>
        <a:lstStyle/>
        <a:p>
          <a:pPr algn="just"/>
          <a:r>
            <a:rPr lang="es-EC" dirty="0" smtClean="0">
              <a:latin typeface="Bookman Old Style" pitchFamily="18" charset="0"/>
            </a:rPr>
            <a:t>Estructura de Desglose del Trabajo </a:t>
          </a:r>
          <a:r>
            <a:rPr lang="es-EC" dirty="0" smtClean="0">
              <a:latin typeface="Bookman Old Style" pitchFamily="18" charset="0"/>
              <a:hlinkClick xmlns:r="http://schemas.openxmlformats.org/officeDocument/2006/relationships" r:id="rId6" action="ppaction://hlinkfile"/>
            </a:rPr>
            <a:t>EDT</a:t>
          </a:r>
          <a:endParaRPr lang="es-EC" dirty="0">
            <a:latin typeface="Bookman Old Style" pitchFamily="18" charset="0"/>
          </a:endParaRPr>
        </a:p>
      </dgm:t>
    </dgm:pt>
    <dgm:pt modelId="{6DA3E0B4-17E0-47B4-8913-8BBCA3963AF2}" type="parTrans" cxnId="{4030AD30-3F2B-4B60-B96A-04329A8C645F}">
      <dgm:prSet/>
      <dgm:spPr/>
      <dgm:t>
        <a:bodyPr/>
        <a:lstStyle/>
        <a:p>
          <a:pPr algn="just"/>
          <a:endParaRPr lang="es-EC">
            <a:latin typeface="Bookman Old Style" pitchFamily="18" charset="0"/>
          </a:endParaRPr>
        </a:p>
      </dgm:t>
    </dgm:pt>
    <dgm:pt modelId="{2308874C-E2DC-46B9-B7F8-6EE22A0177B3}" type="sibTrans" cxnId="{4030AD30-3F2B-4B60-B96A-04329A8C645F}">
      <dgm:prSet/>
      <dgm:spPr/>
      <dgm:t>
        <a:bodyPr/>
        <a:lstStyle/>
        <a:p>
          <a:pPr algn="just"/>
          <a:endParaRPr lang="es-EC">
            <a:latin typeface="Bookman Old Style" pitchFamily="18" charset="0"/>
          </a:endParaRPr>
        </a:p>
      </dgm:t>
    </dgm:pt>
    <dgm:pt modelId="{80A48F0C-D933-497E-8C55-FF55D48FF104}">
      <dgm:prSet/>
      <dgm:spPr/>
      <dgm:t>
        <a:bodyPr/>
        <a:lstStyle/>
        <a:p>
          <a:pPr algn="just"/>
          <a:r>
            <a:rPr lang="es-EC" dirty="0" smtClean="0">
              <a:latin typeface="Bookman Old Style" pitchFamily="18" charset="0"/>
              <a:hlinkClick xmlns:r="http://schemas.openxmlformats.org/officeDocument/2006/relationships" r:id="rId7" action="ppaction://hlinkfile"/>
            </a:rPr>
            <a:t>Cronograma</a:t>
          </a:r>
          <a:r>
            <a:rPr lang="es-EC" dirty="0" smtClean="0">
              <a:latin typeface="Bookman Old Style" pitchFamily="18" charset="0"/>
            </a:rPr>
            <a:t> del Proyecto</a:t>
          </a:r>
          <a:endParaRPr lang="es-EC" dirty="0">
            <a:latin typeface="Bookman Old Style" pitchFamily="18" charset="0"/>
          </a:endParaRPr>
        </a:p>
      </dgm:t>
    </dgm:pt>
    <dgm:pt modelId="{B2C6EB47-83CD-43C4-8552-2A34C43CAB79}" type="parTrans" cxnId="{7E2C137E-375E-459E-A226-1CF244BD80C0}">
      <dgm:prSet/>
      <dgm:spPr/>
      <dgm:t>
        <a:bodyPr/>
        <a:lstStyle/>
        <a:p>
          <a:pPr algn="just"/>
          <a:endParaRPr lang="es-EC">
            <a:latin typeface="Bookman Old Style" pitchFamily="18" charset="0"/>
          </a:endParaRPr>
        </a:p>
      </dgm:t>
    </dgm:pt>
    <dgm:pt modelId="{6BC4718D-51E9-4449-AC1C-8D89964F605D}" type="sibTrans" cxnId="{7E2C137E-375E-459E-A226-1CF244BD80C0}">
      <dgm:prSet/>
      <dgm:spPr/>
      <dgm:t>
        <a:bodyPr/>
        <a:lstStyle/>
        <a:p>
          <a:pPr algn="just"/>
          <a:endParaRPr lang="es-EC">
            <a:latin typeface="Bookman Old Style" pitchFamily="18" charset="0"/>
          </a:endParaRPr>
        </a:p>
      </dgm:t>
    </dgm:pt>
    <dgm:pt modelId="{545D3279-95AA-4794-A933-A9FA0A281DE9}">
      <dgm:prSet/>
      <dgm:spPr/>
      <dgm:t>
        <a:bodyPr/>
        <a:lstStyle/>
        <a:p>
          <a:pPr algn="just"/>
          <a:r>
            <a:rPr lang="es-EC" dirty="0" smtClean="0">
              <a:latin typeface="Bookman Old Style" pitchFamily="18" charset="0"/>
            </a:rPr>
            <a:t>Línea Base de </a:t>
          </a:r>
          <a:r>
            <a:rPr lang="es-EC" dirty="0" smtClean="0">
              <a:latin typeface="Bookman Old Style" pitchFamily="18" charset="0"/>
              <a:hlinkClick xmlns:r="http://schemas.openxmlformats.org/officeDocument/2006/relationships" r:id="rId8" action="ppaction://hlinkfile"/>
            </a:rPr>
            <a:t>Costos</a:t>
          </a:r>
          <a:endParaRPr lang="es-EC" dirty="0">
            <a:latin typeface="Bookman Old Style" pitchFamily="18" charset="0"/>
          </a:endParaRPr>
        </a:p>
      </dgm:t>
    </dgm:pt>
    <dgm:pt modelId="{4E388495-CEDC-4527-BA02-E9D1B083EF81}" type="parTrans" cxnId="{D880B61B-EF3C-4C26-9B45-1D89273E9BD0}">
      <dgm:prSet/>
      <dgm:spPr/>
      <dgm:t>
        <a:bodyPr/>
        <a:lstStyle/>
        <a:p>
          <a:pPr algn="just"/>
          <a:endParaRPr lang="es-EC">
            <a:latin typeface="Bookman Old Style" pitchFamily="18" charset="0"/>
          </a:endParaRPr>
        </a:p>
      </dgm:t>
    </dgm:pt>
    <dgm:pt modelId="{023BD5D2-3B26-4AE6-9BA0-2F12ABE0D9E9}" type="sibTrans" cxnId="{D880B61B-EF3C-4C26-9B45-1D89273E9BD0}">
      <dgm:prSet/>
      <dgm:spPr/>
      <dgm:t>
        <a:bodyPr/>
        <a:lstStyle/>
        <a:p>
          <a:pPr algn="just"/>
          <a:endParaRPr lang="es-EC">
            <a:latin typeface="Bookman Old Style" pitchFamily="18" charset="0"/>
          </a:endParaRPr>
        </a:p>
      </dgm:t>
    </dgm:pt>
    <dgm:pt modelId="{9E027BA3-B838-4480-BCB2-0CFEE16FF462}">
      <dgm:prSet/>
      <dgm:spPr/>
      <dgm:t>
        <a:bodyPr/>
        <a:lstStyle/>
        <a:p>
          <a:pPr algn="just"/>
          <a:r>
            <a:rPr lang="es-EC" dirty="0" smtClean="0">
              <a:latin typeface="Bookman Old Style" pitchFamily="18" charset="0"/>
            </a:rPr>
            <a:t>Plan de Gestión de </a:t>
          </a:r>
          <a:r>
            <a:rPr lang="es-EC" dirty="0" smtClean="0">
              <a:latin typeface="Bookman Old Style" pitchFamily="18" charset="0"/>
              <a:hlinkClick xmlns:r="http://schemas.openxmlformats.org/officeDocument/2006/relationships" r:id="rId9" action="ppaction://hlinkfile"/>
            </a:rPr>
            <a:t>Calidad</a:t>
          </a:r>
          <a:endParaRPr lang="es-EC" dirty="0">
            <a:latin typeface="Bookman Old Style" pitchFamily="18" charset="0"/>
          </a:endParaRPr>
        </a:p>
      </dgm:t>
    </dgm:pt>
    <dgm:pt modelId="{767EBC5D-2FB2-4436-B5EA-BADA73390D55}" type="parTrans" cxnId="{FFF385B8-9DD9-4C6E-A6A2-9C44919BD0B6}">
      <dgm:prSet/>
      <dgm:spPr/>
      <dgm:t>
        <a:bodyPr/>
        <a:lstStyle/>
        <a:p>
          <a:pPr algn="just"/>
          <a:endParaRPr lang="es-EC">
            <a:latin typeface="Bookman Old Style" pitchFamily="18" charset="0"/>
          </a:endParaRPr>
        </a:p>
      </dgm:t>
    </dgm:pt>
    <dgm:pt modelId="{D193DA5E-5B21-4353-ADF3-9C38F584F85E}" type="sibTrans" cxnId="{FFF385B8-9DD9-4C6E-A6A2-9C44919BD0B6}">
      <dgm:prSet/>
      <dgm:spPr/>
      <dgm:t>
        <a:bodyPr/>
        <a:lstStyle/>
        <a:p>
          <a:pPr algn="just"/>
          <a:endParaRPr lang="es-EC">
            <a:latin typeface="Bookman Old Style" pitchFamily="18" charset="0"/>
          </a:endParaRPr>
        </a:p>
      </dgm:t>
    </dgm:pt>
    <dgm:pt modelId="{AF9795C2-78CD-4117-8E53-87B2798DF846}" type="pres">
      <dgm:prSet presAssocID="{B34E3BC7-5EBB-4E4F-9D56-D3AC7DCCF5BD}" presName="diagram" presStyleCnt="0">
        <dgm:presLayoutVars>
          <dgm:dir/>
          <dgm:animLvl val="lvl"/>
          <dgm:resizeHandles val="exact"/>
        </dgm:presLayoutVars>
      </dgm:prSet>
      <dgm:spPr/>
    </dgm:pt>
    <dgm:pt modelId="{42B72A9F-90C4-4FB6-9A15-65E7278F7580}" type="pres">
      <dgm:prSet presAssocID="{D663DF50-7E4D-40A7-9A8F-1CC72E5A468A}" presName="compNode" presStyleCnt="0"/>
      <dgm:spPr/>
    </dgm:pt>
    <dgm:pt modelId="{D048B337-588D-4BFF-B68B-E3AA0546D338}" type="pres">
      <dgm:prSet presAssocID="{D663DF50-7E4D-40A7-9A8F-1CC72E5A468A}" presName="childRec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6AD5B6-1433-404B-91CC-5B279DA1E5FA}" type="pres">
      <dgm:prSet presAssocID="{D663DF50-7E4D-40A7-9A8F-1CC72E5A468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E9EDE4-7859-444D-BCDF-06D156F1BE0B}" type="pres">
      <dgm:prSet presAssocID="{D663DF50-7E4D-40A7-9A8F-1CC72E5A468A}" presName="parentRect" presStyleLbl="alignNode1" presStyleIdx="0" presStyleCnt="5"/>
      <dgm:spPr/>
      <dgm:t>
        <a:bodyPr/>
        <a:lstStyle/>
        <a:p>
          <a:endParaRPr lang="es-EC"/>
        </a:p>
      </dgm:t>
    </dgm:pt>
    <dgm:pt modelId="{89C67AB7-52A4-444A-B624-047E7461FCFF}" type="pres">
      <dgm:prSet presAssocID="{D663DF50-7E4D-40A7-9A8F-1CC72E5A468A}" presName="adorn" presStyleLbl="fgAccFollowNode1" presStyleIdx="0" presStyleCnt="5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F4485C6-7C6C-4132-BAE1-00A6020F326F}" type="pres">
      <dgm:prSet presAssocID="{546D8BAF-AA66-40DF-95E3-66A7BC6C2FF4}" presName="sibTrans" presStyleLbl="sibTrans2D1" presStyleIdx="0" presStyleCnt="0"/>
      <dgm:spPr/>
      <dgm:t>
        <a:bodyPr/>
        <a:lstStyle/>
        <a:p>
          <a:endParaRPr lang="es-EC"/>
        </a:p>
      </dgm:t>
    </dgm:pt>
    <dgm:pt modelId="{69D74C80-CF0E-443E-A75A-85117346F9FC}" type="pres">
      <dgm:prSet presAssocID="{83CECCDA-4786-4468-975B-E893C38F6DA6}" presName="compNode" presStyleCnt="0"/>
      <dgm:spPr/>
    </dgm:pt>
    <dgm:pt modelId="{FC37E41B-CB71-431A-BE7E-54E5C2D4C15D}" type="pres">
      <dgm:prSet presAssocID="{83CECCDA-4786-4468-975B-E893C38F6DA6}" presName="childRec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FA92B5-599C-48C9-910E-98F932F1D50F}" type="pres">
      <dgm:prSet presAssocID="{83CECCDA-4786-4468-975B-E893C38F6DA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6186CD-4F81-4A16-834B-F5A8F342AB2B}" type="pres">
      <dgm:prSet presAssocID="{83CECCDA-4786-4468-975B-E893C38F6DA6}" presName="parentRect" presStyleLbl="alignNode1" presStyleIdx="1" presStyleCnt="5"/>
      <dgm:spPr/>
      <dgm:t>
        <a:bodyPr/>
        <a:lstStyle/>
        <a:p>
          <a:endParaRPr lang="es-EC"/>
        </a:p>
      </dgm:t>
    </dgm:pt>
    <dgm:pt modelId="{4FC2A7DA-8CB1-4438-9443-28AE5944D74C}" type="pres">
      <dgm:prSet presAssocID="{83CECCDA-4786-4468-975B-E893C38F6DA6}" presName="adorn" presStyleLbl="fgAccFollowNode1" presStyleIdx="1" presStyleCnt="5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7F543C3C-FA11-4D52-8E79-CCCAA75D6C0F}" type="pres">
      <dgm:prSet presAssocID="{CA6FA16E-1AB6-4D28-81B9-519B55C2ED64}" presName="sibTrans" presStyleLbl="sibTrans2D1" presStyleIdx="0" presStyleCnt="0"/>
      <dgm:spPr/>
      <dgm:t>
        <a:bodyPr/>
        <a:lstStyle/>
        <a:p>
          <a:endParaRPr lang="es-EC"/>
        </a:p>
      </dgm:t>
    </dgm:pt>
    <dgm:pt modelId="{F251B2B5-A05B-4CEA-80CE-7D6B58C07317}" type="pres">
      <dgm:prSet presAssocID="{4E614440-F28B-4723-A78C-DF77C17D7E28}" presName="compNode" presStyleCnt="0"/>
      <dgm:spPr/>
    </dgm:pt>
    <dgm:pt modelId="{EBEACFEE-9219-43A1-8FDA-9BE22D3823B3}" type="pres">
      <dgm:prSet presAssocID="{4E614440-F28B-4723-A78C-DF77C17D7E28}" presName="childRec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FC5007-5E88-422D-8EEC-69B07A8D4833}" type="pres">
      <dgm:prSet presAssocID="{4E614440-F28B-4723-A78C-DF77C17D7E2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EC9411-C41B-436E-84DE-C06AB18D4867}" type="pres">
      <dgm:prSet presAssocID="{4E614440-F28B-4723-A78C-DF77C17D7E28}" presName="parentRect" presStyleLbl="alignNode1" presStyleIdx="2" presStyleCnt="5"/>
      <dgm:spPr/>
      <dgm:t>
        <a:bodyPr/>
        <a:lstStyle/>
        <a:p>
          <a:endParaRPr lang="es-EC"/>
        </a:p>
      </dgm:t>
    </dgm:pt>
    <dgm:pt modelId="{3DAA9774-A6F4-4223-9198-0FAE2E9576A9}" type="pres">
      <dgm:prSet presAssocID="{4E614440-F28B-4723-A78C-DF77C17D7E28}" presName="adorn" presStyleLbl="fgAccFollowNode1" presStyleIdx="2" presStyleCnt="5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6811667-2B79-46BF-9776-4A0DFD044EE6}" type="pres">
      <dgm:prSet presAssocID="{F07B516E-7F08-4CE0-93A6-7C0D29C0646B}" presName="sibTrans" presStyleLbl="sibTrans2D1" presStyleIdx="0" presStyleCnt="0"/>
      <dgm:spPr/>
      <dgm:t>
        <a:bodyPr/>
        <a:lstStyle/>
        <a:p>
          <a:endParaRPr lang="es-EC"/>
        </a:p>
      </dgm:t>
    </dgm:pt>
    <dgm:pt modelId="{5F39683F-17D7-4A2C-BD05-6B5F937AA732}" type="pres">
      <dgm:prSet presAssocID="{AC594D71-A529-4B9C-B9B4-A3ADB77A985B}" presName="compNode" presStyleCnt="0"/>
      <dgm:spPr/>
    </dgm:pt>
    <dgm:pt modelId="{79216FCC-C120-47F6-90D4-03B1A28B1CB7}" type="pres">
      <dgm:prSet presAssocID="{AC594D71-A529-4B9C-B9B4-A3ADB77A985B}" presName="childRec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D804CB-4C69-4108-B3D3-CCAB7C2330DD}" type="pres">
      <dgm:prSet presAssocID="{AC594D71-A529-4B9C-B9B4-A3ADB77A985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B5129A-C5AB-40E2-8FE0-838DA7CA3445}" type="pres">
      <dgm:prSet presAssocID="{AC594D71-A529-4B9C-B9B4-A3ADB77A985B}" presName="parentRect" presStyleLbl="alignNode1" presStyleIdx="3" presStyleCnt="5"/>
      <dgm:spPr/>
      <dgm:t>
        <a:bodyPr/>
        <a:lstStyle/>
        <a:p>
          <a:endParaRPr lang="es-EC"/>
        </a:p>
      </dgm:t>
    </dgm:pt>
    <dgm:pt modelId="{110CF42B-2616-4EA5-9FD1-B997A6F9BC85}" type="pres">
      <dgm:prSet presAssocID="{AC594D71-A529-4B9C-B9B4-A3ADB77A985B}" presName="adorn" presStyleLbl="fgAccFollowNode1" presStyleIdx="3" presStyleCnt="5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BE079FF-81C1-47F2-8ACF-06AAE947CB44}" type="pres">
      <dgm:prSet presAssocID="{20AB904F-8211-445F-83AF-ACF856B8A30A}" presName="sibTrans" presStyleLbl="sibTrans2D1" presStyleIdx="0" presStyleCnt="0"/>
      <dgm:spPr/>
      <dgm:t>
        <a:bodyPr/>
        <a:lstStyle/>
        <a:p>
          <a:endParaRPr lang="es-EC"/>
        </a:p>
      </dgm:t>
    </dgm:pt>
    <dgm:pt modelId="{8643A646-5A21-4CF9-8AD3-AF38673D91F2}" type="pres">
      <dgm:prSet presAssocID="{A7F1F0D9-383A-4808-9BB7-0CE02123F3A7}" presName="compNode" presStyleCnt="0"/>
      <dgm:spPr/>
    </dgm:pt>
    <dgm:pt modelId="{BE1595D5-CEF6-4B41-B34E-ABE1C53AE3B1}" type="pres">
      <dgm:prSet presAssocID="{A7F1F0D9-383A-4808-9BB7-0CE02123F3A7}" presName="childRec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E5106F-1BA8-4A9A-9921-863BD70C19C5}" type="pres">
      <dgm:prSet presAssocID="{A7F1F0D9-383A-4808-9BB7-0CE02123F3A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DB01B1-B57A-4E93-868C-AF1FC60F32BD}" type="pres">
      <dgm:prSet presAssocID="{A7F1F0D9-383A-4808-9BB7-0CE02123F3A7}" presName="parentRect" presStyleLbl="alignNode1" presStyleIdx="4" presStyleCnt="5"/>
      <dgm:spPr/>
      <dgm:t>
        <a:bodyPr/>
        <a:lstStyle/>
        <a:p>
          <a:endParaRPr lang="es-EC"/>
        </a:p>
      </dgm:t>
    </dgm:pt>
    <dgm:pt modelId="{A4AA955A-C1F1-44A0-8A66-CE1B1C5EDE7D}" type="pres">
      <dgm:prSet presAssocID="{A7F1F0D9-383A-4808-9BB7-0CE02123F3A7}" presName="adorn" presStyleLbl="fgAccFollowNode1" presStyleIdx="4" presStyleCnt="5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</dgm:ptLst>
  <dgm:cxnLst>
    <dgm:cxn modelId="{4030AD30-3F2B-4B60-B96A-04329A8C645F}" srcId="{83CECCDA-4786-4468-975B-E893C38F6DA6}" destId="{35E1BDD3-333E-4DA6-A578-760C0E1DF91D}" srcOrd="1" destOrd="0" parTransId="{6DA3E0B4-17E0-47B4-8913-8BBCA3963AF2}" sibTransId="{2308874C-E2DC-46B9-B7F8-6EE22A0177B3}"/>
    <dgm:cxn modelId="{D6585E93-DC59-4C09-81A4-7BBD90646798}" type="presOf" srcId="{35E1BDD3-333E-4DA6-A578-760C0E1DF91D}" destId="{FC37E41B-CB71-431A-BE7E-54E5C2D4C15D}" srcOrd="0" destOrd="1" presId="urn:microsoft.com/office/officeart/2005/8/layout/bList2"/>
    <dgm:cxn modelId="{DA954FD5-C40B-43CD-B104-A0D6AA9D92C1}" srcId="{B34E3BC7-5EBB-4E4F-9D56-D3AC7DCCF5BD}" destId="{A7F1F0D9-383A-4808-9BB7-0CE02123F3A7}" srcOrd="4" destOrd="0" parTransId="{44C950D3-CC64-41E8-9A03-BDDAC5E44334}" sibTransId="{0578698F-A6BF-480E-82C6-48F89CA5A9B8}"/>
    <dgm:cxn modelId="{90FF04FD-F038-4E90-AF17-E02DD69FEDD3}" type="presOf" srcId="{AC594D71-A529-4B9C-B9B4-A3ADB77A985B}" destId="{BAB5129A-C5AB-40E2-8FE0-838DA7CA3445}" srcOrd="1" destOrd="0" presId="urn:microsoft.com/office/officeart/2005/8/layout/bList2"/>
    <dgm:cxn modelId="{A82084AF-5369-40F0-8AD3-3E6877EB392E}" srcId="{D663DF50-7E4D-40A7-9A8F-1CC72E5A468A}" destId="{D48A5FD9-EF98-4357-8215-2F23FCC1AD00}" srcOrd="0" destOrd="0" parTransId="{0B405E6D-80C2-4942-9E5D-A004268FD711}" sibTransId="{1DF736E2-F774-4957-92FF-501839E715AA}"/>
    <dgm:cxn modelId="{04C36722-8E4F-4978-B224-88F6025030EA}" srcId="{83CECCDA-4786-4468-975B-E893C38F6DA6}" destId="{0E686E05-907A-421D-BD13-0B004BC2D0B4}" srcOrd="0" destOrd="0" parTransId="{B4BD889C-9801-44B8-9AA6-66B263F9D229}" sibTransId="{55A4B1EA-5316-4234-B018-8AF883ECDC8D}"/>
    <dgm:cxn modelId="{338E68FE-DB5E-46D8-9633-92CD6F691DDE}" srcId="{D663DF50-7E4D-40A7-9A8F-1CC72E5A468A}" destId="{2DF93C94-A963-496E-8108-6644A5BD1DC8}" srcOrd="2" destOrd="0" parTransId="{09EED2C2-9B4F-4256-AA80-8FDB93A3B932}" sibTransId="{2A917B00-D4B7-4432-9608-3180A81D0A01}"/>
    <dgm:cxn modelId="{BD065942-7C92-4661-B9BF-DE928C28ED3B}" type="presOf" srcId="{545D3279-95AA-4794-A933-A9FA0A281DE9}" destId="{79216FCC-C120-47F6-90D4-03B1A28B1CB7}" srcOrd="0" destOrd="0" presId="urn:microsoft.com/office/officeart/2005/8/layout/bList2"/>
    <dgm:cxn modelId="{FF7C50B4-A136-43E6-BA07-28D25CEB5B4F}" type="presOf" srcId="{F07B516E-7F08-4CE0-93A6-7C0D29C0646B}" destId="{16811667-2B79-46BF-9776-4A0DFD044EE6}" srcOrd="0" destOrd="0" presId="urn:microsoft.com/office/officeart/2005/8/layout/bList2"/>
    <dgm:cxn modelId="{28949A2C-5B66-4F50-824B-1091C04533D9}" type="presOf" srcId="{34C2E996-C6DF-4060-AC33-485D8E774FB4}" destId="{D048B337-588D-4BFF-B68B-E3AA0546D338}" srcOrd="0" destOrd="1" presId="urn:microsoft.com/office/officeart/2005/8/layout/bList2"/>
    <dgm:cxn modelId="{FED18FE5-36BD-4ED4-A432-39926D86DCAC}" srcId="{B34E3BC7-5EBB-4E4F-9D56-D3AC7DCCF5BD}" destId="{D663DF50-7E4D-40A7-9A8F-1CC72E5A468A}" srcOrd="0" destOrd="0" parTransId="{B863EB37-FE35-46D5-A805-BD0049B35D97}" sibTransId="{546D8BAF-AA66-40DF-95E3-66A7BC6C2FF4}"/>
    <dgm:cxn modelId="{BD466F6B-C474-483C-9BF0-89A6D65FA7A8}" srcId="{D663DF50-7E4D-40A7-9A8F-1CC72E5A468A}" destId="{34C2E996-C6DF-4060-AC33-485D8E774FB4}" srcOrd="1" destOrd="0" parTransId="{8DF0EFCD-B936-4E28-8055-881AF8418C40}" sibTransId="{3EF028D3-60E8-4271-8B36-90A0938FC310}"/>
    <dgm:cxn modelId="{B3F21C0B-127B-48CF-9527-7FE9916F0D3A}" type="presOf" srcId="{80A48F0C-D933-497E-8C55-FF55D48FF104}" destId="{EBEACFEE-9219-43A1-8FDA-9BE22D3823B3}" srcOrd="0" destOrd="0" presId="urn:microsoft.com/office/officeart/2005/8/layout/bList2"/>
    <dgm:cxn modelId="{2335FFE4-5810-4DC2-9137-1B4291464380}" type="presOf" srcId="{D663DF50-7E4D-40A7-9A8F-1CC72E5A468A}" destId="{196AD5B6-1433-404B-91CC-5B279DA1E5FA}" srcOrd="0" destOrd="0" presId="urn:microsoft.com/office/officeart/2005/8/layout/bList2"/>
    <dgm:cxn modelId="{57D71BA6-A488-448C-B0C6-8825A244BD9F}" type="presOf" srcId="{4E614440-F28B-4723-A78C-DF77C17D7E28}" destId="{4BEC9411-C41B-436E-84DE-C06AB18D4867}" srcOrd="1" destOrd="0" presId="urn:microsoft.com/office/officeart/2005/8/layout/bList2"/>
    <dgm:cxn modelId="{8BB91650-14E9-442F-A943-8FA22855105E}" type="presOf" srcId="{83CECCDA-4786-4468-975B-E893C38F6DA6}" destId="{016186CD-4F81-4A16-834B-F5A8F342AB2B}" srcOrd="1" destOrd="0" presId="urn:microsoft.com/office/officeart/2005/8/layout/bList2"/>
    <dgm:cxn modelId="{7B63C45F-7DD1-4EDD-8828-A2AD8C184EDE}" type="presOf" srcId="{A7F1F0D9-383A-4808-9BB7-0CE02123F3A7}" destId="{92DB01B1-B57A-4E93-868C-AF1FC60F32BD}" srcOrd="1" destOrd="0" presId="urn:microsoft.com/office/officeart/2005/8/layout/bList2"/>
    <dgm:cxn modelId="{3EAB4C78-5E97-4FDF-81AA-558928ADDC19}" type="presOf" srcId="{83CECCDA-4786-4468-975B-E893C38F6DA6}" destId="{58FA92B5-599C-48C9-910E-98F932F1D50F}" srcOrd="0" destOrd="0" presId="urn:microsoft.com/office/officeart/2005/8/layout/bList2"/>
    <dgm:cxn modelId="{28685F1E-05A7-42BC-A220-A1977A105B48}" srcId="{B34E3BC7-5EBB-4E4F-9D56-D3AC7DCCF5BD}" destId="{83CECCDA-4786-4468-975B-E893C38F6DA6}" srcOrd="1" destOrd="0" parTransId="{93284095-2EE1-4846-9791-D0CDBD1E0027}" sibTransId="{CA6FA16E-1AB6-4D28-81B9-519B55C2ED64}"/>
    <dgm:cxn modelId="{399DD155-8C43-48D8-856E-E4F4B4574178}" srcId="{B34E3BC7-5EBB-4E4F-9D56-D3AC7DCCF5BD}" destId="{AC594D71-A529-4B9C-B9B4-A3ADB77A985B}" srcOrd="3" destOrd="0" parTransId="{D9D4293A-89CE-417F-BE3B-B02BA64C8801}" sibTransId="{20AB904F-8211-445F-83AF-ACF856B8A30A}"/>
    <dgm:cxn modelId="{C090BD31-75A4-450B-B6C5-52EB12317910}" type="presOf" srcId="{CA6FA16E-1AB6-4D28-81B9-519B55C2ED64}" destId="{7F543C3C-FA11-4D52-8E79-CCCAA75D6C0F}" srcOrd="0" destOrd="0" presId="urn:microsoft.com/office/officeart/2005/8/layout/bList2"/>
    <dgm:cxn modelId="{049570A9-37E4-404B-9766-757A59BFCE6C}" type="presOf" srcId="{AC594D71-A529-4B9C-B9B4-A3ADB77A985B}" destId="{56D804CB-4C69-4108-B3D3-CCAB7C2330DD}" srcOrd="0" destOrd="0" presId="urn:microsoft.com/office/officeart/2005/8/layout/bList2"/>
    <dgm:cxn modelId="{98310D86-E539-48A1-8F13-5E26DD988945}" type="presOf" srcId="{B34E3BC7-5EBB-4E4F-9D56-D3AC7DCCF5BD}" destId="{AF9795C2-78CD-4117-8E53-87B2798DF846}" srcOrd="0" destOrd="0" presId="urn:microsoft.com/office/officeart/2005/8/layout/bList2"/>
    <dgm:cxn modelId="{383372E2-711A-4F27-A9A3-FD539EFAC829}" type="presOf" srcId="{9E027BA3-B838-4480-BCB2-0CFEE16FF462}" destId="{BE1595D5-CEF6-4B41-B34E-ABE1C53AE3B1}" srcOrd="0" destOrd="0" presId="urn:microsoft.com/office/officeart/2005/8/layout/bList2"/>
    <dgm:cxn modelId="{D880B61B-EF3C-4C26-9B45-1D89273E9BD0}" srcId="{AC594D71-A529-4B9C-B9B4-A3ADB77A985B}" destId="{545D3279-95AA-4794-A933-A9FA0A281DE9}" srcOrd="0" destOrd="0" parTransId="{4E388495-CEDC-4527-BA02-E9D1B083EF81}" sibTransId="{023BD5D2-3B26-4AE6-9BA0-2F12ABE0D9E9}"/>
    <dgm:cxn modelId="{20223B60-6C10-4DB8-B2C3-62A486099354}" type="presOf" srcId="{4E614440-F28B-4723-A78C-DF77C17D7E28}" destId="{7DFC5007-5E88-422D-8EEC-69B07A8D4833}" srcOrd="0" destOrd="0" presId="urn:microsoft.com/office/officeart/2005/8/layout/bList2"/>
    <dgm:cxn modelId="{E57D3357-6207-47EC-AF32-EFEFA6035B60}" srcId="{B34E3BC7-5EBB-4E4F-9D56-D3AC7DCCF5BD}" destId="{4E614440-F28B-4723-A78C-DF77C17D7E28}" srcOrd="2" destOrd="0" parTransId="{049D722F-A3A8-482F-9115-029F8D6E2F00}" sibTransId="{F07B516E-7F08-4CE0-93A6-7C0D29C0646B}"/>
    <dgm:cxn modelId="{2E138454-CB19-49F2-9719-86668A45C0AA}" type="presOf" srcId="{0E686E05-907A-421D-BD13-0B004BC2D0B4}" destId="{FC37E41B-CB71-431A-BE7E-54E5C2D4C15D}" srcOrd="0" destOrd="0" presId="urn:microsoft.com/office/officeart/2005/8/layout/bList2"/>
    <dgm:cxn modelId="{CB72D521-9487-4CB6-8E23-B1DA740568DC}" type="presOf" srcId="{546D8BAF-AA66-40DF-95E3-66A7BC6C2FF4}" destId="{4F4485C6-7C6C-4132-BAE1-00A6020F326F}" srcOrd="0" destOrd="0" presId="urn:microsoft.com/office/officeart/2005/8/layout/bList2"/>
    <dgm:cxn modelId="{7E2C137E-375E-459E-A226-1CF244BD80C0}" srcId="{4E614440-F28B-4723-A78C-DF77C17D7E28}" destId="{80A48F0C-D933-497E-8C55-FF55D48FF104}" srcOrd="0" destOrd="0" parTransId="{B2C6EB47-83CD-43C4-8552-2A34C43CAB79}" sibTransId="{6BC4718D-51E9-4449-AC1C-8D89964F605D}"/>
    <dgm:cxn modelId="{E7593F5E-C02C-478D-9A87-7B64F768CC2F}" type="presOf" srcId="{20AB904F-8211-445F-83AF-ACF856B8A30A}" destId="{0BE079FF-81C1-47F2-8ACF-06AAE947CB44}" srcOrd="0" destOrd="0" presId="urn:microsoft.com/office/officeart/2005/8/layout/bList2"/>
    <dgm:cxn modelId="{AE693535-FD96-40EA-89C1-CBD2313A5BB6}" type="presOf" srcId="{A7F1F0D9-383A-4808-9BB7-0CE02123F3A7}" destId="{5EE5106F-1BA8-4A9A-9921-863BD70C19C5}" srcOrd="0" destOrd="0" presId="urn:microsoft.com/office/officeart/2005/8/layout/bList2"/>
    <dgm:cxn modelId="{FFF385B8-9DD9-4C6E-A6A2-9C44919BD0B6}" srcId="{A7F1F0D9-383A-4808-9BB7-0CE02123F3A7}" destId="{9E027BA3-B838-4480-BCB2-0CFEE16FF462}" srcOrd="0" destOrd="0" parTransId="{767EBC5D-2FB2-4436-B5EA-BADA73390D55}" sibTransId="{D193DA5E-5B21-4353-ADF3-9C38F584F85E}"/>
    <dgm:cxn modelId="{BACB7777-A88F-46F2-A924-DB3B9AC72848}" type="presOf" srcId="{D663DF50-7E4D-40A7-9A8F-1CC72E5A468A}" destId="{77E9EDE4-7859-444D-BCDF-06D156F1BE0B}" srcOrd="1" destOrd="0" presId="urn:microsoft.com/office/officeart/2005/8/layout/bList2"/>
    <dgm:cxn modelId="{99C50525-53AB-416A-AAF3-62E6EEB8BC66}" type="presOf" srcId="{2DF93C94-A963-496E-8108-6644A5BD1DC8}" destId="{D048B337-588D-4BFF-B68B-E3AA0546D338}" srcOrd="0" destOrd="2" presId="urn:microsoft.com/office/officeart/2005/8/layout/bList2"/>
    <dgm:cxn modelId="{312F5972-4A39-478B-9D3E-D6A8040EA479}" type="presOf" srcId="{D48A5FD9-EF98-4357-8215-2F23FCC1AD00}" destId="{D048B337-588D-4BFF-B68B-E3AA0546D338}" srcOrd="0" destOrd="0" presId="urn:microsoft.com/office/officeart/2005/8/layout/bList2"/>
    <dgm:cxn modelId="{9E5B3128-AD40-41D5-A760-5F0E8AC394DF}" type="presParOf" srcId="{AF9795C2-78CD-4117-8E53-87B2798DF846}" destId="{42B72A9F-90C4-4FB6-9A15-65E7278F7580}" srcOrd="0" destOrd="0" presId="urn:microsoft.com/office/officeart/2005/8/layout/bList2"/>
    <dgm:cxn modelId="{D7E5789D-19E9-4AE9-B775-260FDF91646B}" type="presParOf" srcId="{42B72A9F-90C4-4FB6-9A15-65E7278F7580}" destId="{D048B337-588D-4BFF-B68B-E3AA0546D338}" srcOrd="0" destOrd="0" presId="urn:microsoft.com/office/officeart/2005/8/layout/bList2"/>
    <dgm:cxn modelId="{D11D5D98-9064-4A6C-A80D-C662B9B22F22}" type="presParOf" srcId="{42B72A9F-90C4-4FB6-9A15-65E7278F7580}" destId="{196AD5B6-1433-404B-91CC-5B279DA1E5FA}" srcOrd="1" destOrd="0" presId="urn:microsoft.com/office/officeart/2005/8/layout/bList2"/>
    <dgm:cxn modelId="{D11B9AA6-4D28-4B50-90DA-8972ED52427D}" type="presParOf" srcId="{42B72A9F-90C4-4FB6-9A15-65E7278F7580}" destId="{77E9EDE4-7859-444D-BCDF-06D156F1BE0B}" srcOrd="2" destOrd="0" presId="urn:microsoft.com/office/officeart/2005/8/layout/bList2"/>
    <dgm:cxn modelId="{D0C1F3ED-9C3C-4CE5-8666-A9CCB5A6F804}" type="presParOf" srcId="{42B72A9F-90C4-4FB6-9A15-65E7278F7580}" destId="{89C67AB7-52A4-444A-B624-047E7461FCFF}" srcOrd="3" destOrd="0" presId="urn:microsoft.com/office/officeart/2005/8/layout/bList2"/>
    <dgm:cxn modelId="{860A2CAB-55CD-42E7-9987-5CD3A57C1515}" type="presParOf" srcId="{AF9795C2-78CD-4117-8E53-87B2798DF846}" destId="{4F4485C6-7C6C-4132-BAE1-00A6020F326F}" srcOrd="1" destOrd="0" presId="urn:microsoft.com/office/officeart/2005/8/layout/bList2"/>
    <dgm:cxn modelId="{F3B9AA99-7C26-47EC-889C-46365FAAC115}" type="presParOf" srcId="{AF9795C2-78CD-4117-8E53-87B2798DF846}" destId="{69D74C80-CF0E-443E-A75A-85117346F9FC}" srcOrd="2" destOrd="0" presId="urn:microsoft.com/office/officeart/2005/8/layout/bList2"/>
    <dgm:cxn modelId="{6EC35524-FABC-497C-9BA7-777F976DBFA1}" type="presParOf" srcId="{69D74C80-CF0E-443E-A75A-85117346F9FC}" destId="{FC37E41B-CB71-431A-BE7E-54E5C2D4C15D}" srcOrd="0" destOrd="0" presId="urn:microsoft.com/office/officeart/2005/8/layout/bList2"/>
    <dgm:cxn modelId="{734F8209-9789-4DE4-8468-7723CA0302A5}" type="presParOf" srcId="{69D74C80-CF0E-443E-A75A-85117346F9FC}" destId="{58FA92B5-599C-48C9-910E-98F932F1D50F}" srcOrd="1" destOrd="0" presId="urn:microsoft.com/office/officeart/2005/8/layout/bList2"/>
    <dgm:cxn modelId="{EAB572FC-A212-4DA7-AC7A-0948DEBAA7A2}" type="presParOf" srcId="{69D74C80-CF0E-443E-A75A-85117346F9FC}" destId="{016186CD-4F81-4A16-834B-F5A8F342AB2B}" srcOrd="2" destOrd="0" presId="urn:microsoft.com/office/officeart/2005/8/layout/bList2"/>
    <dgm:cxn modelId="{E1E5809E-73E9-43E4-B59A-097C632E574D}" type="presParOf" srcId="{69D74C80-CF0E-443E-A75A-85117346F9FC}" destId="{4FC2A7DA-8CB1-4438-9443-28AE5944D74C}" srcOrd="3" destOrd="0" presId="urn:microsoft.com/office/officeart/2005/8/layout/bList2"/>
    <dgm:cxn modelId="{3D7240DD-A0E9-4051-A209-BC0D065F7B7B}" type="presParOf" srcId="{AF9795C2-78CD-4117-8E53-87B2798DF846}" destId="{7F543C3C-FA11-4D52-8E79-CCCAA75D6C0F}" srcOrd="3" destOrd="0" presId="urn:microsoft.com/office/officeart/2005/8/layout/bList2"/>
    <dgm:cxn modelId="{AA78C140-FF0A-4A8A-98B8-1B2B5EE85EAB}" type="presParOf" srcId="{AF9795C2-78CD-4117-8E53-87B2798DF846}" destId="{F251B2B5-A05B-4CEA-80CE-7D6B58C07317}" srcOrd="4" destOrd="0" presId="urn:microsoft.com/office/officeart/2005/8/layout/bList2"/>
    <dgm:cxn modelId="{0A7D84C3-16AE-4CC8-8D01-C28D596371F8}" type="presParOf" srcId="{F251B2B5-A05B-4CEA-80CE-7D6B58C07317}" destId="{EBEACFEE-9219-43A1-8FDA-9BE22D3823B3}" srcOrd="0" destOrd="0" presId="urn:microsoft.com/office/officeart/2005/8/layout/bList2"/>
    <dgm:cxn modelId="{BA2ADDD2-FE6F-4A47-ABE7-123C6F2B6689}" type="presParOf" srcId="{F251B2B5-A05B-4CEA-80CE-7D6B58C07317}" destId="{7DFC5007-5E88-422D-8EEC-69B07A8D4833}" srcOrd="1" destOrd="0" presId="urn:microsoft.com/office/officeart/2005/8/layout/bList2"/>
    <dgm:cxn modelId="{F1052A7B-9E65-46C8-8CE4-0A98BA24143B}" type="presParOf" srcId="{F251B2B5-A05B-4CEA-80CE-7D6B58C07317}" destId="{4BEC9411-C41B-436E-84DE-C06AB18D4867}" srcOrd="2" destOrd="0" presId="urn:microsoft.com/office/officeart/2005/8/layout/bList2"/>
    <dgm:cxn modelId="{9B8D9BB5-0D8F-42F7-B2D6-0C061A6CC988}" type="presParOf" srcId="{F251B2B5-A05B-4CEA-80CE-7D6B58C07317}" destId="{3DAA9774-A6F4-4223-9198-0FAE2E9576A9}" srcOrd="3" destOrd="0" presId="urn:microsoft.com/office/officeart/2005/8/layout/bList2"/>
    <dgm:cxn modelId="{59117C0B-E037-4F62-9EAF-43D76A2542F3}" type="presParOf" srcId="{AF9795C2-78CD-4117-8E53-87B2798DF846}" destId="{16811667-2B79-46BF-9776-4A0DFD044EE6}" srcOrd="5" destOrd="0" presId="urn:microsoft.com/office/officeart/2005/8/layout/bList2"/>
    <dgm:cxn modelId="{6812E378-9D2F-4052-8882-D8D72B8EB2A4}" type="presParOf" srcId="{AF9795C2-78CD-4117-8E53-87B2798DF846}" destId="{5F39683F-17D7-4A2C-BD05-6B5F937AA732}" srcOrd="6" destOrd="0" presId="urn:microsoft.com/office/officeart/2005/8/layout/bList2"/>
    <dgm:cxn modelId="{940DF37C-581F-4E36-887B-5A368B7CEE0C}" type="presParOf" srcId="{5F39683F-17D7-4A2C-BD05-6B5F937AA732}" destId="{79216FCC-C120-47F6-90D4-03B1A28B1CB7}" srcOrd="0" destOrd="0" presId="urn:microsoft.com/office/officeart/2005/8/layout/bList2"/>
    <dgm:cxn modelId="{D3E7BABA-7B79-4D75-9876-0A2A0884F5DA}" type="presParOf" srcId="{5F39683F-17D7-4A2C-BD05-6B5F937AA732}" destId="{56D804CB-4C69-4108-B3D3-CCAB7C2330DD}" srcOrd="1" destOrd="0" presId="urn:microsoft.com/office/officeart/2005/8/layout/bList2"/>
    <dgm:cxn modelId="{4ECF0449-CF80-4972-9C17-8357BDB10EF8}" type="presParOf" srcId="{5F39683F-17D7-4A2C-BD05-6B5F937AA732}" destId="{BAB5129A-C5AB-40E2-8FE0-838DA7CA3445}" srcOrd="2" destOrd="0" presId="urn:microsoft.com/office/officeart/2005/8/layout/bList2"/>
    <dgm:cxn modelId="{96443AC6-82ED-4891-8B41-F4CBC9EE8DD9}" type="presParOf" srcId="{5F39683F-17D7-4A2C-BD05-6B5F937AA732}" destId="{110CF42B-2616-4EA5-9FD1-B997A6F9BC85}" srcOrd="3" destOrd="0" presId="urn:microsoft.com/office/officeart/2005/8/layout/bList2"/>
    <dgm:cxn modelId="{707F42AD-D88D-4A80-BDA2-2A62B69BA41C}" type="presParOf" srcId="{AF9795C2-78CD-4117-8E53-87B2798DF846}" destId="{0BE079FF-81C1-47F2-8ACF-06AAE947CB44}" srcOrd="7" destOrd="0" presId="urn:microsoft.com/office/officeart/2005/8/layout/bList2"/>
    <dgm:cxn modelId="{B9A7C3A8-28A2-482F-A7A0-EEF12C552ADC}" type="presParOf" srcId="{AF9795C2-78CD-4117-8E53-87B2798DF846}" destId="{8643A646-5A21-4CF9-8AD3-AF38673D91F2}" srcOrd="8" destOrd="0" presId="urn:microsoft.com/office/officeart/2005/8/layout/bList2"/>
    <dgm:cxn modelId="{57AF3904-2428-41B8-B217-8A8A1B3C8B7D}" type="presParOf" srcId="{8643A646-5A21-4CF9-8AD3-AF38673D91F2}" destId="{BE1595D5-CEF6-4B41-B34E-ABE1C53AE3B1}" srcOrd="0" destOrd="0" presId="urn:microsoft.com/office/officeart/2005/8/layout/bList2"/>
    <dgm:cxn modelId="{CADF119D-2650-4DDE-B2AF-6DF5D46066C9}" type="presParOf" srcId="{8643A646-5A21-4CF9-8AD3-AF38673D91F2}" destId="{5EE5106F-1BA8-4A9A-9921-863BD70C19C5}" srcOrd="1" destOrd="0" presId="urn:microsoft.com/office/officeart/2005/8/layout/bList2"/>
    <dgm:cxn modelId="{C45FDFE8-C282-4113-B35C-BBFDABCACE4C}" type="presParOf" srcId="{8643A646-5A21-4CF9-8AD3-AF38673D91F2}" destId="{92DB01B1-B57A-4E93-868C-AF1FC60F32BD}" srcOrd="2" destOrd="0" presId="urn:microsoft.com/office/officeart/2005/8/layout/bList2"/>
    <dgm:cxn modelId="{18C63C0C-0EDE-4D45-9395-D10DD3CB4A38}" type="presParOf" srcId="{8643A646-5A21-4CF9-8AD3-AF38673D91F2}" destId="{A4AA955A-C1F1-44A0-8A66-CE1B1C5EDE7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4CC64AB-6DAB-46EC-BAE6-E470F4498587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19C8CD7-9DA1-429A-9862-4F741AAADB3D}">
      <dgm:prSet phldrT="[Texto]" custT="1"/>
      <dgm:spPr>
        <a:solidFill>
          <a:srgbClr val="FF5050"/>
        </a:solidFill>
      </dgm:spPr>
      <dgm:t>
        <a:bodyPr/>
        <a:lstStyle/>
        <a:p>
          <a:r>
            <a:rPr lang="es-EC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GESTIÓN DE RECURSOS HUMANOS</a:t>
          </a:r>
          <a:endParaRPr lang="es-EC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ED730D9F-6920-4BE3-8373-D6F9F74C75FA}" type="parTrans" cxnId="{9ECEE0A4-91E6-4EEE-81A6-4083EE4129DE}">
      <dgm:prSet/>
      <dgm:spPr/>
      <dgm:t>
        <a:bodyPr/>
        <a:lstStyle/>
        <a:p>
          <a:endParaRPr lang="es-EC" sz="1600">
            <a:latin typeface="Bookman Old Style" pitchFamily="18" charset="0"/>
          </a:endParaRPr>
        </a:p>
      </dgm:t>
    </dgm:pt>
    <dgm:pt modelId="{AE313346-8F39-40C8-92E7-44B545CEC746}" type="sibTrans" cxnId="{9ECEE0A4-91E6-4EEE-81A6-4083EE4129DE}">
      <dgm:prSet/>
      <dgm:spPr/>
      <dgm:t>
        <a:bodyPr/>
        <a:lstStyle/>
        <a:p>
          <a:endParaRPr lang="es-EC" sz="1600">
            <a:latin typeface="Bookman Old Style" pitchFamily="18" charset="0"/>
          </a:endParaRPr>
        </a:p>
      </dgm:t>
    </dgm:pt>
    <dgm:pt modelId="{4FFC3909-2617-4721-A0AC-EE974A54CFC9}">
      <dgm:prSet phldrT="[Texto]" custT="1"/>
      <dgm:spPr/>
      <dgm:t>
        <a:bodyPr/>
        <a:lstStyle/>
        <a:p>
          <a:r>
            <a:rPr lang="es-EC" sz="1400" dirty="0" smtClean="0">
              <a:latin typeface="Bookman Old Style" pitchFamily="18" charset="0"/>
            </a:rPr>
            <a:t>Descripción de </a:t>
          </a:r>
          <a:r>
            <a:rPr lang="es-EC" sz="1400" dirty="0" smtClean="0">
              <a:latin typeface="Bookman Old Style" pitchFamily="18" charset="0"/>
              <a:hlinkClick xmlns:r="http://schemas.openxmlformats.org/officeDocument/2006/relationships" r:id="rId1" action="ppaction://hlinkfile"/>
            </a:rPr>
            <a:t>Roles</a:t>
          </a:r>
          <a:r>
            <a:rPr lang="es-EC" sz="1400" dirty="0" smtClean="0">
              <a:latin typeface="Bookman Old Style" pitchFamily="18" charset="0"/>
            </a:rPr>
            <a:t> y Competencias</a:t>
          </a:r>
        </a:p>
        <a:p>
          <a:r>
            <a:rPr lang="es-EC" sz="1400" dirty="0" smtClean="0">
              <a:latin typeface="Bookman Old Style" pitchFamily="18" charset="0"/>
              <a:hlinkClick xmlns:r="http://schemas.openxmlformats.org/officeDocument/2006/relationships" r:id="rId2" action="ppaction://hlinkfile"/>
            </a:rPr>
            <a:t>Organigrama</a:t>
          </a:r>
          <a:endParaRPr lang="es-EC" sz="1400" dirty="0">
            <a:latin typeface="Bookman Old Style" pitchFamily="18" charset="0"/>
          </a:endParaRPr>
        </a:p>
      </dgm:t>
    </dgm:pt>
    <dgm:pt modelId="{1E89CC10-48DF-487E-B5C7-0E82AFBB42B3}" type="parTrans" cxnId="{C0C84616-B213-41A6-A429-F3D01608B613}">
      <dgm:prSet/>
      <dgm:spPr/>
      <dgm:t>
        <a:bodyPr/>
        <a:lstStyle/>
        <a:p>
          <a:endParaRPr lang="es-EC" sz="1600">
            <a:latin typeface="Bookman Old Style" pitchFamily="18" charset="0"/>
          </a:endParaRPr>
        </a:p>
      </dgm:t>
    </dgm:pt>
    <dgm:pt modelId="{3AAB9D17-8CA3-47C2-9428-C859303730B6}" type="sibTrans" cxnId="{C0C84616-B213-41A6-A429-F3D01608B613}">
      <dgm:prSet/>
      <dgm:spPr/>
      <dgm:t>
        <a:bodyPr/>
        <a:lstStyle/>
        <a:p>
          <a:endParaRPr lang="es-EC" sz="1600">
            <a:latin typeface="Bookman Old Style" pitchFamily="18" charset="0"/>
          </a:endParaRPr>
        </a:p>
      </dgm:t>
    </dgm:pt>
    <dgm:pt modelId="{5BCEAD41-659A-493B-8D99-B863BA258DFF}">
      <dgm:prSet phldrT="[Texto]" custT="1"/>
      <dgm:spPr>
        <a:solidFill>
          <a:srgbClr val="FFCCFF"/>
        </a:solidFill>
      </dgm:spPr>
      <dgm:t>
        <a:bodyPr/>
        <a:lstStyle/>
        <a:p>
          <a:r>
            <a:rPr lang="es-EC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GESTIÓN DE LAS COMUNICACIONES</a:t>
          </a:r>
          <a:endParaRPr lang="es-EC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9B51D778-4A8B-42B4-BC8C-6777340F527F}" type="parTrans" cxnId="{7187FDE1-C606-442D-9CF3-B7103F862681}">
      <dgm:prSet/>
      <dgm:spPr/>
      <dgm:t>
        <a:bodyPr/>
        <a:lstStyle/>
        <a:p>
          <a:endParaRPr lang="es-EC" sz="1600">
            <a:latin typeface="Bookman Old Style" pitchFamily="18" charset="0"/>
          </a:endParaRPr>
        </a:p>
      </dgm:t>
    </dgm:pt>
    <dgm:pt modelId="{55AC8AC4-B832-4338-A893-7A0CF8392F1E}" type="sibTrans" cxnId="{7187FDE1-C606-442D-9CF3-B7103F862681}">
      <dgm:prSet/>
      <dgm:spPr/>
      <dgm:t>
        <a:bodyPr/>
        <a:lstStyle/>
        <a:p>
          <a:endParaRPr lang="es-EC" sz="1600">
            <a:latin typeface="Bookman Old Style" pitchFamily="18" charset="0"/>
          </a:endParaRPr>
        </a:p>
      </dgm:t>
    </dgm:pt>
    <dgm:pt modelId="{54AADEEB-AA31-4B87-8F8F-13CD06C5185F}">
      <dgm:prSet phldrT="[Texto]" custT="1"/>
      <dgm:spPr/>
      <dgm:t>
        <a:bodyPr/>
        <a:lstStyle/>
        <a:p>
          <a:r>
            <a:rPr lang="es-EC" sz="1400" dirty="0" smtClean="0">
              <a:latin typeface="Bookman Old Style" pitchFamily="18" charset="0"/>
            </a:rPr>
            <a:t>Matriz de </a:t>
          </a:r>
          <a:r>
            <a:rPr lang="es-EC" sz="1400" dirty="0" smtClean="0">
              <a:latin typeface="Bookman Old Style" pitchFamily="18" charset="0"/>
              <a:hlinkClick xmlns:r="http://schemas.openxmlformats.org/officeDocument/2006/relationships" r:id="rId3" action="ppaction://hlinkfile"/>
            </a:rPr>
            <a:t>Comunicaciones </a:t>
          </a:r>
        </a:p>
        <a:p>
          <a:r>
            <a:rPr lang="es-EC" sz="1400" dirty="0" smtClean="0">
              <a:latin typeface="Bookman Old Style" pitchFamily="18" charset="0"/>
              <a:hlinkClick xmlns:r="http://schemas.openxmlformats.org/officeDocument/2006/relationships" r:id="rId4" action="ppaction://hlinkfile"/>
            </a:rPr>
            <a:t>Informe</a:t>
          </a:r>
          <a:r>
            <a:rPr lang="es-EC" sz="1400" dirty="0" smtClean="0">
              <a:latin typeface="Bookman Old Style" pitchFamily="18" charset="0"/>
              <a:hlinkClick xmlns:r="http://schemas.openxmlformats.org/officeDocument/2006/relationships" r:id="rId3" action="ppaction://hlinkfile"/>
            </a:rPr>
            <a:t> </a:t>
          </a:r>
          <a:r>
            <a:rPr lang="es-EC" sz="1400" dirty="0" smtClean="0">
              <a:latin typeface="Bookman Old Style" pitchFamily="18" charset="0"/>
            </a:rPr>
            <a:t>de desempeño del proyecto</a:t>
          </a:r>
          <a:endParaRPr lang="es-EC" sz="1400" dirty="0">
            <a:latin typeface="Bookman Old Style" pitchFamily="18" charset="0"/>
          </a:endParaRPr>
        </a:p>
      </dgm:t>
    </dgm:pt>
    <dgm:pt modelId="{EC9FDC03-C285-4081-AF36-0CAB6F9E5371}" type="parTrans" cxnId="{6F46AD0C-762E-4D3C-8698-79B63EC3E7F7}">
      <dgm:prSet/>
      <dgm:spPr/>
      <dgm:t>
        <a:bodyPr/>
        <a:lstStyle/>
        <a:p>
          <a:endParaRPr lang="es-EC" sz="1600">
            <a:latin typeface="Bookman Old Style" pitchFamily="18" charset="0"/>
          </a:endParaRPr>
        </a:p>
      </dgm:t>
    </dgm:pt>
    <dgm:pt modelId="{08641810-0DDD-4586-9484-5D16F51BDFD3}" type="sibTrans" cxnId="{6F46AD0C-762E-4D3C-8698-79B63EC3E7F7}">
      <dgm:prSet/>
      <dgm:spPr/>
      <dgm:t>
        <a:bodyPr/>
        <a:lstStyle/>
        <a:p>
          <a:endParaRPr lang="es-EC" sz="1600">
            <a:latin typeface="Bookman Old Style" pitchFamily="18" charset="0"/>
          </a:endParaRPr>
        </a:p>
      </dgm:t>
    </dgm:pt>
    <dgm:pt modelId="{CD93E826-0A16-4660-BF40-EF8D6420590C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C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GESTIÓN DE RIESGOS</a:t>
          </a:r>
          <a:endParaRPr lang="es-EC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0287B298-5D5B-4781-B695-1319BBF212C0}" type="parTrans" cxnId="{5DDFF79C-BDF2-4206-958B-7FE91D91C6D5}">
      <dgm:prSet/>
      <dgm:spPr/>
      <dgm:t>
        <a:bodyPr/>
        <a:lstStyle/>
        <a:p>
          <a:endParaRPr lang="es-EC" sz="1600">
            <a:latin typeface="Bookman Old Style" pitchFamily="18" charset="0"/>
          </a:endParaRPr>
        </a:p>
      </dgm:t>
    </dgm:pt>
    <dgm:pt modelId="{10F23877-4D08-4E02-9FEA-3FFB289A905E}" type="sibTrans" cxnId="{5DDFF79C-BDF2-4206-958B-7FE91D91C6D5}">
      <dgm:prSet/>
      <dgm:spPr/>
      <dgm:t>
        <a:bodyPr/>
        <a:lstStyle/>
        <a:p>
          <a:endParaRPr lang="es-EC" sz="1600">
            <a:latin typeface="Bookman Old Style" pitchFamily="18" charset="0"/>
          </a:endParaRPr>
        </a:p>
      </dgm:t>
    </dgm:pt>
    <dgm:pt modelId="{B68BEC8E-9511-47D2-85BF-8FF9EE9C593F}">
      <dgm:prSet phldrT="[Texto]" custT="1"/>
      <dgm:spPr/>
      <dgm:t>
        <a:bodyPr/>
        <a:lstStyle/>
        <a:p>
          <a:r>
            <a:rPr lang="es-EC" sz="1400" dirty="0" smtClean="0">
              <a:latin typeface="Bookman Old Style" pitchFamily="18" charset="0"/>
            </a:rPr>
            <a:t>Plan de Gestión de </a:t>
          </a:r>
          <a:r>
            <a:rPr lang="es-EC" sz="1400" dirty="0" smtClean="0">
              <a:latin typeface="Bookman Old Style" pitchFamily="18" charset="0"/>
              <a:hlinkClick xmlns:r="http://schemas.openxmlformats.org/officeDocument/2006/relationships" r:id="rId5" action="ppaction://hlinkfile"/>
            </a:rPr>
            <a:t>Riesgos</a:t>
          </a:r>
          <a:endParaRPr lang="es-EC" sz="1400" dirty="0">
            <a:latin typeface="Bookman Old Style" pitchFamily="18" charset="0"/>
          </a:endParaRPr>
        </a:p>
      </dgm:t>
    </dgm:pt>
    <dgm:pt modelId="{3B6DC51F-F04B-4F84-9B62-B7BC66D2276D}" type="parTrans" cxnId="{4C927E81-19C3-4201-8CE1-79CA8DF213C2}">
      <dgm:prSet/>
      <dgm:spPr/>
      <dgm:t>
        <a:bodyPr/>
        <a:lstStyle/>
        <a:p>
          <a:endParaRPr lang="es-EC" sz="1600">
            <a:latin typeface="Bookman Old Style" pitchFamily="18" charset="0"/>
          </a:endParaRPr>
        </a:p>
      </dgm:t>
    </dgm:pt>
    <dgm:pt modelId="{A847DFF3-61A3-40E7-9A44-97A33009EAA1}" type="sibTrans" cxnId="{4C927E81-19C3-4201-8CE1-79CA8DF213C2}">
      <dgm:prSet/>
      <dgm:spPr/>
      <dgm:t>
        <a:bodyPr/>
        <a:lstStyle/>
        <a:p>
          <a:endParaRPr lang="es-EC" sz="1600">
            <a:latin typeface="Bookman Old Style" pitchFamily="18" charset="0"/>
          </a:endParaRPr>
        </a:p>
      </dgm:t>
    </dgm:pt>
    <dgm:pt modelId="{1DB6E5E8-790E-4CDF-A924-A0564F101C76}">
      <dgm:prSet custT="1"/>
      <dgm:spPr/>
      <dgm:t>
        <a:bodyPr/>
        <a:lstStyle/>
        <a:p>
          <a:r>
            <a:rPr lang="es-EC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GESTIÓN DE ADQUISICIONES</a:t>
          </a:r>
          <a:endParaRPr lang="es-EC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417C74AE-55EE-4E62-9211-E24261B31968}" type="parTrans" cxnId="{A82DC0AD-063A-44E0-BC42-D614870F19DF}">
      <dgm:prSet/>
      <dgm:spPr/>
      <dgm:t>
        <a:bodyPr/>
        <a:lstStyle/>
        <a:p>
          <a:endParaRPr lang="es-EC" sz="1600">
            <a:latin typeface="Bookman Old Style" pitchFamily="18" charset="0"/>
          </a:endParaRPr>
        </a:p>
      </dgm:t>
    </dgm:pt>
    <dgm:pt modelId="{13151F29-A324-4FCC-9A6B-98FD19E987C0}" type="sibTrans" cxnId="{A82DC0AD-063A-44E0-BC42-D614870F19DF}">
      <dgm:prSet/>
      <dgm:spPr/>
      <dgm:t>
        <a:bodyPr/>
        <a:lstStyle/>
        <a:p>
          <a:endParaRPr lang="es-EC" sz="1600">
            <a:latin typeface="Bookman Old Style" pitchFamily="18" charset="0"/>
          </a:endParaRPr>
        </a:p>
      </dgm:t>
    </dgm:pt>
    <dgm:pt modelId="{1F73EABA-20A0-43D0-B906-0D8057308FF8}">
      <dgm:prSet custT="1"/>
      <dgm:spPr>
        <a:solidFill>
          <a:srgbClr val="CCCCFF"/>
        </a:solidFill>
      </dgm:spPr>
      <dgm:t>
        <a:bodyPr/>
        <a:lstStyle/>
        <a:p>
          <a:r>
            <a:rPr lang="es-EC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GESTIÓN DE INTERESADOS</a:t>
          </a:r>
          <a:endParaRPr lang="es-EC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E45B2CF5-9696-4F49-9499-B5736CC6D432}" type="parTrans" cxnId="{8F3E907C-F69D-43AE-BA9A-19158FE8AC3F}">
      <dgm:prSet/>
      <dgm:spPr/>
      <dgm:t>
        <a:bodyPr/>
        <a:lstStyle/>
        <a:p>
          <a:endParaRPr lang="es-EC" sz="1600">
            <a:latin typeface="Bookman Old Style" pitchFamily="18" charset="0"/>
          </a:endParaRPr>
        </a:p>
      </dgm:t>
    </dgm:pt>
    <dgm:pt modelId="{6BBD3B13-8205-4157-9310-7AFB9EBF1AB7}" type="sibTrans" cxnId="{8F3E907C-F69D-43AE-BA9A-19158FE8AC3F}">
      <dgm:prSet/>
      <dgm:spPr/>
      <dgm:t>
        <a:bodyPr/>
        <a:lstStyle/>
        <a:p>
          <a:endParaRPr lang="es-EC" sz="1600">
            <a:latin typeface="Bookman Old Style" pitchFamily="18" charset="0"/>
          </a:endParaRPr>
        </a:p>
      </dgm:t>
    </dgm:pt>
    <dgm:pt modelId="{82C9284D-4A7D-4603-AD3A-4BE1A60DDD54}" type="pres">
      <dgm:prSet presAssocID="{54CC64AB-6DAB-46EC-BAE6-E470F449858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CE95FAD1-1042-43D6-9477-C04D6052EE4C}" type="pres">
      <dgm:prSet presAssocID="{519C8CD7-9DA1-429A-9862-4F741AAADB3D}" presName="composite" presStyleCnt="0"/>
      <dgm:spPr/>
    </dgm:pt>
    <dgm:pt modelId="{D85455B4-40B7-4CA0-9480-A39C8FCADAA5}" type="pres">
      <dgm:prSet presAssocID="{519C8CD7-9DA1-429A-9862-4F741AAADB3D}" presName="ParentText" presStyleLbl="node1" presStyleIdx="0" presStyleCnt="5" custScaleX="158453" custScaleY="194599" custLinFactY="-100000" custLinFactNeighborX="-2409" custLinFactNeighborY="-1829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129885-4EFB-44D3-A0AF-8E6A7EC32D7D}" type="pres">
      <dgm:prSet presAssocID="{519C8CD7-9DA1-429A-9862-4F741AAADB3D}" presName="Image" presStyleLbl="bgImgPlace1" presStyleIdx="0" presStyleCnt="5" custScaleY="92276" custLinFactNeighborX="-28094" custLinFactNeighborY="-4675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CA0E1F7-C2B4-45DF-8B1A-E9F1AF6353EE}" type="pres">
      <dgm:prSet presAssocID="{519C8CD7-9DA1-429A-9862-4F741AAADB3D}" presName="ChildText" presStyleLbl="fgAcc1" presStyleIdx="0" presStyleCnt="3" custScaleX="167564" custScaleY="150445" custLinFactNeighborX="-992" custLinFactNeighborY="-658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67D1D5-73C8-43DD-B2A1-B1EEC6C9C604}" type="pres">
      <dgm:prSet presAssocID="{AE313346-8F39-40C8-92E7-44B545CEC746}" presName="sibTrans" presStyleCnt="0"/>
      <dgm:spPr/>
    </dgm:pt>
    <dgm:pt modelId="{676F1A00-58F1-401C-AE4C-6E6CE5EBD5EC}" type="pres">
      <dgm:prSet presAssocID="{5BCEAD41-659A-493B-8D99-B863BA258DFF}" presName="composite" presStyleCnt="0"/>
      <dgm:spPr/>
    </dgm:pt>
    <dgm:pt modelId="{8568362B-1A83-47E5-BA1B-0CF89C3B9502}" type="pres">
      <dgm:prSet presAssocID="{5BCEAD41-659A-493B-8D99-B863BA258DFF}" presName="ParentText" presStyleLbl="node1" presStyleIdx="1" presStyleCnt="5" custScaleX="176908" custScaleY="188479" custLinFactY="-100000" custLinFactNeighborX="22887" custLinFactNeighborY="-1963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E03767-70B8-4A8D-BA22-FE31B3CCDA8B}" type="pres">
      <dgm:prSet presAssocID="{5BCEAD41-659A-493B-8D99-B863BA258DFF}" presName="Image" presStyleLbl="bgImgPlace1" presStyleIdx="1" presStyleCnt="5" custScaleX="99809" custScaleY="84132" custLinFactNeighborX="-11895" custLinFactNeighborY="-5007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36654C9B-DB18-4183-BA7B-3CD7831CF2D3}" type="pres">
      <dgm:prSet presAssocID="{5BCEAD41-659A-493B-8D99-B863BA258DFF}" presName="ChildText" presStyleLbl="fgAcc1" presStyleIdx="1" presStyleCnt="3" custScaleX="189487" custScaleY="147507" custLinFactNeighborX="19783" custLinFactNeighborY="-750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18E8385-4B56-4CF5-BE72-8E846D535CC3}" type="pres">
      <dgm:prSet presAssocID="{55AC8AC4-B832-4338-A893-7A0CF8392F1E}" presName="sibTrans" presStyleCnt="0"/>
      <dgm:spPr/>
    </dgm:pt>
    <dgm:pt modelId="{10076ED6-FBD2-42BE-A049-F6386EAC05D5}" type="pres">
      <dgm:prSet presAssocID="{CD93E826-0A16-4660-BF40-EF8D6420590C}" presName="composite" presStyleCnt="0"/>
      <dgm:spPr/>
    </dgm:pt>
    <dgm:pt modelId="{05528938-ECE5-474C-B665-535041C013AC}" type="pres">
      <dgm:prSet presAssocID="{CD93E826-0A16-4660-BF40-EF8D6420590C}" presName="ParentText" presStyleLbl="node1" presStyleIdx="2" presStyleCnt="5" custScaleY="247991" custLinFactNeighborX="19055" custLinFactNeighborY="302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8E373D-A074-4AB7-B74D-00384359BDE0}" type="pres">
      <dgm:prSet presAssocID="{CD93E826-0A16-4660-BF40-EF8D6420590C}" presName="Image" presStyleLbl="bgImgPlace1" presStyleIdx="2" presStyleCnt="5" custLinFactNeighborX="19055" custLinFactNeighborY="1760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C776F387-BF45-45EA-8498-5CB344B5E5CB}" type="pres">
      <dgm:prSet presAssocID="{CD93E826-0A16-4660-BF40-EF8D6420590C}" presName="ChildText" presStyleLbl="fgAcc1" presStyleIdx="2" presStyleCnt="3" custScaleX="189715" custScaleY="83967" custLinFactY="51719" custLinFactNeighborX="-7876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75D195-743A-4EA8-A09A-9A40562D17DE}" type="pres">
      <dgm:prSet presAssocID="{10F23877-4D08-4E02-9FEA-3FFB289A905E}" presName="sibTrans" presStyleCnt="0"/>
      <dgm:spPr/>
    </dgm:pt>
    <dgm:pt modelId="{E1F64D88-3CDB-4DB4-A5CB-97A069DF0185}" type="pres">
      <dgm:prSet presAssocID="{1DB6E5E8-790E-4CDF-A924-A0564F101C76}" presName="composite" presStyleCnt="0"/>
      <dgm:spPr/>
    </dgm:pt>
    <dgm:pt modelId="{9D407516-FE97-4A1F-8BF5-BE83B107040F}" type="pres">
      <dgm:prSet presAssocID="{1DB6E5E8-790E-4CDF-A924-A0564F101C76}" presName="ParentText" presStyleLbl="node1" presStyleIdx="3" presStyleCnt="5" custScaleY="27130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516847-191B-4786-A0BB-134EE9F4E032}" type="pres">
      <dgm:prSet presAssocID="{1DB6E5E8-790E-4CDF-A924-A0564F101C76}" presName="Image" presStyleLbl="bgImgPlace1" presStyleIdx="3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502BAEDE-473E-4515-9184-5DD804492BB5}" type="pres">
      <dgm:prSet presAssocID="{1DB6E5E8-790E-4CDF-A924-A0564F101C76}" presName="ChildText" presStyleLbl="fgAcc1" presStyleIdx="2" presStyleCnt="3">
        <dgm:presLayoutVars>
          <dgm:chMax val="0"/>
          <dgm:chPref val="0"/>
          <dgm:bulletEnabled val="1"/>
        </dgm:presLayoutVars>
      </dgm:prSet>
      <dgm:spPr/>
    </dgm:pt>
    <dgm:pt modelId="{D8C028C6-BEF9-47FD-8707-6A8658D46D30}" type="pres">
      <dgm:prSet presAssocID="{13151F29-A324-4FCC-9A6B-98FD19E987C0}" presName="sibTrans" presStyleCnt="0"/>
      <dgm:spPr/>
    </dgm:pt>
    <dgm:pt modelId="{C16C8D9E-2933-4986-9A00-CF3B66B76F1A}" type="pres">
      <dgm:prSet presAssocID="{1F73EABA-20A0-43D0-B906-0D8057308FF8}" presName="composite" presStyleCnt="0"/>
      <dgm:spPr/>
    </dgm:pt>
    <dgm:pt modelId="{FB7DBA72-11B8-473D-9880-F0E28346FBD8}" type="pres">
      <dgm:prSet presAssocID="{1F73EABA-20A0-43D0-B906-0D8057308FF8}" presName="ParentText" presStyleLbl="node1" presStyleIdx="4" presStyleCnt="5" custScaleY="2710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7FFF63-94FE-4C44-A356-76EDC5C41832}" type="pres">
      <dgm:prSet presAssocID="{1F73EABA-20A0-43D0-B906-0D8057308FF8}" presName="Image" presStyleLbl="bgImgPlace1" presStyleIdx="4" presStyleCnt="5" custLinFactNeighborY="10208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7909DFF1-91C1-4C6C-A5D5-5DFD12C3A79F}" type="pres">
      <dgm:prSet presAssocID="{1F73EABA-20A0-43D0-B906-0D8057308FF8}" presName="ChildText" presStyleLbl="fg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0C84616-B213-41A6-A429-F3D01608B613}" srcId="{519C8CD7-9DA1-429A-9862-4F741AAADB3D}" destId="{4FFC3909-2617-4721-A0AC-EE974A54CFC9}" srcOrd="0" destOrd="0" parTransId="{1E89CC10-48DF-487E-B5C7-0E82AFBB42B3}" sibTransId="{3AAB9D17-8CA3-47C2-9428-C859303730B6}"/>
    <dgm:cxn modelId="{8F3E907C-F69D-43AE-BA9A-19158FE8AC3F}" srcId="{54CC64AB-6DAB-46EC-BAE6-E470F4498587}" destId="{1F73EABA-20A0-43D0-B906-0D8057308FF8}" srcOrd="4" destOrd="0" parTransId="{E45B2CF5-9696-4F49-9499-B5736CC6D432}" sibTransId="{6BBD3B13-8205-4157-9310-7AFB9EBF1AB7}"/>
    <dgm:cxn modelId="{C36B556C-0193-4AC3-A413-5C0A241BF05C}" type="presOf" srcId="{519C8CD7-9DA1-429A-9862-4F741AAADB3D}" destId="{D85455B4-40B7-4CA0-9480-A39C8FCADAA5}" srcOrd="0" destOrd="0" presId="urn:microsoft.com/office/officeart/2008/layout/TitledPictureBlocks"/>
    <dgm:cxn modelId="{A82DC0AD-063A-44E0-BC42-D614870F19DF}" srcId="{54CC64AB-6DAB-46EC-BAE6-E470F4498587}" destId="{1DB6E5E8-790E-4CDF-A924-A0564F101C76}" srcOrd="3" destOrd="0" parTransId="{417C74AE-55EE-4E62-9211-E24261B31968}" sibTransId="{13151F29-A324-4FCC-9A6B-98FD19E987C0}"/>
    <dgm:cxn modelId="{AAEAA886-9359-48DD-A644-D3EDCC3DB258}" type="presOf" srcId="{1F73EABA-20A0-43D0-B906-0D8057308FF8}" destId="{FB7DBA72-11B8-473D-9880-F0E28346FBD8}" srcOrd="0" destOrd="0" presId="urn:microsoft.com/office/officeart/2008/layout/TitledPictureBlocks"/>
    <dgm:cxn modelId="{9ECEE0A4-91E6-4EEE-81A6-4083EE4129DE}" srcId="{54CC64AB-6DAB-46EC-BAE6-E470F4498587}" destId="{519C8CD7-9DA1-429A-9862-4F741AAADB3D}" srcOrd="0" destOrd="0" parTransId="{ED730D9F-6920-4BE3-8373-D6F9F74C75FA}" sibTransId="{AE313346-8F39-40C8-92E7-44B545CEC746}"/>
    <dgm:cxn modelId="{F3C43E95-0822-459D-9A3D-7704CDF8152C}" type="presOf" srcId="{54AADEEB-AA31-4B87-8F8F-13CD06C5185F}" destId="{36654C9B-DB18-4183-BA7B-3CD7831CF2D3}" srcOrd="0" destOrd="0" presId="urn:microsoft.com/office/officeart/2008/layout/TitledPictureBlocks"/>
    <dgm:cxn modelId="{112296A3-0EF5-40B5-B449-F84EF960BAB4}" type="presOf" srcId="{5BCEAD41-659A-493B-8D99-B863BA258DFF}" destId="{8568362B-1A83-47E5-BA1B-0CF89C3B9502}" srcOrd="0" destOrd="0" presId="urn:microsoft.com/office/officeart/2008/layout/TitledPictureBlocks"/>
    <dgm:cxn modelId="{F3B8EECC-D279-4B56-A578-2C4A41C9DA3C}" type="presOf" srcId="{4FFC3909-2617-4721-A0AC-EE974A54CFC9}" destId="{DCA0E1F7-C2B4-45DF-8B1A-E9F1AF6353EE}" srcOrd="0" destOrd="0" presId="urn:microsoft.com/office/officeart/2008/layout/TitledPictureBlocks"/>
    <dgm:cxn modelId="{7187FDE1-C606-442D-9CF3-B7103F862681}" srcId="{54CC64AB-6DAB-46EC-BAE6-E470F4498587}" destId="{5BCEAD41-659A-493B-8D99-B863BA258DFF}" srcOrd="1" destOrd="0" parTransId="{9B51D778-4A8B-42B4-BC8C-6777340F527F}" sibTransId="{55AC8AC4-B832-4338-A893-7A0CF8392F1E}"/>
    <dgm:cxn modelId="{261455C4-0CEA-49BF-8060-C1825B4AD83A}" type="presOf" srcId="{CD93E826-0A16-4660-BF40-EF8D6420590C}" destId="{05528938-ECE5-474C-B665-535041C013AC}" srcOrd="0" destOrd="0" presId="urn:microsoft.com/office/officeart/2008/layout/TitledPictureBlocks"/>
    <dgm:cxn modelId="{4C927E81-19C3-4201-8CE1-79CA8DF213C2}" srcId="{CD93E826-0A16-4660-BF40-EF8D6420590C}" destId="{B68BEC8E-9511-47D2-85BF-8FF9EE9C593F}" srcOrd="0" destOrd="0" parTransId="{3B6DC51F-F04B-4F84-9B62-B7BC66D2276D}" sibTransId="{A847DFF3-61A3-40E7-9A44-97A33009EAA1}"/>
    <dgm:cxn modelId="{D3A84DEB-8C01-4460-895A-254CEECA757B}" type="presOf" srcId="{B68BEC8E-9511-47D2-85BF-8FF9EE9C593F}" destId="{C776F387-BF45-45EA-8498-5CB344B5E5CB}" srcOrd="0" destOrd="0" presId="urn:microsoft.com/office/officeart/2008/layout/TitledPictureBlocks"/>
    <dgm:cxn modelId="{21E26937-0D97-41C6-B7CE-1CC224B6FFCE}" type="presOf" srcId="{1DB6E5E8-790E-4CDF-A924-A0564F101C76}" destId="{9D407516-FE97-4A1F-8BF5-BE83B107040F}" srcOrd="0" destOrd="0" presId="urn:microsoft.com/office/officeart/2008/layout/TitledPictureBlocks"/>
    <dgm:cxn modelId="{5DDFF79C-BDF2-4206-958B-7FE91D91C6D5}" srcId="{54CC64AB-6DAB-46EC-BAE6-E470F4498587}" destId="{CD93E826-0A16-4660-BF40-EF8D6420590C}" srcOrd="2" destOrd="0" parTransId="{0287B298-5D5B-4781-B695-1319BBF212C0}" sibTransId="{10F23877-4D08-4E02-9FEA-3FFB289A905E}"/>
    <dgm:cxn modelId="{C3305761-8B5E-4E5F-9E8E-6AF406912B5C}" type="presOf" srcId="{54CC64AB-6DAB-46EC-BAE6-E470F4498587}" destId="{82C9284D-4A7D-4603-AD3A-4BE1A60DDD54}" srcOrd="0" destOrd="0" presId="urn:microsoft.com/office/officeart/2008/layout/TitledPictureBlocks"/>
    <dgm:cxn modelId="{6F46AD0C-762E-4D3C-8698-79B63EC3E7F7}" srcId="{5BCEAD41-659A-493B-8D99-B863BA258DFF}" destId="{54AADEEB-AA31-4B87-8F8F-13CD06C5185F}" srcOrd="0" destOrd="0" parTransId="{EC9FDC03-C285-4081-AF36-0CAB6F9E5371}" sibTransId="{08641810-0DDD-4586-9484-5D16F51BDFD3}"/>
    <dgm:cxn modelId="{5077B7BE-A21C-415D-999B-7C5047F807D0}" type="presParOf" srcId="{82C9284D-4A7D-4603-AD3A-4BE1A60DDD54}" destId="{CE95FAD1-1042-43D6-9477-C04D6052EE4C}" srcOrd="0" destOrd="0" presId="urn:microsoft.com/office/officeart/2008/layout/TitledPictureBlocks"/>
    <dgm:cxn modelId="{D9DD5B75-5EBB-42C6-A5A2-A93E7D466211}" type="presParOf" srcId="{CE95FAD1-1042-43D6-9477-C04D6052EE4C}" destId="{D85455B4-40B7-4CA0-9480-A39C8FCADAA5}" srcOrd="0" destOrd="0" presId="urn:microsoft.com/office/officeart/2008/layout/TitledPictureBlocks"/>
    <dgm:cxn modelId="{EF683340-B6BA-40F4-B89D-162AA646368C}" type="presParOf" srcId="{CE95FAD1-1042-43D6-9477-C04D6052EE4C}" destId="{AB129885-4EFB-44D3-A0AF-8E6A7EC32D7D}" srcOrd="1" destOrd="0" presId="urn:microsoft.com/office/officeart/2008/layout/TitledPictureBlocks"/>
    <dgm:cxn modelId="{3CBD6FFF-DBF7-442D-BF63-5264BBED7C99}" type="presParOf" srcId="{CE95FAD1-1042-43D6-9477-C04D6052EE4C}" destId="{DCA0E1F7-C2B4-45DF-8B1A-E9F1AF6353EE}" srcOrd="2" destOrd="0" presId="urn:microsoft.com/office/officeart/2008/layout/TitledPictureBlocks"/>
    <dgm:cxn modelId="{DCE75A78-5E83-43BC-9493-E70C081AA5CD}" type="presParOf" srcId="{82C9284D-4A7D-4603-AD3A-4BE1A60DDD54}" destId="{2D67D1D5-73C8-43DD-B2A1-B1EEC6C9C604}" srcOrd="1" destOrd="0" presId="urn:microsoft.com/office/officeart/2008/layout/TitledPictureBlocks"/>
    <dgm:cxn modelId="{363B2544-A982-4C1F-96A1-EE340B251D6C}" type="presParOf" srcId="{82C9284D-4A7D-4603-AD3A-4BE1A60DDD54}" destId="{676F1A00-58F1-401C-AE4C-6E6CE5EBD5EC}" srcOrd="2" destOrd="0" presId="urn:microsoft.com/office/officeart/2008/layout/TitledPictureBlocks"/>
    <dgm:cxn modelId="{F2429D97-9772-4E37-8A0B-5B68913DE715}" type="presParOf" srcId="{676F1A00-58F1-401C-AE4C-6E6CE5EBD5EC}" destId="{8568362B-1A83-47E5-BA1B-0CF89C3B9502}" srcOrd="0" destOrd="0" presId="urn:microsoft.com/office/officeart/2008/layout/TitledPictureBlocks"/>
    <dgm:cxn modelId="{0129BF9C-8076-47EC-A12E-6A81239CB8C1}" type="presParOf" srcId="{676F1A00-58F1-401C-AE4C-6E6CE5EBD5EC}" destId="{78E03767-70B8-4A8D-BA22-FE31B3CCDA8B}" srcOrd="1" destOrd="0" presId="urn:microsoft.com/office/officeart/2008/layout/TitledPictureBlocks"/>
    <dgm:cxn modelId="{C85AAB17-363D-402D-9D27-9C83E62CD129}" type="presParOf" srcId="{676F1A00-58F1-401C-AE4C-6E6CE5EBD5EC}" destId="{36654C9B-DB18-4183-BA7B-3CD7831CF2D3}" srcOrd="2" destOrd="0" presId="urn:microsoft.com/office/officeart/2008/layout/TitledPictureBlocks"/>
    <dgm:cxn modelId="{8F5DB8B9-8700-4EB4-AAE5-A0BAAC63202C}" type="presParOf" srcId="{82C9284D-4A7D-4603-AD3A-4BE1A60DDD54}" destId="{518E8385-4B56-4CF5-BE72-8E846D535CC3}" srcOrd="3" destOrd="0" presId="urn:microsoft.com/office/officeart/2008/layout/TitledPictureBlocks"/>
    <dgm:cxn modelId="{C26AFD6F-B5F2-4766-8580-F2957D0D09BF}" type="presParOf" srcId="{82C9284D-4A7D-4603-AD3A-4BE1A60DDD54}" destId="{10076ED6-FBD2-42BE-A049-F6386EAC05D5}" srcOrd="4" destOrd="0" presId="urn:microsoft.com/office/officeart/2008/layout/TitledPictureBlocks"/>
    <dgm:cxn modelId="{81B9B666-82AE-4E9F-B292-8A80DC6A71DB}" type="presParOf" srcId="{10076ED6-FBD2-42BE-A049-F6386EAC05D5}" destId="{05528938-ECE5-474C-B665-535041C013AC}" srcOrd="0" destOrd="0" presId="urn:microsoft.com/office/officeart/2008/layout/TitledPictureBlocks"/>
    <dgm:cxn modelId="{53896BB6-D3D7-4695-9E38-7DB58441C85D}" type="presParOf" srcId="{10076ED6-FBD2-42BE-A049-F6386EAC05D5}" destId="{FC8E373D-A074-4AB7-B74D-00384359BDE0}" srcOrd="1" destOrd="0" presId="urn:microsoft.com/office/officeart/2008/layout/TitledPictureBlocks"/>
    <dgm:cxn modelId="{223C5158-9CC2-420E-83A4-45DA0BB91CED}" type="presParOf" srcId="{10076ED6-FBD2-42BE-A049-F6386EAC05D5}" destId="{C776F387-BF45-45EA-8498-5CB344B5E5CB}" srcOrd="2" destOrd="0" presId="urn:microsoft.com/office/officeart/2008/layout/TitledPictureBlocks"/>
    <dgm:cxn modelId="{74CF2C3B-7BDF-4D52-9020-FA916A58D797}" type="presParOf" srcId="{82C9284D-4A7D-4603-AD3A-4BE1A60DDD54}" destId="{8B75D195-743A-4EA8-A09A-9A40562D17DE}" srcOrd="5" destOrd="0" presId="urn:microsoft.com/office/officeart/2008/layout/TitledPictureBlocks"/>
    <dgm:cxn modelId="{1C67D5BD-0EFC-45E7-B3D0-54F3D1A1C29C}" type="presParOf" srcId="{82C9284D-4A7D-4603-AD3A-4BE1A60DDD54}" destId="{E1F64D88-3CDB-4DB4-A5CB-97A069DF0185}" srcOrd="6" destOrd="0" presId="urn:microsoft.com/office/officeart/2008/layout/TitledPictureBlocks"/>
    <dgm:cxn modelId="{2D92B741-812C-4587-B98F-1DAF5544A73E}" type="presParOf" srcId="{E1F64D88-3CDB-4DB4-A5CB-97A069DF0185}" destId="{9D407516-FE97-4A1F-8BF5-BE83B107040F}" srcOrd="0" destOrd="0" presId="urn:microsoft.com/office/officeart/2008/layout/TitledPictureBlocks"/>
    <dgm:cxn modelId="{2FD6AD9D-F6D6-4D04-AF19-0B51E8834920}" type="presParOf" srcId="{E1F64D88-3CDB-4DB4-A5CB-97A069DF0185}" destId="{41516847-191B-4786-A0BB-134EE9F4E032}" srcOrd="1" destOrd="0" presId="urn:microsoft.com/office/officeart/2008/layout/TitledPictureBlocks"/>
    <dgm:cxn modelId="{2C5C1B0B-0DC9-40FD-A529-9BBEF1865366}" type="presParOf" srcId="{E1F64D88-3CDB-4DB4-A5CB-97A069DF0185}" destId="{502BAEDE-473E-4515-9184-5DD804492BB5}" srcOrd="2" destOrd="0" presId="urn:microsoft.com/office/officeart/2008/layout/TitledPictureBlocks"/>
    <dgm:cxn modelId="{1DD0654D-19D8-4A75-960E-53F73655F68F}" type="presParOf" srcId="{82C9284D-4A7D-4603-AD3A-4BE1A60DDD54}" destId="{D8C028C6-BEF9-47FD-8707-6A8658D46D30}" srcOrd="7" destOrd="0" presId="urn:microsoft.com/office/officeart/2008/layout/TitledPictureBlocks"/>
    <dgm:cxn modelId="{F4211963-DE00-4DA6-B711-46A637788810}" type="presParOf" srcId="{82C9284D-4A7D-4603-AD3A-4BE1A60DDD54}" destId="{C16C8D9E-2933-4986-9A00-CF3B66B76F1A}" srcOrd="8" destOrd="0" presId="urn:microsoft.com/office/officeart/2008/layout/TitledPictureBlocks"/>
    <dgm:cxn modelId="{D0108F31-8708-4D94-9743-FEDECDD33061}" type="presParOf" srcId="{C16C8D9E-2933-4986-9A00-CF3B66B76F1A}" destId="{FB7DBA72-11B8-473D-9880-F0E28346FBD8}" srcOrd="0" destOrd="0" presId="urn:microsoft.com/office/officeart/2008/layout/TitledPictureBlocks"/>
    <dgm:cxn modelId="{38F1DAEB-8FCF-4CB0-8B46-195AA0C8822F}" type="presParOf" srcId="{C16C8D9E-2933-4986-9A00-CF3B66B76F1A}" destId="{3F7FFF63-94FE-4C44-A356-76EDC5C41832}" srcOrd="1" destOrd="0" presId="urn:microsoft.com/office/officeart/2008/layout/TitledPictureBlocks"/>
    <dgm:cxn modelId="{73716934-94E7-4F22-A506-3F24061013C7}" type="presParOf" srcId="{C16C8D9E-2933-4986-9A00-CF3B66B76F1A}" destId="{7909DFF1-91C1-4C6C-A5D5-5DFD12C3A79F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C2256C3-F9C2-4AA6-9223-B0F633A3C454}" type="doc">
      <dgm:prSet loTypeId="urn:microsoft.com/office/officeart/2005/8/layout/bProcess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79354D77-2667-4262-9298-6423D056E341}">
      <dgm:prSet phldrT="[Texto]" custT="1"/>
      <dgm:spPr/>
      <dgm:t>
        <a:bodyPr/>
        <a:lstStyle/>
        <a:p>
          <a:r>
            <a:rPr lang="es-ES" sz="1600" dirty="0" smtClean="0">
              <a:latin typeface="Bookman Old Style" pitchFamily="18" charset="0"/>
            </a:rPr>
            <a:t>Selección de Panel de Expertos</a:t>
          </a:r>
          <a:endParaRPr lang="es-EC" sz="1600" dirty="0">
            <a:latin typeface="Bookman Old Style" pitchFamily="18" charset="0"/>
          </a:endParaRPr>
        </a:p>
      </dgm:t>
    </dgm:pt>
    <dgm:pt modelId="{AE6EA62E-7B42-4D4C-91FF-B21F57569BAC}" type="parTrans" cxnId="{258E83EE-CA78-4C59-AD6D-2CCE256EE25C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Bookman Old Style" pitchFamily="18" charset="0"/>
          </a:endParaRPr>
        </a:p>
      </dgm:t>
    </dgm:pt>
    <dgm:pt modelId="{70C4F3F0-C602-49B4-9B63-703260C03C0B}" type="sibTrans" cxnId="{258E83EE-CA78-4C59-AD6D-2CCE256EE25C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sz="2000">
            <a:solidFill>
              <a:schemeClr val="tx1"/>
            </a:solidFill>
            <a:latin typeface="Bookman Old Style" pitchFamily="18" charset="0"/>
          </a:endParaRPr>
        </a:p>
      </dgm:t>
    </dgm:pt>
    <dgm:pt modelId="{154F5028-267F-43E9-950E-75FE5AE8B6BC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1200" dirty="0" smtClean="0">
              <a:latin typeface="Bookman Old Style" pitchFamily="18" charset="0"/>
            </a:rPr>
            <a:t>Definición de Criterios para la Evaluación </a:t>
          </a:r>
          <a:r>
            <a:rPr lang="es-ES" sz="1200" dirty="0" smtClean="0">
              <a:latin typeface="Bookman Old Style" pitchFamily="18" charset="0"/>
            </a:rPr>
            <a:t>del Modelo</a:t>
          </a:r>
          <a:endParaRPr lang="es-EC" sz="1200" dirty="0">
            <a:latin typeface="Bookman Old Style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F71F3925-5653-4756-A726-3090DEBF1754}" type="parTrans" cxnId="{91A92BFB-C01A-453D-8D38-897D7D065B1E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Bookman Old Style" pitchFamily="18" charset="0"/>
          </a:endParaRPr>
        </a:p>
      </dgm:t>
    </dgm:pt>
    <dgm:pt modelId="{B75C82BD-F046-4883-919E-97E8430B38E6}" type="sibTrans" cxnId="{91A92BFB-C01A-453D-8D38-897D7D065B1E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 sz="2000">
            <a:solidFill>
              <a:schemeClr val="tx1"/>
            </a:solidFill>
            <a:latin typeface="Bookman Old Style" pitchFamily="18" charset="0"/>
          </a:endParaRPr>
        </a:p>
      </dgm:t>
    </dgm:pt>
    <dgm:pt modelId="{D1C082EF-329C-4E27-9AF7-BFFB2B42C3A5}">
      <dgm:prSet phldrT="[Texto]" custT="1"/>
      <dgm:spPr/>
      <dgm:t>
        <a:bodyPr/>
        <a:lstStyle/>
        <a:p>
          <a:r>
            <a:rPr lang="es-ES" sz="1200" dirty="0" smtClean="0">
              <a:latin typeface="Bookman Old Style" pitchFamily="18" charset="0"/>
            </a:rPr>
            <a:t>Elaboración del </a:t>
          </a:r>
          <a:r>
            <a:rPr lang="es-ES" sz="1200" dirty="0" smtClean="0">
              <a:latin typeface="Bookman Old Style" pitchFamily="18" charset="0"/>
              <a:hlinkClick xmlns:r="http://schemas.openxmlformats.org/officeDocument/2006/relationships" r:id="rId4" action="ppaction://hlinksldjump"/>
            </a:rPr>
            <a:t>Instrumento</a:t>
          </a:r>
          <a:r>
            <a:rPr lang="es-ES" sz="1200" dirty="0" smtClean="0">
              <a:latin typeface="Bookman Old Style" pitchFamily="18" charset="0"/>
            </a:rPr>
            <a:t> para Validar el Modelo</a:t>
          </a:r>
          <a:endParaRPr lang="es-EC" sz="1200" dirty="0">
            <a:latin typeface="Bookman Old Style" pitchFamily="18" charset="0"/>
          </a:endParaRPr>
        </a:p>
      </dgm:t>
    </dgm:pt>
    <dgm:pt modelId="{44B969F8-06B9-4419-9635-6D85C939F578}" type="parTrans" cxnId="{EBCE5043-BA88-42C3-B9F9-48F8636017A6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Bookman Old Style" pitchFamily="18" charset="0"/>
          </a:endParaRPr>
        </a:p>
      </dgm:t>
    </dgm:pt>
    <dgm:pt modelId="{5044B1D9-A56A-46EE-8B52-01E6A4E1EC16}" type="sibTrans" cxnId="{EBCE5043-BA88-42C3-B9F9-48F8636017A6}">
      <dgm:prSet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C" sz="2000">
            <a:solidFill>
              <a:schemeClr val="tx1"/>
            </a:solidFill>
            <a:latin typeface="Bookman Old Style" pitchFamily="18" charset="0"/>
          </a:endParaRPr>
        </a:p>
      </dgm:t>
    </dgm:pt>
    <dgm:pt modelId="{638F2243-A291-483B-BF81-F6A7CD33B902}">
      <dgm:prSet phldrT="[Texto]" custT="1"/>
      <dgm:spPr>
        <a:solidFill>
          <a:srgbClr val="FFFF99"/>
        </a:solidFill>
      </dgm:spPr>
      <dgm:t>
        <a:bodyPr/>
        <a:lstStyle/>
        <a:p>
          <a:r>
            <a:rPr lang="es-ES" sz="1200" smtClean="0">
              <a:latin typeface="Bookman Old Style" pitchFamily="18" charset="0"/>
            </a:rPr>
            <a:t>Ejecución de la Evaluación</a:t>
          </a:r>
          <a:endParaRPr lang="es-EC" sz="1200" dirty="0">
            <a:latin typeface="Bookman Old Style" pitchFamily="18" charset="0"/>
          </a:endParaRPr>
        </a:p>
      </dgm:t>
    </dgm:pt>
    <dgm:pt modelId="{EF466025-9725-4156-BB15-7351A8E27241}" type="parTrans" cxnId="{97D1DB18-6386-4939-9BD0-215A53A66BF9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Bookman Old Style" pitchFamily="18" charset="0"/>
          </a:endParaRPr>
        </a:p>
      </dgm:t>
    </dgm:pt>
    <dgm:pt modelId="{9280DED2-EC93-4AF5-80D5-AE8ABD5079EA}" type="sibTrans" cxnId="{97D1DB18-6386-4939-9BD0-215A53A66BF9}">
      <dgm:prSet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EC" sz="2000">
            <a:solidFill>
              <a:schemeClr val="tx1"/>
            </a:solidFill>
            <a:latin typeface="Bookman Old Style" pitchFamily="18" charset="0"/>
          </a:endParaRPr>
        </a:p>
      </dgm:t>
    </dgm:pt>
    <dgm:pt modelId="{53A4C7DE-ED23-4241-B7C1-C357474BDE57}">
      <dgm:prSet phldrT="[Texto]" custT="1"/>
      <dgm:spPr/>
      <dgm:t>
        <a:bodyPr/>
        <a:lstStyle/>
        <a:p>
          <a:r>
            <a:rPr lang="es-ES" sz="1200" smtClean="0">
              <a:latin typeface="Bookman Old Style" pitchFamily="18" charset="0"/>
            </a:rPr>
            <a:t>Análisis de Resultados</a:t>
          </a:r>
          <a:endParaRPr lang="es-EC" sz="1200" dirty="0">
            <a:latin typeface="Bookman Old Style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C48E4806-1383-4208-8AFE-3EB1D5949D4E}" type="parTrans" cxnId="{69E237B6-2627-43C7-BE77-C04F2666833D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Bookman Old Style" pitchFamily="18" charset="0"/>
          </a:endParaRPr>
        </a:p>
      </dgm:t>
    </dgm:pt>
    <dgm:pt modelId="{AF7D38C4-C3FF-4B41-A9E7-C73170E98C57}" type="sibTrans" cxnId="{69E237B6-2627-43C7-BE77-C04F2666833D}">
      <dgm:prSet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s-EC" sz="2000">
            <a:solidFill>
              <a:schemeClr val="tx1"/>
            </a:solidFill>
            <a:latin typeface="Bookman Old Style" pitchFamily="18" charset="0"/>
          </a:endParaRPr>
        </a:p>
      </dgm:t>
    </dgm:pt>
    <dgm:pt modelId="{534BD16C-529A-415C-834B-75AB39F92749}">
      <dgm:prSet phldrT="[Texto]" custT="1"/>
      <dgm:spPr>
        <a:solidFill>
          <a:srgbClr val="FFCCCC"/>
        </a:solidFill>
      </dgm:spPr>
      <dgm:t>
        <a:bodyPr/>
        <a:lstStyle/>
        <a:p>
          <a:r>
            <a:rPr lang="es-ES" sz="1600" dirty="0" smtClean="0">
              <a:latin typeface="Bookman Old Style" pitchFamily="18" charset="0"/>
            </a:rPr>
            <a:t>Seguimiento y Control</a:t>
          </a:r>
          <a:endParaRPr lang="es-EC" sz="1600" dirty="0">
            <a:latin typeface="Bookman Old Style" pitchFamily="18" charset="0"/>
          </a:endParaRPr>
        </a:p>
      </dgm:t>
    </dgm:pt>
    <dgm:pt modelId="{9362295A-E188-4BFF-AF5E-AB23E47A1528}" type="parTrans" cxnId="{B6148D96-5FDB-47FB-AEEF-8451FBEF61FB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Bookman Old Style" pitchFamily="18" charset="0"/>
          </a:endParaRPr>
        </a:p>
      </dgm:t>
    </dgm:pt>
    <dgm:pt modelId="{D3CCC781-DA53-4F88-9913-63161F96B58D}" type="sibTrans" cxnId="{B6148D96-5FDB-47FB-AEEF-8451FBEF61FB}">
      <dgm:prSet/>
      <dgm:spPr/>
      <dgm:t>
        <a:bodyPr/>
        <a:lstStyle/>
        <a:p>
          <a:endParaRPr lang="es-EC" sz="2000">
            <a:solidFill>
              <a:schemeClr val="tx1"/>
            </a:solidFill>
            <a:latin typeface="Bookman Old Style" pitchFamily="18" charset="0"/>
          </a:endParaRPr>
        </a:p>
      </dgm:t>
    </dgm:pt>
    <dgm:pt modelId="{1B12FFB7-B167-4120-BBEF-4390ACEFF6C0}" type="pres">
      <dgm:prSet presAssocID="{3C2256C3-F9C2-4AA6-9223-B0F633A3C454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FE4DD93E-E553-42AF-B10C-A5E5C07B3644}" type="pres">
      <dgm:prSet presAssocID="{79354D77-2667-4262-9298-6423D056E341}" presName="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2AFA7A-7D47-4FFC-8DE9-0DB855834BB7}" type="pres">
      <dgm:prSet presAssocID="{70C4F3F0-C602-49B4-9B63-703260C03C0B}" presName="sibTrans" presStyleLbl="sibTrans2D1" presStyleIdx="0" presStyleCnt="5" custScaleX="195314" custScaleY="153013"/>
      <dgm:spPr/>
      <dgm:t>
        <a:bodyPr/>
        <a:lstStyle/>
        <a:p>
          <a:endParaRPr lang="es-EC"/>
        </a:p>
      </dgm:t>
    </dgm:pt>
    <dgm:pt modelId="{20E3876E-F1F3-4621-94FD-9715C2C2E253}" type="pres">
      <dgm:prSet presAssocID="{154F5028-267F-43E9-950E-75FE5AE8B6BC}" presName="middleNode" presStyleCnt="0"/>
      <dgm:spPr/>
      <dgm:t>
        <a:bodyPr/>
        <a:lstStyle/>
        <a:p>
          <a:endParaRPr lang="es-ES"/>
        </a:p>
      </dgm:t>
    </dgm:pt>
    <dgm:pt modelId="{7B6E90C3-BE48-4E0B-96EA-953F5C4FD9FD}" type="pres">
      <dgm:prSet presAssocID="{154F5028-267F-43E9-950E-75FE5AE8B6BC}" presName="padding" presStyleLbl="node1" presStyleIdx="0" presStyleCnt="6"/>
      <dgm:spPr/>
      <dgm:t>
        <a:bodyPr/>
        <a:lstStyle/>
        <a:p>
          <a:endParaRPr lang="es-ES"/>
        </a:p>
      </dgm:t>
    </dgm:pt>
    <dgm:pt modelId="{CE0A99A9-DA28-4861-AAE4-AC676FC7E9DF}" type="pres">
      <dgm:prSet presAssocID="{154F5028-267F-43E9-950E-75FE5AE8B6BC}" presName="shape" presStyleLbl="node1" presStyleIdx="1" presStyleCnt="6" custScaleX="12232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BDE8D7-C547-4294-A888-BFC2439BE807}" type="pres">
      <dgm:prSet presAssocID="{B75C82BD-F046-4883-919E-97E8430B38E6}" presName="sibTrans" presStyleLbl="sibTrans2D1" presStyleIdx="1" presStyleCnt="5" custScaleX="212810" custScaleY="168348"/>
      <dgm:spPr/>
      <dgm:t>
        <a:bodyPr/>
        <a:lstStyle/>
        <a:p>
          <a:endParaRPr lang="es-EC"/>
        </a:p>
      </dgm:t>
    </dgm:pt>
    <dgm:pt modelId="{E7151C7C-CE13-425D-902C-B727BC467AB6}" type="pres">
      <dgm:prSet presAssocID="{D1C082EF-329C-4E27-9AF7-BFFB2B42C3A5}" presName="middleNode" presStyleCnt="0"/>
      <dgm:spPr/>
      <dgm:t>
        <a:bodyPr/>
        <a:lstStyle/>
        <a:p>
          <a:endParaRPr lang="es-ES"/>
        </a:p>
      </dgm:t>
    </dgm:pt>
    <dgm:pt modelId="{3F9A5725-EDCF-403F-A628-121DA981212F}" type="pres">
      <dgm:prSet presAssocID="{D1C082EF-329C-4E27-9AF7-BFFB2B42C3A5}" presName="padding" presStyleLbl="node1" presStyleIdx="1" presStyleCnt="6"/>
      <dgm:spPr/>
      <dgm:t>
        <a:bodyPr/>
        <a:lstStyle/>
        <a:p>
          <a:endParaRPr lang="es-ES"/>
        </a:p>
      </dgm:t>
    </dgm:pt>
    <dgm:pt modelId="{0CAA901C-EA90-4916-9D06-46D7518B0634}" type="pres">
      <dgm:prSet presAssocID="{D1C082EF-329C-4E27-9AF7-BFFB2B42C3A5}" presName="shape" presStyleLbl="node1" presStyleIdx="2" presStyleCnt="6" custScaleX="127315" custScaleY="11567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2D7291-878A-4F3A-8ADC-5E074140847F}" type="pres">
      <dgm:prSet presAssocID="{5044B1D9-A56A-46EE-8B52-01E6A4E1EC16}" presName="sibTrans" presStyleLbl="sibTrans2D1" presStyleIdx="2" presStyleCnt="5" custScaleX="144888" custScaleY="124568"/>
      <dgm:spPr/>
      <dgm:t>
        <a:bodyPr/>
        <a:lstStyle/>
        <a:p>
          <a:endParaRPr lang="es-EC"/>
        </a:p>
      </dgm:t>
    </dgm:pt>
    <dgm:pt modelId="{F8080709-C42A-4B6B-A9C0-39B62D200D93}" type="pres">
      <dgm:prSet presAssocID="{638F2243-A291-483B-BF81-F6A7CD33B902}" presName="middleNode" presStyleCnt="0"/>
      <dgm:spPr/>
      <dgm:t>
        <a:bodyPr/>
        <a:lstStyle/>
        <a:p>
          <a:endParaRPr lang="es-ES"/>
        </a:p>
      </dgm:t>
    </dgm:pt>
    <dgm:pt modelId="{4A07E74A-09FD-4D8F-AC70-93A533DB0485}" type="pres">
      <dgm:prSet presAssocID="{638F2243-A291-483B-BF81-F6A7CD33B902}" presName="padding" presStyleLbl="node1" presStyleIdx="2" presStyleCnt="6"/>
      <dgm:spPr/>
      <dgm:t>
        <a:bodyPr/>
        <a:lstStyle/>
        <a:p>
          <a:endParaRPr lang="es-ES"/>
        </a:p>
      </dgm:t>
    </dgm:pt>
    <dgm:pt modelId="{BD131E44-1A85-4AC3-B792-DDB3FE67D7AA}" type="pres">
      <dgm:prSet presAssocID="{638F2243-A291-483B-BF81-F6A7CD33B902}" presName="shape" presStyleLbl="node1" presStyleIdx="3" presStyleCnt="6" custScaleX="133371" custScaleY="1369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A098C7-1B19-4522-AD99-69418B11A91C}" type="pres">
      <dgm:prSet presAssocID="{9280DED2-EC93-4AF5-80D5-AE8ABD5079EA}" presName="sibTrans" presStyleLbl="sibTrans2D1" presStyleIdx="3" presStyleCnt="5" custScaleX="228628" custScaleY="131309"/>
      <dgm:spPr/>
      <dgm:t>
        <a:bodyPr/>
        <a:lstStyle/>
        <a:p>
          <a:endParaRPr lang="es-EC"/>
        </a:p>
      </dgm:t>
    </dgm:pt>
    <dgm:pt modelId="{92022CE5-6E35-4865-9711-8242F76AEFC2}" type="pres">
      <dgm:prSet presAssocID="{53A4C7DE-ED23-4241-B7C1-C357474BDE57}" presName="middleNode" presStyleCnt="0"/>
      <dgm:spPr/>
      <dgm:t>
        <a:bodyPr/>
        <a:lstStyle/>
        <a:p>
          <a:endParaRPr lang="es-ES"/>
        </a:p>
      </dgm:t>
    </dgm:pt>
    <dgm:pt modelId="{199E0967-CAC3-44F8-AB04-24C63665D631}" type="pres">
      <dgm:prSet presAssocID="{53A4C7DE-ED23-4241-B7C1-C357474BDE57}" presName="padding" presStyleLbl="node1" presStyleIdx="3" presStyleCnt="6"/>
      <dgm:spPr/>
      <dgm:t>
        <a:bodyPr/>
        <a:lstStyle/>
        <a:p>
          <a:endParaRPr lang="es-ES"/>
        </a:p>
      </dgm:t>
    </dgm:pt>
    <dgm:pt modelId="{E29C72A7-2C62-4D5C-9A71-1A7F3D7A8D9A}" type="pres">
      <dgm:prSet presAssocID="{53A4C7DE-ED23-4241-B7C1-C357474BDE57}" presName="shape" presStyleLbl="node1" presStyleIdx="4" presStyleCnt="6" custScaleX="119573" custScaleY="1164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0BA52D-1BA9-45BA-A199-0464057CB12A}" type="pres">
      <dgm:prSet presAssocID="{AF7D38C4-C3FF-4B41-A9E7-C73170E98C57}" presName="sibTrans" presStyleLbl="sibTrans2D1" presStyleIdx="4" presStyleCnt="5" custScaleX="174300" custScaleY="160923"/>
      <dgm:spPr/>
      <dgm:t>
        <a:bodyPr/>
        <a:lstStyle/>
        <a:p>
          <a:endParaRPr lang="es-EC"/>
        </a:p>
      </dgm:t>
    </dgm:pt>
    <dgm:pt modelId="{8BA0A153-8D87-4E2B-B06C-61411F0A6D14}" type="pres">
      <dgm:prSet presAssocID="{534BD16C-529A-415C-834B-75AB39F92749}" presName="las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82B66D9-A628-4A9F-A273-EDD580D581E0}" type="presOf" srcId="{638F2243-A291-483B-BF81-F6A7CD33B902}" destId="{BD131E44-1A85-4AC3-B792-DDB3FE67D7AA}" srcOrd="0" destOrd="0" presId="urn:microsoft.com/office/officeart/2005/8/layout/bProcess2"/>
    <dgm:cxn modelId="{E2366E8D-0D07-4FEE-846A-5DE17880E257}" type="presOf" srcId="{79354D77-2667-4262-9298-6423D056E341}" destId="{FE4DD93E-E553-42AF-B10C-A5E5C07B3644}" srcOrd="0" destOrd="0" presId="urn:microsoft.com/office/officeart/2005/8/layout/bProcess2"/>
    <dgm:cxn modelId="{69E237B6-2627-43C7-BE77-C04F2666833D}" srcId="{3C2256C3-F9C2-4AA6-9223-B0F633A3C454}" destId="{53A4C7DE-ED23-4241-B7C1-C357474BDE57}" srcOrd="4" destOrd="0" parTransId="{C48E4806-1383-4208-8AFE-3EB1D5949D4E}" sibTransId="{AF7D38C4-C3FF-4B41-A9E7-C73170E98C57}"/>
    <dgm:cxn modelId="{9DC93891-066F-46DD-8AC8-F40B6385FBE3}" type="presOf" srcId="{534BD16C-529A-415C-834B-75AB39F92749}" destId="{8BA0A153-8D87-4E2B-B06C-61411F0A6D14}" srcOrd="0" destOrd="0" presId="urn:microsoft.com/office/officeart/2005/8/layout/bProcess2"/>
    <dgm:cxn modelId="{EBCE5043-BA88-42C3-B9F9-48F8636017A6}" srcId="{3C2256C3-F9C2-4AA6-9223-B0F633A3C454}" destId="{D1C082EF-329C-4E27-9AF7-BFFB2B42C3A5}" srcOrd="2" destOrd="0" parTransId="{44B969F8-06B9-4419-9635-6D85C939F578}" sibTransId="{5044B1D9-A56A-46EE-8B52-01E6A4E1EC16}"/>
    <dgm:cxn modelId="{BE34A9A1-D552-42A5-A50D-EAB75DB3A45E}" type="presOf" srcId="{70C4F3F0-C602-49B4-9B63-703260C03C0B}" destId="{952AFA7A-7D47-4FFC-8DE9-0DB855834BB7}" srcOrd="0" destOrd="0" presId="urn:microsoft.com/office/officeart/2005/8/layout/bProcess2"/>
    <dgm:cxn modelId="{0CA6D6E0-D4ED-45A5-A7FE-57DF017879FD}" type="presOf" srcId="{5044B1D9-A56A-46EE-8B52-01E6A4E1EC16}" destId="{372D7291-878A-4F3A-8ADC-5E074140847F}" srcOrd="0" destOrd="0" presId="urn:microsoft.com/office/officeart/2005/8/layout/bProcess2"/>
    <dgm:cxn modelId="{31D39907-CAA1-41D2-BFA1-AD850ACF9D68}" type="presOf" srcId="{9280DED2-EC93-4AF5-80D5-AE8ABD5079EA}" destId="{DEA098C7-1B19-4522-AD99-69418B11A91C}" srcOrd="0" destOrd="0" presId="urn:microsoft.com/office/officeart/2005/8/layout/bProcess2"/>
    <dgm:cxn modelId="{002662F1-58DC-4703-8539-EA92CE9A1E63}" type="presOf" srcId="{AF7D38C4-C3FF-4B41-A9E7-C73170E98C57}" destId="{420BA52D-1BA9-45BA-A199-0464057CB12A}" srcOrd="0" destOrd="0" presId="urn:microsoft.com/office/officeart/2005/8/layout/bProcess2"/>
    <dgm:cxn modelId="{91A92BFB-C01A-453D-8D38-897D7D065B1E}" srcId="{3C2256C3-F9C2-4AA6-9223-B0F633A3C454}" destId="{154F5028-267F-43E9-950E-75FE5AE8B6BC}" srcOrd="1" destOrd="0" parTransId="{F71F3925-5653-4756-A726-3090DEBF1754}" sibTransId="{B75C82BD-F046-4883-919E-97E8430B38E6}"/>
    <dgm:cxn modelId="{58E9D055-1CA0-431E-ADC9-3B790433A159}" type="presOf" srcId="{53A4C7DE-ED23-4241-B7C1-C357474BDE57}" destId="{E29C72A7-2C62-4D5C-9A71-1A7F3D7A8D9A}" srcOrd="0" destOrd="0" presId="urn:microsoft.com/office/officeart/2005/8/layout/bProcess2"/>
    <dgm:cxn modelId="{97D1DB18-6386-4939-9BD0-215A53A66BF9}" srcId="{3C2256C3-F9C2-4AA6-9223-B0F633A3C454}" destId="{638F2243-A291-483B-BF81-F6A7CD33B902}" srcOrd="3" destOrd="0" parTransId="{EF466025-9725-4156-BB15-7351A8E27241}" sibTransId="{9280DED2-EC93-4AF5-80D5-AE8ABD5079EA}"/>
    <dgm:cxn modelId="{258E83EE-CA78-4C59-AD6D-2CCE256EE25C}" srcId="{3C2256C3-F9C2-4AA6-9223-B0F633A3C454}" destId="{79354D77-2667-4262-9298-6423D056E341}" srcOrd="0" destOrd="0" parTransId="{AE6EA62E-7B42-4D4C-91FF-B21F57569BAC}" sibTransId="{70C4F3F0-C602-49B4-9B63-703260C03C0B}"/>
    <dgm:cxn modelId="{945B6E00-5223-40AF-8847-2F2FF763F7B2}" type="presOf" srcId="{154F5028-267F-43E9-950E-75FE5AE8B6BC}" destId="{CE0A99A9-DA28-4861-AAE4-AC676FC7E9DF}" srcOrd="0" destOrd="0" presId="urn:microsoft.com/office/officeart/2005/8/layout/bProcess2"/>
    <dgm:cxn modelId="{BEB019D5-E1C1-4971-8B24-819035BEDD1B}" type="presOf" srcId="{D1C082EF-329C-4E27-9AF7-BFFB2B42C3A5}" destId="{0CAA901C-EA90-4916-9D06-46D7518B0634}" srcOrd="0" destOrd="0" presId="urn:microsoft.com/office/officeart/2005/8/layout/bProcess2"/>
    <dgm:cxn modelId="{48E60AE6-F9FB-477E-B0E9-2F006535808C}" type="presOf" srcId="{3C2256C3-F9C2-4AA6-9223-B0F633A3C454}" destId="{1B12FFB7-B167-4120-BBEF-4390ACEFF6C0}" srcOrd="0" destOrd="0" presId="urn:microsoft.com/office/officeart/2005/8/layout/bProcess2"/>
    <dgm:cxn modelId="{31D525D3-6014-4F4C-A24A-B266CBF8F352}" type="presOf" srcId="{B75C82BD-F046-4883-919E-97E8430B38E6}" destId="{3EBDE8D7-C547-4294-A888-BFC2439BE807}" srcOrd="0" destOrd="0" presId="urn:microsoft.com/office/officeart/2005/8/layout/bProcess2"/>
    <dgm:cxn modelId="{B6148D96-5FDB-47FB-AEEF-8451FBEF61FB}" srcId="{3C2256C3-F9C2-4AA6-9223-B0F633A3C454}" destId="{534BD16C-529A-415C-834B-75AB39F92749}" srcOrd="5" destOrd="0" parTransId="{9362295A-E188-4BFF-AF5E-AB23E47A1528}" sibTransId="{D3CCC781-DA53-4F88-9913-63161F96B58D}"/>
    <dgm:cxn modelId="{CDFE2507-E243-4D30-9E47-44C1560B61E1}" type="presParOf" srcId="{1B12FFB7-B167-4120-BBEF-4390ACEFF6C0}" destId="{FE4DD93E-E553-42AF-B10C-A5E5C07B3644}" srcOrd="0" destOrd="0" presId="urn:microsoft.com/office/officeart/2005/8/layout/bProcess2"/>
    <dgm:cxn modelId="{ED48E99D-8F18-402B-B3A0-D1A5BFDC189E}" type="presParOf" srcId="{1B12FFB7-B167-4120-BBEF-4390ACEFF6C0}" destId="{952AFA7A-7D47-4FFC-8DE9-0DB855834BB7}" srcOrd="1" destOrd="0" presId="urn:microsoft.com/office/officeart/2005/8/layout/bProcess2"/>
    <dgm:cxn modelId="{177765E3-0025-4F61-898F-6C4CD3F4FD88}" type="presParOf" srcId="{1B12FFB7-B167-4120-BBEF-4390ACEFF6C0}" destId="{20E3876E-F1F3-4621-94FD-9715C2C2E253}" srcOrd="2" destOrd="0" presId="urn:microsoft.com/office/officeart/2005/8/layout/bProcess2"/>
    <dgm:cxn modelId="{B78A253A-D95A-4801-91A3-3ADB9E867BE9}" type="presParOf" srcId="{20E3876E-F1F3-4621-94FD-9715C2C2E253}" destId="{7B6E90C3-BE48-4E0B-96EA-953F5C4FD9FD}" srcOrd="0" destOrd="0" presId="urn:microsoft.com/office/officeart/2005/8/layout/bProcess2"/>
    <dgm:cxn modelId="{BECCC154-D6C0-4D35-9B14-FBDCCD4F01AA}" type="presParOf" srcId="{20E3876E-F1F3-4621-94FD-9715C2C2E253}" destId="{CE0A99A9-DA28-4861-AAE4-AC676FC7E9DF}" srcOrd="1" destOrd="0" presId="urn:microsoft.com/office/officeart/2005/8/layout/bProcess2"/>
    <dgm:cxn modelId="{F78F9EA8-3DDB-421A-972D-1D3CEBBECAFB}" type="presParOf" srcId="{1B12FFB7-B167-4120-BBEF-4390ACEFF6C0}" destId="{3EBDE8D7-C547-4294-A888-BFC2439BE807}" srcOrd="3" destOrd="0" presId="urn:microsoft.com/office/officeart/2005/8/layout/bProcess2"/>
    <dgm:cxn modelId="{501E910A-0498-4054-9CA2-1A15C1F06314}" type="presParOf" srcId="{1B12FFB7-B167-4120-BBEF-4390ACEFF6C0}" destId="{E7151C7C-CE13-425D-902C-B727BC467AB6}" srcOrd="4" destOrd="0" presId="urn:microsoft.com/office/officeart/2005/8/layout/bProcess2"/>
    <dgm:cxn modelId="{76C24783-0CAF-4C54-BB12-73D9CD691485}" type="presParOf" srcId="{E7151C7C-CE13-425D-902C-B727BC467AB6}" destId="{3F9A5725-EDCF-403F-A628-121DA981212F}" srcOrd="0" destOrd="0" presId="urn:microsoft.com/office/officeart/2005/8/layout/bProcess2"/>
    <dgm:cxn modelId="{2E1FC97C-AE77-4F20-848A-2B688DCDEE44}" type="presParOf" srcId="{E7151C7C-CE13-425D-902C-B727BC467AB6}" destId="{0CAA901C-EA90-4916-9D06-46D7518B0634}" srcOrd="1" destOrd="0" presId="urn:microsoft.com/office/officeart/2005/8/layout/bProcess2"/>
    <dgm:cxn modelId="{4EB07A00-DFA6-4F4D-950A-A095DA90E515}" type="presParOf" srcId="{1B12FFB7-B167-4120-BBEF-4390ACEFF6C0}" destId="{372D7291-878A-4F3A-8ADC-5E074140847F}" srcOrd="5" destOrd="0" presId="urn:microsoft.com/office/officeart/2005/8/layout/bProcess2"/>
    <dgm:cxn modelId="{61CABF30-DFAA-4373-9EB5-F23FD780A9FE}" type="presParOf" srcId="{1B12FFB7-B167-4120-BBEF-4390ACEFF6C0}" destId="{F8080709-C42A-4B6B-A9C0-39B62D200D93}" srcOrd="6" destOrd="0" presId="urn:microsoft.com/office/officeart/2005/8/layout/bProcess2"/>
    <dgm:cxn modelId="{C39E48A0-57FE-4825-932D-78BC6586A962}" type="presParOf" srcId="{F8080709-C42A-4B6B-A9C0-39B62D200D93}" destId="{4A07E74A-09FD-4D8F-AC70-93A533DB0485}" srcOrd="0" destOrd="0" presId="urn:microsoft.com/office/officeart/2005/8/layout/bProcess2"/>
    <dgm:cxn modelId="{5EA6BC1C-4096-441D-A85E-2A804A8C13FE}" type="presParOf" srcId="{F8080709-C42A-4B6B-A9C0-39B62D200D93}" destId="{BD131E44-1A85-4AC3-B792-DDB3FE67D7AA}" srcOrd="1" destOrd="0" presId="urn:microsoft.com/office/officeart/2005/8/layout/bProcess2"/>
    <dgm:cxn modelId="{8635309C-DC5D-4C08-B135-DA42EBDF1120}" type="presParOf" srcId="{1B12FFB7-B167-4120-BBEF-4390ACEFF6C0}" destId="{DEA098C7-1B19-4522-AD99-69418B11A91C}" srcOrd="7" destOrd="0" presId="urn:microsoft.com/office/officeart/2005/8/layout/bProcess2"/>
    <dgm:cxn modelId="{9424FB5F-051A-4FA2-97BC-2B6CE6BEB093}" type="presParOf" srcId="{1B12FFB7-B167-4120-BBEF-4390ACEFF6C0}" destId="{92022CE5-6E35-4865-9711-8242F76AEFC2}" srcOrd="8" destOrd="0" presId="urn:microsoft.com/office/officeart/2005/8/layout/bProcess2"/>
    <dgm:cxn modelId="{4CD12206-24C0-4D13-B71A-ECA8565B03AF}" type="presParOf" srcId="{92022CE5-6E35-4865-9711-8242F76AEFC2}" destId="{199E0967-CAC3-44F8-AB04-24C63665D631}" srcOrd="0" destOrd="0" presId="urn:microsoft.com/office/officeart/2005/8/layout/bProcess2"/>
    <dgm:cxn modelId="{358C4586-4EEF-40DD-B5DA-B59D27A657CD}" type="presParOf" srcId="{92022CE5-6E35-4865-9711-8242F76AEFC2}" destId="{E29C72A7-2C62-4D5C-9A71-1A7F3D7A8D9A}" srcOrd="1" destOrd="0" presId="urn:microsoft.com/office/officeart/2005/8/layout/bProcess2"/>
    <dgm:cxn modelId="{6A6C96C5-167F-490C-8201-E9921ED07592}" type="presParOf" srcId="{1B12FFB7-B167-4120-BBEF-4390ACEFF6C0}" destId="{420BA52D-1BA9-45BA-A199-0464057CB12A}" srcOrd="9" destOrd="0" presId="urn:microsoft.com/office/officeart/2005/8/layout/bProcess2"/>
    <dgm:cxn modelId="{BC1735EA-44E5-4E02-BD60-F4F7B15C26D3}" type="presParOf" srcId="{1B12FFB7-B167-4120-BBEF-4390ACEFF6C0}" destId="{8BA0A153-8D87-4E2B-B06C-61411F0A6D14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A7CB061-EFA7-47A4-BA8B-5F01FDB7592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FC37DF3-ACB5-4A0B-9D4C-806421D86A24}">
      <dgm:prSet phldrT="[Texto]" custT="1"/>
      <dgm:spPr>
        <a:solidFill>
          <a:srgbClr val="66CCFF"/>
        </a:solidFill>
      </dgm:spPr>
      <dgm:t>
        <a:bodyPr/>
        <a:lstStyle/>
        <a:p>
          <a:pPr algn="ctr"/>
          <a:r>
            <a:rPr lang="es-ES" sz="2800" dirty="0" smtClean="0">
              <a:solidFill>
                <a:schemeClr val="tx1"/>
              </a:solidFill>
              <a:latin typeface="Bookman Old Style" pitchFamily="18" charset="0"/>
            </a:rPr>
            <a:t>1</a:t>
          </a:r>
          <a:endParaRPr lang="es-ES" sz="28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64506260-0D51-4278-9BC5-D7EBCC9F290B}" type="parTrans" cxnId="{5231C372-302E-4D2D-A476-93CFC9672BC9}">
      <dgm:prSet/>
      <dgm:spPr/>
      <dgm:t>
        <a:bodyPr/>
        <a:lstStyle/>
        <a:p>
          <a:pPr algn="just"/>
          <a:endParaRPr lang="es-ES" sz="4400"/>
        </a:p>
      </dgm:t>
    </dgm:pt>
    <dgm:pt modelId="{7D97CFD7-D688-482D-B305-D2CD78464C21}" type="sibTrans" cxnId="{5231C372-302E-4D2D-A476-93CFC9672BC9}">
      <dgm:prSet/>
      <dgm:spPr/>
      <dgm:t>
        <a:bodyPr/>
        <a:lstStyle/>
        <a:p>
          <a:pPr algn="just"/>
          <a:endParaRPr lang="es-ES" sz="4400"/>
        </a:p>
      </dgm:t>
    </dgm:pt>
    <dgm:pt modelId="{6A392C1F-EFA5-4CBD-A45F-4E2E72D777A8}">
      <dgm:prSet phldrT="[Texto]" custT="1"/>
      <dgm:spPr/>
      <dgm:t>
        <a:bodyPr/>
        <a:lstStyle/>
        <a:p>
          <a:pPr algn="just"/>
          <a:r>
            <a:rPr lang="es-ES" sz="1400" dirty="0" smtClean="0">
              <a:latin typeface="Bookman Old Style" pitchFamily="18" charset="0"/>
            </a:rPr>
            <a:t>A nivel externo, las principales amenazas de las empresas son la reducción de las importaciones y el pago de derechos arancelarios</a:t>
          </a:r>
          <a:endParaRPr lang="es-ES" sz="1400" dirty="0"/>
        </a:p>
      </dgm:t>
    </dgm:pt>
    <dgm:pt modelId="{42D58D2F-A913-49B4-BD7A-1613AA5B46E3}" type="parTrans" cxnId="{3A4DFFCE-D59B-4459-A93F-5C121346182E}">
      <dgm:prSet/>
      <dgm:spPr/>
      <dgm:t>
        <a:bodyPr/>
        <a:lstStyle/>
        <a:p>
          <a:pPr algn="just"/>
          <a:endParaRPr lang="es-ES" sz="4400"/>
        </a:p>
      </dgm:t>
    </dgm:pt>
    <dgm:pt modelId="{B041BA16-297B-41AB-BC05-F5D66882FC4E}" type="sibTrans" cxnId="{3A4DFFCE-D59B-4459-A93F-5C121346182E}">
      <dgm:prSet/>
      <dgm:spPr/>
      <dgm:t>
        <a:bodyPr/>
        <a:lstStyle/>
        <a:p>
          <a:pPr algn="just"/>
          <a:endParaRPr lang="es-ES" sz="4400"/>
        </a:p>
      </dgm:t>
    </dgm:pt>
    <dgm:pt modelId="{1265771E-6195-4302-BAEE-D92EB3A0899E}">
      <dgm:prSet phldrT="[Texto]" custT="1"/>
      <dgm:spPr>
        <a:solidFill>
          <a:srgbClr val="FF9966"/>
        </a:solidFill>
      </dgm:spPr>
      <dgm:t>
        <a:bodyPr/>
        <a:lstStyle/>
        <a:p>
          <a:pPr algn="ctr"/>
          <a:r>
            <a:rPr lang="es-ES" sz="2800" dirty="0" smtClean="0">
              <a:solidFill>
                <a:schemeClr val="tx1"/>
              </a:solidFill>
              <a:latin typeface="Bookman Old Style" pitchFamily="18" charset="0"/>
            </a:rPr>
            <a:t>2</a:t>
          </a:r>
          <a:endParaRPr lang="es-ES" sz="28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E0F8D5EE-7E71-4C6E-8DF2-BEA06DFD127E}" type="parTrans" cxnId="{F0BDDDEA-9411-4B18-BB9C-448CC0105D6A}">
      <dgm:prSet/>
      <dgm:spPr/>
      <dgm:t>
        <a:bodyPr/>
        <a:lstStyle/>
        <a:p>
          <a:pPr algn="just"/>
          <a:endParaRPr lang="es-ES" sz="4400"/>
        </a:p>
      </dgm:t>
    </dgm:pt>
    <dgm:pt modelId="{C3A4444F-A268-4948-893E-268A204C5F09}" type="sibTrans" cxnId="{F0BDDDEA-9411-4B18-BB9C-448CC0105D6A}">
      <dgm:prSet/>
      <dgm:spPr/>
      <dgm:t>
        <a:bodyPr/>
        <a:lstStyle/>
        <a:p>
          <a:pPr algn="just"/>
          <a:endParaRPr lang="es-ES" sz="4400"/>
        </a:p>
      </dgm:t>
    </dgm:pt>
    <dgm:pt modelId="{C928629F-8833-484E-B282-DBE660C468E9}">
      <dgm:prSet phldrT="[Texto]" custT="1"/>
      <dgm:spPr/>
      <dgm:t>
        <a:bodyPr/>
        <a:lstStyle/>
        <a:p>
          <a:pPr algn="just"/>
          <a:r>
            <a:rPr lang="es-ES" sz="1400" dirty="0" smtClean="0">
              <a:latin typeface="Bookman Old Style" pitchFamily="18" charset="0"/>
            </a:rPr>
            <a:t>A nivel interno la principal fortaleza en las empresas del subsector, es que tienen un conocimiento básico de la gestión de proyectos </a:t>
          </a:r>
          <a:endParaRPr lang="es-ES" sz="1400" dirty="0"/>
        </a:p>
      </dgm:t>
    </dgm:pt>
    <dgm:pt modelId="{089EE121-1B2D-4004-986A-4E1EDA3E5800}" type="parTrans" cxnId="{7D37D627-0989-497B-AAD9-B0B2029CB5DF}">
      <dgm:prSet/>
      <dgm:spPr/>
      <dgm:t>
        <a:bodyPr/>
        <a:lstStyle/>
        <a:p>
          <a:pPr algn="just"/>
          <a:endParaRPr lang="es-ES" sz="4400"/>
        </a:p>
      </dgm:t>
    </dgm:pt>
    <dgm:pt modelId="{78991C9D-F7BF-482A-AFEF-194D55959E8E}" type="sibTrans" cxnId="{7D37D627-0989-497B-AAD9-B0B2029CB5DF}">
      <dgm:prSet/>
      <dgm:spPr/>
      <dgm:t>
        <a:bodyPr/>
        <a:lstStyle/>
        <a:p>
          <a:pPr algn="just"/>
          <a:endParaRPr lang="es-ES" sz="4400"/>
        </a:p>
      </dgm:t>
    </dgm:pt>
    <dgm:pt modelId="{40FF87D4-7F2A-4C27-9674-F1CDFB188746}">
      <dgm:prSet phldrT="[Texto]" custT="1"/>
      <dgm:spPr>
        <a:solidFill>
          <a:srgbClr val="FFFF99"/>
        </a:solidFill>
      </dgm:spPr>
      <dgm:t>
        <a:bodyPr/>
        <a:lstStyle/>
        <a:p>
          <a:pPr algn="ctr"/>
          <a:r>
            <a:rPr lang="es-ES" sz="2800" dirty="0" smtClean="0">
              <a:solidFill>
                <a:schemeClr val="tx1"/>
              </a:solidFill>
              <a:latin typeface="Bookman Old Style" pitchFamily="18" charset="0"/>
            </a:rPr>
            <a:t>3</a:t>
          </a:r>
          <a:endParaRPr lang="es-ES" sz="28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123EAD4C-C4C5-4EBF-BBEC-C878812B6164}" type="parTrans" cxnId="{AF61D3BE-D5EB-4502-9E75-CC01364CCFAE}">
      <dgm:prSet/>
      <dgm:spPr/>
      <dgm:t>
        <a:bodyPr/>
        <a:lstStyle/>
        <a:p>
          <a:pPr algn="just"/>
          <a:endParaRPr lang="es-ES" sz="4400"/>
        </a:p>
      </dgm:t>
    </dgm:pt>
    <dgm:pt modelId="{653EC044-E709-4909-B754-55442DC2E807}" type="sibTrans" cxnId="{AF61D3BE-D5EB-4502-9E75-CC01364CCFAE}">
      <dgm:prSet/>
      <dgm:spPr/>
      <dgm:t>
        <a:bodyPr/>
        <a:lstStyle/>
        <a:p>
          <a:pPr algn="just"/>
          <a:endParaRPr lang="es-ES" sz="4400"/>
        </a:p>
      </dgm:t>
    </dgm:pt>
    <dgm:pt modelId="{B8A2A5C3-EF2F-484D-A007-2FAF22C7833A}">
      <dgm:prSet phldrT="[Texto]" custT="1"/>
      <dgm:spPr/>
      <dgm:t>
        <a:bodyPr/>
        <a:lstStyle/>
        <a:p>
          <a:pPr algn="just"/>
          <a:r>
            <a:rPr lang="es-ES" sz="1400" dirty="0" smtClean="0">
              <a:latin typeface="Bookman Old Style" pitchFamily="18" charset="0"/>
            </a:rPr>
            <a:t>Aplicar el modelo de gestión de proyectos diseñado permitirá:</a:t>
          </a:r>
          <a:endParaRPr lang="es-ES" sz="1400" dirty="0"/>
        </a:p>
      </dgm:t>
    </dgm:pt>
    <dgm:pt modelId="{D8F3CAB4-D05E-4AD7-8797-28E86740B3F8}" type="parTrans" cxnId="{51D45348-F095-471B-B1C5-897895EA6E7C}">
      <dgm:prSet/>
      <dgm:spPr/>
      <dgm:t>
        <a:bodyPr/>
        <a:lstStyle/>
        <a:p>
          <a:pPr algn="just"/>
          <a:endParaRPr lang="es-ES" sz="4400"/>
        </a:p>
      </dgm:t>
    </dgm:pt>
    <dgm:pt modelId="{C1677D9C-E17C-4C51-87C5-B8B21FA70BB6}" type="sibTrans" cxnId="{51D45348-F095-471B-B1C5-897895EA6E7C}">
      <dgm:prSet/>
      <dgm:spPr/>
      <dgm:t>
        <a:bodyPr/>
        <a:lstStyle/>
        <a:p>
          <a:pPr algn="just"/>
          <a:endParaRPr lang="es-ES" sz="4400"/>
        </a:p>
      </dgm:t>
    </dgm:pt>
    <dgm:pt modelId="{D9EC2158-F3FF-40F6-8C97-FECBADB34CC9}">
      <dgm:prSet custT="1"/>
      <dgm:spPr/>
      <dgm:t>
        <a:bodyPr/>
        <a:lstStyle/>
        <a:p>
          <a:pPr algn="just"/>
          <a:r>
            <a:rPr lang="es-ES" sz="1400" smtClean="0">
              <a:latin typeface="Bookman Old Style" pitchFamily="18" charset="0"/>
            </a:rPr>
            <a:t>Documentar información</a:t>
          </a:r>
          <a:endParaRPr lang="es-ES" sz="1400" dirty="0" smtClean="0">
            <a:latin typeface="Bookman Old Style" pitchFamily="18" charset="0"/>
          </a:endParaRPr>
        </a:p>
      </dgm:t>
    </dgm:pt>
    <dgm:pt modelId="{2B4B159D-CDA7-4345-85E6-AE44149C4A70}" type="parTrans" cxnId="{FCC39899-14E5-49B0-8B5F-C4B7EFECF3D6}">
      <dgm:prSet/>
      <dgm:spPr/>
      <dgm:t>
        <a:bodyPr/>
        <a:lstStyle/>
        <a:p>
          <a:pPr algn="just"/>
          <a:endParaRPr lang="es-ES" sz="4400"/>
        </a:p>
      </dgm:t>
    </dgm:pt>
    <dgm:pt modelId="{E6B249F6-DC08-4857-9696-022F91A132A8}" type="sibTrans" cxnId="{FCC39899-14E5-49B0-8B5F-C4B7EFECF3D6}">
      <dgm:prSet/>
      <dgm:spPr/>
      <dgm:t>
        <a:bodyPr/>
        <a:lstStyle/>
        <a:p>
          <a:pPr algn="just"/>
          <a:endParaRPr lang="es-ES" sz="4400"/>
        </a:p>
      </dgm:t>
    </dgm:pt>
    <dgm:pt modelId="{2D011AEF-F66D-4FFE-8E01-D1887CD7DBC2}">
      <dgm:prSet custT="1"/>
      <dgm:spPr/>
      <dgm:t>
        <a:bodyPr/>
        <a:lstStyle/>
        <a:p>
          <a:pPr algn="just"/>
          <a:r>
            <a:rPr lang="es-ES" sz="1400" smtClean="0">
              <a:latin typeface="Bookman Old Style" pitchFamily="18" charset="0"/>
            </a:rPr>
            <a:t>Reducir costos innecesarios</a:t>
          </a:r>
          <a:endParaRPr lang="es-ES" sz="1400" dirty="0" smtClean="0">
            <a:latin typeface="Bookman Old Style" pitchFamily="18" charset="0"/>
          </a:endParaRPr>
        </a:p>
      </dgm:t>
    </dgm:pt>
    <dgm:pt modelId="{64F9EE86-9B6A-47B5-B08F-EDA699C25400}" type="parTrans" cxnId="{FAB7E463-DCF1-4964-B8EA-C7531B41A817}">
      <dgm:prSet/>
      <dgm:spPr/>
      <dgm:t>
        <a:bodyPr/>
        <a:lstStyle/>
        <a:p>
          <a:pPr algn="just"/>
          <a:endParaRPr lang="es-ES" sz="4400"/>
        </a:p>
      </dgm:t>
    </dgm:pt>
    <dgm:pt modelId="{6BFD74CD-B246-4B71-9BDF-6AA90811EAA4}" type="sibTrans" cxnId="{FAB7E463-DCF1-4964-B8EA-C7531B41A817}">
      <dgm:prSet/>
      <dgm:spPr/>
      <dgm:t>
        <a:bodyPr/>
        <a:lstStyle/>
        <a:p>
          <a:pPr algn="just"/>
          <a:endParaRPr lang="es-ES" sz="4400"/>
        </a:p>
      </dgm:t>
    </dgm:pt>
    <dgm:pt modelId="{AB7B0341-92A4-417A-BC31-C7022CBE169B}">
      <dgm:prSet custT="1"/>
      <dgm:spPr/>
      <dgm:t>
        <a:bodyPr/>
        <a:lstStyle/>
        <a:p>
          <a:pPr algn="just"/>
          <a:r>
            <a:rPr lang="es-ES" sz="1400" dirty="0" smtClean="0">
              <a:latin typeface="Bookman Old Style" pitchFamily="18" charset="0"/>
            </a:rPr>
            <a:t>Dar seguimiento y control</a:t>
          </a:r>
        </a:p>
      </dgm:t>
    </dgm:pt>
    <dgm:pt modelId="{E11DC5F6-0352-47E8-BF80-2EE065BAD2F8}" type="parTrans" cxnId="{F21E0A72-349C-4EF8-A8B0-C53D24075B1B}">
      <dgm:prSet/>
      <dgm:spPr/>
      <dgm:t>
        <a:bodyPr/>
        <a:lstStyle/>
        <a:p>
          <a:pPr algn="just"/>
          <a:endParaRPr lang="es-ES" sz="4400"/>
        </a:p>
      </dgm:t>
    </dgm:pt>
    <dgm:pt modelId="{EFC1A654-B338-44C7-8E52-6375F48662AD}" type="sibTrans" cxnId="{F21E0A72-349C-4EF8-A8B0-C53D24075B1B}">
      <dgm:prSet/>
      <dgm:spPr/>
      <dgm:t>
        <a:bodyPr/>
        <a:lstStyle/>
        <a:p>
          <a:pPr algn="just"/>
          <a:endParaRPr lang="es-ES" sz="4400"/>
        </a:p>
      </dgm:t>
    </dgm:pt>
    <dgm:pt modelId="{4012040B-9FEC-48C6-B527-AE05FA24E8C1}">
      <dgm:prSet custT="1"/>
      <dgm:spPr/>
      <dgm:t>
        <a:bodyPr/>
        <a:lstStyle/>
        <a:p>
          <a:pPr algn="just"/>
          <a:r>
            <a:rPr lang="es-ES" sz="1400" smtClean="0">
              <a:latin typeface="Bookman Old Style" pitchFamily="18" charset="0"/>
            </a:rPr>
            <a:t>Identificar riesgos</a:t>
          </a:r>
          <a:endParaRPr lang="es-ES" sz="1400" dirty="0" smtClean="0">
            <a:latin typeface="Bookman Old Style" pitchFamily="18" charset="0"/>
          </a:endParaRPr>
        </a:p>
      </dgm:t>
    </dgm:pt>
    <dgm:pt modelId="{28A6512F-DF95-4DE7-A51A-8DB9C8C7A20E}" type="parTrans" cxnId="{6859411F-E7A1-4898-954D-2EC5E66A0052}">
      <dgm:prSet/>
      <dgm:spPr/>
      <dgm:t>
        <a:bodyPr/>
        <a:lstStyle/>
        <a:p>
          <a:pPr algn="just"/>
          <a:endParaRPr lang="es-ES" sz="4400"/>
        </a:p>
      </dgm:t>
    </dgm:pt>
    <dgm:pt modelId="{B4159BF0-A76D-46B8-BF2C-7B1649C65E96}" type="sibTrans" cxnId="{6859411F-E7A1-4898-954D-2EC5E66A0052}">
      <dgm:prSet/>
      <dgm:spPr/>
      <dgm:t>
        <a:bodyPr/>
        <a:lstStyle/>
        <a:p>
          <a:pPr algn="just"/>
          <a:endParaRPr lang="es-ES" sz="4400"/>
        </a:p>
      </dgm:t>
    </dgm:pt>
    <dgm:pt modelId="{F1747C33-7116-4066-B33C-64F436FA7C97}">
      <dgm:prSet custT="1"/>
      <dgm:spPr/>
      <dgm:t>
        <a:bodyPr/>
        <a:lstStyle/>
        <a:p>
          <a:pPr algn="just"/>
          <a:r>
            <a:rPr lang="es-ES" sz="1400" dirty="0" smtClean="0">
              <a:latin typeface="Bookman Old Style" pitchFamily="18" charset="0"/>
            </a:rPr>
            <a:t>Manejar un estándar</a:t>
          </a:r>
          <a:endParaRPr lang="es-EC" sz="1400" dirty="0">
            <a:latin typeface="Bookman Old Style" pitchFamily="18" charset="0"/>
          </a:endParaRPr>
        </a:p>
      </dgm:t>
    </dgm:pt>
    <dgm:pt modelId="{E86B8319-0F7D-4C3E-AB88-E571599F9864}" type="parTrans" cxnId="{6480ADC6-CD84-4C56-86CD-1B1B48A85237}">
      <dgm:prSet/>
      <dgm:spPr/>
      <dgm:t>
        <a:bodyPr/>
        <a:lstStyle/>
        <a:p>
          <a:pPr algn="just"/>
          <a:endParaRPr lang="es-ES" sz="4400"/>
        </a:p>
      </dgm:t>
    </dgm:pt>
    <dgm:pt modelId="{0BCDF330-BEB1-4DF0-817E-4087E46230D6}" type="sibTrans" cxnId="{6480ADC6-CD84-4C56-86CD-1B1B48A85237}">
      <dgm:prSet/>
      <dgm:spPr/>
      <dgm:t>
        <a:bodyPr/>
        <a:lstStyle/>
        <a:p>
          <a:pPr algn="just"/>
          <a:endParaRPr lang="es-ES" sz="4400"/>
        </a:p>
      </dgm:t>
    </dgm:pt>
    <dgm:pt modelId="{B3C2779A-C9EB-49DD-BCE0-841A0F49CE47}">
      <dgm:prSet custT="1"/>
      <dgm:spPr>
        <a:solidFill>
          <a:srgbClr val="99FFCC"/>
        </a:solidFill>
      </dgm:spPr>
      <dgm:t>
        <a:bodyPr/>
        <a:lstStyle/>
        <a:p>
          <a:pPr algn="ctr"/>
          <a:r>
            <a:rPr lang="es-ES" sz="2800" dirty="0" smtClean="0">
              <a:solidFill>
                <a:schemeClr val="tx1"/>
              </a:solidFill>
              <a:latin typeface="Bookman Old Style" pitchFamily="18" charset="0"/>
            </a:rPr>
            <a:t>4</a:t>
          </a:r>
          <a:endParaRPr lang="es-ES" sz="28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A22DF33D-ED21-4702-AB9F-6985A1506CAF}" type="parTrans" cxnId="{4E66255A-28A7-4F27-A70F-7CD90BD9D5EF}">
      <dgm:prSet/>
      <dgm:spPr/>
      <dgm:t>
        <a:bodyPr/>
        <a:lstStyle/>
        <a:p>
          <a:pPr algn="just"/>
          <a:endParaRPr lang="es-ES" sz="4400"/>
        </a:p>
      </dgm:t>
    </dgm:pt>
    <dgm:pt modelId="{AEF9EE76-8555-4041-8172-6B3505733BBA}" type="sibTrans" cxnId="{4E66255A-28A7-4F27-A70F-7CD90BD9D5EF}">
      <dgm:prSet/>
      <dgm:spPr/>
      <dgm:t>
        <a:bodyPr/>
        <a:lstStyle/>
        <a:p>
          <a:pPr algn="just"/>
          <a:endParaRPr lang="es-ES" sz="4400"/>
        </a:p>
      </dgm:t>
    </dgm:pt>
    <dgm:pt modelId="{7DD19D40-1E63-43A4-92FE-7FF371B7463C}">
      <dgm:prSet custT="1"/>
      <dgm:spPr/>
      <dgm:t>
        <a:bodyPr/>
        <a:lstStyle/>
        <a:p>
          <a:pPr algn="just"/>
          <a:r>
            <a:rPr lang="es-ES" sz="1400" smtClean="0">
              <a:latin typeface="Bookman Old Style" pitchFamily="18" charset="0"/>
            </a:rPr>
            <a:t>Al validar el Modelo de Gestión de Proyectos diseñado, la mayoría de encuestados consideran útil el empleo de dicho modelo.</a:t>
          </a:r>
          <a:endParaRPr lang="es-ES" sz="1400"/>
        </a:p>
      </dgm:t>
    </dgm:pt>
    <dgm:pt modelId="{8CEFE6DF-FB9D-498E-9941-8C18EC28C6D6}" type="parTrans" cxnId="{2373658A-A0CE-4D1A-A7F4-E25E76E70482}">
      <dgm:prSet/>
      <dgm:spPr/>
      <dgm:t>
        <a:bodyPr/>
        <a:lstStyle/>
        <a:p>
          <a:pPr algn="just"/>
          <a:endParaRPr lang="es-ES" sz="4400"/>
        </a:p>
      </dgm:t>
    </dgm:pt>
    <dgm:pt modelId="{1A002CAC-C91E-4F87-99F9-A4E2BB68CCFA}" type="sibTrans" cxnId="{2373658A-A0CE-4D1A-A7F4-E25E76E70482}">
      <dgm:prSet/>
      <dgm:spPr/>
      <dgm:t>
        <a:bodyPr/>
        <a:lstStyle/>
        <a:p>
          <a:pPr algn="just"/>
          <a:endParaRPr lang="es-ES" sz="4400"/>
        </a:p>
      </dgm:t>
    </dgm:pt>
    <dgm:pt modelId="{4041C2D9-FFD5-48D0-96B0-B93C42D407F5}" type="pres">
      <dgm:prSet presAssocID="{0A7CB061-EFA7-47A4-BA8B-5F01FDB759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8834DA1-71A9-4633-83C3-A5D985ABF210}" type="pres">
      <dgm:prSet presAssocID="{1FC37DF3-ACB5-4A0B-9D4C-806421D86A24}" presName="composite" presStyleCnt="0"/>
      <dgm:spPr/>
    </dgm:pt>
    <dgm:pt modelId="{3B7ECED9-8F2B-4109-97CC-12D9F2C0642B}" type="pres">
      <dgm:prSet presAssocID="{1FC37DF3-ACB5-4A0B-9D4C-806421D86A2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963BA0-6530-44BF-842E-339F470AE0E1}" type="pres">
      <dgm:prSet presAssocID="{1FC37DF3-ACB5-4A0B-9D4C-806421D86A24}" presName="descendantText" presStyleLbl="alignAcc1" presStyleIdx="0" presStyleCnt="4" custScale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EC7C32-152B-4243-A1A1-A95D189DCC33}" type="pres">
      <dgm:prSet presAssocID="{7D97CFD7-D688-482D-B305-D2CD78464C21}" presName="sp" presStyleCnt="0"/>
      <dgm:spPr/>
    </dgm:pt>
    <dgm:pt modelId="{2AA32EFC-71B0-481A-ADB3-B82C93CE469A}" type="pres">
      <dgm:prSet presAssocID="{1265771E-6195-4302-BAEE-D92EB3A0899E}" presName="composite" presStyleCnt="0"/>
      <dgm:spPr/>
    </dgm:pt>
    <dgm:pt modelId="{CE86C22E-FEE5-4C34-9768-0976E95A0890}" type="pres">
      <dgm:prSet presAssocID="{1265771E-6195-4302-BAEE-D92EB3A0899E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759191-F622-44D2-82C9-18A39C2C5DCD}" type="pres">
      <dgm:prSet presAssocID="{1265771E-6195-4302-BAEE-D92EB3A0899E}" presName="descendantText" presStyleLbl="alignAcc1" presStyleIdx="1" presStyleCnt="4" custLinFactNeighborY="-38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344B84-7303-4FB3-8DF3-124E43C0C165}" type="pres">
      <dgm:prSet presAssocID="{C3A4444F-A268-4948-893E-268A204C5F09}" presName="sp" presStyleCnt="0"/>
      <dgm:spPr/>
    </dgm:pt>
    <dgm:pt modelId="{6CF5EBB3-5272-4DC3-9386-0518B475D742}" type="pres">
      <dgm:prSet presAssocID="{40FF87D4-7F2A-4C27-9674-F1CDFB188746}" presName="composite" presStyleCnt="0"/>
      <dgm:spPr/>
    </dgm:pt>
    <dgm:pt modelId="{A704CD68-DF56-42D5-9C07-7FCD3877A54C}" type="pres">
      <dgm:prSet presAssocID="{40FF87D4-7F2A-4C27-9674-F1CDFB18874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4C5C50-94D6-47D5-8F3B-6763BA0D4FED}" type="pres">
      <dgm:prSet presAssocID="{40FF87D4-7F2A-4C27-9674-F1CDFB188746}" presName="descendantText" presStyleLbl="alignAcc1" presStyleIdx="2" presStyleCnt="4" custScaleY="159567" custLinFactNeighborY="-105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3A9AE5-F990-4298-9A2C-58C6F0873E8D}" type="pres">
      <dgm:prSet presAssocID="{653EC044-E709-4909-B754-55442DC2E807}" presName="sp" presStyleCnt="0"/>
      <dgm:spPr/>
    </dgm:pt>
    <dgm:pt modelId="{933C9270-03DC-454A-AD7A-58121AA295AD}" type="pres">
      <dgm:prSet presAssocID="{B3C2779A-C9EB-49DD-BCE0-841A0F49CE47}" presName="composite" presStyleCnt="0"/>
      <dgm:spPr/>
    </dgm:pt>
    <dgm:pt modelId="{C0534D57-746D-4192-B15F-8F8F554D6085}" type="pres">
      <dgm:prSet presAssocID="{B3C2779A-C9EB-49DD-BCE0-841A0F49CE47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DAC025-68BC-40A3-8F94-A59021BD15D1}" type="pres">
      <dgm:prSet presAssocID="{B3C2779A-C9EB-49DD-BCE0-841A0F49CE47}" presName="descendantText" presStyleLbl="alignAcc1" presStyleIdx="3" presStyleCnt="4" custLinFactNeighborY="183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4CAC4AC-15B4-45A0-A2FB-3EC0482888E0}" type="presOf" srcId="{D9EC2158-F3FF-40F6-8C97-FECBADB34CC9}" destId="{C24C5C50-94D6-47D5-8F3B-6763BA0D4FED}" srcOrd="0" destOrd="1" presId="urn:microsoft.com/office/officeart/2005/8/layout/chevron2"/>
    <dgm:cxn modelId="{6ECB7844-B16C-481B-9FCA-A2901DD6AB57}" type="presOf" srcId="{F1747C33-7116-4066-B33C-64F436FA7C97}" destId="{C24C5C50-94D6-47D5-8F3B-6763BA0D4FED}" srcOrd="0" destOrd="5" presId="urn:microsoft.com/office/officeart/2005/8/layout/chevron2"/>
    <dgm:cxn modelId="{347E78B8-6CDA-4914-8493-4A1F06D20827}" type="presOf" srcId="{B3C2779A-C9EB-49DD-BCE0-841A0F49CE47}" destId="{C0534D57-746D-4192-B15F-8F8F554D6085}" srcOrd="0" destOrd="0" presId="urn:microsoft.com/office/officeart/2005/8/layout/chevron2"/>
    <dgm:cxn modelId="{270025C9-D7D1-48E8-AFED-8FCB042DB9C6}" type="presOf" srcId="{AB7B0341-92A4-417A-BC31-C7022CBE169B}" destId="{C24C5C50-94D6-47D5-8F3B-6763BA0D4FED}" srcOrd="0" destOrd="3" presId="urn:microsoft.com/office/officeart/2005/8/layout/chevron2"/>
    <dgm:cxn modelId="{E6D0E7B3-3CF4-45AB-B173-2DB6C35EEAB9}" type="presOf" srcId="{B8A2A5C3-EF2F-484D-A007-2FAF22C7833A}" destId="{C24C5C50-94D6-47D5-8F3B-6763BA0D4FED}" srcOrd="0" destOrd="0" presId="urn:microsoft.com/office/officeart/2005/8/layout/chevron2"/>
    <dgm:cxn modelId="{BD365BA7-627F-459F-AE56-1C7F6D0E9F7C}" type="presOf" srcId="{1265771E-6195-4302-BAEE-D92EB3A0899E}" destId="{CE86C22E-FEE5-4C34-9768-0976E95A0890}" srcOrd="0" destOrd="0" presId="urn:microsoft.com/office/officeart/2005/8/layout/chevron2"/>
    <dgm:cxn modelId="{F0BDDDEA-9411-4B18-BB9C-448CC0105D6A}" srcId="{0A7CB061-EFA7-47A4-BA8B-5F01FDB7592A}" destId="{1265771E-6195-4302-BAEE-D92EB3A0899E}" srcOrd="1" destOrd="0" parTransId="{E0F8D5EE-7E71-4C6E-8DF2-BEA06DFD127E}" sibTransId="{C3A4444F-A268-4948-893E-268A204C5F09}"/>
    <dgm:cxn modelId="{8D7C83F5-7AA0-48E9-B01D-118893D4BD55}" type="presOf" srcId="{2D011AEF-F66D-4FFE-8E01-D1887CD7DBC2}" destId="{C24C5C50-94D6-47D5-8F3B-6763BA0D4FED}" srcOrd="0" destOrd="2" presId="urn:microsoft.com/office/officeart/2005/8/layout/chevron2"/>
    <dgm:cxn modelId="{F9FDF7FB-D0B0-4220-B744-249892391A82}" type="presOf" srcId="{7DD19D40-1E63-43A4-92FE-7FF371B7463C}" destId="{E4DAC025-68BC-40A3-8F94-A59021BD15D1}" srcOrd="0" destOrd="0" presId="urn:microsoft.com/office/officeart/2005/8/layout/chevron2"/>
    <dgm:cxn modelId="{FCC39899-14E5-49B0-8B5F-C4B7EFECF3D6}" srcId="{B8A2A5C3-EF2F-484D-A007-2FAF22C7833A}" destId="{D9EC2158-F3FF-40F6-8C97-FECBADB34CC9}" srcOrd="0" destOrd="0" parTransId="{2B4B159D-CDA7-4345-85E6-AE44149C4A70}" sibTransId="{E6B249F6-DC08-4857-9696-022F91A132A8}"/>
    <dgm:cxn modelId="{24FA756A-8C88-44E6-8C2C-457D8D8B39D9}" type="presOf" srcId="{1FC37DF3-ACB5-4A0B-9D4C-806421D86A24}" destId="{3B7ECED9-8F2B-4109-97CC-12D9F2C0642B}" srcOrd="0" destOrd="0" presId="urn:microsoft.com/office/officeart/2005/8/layout/chevron2"/>
    <dgm:cxn modelId="{51D45348-F095-471B-B1C5-897895EA6E7C}" srcId="{40FF87D4-7F2A-4C27-9674-F1CDFB188746}" destId="{B8A2A5C3-EF2F-484D-A007-2FAF22C7833A}" srcOrd="0" destOrd="0" parTransId="{D8F3CAB4-D05E-4AD7-8797-28E86740B3F8}" sibTransId="{C1677D9C-E17C-4C51-87C5-B8B21FA70BB6}"/>
    <dgm:cxn modelId="{FAB7E463-DCF1-4964-B8EA-C7531B41A817}" srcId="{B8A2A5C3-EF2F-484D-A007-2FAF22C7833A}" destId="{2D011AEF-F66D-4FFE-8E01-D1887CD7DBC2}" srcOrd="1" destOrd="0" parTransId="{64F9EE86-9B6A-47B5-B08F-EDA699C25400}" sibTransId="{6BFD74CD-B246-4B71-9BDF-6AA90811EAA4}"/>
    <dgm:cxn modelId="{AF323C4C-36B7-4DF6-8B87-698BE489C919}" type="presOf" srcId="{4012040B-9FEC-48C6-B527-AE05FA24E8C1}" destId="{C24C5C50-94D6-47D5-8F3B-6763BA0D4FED}" srcOrd="0" destOrd="4" presId="urn:microsoft.com/office/officeart/2005/8/layout/chevron2"/>
    <dgm:cxn modelId="{AF61D3BE-D5EB-4502-9E75-CC01364CCFAE}" srcId="{0A7CB061-EFA7-47A4-BA8B-5F01FDB7592A}" destId="{40FF87D4-7F2A-4C27-9674-F1CDFB188746}" srcOrd="2" destOrd="0" parTransId="{123EAD4C-C4C5-4EBF-BBEC-C878812B6164}" sibTransId="{653EC044-E709-4909-B754-55442DC2E807}"/>
    <dgm:cxn modelId="{6859411F-E7A1-4898-954D-2EC5E66A0052}" srcId="{B8A2A5C3-EF2F-484D-A007-2FAF22C7833A}" destId="{4012040B-9FEC-48C6-B527-AE05FA24E8C1}" srcOrd="3" destOrd="0" parTransId="{28A6512F-DF95-4DE7-A51A-8DB9C8C7A20E}" sibTransId="{B4159BF0-A76D-46B8-BF2C-7B1649C65E96}"/>
    <dgm:cxn modelId="{8C868737-19A7-4E59-B3FB-53BC0ED3B7F4}" type="presOf" srcId="{40FF87D4-7F2A-4C27-9674-F1CDFB188746}" destId="{A704CD68-DF56-42D5-9C07-7FCD3877A54C}" srcOrd="0" destOrd="0" presId="urn:microsoft.com/office/officeart/2005/8/layout/chevron2"/>
    <dgm:cxn modelId="{2373658A-A0CE-4D1A-A7F4-E25E76E70482}" srcId="{B3C2779A-C9EB-49DD-BCE0-841A0F49CE47}" destId="{7DD19D40-1E63-43A4-92FE-7FF371B7463C}" srcOrd="0" destOrd="0" parTransId="{8CEFE6DF-FB9D-498E-9941-8C18EC28C6D6}" sibTransId="{1A002CAC-C91E-4F87-99F9-A4E2BB68CCFA}"/>
    <dgm:cxn modelId="{7D37D627-0989-497B-AAD9-B0B2029CB5DF}" srcId="{1265771E-6195-4302-BAEE-D92EB3A0899E}" destId="{C928629F-8833-484E-B282-DBE660C468E9}" srcOrd="0" destOrd="0" parTransId="{089EE121-1B2D-4004-986A-4E1EDA3E5800}" sibTransId="{78991C9D-F7BF-482A-AFEF-194D55959E8E}"/>
    <dgm:cxn modelId="{F21E0A72-349C-4EF8-A8B0-C53D24075B1B}" srcId="{B8A2A5C3-EF2F-484D-A007-2FAF22C7833A}" destId="{AB7B0341-92A4-417A-BC31-C7022CBE169B}" srcOrd="2" destOrd="0" parTransId="{E11DC5F6-0352-47E8-BF80-2EE065BAD2F8}" sibTransId="{EFC1A654-B338-44C7-8E52-6375F48662AD}"/>
    <dgm:cxn modelId="{359BF9D4-AB47-4015-8D63-F9D4A3D40313}" type="presOf" srcId="{6A392C1F-EFA5-4CBD-A45F-4E2E72D777A8}" destId="{69963BA0-6530-44BF-842E-339F470AE0E1}" srcOrd="0" destOrd="0" presId="urn:microsoft.com/office/officeart/2005/8/layout/chevron2"/>
    <dgm:cxn modelId="{B35559D0-FC62-448F-9721-F7AF14A748C3}" type="presOf" srcId="{C928629F-8833-484E-B282-DBE660C468E9}" destId="{C8759191-F622-44D2-82C9-18A39C2C5DCD}" srcOrd="0" destOrd="0" presId="urn:microsoft.com/office/officeart/2005/8/layout/chevron2"/>
    <dgm:cxn modelId="{6480ADC6-CD84-4C56-86CD-1B1B48A85237}" srcId="{B8A2A5C3-EF2F-484D-A007-2FAF22C7833A}" destId="{F1747C33-7116-4066-B33C-64F436FA7C97}" srcOrd="4" destOrd="0" parTransId="{E86B8319-0F7D-4C3E-AB88-E571599F9864}" sibTransId="{0BCDF330-BEB1-4DF0-817E-4087E46230D6}"/>
    <dgm:cxn modelId="{C0FD6239-CB7C-4F8F-B904-A624548D64E1}" type="presOf" srcId="{0A7CB061-EFA7-47A4-BA8B-5F01FDB7592A}" destId="{4041C2D9-FFD5-48D0-96B0-B93C42D407F5}" srcOrd="0" destOrd="0" presId="urn:microsoft.com/office/officeart/2005/8/layout/chevron2"/>
    <dgm:cxn modelId="{4E66255A-28A7-4F27-A70F-7CD90BD9D5EF}" srcId="{0A7CB061-EFA7-47A4-BA8B-5F01FDB7592A}" destId="{B3C2779A-C9EB-49DD-BCE0-841A0F49CE47}" srcOrd="3" destOrd="0" parTransId="{A22DF33D-ED21-4702-AB9F-6985A1506CAF}" sibTransId="{AEF9EE76-8555-4041-8172-6B3505733BBA}"/>
    <dgm:cxn modelId="{5231C372-302E-4D2D-A476-93CFC9672BC9}" srcId="{0A7CB061-EFA7-47A4-BA8B-5F01FDB7592A}" destId="{1FC37DF3-ACB5-4A0B-9D4C-806421D86A24}" srcOrd="0" destOrd="0" parTransId="{64506260-0D51-4278-9BC5-D7EBCC9F290B}" sibTransId="{7D97CFD7-D688-482D-B305-D2CD78464C21}"/>
    <dgm:cxn modelId="{3A4DFFCE-D59B-4459-A93F-5C121346182E}" srcId="{1FC37DF3-ACB5-4A0B-9D4C-806421D86A24}" destId="{6A392C1F-EFA5-4CBD-A45F-4E2E72D777A8}" srcOrd="0" destOrd="0" parTransId="{42D58D2F-A913-49B4-BD7A-1613AA5B46E3}" sibTransId="{B041BA16-297B-41AB-BC05-F5D66882FC4E}"/>
    <dgm:cxn modelId="{AC93ECEB-9292-4503-AC68-B8C64FC5A8F9}" type="presParOf" srcId="{4041C2D9-FFD5-48D0-96B0-B93C42D407F5}" destId="{A8834DA1-71A9-4633-83C3-A5D985ABF210}" srcOrd="0" destOrd="0" presId="urn:microsoft.com/office/officeart/2005/8/layout/chevron2"/>
    <dgm:cxn modelId="{6D3AB0C0-DE92-4214-8077-3B8FCF2FC3AA}" type="presParOf" srcId="{A8834DA1-71A9-4633-83C3-A5D985ABF210}" destId="{3B7ECED9-8F2B-4109-97CC-12D9F2C0642B}" srcOrd="0" destOrd="0" presId="urn:microsoft.com/office/officeart/2005/8/layout/chevron2"/>
    <dgm:cxn modelId="{C35F10CA-64CE-427E-9D05-BCE57E9A8D0C}" type="presParOf" srcId="{A8834DA1-71A9-4633-83C3-A5D985ABF210}" destId="{69963BA0-6530-44BF-842E-339F470AE0E1}" srcOrd="1" destOrd="0" presId="urn:microsoft.com/office/officeart/2005/8/layout/chevron2"/>
    <dgm:cxn modelId="{CC7AA219-2B1A-4840-A31B-113E258305EF}" type="presParOf" srcId="{4041C2D9-FFD5-48D0-96B0-B93C42D407F5}" destId="{6EEC7C32-152B-4243-A1A1-A95D189DCC33}" srcOrd="1" destOrd="0" presId="urn:microsoft.com/office/officeart/2005/8/layout/chevron2"/>
    <dgm:cxn modelId="{3437A555-84F3-44FF-92C0-976EBC14E8D0}" type="presParOf" srcId="{4041C2D9-FFD5-48D0-96B0-B93C42D407F5}" destId="{2AA32EFC-71B0-481A-ADB3-B82C93CE469A}" srcOrd="2" destOrd="0" presId="urn:microsoft.com/office/officeart/2005/8/layout/chevron2"/>
    <dgm:cxn modelId="{11F5345E-0574-4A56-B86A-3BA313391DD5}" type="presParOf" srcId="{2AA32EFC-71B0-481A-ADB3-B82C93CE469A}" destId="{CE86C22E-FEE5-4C34-9768-0976E95A0890}" srcOrd="0" destOrd="0" presId="urn:microsoft.com/office/officeart/2005/8/layout/chevron2"/>
    <dgm:cxn modelId="{E4E38449-02CF-43E2-9164-5A4921FEB762}" type="presParOf" srcId="{2AA32EFC-71B0-481A-ADB3-B82C93CE469A}" destId="{C8759191-F622-44D2-82C9-18A39C2C5DCD}" srcOrd="1" destOrd="0" presId="urn:microsoft.com/office/officeart/2005/8/layout/chevron2"/>
    <dgm:cxn modelId="{70BEB8FD-C5E1-499E-B13B-9D4AD832AB1B}" type="presParOf" srcId="{4041C2D9-FFD5-48D0-96B0-B93C42D407F5}" destId="{06344B84-7303-4FB3-8DF3-124E43C0C165}" srcOrd="3" destOrd="0" presId="urn:microsoft.com/office/officeart/2005/8/layout/chevron2"/>
    <dgm:cxn modelId="{6749A4C7-D20C-4196-AD1D-5A0269DB1126}" type="presParOf" srcId="{4041C2D9-FFD5-48D0-96B0-B93C42D407F5}" destId="{6CF5EBB3-5272-4DC3-9386-0518B475D742}" srcOrd="4" destOrd="0" presId="urn:microsoft.com/office/officeart/2005/8/layout/chevron2"/>
    <dgm:cxn modelId="{4212DF2B-D59A-4CED-9166-1A98ED640875}" type="presParOf" srcId="{6CF5EBB3-5272-4DC3-9386-0518B475D742}" destId="{A704CD68-DF56-42D5-9C07-7FCD3877A54C}" srcOrd="0" destOrd="0" presId="urn:microsoft.com/office/officeart/2005/8/layout/chevron2"/>
    <dgm:cxn modelId="{7E01C24F-9110-453D-BE40-94B9DCCE6384}" type="presParOf" srcId="{6CF5EBB3-5272-4DC3-9386-0518B475D742}" destId="{C24C5C50-94D6-47D5-8F3B-6763BA0D4FED}" srcOrd="1" destOrd="0" presId="urn:microsoft.com/office/officeart/2005/8/layout/chevron2"/>
    <dgm:cxn modelId="{88F9CE4A-060C-46BF-8AC2-2695C39400F8}" type="presParOf" srcId="{4041C2D9-FFD5-48D0-96B0-B93C42D407F5}" destId="{903A9AE5-F990-4298-9A2C-58C6F0873E8D}" srcOrd="5" destOrd="0" presId="urn:microsoft.com/office/officeart/2005/8/layout/chevron2"/>
    <dgm:cxn modelId="{D4A30540-36C1-4EF9-AFC4-52516881EE80}" type="presParOf" srcId="{4041C2D9-FFD5-48D0-96B0-B93C42D407F5}" destId="{933C9270-03DC-454A-AD7A-58121AA295AD}" srcOrd="6" destOrd="0" presId="urn:microsoft.com/office/officeart/2005/8/layout/chevron2"/>
    <dgm:cxn modelId="{BA81C8AF-C015-4641-A724-04BFB42CDDB3}" type="presParOf" srcId="{933C9270-03DC-454A-AD7A-58121AA295AD}" destId="{C0534D57-746D-4192-B15F-8F8F554D6085}" srcOrd="0" destOrd="0" presId="urn:microsoft.com/office/officeart/2005/8/layout/chevron2"/>
    <dgm:cxn modelId="{60C94228-977F-41BB-AA20-5B02999D1B39}" type="presParOf" srcId="{933C9270-03DC-454A-AD7A-58121AA295AD}" destId="{E4DAC025-68BC-40A3-8F94-A59021BD15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5F772CE-40D1-492D-905C-F23DF2B1B4C8}" type="doc">
      <dgm:prSet loTypeId="urn:microsoft.com/office/officeart/2005/8/layout/vList4" loCatId="pictur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D2BBC545-2D0C-4AEC-A493-2D43C7406725}">
      <dgm:prSet phldrT="[Texto]"/>
      <dgm:spPr>
        <a:solidFill>
          <a:schemeClr val="bg1"/>
        </a:solidFill>
      </dgm:spPr>
      <dgm:t>
        <a:bodyPr/>
        <a:lstStyle/>
        <a:p>
          <a:pPr algn="just"/>
          <a:r>
            <a:rPr lang="es-ES" smtClean="0">
              <a:latin typeface="Bookman Old Style" pitchFamily="18" charset="0"/>
            </a:rPr>
            <a:t>Implementar el Modelo de Gestión de Proyectos diseñado considerando programas de capacitación en la metodología del PMI a través del estándar del PMBOK.</a:t>
          </a:r>
          <a:endParaRPr lang="es-ES" dirty="0"/>
        </a:p>
      </dgm:t>
    </dgm:pt>
    <dgm:pt modelId="{404DD44B-F9DD-462E-A9E4-48310038A389}" type="parTrans" cxnId="{5B77564F-2FD6-4B79-8F28-CD2D7A33767B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AE60B671-3EDA-44B8-B339-CC27237C545E}" type="sibTrans" cxnId="{5B77564F-2FD6-4B79-8F28-CD2D7A33767B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A1287570-4C45-4B73-B9AC-A41CF0E53A09}">
      <dgm:prSet phldrT="[Texto]"/>
      <dgm:spPr>
        <a:solidFill>
          <a:srgbClr val="FFFF99"/>
        </a:solidFill>
      </dgm:spPr>
      <dgm:t>
        <a:bodyPr/>
        <a:lstStyle/>
        <a:p>
          <a:pPr algn="just"/>
          <a:endParaRPr lang="es-ES" dirty="0" smtClean="0">
            <a:latin typeface="Bookman Old Style" pitchFamily="18" charset="0"/>
          </a:endParaRPr>
        </a:p>
        <a:p>
          <a:pPr algn="just"/>
          <a:r>
            <a:rPr lang="es-ES" dirty="0" smtClean="0">
              <a:latin typeface="Bookman Old Style" pitchFamily="18" charset="0"/>
            </a:rPr>
            <a:t>Motivar el cambio de cultura organizacional en las empresas del subsector analizado mediante la utilización de incentivos para el personal.</a:t>
          </a:r>
          <a:endParaRPr lang="es-ES" dirty="0"/>
        </a:p>
      </dgm:t>
    </dgm:pt>
    <dgm:pt modelId="{5FF4BB01-E9EB-4F58-95B4-DE3106A10C94}" type="parTrans" cxnId="{807BF879-797E-4845-B873-9AC867D1C192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552FB032-02BC-4EDB-93D6-EF40F50358AF}" type="sibTrans" cxnId="{807BF879-797E-4845-B873-9AC867D1C192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7FB6C06B-E6A0-4455-AFE7-CE9235D90E9A}">
      <dgm:prSet phldrT="[Texto]"/>
      <dgm:spPr/>
      <dgm:t>
        <a:bodyPr/>
        <a:lstStyle/>
        <a:p>
          <a:pPr algn="just"/>
          <a:endParaRPr lang="es-ES" smtClean="0">
            <a:latin typeface="Bookman Old Style" pitchFamily="18" charset="0"/>
          </a:endParaRPr>
        </a:p>
        <a:p>
          <a:pPr algn="just"/>
          <a:r>
            <a:rPr lang="es-ES" smtClean="0">
              <a:latin typeface="Bookman Old Style" pitchFamily="18" charset="0"/>
            </a:rPr>
            <a:t>Desarrollar análisis de identificación de factores tanto externos como internos que afectan el entorno en el que se desenvuelve la gestión de proyectos de cada empresa</a:t>
          </a:r>
          <a:endParaRPr lang="es-ES" dirty="0"/>
        </a:p>
      </dgm:t>
    </dgm:pt>
    <dgm:pt modelId="{4E2F60EE-ABC9-44A0-BD19-0E2597086BDA}" type="parTrans" cxnId="{DA7F627E-CF05-44F9-9182-03C218DD0943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FBA87984-72C8-4CCC-90FD-9EB794E0E3AA}" type="sibTrans" cxnId="{DA7F627E-CF05-44F9-9182-03C218DD0943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193B28D7-A28A-46B1-93A2-17E0E6FF8156}">
      <dgm:prSet/>
      <dgm:spPr>
        <a:solidFill>
          <a:srgbClr val="99FFCC"/>
        </a:solidFill>
      </dgm:spPr>
      <dgm:t>
        <a:bodyPr/>
        <a:lstStyle/>
        <a:p>
          <a:pPr algn="just"/>
          <a:r>
            <a:rPr lang="es-ES" smtClean="0">
              <a:latin typeface="Bookman Old Style" pitchFamily="18" charset="0"/>
            </a:rPr>
            <a:t>Evaluar de forma periódica la funcionalidad del modelo después de su implementación.</a:t>
          </a:r>
          <a:endParaRPr lang="es-ES" dirty="0"/>
        </a:p>
      </dgm:t>
    </dgm:pt>
    <dgm:pt modelId="{AD8F6FDE-6605-4A8F-A87B-FD0078C2F4EF}" type="parTrans" cxnId="{4213183A-FF16-46D2-B6CD-C2AAFD419917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13161730-7915-44FB-BA05-F6006D9B0789}" type="sibTrans" cxnId="{4213183A-FF16-46D2-B6CD-C2AAFD419917}">
      <dgm:prSet/>
      <dgm:spPr/>
      <dgm:t>
        <a:bodyPr/>
        <a:lstStyle/>
        <a:p>
          <a:pPr algn="just"/>
          <a:endParaRPr lang="es-ES">
            <a:solidFill>
              <a:schemeClr val="tx1"/>
            </a:solidFill>
          </a:endParaRPr>
        </a:p>
      </dgm:t>
    </dgm:pt>
    <dgm:pt modelId="{E2BCF380-FB69-4FB8-A9BC-307870525AE3}" type="pres">
      <dgm:prSet presAssocID="{75F772CE-40D1-492D-905C-F23DF2B1B4C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BD4A008-933E-4830-9E49-77F0DC1F56A0}" type="pres">
      <dgm:prSet presAssocID="{D2BBC545-2D0C-4AEC-A493-2D43C7406725}" presName="comp" presStyleCnt="0"/>
      <dgm:spPr/>
    </dgm:pt>
    <dgm:pt modelId="{F37EBAC8-EBFF-4277-86FD-50438A7DF30F}" type="pres">
      <dgm:prSet presAssocID="{D2BBC545-2D0C-4AEC-A493-2D43C7406725}" presName="box" presStyleLbl="node1" presStyleIdx="0" presStyleCnt="4"/>
      <dgm:spPr/>
      <dgm:t>
        <a:bodyPr/>
        <a:lstStyle/>
        <a:p>
          <a:endParaRPr lang="es-ES"/>
        </a:p>
      </dgm:t>
    </dgm:pt>
    <dgm:pt modelId="{47D716A6-03E4-4023-91BC-1468A3D4DA69}" type="pres">
      <dgm:prSet presAssocID="{D2BBC545-2D0C-4AEC-A493-2D43C7406725}" presName="img" presStyleLbl="fgImgPlace1" presStyleIdx="0" presStyleCnt="4" custScaleX="8613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7C8D4DC-5552-44AC-810C-3A4CB5C78DFE}" type="pres">
      <dgm:prSet presAssocID="{D2BBC545-2D0C-4AEC-A493-2D43C740672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F033B8-954F-4535-BD44-42936D94E363}" type="pres">
      <dgm:prSet presAssocID="{AE60B671-3EDA-44B8-B339-CC27237C545E}" presName="spacer" presStyleCnt="0"/>
      <dgm:spPr/>
    </dgm:pt>
    <dgm:pt modelId="{70387623-DAB2-478E-9615-C4377354D273}" type="pres">
      <dgm:prSet presAssocID="{A1287570-4C45-4B73-B9AC-A41CF0E53A09}" presName="comp" presStyleCnt="0"/>
      <dgm:spPr/>
    </dgm:pt>
    <dgm:pt modelId="{39BAEC9D-C181-4660-B434-5500D84A07AA}" type="pres">
      <dgm:prSet presAssocID="{A1287570-4C45-4B73-B9AC-A41CF0E53A09}" presName="box" presStyleLbl="node1" presStyleIdx="1" presStyleCnt="4"/>
      <dgm:spPr/>
      <dgm:t>
        <a:bodyPr/>
        <a:lstStyle/>
        <a:p>
          <a:endParaRPr lang="es-ES"/>
        </a:p>
      </dgm:t>
    </dgm:pt>
    <dgm:pt modelId="{82E6C197-DCDD-449A-B9F7-EC49B91125CB}" type="pres">
      <dgm:prSet presAssocID="{A1287570-4C45-4B73-B9AC-A41CF0E53A09}" presName="img" presStyleLbl="fgImgPlace1" presStyleIdx="1" presStyleCnt="4" custScaleX="8613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7F669C2-3AD7-4EEE-82D6-2E0C5B7A2FA6}" type="pres">
      <dgm:prSet presAssocID="{A1287570-4C45-4B73-B9AC-A41CF0E53A0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34F4B5-CB86-4680-8E07-6AFB611C08D7}" type="pres">
      <dgm:prSet presAssocID="{552FB032-02BC-4EDB-93D6-EF40F50358AF}" presName="spacer" presStyleCnt="0"/>
      <dgm:spPr/>
    </dgm:pt>
    <dgm:pt modelId="{3E811D6A-62C9-4F87-AD9E-879FB03C7275}" type="pres">
      <dgm:prSet presAssocID="{7FB6C06B-E6A0-4455-AFE7-CE9235D90E9A}" presName="comp" presStyleCnt="0"/>
      <dgm:spPr/>
    </dgm:pt>
    <dgm:pt modelId="{95FC1867-8E2F-4406-95FB-26BB63B33E94}" type="pres">
      <dgm:prSet presAssocID="{7FB6C06B-E6A0-4455-AFE7-CE9235D90E9A}" presName="box" presStyleLbl="node1" presStyleIdx="2" presStyleCnt="4"/>
      <dgm:spPr/>
      <dgm:t>
        <a:bodyPr/>
        <a:lstStyle/>
        <a:p>
          <a:endParaRPr lang="es-ES"/>
        </a:p>
      </dgm:t>
    </dgm:pt>
    <dgm:pt modelId="{2EB16DEE-218B-4435-87C1-00A90A40EE11}" type="pres">
      <dgm:prSet presAssocID="{7FB6C06B-E6A0-4455-AFE7-CE9235D90E9A}" presName="img" presStyleLbl="fgImgPlace1" presStyleIdx="2" presStyleCnt="4" custScaleX="8613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C3A38A0-6912-48DB-853E-0DD59B800D35}" type="pres">
      <dgm:prSet presAssocID="{7FB6C06B-E6A0-4455-AFE7-CE9235D90E9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DED036-E4DA-48B6-BCD0-542101804E06}" type="pres">
      <dgm:prSet presAssocID="{FBA87984-72C8-4CCC-90FD-9EB794E0E3AA}" presName="spacer" presStyleCnt="0"/>
      <dgm:spPr/>
    </dgm:pt>
    <dgm:pt modelId="{FE372669-B238-4C0C-966B-121455C2CAF8}" type="pres">
      <dgm:prSet presAssocID="{193B28D7-A28A-46B1-93A2-17E0E6FF8156}" presName="comp" presStyleCnt="0"/>
      <dgm:spPr/>
    </dgm:pt>
    <dgm:pt modelId="{4639CEB0-8972-4173-A9C7-7115C834C957}" type="pres">
      <dgm:prSet presAssocID="{193B28D7-A28A-46B1-93A2-17E0E6FF8156}" presName="box" presStyleLbl="node1" presStyleIdx="3" presStyleCnt="4"/>
      <dgm:spPr/>
      <dgm:t>
        <a:bodyPr/>
        <a:lstStyle/>
        <a:p>
          <a:endParaRPr lang="es-ES"/>
        </a:p>
      </dgm:t>
    </dgm:pt>
    <dgm:pt modelId="{D575E943-A662-4A87-86DC-CE1057CBC351}" type="pres">
      <dgm:prSet presAssocID="{193B28D7-A28A-46B1-93A2-17E0E6FF8156}" presName="img" presStyleLbl="fgImgPlace1" presStyleIdx="3" presStyleCnt="4" custScaleX="8613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7FD65D2-8994-4A1E-80BF-46C0D829DCEB}" type="pres">
      <dgm:prSet presAssocID="{193B28D7-A28A-46B1-93A2-17E0E6FF815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76260CC-DDAD-4985-AC8B-1473DE369544}" type="presOf" srcId="{193B28D7-A28A-46B1-93A2-17E0E6FF8156}" destId="{77FD65D2-8994-4A1E-80BF-46C0D829DCEB}" srcOrd="1" destOrd="0" presId="urn:microsoft.com/office/officeart/2005/8/layout/vList4"/>
    <dgm:cxn modelId="{B0B0266F-A4B3-4E35-A932-D42590FA53A7}" type="presOf" srcId="{7FB6C06B-E6A0-4455-AFE7-CE9235D90E9A}" destId="{1C3A38A0-6912-48DB-853E-0DD59B800D35}" srcOrd="1" destOrd="0" presId="urn:microsoft.com/office/officeart/2005/8/layout/vList4"/>
    <dgm:cxn modelId="{209E1FB3-F7AC-4614-9397-9845982F7695}" type="presOf" srcId="{7FB6C06B-E6A0-4455-AFE7-CE9235D90E9A}" destId="{95FC1867-8E2F-4406-95FB-26BB63B33E94}" srcOrd="0" destOrd="0" presId="urn:microsoft.com/office/officeart/2005/8/layout/vList4"/>
    <dgm:cxn modelId="{00C99BDA-0CD2-4444-B593-136D4F1DFE71}" type="presOf" srcId="{75F772CE-40D1-492D-905C-F23DF2B1B4C8}" destId="{E2BCF380-FB69-4FB8-A9BC-307870525AE3}" srcOrd="0" destOrd="0" presId="urn:microsoft.com/office/officeart/2005/8/layout/vList4"/>
    <dgm:cxn modelId="{188E77E7-2AD4-4B60-8785-8775316E57CF}" type="presOf" srcId="{A1287570-4C45-4B73-B9AC-A41CF0E53A09}" destId="{D7F669C2-3AD7-4EEE-82D6-2E0C5B7A2FA6}" srcOrd="1" destOrd="0" presId="urn:microsoft.com/office/officeart/2005/8/layout/vList4"/>
    <dgm:cxn modelId="{698BC086-D0F8-47A3-B5DF-02F2F679E2CD}" type="presOf" srcId="{A1287570-4C45-4B73-B9AC-A41CF0E53A09}" destId="{39BAEC9D-C181-4660-B434-5500D84A07AA}" srcOrd="0" destOrd="0" presId="urn:microsoft.com/office/officeart/2005/8/layout/vList4"/>
    <dgm:cxn modelId="{DA7F627E-CF05-44F9-9182-03C218DD0943}" srcId="{75F772CE-40D1-492D-905C-F23DF2B1B4C8}" destId="{7FB6C06B-E6A0-4455-AFE7-CE9235D90E9A}" srcOrd="2" destOrd="0" parTransId="{4E2F60EE-ABC9-44A0-BD19-0E2597086BDA}" sibTransId="{FBA87984-72C8-4CCC-90FD-9EB794E0E3AA}"/>
    <dgm:cxn modelId="{4213183A-FF16-46D2-B6CD-C2AAFD419917}" srcId="{75F772CE-40D1-492D-905C-F23DF2B1B4C8}" destId="{193B28D7-A28A-46B1-93A2-17E0E6FF8156}" srcOrd="3" destOrd="0" parTransId="{AD8F6FDE-6605-4A8F-A87B-FD0078C2F4EF}" sibTransId="{13161730-7915-44FB-BA05-F6006D9B0789}"/>
    <dgm:cxn modelId="{FC63CF2C-A6D9-4EF1-AE5A-91B7E3F0B6EB}" type="presOf" srcId="{D2BBC545-2D0C-4AEC-A493-2D43C7406725}" destId="{67C8D4DC-5552-44AC-810C-3A4CB5C78DFE}" srcOrd="1" destOrd="0" presId="urn:microsoft.com/office/officeart/2005/8/layout/vList4"/>
    <dgm:cxn modelId="{45171CD1-B523-4C61-A9D2-3C67426CAF20}" type="presOf" srcId="{D2BBC545-2D0C-4AEC-A493-2D43C7406725}" destId="{F37EBAC8-EBFF-4277-86FD-50438A7DF30F}" srcOrd="0" destOrd="0" presId="urn:microsoft.com/office/officeart/2005/8/layout/vList4"/>
    <dgm:cxn modelId="{807BF879-797E-4845-B873-9AC867D1C192}" srcId="{75F772CE-40D1-492D-905C-F23DF2B1B4C8}" destId="{A1287570-4C45-4B73-B9AC-A41CF0E53A09}" srcOrd="1" destOrd="0" parTransId="{5FF4BB01-E9EB-4F58-95B4-DE3106A10C94}" sibTransId="{552FB032-02BC-4EDB-93D6-EF40F50358AF}"/>
    <dgm:cxn modelId="{5B77564F-2FD6-4B79-8F28-CD2D7A33767B}" srcId="{75F772CE-40D1-492D-905C-F23DF2B1B4C8}" destId="{D2BBC545-2D0C-4AEC-A493-2D43C7406725}" srcOrd="0" destOrd="0" parTransId="{404DD44B-F9DD-462E-A9E4-48310038A389}" sibTransId="{AE60B671-3EDA-44B8-B339-CC27237C545E}"/>
    <dgm:cxn modelId="{00D6EBAC-54C0-41B9-9DE4-AC53BE3197D3}" type="presOf" srcId="{193B28D7-A28A-46B1-93A2-17E0E6FF8156}" destId="{4639CEB0-8972-4173-A9C7-7115C834C957}" srcOrd="0" destOrd="0" presId="urn:microsoft.com/office/officeart/2005/8/layout/vList4"/>
    <dgm:cxn modelId="{CFF6304E-D5A1-4280-8469-D31F68B265A2}" type="presParOf" srcId="{E2BCF380-FB69-4FB8-A9BC-307870525AE3}" destId="{7BD4A008-933E-4830-9E49-77F0DC1F56A0}" srcOrd="0" destOrd="0" presId="urn:microsoft.com/office/officeart/2005/8/layout/vList4"/>
    <dgm:cxn modelId="{23BD0977-D249-42D3-B301-2D5B7372019B}" type="presParOf" srcId="{7BD4A008-933E-4830-9E49-77F0DC1F56A0}" destId="{F37EBAC8-EBFF-4277-86FD-50438A7DF30F}" srcOrd="0" destOrd="0" presId="urn:microsoft.com/office/officeart/2005/8/layout/vList4"/>
    <dgm:cxn modelId="{58926166-B18F-450F-83CB-71310A4D56E8}" type="presParOf" srcId="{7BD4A008-933E-4830-9E49-77F0DC1F56A0}" destId="{47D716A6-03E4-4023-91BC-1468A3D4DA69}" srcOrd="1" destOrd="0" presId="urn:microsoft.com/office/officeart/2005/8/layout/vList4"/>
    <dgm:cxn modelId="{5C88F3A2-33EF-433E-979C-555E0069CF19}" type="presParOf" srcId="{7BD4A008-933E-4830-9E49-77F0DC1F56A0}" destId="{67C8D4DC-5552-44AC-810C-3A4CB5C78DFE}" srcOrd="2" destOrd="0" presId="urn:microsoft.com/office/officeart/2005/8/layout/vList4"/>
    <dgm:cxn modelId="{DFAD6FCF-1F28-4FC2-8CDF-F42D7E0AB9A2}" type="presParOf" srcId="{E2BCF380-FB69-4FB8-A9BC-307870525AE3}" destId="{92F033B8-954F-4535-BD44-42936D94E363}" srcOrd="1" destOrd="0" presId="urn:microsoft.com/office/officeart/2005/8/layout/vList4"/>
    <dgm:cxn modelId="{09896F6E-7EC3-46EC-8BDC-073C526B2297}" type="presParOf" srcId="{E2BCF380-FB69-4FB8-A9BC-307870525AE3}" destId="{70387623-DAB2-478E-9615-C4377354D273}" srcOrd="2" destOrd="0" presId="urn:microsoft.com/office/officeart/2005/8/layout/vList4"/>
    <dgm:cxn modelId="{EC4956DD-8DB2-43C3-AA05-0C8A5B896A60}" type="presParOf" srcId="{70387623-DAB2-478E-9615-C4377354D273}" destId="{39BAEC9D-C181-4660-B434-5500D84A07AA}" srcOrd="0" destOrd="0" presId="urn:microsoft.com/office/officeart/2005/8/layout/vList4"/>
    <dgm:cxn modelId="{4370EC44-4BF2-4F2B-B52B-E4933481887A}" type="presParOf" srcId="{70387623-DAB2-478E-9615-C4377354D273}" destId="{82E6C197-DCDD-449A-B9F7-EC49B91125CB}" srcOrd="1" destOrd="0" presId="urn:microsoft.com/office/officeart/2005/8/layout/vList4"/>
    <dgm:cxn modelId="{788238E4-0A3E-4464-AC00-3F5C16AB7A1C}" type="presParOf" srcId="{70387623-DAB2-478E-9615-C4377354D273}" destId="{D7F669C2-3AD7-4EEE-82D6-2E0C5B7A2FA6}" srcOrd="2" destOrd="0" presId="urn:microsoft.com/office/officeart/2005/8/layout/vList4"/>
    <dgm:cxn modelId="{9548A734-00B0-4A7B-9AC4-3C35869FB36E}" type="presParOf" srcId="{E2BCF380-FB69-4FB8-A9BC-307870525AE3}" destId="{1534F4B5-CB86-4680-8E07-6AFB611C08D7}" srcOrd="3" destOrd="0" presId="urn:microsoft.com/office/officeart/2005/8/layout/vList4"/>
    <dgm:cxn modelId="{1882FE70-3943-414F-9344-BEDDFD8A6617}" type="presParOf" srcId="{E2BCF380-FB69-4FB8-A9BC-307870525AE3}" destId="{3E811D6A-62C9-4F87-AD9E-879FB03C7275}" srcOrd="4" destOrd="0" presId="urn:microsoft.com/office/officeart/2005/8/layout/vList4"/>
    <dgm:cxn modelId="{216527A5-C8FD-4ADF-AD2F-4448DA6B18E9}" type="presParOf" srcId="{3E811D6A-62C9-4F87-AD9E-879FB03C7275}" destId="{95FC1867-8E2F-4406-95FB-26BB63B33E94}" srcOrd="0" destOrd="0" presId="urn:microsoft.com/office/officeart/2005/8/layout/vList4"/>
    <dgm:cxn modelId="{DEE55913-4F9A-44BC-B237-928BDD46EC15}" type="presParOf" srcId="{3E811D6A-62C9-4F87-AD9E-879FB03C7275}" destId="{2EB16DEE-218B-4435-87C1-00A90A40EE11}" srcOrd="1" destOrd="0" presId="urn:microsoft.com/office/officeart/2005/8/layout/vList4"/>
    <dgm:cxn modelId="{ACAA862C-975B-4A52-8C1C-A4E509C0744B}" type="presParOf" srcId="{3E811D6A-62C9-4F87-AD9E-879FB03C7275}" destId="{1C3A38A0-6912-48DB-853E-0DD59B800D35}" srcOrd="2" destOrd="0" presId="urn:microsoft.com/office/officeart/2005/8/layout/vList4"/>
    <dgm:cxn modelId="{BC26109A-4F47-4B9C-A6ED-31B500C98138}" type="presParOf" srcId="{E2BCF380-FB69-4FB8-A9BC-307870525AE3}" destId="{AADED036-E4DA-48B6-BCD0-542101804E06}" srcOrd="5" destOrd="0" presId="urn:microsoft.com/office/officeart/2005/8/layout/vList4"/>
    <dgm:cxn modelId="{6DCD8B28-34D0-4897-BD9C-B9D22B9C471A}" type="presParOf" srcId="{E2BCF380-FB69-4FB8-A9BC-307870525AE3}" destId="{FE372669-B238-4C0C-966B-121455C2CAF8}" srcOrd="6" destOrd="0" presId="urn:microsoft.com/office/officeart/2005/8/layout/vList4"/>
    <dgm:cxn modelId="{68DD4CA5-698D-4E3C-AC76-650326A418DB}" type="presParOf" srcId="{FE372669-B238-4C0C-966B-121455C2CAF8}" destId="{4639CEB0-8972-4173-A9C7-7115C834C957}" srcOrd="0" destOrd="0" presId="urn:microsoft.com/office/officeart/2005/8/layout/vList4"/>
    <dgm:cxn modelId="{1A286211-13BB-4D6D-9544-19F3A2097C8B}" type="presParOf" srcId="{FE372669-B238-4C0C-966B-121455C2CAF8}" destId="{D575E943-A662-4A87-86DC-CE1057CBC351}" srcOrd="1" destOrd="0" presId="urn:microsoft.com/office/officeart/2005/8/layout/vList4"/>
    <dgm:cxn modelId="{33FB2643-DB3D-4F12-98FF-DE721A5B81E6}" type="presParOf" srcId="{FE372669-B238-4C0C-966B-121455C2CAF8}" destId="{77FD65D2-8994-4A1E-80BF-46C0D829DCE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7D0E66-0A24-4256-9468-48D62F7CE896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D76081E4-31AA-4F46-B667-B6221CEB056D}">
      <dgm:prSet phldrT="[Text]" custT="1"/>
      <dgm:spPr/>
      <dgm:t>
        <a:bodyPr/>
        <a:lstStyle/>
        <a:p>
          <a:pPr algn="just"/>
          <a:r>
            <a:rPr lang="es-ES" sz="1800" dirty="0" smtClean="0">
              <a:latin typeface="Bookman Old Style" pitchFamily="18" charset="0"/>
              <a:cs typeface="Times New Roman" pitchFamily="18" charset="0"/>
            </a:rPr>
            <a:t>Disponer un Modelo de Gestión de Proyectos del Sector Eléctrico aplicado al Subsector de Suministro y Montaje de productos y servicios de Ingeniería Eléctrica.</a:t>
          </a:r>
          <a:endParaRPr lang="en-US" sz="1800" dirty="0">
            <a:latin typeface="Bookman Old Style" pitchFamily="18" charset="0"/>
          </a:endParaRPr>
        </a:p>
      </dgm:t>
    </dgm:pt>
    <dgm:pt modelId="{8415B21A-2FDF-4D62-B48F-5532830B0764}" type="parTrans" cxnId="{16F1B26C-FA81-4FB9-AA9D-0C0011D5FF86}">
      <dgm:prSet/>
      <dgm:spPr/>
      <dgm:t>
        <a:bodyPr/>
        <a:lstStyle/>
        <a:p>
          <a:endParaRPr lang="en-US"/>
        </a:p>
      </dgm:t>
    </dgm:pt>
    <dgm:pt modelId="{13690B5F-CCBE-4F05-A15B-F6FD03E137DD}" type="sibTrans" cxnId="{16F1B26C-FA81-4FB9-AA9D-0C0011D5FF86}">
      <dgm:prSet/>
      <dgm:spPr/>
      <dgm:t>
        <a:bodyPr/>
        <a:lstStyle/>
        <a:p>
          <a:endParaRPr lang="en-US"/>
        </a:p>
      </dgm:t>
    </dgm:pt>
    <dgm:pt modelId="{8FFED890-2CE6-4E67-8D91-A61E7821048D}">
      <dgm:prSet phldrT="[Text]" custT="1"/>
      <dgm:spPr/>
      <dgm:t>
        <a:bodyPr/>
        <a:lstStyle/>
        <a:p>
          <a:pPr algn="ctr"/>
          <a:endParaRPr lang="en-US" sz="4000" dirty="0"/>
        </a:p>
      </dgm:t>
    </dgm:pt>
    <dgm:pt modelId="{08E488BA-26ED-4942-8F33-EE3AB87D8FE2}" type="parTrans" cxnId="{12429668-4F4A-45BE-8423-47F964D29BB9}">
      <dgm:prSet/>
      <dgm:spPr/>
      <dgm:t>
        <a:bodyPr/>
        <a:lstStyle/>
        <a:p>
          <a:endParaRPr lang="en-US"/>
        </a:p>
      </dgm:t>
    </dgm:pt>
    <dgm:pt modelId="{91DF4B1B-87ED-48FF-905B-8531E06F7686}" type="sibTrans" cxnId="{12429668-4F4A-45BE-8423-47F964D29BB9}">
      <dgm:prSet/>
      <dgm:spPr/>
      <dgm:t>
        <a:bodyPr/>
        <a:lstStyle/>
        <a:p>
          <a:endParaRPr lang="en-US"/>
        </a:p>
      </dgm:t>
    </dgm:pt>
    <dgm:pt modelId="{33CFC78A-4138-4185-BB34-915CB1AE99B0}" type="pres">
      <dgm:prSet presAssocID="{147D0E66-0A24-4256-9468-48D62F7CE896}" presName="diagram" presStyleCnt="0">
        <dgm:presLayoutVars>
          <dgm:dir/>
          <dgm:animLvl val="lvl"/>
          <dgm:resizeHandles val="exact"/>
        </dgm:presLayoutVars>
      </dgm:prSet>
      <dgm:spPr/>
    </dgm:pt>
    <dgm:pt modelId="{626FC759-48A9-418E-8719-FE0DEBEE23A8}" type="pres">
      <dgm:prSet presAssocID="{8FFED890-2CE6-4E67-8D91-A61E7821048D}" presName="compNode" presStyleCnt="0"/>
      <dgm:spPr/>
    </dgm:pt>
    <dgm:pt modelId="{BAC75836-DA0D-4F95-A1AD-385E79EF0DF2}" type="pres">
      <dgm:prSet presAssocID="{8FFED890-2CE6-4E67-8D91-A61E7821048D}" presName="childRect" presStyleLbl="bgAcc1" presStyleIdx="0" presStyleCnt="1" custScaleX="135833" custScaleY="33132" custLinFactNeighborX="11861" custLinFactNeighborY="-1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80431-0E10-494B-A833-39D95C133F83}" type="pres">
      <dgm:prSet presAssocID="{8FFED890-2CE6-4E67-8D91-A61E7821048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2D1FF6-EC8F-4536-9521-2F40864B21C6}" type="pres">
      <dgm:prSet presAssocID="{8FFED890-2CE6-4E67-8D91-A61E7821048D}" presName="parentRect" presStyleLbl="alignNode1" presStyleIdx="0" presStyleCnt="1" custScaleX="135852" custScaleY="51608" custLinFactY="-7084" custLinFactNeighborX="-56" custLinFactNeighborY="-100000"/>
      <dgm:spPr/>
      <dgm:t>
        <a:bodyPr/>
        <a:lstStyle/>
        <a:p>
          <a:endParaRPr lang="en-US"/>
        </a:p>
      </dgm:t>
    </dgm:pt>
    <dgm:pt modelId="{543FFFCC-1E58-4ACC-B6AE-BB3620222778}" type="pres">
      <dgm:prSet presAssocID="{8FFED890-2CE6-4E67-8D91-A61E7821048D}" presName="adorn" presStyleLbl="fgAccFollowNode1" presStyleIdx="0" presStyleCnt="1" custScaleX="71970" custScaleY="65450" custLinFactY="-11104" custLinFactNeighborX="16036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12429668-4F4A-45BE-8423-47F964D29BB9}" srcId="{147D0E66-0A24-4256-9468-48D62F7CE896}" destId="{8FFED890-2CE6-4E67-8D91-A61E7821048D}" srcOrd="0" destOrd="0" parTransId="{08E488BA-26ED-4942-8F33-EE3AB87D8FE2}" sibTransId="{91DF4B1B-87ED-48FF-905B-8531E06F7686}"/>
    <dgm:cxn modelId="{16F1B26C-FA81-4FB9-AA9D-0C0011D5FF86}" srcId="{8FFED890-2CE6-4E67-8D91-A61E7821048D}" destId="{D76081E4-31AA-4F46-B667-B6221CEB056D}" srcOrd="0" destOrd="0" parTransId="{8415B21A-2FDF-4D62-B48F-5532830B0764}" sibTransId="{13690B5F-CCBE-4F05-A15B-F6FD03E137DD}"/>
    <dgm:cxn modelId="{FA7DAA83-8FB1-41D3-90E1-3DBDBCC00346}" type="presOf" srcId="{8FFED890-2CE6-4E67-8D91-A61E7821048D}" destId="{A5980431-0E10-494B-A833-39D95C133F83}" srcOrd="0" destOrd="0" presId="urn:microsoft.com/office/officeart/2005/8/layout/bList2#1"/>
    <dgm:cxn modelId="{A37B1245-EF41-4C22-96F7-46B3E88F3767}" type="presOf" srcId="{D76081E4-31AA-4F46-B667-B6221CEB056D}" destId="{BAC75836-DA0D-4F95-A1AD-385E79EF0DF2}" srcOrd="0" destOrd="0" presId="urn:microsoft.com/office/officeart/2005/8/layout/bList2#1"/>
    <dgm:cxn modelId="{5E27A2FF-54BF-43B1-8045-75A0DB909E0F}" type="presOf" srcId="{8FFED890-2CE6-4E67-8D91-A61E7821048D}" destId="{D12D1FF6-EC8F-4536-9521-2F40864B21C6}" srcOrd="1" destOrd="0" presId="urn:microsoft.com/office/officeart/2005/8/layout/bList2#1"/>
    <dgm:cxn modelId="{93D26895-E0E3-4460-989B-E7A9E3984BAF}" type="presOf" srcId="{147D0E66-0A24-4256-9468-48D62F7CE896}" destId="{33CFC78A-4138-4185-BB34-915CB1AE99B0}" srcOrd="0" destOrd="0" presId="urn:microsoft.com/office/officeart/2005/8/layout/bList2#1"/>
    <dgm:cxn modelId="{DBD69328-E85D-4EBE-A831-7168D1651205}" type="presParOf" srcId="{33CFC78A-4138-4185-BB34-915CB1AE99B0}" destId="{626FC759-48A9-418E-8719-FE0DEBEE23A8}" srcOrd="0" destOrd="0" presId="urn:microsoft.com/office/officeart/2005/8/layout/bList2#1"/>
    <dgm:cxn modelId="{0B96F5BD-F307-4AB7-9844-A93C6AA83CD1}" type="presParOf" srcId="{626FC759-48A9-418E-8719-FE0DEBEE23A8}" destId="{BAC75836-DA0D-4F95-A1AD-385E79EF0DF2}" srcOrd="0" destOrd="0" presId="urn:microsoft.com/office/officeart/2005/8/layout/bList2#1"/>
    <dgm:cxn modelId="{E06E5963-B3E8-4156-84AE-8BC96893FD57}" type="presParOf" srcId="{626FC759-48A9-418E-8719-FE0DEBEE23A8}" destId="{A5980431-0E10-494B-A833-39D95C133F83}" srcOrd="1" destOrd="0" presId="urn:microsoft.com/office/officeart/2005/8/layout/bList2#1"/>
    <dgm:cxn modelId="{DD5B958C-8E48-4399-B85E-72A3B5354D6F}" type="presParOf" srcId="{626FC759-48A9-418E-8719-FE0DEBEE23A8}" destId="{D12D1FF6-EC8F-4536-9521-2F40864B21C6}" srcOrd="2" destOrd="0" presId="urn:microsoft.com/office/officeart/2005/8/layout/bList2#1"/>
    <dgm:cxn modelId="{BED45CEB-E2E2-49EF-AC8D-E8BCD5C7749F}" type="presParOf" srcId="{626FC759-48A9-418E-8719-FE0DEBEE23A8}" destId="{543FFFCC-1E58-4ACC-B6AE-BB3620222778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BB552E-2878-445B-A2E7-466B60B61D77}" type="doc">
      <dgm:prSet loTypeId="urn:microsoft.com/office/officeart/2005/8/layout/vList3" loCatId="list" qsTypeId="urn:microsoft.com/office/officeart/2005/8/quickstyle/simple1" qsCatId="simple" csTypeId="urn:microsoft.com/office/officeart/2005/8/colors/accent1_1" csCatId="accent1" phldr="1"/>
      <dgm:spPr/>
    </dgm:pt>
    <dgm:pt modelId="{3E4F16F7-AD77-4A11-A040-6117490C6EF2}">
      <dgm:prSet phldrT="[Texto]" custT="1"/>
      <dgm:spPr/>
      <dgm:t>
        <a:bodyPr/>
        <a:lstStyle/>
        <a:p>
          <a:pPr algn="just"/>
          <a:r>
            <a:rPr lang="es-ES" sz="1800" smtClean="0">
              <a:latin typeface="Bookman Old Style" pitchFamily="18" charset="0"/>
              <a:cs typeface="Times New Roman" pitchFamily="18" charset="0"/>
            </a:rPr>
            <a:t>Proporciona la capacidad para adaptarse al cambio y manejar dicho cambio.</a:t>
          </a:r>
          <a:endParaRPr lang="es-ES" sz="1800" dirty="0"/>
        </a:p>
      </dgm:t>
    </dgm:pt>
    <dgm:pt modelId="{1BC6832F-9C22-4A3A-81E8-5276D88FDF12}" type="parTrans" cxnId="{8FB9DDA7-596C-44F0-B30C-216F480E6BD8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</a:endParaRPr>
        </a:p>
      </dgm:t>
    </dgm:pt>
    <dgm:pt modelId="{57E62876-4205-4DD8-A2C1-78CF68731207}" type="sibTrans" cxnId="{8FB9DDA7-596C-44F0-B30C-216F480E6BD8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</a:endParaRPr>
        </a:p>
      </dgm:t>
    </dgm:pt>
    <dgm:pt modelId="{EDFDC41C-B643-4C94-A834-323E15E20BC1}">
      <dgm:prSet phldrT="[Texto]" custT="1"/>
      <dgm:spPr/>
      <dgm:t>
        <a:bodyPr/>
        <a:lstStyle/>
        <a:p>
          <a:pPr algn="just"/>
          <a:endParaRPr lang="en-US" sz="1800" dirty="0" smtClean="0">
            <a:latin typeface="Bookman Old Style" pitchFamily="18" charset="0"/>
            <a:cs typeface="Times New Roman" pitchFamily="18" charset="0"/>
          </a:endParaRPr>
        </a:p>
        <a:p>
          <a:pPr algn="just"/>
          <a:r>
            <a:rPr lang="en-US" sz="1800" dirty="0" smtClean="0">
              <a:latin typeface="Bookman Old Style" pitchFamily="18" charset="0"/>
              <a:cs typeface="Times New Roman" pitchFamily="18" charset="0"/>
            </a:rPr>
            <a:t>Analizar y seleccionar alternativas de solución  adecuadas a necesidades o problemas específicos.</a:t>
          </a:r>
        </a:p>
        <a:p>
          <a:pPr algn="just"/>
          <a:endParaRPr lang="en-US" sz="1800" dirty="0" smtClean="0">
            <a:latin typeface="Bookman Old Style" pitchFamily="18" charset="0"/>
          </a:endParaRPr>
        </a:p>
      </dgm:t>
    </dgm:pt>
    <dgm:pt modelId="{4331AEE4-F65C-4B23-BC50-E0E51CA1EA53}" type="parTrans" cxnId="{3FEFC91D-F58C-422A-B4C0-0E46983B35AF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</a:endParaRPr>
        </a:p>
      </dgm:t>
    </dgm:pt>
    <dgm:pt modelId="{C50ECE78-29FE-4D5A-B93B-903D37B73F20}" type="sibTrans" cxnId="{3FEFC91D-F58C-422A-B4C0-0E46983B35AF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</a:endParaRPr>
        </a:p>
      </dgm:t>
    </dgm:pt>
    <dgm:pt modelId="{85D5454D-2627-4439-87A6-8FB6EEB98DB9}">
      <dgm:prSet phldrT="[Texto]" custT="1"/>
      <dgm:spPr/>
      <dgm:t>
        <a:bodyPr/>
        <a:lstStyle/>
        <a:p>
          <a:pPr algn="just"/>
          <a:r>
            <a:rPr lang="en-US" sz="1800" dirty="0" smtClean="0">
              <a:latin typeface="Bookman Old Style" pitchFamily="18" charset="0"/>
            </a:rPr>
            <a:t>Aportar a las empresas del subsector un “cómo hacer”</a:t>
          </a:r>
          <a:endParaRPr lang="es-ES" sz="1800" dirty="0"/>
        </a:p>
      </dgm:t>
    </dgm:pt>
    <dgm:pt modelId="{DD67CE3A-5794-415C-9342-64F0B8390641}" type="parTrans" cxnId="{77DF1474-3FCB-4A1C-880F-EB7BD3C8F989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</a:endParaRPr>
        </a:p>
      </dgm:t>
    </dgm:pt>
    <dgm:pt modelId="{11E6D0FF-A343-4C7C-92DB-F74DCBE34FA8}" type="sibTrans" cxnId="{77DF1474-3FCB-4A1C-880F-EB7BD3C8F989}">
      <dgm:prSet/>
      <dgm:spPr/>
      <dgm:t>
        <a:bodyPr/>
        <a:lstStyle/>
        <a:p>
          <a:pPr algn="just"/>
          <a:endParaRPr lang="es-ES" sz="2400">
            <a:solidFill>
              <a:schemeClr val="tx1"/>
            </a:solidFill>
          </a:endParaRPr>
        </a:p>
      </dgm:t>
    </dgm:pt>
    <dgm:pt modelId="{89ACF62D-2D2A-4CE2-A145-7F38A5F5A88F}" type="pres">
      <dgm:prSet presAssocID="{3DBB552E-2878-445B-A2E7-466B60B61D77}" presName="linearFlow" presStyleCnt="0">
        <dgm:presLayoutVars>
          <dgm:dir/>
          <dgm:resizeHandles val="exact"/>
        </dgm:presLayoutVars>
      </dgm:prSet>
      <dgm:spPr/>
    </dgm:pt>
    <dgm:pt modelId="{A6BD727A-9018-46B1-B077-FAC18C62DFFC}" type="pres">
      <dgm:prSet presAssocID="{3E4F16F7-AD77-4A11-A040-6117490C6EF2}" presName="composite" presStyleCnt="0"/>
      <dgm:spPr/>
    </dgm:pt>
    <dgm:pt modelId="{4018C7D3-5EB6-4DD2-8B1A-1B144B67FDB6}" type="pres">
      <dgm:prSet presAssocID="{3E4F16F7-AD77-4A11-A040-6117490C6EF2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58A383E-70F2-408F-8492-F7E19BAAD19E}" type="pres">
      <dgm:prSet presAssocID="{3E4F16F7-AD77-4A11-A040-6117490C6EF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626408-9968-4AA2-AA64-E0F3AF47781A}" type="pres">
      <dgm:prSet presAssocID="{57E62876-4205-4DD8-A2C1-78CF68731207}" presName="spacing" presStyleCnt="0"/>
      <dgm:spPr/>
    </dgm:pt>
    <dgm:pt modelId="{75A8E058-E92B-4B5F-8E75-D1883AE9D8E7}" type="pres">
      <dgm:prSet presAssocID="{EDFDC41C-B643-4C94-A834-323E15E20BC1}" presName="composite" presStyleCnt="0"/>
      <dgm:spPr/>
    </dgm:pt>
    <dgm:pt modelId="{91ACA63D-35DC-4881-8B69-423FDB6E3210}" type="pres">
      <dgm:prSet presAssocID="{EDFDC41C-B643-4C94-A834-323E15E20BC1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4224667-2F2E-46FF-9234-E53AA044E3C3}" type="pres">
      <dgm:prSet presAssocID="{EDFDC41C-B643-4C94-A834-323E15E20BC1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1FD3B1-3796-44AA-8A6C-767CBB6B2961}" type="pres">
      <dgm:prSet presAssocID="{C50ECE78-29FE-4D5A-B93B-903D37B73F20}" presName="spacing" presStyleCnt="0"/>
      <dgm:spPr/>
    </dgm:pt>
    <dgm:pt modelId="{2142E209-6F18-40FA-8203-4D94F03F5399}" type="pres">
      <dgm:prSet presAssocID="{85D5454D-2627-4439-87A6-8FB6EEB98DB9}" presName="composite" presStyleCnt="0"/>
      <dgm:spPr/>
    </dgm:pt>
    <dgm:pt modelId="{ABEA2D0F-4034-4D77-8624-353C297E5B0B}" type="pres">
      <dgm:prSet presAssocID="{85D5454D-2627-4439-87A6-8FB6EEB98DB9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6EF7CDB-A8C6-483B-B785-F387EADCE062}" type="pres">
      <dgm:prSet presAssocID="{85D5454D-2627-4439-87A6-8FB6EEB98DB9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CBB64BF-2105-4E90-8F60-69E5CCC648E4}" type="presOf" srcId="{EDFDC41C-B643-4C94-A834-323E15E20BC1}" destId="{E4224667-2F2E-46FF-9234-E53AA044E3C3}" srcOrd="0" destOrd="0" presId="urn:microsoft.com/office/officeart/2005/8/layout/vList3"/>
    <dgm:cxn modelId="{8FB9DDA7-596C-44F0-B30C-216F480E6BD8}" srcId="{3DBB552E-2878-445B-A2E7-466B60B61D77}" destId="{3E4F16F7-AD77-4A11-A040-6117490C6EF2}" srcOrd="0" destOrd="0" parTransId="{1BC6832F-9C22-4A3A-81E8-5276D88FDF12}" sibTransId="{57E62876-4205-4DD8-A2C1-78CF68731207}"/>
    <dgm:cxn modelId="{41BFBFC0-D039-427A-B7FF-FB8EAA5F67F6}" type="presOf" srcId="{3E4F16F7-AD77-4A11-A040-6117490C6EF2}" destId="{758A383E-70F2-408F-8492-F7E19BAAD19E}" srcOrd="0" destOrd="0" presId="urn:microsoft.com/office/officeart/2005/8/layout/vList3"/>
    <dgm:cxn modelId="{B8EF3AAE-B44B-4D26-933B-8F3DA817255F}" type="presOf" srcId="{85D5454D-2627-4439-87A6-8FB6EEB98DB9}" destId="{B6EF7CDB-A8C6-483B-B785-F387EADCE062}" srcOrd="0" destOrd="0" presId="urn:microsoft.com/office/officeart/2005/8/layout/vList3"/>
    <dgm:cxn modelId="{77DF1474-3FCB-4A1C-880F-EB7BD3C8F989}" srcId="{3DBB552E-2878-445B-A2E7-466B60B61D77}" destId="{85D5454D-2627-4439-87A6-8FB6EEB98DB9}" srcOrd="2" destOrd="0" parTransId="{DD67CE3A-5794-415C-9342-64F0B8390641}" sibTransId="{11E6D0FF-A343-4C7C-92DB-F74DCBE34FA8}"/>
    <dgm:cxn modelId="{34EE9386-7BBC-411D-817F-9DEC0B1439F7}" type="presOf" srcId="{3DBB552E-2878-445B-A2E7-466B60B61D77}" destId="{89ACF62D-2D2A-4CE2-A145-7F38A5F5A88F}" srcOrd="0" destOrd="0" presId="urn:microsoft.com/office/officeart/2005/8/layout/vList3"/>
    <dgm:cxn modelId="{3FEFC91D-F58C-422A-B4C0-0E46983B35AF}" srcId="{3DBB552E-2878-445B-A2E7-466B60B61D77}" destId="{EDFDC41C-B643-4C94-A834-323E15E20BC1}" srcOrd="1" destOrd="0" parTransId="{4331AEE4-F65C-4B23-BC50-E0E51CA1EA53}" sibTransId="{C50ECE78-29FE-4D5A-B93B-903D37B73F20}"/>
    <dgm:cxn modelId="{11EF95DD-8792-4847-86A2-A810BA1FF249}" type="presParOf" srcId="{89ACF62D-2D2A-4CE2-A145-7F38A5F5A88F}" destId="{A6BD727A-9018-46B1-B077-FAC18C62DFFC}" srcOrd="0" destOrd="0" presId="urn:microsoft.com/office/officeart/2005/8/layout/vList3"/>
    <dgm:cxn modelId="{D4C84B6B-4052-4B7B-A6B8-EDC2673E47F4}" type="presParOf" srcId="{A6BD727A-9018-46B1-B077-FAC18C62DFFC}" destId="{4018C7D3-5EB6-4DD2-8B1A-1B144B67FDB6}" srcOrd="0" destOrd="0" presId="urn:microsoft.com/office/officeart/2005/8/layout/vList3"/>
    <dgm:cxn modelId="{95BA9B78-E0AD-4C86-BB37-52E6B524D0EF}" type="presParOf" srcId="{A6BD727A-9018-46B1-B077-FAC18C62DFFC}" destId="{758A383E-70F2-408F-8492-F7E19BAAD19E}" srcOrd="1" destOrd="0" presId="urn:microsoft.com/office/officeart/2005/8/layout/vList3"/>
    <dgm:cxn modelId="{BC6E3F16-4374-4FFC-987A-40C8612C8521}" type="presParOf" srcId="{89ACF62D-2D2A-4CE2-A145-7F38A5F5A88F}" destId="{0A626408-9968-4AA2-AA64-E0F3AF47781A}" srcOrd="1" destOrd="0" presId="urn:microsoft.com/office/officeart/2005/8/layout/vList3"/>
    <dgm:cxn modelId="{4E00057D-F0A0-4706-B7E1-ED3400882422}" type="presParOf" srcId="{89ACF62D-2D2A-4CE2-A145-7F38A5F5A88F}" destId="{75A8E058-E92B-4B5F-8E75-D1883AE9D8E7}" srcOrd="2" destOrd="0" presId="urn:microsoft.com/office/officeart/2005/8/layout/vList3"/>
    <dgm:cxn modelId="{73AA3B4A-7F29-4833-82E3-584ACE91172E}" type="presParOf" srcId="{75A8E058-E92B-4B5F-8E75-D1883AE9D8E7}" destId="{91ACA63D-35DC-4881-8B69-423FDB6E3210}" srcOrd="0" destOrd="0" presId="urn:microsoft.com/office/officeart/2005/8/layout/vList3"/>
    <dgm:cxn modelId="{B0A7F9D4-C460-4A84-B11B-0FAE10249E05}" type="presParOf" srcId="{75A8E058-E92B-4B5F-8E75-D1883AE9D8E7}" destId="{E4224667-2F2E-46FF-9234-E53AA044E3C3}" srcOrd="1" destOrd="0" presId="urn:microsoft.com/office/officeart/2005/8/layout/vList3"/>
    <dgm:cxn modelId="{B72452D1-47D9-4C38-AD5F-54B373EBFC91}" type="presParOf" srcId="{89ACF62D-2D2A-4CE2-A145-7F38A5F5A88F}" destId="{161FD3B1-3796-44AA-8A6C-767CBB6B2961}" srcOrd="3" destOrd="0" presId="urn:microsoft.com/office/officeart/2005/8/layout/vList3"/>
    <dgm:cxn modelId="{1E708513-19C8-4FFB-9E7C-37E9504B4AE5}" type="presParOf" srcId="{89ACF62D-2D2A-4CE2-A145-7F38A5F5A88F}" destId="{2142E209-6F18-40FA-8203-4D94F03F5399}" srcOrd="4" destOrd="0" presId="urn:microsoft.com/office/officeart/2005/8/layout/vList3"/>
    <dgm:cxn modelId="{CD398826-652F-4CA3-A256-990218AA16A7}" type="presParOf" srcId="{2142E209-6F18-40FA-8203-4D94F03F5399}" destId="{ABEA2D0F-4034-4D77-8624-353C297E5B0B}" srcOrd="0" destOrd="0" presId="urn:microsoft.com/office/officeart/2005/8/layout/vList3"/>
    <dgm:cxn modelId="{E4AF9B85-6EF4-4A2B-B275-F90B747FA3B5}" type="presParOf" srcId="{2142E209-6F18-40FA-8203-4D94F03F5399}" destId="{B6EF7CDB-A8C6-483B-B785-F387EADCE0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A5E36C-5865-476C-A589-77CD827CA87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45C30FC-2E12-479F-B897-8EBAB6CE1B90}">
      <dgm:prSet phldrT="[Texto]"/>
      <dgm:spPr/>
      <dgm:t>
        <a:bodyPr/>
        <a:lstStyle/>
        <a:p>
          <a:pPr algn="just"/>
          <a:r>
            <a:rPr lang="es-ES" dirty="0" smtClean="0">
              <a:latin typeface="Bookman Old Style" pitchFamily="18" charset="0"/>
            </a:rPr>
            <a:t>Políticas Gubernamentales para la creación de programas y proyectos</a:t>
          </a:r>
          <a:endParaRPr lang="es-ES" dirty="0">
            <a:latin typeface="Bookman Old Style" pitchFamily="18" charset="0"/>
          </a:endParaRPr>
        </a:p>
      </dgm:t>
    </dgm:pt>
    <dgm:pt modelId="{EA5F5910-A0A3-40DB-9AEF-06F334E7B0A7}" type="parTrans" cxnId="{869B0401-2EE1-4563-B1A8-AA0492D3DF9A}">
      <dgm:prSet/>
      <dgm:spPr/>
      <dgm:t>
        <a:bodyPr/>
        <a:lstStyle/>
        <a:p>
          <a:pPr algn="just"/>
          <a:endParaRPr lang="es-ES">
            <a:latin typeface="Bookman Old Style" pitchFamily="18" charset="0"/>
          </a:endParaRPr>
        </a:p>
      </dgm:t>
    </dgm:pt>
    <dgm:pt modelId="{B989B3CE-9A7B-4560-A445-0FD06EA7AA54}" type="sibTrans" cxnId="{869B0401-2EE1-4563-B1A8-AA0492D3DF9A}">
      <dgm:prSet/>
      <dgm:spPr/>
      <dgm:t>
        <a:bodyPr/>
        <a:lstStyle/>
        <a:p>
          <a:pPr algn="just"/>
          <a:endParaRPr lang="es-ES">
            <a:latin typeface="Bookman Old Style" pitchFamily="18" charset="0"/>
          </a:endParaRPr>
        </a:p>
      </dgm:t>
    </dgm:pt>
    <dgm:pt modelId="{B0E56FA9-1AFE-4B71-9AD3-88A3A1CC541D}">
      <dgm:prSet phldrT="[Texto]"/>
      <dgm:spPr/>
      <dgm:t>
        <a:bodyPr/>
        <a:lstStyle/>
        <a:p>
          <a:pPr algn="just"/>
          <a:r>
            <a:rPr lang="es-ES" dirty="0" smtClean="0">
              <a:latin typeface="Bookman Old Style" pitchFamily="18" charset="0"/>
            </a:rPr>
            <a:t>Actividades de mayor crecimiento del PIB</a:t>
          </a:r>
          <a:endParaRPr lang="es-ES" dirty="0">
            <a:latin typeface="Bookman Old Style" pitchFamily="18" charset="0"/>
          </a:endParaRPr>
        </a:p>
      </dgm:t>
    </dgm:pt>
    <dgm:pt modelId="{FB51EA34-4CBF-4A87-AED2-188FC73719F2}" type="parTrans" cxnId="{3EC7C143-9795-4650-8E1C-B71E0424504F}">
      <dgm:prSet/>
      <dgm:spPr/>
      <dgm:t>
        <a:bodyPr/>
        <a:lstStyle/>
        <a:p>
          <a:pPr algn="just"/>
          <a:endParaRPr lang="es-ES">
            <a:latin typeface="Bookman Old Style" pitchFamily="18" charset="0"/>
          </a:endParaRPr>
        </a:p>
      </dgm:t>
    </dgm:pt>
    <dgm:pt modelId="{0DCBD929-C65A-4B57-AF69-69F30F20689F}" type="sibTrans" cxnId="{3EC7C143-9795-4650-8E1C-B71E0424504F}">
      <dgm:prSet/>
      <dgm:spPr/>
      <dgm:t>
        <a:bodyPr/>
        <a:lstStyle/>
        <a:p>
          <a:pPr algn="just"/>
          <a:endParaRPr lang="es-ES">
            <a:latin typeface="Bookman Old Style" pitchFamily="18" charset="0"/>
          </a:endParaRPr>
        </a:p>
      </dgm:t>
    </dgm:pt>
    <dgm:pt modelId="{AEEB4DD3-037D-4F5F-83DD-4DA2D0858B96}">
      <dgm:prSet phldrT="[Texto]"/>
      <dgm:spPr/>
      <dgm:t>
        <a:bodyPr/>
        <a:lstStyle/>
        <a:p>
          <a:pPr algn="just"/>
          <a:r>
            <a:rPr lang="es-ES" dirty="0" smtClean="0">
              <a:latin typeface="Bookman Old Style" pitchFamily="18" charset="0"/>
            </a:rPr>
            <a:t>Crecimiento de la demanda de energía eléctrica</a:t>
          </a:r>
          <a:endParaRPr lang="es-ES" dirty="0">
            <a:latin typeface="Bookman Old Style" pitchFamily="18" charset="0"/>
          </a:endParaRPr>
        </a:p>
      </dgm:t>
    </dgm:pt>
    <dgm:pt modelId="{15E08825-5056-4DED-8514-419E7A77EB95}" type="parTrans" cxnId="{9C2FDCDC-90DE-4A7E-9BBA-927EFB8A4989}">
      <dgm:prSet/>
      <dgm:spPr/>
      <dgm:t>
        <a:bodyPr/>
        <a:lstStyle/>
        <a:p>
          <a:pPr algn="just"/>
          <a:endParaRPr lang="es-ES">
            <a:latin typeface="Bookman Old Style" pitchFamily="18" charset="0"/>
          </a:endParaRPr>
        </a:p>
      </dgm:t>
    </dgm:pt>
    <dgm:pt modelId="{A7C92A54-A26D-4C9B-8D46-5595BA88BDFA}" type="sibTrans" cxnId="{9C2FDCDC-90DE-4A7E-9BBA-927EFB8A4989}">
      <dgm:prSet/>
      <dgm:spPr/>
      <dgm:t>
        <a:bodyPr/>
        <a:lstStyle/>
        <a:p>
          <a:pPr algn="just"/>
          <a:endParaRPr lang="es-ES">
            <a:latin typeface="Bookman Old Style" pitchFamily="18" charset="0"/>
          </a:endParaRPr>
        </a:p>
      </dgm:t>
    </dgm:pt>
    <dgm:pt modelId="{1B8F8763-8879-4CF2-B103-B934A7AD58FF}" type="pres">
      <dgm:prSet presAssocID="{71A5E36C-5865-476C-A589-77CD827CA8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55A8AC8-DC6E-45CF-9896-1006AF5341A9}" type="pres">
      <dgm:prSet presAssocID="{345C30FC-2E12-479F-B897-8EBAB6CE1B90}" presName="composite" presStyleCnt="0"/>
      <dgm:spPr/>
    </dgm:pt>
    <dgm:pt modelId="{31F5596B-E151-475F-AAA3-56B13F714F70}" type="pres">
      <dgm:prSet presAssocID="{345C30FC-2E12-479F-B897-8EBAB6CE1B90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080C32-0E28-4D6F-8EE1-6250E94B58EA}" type="pres">
      <dgm:prSet presAssocID="{345C30FC-2E12-479F-B897-8EBAB6CE1B90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es-ES"/>
        </a:p>
      </dgm:t>
    </dgm:pt>
    <dgm:pt modelId="{E0413B9F-33F0-48E4-88B8-CD23AD92A3AB}" type="pres">
      <dgm:prSet presAssocID="{B989B3CE-9A7B-4560-A445-0FD06EA7AA54}" presName="sibTrans" presStyleCnt="0"/>
      <dgm:spPr/>
    </dgm:pt>
    <dgm:pt modelId="{3983E111-9424-45C5-9FC1-4BF3F5C83159}" type="pres">
      <dgm:prSet presAssocID="{B0E56FA9-1AFE-4B71-9AD3-88A3A1CC541D}" presName="composite" presStyleCnt="0"/>
      <dgm:spPr/>
    </dgm:pt>
    <dgm:pt modelId="{D5FCDACE-64D6-4AB2-B64F-9410C109A7A3}" type="pres">
      <dgm:prSet presAssocID="{B0E56FA9-1AFE-4B71-9AD3-88A3A1CC541D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B977B5-B857-4A85-8E69-8FBA587BC051}" type="pres">
      <dgm:prSet presAssocID="{B0E56FA9-1AFE-4B71-9AD3-88A3A1CC541D}" presName="rect2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  <dgm:pt modelId="{174BE108-7209-4E92-A5FB-D8365408B8F5}" type="pres">
      <dgm:prSet presAssocID="{0DCBD929-C65A-4B57-AF69-69F30F20689F}" presName="sibTrans" presStyleCnt="0"/>
      <dgm:spPr/>
    </dgm:pt>
    <dgm:pt modelId="{31B0BF37-1D39-4AD7-8F41-B882B4CE22E7}" type="pres">
      <dgm:prSet presAssocID="{AEEB4DD3-037D-4F5F-83DD-4DA2D0858B96}" presName="composite" presStyleCnt="0"/>
      <dgm:spPr/>
    </dgm:pt>
    <dgm:pt modelId="{880A141E-04A2-4365-BC88-F84A55D1003B}" type="pres">
      <dgm:prSet presAssocID="{AEEB4DD3-037D-4F5F-83DD-4DA2D0858B96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E0F973-D04F-48F6-B0CE-C47AEB13BAF9}" type="pres">
      <dgm:prSet presAssocID="{AEEB4DD3-037D-4F5F-83DD-4DA2D0858B96}" presName="rect2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</dgm:pt>
  </dgm:ptLst>
  <dgm:cxnLst>
    <dgm:cxn modelId="{52B3EBF2-84C0-42F6-BB7C-113ADF56975A}" type="presOf" srcId="{AEEB4DD3-037D-4F5F-83DD-4DA2D0858B96}" destId="{880A141E-04A2-4365-BC88-F84A55D1003B}" srcOrd="0" destOrd="0" presId="urn:microsoft.com/office/officeart/2008/layout/PictureStrips"/>
    <dgm:cxn modelId="{32A6ED30-B35C-4A3C-AEBA-8B6DB59D844B}" type="presOf" srcId="{345C30FC-2E12-479F-B897-8EBAB6CE1B90}" destId="{31F5596B-E151-475F-AAA3-56B13F714F70}" srcOrd="0" destOrd="0" presId="urn:microsoft.com/office/officeart/2008/layout/PictureStrips"/>
    <dgm:cxn modelId="{9C2FDCDC-90DE-4A7E-9BBA-927EFB8A4989}" srcId="{71A5E36C-5865-476C-A589-77CD827CA871}" destId="{AEEB4DD3-037D-4F5F-83DD-4DA2D0858B96}" srcOrd="2" destOrd="0" parTransId="{15E08825-5056-4DED-8514-419E7A77EB95}" sibTransId="{A7C92A54-A26D-4C9B-8D46-5595BA88BDFA}"/>
    <dgm:cxn modelId="{869B0401-2EE1-4563-B1A8-AA0492D3DF9A}" srcId="{71A5E36C-5865-476C-A589-77CD827CA871}" destId="{345C30FC-2E12-479F-B897-8EBAB6CE1B90}" srcOrd="0" destOrd="0" parTransId="{EA5F5910-A0A3-40DB-9AEF-06F334E7B0A7}" sibTransId="{B989B3CE-9A7B-4560-A445-0FD06EA7AA54}"/>
    <dgm:cxn modelId="{63E6BB5F-5B24-4631-87D1-C372C43B2317}" type="presOf" srcId="{B0E56FA9-1AFE-4B71-9AD3-88A3A1CC541D}" destId="{D5FCDACE-64D6-4AB2-B64F-9410C109A7A3}" srcOrd="0" destOrd="0" presId="urn:microsoft.com/office/officeart/2008/layout/PictureStrips"/>
    <dgm:cxn modelId="{3EC7C143-9795-4650-8E1C-B71E0424504F}" srcId="{71A5E36C-5865-476C-A589-77CD827CA871}" destId="{B0E56FA9-1AFE-4B71-9AD3-88A3A1CC541D}" srcOrd="1" destOrd="0" parTransId="{FB51EA34-4CBF-4A87-AED2-188FC73719F2}" sibTransId="{0DCBD929-C65A-4B57-AF69-69F30F20689F}"/>
    <dgm:cxn modelId="{B4C40D96-1AA9-4BBC-8AD9-76D124B39929}" type="presOf" srcId="{71A5E36C-5865-476C-A589-77CD827CA871}" destId="{1B8F8763-8879-4CF2-B103-B934A7AD58FF}" srcOrd="0" destOrd="0" presId="urn:microsoft.com/office/officeart/2008/layout/PictureStrips"/>
    <dgm:cxn modelId="{7804427F-F514-4283-B0AD-8E0129D01A5A}" type="presParOf" srcId="{1B8F8763-8879-4CF2-B103-B934A7AD58FF}" destId="{155A8AC8-DC6E-45CF-9896-1006AF5341A9}" srcOrd="0" destOrd="0" presId="urn:microsoft.com/office/officeart/2008/layout/PictureStrips"/>
    <dgm:cxn modelId="{6E9006CE-A801-48A0-A83D-F8743AC60EFB}" type="presParOf" srcId="{155A8AC8-DC6E-45CF-9896-1006AF5341A9}" destId="{31F5596B-E151-475F-AAA3-56B13F714F70}" srcOrd="0" destOrd="0" presId="urn:microsoft.com/office/officeart/2008/layout/PictureStrips"/>
    <dgm:cxn modelId="{77D65A60-D5CF-48F3-B606-9E78745D330B}" type="presParOf" srcId="{155A8AC8-DC6E-45CF-9896-1006AF5341A9}" destId="{84080C32-0E28-4D6F-8EE1-6250E94B58EA}" srcOrd="1" destOrd="0" presId="urn:microsoft.com/office/officeart/2008/layout/PictureStrips"/>
    <dgm:cxn modelId="{E221979E-A368-4DFC-8DA6-A6342A6C7AFC}" type="presParOf" srcId="{1B8F8763-8879-4CF2-B103-B934A7AD58FF}" destId="{E0413B9F-33F0-48E4-88B8-CD23AD92A3AB}" srcOrd="1" destOrd="0" presId="urn:microsoft.com/office/officeart/2008/layout/PictureStrips"/>
    <dgm:cxn modelId="{18041543-E1BA-44E9-B0B5-809884F2BDC7}" type="presParOf" srcId="{1B8F8763-8879-4CF2-B103-B934A7AD58FF}" destId="{3983E111-9424-45C5-9FC1-4BF3F5C83159}" srcOrd="2" destOrd="0" presId="urn:microsoft.com/office/officeart/2008/layout/PictureStrips"/>
    <dgm:cxn modelId="{50956997-276E-4F24-ACC1-6FD1BA49612D}" type="presParOf" srcId="{3983E111-9424-45C5-9FC1-4BF3F5C83159}" destId="{D5FCDACE-64D6-4AB2-B64F-9410C109A7A3}" srcOrd="0" destOrd="0" presId="urn:microsoft.com/office/officeart/2008/layout/PictureStrips"/>
    <dgm:cxn modelId="{5F805D88-0F51-4247-AADA-DA96C274849B}" type="presParOf" srcId="{3983E111-9424-45C5-9FC1-4BF3F5C83159}" destId="{46B977B5-B857-4A85-8E69-8FBA587BC051}" srcOrd="1" destOrd="0" presId="urn:microsoft.com/office/officeart/2008/layout/PictureStrips"/>
    <dgm:cxn modelId="{DB49503E-A9DA-4277-A5E0-CD0E96064CC3}" type="presParOf" srcId="{1B8F8763-8879-4CF2-B103-B934A7AD58FF}" destId="{174BE108-7209-4E92-A5FB-D8365408B8F5}" srcOrd="3" destOrd="0" presId="urn:microsoft.com/office/officeart/2008/layout/PictureStrips"/>
    <dgm:cxn modelId="{28C40342-E89C-4F44-B0F8-1F54591E63E9}" type="presParOf" srcId="{1B8F8763-8879-4CF2-B103-B934A7AD58FF}" destId="{31B0BF37-1D39-4AD7-8F41-B882B4CE22E7}" srcOrd="4" destOrd="0" presId="urn:microsoft.com/office/officeart/2008/layout/PictureStrips"/>
    <dgm:cxn modelId="{3B79A983-5D8A-4E9A-BAE2-C3947AEA34C7}" type="presParOf" srcId="{31B0BF37-1D39-4AD7-8F41-B882B4CE22E7}" destId="{880A141E-04A2-4365-BC88-F84A55D1003B}" srcOrd="0" destOrd="0" presId="urn:microsoft.com/office/officeart/2008/layout/PictureStrips"/>
    <dgm:cxn modelId="{D5FE7CA8-26B5-4D18-9222-3BC390909DB4}" type="presParOf" srcId="{31B0BF37-1D39-4AD7-8F41-B882B4CE22E7}" destId="{C1E0F973-D04F-48F6-B0CE-C47AEB13BAF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A5E36C-5865-476C-A589-77CD827CA87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45C30FC-2E12-479F-B897-8EBAB6CE1B90}">
      <dgm:prSet phldrT="[Texto]" custT="1"/>
      <dgm:spPr/>
      <dgm:t>
        <a:bodyPr/>
        <a:lstStyle/>
        <a:p>
          <a:r>
            <a:rPr lang="es-ES" sz="1600" dirty="0" smtClean="0">
              <a:latin typeface="Bookman Old Style" pitchFamily="18" charset="0"/>
            </a:rPr>
            <a:t>Política de Reducción de las Importaciones</a:t>
          </a:r>
          <a:endParaRPr lang="es-ES" sz="1600" dirty="0">
            <a:latin typeface="Bookman Old Style" pitchFamily="18" charset="0"/>
          </a:endParaRPr>
        </a:p>
      </dgm:t>
    </dgm:pt>
    <dgm:pt modelId="{EA5F5910-A0A3-40DB-9AEF-06F334E7B0A7}" type="parTrans" cxnId="{869B0401-2EE1-4563-B1A8-AA0492D3DF9A}">
      <dgm:prSet/>
      <dgm:spPr/>
      <dgm:t>
        <a:bodyPr/>
        <a:lstStyle/>
        <a:p>
          <a:endParaRPr lang="es-ES" sz="1400">
            <a:latin typeface="Bookman Old Style" pitchFamily="18" charset="0"/>
          </a:endParaRPr>
        </a:p>
      </dgm:t>
    </dgm:pt>
    <dgm:pt modelId="{B989B3CE-9A7B-4560-A445-0FD06EA7AA54}" type="sibTrans" cxnId="{869B0401-2EE1-4563-B1A8-AA0492D3DF9A}">
      <dgm:prSet/>
      <dgm:spPr/>
      <dgm:t>
        <a:bodyPr/>
        <a:lstStyle/>
        <a:p>
          <a:endParaRPr lang="es-ES" sz="1400">
            <a:latin typeface="Bookman Old Style" pitchFamily="18" charset="0"/>
          </a:endParaRPr>
        </a:p>
      </dgm:t>
    </dgm:pt>
    <dgm:pt modelId="{B0E56FA9-1AFE-4B71-9AD3-88A3A1CC541D}">
      <dgm:prSet phldrT="[Texto]" custT="1"/>
      <dgm:spPr/>
      <dgm:t>
        <a:bodyPr/>
        <a:lstStyle/>
        <a:p>
          <a:r>
            <a:rPr lang="es-ES" sz="1600" dirty="0" smtClean="0">
              <a:latin typeface="Bookman Old Style" pitchFamily="18" charset="0"/>
            </a:rPr>
            <a:t>Incumplimiento de normas de seguridad industrial</a:t>
          </a:r>
          <a:endParaRPr lang="es-ES" sz="1600" dirty="0">
            <a:latin typeface="Bookman Old Style" pitchFamily="18" charset="0"/>
          </a:endParaRPr>
        </a:p>
      </dgm:t>
    </dgm:pt>
    <dgm:pt modelId="{FB51EA34-4CBF-4A87-AED2-188FC73719F2}" type="parTrans" cxnId="{3EC7C143-9795-4650-8E1C-B71E0424504F}">
      <dgm:prSet/>
      <dgm:spPr/>
      <dgm:t>
        <a:bodyPr/>
        <a:lstStyle/>
        <a:p>
          <a:endParaRPr lang="es-ES" sz="1400">
            <a:latin typeface="Bookman Old Style" pitchFamily="18" charset="0"/>
          </a:endParaRPr>
        </a:p>
      </dgm:t>
    </dgm:pt>
    <dgm:pt modelId="{0DCBD929-C65A-4B57-AF69-69F30F20689F}" type="sibTrans" cxnId="{3EC7C143-9795-4650-8E1C-B71E0424504F}">
      <dgm:prSet/>
      <dgm:spPr/>
      <dgm:t>
        <a:bodyPr/>
        <a:lstStyle/>
        <a:p>
          <a:endParaRPr lang="es-ES" sz="1400">
            <a:latin typeface="Bookman Old Style" pitchFamily="18" charset="0"/>
          </a:endParaRPr>
        </a:p>
      </dgm:t>
    </dgm:pt>
    <dgm:pt modelId="{AEEB4DD3-037D-4F5F-83DD-4DA2D0858B96}">
      <dgm:prSet phldrT="[Texto]" custT="1"/>
      <dgm:spPr/>
      <dgm:t>
        <a:bodyPr/>
        <a:lstStyle/>
        <a:p>
          <a:r>
            <a:rPr lang="es-ES" sz="1600" dirty="0" smtClean="0">
              <a:latin typeface="Bookman Old Style" pitchFamily="18" charset="0"/>
            </a:rPr>
            <a:t>No existen mecanismos de manejo de residuos eléctricos</a:t>
          </a:r>
          <a:endParaRPr lang="es-ES" sz="1600" dirty="0">
            <a:latin typeface="Bookman Old Style" pitchFamily="18" charset="0"/>
          </a:endParaRPr>
        </a:p>
      </dgm:t>
    </dgm:pt>
    <dgm:pt modelId="{15E08825-5056-4DED-8514-419E7A77EB95}" type="parTrans" cxnId="{9C2FDCDC-90DE-4A7E-9BBA-927EFB8A4989}">
      <dgm:prSet/>
      <dgm:spPr/>
      <dgm:t>
        <a:bodyPr/>
        <a:lstStyle/>
        <a:p>
          <a:endParaRPr lang="es-ES" sz="1400">
            <a:latin typeface="Bookman Old Style" pitchFamily="18" charset="0"/>
          </a:endParaRPr>
        </a:p>
      </dgm:t>
    </dgm:pt>
    <dgm:pt modelId="{A7C92A54-A26D-4C9B-8D46-5595BA88BDFA}" type="sibTrans" cxnId="{9C2FDCDC-90DE-4A7E-9BBA-927EFB8A4989}">
      <dgm:prSet/>
      <dgm:spPr/>
      <dgm:t>
        <a:bodyPr/>
        <a:lstStyle/>
        <a:p>
          <a:endParaRPr lang="es-ES" sz="1400">
            <a:latin typeface="Bookman Old Style" pitchFamily="18" charset="0"/>
          </a:endParaRPr>
        </a:p>
      </dgm:t>
    </dgm:pt>
    <dgm:pt modelId="{1B8F8763-8879-4CF2-B103-B934A7AD58FF}" type="pres">
      <dgm:prSet presAssocID="{71A5E36C-5865-476C-A589-77CD827CA87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55A8AC8-DC6E-45CF-9896-1006AF5341A9}" type="pres">
      <dgm:prSet presAssocID="{345C30FC-2E12-479F-B897-8EBAB6CE1B90}" presName="composite" presStyleCnt="0"/>
      <dgm:spPr/>
    </dgm:pt>
    <dgm:pt modelId="{31F5596B-E151-475F-AAA3-56B13F714F70}" type="pres">
      <dgm:prSet presAssocID="{345C30FC-2E12-479F-B897-8EBAB6CE1B90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080C32-0E28-4D6F-8EE1-6250E94B58EA}" type="pres">
      <dgm:prSet presAssocID="{345C30FC-2E12-479F-B897-8EBAB6CE1B90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E0413B9F-33F0-48E4-88B8-CD23AD92A3AB}" type="pres">
      <dgm:prSet presAssocID="{B989B3CE-9A7B-4560-A445-0FD06EA7AA54}" presName="sibTrans" presStyleCnt="0"/>
      <dgm:spPr/>
    </dgm:pt>
    <dgm:pt modelId="{3983E111-9424-45C5-9FC1-4BF3F5C83159}" type="pres">
      <dgm:prSet presAssocID="{B0E56FA9-1AFE-4B71-9AD3-88A3A1CC541D}" presName="composite" presStyleCnt="0"/>
      <dgm:spPr/>
    </dgm:pt>
    <dgm:pt modelId="{D5FCDACE-64D6-4AB2-B64F-9410C109A7A3}" type="pres">
      <dgm:prSet presAssocID="{B0E56FA9-1AFE-4B71-9AD3-88A3A1CC541D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B977B5-B857-4A85-8E69-8FBA587BC051}" type="pres">
      <dgm:prSet presAssocID="{B0E56FA9-1AFE-4B71-9AD3-88A3A1CC541D}" presName="rect2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174BE108-7209-4E92-A5FB-D8365408B8F5}" type="pres">
      <dgm:prSet presAssocID="{0DCBD929-C65A-4B57-AF69-69F30F20689F}" presName="sibTrans" presStyleCnt="0"/>
      <dgm:spPr/>
    </dgm:pt>
    <dgm:pt modelId="{31B0BF37-1D39-4AD7-8F41-B882B4CE22E7}" type="pres">
      <dgm:prSet presAssocID="{AEEB4DD3-037D-4F5F-83DD-4DA2D0858B96}" presName="composite" presStyleCnt="0"/>
      <dgm:spPr/>
    </dgm:pt>
    <dgm:pt modelId="{880A141E-04A2-4365-BC88-F84A55D1003B}" type="pres">
      <dgm:prSet presAssocID="{AEEB4DD3-037D-4F5F-83DD-4DA2D0858B96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E0F973-D04F-48F6-B0CE-C47AEB13BAF9}" type="pres">
      <dgm:prSet presAssocID="{AEEB4DD3-037D-4F5F-83DD-4DA2D0858B96}" presName="rect2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s-ES"/>
        </a:p>
      </dgm:t>
    </dgm:pt>
  </dgm:ptLst>
  <dgm:cxnLst>
    <dgm:cxn modelId="{5DAE9016-7C28-430B-9457-35C3F0667765}" type="presOf" srcId="{345C30FC-2E12-479F-B897-8EBAB6CE1B90}" destId="{31F5596B-E151-475F-AAA3-56B13F714F70}" srcOrd="0" destOrd="0" presId="urn:microsoft.com/office/officeart/2008/layout/PictureStrips"/>
    <dgm:cxn modelId="{9E846691-21B3-41C5-8C5D-F2902796CE85}" type="presOf" srcId="{B0E56FA9-1AFE-4B71-9AD3-88A3A1CC541D}" destId="{D5FCDACE-64D6-4AB2-B64F-9410C109A7A3}" srcOrd="0" destOrd="0" presId="urn:microsoft.com/office/officeart/2008/layout/PictureStrips"/>
    <dgm:cxn modelId="{D1BF97BE-E6E9-46F2-9223-CB055339E417}" type="presOf" srcId="{71A5E36C-5865-476C-A589-77CD827CA871}" destId="{1B8F8763-8879-4CF2-B103-B934A7AD58FF}" srcOrd="0" destOrd="0" presId="urn:microsoft.com/office/officeart/2008/layout/PictureStrips"/>
    <dgm:cxn modelId="{3EC7C143-9795-4650-8E1C-B71E0424504F}" srcId="{71A5E36C-5865-476C-A589-77CD827CA871}" destId="{B0E56FA9-1AFE-4B71-9AD3-88A3A1CC541D}" srcOrd="1" destOrd="0" parTransId="{FB51EA34-4CBF-4A87-AED2-188FC73719F2}" sibTransId="{0DCBD929-C65A-4B57-AF69-69F30F20689F}"/>
    <dgm:cxn modelId="{869B0401-2EE1-4563-B1A8-AA0492D3DF9A}" srcId="{71A5E36C-5865-476C-A589-77CD827CA871}" destId="{345C30FC-2E12-479F-B897-8EBAB6CE1B90}" srcOrd="0" destOrd="0" parTransId="{EA5F5910-A0A3-40DB-9AEF-06F334E7B0A7}" sibTransId="{B989B3CE-9A7B-4560-A445-0FD06EA7AA54}"/>
    <dgm:cxn modelId="{D47469D7-DF09-4755-A232-76E607D9FF5E}" type="presOf" srcId="{AEEB4DD3-037D-4F5F-83DD-4DA2D0858B96}" destId="{880A141E-04A2-4365-BC88-F84A55D1003B}" srcOrd="0" destOrd="0" presId="urn:microsoft.com/office/officeart/2008/layout/PictureStrips"/>
    <dgm:cxn modelId="{9C2FDCDC-90DE-4A7E-9BBA-927EFB8A4989}" srcId="{71A5E36C-5865-476C-A589-77CD827CA871}" destId="{AEEB4DD3-037D-4F5F-83DD-4DA2D0858B96}" srcOrd="2" destOrd="0" parTransId="{15E08825-5056-4DED-8514-419E7A77EB95}" sibTransId="{A7C92A54-A26D-4C9B-8D46-5595BA88BDFA}"/>
    <dgm:cxn modelId="{BB5C538E-25D7-4FD4-985E-8424804AB7D7}" type="presParOf" srcId="{1B8F8763-8879-4CF2-B103-B934A7AD58FF}" destId="{155A8AC8-DC6E-45CF-9896-1006AF5341A9}" srcOrd="0" destOrd="0" presId="urn:microsoft.com/office/officeart/2008/layout/PictureStrips"/>
    <dgm:cxn modelId="{27673B24-FA45-4FD7-8BC6-6BD22ECA7EE5}" type="presParOf" srcId="{155A8AC8-DC6E-45CF-9896-1006AF5341A9}" destId="{31F5596B-E151-475F-AAA3-56B13F714F70}" srcOrd="0" destOrd="0" presId="urn:microsoft.com/office/officeart/2008/layout/PictureStrips"/>
    <dgm:cxn modelId="{61B461AF-F352-462B-B242-3B3625EF8262}" type="presParOf" srcId="{155A8AC8-DC6E-45CF-9896-1006AF5341A9}" destId="{84080C32-0E28-4D6F-8EE1-6250E94B58EA}" srcOrd="1" destOrd="0" presId="urn:microsoft.com/office/officeart/2008/layout/PictureStrips"/>
    <dgm:cxn modelId="{8AD837CC-2E7C-4193-B4C0-81202050A7B3}" type="presParOf" srcId="{1B8F8763-8879-4CF2-B103-B934A7AD58FF}" destId="{E0413B9F-33F0-48E4-88B8-CD23AD92A3AB}" srcOrd="1" destOrd="0" presId="urn:microsoft.com/office/officeart/2008/layout/PictureStrips"/>
    <dgm:cxn modelId="{7EA9283F-F45F-44C7-95D1-61AF33B48898}" type="presParOf" srcId="{1B8F8763-8879-4CF2-B103-B934A7AD58FF}" destId="{3983E111-9424-45C5-9FC1-4BF3F5C83159}" srcOrd="2" destOrd="0" presId="urn:microsoft.com/office/officeart/2008/layout/PictureStrips"/>
    <dgm:cxn modelId="{EAD6926F-5CAE-4586-8EBE-CEA7D77A3915}" type="presParOf" srcId="{3983E111-9424-45C5-9FC1-4BF3F5C83159}" destId="{D5FCDACE-64D6-4AB2-B64F-9410C109A7A3}" srcOrd="0" destOrd="0" presId="urn:microsoft.com/office/officeart/2008/layout/PictureStrips"/>
    <dgm:cxn modelId="{A148A0D6-6280-4610-A440-A80DB281E72F}" type="presParOf" srcId="{3983E111-9424-45C5-9FC1-4BF3F5C83159}" destId="{46B977B5-B857-4A85-8E69-8FBA587BC051}" srcOrd="1" destOrd="0" presId="urn:microsoft.com/office/officeart/2008/layout/PictureStrips"/>
    <dgm:cxn modelId="{1902BF5E-CDE9-44B9-9E37-EB8FFF2EEE07}" type="presParOf" srcId="{1B8F8763-8879-4CF2-B103-B934A7AD58FF}" destId="{174BE108-7209-4E92-A5FB-D8365408B8F5}" srcOrd="3" destOrd="0" presId="urn:microsoft.com/office/officeart/2008/layout/PictureStrips"/>
    <dgm:cxn modelId="{874EFD8C-97AB-45BE-A14F-727CA98AD0E9}" type="presParOf" srcId="{1B8F8763-8879-4CF2-B103-B934A7AD58FF}" destId="{31B0BF37-1D39-4AD7-8F41-B882B4CE22E7}" srcOrd="4" destOrd="0" presId="urn:microsoft.com/office/officeart/2008/layout/PictureStrips"/>
    <dgm:cxn modelId="{86F06B96-55F9-425D-9796-3EC00A01803E}" type="presParOf" srcId="{31B0BF37-1D39-4AD7-8F41-B882B4CE22E7}" destId="{880A141E-04A2-4365-BC88-F84A55D1003B}" srcOrd="0" destOrd="0" presId="urn:microsoft.com/office/officeart/2008/layout/PictureStrips"/>
    <dgm:cxn modelId="{28E4BA2A-4DC3-429C-ACAF-73867A4CA235}" type="presParOf" srcId="{31B0BF37-1D39-4AD7-8F41-B882B4CE22E7}" destId="{C1E0F973-D04F-48F6-B0CE-C47AEB13BAF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9D661E-4001-470D-BE7B-72C22D4FB38E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C6D7F3B-F26D-47D1-8D40-38CD32E46A0D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dirty="0" smtClean="0">
              <a:solidFill>
                <a:schemeClr val="tx1"/>
              </a:solidFill>
              <a:latin typeface="Bookman Old Style" pitchFamily="18" charset="0"/>
            </a:rPr>
            <a:t>Amplio mercado  en el área industrial, comercial y residencial</a:t>
          </a:r>
          <a:endParaRPr lang="es-ES" dirty="0">
            <a:solidFill>
              <a:schemeClr val="tx1"/>
            </a:solidFill>
            <a:latin typeface="Bookman Old Style" pitchFamily="18" charset="0"/>
          </a:endParaRPr>
        </a:p>
      </dgm:t>
    </dgm:pt>
    <dgm:pt modelId="{0A216D15-0080-4404-84C2-C35A4033956A}" type="parTrans" cxnId="{83E4A789-49D7-4FAE-954B-4D98C6AC355A}">
      <dgm:prSet/>
      <dgm:spPr/>
      <dgm:t>
        <a:bodyPr/>
        <a:lstStyle/>
        <a:p>
          <a:endParaRPr lang="es-ES">
            <a:solidFill>
              <a:schemeClr val="tx1"/>
            </a:solidFill>
            <a:latin typeface="Bookman Old Style" pitchFamily="18" charset="0"/>
          </a:endParaRPr>
        </a:p>
      </dgm:t>
    </dgm:pt>
    <dgm:pt modelId="{4C881398-BF40-4FB7-ABF9-30006AE285F2}" type="sibTrans" cxnId="{83E4A789-49D7-4FAE-954B-4D98C6AC355A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>
            <a:solidFill>
              <a:schemeClr val="tx1"/>
            </a:solidFill>
            <a:latin typeface="Bookman Old Style" pitchFamily="18" charset="0"/>
          </a:endParaRPr>
        </a:p>
      </dgm:t>
    </dgm:pt>
    <dgm:pt modelId="{4EE0AC10-56B0-4729-A34F-6D1A6C70A901}">
      <dgm:prSet phldrT="[Texto]" custT="1"/>
      <dgm:spPr>
        <a:solidFill>
          <a:srgbClr val="FF9966"/>
        </a:solidFill>
      </dgm:spPr>
      <dgm:t>
        <a:bodyPr/>
        <a:lstStyle/>
        <a:p>
          <a:pPr algn="ctr"/>
          <a:r>
            <a:rPr lang="es-ES" sz="1400" dirty="0" smtClean="0">
              <a:solidFill>
                <a:schemeClr val="tx1"/>
              </a:solidFill>
              <a:latin typeface="Bookman Old Style" pitchFamily="18" charset="0"/>
            </a:rPr>
            <a:t>Amplia gama de proveedores para adquisición de materiales </a:t>
          </a:r>
          <a:endParaRPr lang="es-ES" sz="14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BB73E01D-528A-40B1-A346-593F95EC471A}" type="parTrans" cxnId="{DA29F8E9-7B0E-47DD-8540-B3331C4FA9E7}">
      <dgm:prSet/>
      <dgm:spPr/>
      <dgm:t>
        <a:bodyPr/>
        <a:lstStyle/>
        <a:p>
          <a:endParaRPr lang="es-ES">
            <a:solidFill>
              <a:schemeClr val="tx1"/>
            </a:solidFill>
            <a:latin typeface="Bookman Old Style" pitchFamily="18" charset="0"/>
          </a:endParaRPr>
        </a:p>
      </dgm:t>
    </dgm:pt>
    <dgm:pt modelId="{AB5EADB5-8D3A-4359-A8EA-E84302E51367}" type="sibTrans" cxnId="{DA29F8E9-7B0E-47DD-8540-B3331C4FA9E7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>
            <a:solidFill>
              <a:schemeClr val="tx1"/>
            </a:solidFill>
            <a:latin typeface="Bookman Old Style" pitchFamily="18" charset="0"/>
          </a:endParaRPr>
        </a:p>
      </dgm:t>
    </dgm:pt>
    <dgm:pt modelId="{7D91BFF7-30CF-4072-8782-3E8F8DA856C6}" type="pres">
      <dgm:prSet presAssocID="{3C9D661E-4001-470D-BE7B-72C22D4FB38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C31AFF58-0D77-4FC2-AFC1-089DBEDF7C72}" type="pres">
      <dgm:prSet presAssocID="{3C9D661E-4001-470D-BE7B-72C22D4FB38E}" presName="dot1" presStyleLbl="alignNode1" presStyleIdx="0" presStyleCnt="10"/>
      <dgm:spPr/>
    </dgm:pt>
    <dgm:pt modelId="{39B7F35C-3C53-4979-9107-9339AD1631F6}" type="pres">
      <dgm:prSet presAssocID="{3C9D661E-4001-470D-BE7B-72C22D4FB38E}" presName="dot2" presStyleLbl="alignNode1" presStyleIdx="1" presStyleCnt="10"/>
      <dgm:spPr/>
    </dgm:pt>
    <dgm:pt modelId="{A5B3E332-18D4-493C-A496-3F8677BF1D45}" type="pres">
      <dgm:prSet presAssocID="{3C9D661E-4001-470D-BE7B-72C22D4FB38E}" presName="dot3" presStyleLbl="alignNode1" presStyleIdx="2" presStyleCnt="10"/>
      <dgm:spPr/>
    </dgm:pt>
    <dgm:pt modelId="{6EE728D8-6E36-42C8-8F1E-DE772438B762}" type="pres">
      <dgm:prSet presAssocID="{3C9D661E-4001-470D-BE7B-72C22D4FB38E}" presName="dotArrow1" presStyleLbl="alignNode1" presStyleIdx="3" presStyleCnt="10"/>
      <dgm:spPr/>
    </dgm:pt>
    <dgm:pt modelId="{E0B5A7AB-14DD-4196-BC1A-C1C5D4B05E8C}" type="pres">
      <dgm:prSet presAssocID="{3C9D661E-4001-470D-BE7B-72C22D4FB38E}" presName="dotArrow2" presStyleLbl="alignNode1" presStyleIdx="4" presStyleCnt="10"/>
      <dgm:spPr/>
    </dgm:pt>
    <dgm:pt modelId="{C7062C40-5CA8-4B91-ACB6-1915EC93ECD4}" type="pres">
      <dgm:prSet presAssocID="{3C9D661E-4001-470D-BE7B-72C22D4FB38E}" presName="dotArrow3" presStyleLbl="alignNode1" presStyleIdx="5" presStyleCnt="10"/>
      <dgm:spPr/>
    </dgm:pt>
    <dgm:pt modelId="{4E6B0CA1-500F-4FCD-9DC2-256B871F99FF}" type="pres">
      <dgm:prSet presAssocID="{3C9D661E-4001-470D-BE7B-72C22D4FB38E}" presName="dotArrow4" presStyleLbl="alignNode1" presStyleIdx="6" presStyleCnt="10"/>
      <dgm:spPr/>
    </dgm:pt>
    <dgm:pt modelId="{05330312-1BAE-464C-862D-2C8EA0015D80}" type="pres">
      <dgm:prSet presAssocID="{3C9D661E-4001-470D-BE7B-72C22D4FB38E}" presName="dotArrow5" presStyleLbl="alignNode1" presStyleIdx="7" presStyleCnt="10"/>
      <dgm:spPr/>
    </dgm:pt>
    <dgm:pt modelId="{BFAD7849-8043-4F03-BF46-97B48F94294F}" type="pres">
      <dgm:prSet presAssocID="{3C9D661E-4001-470D-BE7B-72C22D4FB38E}" presName="dotArrow6" presStyleLbl="alignNode1" presStyleIdx="8" presStyleCnt="10"/>
      <dgm:spPr/>
    </dgm:pt>
    <dgm:pt modelId="{165B4B76-EB08-40DB-9B11-215FC37BCCD2}" type="pres">
      <dgm:prSet presAssocID="{3C9D661E-4001-470D-BE7B-72C22D4FB38E}" presName="dotArrow7" presStyleLbl="alignNode1" presStyleIdx="9" presStyleCnt="10"/>
      <dgm:spPr/>
    </dgm:pt>
    <dgm:pt modelId="{980313B4-F2A2-46ED-ACC2-AEFC2A5531C7}" type="pres">
      <dgm:prSet presAssocID="{2C6D7F3B-F26D-47D1-8D40-38CD32E46A0D}" presName="parTx1" presStyleLbl="node1" presStyleIdx="0" presStyleCnt="2" custScaleX="139147" custScaleY="187606" custLinFactNeighborX="25780" custLinFactNeighborY="574"/>
      <dgm:spPr/>
      <dgm:t>
        <a:bodyPr/>
        <a:lstStyle/>
        <a:p>
          <a:endParaRPr lang="es-ES"/>
        </a:p>
      </dgm:t>
    </dgm:pt>
    <dgm:pt modelId="{B519A127-0B41-449E-AA8F-53253F18FBFD}" type="pres">
      <dgm:prSet presAssocID="{4C881398-BF40-4FB7-ABF9-30006AE285F2}" presName="picture1" presStyleCnt="0"/>
      <dgm:spPr/>
    </dgm:pt>
    <dgm:pt modelId="{F859C160-0DDF-4F9C-A67F-EC00F86B095A}" type="pres">
      <dgm:prSet presAssocID="{4C881398-BF40-4FB7-ABF9-30006AE285F2}" presName="imageRepeatNode" presStyleLbl="fgImgPlace1" presStyleIdx="0" presStyleCnt="2" custScaleX="99494" custLinFactNeighborX="-1239" custLinFactNeighborY="40380"/>
      <dgm:spPr/>
      <dgm:t>
        <a:bodyPr/>
        <a:lstStyle/>
        <a:p>
          <a:endParaRPr lang="es-ES"/>
        </a:p>
      </dgm:t>
    </dgm:pt>
    <dgm:pt modelId="{8CBC4ABA-A322-42D0-AADE-FAF6622F7B39}" type="pres">
      <dgm:prSet presAssocID="{4EE0AC10-56B0-4729-A34F-6D1A6C70A901}" presName="parTx2" presStyleLbl="node1" presStyleIdx="1" presStyleCnt="2" custScaleX="121718" custScaleY="206059" custLinFactNeighborY="-71901"/>
      <dgm:spPr/>
      <dgm:t>
        <a:bodyPr/>
        <a:lstStyle/>
        <a:p>
          <a:endParaRPr lang="es-ES"/>
        </a:p>
      </dgm:t>
    </dgm:pt>
    <dgm:pt modelId="{88ED3188-916C-4F96-8D77-0793B474A440}" type="pres">
      <dgm:prSet presAssocID="{AB5EADB5-8D3A-4359-A8EA-E84302E51367}" presName="picture2" presStyleCnt="0"/>
      <dgm:spPr/>
    </dgm:pt>
    <dgm:pt modelId="{CC2B1A0C-359C-41FF-B6E6-ECDA4CAFB9A8}" type="pres">
      <dgm:prSet presAssocID="{AB5EADB5-8D3A-4359-A8EA-E84302E51367}" presName="imageRepeatNode" presStyleLbl="fgImgPlace1" presStyleIdx="1" presStyleCnt="2" custScaleY="148418"/>
      <dgm:spPr/>
      <dgm:t>
        <a:bodyPr/>
        <a:lstStyle/>
        <a:p>
          <a:endParaRPr lang="es-ES"/>
        </a:p>
      </dgm:t>
    </dgm:pt>
  </dgm:ptLst>
  <dgm:cxnLst>
    <dgm:cxn modelId="{C167AA10-DE31-4EE5-B54A-76F4A84641BC}" type="presOf" srcId="{AB5EADB5-8D3A-4359-A8EA-E84302E51367}" destId="{CC2B1A0C-359C-41FF-B6E6-ECDA4CAFB9A8}" srcOrd="0" destOrd="0" presId="urn:microsoft.com/office/officeart/2008/layout/AscendingPictureAccentProcess"/>
    <dgm:cxn modelId="{DA29F8E9-7B0E-47DD-8540-B3331C4FA9E7}" srcId="{3C9D661E-4001-470D-BE7B-72C22D4FB38E}" destId="{4EE0AC10-56B0-4729-A34F-6D1A6C70A901}" srcOrd="1" destOrd="0" parTransId="{BB73E01D-528A-40B1-A346-593F95EC471A}" sibTransId="{AB5EADB5-8D3A-4359-A8EA-E84302E51367}"/>
    <dgm:cxn modelId="{83E4A789-49D7-4FAE-954B-4D98C6AC355A}" srcId="{3C9D661E-4001-470D-BE7B-72C22D4FB38E}" destId="{2C6D7F3B-F26D-47D1-8D40-38CD32E46A0D}" srcOrd="0" destOrd="0" parTransId="{0A216D15-0080-4404-84C2-C35A4033956A}" sibTransId="{4C881398-BF40-4FB7-ABF9-30006AE285F2}"/>
    <dgm:cxn modelId="{26636F65-A2DF-4A84-BE55-006C875ED2F6}" type="presOf" srcId="{3C9D661E-4001-470D-BE7B-72C22D4FB38E}" destId="{7D91BFF7-30CF-4072-8782-3E8F8DA856C6}" srcOrd="0" destOrd="0" presId="urn:microsoft.com/office/officeart/2008/layout/AscendingPictureAccentProcess"/>
    <dgm:cxn modelId="{9121469B-5C4B-4AFB-AC18-7A045391A069}" type="presOf" srcId="{4C881398-BF40-4FB7-ABF9-30006AE285F2}" destId="{F859C160-0DDF-4F9C-A67F-EC00F86B095A}" srcOrd="0" destOrd="0" presId="urn:microsoft.com/office/officeart/2008/layout/AscendingPictureAccentProcess"/>
    <dgm:cxn modelId="{6368E5E0-6102-4658-A671-35243524DC38}" type="presOf" srcId="{2C6D7F3B-F26D-47D1-8D40-38CD32E46A0D}" destId="{980313B4-F2A2-46ED-ACC2-AEFC2A5531C7}" srcOrd="0" destOrd="0" presId="urn:microsoft.com/office/officeart/2008/layout/AscendingPictureAccentProcess"/>
    <dgm:cxn modelId="{3FFB04C1-C786-45B3-9BA4-2BF15255166E}" type="presOf" srcId="{4EE0AC10-56B0-4729-A34F-6D1A6C70A901}" destId="{8CBC4ABA-A322-42D0-AADE-FAF6622F7B39}" srcOrd="0" destOrd="0" presId="urn:microsoft.com/office/officeart/2008/layout/AscendingPictureAccentProcess"/>
    <dgm:cxn modelId="{AE1D7474-56CC-4CAB-93F5-48F90BFCB7B9}" type="presParOf" srcId="{7D91BFF7-30CF-4072-8782-3E8F8DA856C6}" destId="{C31AFF58-0D77-4FC2-AFC1-089DBEDF7C72}" srcOrd="0" destOrd="0" presId="urn:microsoft.com/office/officeart/2008/layout/AscendingPictureAccentProcess"/>
    <dgm:cxn modelId="{E9F9DC85-FDA7-4AF5-BAF0-A1C668D92280}" type="presParOf" srcId="{7D91BFF7-30CF-4072-8782-3E8F8DA856C6}" destId="{39B7F35C-3C53-4979-9107-9339AD1631F6}" srcOrd="1" destOrd="0" presId="urn:microsoft.com/office/officeart/2008/layout/AscendingPictureAccentProcess"/>
    <dgm:cxn modelId="{7E2046C8-9A52-4A38-A5B0-D3C85A255C8C}" type="presParOf" srcId="{7D91BFF7-30CF-4072-8782-3E8F8DA856C6}" destId="{A5B3E332-18D4-493C-A496-3F8677BF1D45}" srcOrd="2" destOrd="0" presId="urn:microsoft.com/office/officeart/2008/layout/AscendingPictureAccentProcess"/>
    <dgm:cxn modelId="{C86BE94C-9B06-423D-A02C-6E3B26C42058}" type="presParOf" srcId="{7D91BFF7-30CF-4072-8782-3E8F8DA856C6}" destId="{6EE728D8-6E36-42C8-8F1E-DE772438B762}" srcOrd="3" destOrd="0" presId="urn:microsoft.com/office/officeart/2008/layout/AscendingPictureAccentProcess"/>
    <dgm:cxn modelId="{09E1EFB7-A987-4F0E-A3A6-5495BD19A95F}" type="presParOf" srcId="{7D91BFF7-30CF-4072-8782-3E8F8DA856C6}" destId="{E0B5A7AB-14DD-4196-BC1A-C1C5D4B05E8C}" srcOrd="4" destOrd="0" presId="urn:microsoft.com/office/officeart/2008/layout/AscendingPictureAccentProcess"/>
    <dgm:cxn modelId="{1880EBB1-7D13-440A-AF51-E9B897880425}" type="presParOf" srcId="{7D91BFF7-30CF-4072-8782-3E8F8DA856C6}" destId="{C7062C40-5CA8-4B91-ACB6-1915EC93ECD4}" srcOrd="5" destOrd="0" presId="urn:microsoft.com/office/officeart/2008/layout/AscendingPictureAccentProcess"/>
    <dgm:cxn modelId="{FE7EA9AB-2E4D-414F-9103-42550E9CC05C}" type="presParOf" srcId="{7D91BFF7-30CF-4072-8782-3E8F8DA856C6}" destId="{4E6B0CA1-500F-4FCD-9DC2-256B871F99FF}" srcOrd="6" destOrd="0" presId="urn:microsoft.com/office/officeart/2008/layout/AscendingPictureAccentProcess"/>
    <dgm:cxn modelId="{C41F599B-1C44-40C8-BFE9-210BA05D8F45}" type="presParOf" srcId="{7D91BFF7-30CF-4072-8782-3E8F8DA856C6}" destId="{05330312-1BAE-464C-862D-2C8EA0015D80}" srcOrd="7" destOrd="0" presId="urn:microsoft.com/office/officeart/2008/layout/AscendingPictureAccentProcess"/>
    <dgm:cxn modelId="{D9690804-07EB-4C05-B572-89FBFEA76F6F}" type="presParOf" srcId="{7D91BFF7-30CF-4072-8782-3E8F8DA856C6}" destId="{BFAD7849-8043-4F03-BF46-97B48F94294F}" srcOrd="8" destOrd="0" presId="urn:microsoft.com/office/officeart/2008/layout/AscendingPictureAccentProcess"/>
    <dgm:cxn modelId="{A1D6CBE5-937F-47CA-911D-123C5FCFA035}" type="presParOf" srcId="{7D91BFF7-30CF-4072-8782-3E8F8DA856C6}" destId="{165B4B76-EB08-40DB-9B11-215FC37BCCD2}" srcOrd="9" destOrd="0" presId="urn:microsoft.com/office/officeart/2008/layout/AscendingPictureAccentProcess"/>
    <dgm:cxn modelId="{CE73DA7D-1DF8-40C8-ABD5-356AFB6B040B}" type="presParOf" srcId="{7D91BFF7-30CF-4072-8782-3E8F8DA856C6}" destId="{980313B4-F2A2-46ED-ACC2-AEFC2A5531C7}" srcOrd="10" destOrd="0" presId="urn:microsoft.com/office/officeart/2008/layout/AscendingPictureAccentProcess"/>
    <dgm:cxn modelId="{743E061E-9125-4612-84DA-A97318C7FE56}" type="presParOf" srcId="{7D91BFF7-30CF-4072-8782-3E8F8DA856C6}" destId="{B519A127-0B41-449E-AA8F-53253F18FBFD}" srcOrd="11" destOrd="0" presId="urn:microsoft.com/office/officeart/2008/layout/AscendingPictureAccentProcess"/>
    <dgm:cxn modelId="{5E7A7960-AC3B-42BF-8E08-50DEAFD9F845}" type="presParOf" srcId="{B519A127-0B41-449E-AA8F-53253F18FBFD}" destId="{F859C160-0DDF-4F9C-A67F-EC00F86B095A}" srcOrd="0" destOrd="0" presId="urn:microsoft.com/office/officeart/2008/layout/AscendingPictureAccentProcess"/>
    <dgm:cxn modelId="{CFB4315E-75DB-45EA-BBD2-2814938261AD}" type="presParOf" srcId="{7D91BFF7-30CF-4072-8782-3E8F8DA856C6}" destId="{8CBC4ABA-A322-42D0-AADE-FAF6622F7B39}" srcOrd="12" destOrd="0" presId="urn:microsoft.com/office/officeart/2008/layout/AscendingPictureAccentProcess"/>
    <dgm:cxn modelId="{86745F3F-1693-4822-B4B5-E34F40AF9395}" type="presParOf" srcId="{7D91BFF7-30CF-4072-8782-3E8F8DA856C6}" destId="{88ED3188-916C-4F96-8D77-0793B474A440}" srcOrd="13" destOrd="0" presId="urn:microsoft.com/office/officeart/2008/layout/AscendingPictureAccentProcess"/>
    <dgm:cxn modelId="{6FC8CF45-3A15-45E5-A4A4-C40CC7CAB39C}" type="presParOf" srcId="{88ED3188-916C-4F96-8D77-0793B474A440}" destId="{CC2B1A0C-359C-41FF-B6E6-ECDA4CAFB9A8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9D661E-4001-470D-BE7B-72C22D4FB38E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C6D7F3B-F26D-47D1-8D40-38CD32E46A0D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Bookman Old Style" pitchFamily="18" charset="0"/>
            </a:rPr>
            <a:t>Varias empresas dedicadas a la misma actividad</a:t>
          </a:r>
          <a:endParaRPr lang="es-ES" sz="14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0A216D15-0080-4404-84C2-C35A4033956A}" type="parTrans" cxnId="{83E4A789-49D7-4FAE-954B-4D98C6AC355A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Bookman Old Style" pitchFamily="18" charset="0"/>
          </a:endParaRPr>
        </a:p>
      </dgm:t>
    </dgm:pt>
    <dgm:pt modelId="{4C881398-BF40-4FB7-ABF9-30006AE285F2}" type="sibTrans" cxnId="{83E4A789-49D7-4FAE-954B-4D98C6AC355A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sz="2400">
            <a:solidFill>
              <a:schemeClr val="tx1"/>
            </a:solidFill>
            <a:latin typeface="Bookman Old Style" pitchFamily="18" charset="0"/>
          </a:endParaRPr>
        </a:p>
      </dgm:t>
    </dgm:pt>
    <dgm:pt modelId="{4EE0AC10-56B0-4729-A34F-6D1A6C70A901}">
      <dgm:prSet phldrT="[Texto]" custT="1"/>
      <dgm:spPr>
        <a:solidFill>
          <a:srgbClr val="CCCCFF"/>
        </a:solidFill>
      </dgm:spPr>
      <dgm:t>
        <a:bodyPr/>
        <a:lstStyle/>
        <a:p>
          <a:r>
            <a:rPr lang="es-ES" sz="1400" dirty="0" smtClean="0">
              <a:solidFill>
                <a:schemeClr val="tx1"/>
              </a:solidFill>
              <a:latin typeface="Bookman Old Style" pitchFamily="18" charset="0"/>
            </a:rPr>
            <a:t>Pago de derechos arancelarios</a:t>
          </a:r>
          <a:endParaRPr lang="es-ES" sz="14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BB73E01D-528A-40B1-A346-593F95EC471A}" type="parTrans" cxnId="{DA29F8E9-7B0E-47DD-8540-B3331C4FA9E7}">
      <dgm:prSet/>
      <dgm:spPr/>
      <dgm:t>
        <a:bodyPr/>
        <a:lstStyle/>
        <a:p>
          <a:endParaRPr lang="es-ES" sz="2400">
            <a:solidFill>
              <a:schemeClr val="tx1"/>
            </a:solidFill>
            <a:latin typeface="Bookman Old Style" pitchFamily="18" charset="0"/>
          </a:endParaRPr>
        </a:p>
      </dgm:t>
    </dgm:pt>
    <dgm:pt modelId="{AB5EADB5-8D3A-4359-A8EA-E84302E51367}" type="sibTrans" cxnId="{DA29F8E9-7B0E-47DD-8540-B3331C4FA9E7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sz="2400">
            <a:solidFill>
              <a:schemeClr val="tx1"/>
            </a:solidFill>
            <a:latin typeface="Bookman Old Style" pitchFamily="18" charset="0"/>
          </a:endParaRPr>
        </a:p>
      </dgm:t>
    </dgm:pt>
    <dgm:pt modelId="{7D91BFF7-30CF-4072-8782-3E8F8DA856C6}" type="pres">
      <dgm:prSet presAssocID="{3C9D661E-4001-470D-BE7B-72C22D4FB38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C31AFF58-0D77-4FC2-AFC1-089DBEDF7C72}" type="pres">
      <dgm:prSet presAssocID="{3C9D661E-4001-470D-BE7B-72C22D4FB38E}" presName="dot1" presStyleLbl="alignNode1" presStyleIdx="0" presStyleCnt="10"/>
      <dgm:spPr/>
    </dgm:pt>
    <dgm:pt modelId="{39B7F35C-3C53-4979-9107-9339AD1631F6}" type="pres">
      <dgm:prSet presAssocID="{3C9D661E-4001-470D-BE7B-72C22D4FB38E}" presName="dot2" presStyleLbl="alignNode1" presStyleIdx="1" presStyleCnt="10"/>
      <dgm:spPr/>
    </dgm:pt>
    <dgm:pt modelId="{A5B3E332-18D4-493C-A496-3F8677BF1D45}" type="pres">
      <dgm:prSet presAssocID="{3C9D661E-4001-470D-BE7B-72C22D4FB38E}" presName="dot3" presStyleLbl="alignNode1" presStyleIdx="2" presStyleCnt="10"/>
      <dgm:spPr/>
    </dgm:pt>
    <dgm:pt modelId="{6EE728D8-6E36-42C8-8F1E-DE772438B762}" type="pres">
      <dgm:prSet presAssocID="{3C9D661E-4001-470D-BE7B-72C22D4FB38E}" presName="dotArrow1" presStyleLbl="alignNode1" presStyleIdx="3" presStyleCnt="10"/>
      <dgm:spPr/>
    </dgm:pt>
    <dgm:pt modelId="{E0B5A7AB-14DD-4196-BC1A-C1C5D4B05E8C}" type="pres">
      <dgm:prSet presAssocID="{3C9D661E-4001-470D-BE7B-72C22D4FB38E}" presName="dotArrow2" presStyleLbl="alignNode1" presStyleIdx="4" presStyleCnt="10"/>
      <dgm:spPr/>
    </dgm:pt>
    <dgm:pt modelId="{C7062C40-5CA8-4B91-ACB6-1915EC93ECD4}" type="pres">
      <dgm:prSet presAssocID="{3C9D661E-4001-470D-BE7B-72C22D4FB38E}" presName="dotArrow3" presStyleLbl="alignNode1" presStyleIdx="5" presStyleCnt="10"/>
      <dgm:spPr/>
    </dgm:pt>
    <dgm:pt modelId="{4E6B0CA1-500F-4FCD-9DC2-256B871F99FF}" type="pres">
      <dgm:prSet presAssocID="{3C9D661E-4001-470D-BE7B-72C22D4FB38E}" presName="dotArrow4" presStyleLbl="alignNode1" presStyleIdx="6" presStyleCnt="10"/>
      <dgm:spPr/>
    </dgm:pt>
    <dgm:pt modelId="{05330312-1BAE-464C-862D-2C8EA0015D80}" type="pres">
      <dgm:prSet presAssocID="{3C9D661E-4001-470D-BE7B-72C22D4FB38E}" presName="dotArrow5" presStyleLbl="alignNode1" presStyleIdx="7" presStyleCnt="10"/>
      <dgm:spPr/>
    </dgm:pt>
    <dgm:pt modelId="{BFAD7849-8043-4F03-BF46-97B48F94294F}" type="pres">
      <dgm:prSet presAssocID="{3C9D661E-4001-470D-BE7B-72C22D4FB38E}" presName="dotArrow6" presStyleLbl="alignNode1" presStyleIdx="8" presStyleCnt="10"/>
      <dgm:spPr/>
    </dgm:pt>
    <dgm:pt modelId="{165B4B76-EB08-40DB-9B11-215FC37BCCD2}" type="pres">
      <dgm:prSet presAssocID="{3C9D661E-4001-470D-BE7B-72C22D4FB38E}" presName="dotArrow7" presStyleLbl="alignNode1" presStyleIdx="9" presStyleCnt="10"/>
      <dgm:spPr/>
    </dgm:pt>
    <dgm:pt modelId="{980313B4-F2A2-46ED-ACC2-AEFC2A5531C7}" type="pres">
      <dgm:prSet presAssocID="{2C6D7F3B-F26D-47D1-8D40-38CD32E46A0D}" presName="parTx1" presStyleLbl="node1" presStyleIdx="0" presStyleCnt="2" custScaleX="121275" custScaleY="188754" custLinFactNeighborX="19288" custLinFactNeighborY="23999"/>
      <dgm:spPr/>
      <dgm:t>
        <a:bodyPr/>
        <a:lstStyle/>
        <a:p>
          <a:endParaRPr lang="es-ES"/>
        </a:p>
      </dgm:t>
    </dgm:pt>
    <dgm:pt modelId="{B519A127-0B41-449E-AA8F-53253F18FBFD}" type="pres">
      <dgm:prSet presAssocID="{4C881398-BF40-4FB7-ABF9-30006AE285F2}" presName="picture1" presStyleCnt="0"/>
      <dgm:spPr/>
    </dgm:pt>
    <dgm:pt modelId="{F859C160-0DDF-4F9C-A67F-EC00F86B095A}" type="pres">
      <dgm:prSet presAssocID="{4C881398-BF40-4FB7-ABF9-30006AE285F2}" presName="imageRepeatNode" presStyleLbl="fgImgPlace1" presStyleIdx="0" presStyleCnt="2" custLinFactNeighborY="36578"/>
      <dgm:spPr/>
      <dgm:t>
        <a:bodyPr/>
        <a:lstStyle/>
        <a:p>
          <a:endParaRPr lang="es-ES"/>
        </a:p>
      </dgm:t>
    </dgm:pt>
    <dgm:pt modelId="{8CBC4ABA-A322-42D0-AADE-FAF6622F7B39}" type="pres">
      <dgm:prSet presAssocID="{4EE0AC10-56B0-4729-A34F-6D1A6C70A901}" presName="parTx2" presStyleLbl="node1" presStyleIdx="1" presStyleCnt="2" custScaleY="196589" custLinFactNeighborY="-59358"/>
      <dgm:spPr/>
      <dgm:t>
        <a:bodyPr/>
        <a:lstStyle/>
        <a:p>
          <a:endParaRPr lang="es-ES"/>
        </a:p>
      </dgm:t>
    </dgm:pt>
    <dgm:pt modelId="{88ED3188-916C-4F96-8D77-0793B474A440}" type="pres">
      <dgm:prSet presAssocID="{AB5EADB5-8D3A-4359-A8EA-E84302E51367}" presName="picture2" presStyleCnt="0"/>
      <dgm:spPr/>
    </dgm:pt>
    <dgm:pt modelId="{CC2B1A0C-359C-41FF-B6E6-ECDA4CAFB9A8}" type="pres">
      <dgm:prSet presAssocID="{AB5EADB5-8D3A-4359-A8EA-E84302E51367}" presName="imageRepeatNode" presStyleLbl="fgImgPlace1" presStyleIdx="1" presStyleCnt="2" custLinFactNeighborX="-4519" custLinFactNeighborY="-364"/>
      <dgm:spPr/>
      <dgm:t>
        <a:bodyPr/>
        <a:lstStyle/>
        <a:p>
          <a:endParaRPr lang="es-ES"/>
        </a:p>
      </dgm:t>
    </dgm:pt>
  </dgm:ptLst>
  <dgm:cxnLst>
    <dgm:cxn modelId="{D0A1B282-D710-43C2-8522-E4381CA1FA36}" type="presOf" srcId="{2C6D7F3B-F26D-47D1-8D40-38CD32E46A0D}" destId="{980313B4-F2A2-46ED-ACC2-AEFC2A5531C7}" srcOrd="0" destOrd="0" presId="urn:microsoft.com/office/officeart/2008/layout/AscendingPictureAccentProcess"/>
    <dgm:cxn modelId="{11203B57-F632-4E1F-8AA3-A21A72249C2E}" type="presOf" srcId="{3C9D661E-4001-470D-BE7B-72C22D4FB38E}" destId="{7D91BFF7-30CF-4072-8782-3E8F8DA856C6}" srcOrd="0" destOrd="0" presId="urn:microsoft.com/office/officeart/2008/layout/AscendingPictureAccentProcess"/>
    <dgm:cxn modelId="{DA29F8E9-7B0E-47DD-8540-B3331C4FA9E7}" srcId="{3C9D661E-4001-470D-BE7B-72C22D4FB38E}" destId="{4EE0AC10-56B0-4729-A34F-6D1A6C70A901}" srcOrd="1" destOrd="0" parTransId="{BB73E01D-528A-40B1-A346-593F95EC471A}" sibTransId="{AB5EADB5-8D3A-4359-A8EA-E84302E51367}"/>
    <dgm:cxn modelId="{66DAF409-88AC-46FB-8554-A8478EA284F2}" type="presOf" srcId="{4C881398-BF40-4FB7-ABF9-30006AE285F2}" destId="{F859C160-0DDF-4F9C-A67F-EC00F86B095A}" srcOrd="0" destOrd="0" presId="urn:microsoft.com/office/officeart/2008/layout/AscendingPictureAccentProcess"/>
    <dgm:cxn modelId="{83E4A789-49D7-4FAE-954B-4D98C6AC355A}" srcId="{3C9D661E-4001-470D-BE7B-72C22D4FB38E}" destId="{2C6D7F3B-F26D-47D1-8D40-38CD32E46A0D}" srcOrd="0" destOrd="0" parTransId="{0A216D15-0080-4404-84C2-C35A4033956A}" sibTransId="{4C881398-BF40-4FB7-ABF9-30006AE285F2}"/>
    <dgm:cxn modelId="{9EE03A1A-C340-4213-8A85-DC5C01DB4ABC}" type="presOf" srcId="{AB5EADB5-8D3A-4359-A8EA-E84302E51367}" destId="{CC2B1A0C-359C-41FF-B6E6-ECDA4CAFB9A8}" srcOrd="0" destOrd="0" presId="urn:microsoft.com/office/officeart/2008/layout/AscendingPictureAccentProcess"/>
    <dgm:cxn modelId="{36D0B553-151D-4F17-BC0B-86869D214FE6}" type="presOf" srcId="{4EE0AC10-56B0-4729-A34F-6D1A6C70A901}" destId="{8CBC4ABA-A322-42D0-AADE-FAF6622F7B39}" srcOrd="0" destOrd="0" presId="urn:microsoft.com/office/officeart/2008/layout/AscendingPictureAccentProcess"/>
    <dgm:cxn modelId="{50BD0520-E4AE-47DE-BC8A-A3484A6C57C9}" type="presParOf" srcId="{7D91BFF7-30CF-4072-8782-3E8F8DA856C6}" destId="{C31AFF58-0D77-4FC2-AFC1-089DBEDF7C72}" srcOrd="0" destOrd="0" presId="urn:microsoft.com/office/officeart/2008/layout/AscendingPictureAccentProcess"/>
    <dgm:cxn modelId="{853F1057-43CE-44D1-922F-89156D72E495}" type="presParOf" srcId="{7D91BFF7-30CF-4072-8782-3E8F8DA856C6}" destId="{39B7F35C-3C53-4979-9107-9339AD1631F6}" srcOrd="1" destOrd="0" presId="urn:microsoft.com/office/officeart/2008/layout/AscendingPictureAccentProcess"/>
    <dgm:cxn modelId="{6338B1B1-3156-4B4F-99B7-23EBF09B9E6E}" type="presParOf" srcId="{7D91BFF7-30CF-4072-8782-3E8F8DA856C6}" destId="{A5B3E332-18D4-493C-A496-3F8677BF1D45}" srcOrd="2" destOrd="0" presId="urn:microsoft.com/office/officeart/2008/layout/AscendingPictureAccentProcess"/>
    <dgm:cxn modelId="{9C2E8479-8329-44C4-A605-8EF552D7125E}" type="presParOf" srcId="{7D91BFF7-30CF-4072-8782-3E8F8DA856C6}" destId="{6EE728D8-6E36-42C8-8F1E-DE772438B762}" srcOrd="3" destOrd="0" presId="urn:microsoft.com/office/officeart/2008/layout/AscendingPictureAccentProcess"/>
    <dgm:cxn modelId="{74EDF3A3-BA2C-4454-88BA-734ADC63AD62}" type="presParOf" srcId="{7D91BFF7-30CF-4072-8782-3E8F8DA856C6}" destId="{E0B5A7AB-14DD-4196-BC1A-C1C5D4B05E8C}" srcOrd="4" destOrd="0" presId="urn:microsoft.com/office/officeart/2008/layout/AscendingPictureAccentProcess"/>
    <dgm:cxn modelId="{C6DDD2DA-0A41-4E54-8E8C-FF2AF319C051}" type="presParOf" srcId="{7D91BFF7-30CF-4072-8782-3E8F8DA856C6}" destId="{C7062C40-5CA8-4B91-ACB6-1915EC93ECD4}" srcOrd="5" destOrd="0" presId="urn:microsoft.com/office/officeart/2008/layout/AscendingPictureAccentProcess"/>
    <dgm:cxn modelId="{73846A54-FB90-4439-8813-DD6B9013FE5A}" type="presParOf" srcId="{7D91BFF7-30CF-4072-8782-3E8F8DA856C6}" destId="{4E6B0CA1-500F-4FCD-9DC2-256B871F99FF}" srcOrd="6" destOrd="0" presId="urn:microsoft.com/office/officeart/2008/layout/AscendingPictureAccentProcess"/>
    <dgm:cxn modelId="{5EEC7EF9-A599-4AD6-9525-42D886938A28}" type="presParOf" srcId="{7D91BFF7-30CF-4072-8782-3E8F8DA856C6}" destId="{05330312-1BAE-464C-862D-2C8EA0015D80}" srcOrd="7" destOrd="0" presId="urn:microsoft.com/office/officeart/2008/layout/AscendingPictureAccentProcess"/>
    <dgm:cxn modelId="{18006B96-2ADC-4CBB-9449-0AA4F9CBC714}" type="presParOf" srcId="{7D91BFF7-30CF-4072-8782-3E8F8DA856C6}" destId="{BFAD7849-8043-4F03-BF46-97B48F94294F}" srcOrd="8" destOrd="0" presId="urn:microsoft.com/office/officeart/2008/layout/AscendingPictureAccentProcess"/>
    <dgm:cxn modelId="{ED0B4563-F0C3-4936-AC41-35E52A1EC7FE}" type="presParOf" srcId="{7D91BFF7-30CF-4072-8782-3E8F8DA856C6}" destId="{165B4B76-EB08-40DB-9B11-215FC37BCCD2}" srcOrd="9" destOrd="0" presId="urn:microsoft.com/office/officeart/2008/layout/AscendingPictureAccentProcess"/>
    <dgm:cxn modelId="{41048D9A-1E81-44D9-A385-05B724A6AAFF}" type="presParOf" srcId="{7D91BFF7-30CF-4072-8782-3E8F8DA856C6}" destId="{980313B4-F2A2-46ED-ACC2-AEFC2A5531C7}" srcOrd="10" destOrd="0" presId="urn:microsoft.com/office/officeart/2008/layout/AscendingPictureAccentProcess"/>
    <dgm:cxn modelId="{2A6B3DAA-5448-4526-BBD5-135412FA7CA0}" type="presParOf" srcId="{7D91BFF7-30CF-4072-8782-3E8F8DA856C6}" destId="{B519A127-0B41-449E-AA8F-53253F18FBFD}" srcOrd="11" destOrd="0" presId="urn:microsoft.com/office/officeart/2008/layout/AscendingPictureAccentProcess"/>
    <dgm:cxn modelId="{56839487-45F7-4785-8183-4EDF7E153989}" type="presParOf" srcId="{B519A127-0B41-449E-AA8F-53253F18FBFD}" destId="{F859C160-0DDF-4F9C-A67F-EC00F86B095A}" srcOrd="0" destOrd="0" presId="urn:microsoft.com/office/officeart/2008/layout/AscendingPictureAccentProcess"/>
    <dgm:cxn modelId="{132AE5F8-F3F1-4944-810C-62C5D2EEF375}" type="presParOf" srcId="{7D91BFF7-30CF-4072-8782-3E8F8DA856C6}" destId="{8CBC4ABA-A322-42D0-AADE-FAF6622F7B39}" srcOrd="12" destOrd="0" presId="urn:microsoft.com/office/officeart/2008/layout/AscendingPictureAccentProcess"/>
    <dgm:cxn modelId="{AEA0DFD9-B449-4059-9A21-ABC6062D1289}" type="presParOf" srcId="{7D91BFF7-30CF-4072-8782-3E8F8DA856C6}" destId="{88ED3188-916C-4F96-8D77-0793B474A440}" srcOrd="13" destOrd="0" presId="urn:microsoft.com/office/officeart/2008/layout/AscendingPictureAccentProcess"/>
    <dgm:cxn modelId="{6912B154-5D8E-4D5D-9BEE-45229C849786}" type="presParOf" srcId="{88ED3188-916C-4F96-8D77-0793B474A440}" destId="{CC2B1A0C-359C-41FF-B6E6-ECDA4CAFB9A8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91B599-578D-4459-AF31-764A7FAB968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D5A58FB-638C-413A-B7D6-10A096E204A7}">
      <dgm:prSet phldrT="[Texto]" custT="1"/>
      <dgm:spPr/>
      <dgm:t>
        <a:bodyPr/>
        <a:lstStyle/>
        <a:p>
          <a:r>
            <a:rPr lang="es-ES" sz="2000" smtClean="0">
              <a:solidFill>
                <a:schemeClr val="tx1"/>
              </a:solidFill>
              <a:latin typeface="Bookman Old Style" pitchFamily="18" charset="0"/>
            </a:rPr>
            <a:t>Se tiene conocimiento básico de la Gestión de Proyectos</a:t>
          </a:r>
          <a:endParaRPr lang="es-ES" sz="20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018F9670-F18D-4025-B71A-ABD4BB5895C6}" type="parTrans" cxnId="{EF1CEA58-6B57-4B42-A02D-5FA68EBC8A0C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Bookman Old Style" pitchFamily="18" charset="0"/>
          </a:endParaRPr>
        </a:p>
      </dgm:t>
    </dgm:pt>
    <dgm:pt modelId="{1AEF1961-1F33-47F9-82D8-C11ECD9A5079}" type="sibTrans" cxnId="{EF1CEA58-6B57-4B42-A02D-5FA68EBC8A0C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Bookman Old Style" pitchFamily="18" charset="0"/>
          </a:endParaRPr>
        </a:p>
      </dgm:t>
    </dgm:pt>
    <dgm:pt modelId="{4CC122CB-7A6E-4B0E-A078-C495B52492A2}">
      <dgm:prSet phldrT="[Texto]" custT="1"/>
      <dgm:spPr/>
      <dgm:t>
        <a:bodyPr/>
        <a:lstStyle/>
        <a:p>
          <a:r>
            <a:rPr lang="es-ES" sz="2000" smtClean="0">
              <a:solidFill>
                <a:schemeClr val="tx1"/>
              </a:solidFill>
              <a:latin typeface="Bookman Old Style" pitchFamily="18" charset="0"/>
            </a:rPr>
            <a:t>Precios establecidos en función del Alcance, tiempo y costo</a:t>
          </a:r>
          <a:endParaRPr lang="es-ES" sz="20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4C711A9B-C19C-4EFE-93A9-C1271D206086}" type="parTrans" cxnId="{D259D0C8-BD78-4AA6-9BD1-5816A047C286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Bookman Old Style" pitchFamily="18" charset="0"/>
          </a:endParaRPr>
        </a:p>
      </dgm:t>
    </dgm:pt>
    <dgm:pt modelId="{0C3AB364-DA87-464C-8809-7CFB3C365F66}" type="sibTrans" cxnId="{D259D0C8-BD78-4AA6-9BD1-5816A047C286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Bookman Old Style" pitchFamily="18" charset="0"/>
          </a:endParaRPr>
        </a:p>
      </dgm:t>
    </dgm:pt>
    <dgm:pt modelId="{69529BFC-AB07-4FA4-A118-D81AA0EE289C}">
      <dgm:prSet phldrT="[Texto]" custT="1"/>
      <dgm:spPr/>
      <dgm:t>
        <a:bodyPr/>
        <a:lstStyle/>
        <a:p>
          <a:r>
            <a:rPr lang="es-ES" sz="2000" smtClean="0">
              <a:solidFill>
                <a:schemeClr val="tx1"/>
              </a:solidFill>
              <a:latin typeface="Bookman Old Style" pitchFamily="18" charset="0"/>
            </a:rPr>
            <a:t>Desarrollo de nuevas tecnologías</a:t>
          </a:r>
          <a:endParaRPr lang="es-ES" sz="20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A58CFE3D-E513-4CF2-A480-93D0F554F669}" type="parTrans" cxnId="{A6F03DBF-A9C8-4A4C-92D1-E0D96EC8B266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Bookman Old Style" pitchFamily="18" charset="0"/>
          </a:endParaRPr>
        </a:p>
      </dgm:t>
    </dgm:pt>
    <dgm:pt modelId="{901C76AB-B5E5-4407-A63F-FF1008C7B8BE}" type="sibTrans" cxnId="{A6F03DBF-A9C8-4A4C-92D1-E0D96EC8B266}">
      <dgm:prSet/>
      <dgm:spPr/>
      <dgm:t>
        <a:bodyPr/>
        <a:lstStyle/>
        <a:p>
          <a:endParaRPr lang="es-ES" sz="1600">
            <a:solidFill>
              <a:schemeClr val="tx1"/>
            </a:solidFill>
            <a:latin typeface="Bookman Old Style" pitchFamily="18" charset="0"/>
          </a:endParaRPr>
        </a:p>
      </dgm:t>
    </dgm:pt>
    <dgm:pt modelId="{A89029AE-831F-4597-8536-229E2C69AC95}" type="pres">
      <dgm:prSet presAssocID="{4F91B599-578D-4459-AF31-764A7FAB968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7C6B658E-A2BF-42FC-BD9C-2831C34457C5}" type="pres">
      <dgm:prSet presAssocID="{4F91B599-578D-4459-AF31-764A7FAB968B}" presName="Name1" presStyleCnt="0"/>
      <dgm:spPr/>
    </dgm:pt>
    <dgm:pt modelId="{CB5BE43F-E4DE-4C98-A9E1-4F63B2D3C0D0}" type="pres">
      <dgm:prSet presAssocID="{4F91B599-578D-4459-AF31-764A7FAB968B}" presName="cycle" presStyleCnt="0"/>
      <dgm:spPr/>
    </dgm:pt>
    <dgm:pt modelId="{52086097-40C6-4783-9B8F-AFFBE55C5B1A}" type="pres">
      <dgm:prSet presAssocID="{4F91B599-578D-4459-AF31-764A7FAB968B}" presName="srcNode" presStyleLbl="node1" presStyleIdx="0" presStyleCnt="3"/>
      <dgm:spPr/>
    </dgm:pt>
    <dgm:pt modelId="{24130379-5ABD-4D14-92CC-690866EFC163}" type="pres">
      <dgm:prSet presAssocID="{4F91B599-578D-4459-AF31-764A7FAB968B}" presName="conn" presStyleLbl="parChTrans1D2" presStyleIdx="0" presStyleCnt="1"/>
      <dgm:spPr/>
      <dgm:t>
        <a:bodyPr/>
        <a:lstStyle/>
        <a:p>
          <a:endParaRPr lang="es-ES"/>
        </a:p>
      </dgm:t>
    </dgm:pt>
    <dgm:pt modelId="{B2DF9059-0C76-441E-849C-E79BEAFAF772}" type="pres">
      <dgm:prSet presAssocID="{4F91B599-578D-4459-AF31-764A7FAB968B}" presName="extraNode" presStyleLbl="node1" presStyleIdx="0" presStyleCnt="3"/>
      <dgm:spPr/>
    </dgm:pt>
    <dgm:pt modelId="{218882FC-E506-40DA-B180-DFA84187B1F6}" type="pres">
      <dgm:prSet presAssocID="{4F91B599-578D-4459-AF31-764A7FAB968B}" presName="dstNode" presStyleLbl="node1" presStyleIdx="0" presStyleCnt="3"/>
      <dgm:spPr/>
    </dgm:pt>
    <dgm:pt modelId="{CF613D3B-82DE-4F13-8C86-9A4E116BC37C}" type="pres">
      <dgm:prSet presAssocID="{2D5A58FB-638C-413A-B7D6-10A096E204A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36A589-51A8-49DD-B986-486AE2219676}" type="pres">
      <dgm:prSet presAssocID="{2D5A58FB-638C-413A-B7D6-10A096E204A7}" presName="accent_1" presStyleCnt="0"/>
      <dgm:spPr/>
    </dgm:pt>
    <dgm:pt modelId="{EE23633D-7565-49A0-B404-F39EE58AE71F}" type="pres">
      <dgm:prSet presAssocID="{2D5A58FB-638C-413A-B7D6-10A096E204A7}" presName="accentRepeatNode" presStyleLbl="solidFgAcc1" presStyleIdx="0" presStyleCnt="3" custLinFactNeighborX="3808" custLinFactNeighborY="699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1B1223-A256-48E3-AA65-E8D1DC76BE04}" type="pres">
      <dgm:prSet presAssocID="{4CC122CB-7A6E-4B0E-A078-C495B52492A2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512FD7-D72F-419C-BB7A-01EE66B1574F}" type="pres">
      <dgm:prSet presAssocID="{4CC122CB-7A6E-4B0E-A078-C495B52492A2}" presName="accent_2" presStyleCnt="0"/>
      <dgm:spPr/>
    </dgm:pt>
    <dgm:pt modelId="{B12835F9-C925-44B4-AA03-A0CE2CFB3D7A}" type="pres">
      <dgm:prSet presAssocID="{4CC122CB-7A6E-4B0E-A078-C495B52492A2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647B733-4327-42B3-AD73-C89773DE6723}" type="pres">
      <dgm:prSet presAssocID="{69529BFC-AB07-4FA4-A118-D81AA0EE289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153D8D-4DB0-4C99-A743-A957F9C0DA6E}" type="pres">
      <dgm:prSet presAssocID="{69529BFC-AB07-4FA4-A118-D81AA0EE289C}" presName="accent_3" presStyleCnt="0"/>
      <dgm:spPr/>
    </dgm:pt>
    <dgm:pt modelId="{91F2DA24-3E18-4121-ABEE-3D5B3BD928EF}" type="pres">
      <dgm:prSet presAssocID="{69529BFC-AB07-4FA4-A118-D81AA0EE289C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A6F03DBF-A9C8-4A4C-92D1-E0D96EC8B266}" srcId="{4F91B599-578D-4459-AF31-764A7FAB968B}" destId="{69529BFC-AB07-4FA4-A118-D81AA0EE289C}" srcOrd="2" destOrd="0" parTransId="{A58CFE3D-E513-4CF2-A480-93D0F554F669}" sibTransId="{901C76AB-B5E5-4407-A63F-FF1008C7B8BE}"/>
    <dgm:cxn modelId="{CAE3DC79-FB9A-46AD-99DD-57E769225CDB}" type="presOf" srcId="{69529BFC-AB07-4FA4-A118-D81AA0EE289C}" destId="{B647B733-4327-42B3-AD73-C89773DE6723}" srcOrd="0" destOrd="0" presId="urn:microsoft.com/office/officeart/2008/layout/VerticalCurvedList"/>
    <dgm:cxn modelId="{D259D0C8-BD78-4AA6-9BD1-5816A047C286}" srcId="{4F91B599-578D-4459-AF31-764A7FAB968B}" destId="{4CC122CB-7A6E-4B0E-A078-C495B52492A2}" srcOrd="1" destOrd="0" parTransId="{4C711A9B-C19C-4EFE-93A9-C1271D206086}" sibTransId="{0C3AB364-DA87-464C-8809-7CFB3C365F66}"/>
    <dgm:cxn modelId="{8B4B64F7-4675-446F-ABC4-18E52EE7531A}" type="presOf" srcId="{4CC122CB-7A6E-4B0E-A078-C495B52492A2}" destId="{E51B1223-A256-48E3-AA65-E8D1DC76BE04}" srcOrd="0" destOrd="0" presId="urn:microsoft.com/office/officeart/2008/layout/VerticalCurvedList"/>
    <dgm:cxn modelId="{EF1CEA58-6B57-4B42-A02D-5FA68EBC8A0C}" srcId="{4F91B599-578D-4459-AF31-764A7FAB968B}" destId="{2D5A58FB-638C-413A-B7D6-10A096E204A7}" srcOrd="0" destOrd="0" parTransId="{018F9670-F18D-4025-B71A-ABD4BB5895C6}" sibTransId="{1AEF1961-1F33-47F9-82D8-C11ECD9A5079}"/>
    <dgm:cxn modelId="{88EAD4A6-06E6-4C41-8AD1-AC20CA71C378}" type="presOf" srcId="{2D5A58FB-638C-413A-B7D6-10A096E204A7}" destId="{CF613D3B-82DE-4F13-8C86-9A4E116BC37C}" srcOrd="0" destOrd="0" presId="urn:microsoft.com/office/officeart/2008/layout/VerticalCurvedList"/>
    <dgm:cxn modelId="{805B37E8-DC61-4F39-BE21-1307787AB27B}" type="presOf" srcId="{1AEF1961-1F33-47F9-82D8-C11ECD9A5079}" destId="{24130379-5ABD-4D14-92CC-690866EFC163}" srcOrd="0" destOrd="0" presId="urn:microsoft.com/office/officeart/2008/layout/VerticalCurvedList"/>
    <dgm:cxn modelId="{6157480B-8ED2-4A76-8832-70ECAB999E01}" type="presOf" srcId="{4F91B599-578D-4459-AF31-764A7FAB968B}" destId="{A89029AE-831F-4597-8536-229E2C69AC95}" srcOrd="0" destOrd="0" presId="urn:microsoft.com/office/officeart/2008/layout/VerticalCurvedList"/>
    <dgm:cxn modelId="{46910867-22E0-4667-9346-A45F941782F7}" type="presParOf" srcId="{A89029AE-831F-4597-8536-229E2C69AC95}" destId="{7C6B658E-A2BF-42FC-BD9C-2831C34457C5}" srcOrd="0" destOrd="0" presId="urn:microsoft.com/office/officeart/2008/layout/VerticalCurvedList"/>
    <dgm:cxn modelId="{8E89D693-4E30-4F55-8B8B-E6433F14D465}" type="presParOf" srcId="{7C6B658E-A2BF-42FC-BD9C-2831C34457C5}" destId="{CB5BE43F-E4DE-4C98-A9E1-4F63B2D3C0D0}" srcOrd="0" destOrd="0" presId="urn:microsoft.com/office/officeart/2008/layout/VerticalCurvedList"/>
    <dgm:cxn modelId="{E120E734-919E-4345-8021-79135F3DE25C}" type="presParOf" srcId="{CB5BE43F-E4DE-4C98-A9E1-4F63B2D3C0D0}" destId="{52086097-40C6-4783-9B8F-AFFBE55C5B1A}" srcOrd="0" destOrd="0" presId="urn:microsoft.com/office/officeart/2008/layout/VerticalCurvedList"/>
    <dgm:cxn modelId="{C531E25F-17A9-4A24-B196-9599B20ECB77}" type="presParOf" srcId="{CB5BE43F-E4DE-4C98-A9E1-4F63B2D3C0D0}" destId="{24130379-5ABD-4D14-92CC-690866EFC163}" srcOrd="1" destOrd="0" presId="urn:microsoft.com/office/officeart/2008/layout/VerticalCurvedList"/>
    <dgm:cxn modelId="{92AA13A7-7961-4AD7-98E3-7991BA3FA86C}" type="presParOf" srcId="{CB5BE43F-E4DE-4C98-A9E1-4F63B2D3C0D0}" destId="{B2DF9059-0C76-441E-849C-E79BEAFAF772}" srcOrd="2" destOrd="0" presId="urn:microsoft.com/office/officeart/2008/layout/VerticalCurvedList"/>
    <dgm:cxn modelId="{2832DDA9-5646-4E0B-872C-830A0A42A128}" type="presParOf" srcId="{CB5BE43F-E4DE-4C98-A9E1-4F63B2D3C0D0}" destId="{218882FC-E506-40DA-B180-DFA84187B1F6}" srcOrd="3" destOrd="0" presId="urn:microsoft.com/office/officeart/2008/layout/VerticalCurvedList"/>
    <dgm:cxn modelId="{366AD34F-5BE2-48FA-B93F-E2ED4DC8A122}" type="presParOf" srcId="{7C6B658E-A2BF-42FC-BD9C-2831C34457C5}" destId="{CF613D3B-82DE-4F13-8C86-9A4E116BC37C}" srcOrd="1" destOrd="0" presId="urn:microsoft.com/office/officeart/2008/layout/VerticalCurvedList"/>
    <dgm:cxn modelId="{AD902F02-FC1B-4505-A540-66C7E887E9E4}" type="presParOf" srcId="{7C6B658E-A2BF-42FC-BD9C-2831C34457C5}" destId="{0436A589-51A8-49DD-B986-486AE2219676}" srcOrd="2" destOrd="0" presId="urn:microsoft.com/office/officeart/2008/layout/VerticalCurvedList"/>
    <dgm:cxn modelId="{008C8F83-02A9-42EE-81FD-BEE357E14076}" type="presParOf" srcId="{0436A589-51A8-49DD-B986-486AE2219676}" destId="{EE23633D-7565-49A0-B404-F39EE58AE71F}" srcOrd="0" destOrd="0" presId="urn:microsoft.com/office/officeart/2008/layout/VerticalCurvedList"/>
    <dgm:cxn modelId="{C403BBF4-3982-48AE-BBD2-BE98AE4D7581}" type="presParOf" srcId="{7C6B658E-A2BF-42FC-BD9C-2831C34457C5}" destId="{E51B1223-A256-48E3-AA65-E8D1DC76BE04}" srcOrd="3" destOrd="0" presId="urn:microsoft.com/office/officeart/2008/layout/VerticalCurvedList"/>
    <dgm:cxn modelId="{0051FD95-99BA-4031-B39D-F812CC9354A2}" type="presParOf" srcId="{7C6B658E-A2BF-42FC-BD9C-2831C34457C5}" destId="{9A512FD7-D72F-419C-BB7A-01EE66B1574F}" srcOrd="4" destOrd="0" presId="urn:microsoft.com/office/officeart/2008/layout/VerticalCurvedList"/>
    <dgm:cxn modelId="{9916AD72-A8E2-44B6-9570-4004D928AD63}" type="presParOf" srcId="{9A512FD7-D72F-419C-BB7A-01EE66B1574F}" destId="{B12835F9-C925-44B4-AA03-A0CE2CFB3D7A}" srcOrd="0" destOrd="0" presId="urn:microsoft.com/office/officeart/2008/layout/VerticalCurvedList"/>
    <dgm:cxn modelId="{5B852F87-5D79-4268-8A83-77725E7396F4}" type="presParOf" srcId="{7C6B658E-A2BF-42FC-BD9C-2831C34457C5}" destId="{B647B733-4327-42B3-AD73-C89773DE6723}" srcOrd="5" destOrd="0" presId="urn:microsoft.com/office/officeart/2008/layout/VerticalCurvedList"/>
    <dgm:cxn modelId="{439FFC3C-8386-42A4-9ABB-E2BDA426D27D}" type="presParOf" srcId="{7C6B658E-A2BF-42FC-BD9C-2831C34457C5}" destId="{41153D8D-4DB0-4C99-A743-A957F9C0DA6E}" srcOrd="6" destOrd="0" presId="urn:microsoft.com/office/officeart/2008/layout/VerticalCurvedList"/>
    <dgm:cxn modelId="{9FE439C4-B0D5-4EB2-A121-AF092656B558}" type="presParOf" srcId="{41153D8D-4DB0-4C99-A743-A957F9C0DA6E}" destId="{91F2DA24-3E18-4121-ABEE-3D5B3BD928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F84BD3-E24A-467F-9CB0-6679893F2E18}" type="doc">
      <dgm:prSet loTypeId="urn:microsoft.com/office/officeart/2011/layout/HexagonRadial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160C5430-2B68-4E00-912C-7A9D6D3594B4}">
      <dgm:prSet phldrT="[Texto]" custT="1"/>
      <dgm:spPr/>
      <dgm:t>
        <a:bodyPr/>
        <a:lstStyle/>
        <a:p>
          <a:r>
            <a:rPr lang="es-ES" sz="1400" smtClean="0">
              <a:latin typeface="Bookman Old Style" pitchFamily="18" charset="0"/>
            </a:rPr>
            <a:t>No utilizan metodología </a:t>
          </a:r>
          <a:endParaRPr lang="es-ES" sz="1400" dirty="0">
            <a:latin typeface="Bookman Old Style" pitchFamily="18" charset="0"/>
          </a:endParaRPr>
        </a:p>
      </dgm:t>
    </dgm:pt>
    <dgm:pt modelId="{AF890435-4AB1-4039-9C8A-AB5894B72073}" type="parTrans" cxnId="{A6B73E23-34AE-4C32-82DC-1634689FFC68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Bookman Old Style" pitchFamily="18" charset="0"/>
          </a:endParaRPr>
        </a:p>
      </dgm:t>
    </dgm:pt>
    <dgm:pt modelId="{408536A2-29A5-4EC5-B05F-1347005E9237}" type="sibTrans" cxnId="{A6B73E23-34AE-4C32-82DC-1634689FFC68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Bookman Old Style" pitchFamily="18" charset="0"/>
          </a:endParaRPr>
        </a:p>
      </dgm:t>
    </dgm:pt>
    <dgm:pt modelId="{DF75CA93-619E-4B06-BC20-5F333CCC3CBC}">
      <dgm:prSet phldrT="[Texto]" custT="1"/>
      <dgm:spPr>
        <a:solidFill>
          <a:srgbClr val="99CCFF"/>
        </a:solidFill>
      </dgm:spPr>
      <dgm:t>
        <a:bodyPr/>
        <a:lstStyle/>
        <a:p>
          <a:r>
            <a:rPr lang="es-ES" sz="1400" dirty="0" smtClean="0">
              <a:latin typeface="Bookman Old Style" pitchFamily="18" charset="0"/>
            </a:rPr>
            <a:t>Falta de control y medición del alcance</a:t>
          </a:r>
          <a:endParaRPr lang="es-ES" sz="1400" dirty="0">
            <a:latin typeface="Bookman Old Style" pitchFamily="18" charset="0"/>
          </a:endParaRPr>
        </a:p>
      </dgm:t>
    </dgm:pt>
    <dgm:pt modelId="{5C56220F-E1AB-4EAB-BA77-9819B7B83DA3}" type="parTrans" cxnId="{0AACF0F9-B294-4C72-9C85-20AB71FC6F01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Bookman Old Style" pitchFamily="18" charset="0"/>
          </a:endParaRPr>
        </a:p>
      </dgm:t>
    </dgm:pt>
    <dgm:pt modelId="{C44A9EAE-8403-41B0-BFE0-3AEA28A71105}" type="sibTrans" cxnId="{0AACF0F9-B294-4C72-9C85-20AB71FC6F01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Bookman Old Style" pitchFamily="18" charset="0"/>
          </a:endParaRPr>
        </a:p>
      </dgm:t>
    </dgm:pt>
    <dgm:pt modelId="{C1917A6F-2E0F-449F-90F1-EF73DB2E6527}">
      <dgm:prSet phldrT="[Texto]" custT="1"/>
      <dgm:spPr/>
      <dgm:t>
        <a:bodyPr/>
        <a:lstStyle/>
        <a:p>
          <a:r>
            <a:rPr lang="es-ES" sz="1400" dirty="0" smtClean="0">
              <a:latin typeface="Bookman Old Style" pitchFamily="18" charset="0"/>
            </a:rPr>
            <a:t>Falta de conocimiento  en la prevención de riesgos</a:t>
          </a:r>
          <a:endParaRPr lang="es-ES" sz="1400" dirty="0">
            <a:latin typeface="Bookman Old Style" pitchFamily="18" charset="0"/>
          </a:endParaRPr>
        </a:p>
      </dgm:t>
    </dgm:pt>
    <dgm:pt modelId="{4B8D8F72-EF23-497B-B04D-06B2E9A4D473}" type="parTrans" cxnId="{2F37DA3D-E8D7-42AD-8E5C-1E732DE9D0D9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Bookman Old Style" pitchFamily="18" charset="0"/>
          </a:endParaRPr>
        </a:p>
      </dgm:t>
    </dgm:pt>
    <dgm:pt modelId="{C7E88769-619D-42DB-8E68-531FC4B19B6F}" type="sibTrans" cxnId="{2F37DA3D-E8D7-42AD-8E5C-1E732DE9D0D9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Bookman Old Style" pitchFamily="18" charset="0"/>
          </a:endParaRPr>
        </a:p>
      </dgm:t>
    </dgm:pt>
    <dgm:pt modelId="{F37DDD13-B768-4D43-8BA6-77053B634468}">
      <dgm:prSet phldrT="[Texto]" custT="1"/>
      <dgm:spPr>
        <a:solidFill>
          <a:srgbClr val="FFFF99"/>
        </a:solidFill>
      </dgm:spPr>
      <dgm:t>
        <a:bodyPr/>
        <a:lstStyle/>
        <a:p>
          <a:r>
            <a:rPr lang="es-ES" sz="1400" smtClean="0">
              <a:latin typeface="Bookman Old Style" pitchFamily="18" charset="0"/>
            </a:rPr>
            <a:t>Inadecuada Gestión de Interesados</a:t>
          </a:r>
          <a:endParaRPr lang="es-ES" sz="1400" dirty="0">
            <a:latin typeface="Bookman Old Style" pitchFamily="18" charset="0"/>
          </a:endParaRPr>
        </a:p>
      </dgm:t>
    </dgm:pt>
    <dgm:pt modelId="{42051CB7-CF77-4B62-9A97-0B08895FCF9A}" type="parTrans" cxnId="{8357B603-4284-41D6-B99C-24C25469C6F3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Bookman Old Style" pitchFamily="18" charset="0"/>
          </a:endParaRPr>
        </a:p>
      </dgm:t>
    </dgm:pt>
    <dgm:pt modelId="{11E37C8A-4278-4C63-B294-220DA734B551}" type="sibTrans" cxnId="{8357B603-4284-41D6-B99C-24C25469C6F3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Bookman Old Style" pitchFamily="18" charset="0"/>
          </a:endParaRPr>
        </a:p>
      </dgm:t>
    </dgm:pt>
    <dgm:pt modelId="{4606AFE5-03E1-4611-95AC-10589FD90051}">
      <dgm:prSet custT="1"/>
      <dgm:spPr/>
      <dgm:t>
        <a:bodyPr/>
        <a:lstStyle/>
        <a:p>
          <a:r>
            <a:rPr lang="es-ES" sz="1400" smtClean="0">
              <a:latin typeface="Bookman Old Style" pitchFamily="18" charset="0"/>
            </a:rPr>
            <a:t>Falta de medios de control de calidad </a:t>
          </a:r>
          <a:endParaRPr lang="es-ES" sz="1400" dirty="0">
            <a:latin typeface="Bookman Old Style" pitchFamily="18" charset="0"/>
          </a:endParaRPr>
        </a:p>
      </dgm:t>
    </dgm:pt>
    <dgm:pt modelId="{37D60225-74E4-4DC5-A3EA-4BCF012F064C}" type="parTrans" cxnId="{30CA1158-912E-4DE8-A2D1-F3FF845F56C9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Bookman Old Style" pitchFamily="18" charset="0"/>
          </a:endParaRPr>
        </a:p>
      </dgm:t>
    </dgm:pt>
    <dgm:pt modelId="{3A7008CE-7982-4344-BE70-71BE66456097}" type="sibTrans" cxnId="{30CA1158-912E-4DE8-A2D1-F3FF845F56C9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Bookman Old Style" pitchFamily="18" charset="0"/>
          </a:endParaRPr>
        </a:p>
      </dgm:t>
    </dgm:pt>
    <dgm:pt modelId="{2C988AB5-361D-4F96-802B-0C0F4212E396}">
      <dgm:prSet custT="1"/>
      <dgm:spPr>
        <a:solidFill>
          <a:srgbClr val="99FFCC"/>
        </a:solidFill>
      </dgm:spPr>
      <dgm:t>
        <a:bodyPr/>
        <a:lstStyle/>
        <a:p>
          <a:r>
            <a:rPr lang="es-ES" sz="1400" smtClean="0">
              <a:latin typeface="Bookman Old Style" pitchFamily="18" charset="0"/>
            </a:rPr>
            <a:t>Limitada Capacitación</a:t>
          </a:r>
          <a:endParaRPr lang="es-ES" sz="1400" dirty="0">
            <a:latin typeface="Bookman Old Style" pitchFamily="18" charset="0"/>
          </a:endParaRPr>
        </a:p>
      </dgm:t>
    </dgm:pt>
    <dgm:pt modelId="{0777B307-5309-4881-8FAB-6F20A8C47953}" type="parTrans" cxnId="{2362CCAC-46D2-4AA6-B7BC-62A95DFB9840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Bookman Old Style" pitchFamily="18" charset="0"/>
          </a:endParaRPr>
        </a:p>
      </dgm:t>
    </dgm:pt>
    <dgm:pt modelId="{0A8F8C1A-2A1C-45D4-97AB-4E3691A349DE}" type="sibTrans" cxnId="{2362CCAC-46D2-4AA6-B7BC-62A95DFB9840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Bookman Old Style" pitchFamily="18" charset="0"/>
          </a:endParaRPr>
        </a:p>
      </dgm:t>
    </dgm:pt>
    <dgm:pt modelId="{EF39748E-C0AE-4BD8-B110-EABF9E48C44D}">
      <dgm:prSet phldrT="[Texto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 sz="1400" dirty="0">
            <a:solidFill>
              <a:schemeClr val="tx1"/>
            </a:solidFill>
            <a:latin typeface="Bookman Old Style" pitchFamily="18" charset="0"/>
          </a:endParaRPr>
        </a:p>
      </dgm:t>
    </dgm:pt>
    <dgm:pt modelId="{3AF67189-EA53-4BD8-AC31-FE56A1081DD8}" type="sibTrans" cxnId="{DDFDFF97-4542-46F7-89AF-30540DDEA56A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Bookman Old Style" pitchFamily="18" charset="0"/>
          </a:endParaRPr>
        </a:p>
      </dgm:t>
    </dgm:pt>
    <dgm:pt modelId="{76BAC571-9906-4DCE-A35E-4D3CA632CE03}" type="parTrans" cxnId="{DDFDFF97-4542-46F7-89AF-30540DDEA56A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Bookman Old Style" pitchFamily="18" charset="0"/>
          </a:endParaRPr>
        </a:p>
      </dgm:t>
    </dgm:pt>
    <dgm:pt modelId="{9E3259D5-B50A-4DF3-B8D6-DC2E26B44609}" type="pres">
      <dgm:prSet presAssocID="{74F84BD3-E24A-467F-9CB0-6679893F2E1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7A860F9B-8372-4866-95F8-AF40F1172EFA}" type="pres">
      <dgm:prSet presAssocID="{EF39748E-C0AE-4BD8-B110-EABF9E48C44D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ES"/>
        </a:p>
      </dgm:t>
    </dgm:pt>
    <dgm:pt modelId="{B6DC71A2-C554-4E30-A058-B71931D7F056}" type="pres">
      <dgm:prSet presAssocID="{160C5430-2B68-4E00-912C-7A9D6D3594B4}" presName="Accent1" presStyleCnt="0"/>
      <dgm:spPr/>
    </dgm:pt>
    <dgm:pt modelId="{E4D258AD-7782-4CF1-829E-B122743C5E6F}" type="pres">
      <dgm:prSet presAssocID="{160C5430-2B68-4E00-912C-7A9D6D3594B4}" presName="Accent" presStyleLbl="bgShp" presStyleIdx="0" presStyleCnt="6"/>
      <dgm:spPr/>
    </dgm:pt>
    <dgm:pt modelId="{147D4BB9-0609-45E0-AD30-1FF23BAAC1CF}" type="pres">
      <dgm:prSet presAssocID="{160C5430-2B68-4E00-912C-7A9D6D3594B4}" presName="Child1" presStyleLbl="node1" presStyleIdx="0" presStyleCnt="6" custScaleX="1158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AD74D1-9C50-40B3-984F-DABD4B39AA71}" type="pres">
      <dgm:prSet presAssocID="{DF75CA93-619E-4B06-BC20-5F333CCC3CBC}" presName="Accent2" presStyleCnt="0"/>
      <dgm:spPr/>
    </dgm:pt>
    <dgm:pt modelId="{D628A34B-6703-4538-9721-1D3E1D3021EB}" type="pres">
      <dgm:prSet presAssocID="{DF75CA93-619E-4B06-BC20-5F333CCC3CBC}" presName="Accent" presStyleLbl="bgShp" presStyleIdx="1" presStyleCnt="6"/>
      <dgm:spPr/>
    </dgm:pt>
    <dgm:pt modelId="{B111ED70-0647-4142-A30A-B107B622FDBE}" type="pres">
      <dgm:prSet presAssocID="{DF75CA93-619E-4B06-BC20-5F333CCC3CBC}" presName="Child2" presStyleLbl="node1" presStyleIdx="1" presStyleCnt="6" custScaleX="121776" custScaleY="1009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91C81F-6346-44AE-B615-E4915F18FF89}" type="pres">
      <dgm:prSet presAssocID="{4606AFE5-03E1-4611-95AC-10589FD90051}" presName="Accent3" presStyleCnt="0"/>
      <dgm:spPr/>
    </dgm:pt>
    <dgm:pt modelId="{8F7EAE41-EEC8-4369-921B-F7B09F42D462}" type="pres">
      <dgm:prSet presAssocID="{4606AFE5-03E1-4611-95AC-10589FD90051}" presName="Accent" presStyleLbl="bgShp" presStyleIdx="2" presStyleCnt="6"/>
      <dgm:spPr/>
    </dgm:pt>
    <dgm:pt modelId="{99B64EF2-2F86-496E-9564-3EA1EE0F5C3E}" type="pres">
      <dgm:prSet presAssocID="{4606AFE5-03E1-4611-95AC-10589FD90051}" presName="Child3" presStyleLbl="node1" presStyleIdx="2" presStyleCnt="6" custScaleX="114808" custScaleY="965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FC6FC1-6752-47DB-9BE8-882C9EED414D}" type="pres">
      <dgm:prSet presAssocID="{2C988AB5-361D-4F96-802B-0C0F4212E396}" presName="Accent4" presStyleCnt="0"/>
      <dgm:spPr/>
    </dgm:pt>
    <dgm:pt modelId="{5331A779-6475-4337-8E74-4975111A0AF2}" type="pres">
      <dgm:prSet presAssocID="{2C988AB5-361D-4F96-802B-0C0F4212E396}" presName="Accent" presStyleLbl="bgShp" presStyleIdx="3" presStyleCnt="6"/>
      <dgm:spPr/>
    </dgm:pt>
    <dgm:pt modelId="{4410AFE4-344A-41B6-9D15-059143C3D0BC}" type="pres">
      <dgm:prSet presAssocID="{2C988AB5-361D-4F96-802B-0C0F4212E396}" presName="Child4" presStyleLbl="node1" presStyleIdx="3" presStyleCnt="6" custScaleX="110747" custScaleY="868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7B3802-3307-42F1-A8FF-C5ED6045FABD}" type="pres">
      <dgm:prSet presAssocID="{C1917A6F-2E0F-449F-90F1-EF73DB2E6527}" presName="Accent5" presStyleCnt="0"/>
      <dgm:spPr/>
    </dgm:pt>
    <dgm:pt modelId="{A68930A0-F86A-49AC-8A0F-F23060F558B8}" type="pres">
      <dgm:prSet presAssocID="{C1917A6F-2E0F-449F-90F1-EF73DB2E6527}" presName="Accent" presStyleLbl="bgShp" presStyleIdx="4" presStyleCnt="6"/>
      <dgm:spPr/>
    </dgm:pt>
    <dgm:pt modelId="{4B0BA262-B314-4F6E-A450-2839AD0F658A}" type="pres">
      <dgm:prSet presAssocID="{C1917A6F-2E0F-449F-90F1-EF73DB2E6527}" presName="Child5" presStyleLbl="node1" presStyleIdx="4" presStyleCnt="6" custScaleX="1245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AC378A-DB01-43D8-BD17-1FABD44F188F}" type="pres">
      <dgm:prSet presAssocID="{F37DDD13-B768-4D43-8BA6-77053B634468}" presName="Accent6" presStyleCnt="0"/>
      <dgm:spPr/>
    </dgm:pt>
    <dgm:pt modelId="{3F3D5EBC-24B2-41E2-A17E-8C7BD0879DE8}" type="pres">
      <dgm:prSet presAssocID="{F37DDD13-B768-4D43-8BA6-77053B634468}" presName="Accent" presStyleLbl="bgShp" presStyleIdx="5" presStyleCnt="6"/>
      <dgm:spPr/>
    </dgm:pt>
    <dgm:pt modelId="{70F4412E-6554-415B-8AAB-6CA56E3E803D}" type="pres">
      <dgm:prSet presAssocID="{F37DDD13-B768-4D43-8BA6-77053B634468}" presName="Child6" presStyleLbl="node1" presStyleIdx="5" presStyleCnt="6" custScaleX="1215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2ACAF1D-D136-49B1-ACE0-8CFF2574CE37}" type="presOf" srcId="{F37DDD13-B768-4D43-8BA6-77053B634468}" destId="{70F4412E-6554-415B-8AAB-6CA56E3E803D}" srcOrd="0" destOrd="0" presId="urn:microsoft.com/office/officeart/2011/layout/HexagonRadial"/>
    <dgm:cxn modelId="{91AA0731-7AF6-4542-82CC-D26D248A0025}" type="presOf" srcId="{160C5430-2B68-4E00-912C-7A9D6D3594B4}" destId="{147D4BB9-0609-45E0-AD30-1FF23BAAC1CF}" srcOrd="0" destOrd="0" presId="urn:microsoft.com/office/officeart/2011/layout/HexagonRadial"/>
    <dgm:cxn modelId="{8357B603-4284-41D6-B99C-24C25469C6F3}" srcId="{EF39748E-C0AE-4BD8-B110-EABF9E48C44D}" destId="{F37DDD13-B768-4D43-8BA6-77053B634468}" srcOrd="5" destOrd="0" parTransId="{42051CB7-CF77-4B62-9A97-0B08895FCF9A}" sibTransId="{11E37C8A-4278-4C63-B294-220DA734B551}"/>
    <dgm:cxn modelId="{30CA1158-912E-4DE8-A2D1-F3FF845F56C9}" srcId="{EF39748E-C0AE-4BD8-B110-EABF9E48C44D}" destId="{4606AFE5-03E1-4611-95AC-10589FD90051}" srcOrd="2" destOrd="0" parTransId="{37D60225-74E4-4DC5-A3EA-4BCF012F064C}" sibTransId="{3A7008CE-7982-4344-BE70-71BE66456097}"/>
    <dgm:cxn modelId="{0AACF0F9-B294-4C72-9C85-20AB71FC6F01}" srcId="{EF39748E-C0AE-4BD8-B110-EABF9E48C44D}" destId="{DF75CA93-619E-4B06-BC20-5F333CCC3CBC}" srcOrd="1" destOrd="0" parTransId="{5C56220F-E1AB-4EAB-BA77-9819B7B83DA3}" sibTransId="{C44A9EAE-8403-41B0-BFE0-3AEA28A71105}"/>
    <dgm:cxn modelId="{DDFDFF97-4542-46F7-89AF-30540DDEA56A}" srcId="{74F84BD3-E24A-467F-9CB0-6679893F2E18}" destId="{EF39748E-C0AE-4BD8-B110-EABF9E48C44D}" srcOrd="0" destOrd="0" parTransId="{76BAC571-9906-4DCE-A35E-4D3CA632CE03}" sibTransId="{3AF67189-EA53-4BD8-AC31-FE56A1081DD8}"/>
    <dgm:cxn modelId="{AF212ADF-FAF4-40FC-9091-F3EBBEA45E23}" type="presOf" srcId="{4606AFE5-03E1-4611-95AC-10589FD90051}" destId="{99B64EF2-2F86-496E-9564-3EA1EE0F5C3E}" srcOrd="0" destOrd="0" presId="urn:microsoft.com/office/officeart/2011/layout/HexagonRadial"/>
    <dgm:cxn modelId="{186B5FDD-1AC2-4CF3-82E1-492B37A048E7}" type="presOf" srcId="{2C988AB5-361D-4F96-802B-0C0F4212E396}" destId="{4410AFE4-344A-41B6-9D15-059143C3D0BC}" srcOrd="0" destOrd="0" presId="urn:microsoft.com/office/officeart/2011/layout/HexagonRadial"/>
    <dgm:cxn modelId="{127835F8-C106-47AD-AD00-DAEA24E207D0}" type="presOf" srcId="{C1917A6F-2E0F-449F-90F1-EF73DB2E6527}" destId="{4B0BA262-B314-4F6E-A450-2839AD0F658A}" srcOrd="0" destOrd="0" presId="urn:microsoft.com/office/officeart/2011/layout/HexagonRadial"/>
    <dgm:cxn modelId="{A6B73E23-34AE-4C32-82DC-1634689FFC68}" srcId="{EF39748E-C0AE-4BD8-B110-EABF9E48C44D}" destId="{160C5430-2B68-4E00-912C-7A9D6D3594B4}" srcOrd="0" destOrd="0" parTransId="{AF890435-4AB1-4039-9C8A-AB5894B72073}" sibTransId="{408536A2-29A5-4EC5-B05F-1347005E9237}"/>
    <dgm:cxn modelId="{A0667E34-391D-4A29-A7C0-728CCCC8DFB2}" type="presOf" srcId="{EF39748E-C0AE-4BD8-B110-EABF9E48C44D}" destId="{7A860F9B-8372-4866-95F8-AF40F1172EFA}" srcOrd="0" destOrd="0" presId="urn:microsoft.com/office/officeart/2011/layout/HexagonRadial"/>
    <dgm:cxn modelId="{2F37DA3D-E8D7-42AD-8E5C-1E732DE9D0D9}" srcId="{EF39748E-C0AE-4BD8-B110-EABF9E48C44D}" destId="{C1917A6F-2E0F-449F-90F1-EF73DB2E6527}" srcOrd="4" destOrd="0" parTransId="{4B8D8F72-EF23-497B-B04D-06B2E9A4D473}" sibTransId="{C7E88769-619D-42DB-8E68-531FC4B19B6F}"/>
    <dgm:cxn modelId="{B3E050AC-E08B-4BF5-B3B0-5ABE3CD5A6CB}" type="presOf" srcId="{74F84BD3-E24A-467F-9CB0-6679893F2E18}" destId="{9E3259D5-B50A-4DF3-B8D6-DC2E26B44609}" srcOrd="0" destOrd="0" presId="urn:microsoft.com/office/officeart/2011/layout/HexagonRadial"/>
    <dgm:cxn modelId="{8BAF08FC-1BB7-4173-BC36-B9A49CC3ED25}" type="presOf" srcId="{DF75CA93-619E-4B06-BC20-5F333CCC3CBC}" destId="{B111ED70-0647-4142-A30A-B107B622FDBE}" srcOrd="0" destOrd="0" presId="urn:microsoft.com/office/officeart/2011/layout/HexagonRadial"/>
    <dgm:cxn modelId="{2362CCAC-46D2-4AA6-B7BC-62A95DFB9840}" srcId="{EF39748E-C0AE-4BD8-B110-EABF9E48C44D}" destId="{2C988AB5-361D-4F96-802B-0C0F4212E396}" srcOrd="3" destOrd="0" parTransId="{0777B307-5309-4881-8FAB-6F20A8C47953}" sibTransId="{0A8F8C1A-2A1C-45D4-97AB-4E3691A349DE}"/>
    <dgm:cxn modelId="{F84F5A65-6DE7-4080-B7F6-48D89BE7A23C}" type="presParOf" srcId="{9E3259D5-B50A-4DF3-B8D6-DC2E26B44609}" destId="{7A860F9B-8372-4866-95F8-AF40F1172EFA}" srcOrd="0" destOrd="0" presId="urn:microsoft.com/office/officeart/2011/layout/HexagonRadial"/>
    <dgm:cxn modelId="{D7582392-6F3E-4964-9229-4257014AA01F}" type="presParOf" srcId="{9E3259D5-B50A-4DF3-B8D6-DC2E26B44609}" destId="{B6DC71A2-C554-4E30-A058-B71931D7F056}" srcOrd="1" destOrd="0" presId="urn:microsoft.com/office/officeart/2011/layout/HexagonRadial"/>
    <dgm:cxn modelId="{4B6176A0-D48C-48F3-AE95-E50B58A43BD8}" type="presParOf" srcId="{B6DC71A2-C554-4E30-A058-B71931D7F056}" destId="{E4D258AD-7782-4CF1-829E-B122743C5E6F}" srcOrd="0" destOrd="0" presId="urn:microsoft.com/office/officeart/2011/layout/HexagonRadial"/>
    <dgm:cxn modelId="{AC4E1047-6EDD-4756-AE83-72BFAA15FBB7}" type="presParOf" srcId="{9E3259D5-B50A-4DF3-B8D6-DC2E26B44609}" destId="{147D4BB9-0609-45E0-AD30-1FF23BAAC1CF}" srcOrd="2" destOrd="0" presId="urn:microsoft.com/office/officeart/2011/layout/HexagonRadial"/>
    <dgm:cxn modelId="{0BE5D3B8-8CE6-4E4B-8A5D-85F1DCC84D91}" type="presParOf" srcId="{9E3259D5-B50A-4DF3-B8D6-DC2E26B44609}" destId="{24AD74D1-9C50-40B3-984F-DABD4B39AA71}" srcOrd="3" destOrd="0" presId="urn:microsoft.com/office/officeart/2011/layout/HexagonRadial"/>
    <dgm:cxn modelId="{BFA10144-ED59-4E1D-84A9-0197E6B5333D}" type="presParOf" srcId="{24AD74D1-9C50-40B3-984F-DABD4B39AA71}" destId="{D628A34B-6703-4538-9721-1D3E1D3021EB}" srcOrd="0" destOrd="0" presId="urn:microsoft.com/office/officeart/2011/layout/HexagonRadial"/>
    <dgm:cxn modelId="{ECFD545E-45A6-481B-A2FA-6074B74913D9}" type="presParOf" srcId="{9E3259D5-B50A-4DF3-B8D6-DC2E26B44609}" destId="{B111ED70-0647-4142-A30A-B107B622FDBE}" srcOrd="4" destOrd="0" presId="urn:microsoft.com/office/officeart/2011/layout/HexagonRadial"/>
    <dgm:cxn modelId="{7587FD1B-41D6-4227-95DC-B608BC97A931}" type="presParOf" srcId="{9E3259D5-B50A-4DF3-B8D6-DC2E26B44609}" destId="{0491C81F-6346-44AE-B615-E4915F18FF89}" srcOrd="5" destOrd="0" presId="urn:microsoft.com/office/officeart/2011/layout/HexagonRadial"/>
    <dgm:cxn modelId="{7EC0AB05-6D70-4592-9A1B-DE430DA7D68B}" type="presParOf" srcId="{0491C81F-6346-44AE-B615-E4915F18FF89}" destId="{8F7EAE41-EEC8-4369-921B-F7B09F42D462}" srcOrd="0" destOrd="0" presId="urn:microsoft.com/office/officeart/2011/layout/HexagonRadial"/>
    <dgm:cxn modelId="{26338326-FAD9-437B-B879-C4CE8B8D5A5E}" type="presParOf" srcId="{9E3259D5-B50A-4DF3-B8D6-DC2E26B44609}" destId="{99B64EF2-2F86-496E-9564-3EA1EE0F5C3E}" srcOrd="6" destOrd="0" presId="urn:microsoft.com/office/officeart/2011/layout/HexagonRadial"/>
    <dgm:cxn modelId="{4B1D5A3C-8D56-4C53-A334-9B41E3DCADB1}" type="presParOf" srcId="{9E3259D5-B50A-4DF3-B8D6-DC2E26B44609}" destId="{C8FC6FC1-6752-47DB-9BE8-882C9EED414D}" srcOrd="7" destOrd="0" presId="urn:microsoft.com/office/officeart/2011/layout/HexagonRadial"/>
    <dgm:cxn modelId="{F9E80718-9832-4B6C-9CE9-E3E50CB49661}" type="presParOf" srcId="{C8FC6FC1-6752-47DB-9BE8-882C9EED414D}" destId="{5331A779-6475-4337-8E74-4975111A0AF2}" srcOrd="0" destOrd="0" presId="urn:microsoft.com/office/officeart/2011/layout/HexagonRadial"/>
    <dgm:cxn modelId="{48ACBE09-C0C2-49B9-87C5-3B4144ADDAD7}" type="presParOf" srcId="{9E3259D5-B50A-4DF3-B8D6-DC2E26B44609}" destId="{4410AFE4-344A-41B6-9D15-059143C3D0BC}" srcOrd="8" destOrd="0" presId="urn:microsoft.com/office/officeart/2011/layout/HexagonRadial"/>
    <dgm:cxn modelId="{EABB3D7C-B005-4C5B-9FB4-2B45220C2393}" type="presParOf" srcId="{9E3259D5-B50A-4DF3-B8D6-DC2E26B44609}" destId="{667B3802-3307-42F1-A8FF-C5ED6045FABD}" srcOrd="9" destOrd="0" presId="urn:microsoft.com/office/officeart/2011/layout/HexagonRadial"/>
    <dgm:cxn modelId="{0F69B5BF-518B-46CF-BF85-A04A882B489C}" type="presParOf" srcId="{667B3802-3307-42F1-A8FF-C5ED6045FABD}" destId="{A68930A0-F86A-49AC-8A0F-F23060F558B8}" srcOrd="0" destOrd="0" presId="urn:microsoft.com/office/officeart/2011/layout/HexagonRadial"/>
    <dgm:cxn modelId="{55A32618-62B2-4E0C-9BC9-CEE9FB1B8EEA}" type="presParOf" srcId="{9E3259D5-B50A-4DF3-B8D6-DC2E26B44609}" destId="{4B0BA262-B314-4F6E-A450-2839AD0F658A}" srcOrd="10" destOrd="0" presId="urn:microsoft.com/office/officeart/2011/layout/HexagonRadial"/>
    <dgm:cxn modelId="{B45BAF94-6AAD-4D8D-A8B7-91CAF0A604B8}" type="presParOf" srcId="{9E3259D5-B50A-4DF3-B8D6-DC2E26B44609}" destId="{6FAC378A-DB01-43D8-BD17-1FABD44F188F}" srcOrd="11" destOrd="0" presId="urn:microsoft.com/office/officeart/2011/layout/HexagonRadial"/>
    <dgm:cxn modelId="{DE3EEC89-81E7-40C5-A9BF-3AEB7C7D5289}" type="presParOf" srcId="{6FAC378A-DB01-43D8-BD17-1FABD44F188F}" destId="{3F3D5EBC-24B2-41E2-A17E-8C7BD0879DE8}" srcOrd="0" destOrd="0" presId="urn:microsoft.com/office/officeart/2011/layout/HexagonRadial"/>
    <dgm:cxn modelId="{69CD4308-16EA-47EF-9F84-8BDDA5E4736A}" type="presParOf" srcId="{9E3259D5-B50A-4DF3-B8D6-DC2E26B44609}" destId="{70F4412E-6554-415B-8AAB-6CA56E3E803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2A746-8BCC-4510-8414-71DBCEB7C607}">
      <dsp:nvSpPr>
        <dsp:cNvPr id="0" name=""/>
        <dsp:cNvSpPr/>
      </dsp:nvSpPr>
      <dsp:spPr>
        <a:xfrm>
          <a:off x="0" y="151361"/>
          <a:ext cx="6864424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2756" tIns="687324" rIns="532756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rPr>
            <a:t>¿Existe un Modelo de Gestión de Proyectos aplicado a las empresas del Sector Eléctrico?</a:t>
          </a:r>
          <a:endParaRPr lang="es-ES" sz="1600" kern="1200" dirty="0">
            <a:latin typeface="Bookman Old Style" pitchFamily="18" charset="0"/>
            <a:cs typeface="Times New Roman" pitchFamily="18" charset="0"/>
          </a:endParaRPr>
        </a:p>
      </dsp:txBody>
      <dsp:txXfrm>
        <a:off x="0" y="151361"/>
        <a:ext cx="6864424" cy="1247400"/>
      </dsp:txXfrm>
    </dsp:sp>
    <dsp:sp modelId="{D680D5F8-DC2A-464F-82AE-F396A5309EAD}">
      <dsp:nvSpPr>
        <dsp:cNvPr id="0" name=""/>
        <dsp:cNvSpPr/>
      </dsp:nvSpPr>
      <dsp:spPr>
        <a:xfrm>
          <a:off x="343221" y="15359"/>
          <a:ext cx="4805096" cy="623082"/>
        </a:xfrm>
        <a:prstGeom prst="roundRect">
          <a:avLst/>
        </a:prstGeom>
        <a:solidFill>
          <a:srgbClr val="66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rPr>
            <a:t>1</a:t>
          </a:r>
          <a:endParaRPr lang="es-ES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  <a:cs typeface="Times New Roman" pitchFamily="18" charset="0"/>
          </a:endParaRPr>
        </a:p>
      </dsp:txBody>
      <dsp:txXfrm>
        <a:off x="373637" y="45775"/>
        <a:ext cx="4744264" cy="562250"/>
      </dsp:txXfrm>
    </dsp:sp>
    <dsp:sp modelId="{5B242676-F45B-45EA-9F33-5A0EF72FB5C6}">
      <dsp:nvSpPr>
        <dsp:cNvPr id="0" name=""/>
        <dsp:cNvSpPr/>
      </dsp:nvSpPr>
      <dsp:spPr>
        <a:xfrm>
          <a:off x="0" y="1734123"/>
          <a:ext cx="6864424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2756" tIns="687324" rIns="532756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rPr>
            <a:t>¿Se evidencia una planificación de proyectos en las empresas del subsector eléctrico?</a:t>
          </a:r>
          <a:endParaRPr lang="es-ES" sz="1600" kern="1200" dirty="0">
            <a:latin typeface="Bookman Old Style" pitchFamily="18" charset="0"/>
            <a:cs typeface="Times New Roman" pitchFamily="18" charset="0"/>
          </a:endParaRPr>
        </a:p>
      </dsp:txBody>
      <dsp:txXfrm>
        <a:off x="0" y="1734123"/>
        <a:ext cx="6864424" cy="1247400"/>
      </dsp:txXfrm>
    </dsp:sp>
    <dsp:sp modelId="{944341D9-AEE8-4CA5-AEFB-40C6C84C6533}">
      <dsp:nvSpPr>
        <dsp:cNvPr id="0" name=""/>
        <dsp:cNvSpPr/>
      </dsp:nvSpPr>
      <dsp:spPr>
        <a:xfrm>
          <a:off x="343221" y="1576961"/>
          <a:ext cx="4805096" cy="644241"/>
        </a:xfrm>
        <a:prstGeom prst="roundRect">
          <a:avLst/>
        </a:prstGeom>
        <a:solidFill>
          <a:srgbClr val="99FF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rPr>
            <a:t>2</a:t>
          </a:r>
          <a:endParaRPr lang="es-ES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  <a:cs typeface="Times New Roman" pitchFamily="18" charset="0"/>
          </a:endParaRPr>
        </a:p>
      </dsp:txBody>
      <dsp:txXfrm>
        <a:off x="374670" y="1608410"/>
        <a:ext cx="4742198" cy="581343"/>
      </dsp:txXfrm>
    </dsp:sp>
    <dsp:sp modelId="{43436BBE-9499-463D-A06B-653F78980C6E}">
      <dsp:nvSpPr>
        <dsp:cNvPr id="0" name=""/>
        <dsp:cNvSpPr/>
      </dsp:nvSpPr>
      <dsp:spPr>
        <a:xfrm>
          <a:off x="0" y="3297644"/>
          <a:ext cx="6864424" cy="1455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2756" tIns="687324" rIns="532756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rPr>
            <a:t>¿De qué manera el seguimiento y control de proyectos permitirá a las empresas establecer formas de comunicación y coordinación del trabajo?</a:t>
          </a:r>
          <a:endParaRPr lang="es-ES" sz="1600" kern="1200" dirty="0">
            <a:latin typeface="Bookman Old Style" pitchFamily="18" charset="0"/>
            <a:cs typeface="Times New Roman" pitchFamily="18" charset="0"/>
          </a:endParaRPr>
        </a:p>
      </dsp:txBody>
      <dsp:txXfrm>
        <a:off x="0" y="3297644"/>
        <a:ext cx="6864424" cy="1455300"/>
      </dsp:txXfrm>
    </dsp:sp>
    <dsp:sp modelId="{E70EA67F-D3B5-4FD9-A6B5-6BC3D29FF0CD}">
      <dsp:nvSpPr>
        <dsp:cNvPr id="0" name=""/>
        <dsp:cNvSpPr/>
      </dsp:nvSpPr>
      <dsp:spPr>
        <a:xfrm>
          <a:off x="343221" y="3159723"/>
          <a:ext cx="4805096" cy="625001"/>
        </a:xfrm>
        <a:prstGeom prst="roundRect">
          <a:avLst/>
        </a:prstGeom>
        <a:solidFill>
          <a:srgbClr val="FF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621" tIns="0" rIns="181621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rPr>
            <a:t>3</a:t>
          </a:r>
          <a:endParaRPr lang="es-ES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  <a:cs typeface="Times New Roman" pitchFamily="18" charset="0"/>
          </a:endParaRPr>
        </a:p>
      </dsp:txBody>
      <dsp:txXfrm>
        <a:off x="373731" y="3190233"/>
        <a:ext cx="4744076" cy="5639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93098-76C3-46DE-AA9B-5CB439EE966C}">
      <dsp:nvSpPr>
        <dsp:cNvPr id="0" name=""/>
        <dsp:cNvSpPr/>
      </dsp:nvSpPr>
      <dsp:spPr>
        <a:xfrm>
          <a:off x="1881572" y="1108"/>
          <a:ext cx="1329341" cy="864071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 dirty="0">
              <a:latin typeface="Bookman Old Style" pitchFamily="18" charset="0"/>
              <a:cs typeface="Times New Roman" pitchFamily="18" charset="0"/>
            </a:rPr>
            <a:t>PROCESOS DE INICIACIÓN</a:t>
          </a:r>
        </a:p>
      </dsp:txBody>
      <dsp:txXfrm>
        <a:off x="1923752" y="43288"/>
        <a:ext cx="1244981" cy="779711"/>
      </dsp:txXfrm>
    </dsp:sp>
    <dsp:sp modelId="{42F7FB99-50F3-4258-B430-3E65612ADACF}">
      <dsp:nvSpPr>
        <dsp:cNvPr id="0" name=""/>
        <dsp:cNvSpPr/>
      </dsp:nvSpPr>
      <dsp:spPr>
        <a:xfrm>
          <a:off x="816527" y="433144"/>
          <a:ext cx="3459431" cy="3459431"/>
        </a:xfrm>
        <a:custGeom>
          <a:avLst/>
          <a:gdLst/>
          <a:ahLst/>
          <a:cxnLst/>
          <a:rect l="0" t="0" r="0" b="0"/>
          <a:pathLst>
            <a:path>
              <a:moveTo>
                <a:pt x="2573302" y="219656"/>
              </a:moveTo>
              <a:arcTo wR="1729715" hR="1729715" stAng="17951380" swAng="1214801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E06B0-C918-444B-8ED0-29CB7A6FD872}">
      <dsp:nvSpPr>
        <dsp:cNvPr id="0" name=""/>
        <dsp:cNvSpPr/>
      </dsp:nvSpPr>
      <dsp:spPr>
        <a:xfrm>
          <a:off x="3318023" y="1196312"/>
          <a:ext cx="1746555" cy="864071"/>
        </a:xfrm>
        <a:prstGeom prst="roundRect">
          <a:avLst/>
        </a:prstGeom>
        <a:solidFill>
          <a:srgbClr val="FFFFCC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>
              <a:latin typeface="Bookman Old Style" pitchFamily="18" charset="0"/>
              <a:cs typeface="Times New Roman" pitchFamily="18" charset="0"/>
            </a:rPr>
            <a:t>PROCESOS DE PLANIFICACIÓN</a:t>
          </a:r>
        </a:p>
      </dsp:txBody>
      <dsp:txXfrm>
        <a:off x="3360203" y="1238492"/>
        <a:ext cx="1662195" cy="779711"/>
      </dsp:txXfrm>
    </dsp:sp>
    <dsp:sp modelId="{8ADFF5AA-443B-4E64-9FA5-5F8189121379}">
      <dsp:nvSpPr>
        <dsp:cNvPr id="0" name=""/>
        <dsp:cNvSpPr/>
      </dsp:nvSpPr>
      <dsp:spPr>
        <a:xfrm>
          <a:off x="816527" y="433144"/>
          <a:ext cx="3459431" cy="3459431"/>
        </a:xfrm>
        <a:custGeom>
          <a:avLst/>
          <a:gdLst/>
          <a:ahLst/>
          <a:cxnLst/>
          <a:rect l="0" t="0" r="0" b="0"/>
          <a:pathLst>
            <a:path>
              <a:moveTo>
                <a:pt x="3455319" y="1848913"/>
              </a:moveTo>
              <a:arcTo wR="1729715" hR="1729715" stAng="21837088" swAng="1362250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9E5BA-B13E-4A3A-809D-95F7ACD007AE}">
      <dsp:nvSpPr>
        <dsp:cNvPr id="0" name=""/>
        <dsp:cNvSpPr/>
      </dsp:nvSpPr>
      <dsp:spPr>
        <a:xfrm>
          <a:off x="2898274" y="3130193"/>
          <a:ext cx="1329341" cy="864071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>
              <a:latin typeface="Bookman Old Style" pitchFamily="18" charset="0"/>
              <a:cs typeface="Times New Roman" pitchFamily="18" charset="0"/>
            </a:rPr>
            <a:t>PROCESOS DE EJECUCIÓN</a:t>
          </a:r>
        </a:p>
      </dsp:txBody>
      <dsp:txXfrm>
        <a:off x="2940454" y="3172373"/>
        <a:ext cx="1244981" cy="779711"/>
      </dsp:txXfrm>
    </dsp:sp>
    <dsp:sp modelId="{F0F65B94-006B-4FD6-B422-D8D1D129D75A}">
      <dsp:nvSpPr>
        <dsp:cNvPr id="0" name=""/>
        <dsp:cNvSpPr/>
      </dsp:nvSpPr>
      <dsp:spPr>
        <a:xfrm>
          <a:off x="816527" y="433144"/>
          <a:ext cx="3459431" cy="3459431"/>
        </a:xfrm>
        <a:custGeom>
          <a:avLst/>
          <a:gdLst/>
          <a:ahLst/>
          <a:cxnLst/>
          <a:rect l="0" t="0" r="0" b="0"/>
          <a:pathLst>
            <a:path>
              <a:moveTo>
                <a:pt x="1942867" y="3446248"/>
              </a:moveTo>
              <a:arcTo wR="1729715" hR="1729715" stAng="4975289" swAng="84942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929C4-170B-4FB7-B4F9-9772074E5EC8}">
      <dsp:nvSpPr>
        <dsp:cNvPr id="0" name=""/>
        <dsp:cNvSpPr/>
      </dsp:nvSpPr>
      <dsp:spPr>
        <a:xfrm>
          <a:off x="864871" y="3130193"/>
          <a:ext cx="1329341" cy="86407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>
              <a:latin typeface="Bookman Old Style" pitchFamily="18" charset="0"/>
              <a:cs typeface="Times New Roman" pitchFamily="18" charset="0"/>
            </a:rPr>
            <a:t>PROCESOS DE MONITOREO Y CONTROL</a:t>
          </a:r>
        </a:p>
      </dsp:txBody>
      <dsp:txXfrm>
        <a:off x="907051" y="3172373"/>
        <a:ext cx="1244981" cy="779711"/>
      </dsp:txXfrm>
    </dsp:sp>
    <dsp:sp modelId="{E9224A60-01DF-4A8C-91A7-5694DC859ADA}">
      <dsp:nvSpPr>
        <dsp:cNvPr id="0" name=""/>
        <dsp:cNvSpPr/>
      </dsp:nvSpPr>
      <dsp:spPr>
        <a:xfrm>
          <a:off x="816527" y="433144"/>
          <a:ext cx="3459431" cy="3459431"/>
        </a:xfrm>
        <a:custGeom>
          <a:avLst/>
          <a:gdLst/>
          <a:ahLst/>
          <a:cxnLst/>
          <a:rect l="0" t="0" r="0" b="0"/>
          <a:pathLst>
            <a:path>
              <a:moveTo>
                <a:pt x="183835" y="2505713"/>
              </a:moveTo>
              <a:arcTo wR="1729715" hR="1729715" stAng="9200662" swAng="1362250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C6767-348B-46F2-8278-C540E34193CB}">
      <dsp:nvSpPr>
        <dsp:cNvPr id="0" name=""/>
        <dsp:cNvSpPr/>
      </dsp:nvSpPr>
      <dsp:spPr>
        <a:xfrm>
          <a:off x="52886" y="1196312"/>
          <a:ext cx="1696598" cy="864071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b="1" kern="1200">
              <a:latin typeface="Bookman Old Style" pitchFamily="18" charset="0"/>
              <a:cs typeface="Times New Roman" pitchFamily="18" charset="0"/>
            </a:rPr>
            <a:t>PROCESOS DE CIERRE</a:t>
          </a:r>
        </a:p>
      </dsp:txBody>
      <dsp:txXfrm>
        <a:off x="95066" y="1238492"/>
        <a:ext cx="1612238" cy="779711"/>
      </dsp:txXfrm>
    </dsp:sp>
    <dsp:sp modelId="{B752B9EE-8D01-4D05-979A-20B656642712}">
      <dsp:nvSpPr>
        <dsp:cNvPr id="0" name=""/>
        <dsp:cNvSpPr/>
      </dsp:nvSpPr>
      <dsp:spPr>
        <a:xfrm>
          <a:off x="816527" y="433144"/>
          <a:ext cx="3459431" cy="3459431"/>
        </a:xfrm>
        <a:custGeom>
          <a:avLst/>
          <a:gdLst/>
          <a:ahLst/>
          <a:cxnLst/>
          <a:rect l="0" t="0" r="0" b="0"/>
          <a:pathLst>
            <a:path>
              <a:moveTo>
                <a:pt x="415678" y="604894"/>
              </a:moveTo>
              <a:arcTo wR="1729715" hR="1729715" stAng="13233819" swAng="1214801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8B337-588D-4BFF-B68B-E3AA0546D338}">
      <dsp:nvSpPr>
        <dsp:cNvPr id="0" name=""/>
        <dsp:cNvSpPr/>
      </dsp:nvSpPr>
      <dsp:spPr>
        <a:xfrm>
          <a:off x="354340" y="3503"/>
          <a:ext cx="2198481" cy="164111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Bookman Old Style" pitchFamily="18" charset="0"/>
              <a:hlinkClick xmlns:r="http://schemas.openxmlformats.org/officeDocument/2006/relationships" r:id="rId1" action="ppaction://hlinkfile"/>
            </a:rPr>
            <a:t>Acta</a:t>
          </a:r>
          <a:r>
            <a:rPr lang="es-EC" sz="1500" kern="1200" dirty="0" smtClean="0">
              <a:latin typeface="Bookman Old Style" pitchFamily="18" charset="0"/>
              <a:hlinkClick xmlns:r="http://schemas.openxmlformats.org/officeDocument/2006/relationships" r:id="rId2" action="ppaction://hlinkfile"/>
            </a:rPr>
            <a:t> </a:t>
          </a:r>
          <a:r>
            <a:rPr lang="es-EC" sz="1500" kern="1200" dirty="0" smtClean="0">
              <a:latin typeface="Bookman Old Style" pitchFamily="18" charset="0"/>
            </a:rPr>
            <a:t>de Constitución del Proyecto</a:t>
          </a:r>
          <a:endParaRPr lang="es-EC" sz="1500" kern="1200" dirty="0">
            <a:latin typeface="Bookman Old Style" pitchFamily="18" charset="0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Bookman Old Style" pitchFamily="18" charset="0"/>
              <a:hlinkClick xmlns:r="http://schemas.openxmlformats.org/officeDocument/2006/relationships" r:id="rId3" action="ppaction://hlinkfile"/>
            </a:rPr>
            <a:t>Solicitud</a:t>
          </a:r>
          <a:r>
            <a:rPr lang="es-EC" sz="1500" kern="1200" dirty="0" smtClean="0">
              <a:latin typeface="Bookman Old Style" pitchFamily="18" charset="0"/>
            </a:rPr>
            <a:t> de Control de Cambios en el Proyecto</a:t>
          </a:r>
          <a:endParaRPr lang="es-EC" sz="1500" kern="1200" dirty="0">
            <a:latin typeface="Bookman Old Style" pitchFamily="18" charset="0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Bookman Old Style" pitchFamily="18" charset="0"/>
              <a:hlinkClick xmlns:r="http://schemas.openxmlformats.org/officeDocument/2006/relationships" r:id="rId4" action="ppaction://hlinkfile"/>
            </a:rPr>
            <a:t>Acta</a:t>
          </a:r>
          <a:r>
            <a:rPr lang="es-EC" sz="1500" kern="1200" dirty="0" smtClean="0">
              <a:latin typeface="Bookman Old Style" pitchFamily="18" charset="0"/>
            </a:rPr>
            <a:t> de Entrega-Recepción</a:t>
          </a:r>
          <a:endParaRPr lang="es-EC" sz="1500" kern="1200" dirty="0">
            <a:latin typeface="Bookman Old Style" pitchFamily="18" charset="0"/>
          </a:endParaRPr>
        </a:p>
      </dsp:txBody>
      <dsp:txXfrm>
        <a:off x="392793" y="41956"/>
        <a:ext cx="2121575" cy="1602666"/>
      </dsp:txXfrm>
    </dsp:sp>
    <dsp:sp modelId="{77E9EDE4-7859-444D-BCDF-06D156F1BE0B}">
      <dsp:nvSpPr>
        <dsp:cNvPr id="0" name=""/>
        <dsp:cNvSpPr/>
      </dsp:nvSpPr>
      <dsp:spPr>
        <a:xfrm>
          <a:off x="354340" y="1644623"/>
          <a:ext cx="2198481" cy="705681"/>
        </a:xfrm>
        <a:prstGeom prst="rect">
          <a:avLst/>
        </a:prstGeom>
        <a:solidFill>
          <a:srgbClr val="CC99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GESTIÓN DE LA INTEGRACIÓN</a:t>
          </a:r>
          <a:endParaRPr lang="es-EC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354340" y="1644623"/>
        <a:ext cx="1548226" cy="705681"/>
      </dsp:txXfrm>
    </dsp:sp>
    <dsp:sp modelId="{89C67AB7-52A4-444A-B624-047E7461FCFF}">
      <dsp:nvSpPr>
        <dsp:cNvPr id="0" name=""/>
        <dsp:cNvSpPr/>
      </dsp:nvSpPr>
      <dsp:spPr>
        <a:xfrm>
          <a:off x="1964757" y="1756714"/>
          <a:ext cx="769468" cy="769468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7E41B-CB71-431A-BE7E-54E5C2D4C15D}">
      <dsp:nvSpPr>
        <dsp:cNvPr id="0" name=""/>
        <dsp:cNvSpPr/>
      </dsp:nvSpPr>
      <dsp:spPr>
        <a:xfrm>
          <a:off x="2924857" y="3503"/>
          <a:ext cx="2198481" cy="164111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Bookman Old Style" pitchFamily="18" charset="0"/>
              <a:hlinkClick xmlns:r="http://schemas.openxmlformats.org/officeDocument/2006/relationships" r:id="rId6" action="ppaction://hlinkfile"/>
            </a:rPr>
            <a:t>Enunciado</a:t>
          </a:r>
          <a:r>
            <a:rPr lang="es-EC" sz="1500" kern="1200" dirty="0" smtClean="0">
              <a:latin typeface="Bookman Old Style" pitchFamily="18" charset="0"/>
            </a:rPr>
            <a:t> del Alcance del Proyecto</a:t>
          </a:r>
          <a:endParaRPr lang="es-EC" sz="1500" kern="1200" dirty="0">
            <a:latin typeface="Bookman Old Style" pitchFamily="18" charset="0"/>
          </a:endParaRPr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Bookman Old Style" pitchFamily="18" charset="0"/>
            </a:rPr>
            <a:t>Estructura de Desglose del Trabajo </a:t>
          </a:r>
          <a:r>
            <a:rPr lang="es-EC" sz="1500" kern="1200" dirty="0" smtClean="0">
              <a:latin typeface="Bookman Old Style" pitchFamily="18" charset="0"/>
              <a:hlinkClick xmlns:r="http://schemas.openxmlformats.org/officeDocument/2006/relationships" r:id="rId7" action="ppaction://hlinkfile"/>
            </a:rPr>
            <a:t>EDT</a:t>
          </a:r>
          <a:endParaRPr lang="es-EC" sz="1500" kern="1200" dirty="0">
            <a:latin typeface="Bookman Old Style" pitchFamily="18" charset="0"/>
          </a:endParaRPr>
        </a:p>
      </dsp:txBody>
      <dsp:txXfrm>
        <a:off x="2963310" y="41956"/>
        <a:ext cx="2121575" cy="1602666"/>
      </dsp:txXfrm>
    </dsp:sp>
    <dsp:sp modelId="{016186CD-4F81-4A16-834B-F5A8F342AB2B}">
      <dsp:nvSpPr>
        <dsp:cNvPr id="0" name=""/>
        <dsp:cNvSpPr/>
      </dsp:nvSpPr>
      <dsp:spPr>
        <a:xfrm>
          <a:off x="2924857" y="1644623"/>
          <a:ext cx="2198481" cy="705681"/>
        </a:xfrm>
        <a:prstGeom prst="rect">
          <a:avLst/>
        </a:prstGeom>
        <a:solidFill>
          <a:srgbClr val="FFFF9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GESTIÓN DEL ALCANCE</a:t>
          </a:r>
          <a:endParaRPr lang="es-EC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2924857" y="1644623"/>
        <a:ext cx="1548226" cy="705681"/>
      </dsp:txXfrm>
    </dsp:sp>
    <dsp:sp modelId="{4FC2A7DA-8CB1-4438-9443-28AE5944D74C}">
      <dsp:nvSpPr>
        <dsp:cNvPr id="0" name=""/>
        <dsp:cNvSpPr/>
      </dsp:nvSpPr>
      <dsp:spPr>
        <a:xfrm>
          <a:off x="4535274" y="1756714"/>
          <a:ext cx="769468" cy="769468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ACFEE-9219-43A1-8FDA-9BE22D3823B3}">
      <dsp:nvSpPr>
        <dsp:cNvPr id="0" name=""/>
        <dsp:cNvSpPr/>
      </dsp:nvSpPr>
      <dsp:spPr>
        <a:xfrm>
          <a:off x="5495373" y="3503"/>
          <a:ext cx="2198481" cy="164111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Bookman Old Style" pitchFamily="18" charset="0"/>
              <a:hlinkClick xmlns:r="http://schemas.openxmlformats.org/officeDocument/2006/relationships" r:id="rId9" action="ppaction://hlinkfile"/>
            </a:rPr>
            <a:t>Cronograma</a:t>
          </a:r>
          <a:r>
            <a:rPr lang="es-EC" sz="1500" kern="1200" dirty="0" smtClean="0">
              <a:latin typeface="Bookman Old Style" pitchFamily="18" charset="0"/>
            </a:rPr>
            <a:t> del Proyecto</a:t>
          </a:r>
          <a:endParaRPr lang="es-EC" sz="1500" kern="1200" dirty="0">
            <a:latin typeface="Bookman Old Style" pitchFamily="18" charset="0"/>
          </a:endParaRPr>
        </a:p>
      </dsp:txBody>
      <dsp:txXfrm>
        <a:off x="5533826" y="41956"/>
        <a:ext cx="2121575" cy="1602666"/>
      </dsp:txXfrm>
    </dsp:sp>
    <dsp:sp modelId="{4BEC9411-C41B-436E-84DE-C06AB18D4867}">
      <dsp:nvSpPr>
        <dsp:cNvPr id="0" name=""/>
        <dsp:cNvSpPr/>
      </dsp:nvSpPr>
      <dsp:spPr>
        <a:xfrm>
          <a:off x="5495373" y="1644623"/>
          <a:ext cx="2198481" cy="705681"/>
        </a:xfrm>
        <a:prstGeom prst="rect">
          <a:avLst/>
        </a:prstGeom>
        <a:solidFill>
          <a:srgbClr val="66CC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GESTIÓN DEL TIEMPO</a:t>
          </a:r>
          <a:endParaRPr lang="es-EC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5495373" y="1644623"/>
        <a:ext cx="1548226" cy="705681"/>
      </dsp:txXfrm>
    </dsp:sp>
    <dsp:sp modelId="{3DAA9774-A6F4-4223-9198-0FAE2E9576A9}">
      <dsp:nvSpPr>
        <dsp:cNvPr id="0" name=""/>
        <dsp:cNvSpPr/>
      </dsp:nvSpPr>
      <dsp:spPr>
        <a:xfrm>
          <a:off x="7105791" y="1756714"/>
          <a:ext cx="769468" cy="769468"/>
        </a:xfrm>
        <a:prstGeom prst="ellipse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16FCC-C120-47F6-90D4-03B1A28B1CB7}">
      <dsp:nvSpPr>
        <dsp:cNvPr id="0" name=""/>
        <dsp:cNvSpPr/>
      </dsp:nvSpPr>
      <dsp:spPr>
        <a:xfrm>
          <a:off x="1639598" y="2907284"/>
          <a:ext cx="2198481" cy="164111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Bookman Old Style" pitchFamily="18" charset="0"/>
            </a:rPr>
            <a:t>Línea Base de </a:t>
          </a:r>
          <a:r>
            <a:rPr lang="es-EC" sz="1500" kern="1200" dirty="0" smtClean="0">
              <a:latin typeface="Bookman Old Style" pitchFamily="18" charset="0"/>
              <a:hlinkClick xmlns:r="http://schemas.openxmlformats.org/officeDocument/2006/relationships" r:id="rId11" action="ppaction://hlinkfile"/>
            </a:rPr>
            <a:t>Costos</a:t>
          </a:r>
          <a:endParaRPr lang="es-EC" sz="1500" kern="1200" dirty="0">
            <a:latin typeface="Bookman Old Style" pitchFamily="18" charset="0"/>
          </a:endParaRPr>
        </a:p>
      </dsp:txBody>
      <dsp:txXfrm>
        <a:off x="1678051" y="2945737"/>
        <a:ext cx="2121575" cy="1602666"/>
      </dsp:txXfrm>
    </dsp:sp>
    <dsp:sp modelId="{BAB5129A-C5AB-40E2-8FE0-838DA7CA3445}">
      <dsp:nvSpPr>
        <dsp:cNvPr id="0" name=""/>
        <dsp:cNvSpPr/>
      </dsp:nvSpPr>
      <dsp:spPr>
        <a:xfrm>
          <a:off x="1639598" y="4548404"/>
          <a:ext cx="2198481" cy="705681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GESTIÓN DE COSTOS</a:t>
          </a:r>
          <a:endParaRPr lang="es-EC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1639598" y="4548404"/>
        <a:ext cx="1548226" cy="705681"/>
      </dsp:txXfrm>
    </dsp:sp>
    <dsp:sp modelId="{110CF42B-2616-4EA5-9FD1-B997A6F9BC85}">
      <dsp:nvSpPr>
        <dsp:cNvPr id="0" name=""/>
        <dsp:cNvSpPr/>
      </dsp:nvSpPr>
      <dsp:spPr>
        <a:xfrm>
          <a:off x="3250016" y="4660495"/>
          <a:ext cx="769468" cy="769468"/>
        </a:xfrm>
        <a:prstGeom prst="ellipse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595D5-CEF6-4B41-B34E-ABE1C53AE3B1}">
      <dsp:nvSpPr>
        <dsp:cNvPr id="0" name=""/>
        <dsp:cNvSpPr/>
      </dsp:nvSpPr>
      <dsp:spPr>
        <a:xfrm>
          <a:off x="4210115" y="2907284"/>
          <a:ext cx="2198481" cy="164111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57150" rIns="19050" bIns="19050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>
              <a:latin typeface="Bookman Old Style" pitchFamily="18" charset="0"/>
            </a:rPr>
            <a:t>Plan de Gestión de </a:t>
          </a:r>
          <a:r>
            <a:rPr lang="es-EC" sz="1500" kern="1200" dirty="0" smtClean="0">
              <a:latin typeface="Bookman Old Style" pitchFamily="18" charset="0"/>
              <a:hlinkClick xmlns:r="http://schemas.openxmlformats.org/officeDocument/2006/relationships" r:id="rId13" action="ppaction://hlinkfile"/>
            </a:rPr>
            <a:t>Calidad</a:t>
          </a:r>
          <a:endParaRPr lang="es-EC" sz="1500" kern="1200" dirty="0">
            <a:latin typeface="Bookman Old Style" pitchFamily="18" charset="0"/>
          </a:endParaRPr>
        </a:p>
      </dsp:txBody>
      <dsp:txXfrm>
        <a:off x="4248568" y="2945737"/>
        <a:ext cx="2121575" cy="1602666"/>
      </dsp:txXfrm>
    </dsp:sp>
    <dsp:sp modelId="{92DB01B1-B57A-4E93-868C-AF1FC60F32BD}">
      <dsp:nvSpPr>
        <dsp:cNvPr id="0" name=""/>
        <dsp:cNvSpPr/>
      </dsp:nvSpPr>
      <dsp:spPr>
        <a:xfrm>
          <a:off x="4210115" y="4548404"/>
          <a:ext cx="2198481" cy="7056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GESTIÓN DE CALIDAD</a:t>
          </a:r>
          <a:endParaRPr lang="es-EC" sz="15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4210115" y="4548404"/>
        <a:ext cx="1548226" cy="705681"/>
      </dsp:txXfrm>
    </dsp:sp>
    <dsp:sp modelId="{A4AA955A-C1F1-44A0-8A66-CE1B1C5EDE7D}">
      <dsp:nvSpPr>
        <dsp:cNvPr id="0" name=""/>
        <dsp:cNvSpPr/>
      </dsp:nvSpPr>
      <dsp:spPr>
        <a:xfrm>
          <a:off x="5820533" y="4660495"/>
          <a:ext cx="769468" cy="769468"/>
        </a:xfrm>
        <a:prstGeom prst="ellipse">
          <a:avLst/>
        </a:prstGeom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29885-4EFB-44D3-A0AF-8E6A7EC32D7D}">
      <dsp:nvSpPr>
        <dsp:cNvPr id="0" name=""/>
        <dsp:cNvSpPr/>
      </dsp:nvSpPr>
      <dsp:spPr>
        <a:xfrm>
          <a:off x="611619" y="605504"/>
          <a:ext cx="1820112" cy="14230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A0E1F7-C2B4-45DF-8B1A-E9F1AF6353EE}">
      <dsp:nvSpPr>
        <dsp:cNvPr id="0" name=""/>
        <dsp:cNvSpPr/>
      </dsp:nvSpPr>
      <dsp:spPr>
        <a:xfrm>
          <a:off x="2400578" y="664796"/>
          <a:ext cx="1446195" cy="1351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Bookman Old Style" pitchFamily="18" charset="0"/>
            </a:rPr>
            <a:t>Descripción de </a:t>
          </a:r>
          <a:r>
            <a:rPr lang="es-EC" sz="1400" kern="1200" dirty="0" smtClean="0">
              <a:latin typeface="Bookman Old Style" pitchFamily="18" charset="0"/>
              <a:hlinkClick xmlns:r="http://schemas.openxmlformats.org/officeDocument/2006/relationships" r:id="rId2" action="ppaction://hlinkfile"/>
            </a:rPr>
            <a:t>Roles</a:t>
          </a:r>
          <a:r>
            <a:rPr lang="es-EC" sz="1400" kern="1200" dirty="0" smtClean="0">
              <a:latin typeface="Bookman Old Style" pitchFamily="18" charset="0"/>
            </a:rPr>
            <a:t> y Competencias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Bookman Old Style" pitchFamily="18" charset="0"/>
              <a:hlinkClick xmlns:r="http://schemas.openxmlformats.org/officeDocument/2006/relationships" r:id="rId3" action="ppaction://hlinkfile"/>
            </a:rPr>
            <a:t>Organigrama</a:t>
          </a:r>
          <a:endParaRPr lang="es-EC" sz="1400" kern="1200" dirty="0">
            <a:latin typeface="Bookman Old Style" pitchFamily="18" charset="0"/>
          </a:endParaRPr>
        </a:p>
      </dsp:txBody>
      <dsp:txXfrm>
        <a:off x="2440160" y="704378"/>
        <a:ext cx="1367031" cy="1272263"/>
      </dsp:txXfrm>
    </dsp:sp>
    <dsp:sp modelId="{D85455B4-40B7-4CA0-9480-A39C8FCADAA5}">
      <dsp:nvSpPr>
        <dsp:cNvPr id="0" name=""/>
        <dsp:cNvSpPr/>
      </dsp:nvSpPr>
      <dsp:spPr>
        <a:xfrm>
          <a:off x="547160" y="95848"/>
          <a:ext cx="2884023" cy="516768"/>
        </a:xfrm>
        <a:prstGeom prst="rect">
          <a:avLst/>
        </a:prstGeom>
        <a:solidFill>
          <a:srgbClr val="FF5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GESTIÓN DE RECURSOS HUMANOS</a:t>
          </a:r>
          <a:endParaRPr lang="es-EC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547160" y="95848"/>
        <a:ext cx="2884023" cy="516768"/>
      </dsp:txXfrm>
    </dsp:sp>
    <dsp:sp modelId="{78E03767-70B8-4A8D-BA22-FE31B3CCDA8B}">
      <dsp:nvSpPr>
        <dsp:cNvPr id="0" name=""/>
        <dsp:cNvSpPr/>
      </dsp:nvSpPr>
      <dsp:spPr>
        <a:xfrm>
          <a:off x="4596849" y="644406"/>
          <a:ext cx="1816636" cy="129745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54C9B-DB18-4183-BA7B-3CD7831CF2D3}">
      <dsp:nvSpPr>
        <dsp:cNvPr id="0" name=""/>
        <dsp:cNvSpPr/>
      </dsp:nvSpPr>
      <dsp:spPr>
        <a:xfrm>
          <a:off x="6173927" y="622173"/>
          <a:ext cx="1635407" cy="13250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Bookman Old Style" pitchFamily="18" charset="0"/>
            </a:rPr>
            <a:t>Matriz de </a:t>
          </a:r>
          <a:r>
            <a:rPr lang="es-EC" sz="1400" kern="1200" dirty="0" smtClean="0">
              <a:latin typeface="Bookman Old Style" pitchFamily="18" charset="0"/>
              <a:hlinkClick xmlns:r="http://schemas.openxmlformats.org/officeDocument/2006/relationships" r:id="rId5" action="ppaction://hlinkfile"/>
            </a:rPr>
            <a:t>Comunicaciones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Bookman Old Style" pitchFamily="18" charset="0"/>
              <a:hlinkClick xmlns:r="http://schemas.openxmlformats.org/officeDocument/2006/relationships" r:id="rId6" action="ppaction://hlinkfile"/>
            </a:rPr>
            <a:t>Informe</a:t>
          </a:r>
          <a:r>
            <a:rPr lang="es-EC" sz="1400" kern="1200" dirty="0" smtClean="0">
              <a:latin typeface="Bookman Old Style" pitchFamily="18" charset="0"/>
              <a:hlinkClick xmlns:r="http://schemas.openxmlformats.org/officeDocument/2006/relationships" r:id="rId5" action="ppaction://hlinkfile"/>
            </a:rPr>
            <a:t> </a:t>
          </a:r>
          <a:r>
            <a:rPr lang="es-EC" sz="1400" kern="1200" dirty="0" smtClean="0">
              <a:latin typeface="Bookman Old Style" pitchFamily="18" charset="0"/>
            </a:rPr>
            <a:t>de desempeño del proyecto</a:t>
          </a:r>
          <a:endParaRPr lang="es-EC" sz="1400" kern="1200" dirty="0">
            <a:latin typeface="Bookman Old Style" pitchFamily="18" charset="0"/>
          </a:endParaRPr>
        </a:p>
      </dsp:txBody>
      <dsp:txXfrm>
        <a:off x="6212736" y="660982"/>
        <a:ext cx="1557789" cy="1247417"/>
      </dsp:txXfrm>
    </dsp:sp>
    <dsp:sp modelId="{8568362B-1A83-47E5-BA1B-0CF89C3B9502}">
      <dsp:nvSpPr>
        <dsp:cNvPr id="0" name=""/>
        <dsp:cNvSpPr/>
      </dsp:nvSpPr>
      <dsp:spPr>
        <a:xfrm>
          <a:off x="4528276" y="95847"/>
          <a:ext cx="3219925" cy="500516"/>
        </a:xfrm>
        <a:prstGeom prst="rect">
          <a:avLst/>
        </a:prstGeom>
        <a:solidFill>
          <a:srgbClr val="FF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GESTIÓN DE LAS COMUNICACIONES</a:t>
          </a:r>
          <a:endParaRPr lang="es-EC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4528276" y="95847"/>
        <a:ext cx="3219925" cy="500516"/>
      </dsp:txXfrm>
    </dsp:sp>
    <dsp:sp modelId="{FC8E373D-A074-4AB7-B74D-00384359BDE0}">
      <dsp:nvSpPr>
        <dsp:cNvPr id="0" name=""/>
        <dsp:cNvSpPr/>
      </dsp:nvSpPr>
      <dsp:spPr>
        <a:xfrm>
          <a:off x="350458" y="3771184"/>
          <a:ext cx="1820112" cy="15421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6F387-BF45-45EA-8498-5CB344B5E5CB}">
      <dsp:nvSpPr>
        <dsp:cNvPr id="0" name=""/>
        <dsp:cNvSpPr/>
      </dsp:nvSpPr>
      <dsp:spPr>
        <a:xfrm>
          <a:off x="514400" y="5150391"/>
          <a:ext cx="1637374" cy="7542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Bookman Old Style" pitchFamily="18" charset="0"/>
            </a:rPr>
            <a:t>Plan de Gestión de </a:t>
          </a:r>
          <a:r>
            <a:rPr lang="es-EC" sz="1400" kern="1200" dirty="0" smtClean="0">
              <a:latin typeface="Bookman Old Style" pitchFamily="18" charset="0"/>
              <a:hlinkClick xmlns:r="http://schemas.openxmlformats.org/officeDocument/2006/relationships" r:id="rId8" action="ppaction://hlinkfile"/>
            </a:rPr>
            <a:t>Riesgos</a:t>
          </a:r>
          <a:endParaRPr lang="es-EC" sz="1400" kern="1200" dirty="0">
            <a:latin typeface="Bookman Old Style" pitchFamily="18" charset="0"/>
          </a:endParaRPr>
        </a:p>
      </dsp:txBody>
      <dsp:txXfrm>
        <a:off x="536492" y="5172483"/>
        <a:ext cx="1593190" cy="710080"/>
      </dsp:txXfrm>
    </dsp:sp>
    <dsp:sp modelId="{05528938-ECE5-474C-B665-535041C013AC}">
      <dsp:nvSpPr>
        <dsp:cNvPr id="0" name=""/>
        <dsp:cNvSpPr/>
      </dsp:nvSpPr>
      <dsp:spPr>
        <a:xfrm>
          <a:off x="350458" y="3089465"/>
          <a:ext cx="1820112" cy="658554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GESTIÓN DE RIESGOS</a:t>
          </a:r>
          <a:endParaRPr lang="es-EC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350458" y="3089465"/>
        <a:ext cx="1820112" cy="658554"/>
      </dsp:txXfrm>
    </dsp:sp>
    <dsp:sp modelId="{41516847-191B-4786-A0BB-134EE9F4E032}">
      <dsp:nvSpPr>
        <dsp:cNvPr id="0" name=""/>
        <dsp:cNvSpPr/>
      </dsp:nvSpPr>
      <dsp:spPr>
        <a:xfrm>
          <a:off x="3087970" y="3515178"/>
          <a:ext cx="1820112" cy="154217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407516-FE97-4A1F-8BF5-BE83B107040F}">
      <dsp:nvSpPr>
        <dsp:cNvPr id="0" name=""/>
        <dsp:cNvSpPr/>
      </dsp:nvSpPr>
      <dsp:spPr>
        <a:xfrm>
          <a:off x="3087970" y="2993665"/>
          <a:ext cx="1820112" cy="7204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GESTIÓN DE ADQUISICIONES</a:t>
          </a:r>
          <a:endParaRPr lang="es-EC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3087970" y="2993665"/>
        <a:ext cx="1820112" cy="720463"/>
      </dsp:txXfrm>
    </dsp:sp>
    <dsp:sp modelId="{3F7FFF63-94FE-4C44-A356-76EDC5C41832}">
      <dsp:nvSpPr>
        <dsp:cNvPr id="0" name=""/>
        <dsp:cNvSpPr/>
      </dsp:nvSpPr>
      <dsp:spPr>
        <a:xfrm>
          <a:off x="5785152" y="3672411"/>
          <a:ext cx="1820112" cy="1542170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7DBA72-11B8-473D-9880-F0E28346FBD8}">
      <dsp:nvSpPr>
        <dsp:cNvPr id="0" name=""/>
        <dsp:cNvSpPr/>
      </dsp:nvSpPr>
      <dsp:spPr>
        <a:xfrm>
          <a:off x="5785152" y="2993856"/>
          <a:ext cx="1820112" cy="719698"/>
        </a:xfrm>
        <a:prstGeom prst="rect">
          <a:avLst/>
        </a:prstGeom>
        <a:solidFill>
          <a:srgbClr val="CC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GESTIÓN DE INTERESADOS</a:t>
          </a:r>
          <a:endParaRPr lang="es-EC" sz="1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5785152" y="2993856"/>
        <a:ext cx="1820112" cy="71969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DD93E-E553-42AF-B10C-A5E5C07B3644}">
      <dsp:nvSpPr>
        <dsp:cNvPr id="0" name=""/>
        <dsp:cNvSpPr/>
      </dsp:nvSpPr>
      <dsp:spPr>
        <a:xfrm>
          <a:off x="0" y="161924"/>
          <a:ext cx="1905000" cy="1905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Bookman Old Style" pitchFamily="18" charset="0"/>
            </a:rPr>
            <a:t>Selección de Panel de Expertos</a:t>
          </a:r>
          <a:endParaRPr lang="es-EC" sz="1600" kern="1200" dirty="0">
            <a:latin typeface="Bookman Old Style" pitchFamily="18" charset="0"/>
          </a:endParaRPr>
        </a:p>
      </dsp:txBody>
      <dsp:txXfrm>
        <a:off x="278981" y="440905"/>
        <a:ext cx="1347038" cy="1347038"/>
      </dsp:txXfrm>
    </dsp:sp>
    <dsp:sp modelId="{952AFA7A-7D47-4FFC-8DE9-0DB855834BB7}">
      <dsp:nvSpPr>
        <dsp:cNvPr id="0" name=""/>
        <dsp:cNvSpPr/>
      </dsp:nvSpPr>
      <dsp:spPr>
        <a:xfrm rot="10800000">
          <a:off x="442392" y="2116832"/>
          <a:ext cx="1020214" cy="910504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A99A9-DA28-4861-AAE4-AC676FC7E9DF}">
      <dsp:nvSpPr>
        <dsp:cNvPr id="0" name=""/>
        <dsp:cNvSpPr/>
      </dsp:nvSpPr>
      <dsp:spPr>
        <a:xfrm>
          <a:off x="175360" y="3050857"/>
          <a:ext cx="1554278" cy="1270635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Bookman Old Style" pitchFamily="18" charset="0"/>
            </a:rPr>
            <a:t>Definición de Criterios para la Evaluación </a:t>
          </a:r>
          <a:r>
            <a:rPr lang="es-ES" sz="1200" kern="1200" dirty="0" smtClean="0">
              <a:latin typeface="Bookman Old Style" pitchFamily="18" charset="0"/>
            </a:rPr>
            <a:t>del Modelo</a:t>
          </a:r>
          <a:endParaRPr lang="es-EC" sz="1200" kern="1200" dirty="0">
            <a:latin typeface="Bookman Old Style" pitchFamily="18" charset="0"/>
          </a:endParaRPr>
        </a:p>
      </dsp:txBody>
      <dsp:txXfrm>
        <a:off x="402979" y="3236937"/>
        <a:ext cx="1099040" cy="898475"/>
      </dsp:txXfrm>
    </dsp:sp>
    <dsp:sp modelId="{3EBDE8D7-C547-4294-A888-BFC2439BE807}">
      <dsp:nvSpPr>
        <dsp:cNvPr id="0" name=""/>
        <dsp:cNvSpPr/>
      </dsp:nvSpPr>
      <dsp:spPr>
        <a:xfrm rot="5400000">
          <a:off x="1817355" y="3190141"/>
          <a:ext cx="1122460" cy="992066"/>
        </a:xfrm>
        <a:prstGeom prst="triangl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A901C-EA90-4916-9D06-46D7518B0634}">
      <dsp:nvSpPr>
        <dsp:cNvPr id="0" name=""/>
        <dsp:cNvSpPr/>
      </dsp:nvSpPr>
      <dsp:spPr>
        <a:xfrm>
          <a:off x="3001145" y="2951258"/>
          <a:ext cx="1617708" cy="1469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Bookman Old Style" pitchFamily="18" charset="0"/>
            </a:rPr>
            <a:t>Elaboración del </a:t>
          </a:r>
          <a:r>
            <a:rPr lang="es-ES" sz="1200" kern="1200" dirty="0" smtClean="0">
              <a:latin typeface="Bookman Old Style" pitchFamily="18" charset="0"/>
              <a:hlinkClick xmlns:r="http://schemas.openxmlformats.org/officeDocument/2006/relationships" r:id="" action="ppaction://hlinksldjump"/>
            </a:rPr>
            <a:t>Instrumento</a:t>
          </a:r>
          <a:r>
            <a:rPr lang="es-ES" sz="1200" kern="1200" dirty="0" smtClean="0">
              <a:latin typeface="Bookman Old Style" pitchFamily="18" charset="0"/>
            </a:rPr>
            <a:t> para Validar el Modelo</a:t>
          </a:r>
          <a:endParaRPr lang="es-EC" sz="1200" kern="1200" dirty="0">
            <a:latin typeface="Bookman Old Style" pitchFamily="18" charset="0"/>
          </a:endParaRPr>
        </a:p>
      </dsp:txBody>
      <dsp:txXfrm>
        <a:off x="3238053" y="3166510"/>
        <a:ext cx="1143892" cy="1039328"/>
      </dsp:txXfrm>
    </dsp:sp>
    <dsp:sp modelId="{372D7291-878A-4F3A-8ADC-5E074140847F}">
      <dsp:nvSpPr>
        <dsp:cNvPr id="0" name=""/>
        <dsp:cNvSpPr/>
      </dsp:nvSpPr>
      <dsp:spPr>
        <a:xfrm>
          <a:off x="3394721" y="2116832"/>
          <a:ext cx="830557" cy="675431"/>
        </a:xfrm>
        <a:prstGeom prst="triangl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31E44-1A85-4AC3-B792-DDB3FE67D7AA}">
      <dsp:nvSpPr>
        <dsp:cNvPr id="0" name=""/>
        <dsp:cNvSpPr/>
      </dsp:nvSpPr>
      <dsp:spPr>
        <a:xfrm>
          <a:off x="2962670" y="244624"/>
          <a:ext cx="1694658" cy="1739600"/>
        </a:xfrm>
        <a:prstGeom prst="ellipse">
          <a:avLst/>
        </a:prstGeom>
        <a:solidFill>
          <a:srgbClr val="FFFF99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latin typeface="Bookman Old Style" pitchFamily="18" charset="0"/>
            </a:rPr>
            <a:t>Ejecución de la Evaluación</a:t>
          </a:r>
          <a:endParaRPr lang="es-EC" sz="1200" kern="1200" dirty="0">
            <a:latin typeface="Bookman Old Style" pitchFamily="18" charset="0"/>
          </a:endParaRPr>
        </a:p>
      </dsp:txBody>
      <dsp:txXfrm>
        <a:off x="3210847" y="499383"/>
        <a:ext cx="1198304" cy="1230082"/>
      </dsp:txXfrm>
    </dsp:sp>
    <dsp:sp modelId="{DEA098C7-1B19-4522-AD99-69418B11A91C}">
      <dsp:nvSpPr>
        <dsp:cNvPr id="0" name=""/>
        <dsp:cNvSpPr/>
      </dsp:nvSpPr>
      <dsp:spPr>
        <a:xfrm rot="5400000">
          <a:off x="4858022" y="581521"/>
          <a:ext cx="875502" cy="1065806"/>
        </a:xfrm>
        <a:prstGeom prst="triangl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C72A7-2C62-4D5C-9A71-1A7F3D7A8D9A}">
      <dsp:nvSpPr>
        <dsp:cNvPr id="0" name=""/>
        <dsp:cNvSpPr/>
      </dsp:nvSpPr>
      <dsp:spPr>
        <a:xfrm>
          <a:off x="5907831" y="374750"/>
          <a:ext cx="1519336" cy="14793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>
              <a:latin typeface="Bookman Old Style" pitchFamily="18" charset="0"/>
            </a:rPr>
            <a:t>Análisis de Resultados</a:t>
          </a:r>
          <a:endParaRPr lang="es-EC" sz="1200" kern="1200" dirty="0">
            <a:latin typeface="Bookman Old Style" pitchFamily="18" charset="0"/>
          </a:endParaRPr>
        </a:p>
      </dsp:txBody>
      <dsp:txXfrm>
        <a:off x="6130333" y="591396"/>
        <a:ext cx="1074332" cy="1046057"/>
      </dsp:txXfrm>
    </dsp:sp>
    <dsp:sp modelId="{420BA52D-1BA9-45BA-A199-0464057CB12A}">
      <dsp:nvSpPr>
        <dsp:cNvPr id="0" name=""/>
        <dsp:cNvSpPr/>
      </dsp:nvSpPr>
      <dsp:spPr>
        <a:xfrm rot="10800000">
          <a:off x="6131022" y="1900809"/>
          <a:ext cx="1072954" cy="812542"/>
        </a:xfrm>
        <a:prstGeom prst="triangl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0A153-8D87-4E2B-B06C-61411F0A6D14}">
      <dsp:nvSpPr>
        <dsp:cNvPr id="0" name=""/>
        <dsp:cNvSpPr/>
      </dsp:nvSpPr>
      <dsp:spPr>
        <a:xfrm>
          <a:off x="5715000" y="2733674"/>
          <a:ext cx="1905000" cy="1905000"/>
        </a:xfrm>
        <a:prstGeom prst="ellipse">
          <a:avLst/>
        </a:prstGeom>
        <a:solidFill>
          <a:srgbClr val="FFCCCC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Bookman Old Style" pitchFamily="18" charset="0"/>
            </a:rPr>
            <a:t>Seguimiento y Control</a:t>
          </a:r>
          <a:endParaRPr lang="es-EC" sz="1600" kern="1200" dirty="0">
            <a:latin typeface="Bookman Old Style" pitchFamily="18" charset="0"/>
          </a:endParaRPr>
        </a:p>
      </dsp:txBody>
      <dsp:txXfrm>
        <a:off x="5993981" y="3012655"/>
        <a:ext cx="1347038" cy="134703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7ECED9-8F2B-4109-97CC-12D9F2C0642B}">
      <dsp:nvSpPr>
        <dsp:cNvPr id="0" name=""/>
        <dsp:cNvSpPr/>
      </dsp:nvSpPr>
      <dsp:spPr>
        <a:xfrm rot="5400000">
          <a:off x="-216029" y="243979"/>
          <a:ext cx="1440193" cy="1008135"/>
        </a:xfrm>
        <a:prstGeom prst="chevron">
          <a:avLst/>
        </a:prstGeom>
        <a:solidFill>
          <a:srgbClr val="66CC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  <a:latin typeface="Bookman Old Style" pitchFamily="18" charset="0"/>
            </a:rPr>
            <a:t>1</a:t>
          </a:r>
          <a:endParaRPr lang="es-ES" sz="2800" kern="1200" dirty="0">
            <a:solidFill>
              <a:schemeClr val="tx1"/>
            </a:solidFill>
            <a:latin typeface="Bookman Old Style" pitchFamily="18" charset="0"/>
          </a:endParaRPr>
        </a:p>
      </dsp:txBody>
      <dsp:txXfrm rot="-5400000">
        <a:off x="1" y="532018"/>
        <a:ext cx="1008135" cy="432058"/>
      </dsp:txXfrm>
    </dsp:sp>
    <dsp:sp modelId="{69963BA0-6530-44BF-842E-339F470AE0E1}">
      <dsp:nvSpPr>
        <dsp:cNvPr id="0" name=""/>
        <dsp:cNvSpPr/>
      </dsp:nvSpPr>
      <dsp:spPr>
        <a:xfrm rot="5400000">
          <a:off x="3552056" y="-2515970"/>
          <a:ext cx="936125" cy="60239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Bookman Old Style" pitchFamily="18" charset="0"/>
            </a:rPr>
            <a:t>A nivel externo, las principales amenazas de las empresas son la reducción de las importaciones y el pago de derechos arancelarios</a:t>
          </a:r>
          <a:endParaRPr lang="es-ES" sz="1400" kern="1200" dirty="0"/>
        </a:p>
      </dsp:txBody>
      <dsp:txXfrm rot="-5400000">
        <a:off x="1008135" y="73649"/>
        <a:ext cx="5978270" cy="844729"/>
      </dsp:txXfrm>
    </dsp:sp>
    <dsp:sp modelId="{CE86C22E-FEE5-4C34-9768-0976E95A0890}">
      <dsp:nvSpPr>
        <dsp:cNvPr id="0" name=""/>
        <dsp:cNvSpPr/>
      </dsp:nvSpPr>
      <dsp:spPr>
        <a:xfrm rot="5400000">
          <a:off x="-216029" y="1548554"/>
          <a:ext cx="1440193" cy="1008135"/>
        </a:xfrm>
        <a:prstGeom prst="chevron">
          <a:avLst/>
        </a:prstGeom>
        <a:solidFill>
          <a:srgbClr val="FF996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  <a:latin typeface="Bookman Old Style" pitchFamily="18" charset="0"/>
            </a:rPr>
            <a:t>2</a:t>
          </a:r>
          <a:endParaRPr lang="es-ES" sz="2800" kern="1200" dirty="0">
            <a:solidFill>
              <a:schemeClr val="tx1"/>
            </a:solidFill>
            <a:latin typeface="Bookman Old Style" pitchFamily="18" charset="0"/>
          </a:endParaRPr>
        </a:p>
      </dsp:txBody>
      <dsp:txXfrm rot="-5400000">
        <a:off x="1" y="1836593"/>
        <a:ext cx="1008135" cy="432058"/>
      </dsp:txXfrm>
    </dsp:sp>
    <dsp:sp modelId="{C8759191-F622-44D2-82C9-18A39C2C5DCD}">
      <dsp:nvSpPr>
        <dsp:cNvPr id="0" name=""/>
        <dsp:cNvSpPr/>
      </dsp:nvSpPr>
      <dsp:spPr>
        <a:xfrm rot="5400000">
          <a:off x="3552056" y="-1247801"/>
          <a:ext cx="936125" cy="60239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Bookman Old Style" pitchFamily="18" charset="0"/>
            </a:rPr>
            <a:t>A nivel interno la principal fortaleza en las empresas del subsector, es que tienen un conocimiento básico de la gestión de proyectos </a:t>
          </a:r>
          <a:endParaRPr lang="es-ES" sz="1400" kern="1200" dirty="0"/>
        </a:p>
      </dsp:txBody>
      <dsp:txXfrm rot="-5400000">
        <a:off x="1008135" y="1341818"/>
        <a:ext cx="5978270" cy="844729"/>
      </dsp:txXfrm>
    </dsp:sp>
    <dsp:sp modelId="{A704CD68-DF56-42D5-9C07-7FCD3877A54C}">
      <dsp:nvSpPr>
        <dsp:cNvPr id="0" name=""/>
        <dsp:cNvSpPr/>
      </dsp:nvSpPr>
      <dsp:spPr>
        <a:xfrm rot="5400000">
          <a:off x="-216029" y="3131941"/>
          <a:ext cx="1440193" cy="1008135"/>
        </a:xfrm>
        <a:prstGeom prst="chevron">
          <a:avLst/>
        </a:prstGeom>
        <a:solidFill>
          <a:srgbClr val="FFFF9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  <a:latin typeface="Bookman Old Style" pitchFamily="18" charset="0"/>
            </a:rPr>
            <a:t>3</a:t>
          </a:r>
          <a:endParaRPr lang="es-ES" sz="2800" kern="1200" dirty="0">
            <a:solidFill>
              <a:schemeClr val="tx1"/>
            </a:solidFill>
            <a:latin typeface="Bookman Old Style" pitchFamily="18" charset="0"/>
          </a:endParaRPr>
        </a:p>
      </dsp:txBody>
      <dsp:txXfrm rot="-5400000">
        <a:off x="1" y="3419980"/>
        <a:ext cx="1008135" cy="432058"/>
      </dsp:txXfrm>
    </dsp:sp>
    <dsp:sp modelId="{C24C5C50-94D6-47D5-8F3B-6763BA0D4FED}">
      <dsp:nvSpPr>
        <dsp:cNvPr id="0" name=""/>
        <dsp:cNvSpPr/>
      </dsp:nvSpPr>
      <dsp:spPr>
        <a:xfrm rot="5400000">
          <a:off x="3273245" y="273594"/>
          <a:ext cx="1493748" cy="60239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Bookman Old Style" pitchFamily="18" charset="0"/>
            </a:rPr>
            <a:t>Aplicar el modelo de gestión de proyectos diseñado permitirá:</a:t>
          </a:r>
          <a:endParaRPr lang="es-ES" sz="1400" kern="1200" dirty="0"/>
        </a:p>
        <a:p>
          <a:pPr marL="228600" lvl="2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>
              <a:latin typeface="Bookman Old Style" pitchFamily="18" charset="0"/>
            </a:rPr>
            <a:t>Documentar información</a:t>
          </a:r>
          <a:endParaRPr lang="es-ES" sz="1400" kern="1200" dirty="0" smtClean="0">
            <a:latin typeface="Bookman Old Style" pitchFamily="18" charset="0"/>
          </a:endParaRPr>
        </a:p>
        <a:p>
          <a:pPr marL="228600" lvl="2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>
              <a:latin typeface="Bookman Old Style" pitchFamily="18" charset="0"/>
            </a:rPr>
            <a:t>Reducir costos innecesarios</a:t>
          </a:r>
          <a:endParaRPr lang="es-ES" sz="1400" kern="1200" dirty="0" smtClean="0">
            <a:latin typeface="Bookman Old Style" pitchFamily="18" charset="0"/>
          </a:endParaRPr>
        </a:p>
        <a:p>
          <a:pPr marL="228600" lvl="2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Bookman Old Style" pitchFamily="18" charset="0"/>
            </a:rPr>
            <a:t>Dar seguimiento y control</a:t>
          </a:r>
        </a:p>
        <a:p>
          <a:pPr marL="228600" lvl="2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>
              <a:latin typeface="Bookman Old Style" pitchFamily="18" charset="0"/>
            </a:rPr>
            <a:t>Identificar riesgos</a:t>
          </a:r>
          <a:endParaRPr lang="es-ES" sz="1400" kern="1200" dirty="0" smtClean="0">
            <a:latin typeface="Bookman Old Style" pitchFamily="18" charset="0"/>
          </a:endParaRPr>
        </a:p>
        <a:p>
          <a:pPr marL="228600" lvl="2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>
              <a:latin typeface="Bookman Old Style" pitchFamily="18" charset="0"/>
            </a:rPr>
            <a:t>Manejar un estándar</a:t>
          </a:r>
          <a:endParaRPr lang="es-EC" sz="1400" kern="1200" dirty="0">
            <a:latin typeface="Bookman Old Style" pitchFamily="18" charset="0"/>
          </a:endParaRPr>
        </a:p>
      </dsp:txBody>
      <dsp:txXfrm rot="-5400000">
        <a:off x="1008136" y="2611623"/>
        <a:ext cx="5951049" cy="1347910"/>
      </dsp:txXfrm>
    </dsp:sp>
    <dsp:sp modelId="{C0534D57-746D-4192-B15F-8F8F554D6085}">
      <dsp:nvSpPr>
        <dsp:cNvPr id="0" name=""/>
        <dsp:cNvSpPr/>
      </dsp:nvSpPr>
      <dsp:spPr>
        <a:xfrm rot="5400000">
          <a:off x="-216029" y="4436516"/>
          <a:ext cx="1440193" cy="1008135"/>
        </a:xfrm>
        <a:prstGeom prst="chevron">
          <a:avLst/>
        </a:prstGeom>
        <a:solidFill>
          <a:srgbClr val="99FFC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  <a:latin typeface="Bookman Old Style" pitchFamily="18" charset="0"/>
            </a:rPr>
            <a:t>4</a:t>
          </a:r>
          <a:endParaRPr lang="es-ES" sz="2800" kern="1200" dirty="0">
            <a:solidFill>
              <a:schemeClr val="tx1"/>
            </a:solidFill>
            <a:latin typeface="Bookman Old Style" pitchFamily="18" charset="0"/>
          </a:endParaRPr>
        </a:p>
      </dsp:txBody>
      <dsp:txXfrm rot="-5400000">
        <a:off x="1" y="4724555"/>
        <a:ext cx="1008135" cy="432058"/>
      </dsp:txXfrm>
    </dsp:sp>
    <dsp:sp modelId="{E4DAC025-68BC-40A3-8F94-A59021BD15D1}">
      <dsp:nvSpPr>
        <dsp:cNvPr id="0" name=""/>
        <dsp:cNvSpPr/>
      </dsp:nvSpPr>
      <dsp:spPr>
        <a:xfrm rot="5400000">
          <a:off x="3552056" y="1848542"/>
          <a:ext cx="936125" cy="60239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smtClean="0">
              <a:latin typeface="Bookman Old Style" pitchFamily="18" charset="0"/>
            </a:rPr>
            <a:t>Al validar el Modelo de Gestión de Proyectos diseñado, la mayoría de encuestados consideran útil el empleo de dicho modelo.</a:t>
          </a:r>
          <a:endParaRPr lang="es-ES" sz="1400" kern="1200"/>
        </a:p>
      </dsp:txBody>
      <dsp:txXfrm rot="-5400000">
        <a:off x="1008135" y="4438161"/>
        <a:ext cx="5978270" cy="84472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EBAC8-EBFF-4277-86FD-50438A7DF30F}">
      <dsp:nvSpPr>
        <dsp:cNvPr id="0" name=""/>
        <dsp:cNvSpPr/>
      </dsp:nvSpPr>
      <dsp:spPr>
        <a:xfrm>
          <a:off x="0" y="0"/>
          <a:ext cx="7032104" cy="1312759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latin typeface="Bookman Old Style" pitchFamily="18" charset="0"/>
            </a:rPr>
            <a:t>Implementar el Modelo de Gestión de Proyectos diseñado considerando programas de capacitación en la metodología del PMI a través del estándar del PMBOK.</a:t>
          </a:r>
          <a:endParaRPr lang="es-ES" sz="1600" kern="1200" dirty="0"/>
        </a:p>
      </dsp:txBody>
      <dsp:txXfrm>
        <a:off x="1537696" y="0"/>
        <a:ext cx="5494407" cy="1312759"/>
      </dsp:txXfrm>
    </dsp:sp>
    <dsp:sp modelId="{47D716A6-03E4-4023-91BC-1468A3D4DA69}">
      <dsp:nvSpPr>
        <dsp:cNvPr id="0" name=""/>
        <dsp:cNvSpPr/>
      </dsp:nvSpPr>
      <dsp:spPr>
        <a:xfrm>
          <a:off x="228811" y="131275"/>
          <a:ext cx="1211350" cy="10502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AEC9D-C181-4660-B434-5500D84A07AA}">
      <dsp:nvSpPr>
        <dsp:cNvPr id="0" name=""/>
        <dsp:cNvSpPr/>
      </dsp:nvSpPr>
      <dsp:spPr>
        <a:xfrm>
          <a:off x="0" y="1444035"/>
          <a:ext cx="7032104" cy="1312759"/>
        </a:xfrm>
        <a:prstGeom prst="roundRect">
          <a:avLst>
            <a:gd name="adj" fmla="val 10000"/>
          </a:avLst>
        </a:prstGeom>
        <a:solidFill>
          <a:srgbClr val="FFFF99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>
            <a:latin typeface="Bookman Old Style" pitchFamily="18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Bookman Old Style" pitchFamily="18" charset="0"/>
            </a:rPr>
            <a:t>Motivar el cambio de cultura organizacional en las empresas del subsector analizado mediante la utilización de incentivos para el personal.</a:t>
          </a:r>
          <a:endParaRPr lang="es-ES" sz="1600" kern="1200" dirty="0"/>
        </a:p>
      </dsp:txBody>
      <dsp:txXfrm>
        <a:off x="1537696" y="1444035"/>
        <a:ext cx="5494407" cy="1312759"/>
      </dsp:txXfrm>
    </dsp:sp>
    <dsp:sp modelId="{82E6C197-DCDD-449A-B9F7-EC49B91125CB}">
      <dsp:nvSpPr>
        <dsp:cNvPr id="0" name=""/>
        <dsp:cNvSpPr/>
      </dsp:nvSpPr>
      <dsp:spPr>
        <a:xfrm>
          <a:off x="228811" y="1575311"/>
          <a:ext cx="1211350" cy="10502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FC1867-8E2F-4406-95FB-26BB63B33E94}">
      <dsp:nvSpPr>
        <dsp:cNvPr id="0" name=""/>
        <dsp:cNvSpPr/>
      </dsp:nvSpPr>
      <dsp:spPr>
        <a:xfrm>
          <a:off x="0" y="2888071"/>
          <a:ext cx="7032104" cy="131275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smtClean="0">
            <a:latin typeface="Bookman Old Style" pitchFamily="18" charset="0"/>
          </a:endParaRP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latin typeface="Bookman Old Style" pitchFamily="18" charset="0"/>
            </a:rPr>
            <a:t>Desarrollar análisis de identificación de factores tanto externos como internos que afectan el entorno en el que se desenvuelve la gestión de proyectos de cada empresa</a:t>
          </a:r>
          <a:endParaRPr lang="es-ES" sz="1600" kern="1200" dirty="0"/>
        </a:p>
      </dsp:txBody>
      <dsp:txXfrm>
        <a:off x="1537696" y="2888071"/>
        <a:ext cx="5494407" cy="1312759"/>
      </dsp:txXfrm>
    </dsp:sp>
    <dsp:sp modelId="{2EB16DEE-218B-4435-87C1-00A90A40EE11}">
      <dsp:nvSpPr>
        <dsp:cNvPr id="0" name=""/>
        <dsp:cNvSpPr/>
      </dsp:nvSpPr>
      <dsp:spPr>
        <a:xfrm>
          <a:off x="228811" y="3019347"/>
          <a:ext cx="1211350" cy="10502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39CEB0-8972-4173-A9C7-7115C834C957}">
      <dsp:nvSpPr>
        <dsp:cNvPr id="0" name=""/>
        <dsp:cNvSpPr/>
      </dsp:nvSpPr>
      <dsp:spPr>
        <a:xfrm>
          <a:off x="0" y="4332106"/>
          <a:ext cx="7032104" cy="1312759"/>
        </a:xfrm>
        <a:prstGeom prst="roundRect">
          <a:avLst>
            <a:gd name="adj" fmla="val 10000"/>
          </a:avLst>
        </a:prstGeom>
        <a:solidFill>
          <a:srgbClr val="99FFCC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>
              <a:latin typeface="Bookman Old Style" pitchFamily="18" charset="0"/>
            </a:rPr>
            <a:t>Evaluar de forma periódica la funcionalidad del modelo después de su implementación.</a:t>
          </a:r>
          <a:endParaRPr lang="es-ES" sz="1600" kern="1200" dirty="0"/>
        </a:p>
      </dsp:txBody>
      <dsp:txXfrm>
        <a:off x="1537696" y="4332106"/>
        <a:ext cx="5494407" cy="1312759"/>
      </dsp:txXfrm>
    </dsp:sp>
    <dsp:sp modelId="{D575E943-A662-4A87-86DC-CE1057CBC351}">
      <dsp:nvSpPr>
        <dsp:cNvPr id="0" name=""/>
        <dsp:cNvSpPr/>
      </dsp:nvSpPr>
      <dsp:spPr>
        <a:xfrm>
          <a:off x="228811" y="4463382"/>
          <a:ext cx="1211350" cy="105020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75836-DA0D-4F95-A1AD-385E79EF0DF2}">
      <dsp:nvSpPr>
        <dsp:cNvPr id="0" name=""/>
        <dsp:cNvSpPr/>
      </dsp:nvSpPr>
      <dsp:spPr>
        <a:xfrm>
          <a:off x="9341" y="260091"/>
          <a:ext cx="6927090" cy="126127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>
              <a:latin typeface="Bookman Old Style" pitchFamily="18" charset="0"/>
              <a:cs typeface="Times New Roman" pitchFamily="18" charset="0"/>
            </a:rPr>
            <a:t>Disponer un Modelo de Gestión de Proyectos del Sector Eléctrico aplicado al Subsector de Suministro y Montaje de productos y servicios de Ingeniería Eléctrica.</a:t>
          </a:r>
          <a:endParaRPr lang="en-US" sz="1800" kern="1200" dirty="0">
            <a:latin typeface="Bookman Old Style" pitchFamily="18" charset="0"/>
          </a:endParaRPr>
        </a:p>
      </dsp:txBody>
      <dsp:txXfrm>
        <a:off x="38894" y="289644"/>
        <a:ext cx="6867984" cy="1231724"/>
      </dsp:txXfrm>
    </dsp:sp>
    <dsp:sp modelId="{D12D1FF6-EC8F-4536-9521-2F40864B21C6}">
      <dsp:nvSpPr>
        <dsp:cNvPr id="0" name=""/>
        <dsp:cNvSpPr/>
      </dsp:nvSpPr>
      <dsp:spPr>
        <a:xfrm>
          <a:off x="1330" y="1498078"/>
          <a:ext cx="6928059" cy="8447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5080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1330" y="1498078"/>
        <a:ext cx="4878915" cy="844789"/>
      </dsp:txXfrm>
    </dsp:sp>
    <dsp:sp modelId="{543FFFCC-1E58-4ACC-B6AE-BB3620222778}">
      <dsp:nvSpPr>
        <dsp:cNvPr id="0" name=""/>
        <dsp:cNvSpPr/>
      </dsp:nvSpPr>
      <dsp:spPr>
        <a:xfrm>
          <a:off x="5190348" y="1440160"/>
          <a:ext cx="1284591" cy="11682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A383E-70F2-408F-8492-F7E19BAAD19E}">
      <dsp:nvSpPr>
        <dsp:cNvPr id="0" name=""/>
        <dsp:cNvSpPr/>
      </dsp:nvSpPr>
      <dsp:spPr>
        <a:xfrm rot="10800000">
          <a:off x="1512590" y="878"/>
          <a:ext cx="4884302" cy="112933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006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>
              <a:latin typeface="Bookman Old Style" pitchFamily="18" charset="0"/>
              <a:cs typeface="Times New Roman" pitchFamily="18" charset="0"/>
            </a:rPr>
            <a:t>Proporciona la capacidad para adaptarse al cambio y manejar dicho cambio.</a:t>
          </a:r>
          <a:endParaRPr lang="es-ES" sz="1800" kern="1200" dirty="0"/>
        </a:p>
      </dsp:txBody>
      <dsp:txXfrm rot="10800000">
        <a:off x="1794924" y="878"/>
        <a:ext cx="4601968" cy="1129337"/>
      </dsp:txXfrm>
    </dsp:sp>
    <dsp:sp modelId="{4018C7D3-5EB6-4DD2-8B1A-1B144B67FDB6}">
      <dsp:nvSpPr>
        <dsp:cNvPr id="0" name=""/>
        <dsp:cNvSpPr/>
      </dsp:nvSpPr>
      <dsp:spPr>
        <a:xfrm>
          <a:off x="947922" y="878"/>
          <a:ext cx="1129337" cy="11293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24667-2F2E-46FF-9234-E53AA044E3C3}">
      <dsp:nvSpPr>
        <dsp:cNvPr id="0" name=""/>
        <dsp:cNvSpPr/>
      </dsp:nvSpPr>
      <dsp:spPr>
        <a:xfrm rot="10800000">
          <a:off x="1512590" y="1467331"/>
          <a:ext cx="4884302" cy="112933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006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latin typeface="Bookman Old Style" pitchFamily="18" charset="0"/>
            <a:cs typeface="Times New Roman" pitchFamily="18" charset="0"/>
          </a:endParaRP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ookman Old Style" pitchFamily="18" charset="0"/>
              <a:cs typeface="Times New Roman" pitchFamily="18" charset="0"/>
            </a:rPr>
            <a:t>Analizar y seleccionar alternativas de solución  adecuadas a necesidades o problemas específicos.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latin typeface="Bookman Old Style" pitchFamily="18" charset="0"/>
          </a:endParaRPr>
        </a:p>
      </dsp:txBody>
      <dsp:txXfrm rot="10800000">
        <a:off x="1794924" y="1467331"/>
        <a:ext cx="4601968" cy="1129337"/>
      </dsp:txXfrm>
    </dsp:sp>
    <dsp:sp modelId="{91ACA63D-35DC-4881-8B69-423FDB6E3210}">
      <dsp:nvSpPr>
        <dsp:cNvPr id="0" name=""/>
        <dsp:cNvSpPr/>
      </dsp:nvSpPr>
      <dsp:spPr>
        <a:xfrm>
          <a:off x="947922" y="1467331"/>
          <a:ext cx="1129337" cy="112933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EF7CDB-A8C6-483B-B785-F387EADCE062}">
      <dsp:nvSpPr>
        <dsp:cNvPr id="0" name=""/>
        <dsp:cNvSpPr/>
      </dsp:nvSpPr>
      <dsp:spPr>
        <a:xfrm rot="10800000">
          <a:off x="1512590" y="2933784"/>
          <a:ext cx="4884302" cy="112933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006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Bookman Old Style" pitchFamily="18" charset="0"/>
            </a:rPr>
            <a:t>Aportar a las empresas del subsector un “cómo hacer”</a:t>
          </a:r>
          <a:endParaRPr lang="es-ES" sz="1800" kern="1200" dirty="0"/>
        </a:p>
      </dsp:txBody>
      <dsp:txXfrm rot="10800000">
        <a:off x="1794924" y="2933784"/>
        <a:ext cx="4601968" cy="1129337"/>
      </dsp:txXfrm>
    </dsp:sp>
    <dsp:sp modelId="{ABEA2D0F-4034-4D77-8624-353C297E5B0B}">
      <dsp:nvSpPr>
        <dsp:cNvPr id="0" name=""/>
        <dsp:cNvSpPr/>
      </dsp:nvSpPr>
      <dsp:spPr>
        <a:xfrm>
          <a:off x="947922" y="2933784"/>
          <a:ext cx="1129337" cy="112933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5596B-E151-475F-AAA3-56B13F714F70}">
      <dsp:nvSpPr>
        <dsp:cNvPr id="0" name=""/>
        <dsp:cNvSpPr/>
      </dsp:nvSpPr>
      <dsp:spPr>
        <a:xfrm>
          <a:off x="788557" y="325127"/>
          <a:ext cx="3238334" cy="10119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448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Bookman Old Style" pitchFamily="18" charset="0"/>
            </a:rPr>
            <a:t>Políticas Gubernamentales para la creación de programas y proyectos</a:t>
          </a:r>
          <a:endParaRPr lang="es-ES" sz="1600" kern="1200" dirty="0">
            <a:latin typeface="Bookman Old Style" pitchFamily="18" charset="0"/>
          </a:endParaRPr>
        </a:p>
      </dsp:txBody>
      <dsp:txXfrm>
        <a:off x="788557" y="325127"/>
        <a:ext cx="3238334" cy="1011979"/>
      </dsp:txXfrm>
    </dsp:sp>
    <dsp:sp modelId="{84080C32-0E28-4D6F-8EE1-6250E94B58EA}">
      <dsp:nvSpPr>
        <dsp:cNvPr id="0" name=""/>
        <dsp:cNvSpPr/>
      </dsp:nvSpPr>
      <dsp:spPr>
        <a:xfrm>
          <a:off x="653627" y="178952"/>
          <a:ext cx="708385" cy="10625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CDACE-64D6-4AB2-B64F-9410C109A7A3}">
      <dsp:nvSpPr>
        <dsp:cNvPr id="0" name=""/>
        <dsp:cNvSpPr/>
      </dsp:nvSpPr>
      <dsp:spPr>
        <a:xfrm>
          <a:off x="788557" y="1599097"/>
          <a:ext cx="3238334" cy="10119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448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Bookman Old Style" pitchFamily="18" charset="0"/>
            </a:rPr>
            <a:t>Actividades de mayor crecimiento del PIB</a:t>
          </a:r>
          <a:endParaRPr lang="es-ES" sz="1600" kern="1200" dirty="0">
            <a:latin typeface="Bookman Old Style" pitchFamily="18" charset="0"/>
          </a:endParaRPr>
        </a:p>
      </dsp:txBody>
      <dsp:txXfrm>
        <a:off x="788557" y="1599097"/>
        <a:ext cx="3238334" cy="1011979"/>
      </dsp:txXfrm>
    </dsp:sp>
    <dsp:sp modelId="{46B977B5-B857-4A85-8E69-8FBA587BC051}">
      <dsp:nvSpPr>
        <dsp:cNvPr id="0" name=""/>
        <dsp:cNvSpPr/>
      </dsp:nvSpPr>
      <dsp:spPr>
        <a:xfrm>
          <a:off x="653627" y="1452922"/>
          <a:ext cx="708385" cy="10625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A141E-04A2-4365-BC88-F84A55D1003B}">
      <dsp:nvSpPr>
        <dsp:cNvPr id="0" name=""/>
        <dsp:cNvSpPr/>
      </dsp:nvSpPr>
      <dsp:spPr>
        <a:xfrm>
          <a:off x="788557" y="2873067"/>
          <a:ext cx="3238334" cy="10119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448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Bookman Old Style" pitchFamily="18" charset="0"/>
            </a:rPr>
            <a:t>Crecimiento de la demanda de energía eléctrica</a:t>
          </a:r>
          <a:endParaRPr lang="es-ES" sz="1600" kern="1200" dirty="0">
            <a:latin typeface="Bookman Old Style" pitchFamily="18" charset="0"/>
          </a:endParaRPr>
        </a:p>
      </dsp:txBody>
      <dsp:txXfrm>
        <a:off x="788557" y="2873067"/>
        <a:ext cx="3238334" cy="1011979"/>
      </dsp:txXfrm>
    </dsp:sp>
    <dsp:sp modelId="{C1E0F973-D04F-48F6-B0CE-C47AEB13BAF9}">
      <dsp:nvSpPr>
        <dsp:cNvPr id="0" name=""/>
        <dsp:cNvSpPr/>
      </dsp:nvSpPr>
      <dsp:spPr>
        <a:xfrm>
          <a:off x="653627" y="2726892"/>
          <a:ext cx="708385" cy="10625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5596B-E151-475F-AAA3-56B13F714F70}">
      <dsp:nvSpPr>
        <dsp:cNvPr id="0" name=""/>
        <dsp:cNvSpPr/>
      </dsp:nvSpPr>
      <dsp:spPr>
        <a:xfrm>
          <a:off x="404675" y="378109"/>
          <a:ext cx="3137816" cy="9805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17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Bookman Old Style" pitchFamily="18" charset="0"/>
            </a:rPr>
            <a:t>Política de Reducción de las Importaciones</a:t>
          </a:r>
          <a:endParaRPr lang="es-ES" sz="1600" kern="1200" dirty="0">
            <a:latin typeface="Bookman Old Style" pitchFamily="18" charset="0"/>
          </a:endParaRPr>
        </a:p>
      </dsp:txBody>
      <dsp:txXfrm>
        <a:off x="404675" y="378109"/>
        <a:ext cx="3137816" cy="980567"/>
      </dsp:txXfrm>
    </dsp:sp>
    <dsp:sp modelId="{84080C32-0E28-4D6F-8EE1-6250E94B58EA}">
      <dsp:nvSpPr>
        <dsp:cNvPr id="0" name=""/>
        <dsp:cNvSpPr/>
      </dsp:nvSpPr>
      <dsp:spPr>
        <a:xfrm>
          <a:off x="273932" y="236471"/>
          <a:ext cx="686397" cy="10295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CDACE-64D6-4AB2-B64F-9410C109A7A3}">
      <dsp:nvSpPr>
        <dsp:cNvPr id="0" name=""/>
        <dsp:cNvSpPr/>
      </dsp:nvSpPr>
      <dsp:spPr>
        <a:xfrm>
          <a:off x="404675" y="1612534"/>
          <a:ext cx="3137816" cy="9805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17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Bookman Old Style" pitchFamily="18" charset="0"/>
            </a:rPr>
            <a:t>Incumplimiento de normas de seguridad industrial</a:t>
          </a:r>
          <a:endParaRPr lang="es-ES" sz="1600" kern="1200" dirty="0">
            <a:latin typeface="Bookman Old Style" pitchFamily="18" charset="0"/>
          </a:endParaRPr>
        </a:p>
      </dsp:txBody>
      <dsp:txXfrm>
        <a:off x="404675" y="1612534"/>
        <a:ext cx="3137816" cy="980567"/>
      </dsp:txXfrm>
    </dsp:sp>
    <dsp:sp modelId="{46B977B5-B857-4A85-8E69-8FBA587BC051}">
      <dsp:nvSpPr>
        <dsp:cNvPr id="0" name=""/>
        <dsp:cNvSpPr/>
      </dsp:nvSpPr>
      <dsp:spPr>
        <a:xfrm>
          <a:off x="273932" y="1470897"/>
          <a:ext cx="686397" cy="10295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A141E-04A2-4365-BC88-F84A55D1003B}">
      <dsp:nvSpPr>
        <dsp:cNvPr id="0" name=""/>
        <dsp:cNvSpPr/>
      </dsp:nvSpPr>
      <dsp:spPr>
        <a:xfrm>
          <a:off x="404675" y="2846960"/>
          <a:ext cx="3137816" cy="9805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171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Bookman Old Style" pitchFamily="18" charset="0"/>
            </a:rPr>
            <a:t>No existen mecanismos de manejo de residuos eléctricos</a:t>
          </a:r>
          <a:endParaRPr lang="es-ES" sz="1600" kern="1200" dirty="0">
            <a:latin typeface="Bookman Old Style" pitchFamily="18" charset="0"/>
          </a:endParaRPr>
        </a:p>
      </dsp:txBody>
      <dsp:txXfrm>
        <a:off x="404675" y="2846960"/>
        <a:ext cx="3137816" cy="980567"/>
      </dsp:txXfrm>
    </dsp:sp>
    <dsp:sp modelId="{C1E0F973-D04F-48F6-B0CE-C47AEB13BAF9}">
      <dsp:nvSpPr>
        <dsp:cNvPr id="0" name=""/>
        <dsp:cNvSpPr/>
      </dsp:nvSpPr>
      <dsp:spPr>
        <a:xfrm>
          <a:off x="273932" y="2705323"/>
          <a:ext cx="686397" cy="10295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AFF58-0D77-4FC2-AFC1-089DBEDF7C72}">
      <dsp:nvSpPr>
        <dsp:cNvPr id="0" name=""/>
        <dsp:cNvSpPr/>
      </dsp:nvSpPr>
      <dsp:spPr>
        <a:xfrm>
          <a:off x="1171892" y="2080889"/>
          <a:ext cx="86555" cy="8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7F35C-3C53-4979-9107-9339AD1631F6}">
      <dsp:nvSpPr>
        <dsp:cNvPr id="0" name=""/>
        <dsp:cNvSpPr/>
      </dsp:nvSpPr>
      <dsp:spPr>
        <a:xfrm>
          <a:off x="1096069" y="2202399"/>
          <a:ext cx="86555" cy="8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3E332-18D4-493C-A496-3F8677BF1D45}">
      <dsp:nvSpPr>
        <dsp:cNvPr id="0" name=""/>
        <dsp:cNvSpPr/>
      </dsp:nvSpPr>
      <dsp:spPr>
        <a:xfrm>
          <a:off x="1005704" y="2307600"/>
          <a:ext cx="86555" cy="8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728D8-6E36-42C8-8F1E-DE772438B762}">
      <dsp:nvSpPr>
        <dsp:cNvPr id="0" name=""/>
        <dsp:cNvSpPr/>
      </dsp:nvSpPr>
      <dsp:spPr>
        <a:xfrm>
          <a:off x="1113726" y="857978"/>
          <a:ext cx="86555" cy="8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5A7AB-14DD-4196-BC1A-C1C5D4B05E8C}">
      <dsp:nvSpPr>
        <dsp:cNvPr id="0" name=""/>
        <dsp:cNvSpPr/>
      </dsp:nvSpPr>
      <dsp:spPr>
        <a:xfrm>
          <a:off x="1229365" y="789068"/>
          <a:ext cx="86555" cy="8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62C40-5CA8-4B91-ACB6-1915EC93ECD4}">
      <dsp:nvSpPr>
        <dsp:cNvPr id="0" name=""/>
        <dsp:cNvSpPr/>
      </dsp:nvSpPr>
      <dsp:spPr>
        <a:xfrm>
          <a:off x="1344657" y="720159"/>
          <a:ext cx="86555" cy="8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B0CA1-500F-4FCD-9DC2-256B871F99FF}">
      <dsp:nvSpPr>
        <dsp:cNvPr id="0" name=""/>
        <dsp:cNvSpPr/>
      </dsp:nvSpPr>
      <dsp:spPr>
        <a:xfrm>
          <a:off x="1459950" y="789068"/>
          <a:ext cx="86555" cy="8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30312-1BAE-464C-862D-2C8EA0015D80}">
      <dsp:nvSpPr>
        <dsp:cNvPr id="0" name=""/>
        <dsp:cNvSpPr/>
      </dsp:nvSpPr>
      <dsp:spPr>
        <a:xfrm>
          <a:off x="1575588" y="857978"/>
          <a:ext cx="86555" cy="8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D7849-8043-4F03-BF46-97B48F94294F}">
      <dsp:nvSpPr>
        <dsp:cNvPr id="0" name=""/>
        <dsp:cNvSpPr/>
      </dsp:nvSpPr>
      <dsp:spPr>
        <a:xfrm>
          <a:off x="1344657" y="865558"/>
          <a:ext cx="86555" cy="8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B4B76-EB08-40DB-9B11-215FC37BCCD2}">
      <dsp:nvSpPr>
        <dsp:cNvPr id="0" name=""/>
        <dsp:cNvSpPr/>
      </dsp:nvSpPr>
      <dsp:spPr>
        <a:xfrm>
          <a:off x="1344657" y="1010956"/>
          <a:ext cx="86555" cy="8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313B4-F2A2-46ED-ACC2-AEFC2A5531C7}">
      <dsp:nvSpPr>
        <dsp:cNvPr id="0" name=""/>
        <dsp:cNvSpPr/>
      </dsp:nvSpPr>
      <dsp:spPr>
        <a:xfrm>
          <a:off x="756304" y="2407294"/>
          <a:ext cx="2597647" cy="939420"/>
        </a:xfrm>
        <a:prstGeom prst="roundRect">
          <a:avLst/>
        </a:prstGeom>
        <a:solidFill>
          <a:schemeClr val="accent1">
            <a:tint val="55000"/>
          </a:schemeClr>
        </a:solidFill>
        <a:ln w="12700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9514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Bookman Old Style" pitchFamily="18" charset="0"/>
            </a:rPr>
            <a:t>Amplio mercado  en el área industrial, comercial y residencial</a:t>
          </a:r>
          <a:endParaRPr lang="es-ES" sz="1400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802163" y="2453153"/>
        <a:ext cx="2505929" cy="847702"/>
      </dsp:txXfrm>
    </dsp:sp>
    <dsp:sp modelId="{F859C160-0DDF-4F9C-A67F-EC00F86B095A}">
      <dsp:nvSpPr>
        <dsp:cNvPr id="0" name=""/>
        <dsp:cNvSpPr/>
      </dsp:nvSpPr>
      <dsp:spPr>
        <a:xfrm>
          <a:off x="114300" y="2482614"/>
          <a:ext cx="861178" cy="86550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C4ABA-A322-42D0-AADE-FAF6622F7B39}">
      <dsp:nvSpPr>
        <dsp:cNvPr id="0" name=""/>
        <dsp:cNvSpPr/>
      </dsp:nvSpPr>
      <dsp:spPr>
        <a:xfrm>
          <a:off x="1226762" y="1018749"/>
          <a:ext cx="2272276" cy="1031822"/>
        </a:xfrm>
        <a:prstGeom prst="roundRect">
          <a:avLst/>
        </a:prstGeom>
        <a:solidFill>
          <a:srgbClr val="FF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147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Bookman Old Style" pitchFamily="18" charset="0"/>
            </a:rPr>
            <a:t>Amplia gama de proveedores para adquisición de materiales </a:t>
          </a:r>
          <a:endParaRPr lang="es-ES" sz="1400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1277131" y="1069118"/>
        <a:ext cx="2171538" cy="931084"/>
      </dsp:txXfrm>
    </dsp:sp>
    <dsp:sp modelId="{CC2B1A0C-359C-41FF-B6E6-ECDA4CAFB9A8}">
      <dsp:nvSpPr>
        <dsp:cNvPr id="0" name=""/>
        <dsp:cNvSpPr/>
      </dsp:nvSpPr>
      <dsp:spPr>
        <a:xfrm>
          <a:off x="911878" y="944164"/>
          <a:ext cx="865558" cy="128455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AFF58-0D77-4FC2-AFC1-089DBEDF7C72}">
      <dsp:nvSpPr>
        <dsp:cNvPr id="0" name=""/>
        <dsp:cNvSpPr/>
      </dsp:nvSpPr>
      <dsp:spPr>
        <a:xfrm>
          <a:off x="1274346" y="2079451"/>
          <a:ext cx="86555" cy="8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7F35C-3C53-4979-9107-9339AD1631F6}">
      <dsp:nvSpPr>
        <dsp:cNvPr id="0" name=""/>
        <dsp:cNvSpPr/>
      </dsp:nvSpPr>
      <dsp:spPr>
        <a:xfrm>
          <a:off x="1198523" y="2200962"/>
          <a:ext cx="86555" cy="8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3E332-18D4-493C-A496-3F8677BF1D45}">
      <dsp:nvSpPr>
        <dsp:cNvPr id="0" name=""/>
        <dsp:cNvSpPr/>
      </dsp:nvSpPr>
      <dsp:spPr>
        <a:xfrm>
          <a:off x="1108159" y="2306163"/>
          <a:ext cx="86555" cy="8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728D8-6E36-42C8-8F1E-DE772438B762}">
      <dsp:nvSpPr>
        <dsp:cNvPr id="0" name=""/>
        <dsp:cNvSpPr/>
      </dsp:nvSpPr>
      <dsp:spPr>
        <a:xfrm>
          <a:off x="1216181" y="856540"/>
          <a:ext cx="86555" cy="8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5A7AB-14DD-4196-BC1A-C1C5D4B05E8C}">
      <dsp:nvSpPr>
        <dsp:cNvPr id="0" name=""/>
        <dsp:cNvSpPr/>
      </dsp:nvSpPr>
      <dsp:spPr>
        <a:xfrm>
          <a:off x="1331820" y="787631"/>
          <a:ext cx="86555" cy="8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062C40-5CA8-4B91-ACB6-1915EC93ECD4}">
      <dsp:nvSpPr>
        <dsp:cNvPr id="0" name=""/>
        <dsp:cNvSpPr/>
      </dsp:nvSpPr>
      <dsp:spPr>
        <a:xfrm>
          <a:off x="1447112" y="718722"/>
          <a:ext cx="86555" cy="8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B0CA1-500F-4FCD-9DC2-256B871F99FF}">
      <dsp:nvSpPr>
        <dsp:cNvPr id="0" name=""/>
        <dsp:cNvSpPr/>
      </dsp:nvSpPr>
      <dsp:spPr>
        <a:xfrm>
          <a:off x="1562404" y="787631"/>
          <a:ext cx="86555" cy="8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330312-1BAE-464C-862D-2C8EA0015D80}">
      <dsp:nvSpPr>
        <dsp:cNvPr id="0" name=""/>
        <dsp:cNvSpPr/>
      </dsp:nvSpPr>
      <dsp:spPr>
        <a:xfrm>
          <a:off x="1678043" y="856540"/>
          <a:ext cx="86555" cy="8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D7849-8043-4F03-BF46-97B48F94294F}">
      <dsp:nvSpPr>
        <dsp:cNvPr id="0" name=""/>
        <dsp:cNvSpPr/>
      </dsp:nvSpPr>
      <dsp:spPr>
        <a:xfrm>
          <a:off x="1447112" y="864120"/>
          <a:ext cx="86555" cy="8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B4B76-EB08-40DB-9B11-215FC37BCCD2}">
      <dsp:nvSpPr>
        <dsp:cNvPr id="0" name=""/>
        <dsp:cNvSpPr/>
      </dsp:nvSpPr>
      <dsp:spPr>
        <a:xfrm>
          <a:off x="1447112" y="1009519"/>
          <a:ext cx="86555" cy="8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313B4-F2A2-46ED-ACC2-AEFC2A5531C7}">
      <dsp:nvSpPr>
        <dsp:cNvPr id="0" name=""/>
        <dsp:cNvSpPr/>
      </dsp:nvSpPr>
      <dsp:spPr>
        <a:xfrm>
          <a:off x="904384" y="2520281"/>
          <a:ext cx="2264006" cy="945169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14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Bookman Old Style" pitchFamily="18" charset="0"/>
            </a:rPr>
            <a:t>Varias empresas dedicadas a la misma actividad</a:t>
          </a:r>
          <a:endParaRPr lang="es-ES" sz="1400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950523" y="2566420"/>
        <a:ext cx="2171728" cy="852891"/>
      </dsp:txXfrm>
    </dsp:sp>
    <dsp:sp modelId="{F859C160-0DDF-4F9C-A67F-EC00F86B095A}">
      <dsp:nvSpPr>
        <dsp:cNvPr id="0" name=""/>
        <dsp:cNvSpPr/>
      </dsp:nvSpPr>
      <dsp:spPr>
        <a:xfrm>
          <a:off x="225289" y="2448271"/>
          <a:ext cx="865558" cy="86550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C4ABA-A322-42D0-AADE-FAF6622F7B39}">
      <dsp:nvSpPr>
        <dsp:cNvPr id="0" name=""/>
        <dsp:cNvSpPr/>
      </dsp:nvSpPr>
      <dsp:spPr>
        <a:xfrm>
          <a:off x="1531937" y="1103830"/>
          <a:ext cx="1866837" cy="984402"/>
        </a:xfrm>
        <a:prstGeom prst="roundRect">
          <a:avLst/>
        </a:prstGeom>
        <a:solidFill>
          <a:srgbClr val="CCC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14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Bookman Old Style" pitchFamily="18" charset="0"/>
            </a:rPr>
            <a:t>Pago de derechos arancelarios</a:t>
          </a:r>
          <a:endParaRPr lang="es-ES" sz="1400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1579992" y="1151885"/>
        <a:ext cx="1770727" cy="888292"/>
      </dsp:txXfrm>
    </dsp:sp>
    <dsp:sp modelId="{CC2B1A0C-359C-41FF-B6E6-ECDA4CAFB9A8}">
      <dsp:nvSpPr>
        <dsp:cNvPr id="0" name=""/>
        <dsp:cNvSpPr/>
      </dsp:nvSpPr>
      <dsp:spPr>
        <a:xfrm>
          <a:off x="975218" y="1149106"/>
          <a:ext cx="865558" cy="86550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130379-5ABD-4D14-92CC-690866EFC163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613D3B-82DE-4F13-8C86-9A4E116BC37C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>
              <a:solidFill>
                <a:schemeClr val="tx1"/>
              </a:solidFill>
              <a:latin typeface="Bookman Old Style" pitchFamily="18" charset="0"/>
            </a:rPr>
            <a:t>Se tiene conocimiento básico de la Gestión de Proyectos</a:t>
          </a:r>
          <a:endParaRPr lang="es-ES" sz="2000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564979" y="406400"/>
        <a:ext cx="5475833" cy="812800"/>
      </dsp:txXfrm>
    </dsp:sp>
    <dsp:sp modelId="{EE23633D-7565-49A0-B404-F39EE58AE71F}">
      <dsp:nvSpPr>
        <dsp:cNvPr id="0" name=""/>
        <dsp:cNvSpPr/>
      </dsp:nvSpPr>
      <dsp:spPr>
        <a:xfrm>
          <a:off x="95669" y="375818"/>
          <a:ext cx="1015999" cy="10159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B1223-A256-48E3-AA65-E8D1DC76BE04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2">
            <a:hueOff val="5935807"/>
            <a:satOff val="-38860"/>
            <a:lumOff val="85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>
              <a:solidFill>
                <a:schemeClr val="tx1"/>
              </a:solidFill>
              <a:latin typeface="Bookman Old Style" pitchFamily="18" charset="0"/>
            </a:rPr>
            <a:t>Precios establecidos en función del Alcance, tiempo y costo</a:t>
          </a:r>
          <a:endParaRPr lang="es-ES" sz="2000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860432" y="1625599"/>
        <a:ext cx="5180380" cy="812800"/>
      </dsp:txXfrm>
    </dsp:sp>
    <dsp:sp modelId="{B12835F9-C925-44B4-AA03-A0CE2CFB3D7A}">
      <dsp:nvSpPr>
        <dsp:cNvPr id="0" name=""/>
        <dsp:cNvSpPr/>
      </dsp:nvSpPr>
      <dsp:spPr>
        <a:xfrm>
          <a:off x="352432" y="1523999"/>
          <a:ext cx="1015999" cy="10159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5935807"/>
              <a:satOff val="-38860"/>
              <a:lumOff val="85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7B733-4327-42B3-AD73-C89773DE6723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2">
            <a:hueOff val="11871614"/>
            <a:satOff val="-77721"/>
            <a:lumOff val="170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>
              <a:solidFill>
                <a:schemeClr val="tx1"/>
              </a:solidFill>
              <a:latin typeface="Bookman Old Style" pitchFamily="18" charset="0"/>
            </a:rPr>
            <a:t>Desarrollo de nuevas tecnologías</a:t>
          </a:r>
          <a:endParaRPr lang="es-ES" sz="2000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564979" y="2844800"/>
        <a:ext cx="5475833" cy="812800"/>
      </dsp:txXfrm>
    </dsp:sp>
    <dsp:sp modelId="{91F2DA24-3E18-4121-ABEE-3D5B3BD928EF}">
      <dsp:nvSpPr>
        <dsp:cNvPr id="0" name=""/>
        <dsp:cNvSpPr/>
      </dsp:nvSpPr>
      <dsp:spPr>
        <a:xfrm>
          <a:off x="56979" y="2743200"/>
          <a:ext cx="1015999" cy="101599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11871614"/>
              <a:satOff val="-77721"/>
              <a:lumOff val="170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60F9B-8372-4866-95F8-AF40F1172EFA}">
      <dsp:nvSpPr>
        <dsp:cNvPr id="0" name=""/>
        <dsp:cNvSpPr/>
      </dsp:nvSpPr>
      <dsp:spPr>
        <a:xfrm>
          <a:off x="2836883" y="1594412"/>
          <a:ext cx="1968431" cy="1702772"/>
        </a:xfrm>
        <a:prstGeom prst="hexagon">
          <a:avLst>
            <a:gd name="adj" fmla="val 2857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>
            <a:solidFill>
              <a:schemeClr val="tx1"/>
            </a:solidFill>
            <a:latin typeface="Bookman Old Style" pitchFamily="18" charset="0"/>
          </a:endParaRPr>
        </a:p>
      </dsp:txBody>
      <dsp:txXfrm>
        <a:off x="3163080" y="1876585"/>
        <a:ext cx="1316037" cy="1138426"/>
      </dsp:txXfrm>
    </dsp:sp>
    <dsp:sp modelId="{D628A34B-6703-4538-9721-1D3E1D3021EB}">
      <dsp:nvSpPr>
        <dsp:cNvPr id="0" name=""/>
        <dsp:cNvSpPr/>
      </dsp:nvSpPr>
      <dsp:spPr>
        <a:xfrm>
          <a:off x="4069499" y="779750"/>
          <a:ext cx="742683" cy="63991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D4BB9-0609-45E0-AD30-1FF23BAAC1CF}">
      <dsp:nvSpPr>
        <dsp:cNvPr id="0" name=""/>
        <dsp:cNvSpPr/>
      </dsp:nvSpPr>
      <dsp:spPr>
        <a:xfrm>
          <a:off x="2890663" y="45738"/>
          <a:ext cx="1868197" cy="1395534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latin typeface="Bookman Old Style" pitchFamily="18" charset="0"/>
            </a:rPr>
            <a:t>No utilizan metodología </a:t>
          </a:r>
          <a:endParaRPr lang="es-ES" sz="1400" kern="1200" dirty="0">
            <a:latin typeface="Bookman Old Style" pitchFamily="18" charset="0"/>
          </a:endParaRPr>
        </a:p>
      </dsp:txBody>
      <dsp:txXfrm>
        <a:off x="3179247" y="261309"/>
        <a:ext cx="1291029" cy="964392"/>
      </dsp:txXfrm>
    </dsp:sp>
    <dsp:sp modelId="{8F7EAE41-EEC8-4369-921B-F7B09F42D462}">
      <dsp:nvSpPr>
        <dsp:cNvPr id="0" name=""/>
        <dsp:cNvSpPr/>
      </dsp:nvSpPr>
      <dsp:spPr>
        <a:xfrm>
          <a:off x="4936268" y="1976059"/>
          <a:ext cx="742683" cy="63991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1ED70-0647-4142-A30A-B107B622FDBE}">
      <dsp:nvSpPr>
        <dsp:cNvPr id="0" name=""/>
        <dsp:cNvSpPr/>
      </dsp:nvSpPr>
      <dsp:spPr>
        <a:xfrm>
          <a:off x="4321982" y="897122"/>
          <a:ext cx="1964387" cy="1409461"/>
        </a:xfrm>
        <a:prstGeom prst="hexagon">
          <a:avLst>
            <a:gd name="adj" fmla="val 28570"/>
            <a:gd name="vf" fmla="val 115470"/>
          </a:avLst>
        </a:prstGeom>
        <a:solidFill>
          <a:srgbClr val="99CCFF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Bookman Old Style" pitchFamily="18" charset="0"/>
            </a:rPr>
            <a:t>Falta de control y medición del alcance</a:t>
          </a:r>
          <a:endParaRPr lang="es-ES" sz="1400" kern="1200" dirty="0">
            <a:latin typeface="Bookman Old Style" pitchFamily="18" charset="0"/>
          </a:endParaRPr>
        </a:p>
      </dsp:txBody>
      <dsp:txXfrm>
        <a:off x="4619909" y="1110886"/>
        <a:ext cx="1368533" cy="981933"/>
      </dsp:txXfrm>
    </dsp:sp>
    <dsp:sp modelId="{5331A779-6475-4337-8E74-4975111A0AF2}">
      <dsp:nvSpPr>
        <dsp:cNvPr id="0" name=""/>
        <dsp:cNvSpPr/>
      </dsp:nvSpPr>
      <dsp:spPr>
        <a:xfrm>
          <a:off x="4334155" y="3326468"/>
          <a:ext cx="742683" cy="63991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64EF2-2F86-496E-9564-3EA1EE0F5C3E}">
      <dsp:nvSpPr>
        <dsp:cNvPr id="0" name=""/>
        <dsp:cNvSpPr/>
      </dsp:nvSpPr>
      <dsp:spPr>
        <a:xfrm>
          <a:off x="4378183" y="2615758"/>
          <a:ext cx="1851985" cy="1347011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latin typeface="Bookman Old Style" pitchFamily="18" charset="0"/>
            </a:rPr>
            <a:t>Falta de medios de control de calidad </a:t>
          </a:r>
          <a:endParaRPr lang="es-ES" sz="1400" kern="1200" dirty="0">
            <a:latin typeface="Bookman Old Style" pitchFamily="18" charset="0"/>
          </a:endParaRPr>
        </a:p>
      </dsp:txBody>
      <dsp:txXfrm>
        <a:off x="4660795" y="2821312"/>
        <a:ext cx="1286761" cy="935903"/>
      </dsp:txXfrm>
    </dsp:sp>
    <dsp:sp modelId="{A68930A0-F86A-49AC-8A0F-F23060F558B8}">
      <dsp:nvSpPr>
        <dsp:cNvPr id="0" name=""/>
        <dsp:cNvSpPr/>
      </dsp:nvSpPr>
      <dsp:spPr>
        <a:xfrm>
          <a:off x="2840546" y="3466646"/>
          <a:ext cx="742683" cy="63991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0AFE4-344A-41B6-9D15-059143C3D0BC}">
      <dsp:nvSpPr>
        <dsp:cNvPr id="0" name=""/>
        <dsp:cNvSpPr/>
      </dsp:nvSpPr>
      <dsp:spPr>
        <a:xfrm>
          <a:off x="2931523" y="3542281"/>
          <a:ext cx="1786477" cy="1212579"/>
        </a:xfrm>
        <a:prstGeom prst="hexagon">
          <a:avLst>
            <a:gd name="adj" fmla="val 28570"/>
            <a:gd name="vf" fmla="val 115470"/>
          </a:avLst>
        </a:prstGeom>
        <a:solidFill>
          <a:srgbClr val="99FFCC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latin typeface="Bookman Old Style" pitchFamily="18" charset="0"/>
            </a:rPr>
            <a:t>Limitada Capacitación</a:t>
          </a:r>
          <a:endParaRPr lang="es-ES" sz="1400" kern="1200" dirty="0">
            <a:latin typeface="Bookman Old Style" pitchFamily="18" charset="0"/>
          </a:endParaRPr>
        </a:p>
      </dsp:txBody>
      <dsp:txXfrm>
        <a:off x="3195874" y="3721710"/>
        <a:ext cx="1257775" cy="853721"/>
      </dsp:txXfrm>
    </dsp:sp>
    <dsp:sp modelId="{3F3D5EBC-24B2-41E2-A17E-8C7BD0879DE8}">
      <dsp:nvSpPr>
        <dsp:cNvPr id="0" name=""/>
        <dsp:cNvSpPr/>
      </dsp:nvSpPr>
      <dsp:spPr>
        <a:xfrm>
          <a:off x="1959583" y="2270816"/>
          <a:ext cx="742683" cy="63991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BA262-B314-4F6E-A450-2839AD0F658A}">
      <dsp:nvSpPr>
        <dsp:cNvPr id="0" name=""/>
        <dsp:cNvSpPr/>
      </dsp:nvSpPr>
      <dsp:spPr>
        <a:xfrm>
          <a:off x="1333629" y="2592456"/>
          <a:ext cx="2009700" cy="1395534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Bookman Old Style" pitchFamily="18" charset="0"/>
            </a:rPr>
            <a:t>Falta de conocimiento  en la prevención de riesgos</a:t>
          </a:r>
          <a:endParaRPr lang="es-ES" sz="1400" kern="1200" dirty="0">
            <a:latin typeface="Bookman Old Style" pitchFamily="18" charset="0"/>
          </a:endParaRPr>
        </a:p>
      </dsp:txBody>
      <dsp:txXfrm>
        <a:off x="1634005" y="2801037"/>
        <a:ext cx="1408948" cy="978372"/>
      </dsp:txXfrm>
    </dsp:sp>
    <dsp:sp modelId="{70F4412E-6554-415B-8AAB-6CA56E3E803D}">
      <dsp:nvSpPr>
        <dsp:cNvPr id="0" name=""/>
        <dsp:cNvSpPr/>
      </dsp:nvSpPr>
      <dsp:spPr>
        <a:xfrm>
          <a:off x="1358229" y="902165"/>
          <a:ext cx="1960500" cy="1395534"/>
        </a:xfrm>
        <a:prstGeom prst="hexagon">
          <a:avLst>
            <a:gd name="adj" fmla="val 28570"/>
            <a:gd name="vf" fmla="val 115470"/>
          </a:avLst>
        </a:prstGeom>
        <a:solidFill>
          <a:srgbClr val="FFFF99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smtClean="0">
              <a:latin typeface="Bookman Old Style" pitchFamily="18" charset="0"/>
            </a:rPr>
            <a:t>Inadecuada Gestión de Interesados</a:t>
          </a:r>
          <a:endParaRPr lang="es-ES" sz="1400" kern="1200" dirty="0">
            <a:latin typeface="Bookman Old Style" pitchFamily="18" charset="0"/>
          </a:endParaRPr>
        </a:p>
      </dsp:txBody>
      <dsp:txXfrm>
        <a:off x="1654505" y="1113062"/>
        <a:ext cx="1367948" cy="973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0F1DF-9376-495A-94DD-2C3BA23E17F1}" type="datetimeFigureOut">
              <a:rPr lang="es-ES" smtClean="0"/>
              <a:t>30/07/2014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BC237-75D2-438C-8A57-4F3978AF1C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2539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CN" dirty="0"/>
              <a:t>SDH Principle</a:t>
            </a:r>
            <a:endParaRPr lang="en-US" altLang="zh-CN" dirty="0">
              <a:latin typeface="Arial" charset="0"/>
            </a:endParaRP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zh-CN" dirty="0" smtClean="0"/>
              <a:t>Confidential Information of </a:t>
            </a:r>
            <a:r>
              <a:rPr lang="en-US" altLang="zh-CN" dirty="0" err="1" smtClean="0"/>
              <a:t>Huawei</a:t>
            </a:r>
            <a:r>
              <a:rPr lang="en-US" altLang="zh-CN" dirty="0" smtClean="0"/>
              <a:t>.  No Spreading Without Permission</a:t>
            </a:r>
            <a:r>
              <a:rPr lang="en-US" altLang="zh-CN" dirty="0">
                <a:latin typeface="Arial" charset="0"/>
              </a:rPr>
              <a:t> </a:t>
            </a:r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CN"/>
              <a:t>Page-</a:t>
            </a:r>
            <a:fld id="{9A3AAAA5-3D85-4CC2-9CB0-829FB4D9E1F8}" type="slidenum">
              <a:rPr lang="en-US" altLang="zh-CN">
                <a:latin typeface="Arial" charset="0"/>
              </a:rPr>
              <a:pPr/>
              <a:t>5</a:t>
            </a:fld>
            <a:endParaRPr lang="en-US" altLang="zh-CN">
              <a:latin typeface="Arial" charset="0"/>
            </a:endParaRPr>
          </a:p>
        </p:txBody>
      </p:sp>
      <p:sp>
        <p:nvSpPr>
          <p:cNvPr id="5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24" y="4342939"/>
            <a:ext cx="5026951" cy="4116005"/>
          </a:xfrm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Content</a:t>
            </a:r>
          </a:p>
          <a:p>
            <a:pPr lvl="1" eaLnBrk="1" hangingPunct="1">
              <a:buSzTx/>
              <a:buFont typeface="Wingdings" pitchFamily="2" charset="2"/>
              <a:buAutoNum type="arabicPeriod"/>
            </a:pPr>
            <a:r>
              <a:rPr kumimoji="1" lang="en-US" altLang="zh-CN" smtClean="0"/>
              <a:t>SDH Overview</a:t>
            </a:r>
            <a:r>
              <a:rPr lang="fr-FR" altLang="zh-CN" smtClean="0"/>
              <a:t>...........................................................................Page 1</a:t>
            </a:r>
            <a:endParaRPr lang="en-US" altLang="zh-CN" smtClean="0"/>
          </a:p>
          <a:p>
            <a:pPr lvl="1" eaLnBrk="1" hangingPunct="1">
              <a:buSzTx/>
              <a:buFont typeface="Wingdings" pitchFamily="2" charset="2"/>
              <a:buAutoNum type="arabicPeriod"/>
            </a:pPr>
            <a:r>
              <a:rPr kumimoji="1" lang="en-US" altLang="zh-CN" smtClean="0">
                <a:solidFill>
                  <a:srgbClr val="999999"/>
                </a:solidFill>
              </a:rPr>
              <a:t>Frame Structure &amp; Multiplexing  Methods</a:t>
            </a:r>
            <a:r>
              <a:rPr lang="fr-FR" altLang="zh-CN" smtClean="0"/>
              <a:t>.................................Page 9</a:t>
            </a:r>
            <a:endParaRPr kumimoji="1" lang="en-US" altLang="zh-CN" smtClean="0"/>
          </a:p>
          <a:p>
            <a:pPr lvl="1" eaLnBrk="1" hangingPunct="1">
              <a:buSzTx/>
              <a:buFont typeface="Wingdings" pitchFamily="2" charset="2"/>
              <a:buAutoNum type="arabicPeriod"/>
            </a:pPr>
            <a:r>
              <a:rPr kumimoji="1" lang="en-US" altLang="zh-CN" smtClean="0">
                <a:solidFill>
                  <a:srgbClr val="999999"/>
                </a:solidFill>
              </a:rPr>
              <a:t>Overheads &amp; Pointers</a:t>
            </a:r>
            <a:r>
              <a:rPr kumimoji="1" lang="en-US" altLang="zh-CN" smtClean="0"/>
              <a:t> </a:t>
            </a:r>
            <a:r>
              <a:rPr lang="fr-FR" altLang="zh-CN" smtClean="0"/>
              <a:t>...............................................................Page 24</a:t>
            </a:r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CN" dirty="0"/>
              <a:t>SDH Principle</a:t>
            </a:r>
            <a:endParaRPr lang="en-US" altLang="zh-CN" dirty="0">
              <a:latin typeface="Arial" charset="0"/>
            </a:endParaRP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zh-CN" dirty="0" smtClean="0"/>
              <a:t>Confidential Information of </a:t>
            </a:r>
            <a:r>
              <a:rPr lang="en-US" altLang="zh-CN" dirty="0" err="1" smtClean="0"/>
              <a:t>Huawei</a:t>
            </a:r>
            <a:r>
              <a:rPr lang="en-US" altLang="zh-CN" dirty="0" smtClean="0"/>
              <a:t>.  No Spreading Without Permission</a:t>
            </a:r>
            <a:r>
              <a:rPr lang="en-US" altLang="zh-CN" dirty="0">
                <a:latin typeface="Arial" charset="0"/>
              </a:rPr>
              <a:t> </a:t>
            </a:r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CN"/>
              <a:t>Page-</a:t>
            </a:r>
            <a:fld id="{9A3AAAA5-3D85-4CC2-9CB0-829FB4D9E1F8}" type="slidenum">
              <a:rPr lang="en-US" altLang="zh-CN">
                <a:latin typeface="Arial" charset="0"/>
              </a:rPr>
              <a:pPr/>
              <a:t>6</a:t>
            </a:fld>
            <a:endParaRPr lang="en-US" altLang="zh-CN">
              <a:latin typeface="Arial" charset="0"/>
            </a:endParaRPr>
          </a:p>
        </p:txBody>
      </p:sp>
      <p:sp>
        <p:nvSpPr>
          <p:cNvPr id="5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24" y="4342939"/>
            <a:ext cx="5026951" cy="4116005"/>
          </a:xfrm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Content</a:t>
            </a:r>
          </a:p>
          <a:p>
            <a:pPr lvl="1" eaLnBrk="1" hangingPunct="1">
              <a:buSzTx/>
              <a:buFont typeface="Wingdings" pitchFamily="2" charset="2"/>
              <a:buAutoNum type="arabicPeriod"/>
            </a:pPr>
            <a:r>
              <a:rPr kumimoji="1" lang="en-US" altLang="zh-CN" smtClean="0"/>
              <a:t>SDH Overview</a:t>
            </a:r>
            <a:r>
              <a:rPr lang="fr-FR" altLang="zh-CN" smtClean="0"/>
              <a:t>...........................................................................Page 1</a:t>
            </a:r>
            <a:endParaRPr lang="en-US" altLang="zh-CN" smtClean="0"/>
          </a:p>
          <a:p>
            <a:pPr lvl="1" eaLnBrk="1" hangingPunct="1">
              <a:buSzTx/>
              <a:buFont typeface="Wingdings" pitchFamily="2" charset="2"/>
              <a:buAutoNum type="arabicPeriod"/>
            </a:pPr>
            <a:r>
              <a:rPr kumimoji="1" lang="en-US" altLang="zh-CN" smtClean="0">
                <a:solidFill>
                  <a:srgbClr val="999999"/>
                </a:solidFill>
              </a:rPr>
              <a:t>Frame Structure &amp; Multiplexing  Methods</a:t>
            </a:r>
            <a:r>
              <a:rPr lang="fr-FR" altLang="zh-CN" smtClean="0"/>
              <a:t>.................................Page 9</a:t>
            </a:r>
            <a:endParaRPr kumimoji="1" lang="en-US" altLang="zh-CN" smtClean="0"/>
          </a:p>
          <a:p>
            <a:pPr lvl="1" eaLnBrk="1" hangingPunct="1">
              <a:buSzTx/>
              <a:buFont typeface="Wingdings" pitchFamily="2" charset="2"/>
              <a:buAutoNum type="arabicPeriod"/>
            </a:pPr>
            <a:r>
              <a:rPr kumimoji="1" lang="en-US" altLang="zh-CN" smtClean="0">
                <a:solidFill>
                  <a:srgbClr val="999999"/>
                </a:solidFill>
              </a:rPr>
              <a:t>Overheads &amp; Pointers</a:t>
            </a:r>
            <a:r>
              <a:rPr kumimoji="1" lang="en-US" altLang="zh-CN" smtClean="0"/>
              <a:t> </a:t>
            </a:r>
            <a:r>
              <a:rPr lang="fr-FR" altLang="zh-CN" smtClean="0"/>
              <a:t>...............................................................Page 24</a:t>
            </a:r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zh-CN" dirty="0"/>
              <a:t>SDH Principle</a:t>
            </a:r>
            <a:endParaRPr lang="en-US" altLang="zh-CN" dirty="0">
              <a:latin typeface="Arial" charset="0"/>
            </a:endParaRP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zh-CN" dirty="0" smtClean="0"/>
              <a:t>Confidential Information of </a:t>
            </a:r>
            <a:r>
              <a:rPr lang="en-US" altLang="zh-CN" dirty="0" err="1" smtClean="0"/>
              <a:t>Huawei</a:t>
            </a:r>
            <a:r>
              <a:rPr lang="en-US" altLang="zh-CN" dirty="0" smtClean="0"/>
              <a:t>.  No Spreading Without Permission</a:t>
            </a:r>
            <a:r>
              <a:rPr lang="en-US" altLang="zh-CN" dirty="0">
                <a:latin typeface="Arial" charset="0"/>
              </a:rPr>
              <a:t> </a:t>
            </a:r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altLang="zh-CN"/>
              <a:t>Page-</a:t>
            </a:r>
            <a:fld id="{9A3AAAA5-3D85-4CC2-9CB0-829FB4D9E1F8}" type="slidenum">
              <a:rPr lang="en-US" altLang="zh-CN">
                <a:latin typeface="Arial" charset="0"/>
              </a:rPr>
              <a:pPr/>
              <a:t>7</a:t>
            </a:fld>
            <a:endParaRPr lang="en-US" altLang="zh-CN">
              <a:latin typeface="Arial" charset="0"/>
            </a:endParaRPr>
          </a:p>
        </p:txBody>
      </p:sp>
      <p:sp>
        <p:nvSpPr>
          <p:cNvPr id="5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24" y="4342939"/>
            <a:ext cx="5026951" cy="4116005"/>
          </a:xfrm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Content</a:t>
            </a:r>
          </a:p>
          <a:p>
            <a:pPr lvl="1" eaLnBrk="1" hangingPunct="1">
              <a:buSzTx/>
              <a:buFont typeface="Wingdings" pitchFamily="2" charset="2"/>
              <a:buAutoNum type="arabicPeriod"/>
            </a:pPr>
            <a:r>
              <a:rPr kumimoji="1" lang="en-US" altLang="zh-CN" smtClean="0"/>
              <a:t>SDH Overview</a:t>
            </a:r>
            <a:r>
              <a:rPr lang="fr-FR" altLang="zh-CN" smtClean="0"/>
              <a:t>...........................................................................Page 1</a:t>
            </a:r>
            <a:endParaRPr lang="en-US" altLang="zh-CN" smtClean="0"/>
          </a:p>
          <a:p>
            <a:pPr lvl="1" eaLnBrk="1" hangingPunct="1">
              <a:buSzTx/>
              <a:buFont typeface="Wingdings" pitchFamily="2" charset="2"/>
              <a:buAutoNum type="arabicPeriod"/>
            </a:pPr>
            <a:r>
              <a:rPr kumimoji="1" lang="en-US" altLang="zh-CN" smtClean="0">
                <a:solidFill>
                  <a:srgbClr val="999999"/>
                </a:solidFill>
              </a:rPr>
              <a:t>Frame Structure &amp; Multiplexing  Methods</a:t>
            </a:r>
            <a:r>
              <a:rPr lang="fr-FR" altLang="zh-CN" smtClean="0"/>
              <a:t>.................................Page 9</a:t>
            </a:r>
            <a:endParaRPr kumimoji="1" lang="en-US" altLang="zh-CN" smtClean="0"/>
          </a:p>
          <a:p>
            <a:pPr lvl="1" eaLnBrk="1" hangingPunct="1">
              <a:buSzTx/>
              <a:buFont typeface="Wingdings" pitchFamily="2" charset="2"/>
              <a:buAutoNum type="arabicPeriod"/>
            </a:pPr>
            <a:r>
              <a:rPr kumimoji="1" lang="en-US" altLang="zh-CN" smtClean="0">
                <a:solidFill>
                  <a:srgbClr val="999999"/>
                </a:solidFill>
              </a:rPr>
              <a:t>Overheads &amp; Pointers</a:t>
            </a:r>
            <a:r>
              <a:rPr kumimoji="1" lang="en-US" altLang="zh-CN" smtClean="0"/>
              <a:t> </a:t>
            </a:r>
            <a:r>
              <a:rPr lang="fr-FR" altLang="zh-CN" smtClean="0"/>
              <a:t>...............................................................Page 24</a:t>
            </a:r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EA92-A9F0-4035-A67A-FCAFD33EFB6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REVISAR CONDICIONES DE LAS PYMES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EEA92-A9F0-4035-A67A-FCAFD33EFB6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85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42938" y="1419225"/>
            <a:ext cx="5548312" cy="1470025"/>
          </a:xfrm>
          <a:ln algn="ctr"/>
        </p:spPr>
        <p:txBody>
          <a:bodyPr lIns="87802" tIns="43901" rIns="87802" bIns="43901"/>
          <a:lstStyle>
            <a:lvl1pPr defTabSz="784225" eaLnBrk="0" hangingPunct="0">
              <a:defRPr sz="47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6173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6F8823F-4C7B-43E7-A408-FA6B1E98AB6E}" type="slidenum">
              <a:rPr lang="es-EC" smtClean="0"/>
              <a:t>‹Nº›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ec/url?sa=i&amp;source=images&amp;cd=&amp;cad=rja&amp;uact=8&amp;docid=yaRGa2IwdXWZiM&amp;tbnid=bKMB_cur1RJy5M:&amp;ved=0CAgQjRw&amp;url=http://gastronomia-el.espe.edu.ec/&amp;ei=JxGbU5PVIO--sQT3w4K4Cw&amp;psig=AFQjCNF-dWwDVkTl0cwZFiHxW2CHFAB21Q&amp;ust=140275779963022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ec/url?sa=i&amp;source=images&amp;cd=&amp;cad=rja&amp;uact=8&amp;docid=yaRGa2IwdXWZiM&amp;tbnid=bKMB_cur1RJy5M:&amp;ved=0CAgQjRw&amp;url=http://gastronomia-el.espe.edu.ec/&amp;ei=JxGbU5PVIO--sQT3w4K4Cw&amp;psig=AFQjCNF-dWwDVkTl0cwZFiHxW2CHFAB21Q&amp;ust=140275779963022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uario\Desktop\ARCHIVOS%20DEFENSA\FORMATO%20DE%20LA%20ENCUESTA%20APLICADA.doc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EMPRESAS%20DEL%20SUBSECTOR.doc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ec/url?sa=i&amp;source=images&amp;cd=&amp;cad=rja&amp;uact=8&amp;docid=yaRGa2IwdXWZiM&amp;tbnid=bKMB_cur1RJy5M:&amp;ved=0CAgQjRw&amp;url=http://gastronomia-el.espe.edu.ec/&amp;ei=JxGbU5PVIO--sQT3w4K4Cw&amp;psig=AFQjCNF-dWwDVkTl0cwZFiHxW2CHFAB21Q&amp;ust=140275779963022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hyperlink" Target="MATRIZ%20FODA.docx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ec/url?sa=i&amp;source=images&amp;cd=&amp;cad=rja&amp;uact=8&amp;docid=yaRGa2IwdXWZiM&amp;tbnid=bKMB_cur1RJy5M:&amp;ved=0CAgQjRw&amp;url=http://gastronomia-el.espe.edu.ec/&amp;ei=JxGbU5PVIO--sQT3w4K4Cw&amp;psig=AFQjCNF-dWwDVkTl0cwZFiHxW2CHFAB21Q&amp;ust=140275779963022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c/url?sa=i&amp;source=images&amp;cd=&amp;cad=rja&amp;uact=8&amp;docid=yaRGa2IwdXWZiM&amp;tbnid=bKMB_cur1RJy5M:&amp;ved=0CAgQjRw&amp;url=http://gastronomia-el.espe.edu.ec/&amp;ei=JxGbU5PVIO--sQT3w4K4Cw&amp;psig=AFQjCNF-dWwDVkTl0cwZFiHxW2CHFAB21Q&amp;ust=140275779963022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REGISTRODEINTERESADOS.xlsx" TargetMode="External"/><Relationship Id="rId3" Type="http://schemas.openxmlformats.org/officeDocument/2006/relationships/diagramLayout" Target="../diagrams/layout12.xml"/><Relationship Id="rId7" Type="http://schemas.openxmlformats.org/officeDocument/2006/relationships/hyperlink" Target="ADQUISICIONES.xlsx" TargetMode="Externa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ec/url?sa=i&amp;source=images&amp;cd=&amp;cad=rja&amp;uact=8&amp;docid=yaRGa2IwdXWZiM&amp;tbnid=bKMB_cur1RJy5M:&amp;ved=0CAgQjRw&amp;url=http://gastronomia-el.espe.edu.ec/&amp;ei=JxGbU5PVIO--sQT3w4K4Cw&amp;psig=AFQjCNF-dWwDVkTl0cwZFiHxW2CHFAB21Q&amp;ust=140275779963022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diagramLayout" Target="../diagrams/layout13.xml"/><Relationship Id="rId7" Type="http://schemas.openxmlformats.org/officeDocument/2006/relationships/image" Target="../media/image38.jp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ec/url?sa=i&amp;source=images&amp;cd=&amp;cad=rja&amp;uact=8&amp;docid=yaRGa2IwdXWZiM&amp;tbnid=bKMB_cur1RJy5M:&amp;ved=0CAgQjRw&amp;url=http://gastronomia-el.espe.edu.ec/&amp;ei=JxGbU5PVIO--sQT3w4K4Cw&amp;psig=AFQjCNF-dWwDVkTl0cwZFiHxW2CHFAB21Q&amp;ust=140275779963022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ec/url?sa=i&amp;source=images&amp;cd=&amp;cad=rja&amp;uact=8&amp;docid=yaRGa2IwdXWZiM&amp;tbnid=bKMB_cur1RJy5M:&amp;ved=0CAgQjRw&amp;url=http://gastronomia-el.espe.edu.ec/&amp;ei=JxGbU5PVIO--sQT3w4K4Cw&amp;psig=AFQjCNF-dWwDVkTl0cwZFiHxW2CHFAB21Q&amp;ust=140275779963022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ec/url?sa=i&amp;source=images&amp;cd=&amp;cad=rja&amp;uact=8&amp;docid=yaRGa2IwdXWZiM&amp;tbnid=bKMB_cur1RJy5M:&amp;ved=0CAgQjRw&amp;url=http://gastronomia-el.espe.edu.ec/&amp;ei=JxGbU5PVIO--sQT3w4K4Cw&amp;psig=AFQjCNF-dWwDVkTl0cwZFiHxW2CHFAB21Q&amp;ust=140275779963022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ec/url?sa=i&amp;source=images&amp;cd=&amp;cad=rja&amp;uact=8&amp;docid=yaRGa2IwdXWZiM&amp;tbnid=bKMB_cur1RJy5M:&amp;ved=0CAgQjRw&amp;url=http://gastronomia-el.espe.edu.ec/&amp;ei=JxGbU5PVIO--sQT3w4K4Cw&amp;psig=AFQjCNF-dWwDVkTl0cwZFiHxW2CHFAB21Q&amp;ust=140275779963022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7772400" cy="4248472"/>
          </a:xfrm>
        </p:spPr>
        <p:txBody>
          <a:bodyPr>
            <a:noAutofit/>
          </a:bodyPr>
          <a:lstStyle/>
          <a:p>
            <a:pPr algn="ctr"/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>“</a:t>
            </a:r>
            <a:r>
              <a:rPr lang="es-ES" sz="1800" b="1" dirty="0" smtClean="0">
                <a:solidFill>
                  <a:srgbClr val="FF0000"/>
                </a:solidFill>
                <a:latin typeface="Bookman Old Style" pitchFamily="18" charset="0"/>
              </a:rPr>
              <a:t>MODELO </a:t>
            </a:r>
            <a:r>
              <a:rPr lang="es-ES" sz="1800" b="1" dirty="0">
                <a:solidFill>
                  <a:srgbClr val="FF0000"/>
                </a:solidFill>
                <a:latin typeface="Bookman Old Style" pitchFamily="18" charset="0"/>
              </a:rPr>
              <a:t>DE GESTIÓN DE PROYECTOS DEL SECTOR ELÉCTRICO APLICADO AL SUBSECTOR DE SUMINISTRO Y MONTAJE DE PRODUCTOS Y SERVICIOS DE INGENIERÍA ELÉCTRICA</a:t>
            </a:r>
            <a: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  <a:t>”</a:t>
            </a:r>
            <a:br>
              <a:rPr lang="es-EC" sz="1800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es-EC" sz="1800" b="1" dirty="0">
                <a:latin typeface="Bookman Old Style" pitchFamily="18" charset="0"/>
              </a:rPr>
              <a:t/>
            </a:r>
            <a:br>
              <a:rPr lang="es-EC" sz="1800" b="1" dirty="0">
                <a:latin typeface="Bookman Old Style" pitchFamily="18" charset="0"/>
              </a:rPr>
            </a:br>
            <a:r>
              <a:rPr lang="es-EC" sz="1800" b="1" dirty="0">
                <a:latin typeface="Bookman Old Style" pitchFamily="18" charset="0"/>
              </a:rPr>
              <a:t>AUTORAS:</a:t>
            </a:r>
            <a:r>
              <a:rPr lang="es-ES" sz="1800" dirty="0">
                <a:latin typeface="Bookman Old Style" pitchFamily="18" charset="0"/>
              </a:rPr>
              <a:t/>
            </a:r>
            <a:br>
              <a:rPr lang="es-ES" sz="1800" dirty="0">
                <a:latin typeface="Bookman Old Style" pitchFamily="18" charset="0"/>
              </a:rPr>
            </a:br>
            <a:r>
              <a:rPr lang="es-EC" sz="1800" b="1" dirty="0">
                <a:latin typeface="Bookman Old Style" pitchFamily="18" charset="0"/>
              </a:rPr>
              <a:t>ING. APOLO </a:t>
            </a:r>
            <a:r>
              <a:rPr lang="es-EC" sz="1800" b="1" dirty="0" smtClean="0">
                <a:latin typeface="Bookman Old Style" pitchFamily="18" charset="0"/>
              </a:rPr>
              <a:t>CÁRDENAS TATIANA </a:t>
            </a:r>
            <a:r>
              <a:rPr lang="es-EC" sz="1800" b="1" dirty="0">
                <a:latin typeface="Bookman Old Style" pitchFamily="18" charset="0"/>
              </a:rPr>
              <a:t>MAGALI </a:t>
            </a:r>
            <a:r>
              <a:rPr lang="es-EC" sz="1800" b="1" dirty="0" smtClean="0">
                <a:latin typeface="Bookman Old Style" pitchFamily="18" charset="0"/>
              </a:rPr>
              <a:t/>
            </a:r>
            <a:br>
              <a:rPr lang="es-EC" sz="1800" b="1" dirty="0" smtClean="0">
                <a:latin typeface="Bookman Old Style" pitchFamily="18" charset="0"/>
              </a:rPr>
            </a:br>
            <a:r>
              <a:rPr lang="es-EC" sz="1800" b="1" dirty="0" smtClean="0">
                <a:latin typeface="Bookman Old Style" pitchFamily="18" charset="0"/>
              </a:rPr>
              <a:t>ING</a:t>
            </a:r>
            <a:r>
              <a:rPr lang="es-EC" sz="1800" b="1" dirty="0">
                <a:latin typeface="Bookman Old Style" pitchFamily="18" charset="0"/>
              </a:rPr>
              <a:t>. BOLAÑOS JURADO</a:t>
            </a:r>
            <a:r>
              <a:rPr lang="es-EC" sz="1800" dirty="0">
                <a:latin typeface="Bookman Old Style" pitchFamily="18" charset="0"/>
              </a:rPr>
              <a:t> </a:t>
            </a:r>
            <a:r>
              <a:rPr lang="es-EC" sz="1800" b="1" dirty="0" smtClean="0">
                <a:latin typeface="Bookman Old Style" pitchFamily="18" charset="0"/>
              </a:rPr>
              <a:t>MÓNICA </a:t>
            </a:r>
            <a:r>
              <a:rPr lang="es-EC" sz="1800" b="1" dirty="0">
                <a:latin typeface="Bookman Old Style" pitchFamily="18" charset="0"/>
              </a:rPr>
              <a:t>CAROLINA  </a:t>
            </a:r>
            <a:r>
              <a:rPr lang="es-EC" sz="1800" b="1" dirty="0" smtClean="0">
                <a:latin typeface="Bookman Old Style" pitchFamily="18" charset="0"/>
              </a:rPr>
              <a:t/>
            </a:r>
            <a:br>
              <a:rPr lang="es-EC" sz="1800" b="1" dirty="0" smtClean="0">
                <a:latin typeface="Bookman Old Style" pitchFamily="18" charset="0"/>
              </a:rPr>
            </a:br>
            <a:r>
              <a:rPr lang="es-EC" sz="1800" b="1" dirty="0">
                <a:latin typeface="Bookman Old Style" pitchFamily="18" charset="0"/>
              </a:rPr>
              <a:t/>
            </a:r>
            <a:br>
              <a:rPr lang="es-EC" sz="1800" b="1" dirty="0">
                <a:latin typeface="Bookman Old Style" pitchFamily="18" charset="0"/>
              </a:rPr>
            </a:br>
            <a:r>
              <a:rPr lang="es-ES" sz="1800" dirty="0" smtClean="0">
                <a:latin typeface="Bookman Old Style" pitchFamily="18" charset="0"/>
              </a:rPr>
              <a:t/>
            </a:r>
            <a:br>
              <a:rPr lang="es-ES" sz="1800" dirty="0" smtClean="0">
                <a:latin typeface="Bookman Old Style" pitchFamily="18" charset="0"/>
              </a:rPr>
            </a:br>
            <a:r>
              <a:rPr lang="es-EC" sz="1800" b="1" dirty="0" smtClean="0">
                <a:latin typeface="Bookman Old Style" pitchFamily="18" charset="0"/>
              </a:rPr>
              <a:t>DIRECTOR</a:t>
            </a:r>
            <a:r>
              <a:rPr lang="es-EC" sz="1800" b="1" dirty="0">
                <a:latin typeface="Bookman Old Style" pitchFamily="18" charset="0"/>
              </a:rPr>
              <a:t>: </a:t>
            </a:r>
            <a:r>
              <a:rPr lang="es-ES" sz="1800" b="1" dirty="0" smtClean="0">
                <a:latin typeface="Bookman Old Style" pitchFamily="18" charset="0"/>
              </a:rPr>
              <a:t>ING. PAVÓN  RAÚL MSC., MBA. </a:t>
            </a:r>
            <a:r>
              <a:rPr lang="es-ES" sz="1800" dirty="0">
                <a:latin typeface="Bookman Old Style" pitchFamily="18" charset="0"/>
              </a:rPr>
              <a:t/>
            </a:r>
            <a:br>
              <a:rPr lang="es-ES" sz="1800" dirty="0">
                <a:latin typeface="Bookman Old Style" pitchFamily="18" charset="0"/>
              </a:rPr>
            </a:br>
            <a:r>
              <a:rPr lang="es-ES" sz="1800" b="1" dirty="0">
                <a:latin typeface="Bookman Old Style" pitchFamily="18" charset="0"/>
              </a:rPr>
              <a:t> </a:t>
            </a:r>
            <a:r>
              <a:rPr lang="es-ES" sz="1800" dirty="0">
                <a:latin typeface="Bookman Old Style" pitchFamily="18" charset="0"/>
              </a:rPr>
              <a:t/>
            </a:r>
            <a:br>
              <a:rPr lang="es-ES" sz="1800" dirty="0">
                <a:latin typeface="Bookman Old Style" pitchFamily="18" charset="0"/>
              </a:rPr>
            </a:br>
            <a:r>
              <a:rPr lang="es-EC" sz="1800" b="1" dirty="0" smtClean="0">
                <a:latin typeface="Bookman Old Style" pitchFamily="18" charset="0"/>
              </a:rPr>
              <a:t>SANGOLQUÍ</a:t>
            </a:r>
            <a:r>
              <a:rPr lang="es-EC" sz="1800" b="1" dirty="0">
                <a:latin typeface="Bookman Old Style" pitchFamily="18" charset="0"/>
              </a:rPr>
              <a:t>, JULIO DE 2014</a:t>
            </a:r>
            <a:r>
              <a:rPr lang="es-ES" sz="1800" dirty="0">
                <a:latin typeface="Bookman Old Style" pitchFamily="18" charset="0"/>
              </a:rPr>
              <a:t/>
            </a:r>
            <a:br>
              <a:rPr lang="es-ES" sz="1800" dirty="0">
                <a:latin typeface="Bookman Old Style" pitchFamily="18" charset="0"/>
              </a:rPr>
            </a:br>
            <a:r>
              <a:rPr lang="es-EC" sz="1800" dirty="0">
                <a:latin typeface="Bookman Old Style" pitchFamily="18" charset="0"/>
              </a:rPr>
              <a:t/>
            </a:r>
            <a:br>
              <a:rPr lang="es-EC" sz="1800" dirty="0">
                <a:latin typeface="Bookman Old Style" pitchFamily="18" charset="0"/>
              </a:rPr>
            </a:br>
            <a:endParaRPr lang="es-EC" sz="1800" dirty="0">
              <a:latin typeface="Bookman Old Style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35004" y="836713"/>
            <a:ext cx="6656784" cy="1872207"/>
          </a:xfrm>
        </p:spPr>
        <p:txBody>
          <a:bodyPr>
            <a:noAutofit/>
          </a:bodyPr>
          <a:lstStyle/>
          <a:p>
            <a:pPr algn="ctr"/>
            <a:r>
              <a:rPr lang="es-EC" sz="1800" b="1" dirty="0" smtClean="0">
                <a:solidFill>
                  <a:schemeClr val="tx1"/>
                </a:solidFill>
                <a:latin typeface="Bookman Old Style" pitchFamily="18" charset="0"/>
              </a:rPr>
              <a:t>MAESTRÍA </a:t>
            </a:r>
            <a:r>
              <a:rPr lang="es-EC" sz="1800" b="1" dirty="0">
                <a:solidFill>
                  <a:schemeClr val="tx1"/>
                </a:solidFill>
                <a:latin typeface="Bookman Old Style" pitchFamily="18" charset="0"/>
              </a:rPr>
              <a:t>EN </a:t>
            </a:r>
            <a:r>
              <a:rPr lang="es-EC" sz="1800" b="1" dirty="0" smtClean="0">
                <a:solidFill>
                  <a:schemeClr val="tx1"/>
                </a:solidFill>
                <a:latin typeface="Bookman Old Style" pitchFamily="18" charset="0"/>
              </a:rPr>
              <a:t>GESTIÓN </a:t>
            </a:r>
            <a:r>
              <a:rPr lang="es-EC" sz="1800" b="1" dirty="0">
                <a:solidFill>
                  <a:schemeClr val="tx1"/>
                </a:solidFill>
                <a:latin typeface="Bookman Old Style" pitchFamily="18" charset="0"/>
              </a:rPr>
              <a:t>DE </a:t>
            </a:r>
            <a:r>
              <a:rPr lang="es-EC" sz="1800" b="1" dirty="0" smtClean="0">
                <a:solidFill>
                  <a:schemeClr val="tx1"/>
                </a:solidFill>
                <a:latin typeface="Bookman Old Style" pitchFamily="18" charset="0"/>
              </a:rPr>
              <a:t>PROYECTOS</a:t>
            </a:r>
            <a:endParaRPr lang="es-ES" sz="18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es-EC" sz="1800" b="1" dirty="0" smtClean="0">
                <a:solidFill>
                  <a:schemeClr val="tx1"/>
                </a:solidFill>
                <a:latin typeface="Bookman Old Style" pitchFamily="18" charset="0"/>
              </a:rPr>
              <a:t>VI PROMOCIÓN</a:t>
            </a:r>
            <a:endParaRPr lang="es-ES" sz="18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es-EC" sz="1800" b="1" dirty="0">
                <a:solidFill>
                  <a:schemeClr val="tx1"/>
                </a:solidFill>
                <a:latin typeface="Bookman Old Style" pitchFamily="18" charset="0"/>
              </a:rPr>
              <a:t> </a:t>
            </a:r>
            <a:endParaRPr lang="es-ES" sz="18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r>
              <a:rPr lang="es-EC" sz="1800" b="1" dirty="0">
                <a:solidFill>
                  <a:schemeClr val="tx1"/>
                </a:solidFill>
                <a:latin typeface="Bookman Old Style" pitchFamily="18" charset="0"/>
              </a:rPr>
              <a:t> </a:t>
            </a:r>
            <a:r>
              <a:rPr lang="es-EC" sz="1800" b="1" dirty="0" smtClean="0">
                <a:solidFill>
                  <a:schemeClr val="tx1"/>
                </a:solidFill>
                <a:latin typeface="Bookman Old Style" pitchFamily="18" charset="0"/>
              </a:rPr>
              <a:t>TESIS </a:t>
            </a:r>
            <a:r>
              <a:rPr lang="es-EC" sz="1800" b="1" dirty="0">
                <a:solidFill>
                  <a:schemeClr val="tx1"/>
                </a:solidFill>
                <a:latin typeface="Bookman Old Style" pitchFamily="18" charset="0"/>
              </a:rPr>
              <a:t>DE GRADO MAESTRÍA DE GESTIÓN DE PROYECTOS </a:t>
            </a:r>
            <a:endParaRPr lang="es-ES" sz="18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4" name="3 Imagen" descr="http://t1.gstatic.com/images?q=tbn:ANd9GcSI3HqvB5OJ-OcjX51nkZcP0PbRmTFcyAviLxB14YM5HLcLdVE4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1998499" cy="504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049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5400" b="1" dirty="0" smtClean="0">
                <a:latin typeface="Bookman Old Style" pitchFamily="18" charset="0"/>
              </a:rPr>
              <a:t>DISEÑO METODOLÓGICO</a:t>
            </a:r>
            <a:endParaRPr lang="es-ES" sz="5400" b="1" dirty="0">
              <a:latin typeface="Bookman Old Style" pitchFamily="18" charset="0"/>
            </a:endParaRPr>
          </a:p>
        </p:txBody>
      </p:sp>
      <p:pic>
        <p:nvPicPr>
          <p:cNvPr id="5" name="4 Imagen" descr="http://t1.gstatic.com/images?q=tbn:ANd9GcSI3HqvB5OJ-OcjX51nkZcP0PbRmTFcyAviLxB14YM5HLcLdVE4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882"/>
            <a:ext cx="1998499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581128"/>
            <a:ext cx="2171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84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539552" y="1700808"/>
            <a:ext cx="3816424" cy="1872208"/>
          </a:xfrm>
          <a:prstGeom prst="flowChartDocument">
            <a:avLst/>
          </a:prstGeom>
          <a:solidFill>
            <a:srgbClr val="7DB6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tx1"/>
                </a:solidFill>
                <a:latin typeface="Bookman Old Style" pitchFamily="18" charset="0"/>
              </a:rPr>
              <a:t>PYMES </a:t>
            </a:r>
            <a:r>
              <a:rPr lang="es-ES" sz="1600" dirty="0">
                <a:solidFill>
                  <a:schemeClr val="tx1"/>
                </a:solidFill>
                <a:latin typeface="Bookman Old Style" pitchFamily="18" charset="0"/>
              </a:rPr>
              <a:t>del subsector de suministro y montaje de productos y servicios de Ingeniería Eléctrica de la Provincia de Pichincha</a:t>
            </a:r>
            <a:endParaRPr lang="en-US" sz="1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980728"/>
            <a:ext cx="3816990" cy="5232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Población Objetivo</a:t>
            </a:r>
            <a:endParaRPr 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979712" y="3717032"/>
            <a:ext cx="792088" cy="720080"/>
          </a:xfrm>
          <a:prstGeom prst="downArrow">
            <a:avLst>
              <a:gd name="adj1" fmla="val 50000"/>
              <a:gd name="adj2" fmla="val 47764"/>
            </a:avLst>
          </a:prstGeom>
          <a:solidFill>
            <a:srgbClr val="37F156"/>
          </a:solidFill>
          <a:ln>
            <a:solidFill>
              <a:srgbClr val="37F1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Off-page Connector 8"/>
          <p:cNvSpPr/>
          <p:nvPr/>
        </p:nvSpPr>
        <p:spPr>
          <a:xfrm>
            <a:off x="611560" y="4581128"/>
            <a:ext cx="3672408" cy="1368152"/>
          </a:xfrm>
          <a:prstGeom prst="flowChartOffpageConnector">
            <a:avLst/>
          </a:prstGeom>
          <a:solidFill>
            <a:srgbClr val="8FB1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Bookman Old Style" pitchFamily="18" charset="0"/>
              </a:rPr>
              <a:t>la base de datos del último Censo Económico realizado por el INEC en el año </a:t>
            </a:r>
            <a:r>
              <a:rPr lang="es-ES" dirty="0" smtClean="0">
                <a:solidFill>
                  <a:schemeClr val="tx1"/>
                </a:solidFill>
                <a:latin typeface="Bookman Old Style" pitchFamily="18" charset="0"/>
              </a:rPr>
              <a:t>2010</a:t>
            </a:r>
            <a:endParaRPr lang="en-US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37170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Fuente de información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16016" y="980728"/>
            <a:ext cx="3600400" cy="4616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C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Técnica de Muestreo</a:t>
            </a:r>
            <a:endParaRPr lang="en-US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2" name="Flowchart: Document 11"/>
          <p:cNvSpPr/>
          <p:nvPr/>
        </p:nvSpPr>
        <p:spPr>
          <a:xfrm>
            <a:off x="4860032" y="1700808"/>
            <a:ext cx="3456384" cy="1224136"/>
          </a:xfrm>
          <a:prstGeom prst="flowChartDocument">
            <a:avLst/>
          </a:prstGeom>
          <a:solidFill>
            <a:srgbClr val="7DB6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Bookman Old Style" pitchFamily="18" charset="0"/>
              </a:rPr>
              <a:t>Muestreo Probabilístico Aleatorio </a:t>
            </a:r>
            <a:r>
              <a:rPr lang="es-ES" dirty="0" smtClean="0">
                <a:solidFill>
                  <a:schemeClr val="tx1"/>
                </a:solidFill>
                <a:latin typeface="Bookman Old Style" pitchFamily="18" charset="0"/>
              </a:rPr>
              <a:t>Simple</a:t>
            </a:r>
            <a:endParaRPr lang="en-US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6444208" y="3717032"/>
            <a:ext cx="792088" cy="720080"/>
          </a:xfrm>
          <a:prstGeom prst="downArrow">
            <a:avLst>
              <a:gd name="adj1" fmla="val 50000"/>
              <a:gd name="adj2" fmla="val 47764"/>
            </a:avLst>
          </a:prstGeom>
          <a:solidFill>
            <a:srgbClr val="37F156"/>
          </a:solidFill>
          <a:ln>
            <a:solidFill>
              <a:srgbClr val="37F1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Off-page Connector 13">
            <a:hlinkClick r:id="rId3" action="ppaction://hlinkfile"/>
          </p:cNvPr>
          <p:cNvSpPr/>
          <p:nvPr/>
        </p:nvSpPr>
        <p:spPr>
          <a:xfrm>
            <a:off x="4860032" y="4581128"/>
            <a:ext cx="3456384" cy="792088"/>
          </a:xfrm>
          <a:prstGeom prst="flowChartOffpageConnector">
            <a:avLst/>
          </a:prstGeom>
          <a:solidFill>
            <a:srgbClr val="8FB1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Bookman Old Style" pitchFamily="18" charset="0"/>
              </a:rPr>
              <a:t>Encuesta</a:t>
            </a:r>
            <a:endParaRPr lang="en-US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0112" y="364502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Técnica de Investigación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8424" y="44624"/>
            <a:ext cx="7620000" cy="782960"/>
          </a:xfrm>
        </p:spPr>
        <p:txBody>
          <a:bodyPr/>
          <a:lstStyle/>
          <a:p>
            <a:r>
              <a:rPr lang="es-ES" sz="2800" b="1" dirty="0" smtClean="0">
                <a:solidFill>
                  <a:srgbClr val="FF0000"/>
                </a:solidFill>
                <a:latin typeface="Bookman Old Style" pitchFamily="18" charset="0"/>
              </a:rPr>
              <a:t>METODOLOGÍA DE LA INVESTIGACIÓN</a:t>
            </a:r>
            <a:endParaRPr lang="es-ES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11</a:t>
            </a:fld>
            <a:endParaRPr lang="es-EC"/>
          </a:p>
        </p:txBody>
      </p:sp>
      <p:sp>
        <p:nvSpPr>
          <p:cNvPr id="3" name="2 CuadroTexto">
            <a:hlinkClick r:id="rId4" action="ppaction://hlinkfile"/>
          </p:cNvPr>
          <p:cNvSpPr txBox="1"/>
          <p:nvPr/>
        </p:nvSpPr>
        <p:spPr>
          <a:xfrm>
            <a:off x="1259632" y="6093296"/>
            <a:ext cx="2441726" cy="36933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Bookman Old Style" pitchFamily="18" charset="0"/>
              </a:rPr>
              <a:t>242 empresas</a:t>
            </a:r>
            <a:endParaRPr lang="es-ES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421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543800" cy="2593975"/>
          </a:xfrm>
        </p:spPr>
        <p:txBody>
          <a:bodyPr>
            <a:normAutofit/>
          </a:bodyPr>
          <a:lstStyle/>
          <a:p>
            <a:pPr algn="ctr"/>
            <a:r>
              <a:rPr lang="es-ES" sz="5400" b="1" dirty="0" smtClean="0">
                <a:latin typeface="Bookman Old Style" pitchFamily="18" charset="0"/>
              </a:rPr>
              <a:t>DIAGNÓSTICO SITUACIONAL</a:t>
            </a:r>
            <a:endParaRPr lang="es-ES" sz="5400" b="1" dirty="0">
              <a:latin typeface="Bookman Old Style" pitchFamily="18" charset="0"/>
            </a:endParaRPr>
          </a:p>
        </p:txBody>
      </p:sp>
      <p:pic>
        <p:nvPicPr>
          <p:cNvPr id="5" name="4 Imagen" descr="http://t1.gstatic.com/images?q=tbn:ANd9GcSI3HqvB5OJ-OcjX51nkZcP0PbRmTFcyAviLxB14YM5HLcLdVE4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882"/>
            <a:ext cx="1998499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987" y="364502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70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683896" cy="778098"/>
          </a:xfrm>
        </p:spPr>
        <p:txBody>
          <a:bodyPr/>
          <a:lstStyle/>
          <a:p>
            <a:pPr algn="ctr"/>
            <a:r>
              <a:rPr lang="es-ES" sz="4000" b="1" dirty="0" smtClean="0">
                <a:solidFill>
                  <a:srgbClr val="FF0000"/>
                </a:solidFill>
                <a:latin typeface="Bookman Old Style" pitchFamily="18" charset="0"/>
              </a:rPr>
              <a:t>AMBIENTE EXTERNO</a:t>
            </a:r>
            <a:endParaRPr lang="es-ES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13</a:t>
            </a:fld>
            <a:endParaRPr lang="es-EC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2051720" y="1282750"/>
            <a:ext cx="475252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solidFill>
                  <a:schemeClr val="tx1"/>
                </a:solidFill>
                <a:latin typeface="Bookman Old Style" pitchFamily="18" charset="0"/>
              </a:rPr>
              <a:t>MACROENTORNO</a:t>
            </a:r>
            <a:endParaRPr lang="es-ES" sz="32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946198556"/>
              </p:ext>
            </p:extLst>
          </p:nvPr>
        </p:nvGraphicFramePr>
        <p:xfrm>
          <a:off x="-180528" y="2420888"/>
          <a:ext cx="46805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0083919"/>
              </p:ext>
            </p:extLst>
          </p:nvPr>
        </p:nvGraphicFramePr>
        <p:xfrm>
          <a:off x="4355976" y="2461344"/>
          <a:ext cx="38164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26182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14</a:t>
            </a:fld>
            <a:endParaRPr lang="es-EC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115616" y="274638"/>
            <a:ext cx="668389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smtClean="0">
                <a:solidFill>
                  <a:srgbClr val="FF0000"/>
                </a:solidFill>
                <a:latin typeface="Bookman Old Style" pitchFamily="18" charset="0"/>
              </a:rPr>
              <a:t>AMBIENTE EXTERNO</a:t>
            </a:r>
            <a:endParaRPr lang="es-ES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051720" y="1282750"/>
            <a:ext cx="4752528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solidFill>
                  <a:schemeClr val="tx1"/>
                </a:solidFill>
                <a:latin typeface="Bookman Old Style" pitchFamily="18" charset="0"/>
              </a:rPr>
              <a:t>MICROENTORNO</a:t>
            </a:r>
            <a:endParaRPr lang="es-ES" sz="3200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617706374"/>
              </p:ext>
            </p:extLst>
          </p:nvPr>
        </p:nvGraphicFramePr>
        <p:xfrm>
          <a:off x="539552" y="2060848"/>
          <a:ext cx="36240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567609413"/>
              </p:ext>
            </p:extLst>
          </p:nvPr>
        </p:nvGraphicFramePr>
        <p:xfrm>
          <a:off x="4572000" y="2060848"/>
          <a:ext cx="36240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0205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418654"/>
            <a:ext cx="6611888" cy="562074"/>
          </a:xfrm>
        </p:spPr>
        <p:txBody>
          <a:bodyPr/>
          <a:lstStyle/>
          <a:p>
            <a:pPr algn="ctr"/>
            <a:r>
              <a:rPr lang="es-ES" sz="4000" b="1" dirty="0" smtClean="0">
                <a:solidFill>
                  <a:srgbClr val="FF0000"/>
                </a:solidFill>
                <a:latin typeface="Bookman Old Style" pitchFamily="18" charset="0"/>
              </a:rPr>
              <a:t>AMBIENTE INTERNO</a:t>
            </a:r>
            <a:endParaRPr lang="es-ES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15</a:t>
            </a:fld>
            <a:endParaRPr lang="es-EC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615234084"/>
              </p:ext>
            </p:extLst>
          </p:nvPr>
        </p:nvGraphicFramePr>
        <p:xfrm>
          <a:off x="1524000" y="21733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06004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984205"/>
              </p:ext>
            </p:extLst>
          </p:nvPr>
        </p:nvGraphicFramePr>
        <p:xfrm>
          <a:off x="457200" y="186876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16</a:t>
            </a:fld>
            <a:endParaRPr lang="es-EC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827584" y="274638"/>
            <a:ext cx="7620000" cy="490066"/>
          </a:xfrm>
        </p:spPr>
        <p:txBody>
          <a:bodyPr/>
          <a:lstStyle/>
          <a:p>
            <a:pPr algn="ctr"/>
            <a:r>
              <a:rPr lang="es-ES" sz="4000" b="1" dirty="0" smtClean="0">
                <a:solidFill>
                  <a:srgbClr val="FF0000"/>
                </a:solidFill>
                <a:latin typeface="Bookman Old Style" pitchFamily="18" charset="0"/>
              </a:rPr>
              <a:t>AMBIENTE INTERNO</a:t>
            </a:r>
            <a:endParaRPr lang="es-ES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" name="1 Flecha abajo">
            <a:hlinkClick r:id="rId7" action="ppaction://hlinkfile"/>
          </p:cNvPr>
          <p:cNvSpPr/>
          <p:nvPr/>
        </p:nvSpPr>
        <p:spPr>
          <a:xfrm>
            <a:off x="7812360" y="6237312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3675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860F9B-8372-4866-95F8-AF40F1172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7A860F9B-8372-4866-95F8-AF40F1172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7A860F9B-8372-4866-95F8-AF40F1172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7A860F9B-8372-4866-95F8-AF40F1172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D258AD-7782-4CF1-829E-B122743C5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graphicEl>
                                              <a:dgm id="{E4D258AD-7782-4CF1-829E-B122743C5E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E4D258AD-7782-4CF1-829E-B122743C5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E4D258AD-7782-4CF1-829E-B122743C5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47D4BB9-0609-45E0-AD30-1FF23BAAC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graphicEl>
                                              <a:dgm id="{147D4BB9-0609-45E0-AD30-1FF23BAAC1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graphicEl>
                                              <a:dgm id="{147D4BB9-0609-45E0-AD30-1FF23BAAC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graphicEl>
                                              <a:dgm id="{147D4BB9-0609-45E0-AD30-1FF23BAAC1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628A34B-6703-4538-9721-1D3E1D302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graphicEl>
                                              <a:dgm id="{D628A34B-6703-4538-9721-1D3E1D3021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graphicEl>
                                              <a:dgm id="{D628A34B-6703-4538-9721-1D3E1D302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graphicEl>
                                              <a:dgm id="{D628A34B-6703-4538-9721-1D3E1D302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111ED70-0647-4142-A30A-B107B622F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dgm id="{B111ED70-0647-4142-A30A-B107B622FD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graphicEl>
                                              <a:dgm id="{B111ED70-0647-4142-A30A-B107B622F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graphicEl>
                                              <a:dgm id="{B111ED70-0647-4142-A30A-B107B622FD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F7EAE41-EEC8-4369-921B-F7B09F42D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graphicEl>
                                              <a:dgm id="{8F7EAE41-EEC8-4369-921B-F7B09F42D4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graphicEl>
                                              <a:dgm id="{8F7EAE41-EEC8-4369-921B-F7B09F42D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graphicEl>
                                              <a:dgm id="{8F7EAE41-EEC8-4369-921B-F7B09F42D4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B64EF2-2F86-496E-9564-3EA1EE0F5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graphicEl>
                                              <a:dgm id="{99B64EF2-2F86-496E-9564-3EA1EE0F5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graphicEl>
                                              <a:dgm id="{99B64EF2-2F86-496E-9564-3EA1EE0F5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graphicEl>
                                              <a:dgm id="{99B64EF2-2F86-496E-9564-3EA1EE0F5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331A779-6475-4337-8E74-4975111A0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graphicEl>
                                              <a:dgm id="{5331A779-6475-4337-8E74-4975111A0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graphicEl>
                                              <a:dgm id="{5331A779-6475-4337-8E74-4975111A0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graphicEl>
                                              <a:dgm id="{5331A779-6475-4337-8E74-4975111A0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410AFE4-344A-41B6-9D15-059143C3D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>
                                            <p:graphicEl>
                                              <a:dgm id="{4410AFE4-344A-41B6-9D15-059143C3D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graphicEl>
                                              <a:dgm id="{4410AFE4-344A-41B6-9D15-059143C3D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4410AFE4-344A-41B6-9D15-059143C3D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8930A0-F86A-49AC-8A0F-F23060F55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>
                                            <p:graphicEl>
                                              <a:dgm id="{A68930A0-F86A-49AC-8A0F-F23060F55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A68930A0-F86A-49AC-8A0F-F23060F55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graphicEl>
                                              <a:dgm id="{A68930A0-F86A-49AC-8A0F-F23060F55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B0BA262-B314-4F6E-A450-2839AD0F6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>
                                            <p:graphicEl>
                                              <a:dgm id="{4B0BA262-B314-4F6E-A450-2839AD0F65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4B0BA262-B314-4F6E-A450-2839AD0F6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graphicEl>
                                              <a:dgm id="{4B0BA262-B314-4F6E-A450-2839AD0F6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3D5EBC-24B2-41E2-A17E-8C7BD0879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graphicEl>
                                              <a:dgm id="{3F3D5EBC-24B2-41E2-A17E-8C7BD0879D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graphicEl>
                                              <a:dgm id="{3F3D5EBC-24B2-41E2-A17E-8C7BD0879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graphicEl>
                                              <a:dgm id="{3F3D5EBC-24B2-41E2-A17E-8C7BD0879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F4412E-6554-415B-8AAB-6CA56E3E8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graphicEl>
                                              <a:dgm id="{70F4412E-6554-415B-8AAB-6CA56E3E8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graphicEl>
                                              <a:dgm id="{70F4412E-6554-415B-8AAB-6CA56E3E8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graphicEl>
                                              <a:dgm id="{70F4412E-6554-415B-8AAB-6CA56E3E8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467544" y="1123057"/>
            <a:ext cx="7762056" cy="2593975"/>
          </a:xfrm>
        </p:spPr>
        <p:txBody>
          <a:bodyPr/>
          <a:lstStyle/>
          <a:p>
            <a:pPr algn="ctr"/>
            <a:r>
              <a:rPr lang="es-ES" sz="4800" b="1" dirty="0" smtClean="0">
                <a:latin typeface="Bookman Old Style" pitchFamily="18" charset="0"/>
              </a:rPr>
              <a:t>PROPUESTA DEL MODELO DE GESTIÓN DE PROYECTOS</a:t>
            </a:r>
            <a:endParaRPr lang="es-ES" sz="4800" b="1" dirty="0">
              <a:latin typeface="Bookman Old Style" pitchFamily="18" charset="0"/>
            </a:endParaRPr>
          </a:p>
        </p:txBody>
      </p:sp>
      <p:pic>
        <p:nvPicPr>
          <p:cNvPr id="5" name="4 Imagen" descr="http://t1.gstatic.com/images?q=tbn:ANd9GcSI3HqvB5OJ-OcjX51nkZcP0PbRmTFcyAviLxB14YM5HLcLdVE4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882"/>
            <a:ext cx="1998499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933056"/>
            <a:ext cx="223224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73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4408" y="125760"/>
            <a:ext cx="7620000" cy="1143000"/>
          </a:xfrm>
        </p:spPr>
        <p:txBody>
          <a:bodyPr>
            <a:noAutofit/>
          </a:bodyPr>
          <a:lstStyle/>
          <a:p>
            <a:pPr algn="ctr"/>
            <a:r>
              <a:rPr lang="es-EC" sz="3200" b="1" dirty="0">
                <a:solidFill>
                  <a:srgbClr val="FF0000"/>
                </a:solidFill>
                <a:latin typeface="Bookman Old Style" pitchFamily="18" charset="0"/>
              </a:rPr>
              <a:t>MODELO DE GESTIÓN DE </a:t>
            </a:r>
            <a:r>
              <a:rPr lang="es-EC" sz="3200" b="1" dirty="0" smtClean="0">
                <a:solidFill>
                  <a:srgbClr val="FF0000"/>
                </a:solidFill>
                <a:latin typeface="Bookman Old Style" pitchFamily="18" charset="0"/>
              </a:rPr>
              <a:t>PROYECTOS</a:t>
            </a:r>
            <a:endParaRPr lang="es-EC" sz="32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 smtClean="0"/>
              <a:t>Apolo Tatiana, Bolaños Carolina</a:t>
            </a:r>
            <a:endParaRPr lang="es-EC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18</a:t>
            </a:fld>
            <a:endParaRPr lang="es-EC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222602295"/>
              </p:ext>
            </p:extLst>
          </p:nvPr>
        </p:nvGraphicFramePr>
        <p:xfrm>
          <a:off x="1331640" y="1536035"/>
          <a:ext cx="5117465" cy="405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 de texto 96"/>
          <p:cNvSpPr txBox="1">
            <a:spLocks/>
          </p:cNvSpPr>
          <p:nvPr/>
        </p:nvSpPr>
        <p:spPr bwMode="auto">
          <a:xfrm>
            <a:off x="6156176" y="2780928"/>
            <a:ext cx="2044001" cy="2232248"/>
          </a:xfrm>
          <a:prstGeom prst="rect">
            <a:avLst/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Gestión del Alcance del Proyecto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Gestión del Tiempo del Proyecto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Gestión de Costos del Proyecto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Gestión de Riesgos del Proyecto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Gestión de Recursos Humanos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Gestión de la Calidad del Proyecto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Gestión de los Interesados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Gestión de las Adquisiciones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uadro de texto 101"/>
          <p:cNvSpPr txBox="1">
            <a:spLocks/>
          </p:cNvSpPr>
          <p:nvPr/>
        </p:nvSpPr>
        <p:spPr bwMode="auto">
          <a:xfrm>
            <a:off x="5076056" y="5373216"/>
            <a:ext cx="1872208" cy="864537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E90B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Gestión de las Comunicaciones del Proyecto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Gestión de las Adquisiciones</a:t>
            </a: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uadro de texto 97"/>
          <p:cNvSpPr txBox="1">
            <a:spLocks/>
          </p:cNvSpPr>
          <p:nvPr/>
        </p:nvSpPr>
        <p:spPr bwMode="auto">
          <a:xfrm>
            <a:off x="1187624" y="5371298"/>
            <a:ext cx="1933575" cy="866014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Gestión de la Integración del Proyecto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Gestión de las Comunicaciones del Proyecto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uadro de texto 95"/>
          <p:cNvSpPr txBox="1">
            <a:spLocks/>
          </p:cNvSpPr>
          <p:nvPr/>
        </p:nvSpPr>
        <p:spPr bwMode="auto">
          <a:xfrm>
            <a:off x="755576" y="3284984"/>
            <a:ext cx="1593899" cy="541337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E80B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Gestión de la Integración del Proyecto</a:t>
            </a:r>
            <a:endParaRPr kumimoji="0" lang="es-EC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uadro de texto 102"/>
          <p:cNvSpPr txBox="1">
            <a:spLocks/>
          </p:cNvSpPr>
          <p:nvPr/>
        </p:nvSpPr>
        <p:spPr bwMode="auto">
          <a:xfrm>
            <a:off x="4399707" y="1691780"/>
            <a:ext cx="1468437" cy="436562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E50B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Gestión de la Integración del Proyecto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15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793098-76C3-46DE-AA9B-5CB439EE9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9A793098-76C3-46DE-AA9B-5CB439EE9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9A793098-76C3-46DE-AA9B-5CB439EE96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F7FB99-50F3-4258-B430-3E65612AD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42F7FB99-50F3-4258-B430-3E65612AD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2F7FB99-50F3-4258-B430-3E65612ADA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DE06B0-C918-444B-8ED0-29CB7A6F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FDDE06B0-C918-444B-8ED0-29CB7A6F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FDDE06B0-C918-444B-8ED0-29CB7A6F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DFF5AA-443B-4E64-9FA5-5F8189121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8ADFF5AA-443B-4E64-9FA5-5F8189121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8ADFF5AA-443B-4E64-9FA5-5F8189121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F9E5BA-B13E-4A3A-809D-95F7ACD00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C2F9E5BA-B13E-4A3A-809D-95F7ACD00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C2F9E5BA-B13E-4A3A-809D-95F7ACD00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F65B94-006B-4FD6-B422-D8D1D129D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F0F65B94-006B-4FD6-B422-D8D1D129D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F0F65B94-006B-4FD6-B422-D8D1D129D7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A929C4-170B-4FB7-B4F9-9772074E5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D0A929C4-170B-4FB7-B4F9-9772074E5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D0A929C4-170B-4FB7-B4F9-9772074E5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224A60-01DF-4A8C-91A7-5694DC859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E9224A60-01DF-4A8C-91A7-5694DC859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E9224A60-01DF-4A8C-91A7-5694DC859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1C6767-348B-46F2-8278-C540E3419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831C6767-348B-46F2-8278-C540E3419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831C6767-348B-46F2-8278-C540E3419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52B9EE-8D01-4D05-979A-20B656642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B752B9EE-8D01-4D05-979A-20B656642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B752B9EE-8D01-4D05-979A-20B656642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256615"/>
              </p:ext>
            </p:extLst>
          </p:nvPr>
        </p:nvGraphicFramePr>
        <p:xfrm>
          <a:off x="457200" y="803845"/>
          <a:ext cx="8229600" cy="5433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19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40837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9C67AB7-52A4-444A-B624-047E7461F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89C67AB7-52A4-444A-B624-047E7461FC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89C67AB7-52A4-444A-B624-047E7461F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89C67AB7-52A4-444A-B624-047E7461FC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7E9EDE4-7859-444D-BCDF-06D156F1B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graphicEl>
                                              <a:dgm id="{77E9EDE4-7859-444D-BCDF-06D156F1BE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graphicEl>
                                              <a:dgm id="{77E9EDE4-7859-444D-BCDF-06D156F1B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graphicEl>
                                              <a:dgm id="{77E9EDE4-7859-444D-BCDF-06D156F1BE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048B337-588D-4BFF-B68B-E3AA0546D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graphicEl>
                                              <a:dgm id="{D048B337-588D-4BFF-B68B-E3AA0546D3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graphicEl>
                                              <a:dgm id="{D048B337-588D-4BFF-B68B-E3AA0546D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graphicEl>
                                              <a:dgm id="{D048B337-588D-4BFF-B68B-E3AA0546D3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C2A7DA-8CB1-4438-9443-28AE5944D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graphicEl>
                                              <a:dgm id="{4FC2A7DA-8CB1-4438-9443-28AE5944D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graphicEl>
                                              <a:dgm id="{4FC2A7DA-8CB1-4438-9443-28AE5944D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graphicEl>
                                              <a:dgm id="{4FC2A7DA-8CB1-4438-9443-28AE5944D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6186CD-4F81-4A16-834B-F5A8F342A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dgm id="{016186CD-4F81-4A16-834B-F5A8F342A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graphicEl>
                                              <a:dgm id="{016186CD-4F81-4A16-834B-F5A8F342A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graphicEl>
                                              <a:dgm id="{016186CD-4F81-4A16-834B-F5A8F342A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C37E41B-CB71-431A-BE7E-54E5C2D4C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graphicEl>
                                              <a:dgm id="{FC37E41B-CB71-431A-BE7E-54E5C2D4C1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graphicEl>
                                              <a:dgm id="{FC37E41B-CB71-431A-BE7E-54E5C2D4C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graphicEl>
                                              <a:dgm id="{FC37E41B-CB71-431A-BE7E-54E5C2D4C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DAA9774-A6F4-4223-9198-0FAE2E957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graphicEl>
                                              <a:dgm id="{3DAA9774-A6F4-4223-9198-0FAE2E9576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graphicEl>
                                              <a:dgm id="{3DAA9774-A6F4-4223-9198-0FAE2E957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graphicEl>
                                              <a:dgm id="{3DAA9774-A6F4-4223-9198-0FAE2E957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BEC9411-C41B-436E-84DE-C06AB18D4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graphicEl>
                                              <a:dgm id="{4BEC9411-C41B-436E-84DE-C06AB18D48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graphicEl>
                                              <a:dgm id="{4BEC9411-C41B-436E-84DE-C06AB18D4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graphicEl>
                                              <a:dgm id="{4BEC9411-C41B-436E-84DE-C06AB18D4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BEACFEE-9219-43A1-8FDA-9BE22D382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>
                                            <p:graphicEl>
                                              <a:dgm id="{EBEACFEE-9219-43A1-8FDA-9BE22D3823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EBEACFEE-9219-43A1-8FDA-9BE22D382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graphicEl>
                                              <a:dgm id="{EBEACFEE-9219-43A1-8FDA-9BE22D382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10CF42B-2616-4EA5-9FD1-B997A6F9B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110CF42B-2616-4EA5-9FD1-B997A6F9B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graphicEl>
                                              <a:dgm id="{110CF42B-2616-4EA5-9FD1-B997A6F9B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graphicEl>
                                              <a:dgm id="{110CF42B-2616-4EA5-9FD1-B997A6F9B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B5129A-C5AB-40E2-8FE0-838DA7CA3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BAB5129A-C5AB-40E2-8FE0-838DA7CA34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graphicEl>
                                              <a:dgm id="{BAB5129A-C5AB-40E2-8FE0-838DA7CA3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graphicEl>
                                              <a:dgm id="{BAB5129A-C5AB-40E2-8FE0-838DA7CA3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9216FCC-C120-47F6-90D4-03B1A28B1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>
                                            <p:graphicEl>
                                              <a:dgm id="{79216FCC-C120-47F6-90D4-03B1A28B1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79216FCC-C120-47F6-90D4-03B1A28B1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79216FCC-C120-47F6-90D4-03B1A28B1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4AA955A-C1F1-44A0-8A66-CE1B1C5ED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>
                                            <p:graphicEl>
                                              <a:dgm id="{A4AA955A-C1F1-44A0-8A66-CE1B1C5EDE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>
                                            <p:graphicEl>
                                              <a:dgm id="{A4AA955A-C1F1-44A0-8A66-CE1B1C5ED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graphicEl>
                                              <a:dgm id="{A4AA955A-C1F1-44A0-8A66-CE1B1C5ED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2DB01B1-B57A-4E93-868C-AF1FC60F3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>
                                            <p:graphicEl>
                                              <a:dgm id="{92DB01B1-B57A-4E93-868C-AF1FC60F32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>
                                            <p:graphicEl>
                                              <a:dgm id="{92DB01B1-B57A-4E93-868C-AF1FC60F3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>
                                            <p:graphicEl>
                                              <a:dgm id="{92DB01B1-B57A-4E93-868C-AF1FC60F3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1595D5-CEF6-4B41-B34E-ABE1C53AE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>
                                            <p:graphicEl>
                                              <a:dgm id="{BE1595D5-CEF6-4B41-B34E-ABE1C53AE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>
                                            <p:graphicEl>
                                              <a:dgm id="{BE1595D5-CEF6-4B41-B34E-ABE1C53AE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BE1595D5-CEF6-4B41-B34E-ABE1C53AE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GRAFICAS\introducc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294349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3294112"/>
            <a:ext cx="5994389" cy="1143000"/>
          </a:xfrm>
        </p:spPr>
        <p:txBody>
          <a:bodyPr/>
          <a:lstStyle/>
          <a:p>
            <a:r>
              <a:rPr lang="es-ES" sz="5400" b="1" dirty="0" smtClean="0">
                <a:latin typeface="Bookman Old Style" pitchFamily="18" charset="0"/>
              </a:rPr>
              <a:t>INTRODUCCIÓN</a:t>
            </a:r>
            <a:endParaRPr lang="es-ES" b="1" dirty="0">
              <a:latin typeface="Bookman Old Style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 smtClean="0"/>
              <a:t>Apolo Tatiana, Bolaños Carolina</a:t>
            </a:r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2</a:t>
            </a:fld>
            <a:endParaRPr lang="es-EC"/>
          </a:p>
        </p:txBody>
      </p:sp>
      <p:pic>
        <p:nvPicPr>
          <p:cNvPr id="6" name="5 Imagen" descr="http://t1.gstatic.com/images?q=tbn:ANd9GcSI3HqvB5OJ-OcjX51nkZcP0PbRmTFcyAviLxB14YM5HLcLdVE4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882"/>
            <a:ext cx="1998499" cy="504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0486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888674"/>
              </p:ext>
            </p:extLst>
          </p:nvPr>
        </p:nvGraphicFramePr>
        <p:xfrm>
          <a:off x="457200" y="476672"/>
          <a:ext cx="82296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20</a:t>
            </a:fld>
            <a:endParaRPr lang="es-EC"/>
          </a:p>
        </p:txBody>
      </p:sp>
      <p:sp>
        <p:nvSpPr>
          <p:cNvPr id="5" name="4 Rectángulo redondeado"/>
          <p:cNvSpPr/>
          <p:nvPr/>
        </p:nvSpPr>
        <p:spPr>
          <a:xfrm>
            <a:off x="3635896" y="5517232"/>
            <a:ext cx="1872208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400" dirty="0">
                <a:latin typeface="Bookman Old Style" pitchFamily="18" charset="0"/>
                <a:hlinkClick r:id="rId7" action="ppaction://hlinkfile"/>
              </a:rPr>
              <a:t>Matriz </a:t>
            </a:r>
            <a:r>
              <a:rPr lang="es-EC" sz="1400" dirty="0">
                <a:latin typeface="Bookman Old Style" pitchFamily="18" charset="0"/>
              </a:rPr>
              <a:t>de Análisis de Decisión de Hacer o  </a:t>
            </a:r>
            <a:r>
              <a:rPr lang="es-EC" sz="1400" dirty="0" smtClean="0">
                <a:latin typeface="Bookman Old Style" pitchFamily="18" charset="0"/>
              </a:rPr>
              <a:t>Comprar</a:t>
            </a:r>
            <a:endParaRPr lang="es-EC" sz="1400" dirty="0">
              <a:latin typeface="Bookman Old Style" pitchFamily="18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6300192" y="5805264"/>
            <a:ext cx="1872208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C" sz="1600" dirty="0" smtClean="0">
                <a:latin typeface="Bookman Old Style" pitchFamily="18" charset="0"/>
              </a:rPr>
              <a:t>Registro de los </a:t>
            </a:r>
            <a:r>
              <a:rPr lang="es-EC" sz="1600" dirty="0" smtClean="0">
                <a:latin typeface="Bookman Old Style" pitchFamily="18" charset="0"/>
                <a:hlinkClick r:id="rId8" action="ppaction://hlinkfile"/>
              </a:rPr>
              <a:t>Interesados</a:t>
            </a:r>
            <a:endParaRPr lang="es-EC" sz="16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492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129885-4EFB-44D3-A0AF-8E6A7EC32D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AB129885-4EFB-44D3-A0AF-8E6A7EC32D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5455B4-40B7-4CA0-9480-A39C8FCADA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D85455B4-40B7-4CA0-9480-A39C8FCADA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A0E1F7-C2B4-45DF-8B1A-E9F1AF635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DCA0E1F7-C2B4-45DF-8B1A-E9F1AF635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E03767-70B8-4A8D-BA22-FE31B3CCD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78E03767-70B8-4A8D-BA22-FE31B3CCDA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68362B-1A83-47E5-BA1B-0CF89C3B9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8568362B-1A83-47E5-BA1B-0CF89C3B95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654C9B-DB18-4183-BA7B-3CD7831CF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36654C9B-DB18-4183-BA7B-3CD7831CF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8E373D-A074-4AB7-B74D-00384359B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FC8E373D-A074-4AB7-B74D-00384359B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528938-ECE5-474C-B665-535041C01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05528938-ECE5-474C-B665-535041C013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76F387-BF45-45EA-8498-5CB344B5E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C776F387-BF45-45EA-8498-5CB344B5E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516847-191B-4786-A0BB-134EE9F4E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">
                                            <p:graphicEl>
                                              <a:dgm id="{41516847-191B-4786-A0BB-134EE9F4E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407516-FE97-4A1F-8BF5-BE83B1070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">
                                            <p:graphicEl>
                                              <a:dgm id="{9D407516-FE97-4A1F-8BF5-BE83B1070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F7FFF63-94FE-4C44-A356-76EDC5C41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">
                                            <p:graphicEl>
                                              <a:dgm id="{3F7FFF63-94FE-4C44-A356-76EDC5C41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7DBA72-11B8-473D-9880-F0E28346F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">
                                            <p:graphicEl>
                                              <a:dgm id="{FB7DBA72-11B8-473D-9880-F0E28346FB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543800" cy="2593975"/>
          </a:xfrm>
        </p:spPr>
        <p:txBody>
          <a:bodyPr>
            <a:noAutofit/>
          </a:bodyPr>
          <a:lstStyle/>
          <a:p>
            <a:pPr algn="ctr"/>
            <a:r>
              <a:rPr lang="es-ES" sz="4800" b="1" dirty="0">
                <a:latin typeface="Bookman Old Style" pitchFamily="18" charset="0"/>
              </a:rPr>
              <a:t>VALIDACIÓN DEL MODELO DE GESTIÓN DE PROYECTOS</a:t>
            </a:r>
            <a:endParaRPr lang="es-ES" sz="4800" dirty="0">
              <a:latin typeface="Bookman Old Style" pitchFamily="18" charset="0"/>
            </a:endParaRPr>
          </a:p>
        </p:txBody>
      </p:sp>
      <p:pic>
        <p:nvPicPr>
          <p:cNvPr id="8" name="7 Imagen" descr="http://t1.gstatic.com/images?q=tbn:ANd9GcSI3HqvB5OJ-OcjX51nkZcP0PbRmTFcyAviLxB14YM5HLcLdVE4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882"/>
            <a:ext cx="1998499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:\GRAFICAS\VALIDAC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221088"/>
            <a:ext cx="24193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61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  <a:latin typeface="Bookman Old Style" pitchFamily="18" charset="0"/>
              </a:rPr>
              <a:t>PASOS A SEGUIR</a:t>
            </a:r>
            <a:endParaRPr lang="es-EC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921802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22</a:t>
            </a:fld>
            <a:endParaRPr lang="es-EC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644" y="1052736"/>
            <a:ext cx="814172" cy="922214"/>
          </a:xfrm>
          <a:prstGeom prst="rect">
            <a:avLst/>
          </a:prstGeom>
        </p:spPr>
      </p:pic>
      <p:sp>
        <p:nvSpPr>
          <p:cNvPr id="7" name="6 Flecha derecha">
            <a:hlinkClick r:id="rId8" action="ppaction://hlinksldjump"/>
          </p:cNvPr>
          <p:cNvSpPr/>
          <p:nvPr/>
        </p:nvSpPr>
        <p:spPr>
          <a:xfrm>
            <a:off x="7740352" y="6237312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8295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4DD93E-E553-42AF-B10C-A5E5C07B3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FE4DD93E-E553-42AF-B10C-A5E5C07B36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FE4DD93E-E553-42AF-B10C-A5E5C07B3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FE4DD93E-E553-42AF-B10C-A5E5C07B3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2AFA7A-7D47-4FFC-8DE9-0DB855834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952AFA7A-7D47-4FFC-8DE9-0DB855834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952AFA7A-7D47-4FFC-8DE9-0DB855834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952AFA7A-7D47-4FFC-8DE9-0DB855834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0A99A9-DA28-4861-AAE4-AC676FC7E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CE0A99A9-DA28-4861-AAE4-AC676FC7E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CE0A99A9-DA28-4861-AAE4-AC676FC7E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CE0A99A9-DA28-4861-AAE4-AC676FC7E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BDE8D7-C547-4294-A888-BFC2439BE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3EBDE8D7-C547-4294-A888-BFC2439BE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3EBDE8D7-C547-4294-A888-BFC2439BE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3EBDE8D7-C547-4294-A888-BFC2439BE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AA901C-EA90-4916-9D06-46D7518B0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0CAA901C-EA90-4916-9D06-46D7518B06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0CAA901C-EA90-4916-9D06-46D7518B0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0CAA901C-EA90-4916-9D06-46D7518B0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2D7291-878A-4F3A-8ADC-5E0741408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372D7291-878A-4F3A-8ADC-5E07414084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372D7291-878A-4F3A-8ADC-5E0741408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372D7291-878A-4F3A-8ADC-5E0741408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131E44-1A85-4AC3-B792-DDB3FE67D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BD131E44-1A85-4AC3-B792-DDB3FE67D7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BD131E44-1A85-4AC3-B792-DDB3FE67D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BD131E44-1A85-4AC3-B792-DDB3FE67D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A098C7-1B19-4522-AD99-69418B11A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DEA098C7-1B19-4522-AD99-69418B11A9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DEA098C7-1B19-4522-AD99-69418B11A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DEA098C7-1B19-4522-AD99-69418B11A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9C72A7-2C62-4D5C-9A71-1A7F3D7A8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E29C72A7-2C62-4D5C-9A71-1A7F3D7A8D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graphicEl>
                                              <a:dgm id="{E29C72A7-2C62-4D5C-9A71-1A7F3D7A8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E29C72A7-2C62-4D5C-9A71-1A7F3D7A8D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0BA52D-1BA9-45BA-A199-0464057CB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graphicEl>
                                              <a:dgm id="{420BA52D-1BA9-45BA-A199-0464057CB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420BA52D-1BA9-45BA-A199-0464057CB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graphicEl>
                                              <a:dgm id="{420BA52D-1BA9-45BA-A199-0464057CB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A0A153-8D87-4E2B-B06C-61411F0A6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graphicEl>
                                              <a:dgm id="{8BA0A153-8D87-4E2B-B06C-61411F0A6D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graphicEl>
                                              <a:dgm id="{8BA0A153-8D87-4E2B-B06C-61411F0A6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graphicEl>
                                              <a:dgm id="{8BA0A153-8D87-4E2B-B06C-61411F0A6D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4082"/>
          </a:xfrm>
        </p:spPr>
        <p:txBody>
          <a:bodyPr/>
          <a:lstStyle/>
          <a:p>
            <a:pPr algn="ctr"/>
            <a:r>
              <a:rPr lang="es-EC" sz="3200" b="1" dirty="0" smtClean="0">
                <a:solidFill>
                  <a:srgbClr val="FF0000"/>
                </a:solidFill>
                <a:latin typeface="Bookman Old Style" pitchFamily="18" charset="0"/>
              </a:rPr>
              <a:t>CRITERIOS DE EVALUACIÓN</a:t>
            </a:r>
            <a:endParaRPr lang="es-EC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23</a:t>
            </a:fld>
            <a:endParaRPr lang="es-EC"/>
          </a:p>
        </p:txBody>
      </p:sp>
      <p:sp>
        <p:nvSpPr>
          <p:cNvPr id="3" name="2 Flecha izquierda">
            <a:hlinkClick r:id="rId2" action="ppaction://hlinksldjump"/>
          </p:cNvPr>
          <p:cNvSpPr/>
          <p:nvPr/>
        </p:nvSpPr>
        <p:spPr>
          <a:xfrm>
            <a:off x="7884368" y="6381328"/>
            <a:ext cx="504056" cy="3089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1" y="950946"/>
            <a:ext cx="7797155" cy="528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540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2074"/>
          </a:xfrm>
        </p:spPr>
        <p:txBody>
          <a:bodyPr/>
          <a:lstStyle/>
          <a:p>
            <a:pPr algn="ctr"/>
            <a:r>
              <a:rPr lang="es-EC" sz="3200" b="1" dirty="0" smtClean="0">
                <a:solidFill>
                  <a:srgbClr val="FF0000"/>
                </a:solidFill>
                <a:latin typeface="Bookman Old Style" pitchFamily="18" charset="0"/>
              </a:rPr>
              <a:t>INSTRUMENTO DE VALIDACIÓN</a:t>
            </a:r>
            <a:endParaRPr lang="es-EC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24</a:t>
            </a:fld>
            <a:endParaRPr lang="es-EC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7560839" cy="502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Flecha izquierda">
            <a:hlinkClick r:id="rId3" action="ppaction://hlinksldjump"/>
          </p:cNvPr>
          <p:cNvSpPr/>
          <p:nvPr/>
        </p:nvSpPr>
        <p:spPr>
          <a:xfrm>
            <a:off x="7884368" y="6381328"/>
            <a:ext cx="504056" cy="3089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267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pPr algn="ctr"/>
            <a:r>
              <a:rPr lang="es-EC" sz="3200" b="1" dirty="0" smtClean="0">
                <a:solidFill>
                  <a:srgbClr val="FF0000"/>
                </a:solidFill>
                <a:latin typeface="Bookman Old Style" pitchFamily="18" charset="0"/>
              </a:rPr>
              <a:t>ANÁLISIS DE RESULTADOS</a:t>
            </a:r>
            <a:endParaRPr lang="es-EC" sz="3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 smtClean="0">
                <a:latin typeface="Bookman Old Style" pitchFamily="18" charset="0"/>
              </a:rPr>
              <a:t>INTEGRACIÓN</a:t>
            </a:r>
            <a:endParaRPr lang="es-EC" dirty="0">
              <a:latin typeface="Bookman Old Style" pitchFamily="18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C" sz="2000" dirty="0" smtClean="0">
              <a:latin typeface="Bookman Old Style" pitchFamily="18" charset="0"/>
            </a:endParaRPr>
          </a:p>
          <a:p>
            <a:pPr marL="0" indent="0">
              <a:buNone/>
            </a:pPr>
            <a:endParaRPr lang="es-EC" sz="2000" dirty="0">
              <a:latin typeface="Bookman Old Style" pitchFamily="18" charset="0"/>
            </a:endParaRPr>
          </a:p>
          <a:p>
            <a:pPr marL="0" indent="0">
              <a:buNone/>
            </a:pPr>
            <a:endParaRPr lang="es-EC" sz="2000" dirty="0" smtClean="0">
              <a:latin typeface="Bookman Old Style" pitchFamily="18" charset="0"/>
            </a:endParaRPr>
          </a:p>
          <a:p>
            <a:pPr marL="0" indent="0">
              <a:buNone/>
            </a:pPr>
            <a:endParaRPr lang="es-EC" sz="2000" dirty="0">
              <a:latin typeface="Bookman Old Style" pitchFamily="18" charset="0"/>
            </a:endParaRPr>
          </a:p>
          <a:p>
            <a:pPr marL="0" indent="0">
              <a:buNone/>
            </a:pPr>
            <a:endParaRPr lang="es-EC" sz="2000" dirty="0" smtClean="0">
              <a:latin typeface="Bookman Old Style" pitchFamily="18" charset="0"/>
            </a:endParaRPr>
          </a:p>
          <a:p>
            <a:pPr marL="0" indent="0">
              <a:buNone/>
            </a:pPr>
            <a:endParaRPr lang="es-EC" sz="2000" dirty="0">
              <a:latin typeface="Bookman Old Style" pitchFamily="18" charset="0"/>
            </a:endParaRPr>
          </a:p>
          <a:p>
            <a:pPr marL="0" indent="0" algn="ctr">
              <a:buNone/>
            </a:pPr>
            <a:endParaRPr lang="es-ES" sz="2000" dirty="0" smtClean="0"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es-ES" sz="1800" dirty="0" smtClean="0">
                <a:latin typeface="Bookman Old Style" pitchFamily="18" charset="0"/>
              </a:rPr>
              <a:t>Utilidad del Acta de Constitución de un proyecto</a:t>
            </a:r>
            <a:endParaRPr lang="es-EC" sz="1800" dirty="0">
              <a:latin typeface="Bookman Old Style" pitchFamily="18" charset="0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C" dirty="0" smtClean="0">
                <a:latin typeface="Bookman Old Style" pitchFamily="18" charset="0"/>
              </a:rPr>
              <a:t>CONTROL DE CAMBIOS</a:t>
            </a:r>
            <a:endParaRPr lang="es-EC" dirty="0">
              <a:latin typeface="Bookman Old Style" pitchFamily="18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es-EC" sz="2000" dirty="0" smtClean="0">
              <a:latin typeface="Bookman Old Style" pitchFamily="18" charset="0"/>
            </a:endParaRPr>
          </a:p>
          <a:p>
            <a:pPr marL="0" indent="0" algn="ctr">
              <a:buNone/>
            </a:pPr>
            <a:endParaRPr lang="es-EC" sz="2000" dirty="0">
              <a:latin typeface="Bookman Old Style" pitchFamily="18" charset="0"/>
            </a:endParaRPr>
          </a:p>
          <a:p>
            <a:pPr marL="0" indent="0" algn="ctr">
              <a:buNone/>
            </a:pPr>
            <a:endParaRPr lang="es-EC" sz="2000" dirty="0" smtClean="0">
              <a:latin typeface="Bookman Old Style" pitchFamily="18" charset="0"/>
            </a:endParaRPr>
          </a:p>
          <a:p>
            <a:pPr marL="0" indent="0" algn="ctr">
              <a:buNone/>
            </a:pPr>
            <a:endParaRPr lang="es-EC" sz="2000" dirty="0">
              <a:latin typeface="Bookman Old Style" pitchFamily="18" charset="0"/>
            </a:endParaRPr>
          </a:p>
          <a:p>
            <a:pPr marL="0" indent="0" algn="ctr">
              <a:buNone/>
            </a:pPr>
            <a:endParaRPr lang="es-EC" sz="2000" dirty="0" smtClean="0">
              <a:latin typeface="Bookman Old Style" pitchFamily="18" charset="0"/>
            </a:endParaRPr>
          </a:p>
          <a:p>
            <a:pPr marL="0" indent="0" algn="ctr">
              <a:buNone/>
            </a:pPr>
            <a:endParaRPr lang="es-EC" sz="2000" dirty="0">
              <a:latin typeface="Bookman Old Style" pitchFamily="18" charset="0"/>
            </a:endParaRPr>
          </a:p>
          <a:p>
            <a:pPr marL="0" indent="0" algn="ctr">
              <a:buNone/>
            </a:pPr>
            <a:endParaRPr lang="es-EC" sz="1800" dirty="0" smtClean="0"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es-ES" sz="1800" dirty="0">
                <a:latin typeface="Bookman Old Style" pitchFamily="18" charset="0"/>
              </a:rPr>
              <a:t>Cambios en alguno de los lineamientos del </a:t>
            </a:r>
            <a:r>
              <a:rPr lang="es-ES" sz="1800" dirty="0" smtClean="0">
                <a:latin typeface="Bookman Old Style" pitchFamily="18" charset="0"/>
              </a:rPr>
              <a:t>proyecto</a:t>
            </a:r>
            <a:endParaRPr lang="es-EC" sz="1800" dirty="0">
              <a:latin typeface="Bookman Old Style" pitchFamily="18" charset="0"/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25</a:t>
            </a:fld>
            <a:endParaRPr lang="es-EC"/>
          </a:p>
        </p:txBody>
      </p:sp>
      <p:graphicFrame>
        <p:nvGraphicFramePr>
          <p:cNvPr id="8" name="Chart 1"/>
          <p:cNvGraphicFramePr/>
          <p:nvPr>
            <p:extLst>
              <p:ext uri="{D42A27DB-BD31-4B8C-83A1-F6EECF244321}">
                <p14:modId xmlns:p14="http://schemas.microsoft.com/office/powerpoint/2010/main" val="1889122519"/>
              </p:ext>
            </p:extLst>
          </p:nvPr>
        </p:nvGraphicFramePr>
        <p:xfrm>
          <a:off x="467545" y="2204865"/>
          <a:ext cx="374441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1"/>
          <p:cNvGraphicFramePr/>
          <p:nvPr>
            <p:extLst>
              <p:ext uri="{D42A27DB-BD31-4B8C-83A1-F6EECF244321}">
                <p14:modId xmlns:p14="http://schemas.microsoft.com/office/powerpoint/2010/main" val="146566988"/>
              </p:ext>
            </p:extLst>
          </p:nvPr>
        </p:nvGraphicFramePr>
        <p:xfrm>
          <a:off x="4427984" y="2204864"/>
          <a:ext cx="385192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2343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Graphic spid="8" grpId="0">
        <p:bldAsOne/>
      </p:bldGraphic>
      <p:bldGraphic spid="9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5536" y="476672"/>
            <a:ext cx="3657600" cy="639762"/>
          </a:xfrm>
        </p:spPr>
        <p:txBody>
          <a:bodyPr/>
          <a:lstStyle/>
          <a:p>
            <a:r>
              <a:rPr lang="es-EC" dirty="0" smtClean="0">
                <a:latin typeface="Bookman Old Style" pitchFamily="18" charset="0"/>
              </a:rPr>
              <a:t>ALCANCE</a:t>
            </a:r>
            <a:endParaRPr lang="es-EC" dirty="0">
              <a:latin typeface="Bookman Old Style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sz="1900" dirty="0"/>
          </a:p>
          <a:p>
            <a:pPr marL="0" indent="0" algn="ctr">
              <a:buNone/>
            </a:pPr>
            <a:r>
              <a:rPr lang="es-ES" sz="1900" dirty="0" smtClean="0">
                <a:latin typeface="Bookman Old Style" pitchFamily="18" charset="0"/>
              </a:rPr>
              <a:t>Factibilidad </a:t>
            </a:r>
            <a:r>
              <a:rPr lang="es-ES" sz="1900" dirty="0">
                <a:latin typeface="Bookman Old Style" pitchFamily="18" charset="0"/>
              </a:rPr>
              <a:t>para la identificación de los componentes del proyecto y sus actividades</a:t>
            </a:r>
            <a:endParaRPr lang="es-EC" sz="1900" dirty="0">
              <a:latin typeface="Bookman Old Style" pitchFamily="18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427984" y="548680"/>
            <a:ext cx="3657600" cy="639762"/>
          </a:xfrm>
        </p:spPr>
        <p:txBody>
          <a:bodyPr/>
          <a:lstStyle/>
          <a:p>
            <a:r>
              <a:rPr lang="es-EC" dirty="0" smtClean="0">
                <a:latin typeface="Bookman Old Style" pitchFamily="18" charset="0"/>
              </a:rPr>
              <a:t>TIEMPO</a:t>
            </a:r>
            <a:endParaRPr lang="es-EC" dirty="0">
              <a:latin typeface="Bookman Old Style" pitchFamily="18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 smtClean="0"/>
          </a:p>
          <a:p>
            <a:pPr marL="0" indent="0" algn="ctr">
              <a:buNone/>
            </a:pPr>
            <a:r>
              <a:rPr lang="es-ES_tradnl" sz="1800" dirty="0" smtClean="0">
                <a:latin typeface="Bookman Old Style" pitchFamily="18" charset="0"/>
              </a:rPr>
              <a:t>Utilidad </a:t>
            </a:r>
            <a:r>
              <a:rPr lang="es-ES_tradnl" sz="1800" dirty="0">
                <a:latin typeface="Bookman Old Style" pitchFamily="18" charset="0"/>
              </a:rPr>
              <a:t>del </a:t>
            </a:r>
            <a:r>
              <a:rPr lang="es-ES" sz="1800" dirty="0">
                <a:latin typeface="Bookman Old Style" pitchFamily="18" charset="0"/>
              </a:rPr>
              <a:t>diseño de un </a:t>
            </a:r>
            <a:r>
              <a:rPr lang="es-ES" sz="1800" dirty="0" smtClean="0">
                <a:latin typeface="Bookman Old Style" pitchFamily="18" charset="0"/>
              </a:rPr>
              <a:t>cronograma</a:t>
            </a:r>
            <a:endParaRPr lang="es-EC" sz="1800" dirty="0">
              <a:latin typeface="Bookman Old Style" pitchFamily="18" charset="0"/>
            </a:endParaRP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26</a:t>
            </a:fld>
            <a:endParaRPr lang="es-EC"/>
          </a:p>
        </p:txBody>
      </p:sp>
      <p:graphicFrame>
        <p:nvGraphicFramePr>
          <p:cNvPr id="7" name="Chart 7"/>
          <p:cNvGraphicFramePr/>
          <p:nvPr>
            <p:extLst>
              <p:ext uri="{D42A27DB-BD31-4B8C-83A1-F6EECF244321}">
                <p14:modId xmlns:p14="http://schemas.microsoft.com/office/powerpoint/2010/main" val="252852323"/>
              </p:ext>
            </p:extLst>
          </p:nvPr>
        </p:nvGraphicFramePr>
        <p:xfrm>
          <a:off x="323528" y="1484784"/>
          <a:ext cx="3888432" cy="250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8"/>
          <p:cNvGraphicFramePr/>
          <p:nvPr>
            <p:extLst>
              <p:ext uri="{D42A27DB-BD31-4B8C-83A1-F6EECF244321}">
                <p14:modId xmlns:p14="http://schemas.microsoft.com/office/powerpoint/2010/main" val="14256472"/>
              </p:ext>
            </p:extLst>
          </p:nvPr>
        </p:nvGraphicFramePr>
        <p:xfrm>
          <a:off x="4283968" y="1484784"/>
          <a:ext cx="4079790" cy="253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9318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Graphic spid="7" grpId="0">
        <p:bldAsOne/>
      </p:bldGraphic>
      <p:bldGraphic spid="8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1520" y="548680"/>
            <a:ext cx="3888432" cy="639762"/>
          </a:xfrm>
        </p:spPr>
        <p:txBody>
          <a:bodyPr/>
          <a:lstStyle/>
          <a:p>
            <a:r>
              <a:rPr lang="es-EC" dirty="0" smtClean="0">
                <a:latin typeface="Bookman Old Style" pitchFamily="18" charset="0"/>
              </a:rPr>
              <a:t>COSTOS</a:t>
            </a:r>
            <a:endParaRPr lang="es-EC" dirty="0">
              <a:latin typeface="Bookman Old Style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pPr marL="0" indent="0" algn="ctr">
              <a:buNone/>
            </a:pPr>
            <a:endParaRPr lang="es-EC" dirty="0" smtClean="0"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es-ES" sz="1800" dirty="0" smtClean="0">
                <a:latin typeface="Bookman Old Style" pitchFamily="18" charset="0"/>
              </a:rPr>
              <a:t>Rentabilidad </a:t>
            </a:r>
            <a:r>
              <a:rPr lang="es-ES" sz="1800" dirty="0">
                <a:latin typeface="Bookman Old Style" pitchFamily="18" charset="0"/>
              </a:rPr>
              <a:t>de los proyectos al definir la línea base de costos</a:t>
            </a:r>
            <a:endParaRPr lang="es-EC" sz="1800" dirty="0">
              <a:latin typeface="Bookman Old Style" pitchFamily="18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283968" y="548680"/>
            <a:ext cx="4041775" cy="639762"/>
          </a:xfrm>
        </p:spPr>
        <p:txBody>
          <a:bodyPr/>
          <a:lstStyle/>
          <a:p>
            <a:r>
              <a:rPr lang="es-EC" dirty="0" smtClean="0">
                <a:latin typeface="Bookman Old Style" pitchFamily="18" charset="0"/>
              </a:rPr>
              <a:t>CALIDAD</a:t>
            </a:r>
            <a:endParaRPr lang="es-EC" dirty="0">
              <a:latin typeface="Bookman Old Style" pitchFamily="18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 smtClean="0"/>
          </a:p>
          <a:p>
            <a:pPr marL="0" indent="0" algn="ctr">
              <a:buNone/>
            </a:pPr>
            <a:r>
              <a:rPr lang="es-ES" sz="1800" dirty="0" smtClean="0">
                <a:latin typeface="Bookman Old Style" pitchFamily="18" charset="0"/>
              </a:rPr>
              <a:t>Nivel </a:t>
            </a:r>
            <a:r>
              <a:rPr lang="es-ES" sz="1800" dirty="0">
                <a:latin typeface="Bookman Old Style" pitchFamily="18" charset="0"/>
              </a:rPr>
              <a:t>de identificación de los parámetros de calidad exigidos en los </a:t>
            </a:r>
            <a:r>
              <a:rPr lang="es-ES" sz="1800" dirty="0" smtClean="0">
                <a:latin typeface="Bookman Old Style" pitchFamily="18" charset="0"/>
              </a:rPr>
              <a:t>entregables</a:t>
            </a:r>
            <a:endParaRPr lang="es-EC" sz="1800" dirty="0">
              <a:latin typeface="Bookman Old Style" pitchFamily="18" charset="0"/>
            </a:endParaRP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27</a:t>
            </a:fld>
            <a:endParaRPr lang="es-EC"/>
          </a:p>
        </p:txBody>
      </p:sp>
      <p:graphicFrame>
        <p:nvGraphicFramePr>
          <p:cNvPr id="7" name="Chart 9"/>
          <p:cNvGraphicFramePr/>
          <p:nvPr>
            <p:extLst>
              <p:ext uri="{D42A27DB-BD31-4B8C-83A1-F6EECF244321}">
                <p14:modId xmlns:p14="http://schemas.microsoft.com/office/powerpoint/2010/main" val="3145641838"/>
              </p:ext>
            </p:extLst>
          </p:nvPr>
        </p:nvGraphicFramePr>
        <p:xfrm>
          <a:off x="251520" y="1268760"/>
          <a:ext cx="3888432" cy="2694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10"/>
          <p:cNvGraphicFramePr/>
          <p:nvPr>
            <p:extLst>
              <p:ext uri="{D42A27DB-BD31-4B8C-83A1-F6EECF244321}">
                <p14:modId xmlns:p14="http://schemas.microsoft.com/office/powerpoint/2010/main" val="258000363"/>
              </p:ext>
            </p:extLst>
          </p:nvPr>
        </p:nvGraphicFramePr>
        <p:xfrm>
          <a:off x="4283968" y="1268760"/>
          <a:ext cx="410445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0 Flecha izquierda">
            <a:hlinkClick r:id="rId4" action="ppaction://hlinksldjump"/>
          </p:cNvPr>
          <p:cNvSpPr/>
          <p:nvPr/>
        </p:nvSpPr>
        <p:spPr>
          <a:xfrm>
            <a:off x="7884368" y="6381328"/>
            <a:ext cx="504056" cy="3089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7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Graphic spid="7" grpId="0">
        <p:bldAsOne/>
      </p:bldGraphic>
      <p:bldGraphic spid="8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068960"/>
            <a:ext cx="6288360" cy="1143000"/>
          </a:xfrm>
        </p:spPr>
        <p:txBody>
          <a:bodyPr/>
          <a:lstStyle/>
          <a:p>
            <a:pPr algn="ctr"/>
            <a:r>
              <a:rPr lang="es-ES" b="1" dirty="0" smtClean="0">
                <a:latin typeface="Bookman Old Style" pitchFamily="18" charset="0"/>
              </a:rPr>
              <a:t>CONCLUSIONES</a:t>
            </a:r>
            <a:endParaRPr lang="es-ES" b="1" dirty="0">
              <a:latin typeface="Bookman Old Style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28</a:t>
            </a:fld>
            <a:endParaRPr lang="es-EC"/>
          </a:p>
        </p:txBody>
      </p:sp>
      <p:pic>
        <p:nvPicPr>
          <p:cNvPr id="6" name="5 Imagen" descr="http://t1.gstatic.com/images?q=tbn:ANd9GcSI3HqvB5OJ-OcjX51nkZcP0PbRmTFcyAviLxB14YM5HLcLdVE4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882"/>
            <a:ext cx="1998499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28800"/>
            <a:ext cx="115212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75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29</a:t>
            </a:fld>
            <a:endParaRPr lang="es-EC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978011911"/>
              </p:ext>
            </p:extLst>
          </p:nvPr>
        </p:nvGraphicFramePr>
        <p:xfrm>
          <a:off x="708248" y="692696"/>
          <a:ext cx="70321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2028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7ECED9-8F2B-4109-97CC-12D9F2C06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3B7ECED9-8F2B-4109-97CC-12D9F2C06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3B7ECED9-8F2B-4109-97CC-12D9F2C06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963BA0-6530-44BF-842E-339F470AE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69963BA0-6530-44BF-842E-339F470AE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9963BA0-6530-44BF-842E-339F470AE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86C22E-FEE5-4C34-9768-0976E95A0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CE86C22E-FEE5-4C34-9768-0976E95A0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CE86C22E-FEE5-4C34-9768-0976E95A0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759191-F622-44D2-82C9-18A39C2C5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C8759191-F622-44D2-82C9-18A39C2C5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C8759191-F622-44D2-82C9-18A39C2C5D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04CD68-DF56-42D5-9C07-7FCD3877A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A704CD68-DF56-42D5-9C07-7FCD3877A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A704CD68-DF56-42D5-9C07-7FCD3877A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4C5C50-94D6-47D5-8F3B-6763BA0D4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C24C5C50-94D6-47D5-8F3B-6763BA0D4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C24C5C50-94D6-47D5-8F3B-6763BA0D4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534D57-746D-4192-B15F-8F8F554D6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C0534D57-746D-4192-B15F-8F8F554D6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C0534D57-746D-4192-B15F-8F8F554D60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DAC025-68BC-40A3-8F94-A59021BD1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E4DAC025-68BC-40A3-8F94-A59021BD1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E4DAC025-68BC-40A3-8F94-A59021BD1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Grp="1" noChangeArrowheads="1"/>
          </p:cNvSpPr>
          <p:nvPr>
            <p:ph type="title"/>
          </p:nvPr>
        </p:nvSpPr>
        <p:spPr>
          <a:xfrm>
            <a:off x="624408" y="116632"/>
            <a:ext cx="7620000" cy="1143000"/>
          </a:xfrm>
          <a:ln/>
        </p:spPr>
        <p:txBody>
          <a:bodyPr>
            <a:normAutofit/>
          </a:bodyPr>
          <a:lstStyle/>
          <a:p>
            <a:pPr algn="ctr"/>
            <a:r>
              <a:rPr lang="es-ES" altLang="zh-CN" sz="32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EMPRESAS DEL SECTOR ELÉCTRICO</a:t>
            </a:r>
            <a:endParaRPr lang="es-CO" altLang="zh-CN" sz="4400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 smtClean="0"/>
              <a:t>Apolo Tatiana, Bolaños Carolina</a:t>
            </a:r>
            <a:endParaRPr lang="es-EC" dirty="0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3</a:t>
            </a:fld>
            <a:endParaRPr lang="es-EC"/>
          </a:p>
        </p:txBody>
      </p:sp>
      <p:sp>
        <p:nvSpPr>
          <p:cNvPr id="6" name="Flowchart: Document 15"/>
          <p:cNvSpPr/>
          <p:nvPr/>
        </p:nvSpPr>
        <p:spPr>
          <a:xfrm>
            <a:off x="5004048" y="1700808"/>
            <a:ext cx="3312368" cy="1080120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Bookman Old Style" pitchFamily="18" charset="0"/>
            </a:endParaRPr>
          </a:p>
        </p:txBody>
      </p:sp>
      <p:sp>
        <p:nvSpPr>
          <p:cNvPr id="9" name="Right Arrow 10"/>
          <p:cNvSpPr/>
          <p:nvPr/>
        </p:nvSpPr>
        <p:spPr>
          <a:xfrm>
            <a:off x="3885489" y="2077457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13"/>
          <p:cNvSpPr txBox="1"/>
          <p:nvPr/>
        </p:nvSpPr>
        <p:spPr>
          <a:xfrm>
            <a:off x="5004048" y="1844824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Bookman Old Style" pitchFamily="18" charset="0"/>
              </a:rPr>
              <a:t>Generación,  Distribución,</a:t>
            </a:r>
          </a:p>
          <a:p>
            <a:r>
              <a:rPr lang="es-EC" sz="1600" dirty="0" smtClean="0">
                <a:latin typeface="Bookman Old Style" pitchFamily="18" charset="0"/>
              </a:rPr>
              <a:t>Transporte, Comercialización</a:t>
            </a:r>
            <a:endParaRPr lang="en-US" sz="1600" dirty="0">
              <a:latin typeface="Bookman Old Style" pitchFamily="18" charset="0"/>
            </a:endParaRPr>
          </a:p>
        </p:txBody>
      </p:sp>
      <p:sp>
        <p:nvSpPr>
          <p:cNvPr id="11" name="Right Arrow 14"/>
          <p:cNvSpPr/>
          <p:nvPr/>
        </p:nvSpPr>
        <p:spPr>
          <a:xfrm>
            <a:off x="3733798" y="4754656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ocument 16"/>
          <p:cNvSpPr/>
          <p:nvPr/>
        </p:nvSpPr>
        <p:spPr>
          <a:xfrm>
            <a:off x="5004048" y="4286604"/>
            <a:ext cx="3312368" cy="1368152"/>
          </a:xfrm>
          <a:prstGeom prst="flowChartDocumen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F</a:t>
            </a:r>
            <a:r>
              <a:rPr lang="es-EC" sz="14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abricación </a:t>
            </a:r>
            <a:r>
              <a:rPr lang="es-EC" sz="1400" dirty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y </a:t>
            </a:r>
            <a:r>
              <a:rPr lang="es-EC" sz="14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Comercialización </a:t>
            </a:r>
            <a:r>
              <a:rPr lang="es-EC" sz="1400" dirty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de bienes o suministros, </a:t>
            </a:r>
            <a:r>
              <a:rPr lang="es-EC" sz="1400" dirty="0" smtClean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y </a:t>
            </a:r>
            <a:r>
              <a:rPr lang="es-EC" sz="1400" dirty="0">
                <a:solidFill>
                  <a:schemeClr val="tx1"/>
                </a:solidFill>
                <a:latin typeface="Bookman Old Style" pitchFamily="18" charset="0"/>
                <a:cs typeface="Times New Roman" pitchFamily="18" charset="0"/>
              </a:rPr>
              <a:t>prestación de servicios conexos a la energía.</a:t>
            </a:r>
            <a:endParaRPr lang="en-US" sz="1400" dirty="0">
              <a:solidFill>
                <a:schemeClr val="tx1"/>
              </a:solidFill>
              <a:latin typeface="Bookman Old Style" pitchFamily="18" charset="0"/>
              <a:cs typeface="Times New Roman" pitchFamily="18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" name="AutoShape 2" descr="data:image/jpeg;base64,/9j/4AAQSkZJRgABAQAAAQABAAD/2wCEAAkGBhISERUUEhQWFBQWGBkZGBcVFhofHxgaFxgaHh4YGhwbICYeICAjGhoeHy8gIycpLC0sHx4xNTAqNSYrLCkBCQoKDgwOGg8PGiwkHyQsLCwsLCwvLCwsLCwvLS8sLCwsLCwqLCwsLCwsLCwsKSwsLCwsLCksLCwpLCwsLCwsLP/AABEIAMABBgMBIgACEQEDEQH/xAAcAAACAgMBAQAAAAAAAAAAAAAFBgMEAAIHAQj/xABEEAACAgECBQIDBgQCCAUEAwABAgMREgQhAAUTIjEGQTJRYQcUI0JxgVKRobEzwRUkQ2KCktHwU2NywuEWotPyg5Px/8QAGQEAAgMBAAAAAAAAAAAAAAAAAgMAAQQF/8QAMREAAgIBAwIDCAEEAwEAAAAAAAECESEDEjFBUQQiYTJxgZGhscHwEyNC0eEzUvEF/9oADAMBAAIRAxEAPwCAj3+ov+Ys/up/qPrxug8/r/eif6k8ayEHYbkijXyP1Hyvb9/nxohJosayUEUfIG938+7ev+nHO5RooBfaBOBpMfdnUV/M/wCXCzp9HNWnjyI6lSKRQUCQCLz5yAXxY2uqPBn7RGAhiAGxkJv9F/8AniaWC9egYBkSFUcNsuTRSHu3q8FIsgjYDbyNGm6gviBLkD6mJYeaKSwxBVmY0B8Fmh8ttvP78Xub8uaTVaYkdMOJMFC7qqCxluDVWcAbAsLvQ4oabUxtzISEs0Ksd5FJKhI9mYVdKxHc29bk+/BrmOt6+s05EbYFJMLB/EG2+IrtNbZEKRuflxbbTXuKxRV5lzFuvpCImahLgUbabJcQFavhsUTQ2N0uwDRyrlRQAyUWFkKPAY+W+re1+FFKtAEsA5ty7HU6VnPXmeVs48wAAyiio2ojEnKgSRe21Emnlj21AM8ZtUVbvM3UUq0MzjW/gjuxO7BcvMltCWHkrc5SIyxBA5UyAyBNowJCYsww+FspPKfEQb3WxB6xLrAkcpvvIWWtmBilHf7K4JH0byPzAG9Zp/8AVJSGEkkqFwy7hmVbXAfwLQA9gBZNk2L9ayZaPNgHOUbEKTigNGidru6urN2Ao4uDtojXJb5Jq+49p/GSNoxfmooy/tSqGkyuzZL++3AD1ly1/u3XIBLSkvV0BbLGVutsaBve8PAFcF+TJ0+XJJt1FTqq5HxGPKoz7/BcY+hNb8WPUujH+jGVTYWKMg/MIUN7/MDibts/jRVWgpyacvp4XPlo0J/XEcXa4D+jJ8tDATWylf8AkdlH9AOCrTi6G5+Q/wC/78Zp4kxq4N640eQDjwRufND/AL+X/W+N10oH1/X+3AWWUtZqnwYopNfIeBe5A8kgb40LrY78Bv8A6clnJ62oOIJBSFcQfkciSSGQg/Qkj24aseIytH/v+X9yP3HDFPsU0UeXckhgFRIF+vuf388WpIgwogEfIgH+/E1cZjwN5slC9zvTdCG4WZLeNApIKd0g2IfwKvYEAeNuN4c4VZtSEIPczq1jKhZZXAYmxQqwFCgAUeCOrIMsKE+eo9fMKhUg+3+1B4C9YWGYXolbssDYpvYHvCKsHyNr7BfGiLtC3yDOYllMwFrAdLJ01agwUnYUwFKW3Ck2FobbIGbRKsqiShgVqMe2DAWxU/xeACNl+WTDgLz0ZaifL35fK1A/JiRZHnfevF/PzxZ0q9OBJIAViZEZks/EwWuh7dQk1ie1mIrfLg3lIpYZPP8AhzxJeatl2ndo1ZT7/wABdVAy99gSNlJGEefH1Ht+nsP5cC54wNNJNdsKkahuOi2QjJNNa0QctySxIF0CzygAk1iPJDD/ADoD+fCpPsEjQxn2P7H/ADJs/wAq4rarW9MqtW7mlCgm/FmhZoX5OI8C9+Im9QQnaI9V96RPcjyMj2ge9k1+poGtHJLK5Q9DYESLmS1NVdhQrjtVEsDd+bsoruCyKUoscrE2CzMXZixDRsbBUdopV2w3FVQAHFaOeIv1GnTqH8oxBZDuEZFPsCN/iseaHFjX+niYwnU2YhTahj3vuQ7dwoMxr9eKD8hjefpzElg7EMionUAA/CGCinGVsL2G/uSrlKLBaKXKedRtLOWTFWULgAWJ7m7RiKA33NbAbb0QVSaGGJUzDKzKqmipsMFxpiCVBFeSV97Nngfy3kKpqZTGwUx5hVdtqUReW8jaTc71438knp4BMHRIhCF3dQAG6p3XM3ZogPsN+3f4lFyaKDTQH2P96/bErxnGQ60MoajTAML+TCx5N8ZxnyGXAp9hiP8Av24iWACvnkfJ/ishd/8Ahr5V9ADeEfEbpWXyoN9SV/8A1XjOpDmhI+0Gml0iHwWa722LIN/5H+vG+qnZxqpcLjSfqdwFSdHFQpLbY0hAxtizC6Ao0/tBnVdbEHXJViBI/iJZ/r4NDi/6T0yT6eKKQ9SnOSsdlQqJCwHkkuyoSfmwFWb2ezBMT/cwPyPSsOYMCucilyUYCs+2yxBIUWT3Amq8N8JIaSPHmaojMKjOagUFZzkyR3YRTYogkE/m3seelI71srTGmRJmZ12plkRSw/YH5jzYIJHBHTQudaiM2Er6Vns01PLNluNvhbbEH8oo+OLlLL9xSRc54EjbSFRiBqlDX5BKtZcne6NknyN+Lix9V+oB3EVGpFBYz4eT3Bc7gAhgAKo58BfVur6yxBECypqIw+QGKnKRFXIgqy5ht9wKIIBJXhn0biRA6WsLANkbDSZAG78ge1mmbeqFFku4xTGLLBWlgYM4hapDfULVg7FmFAC8WyDAOoo92QZwyrS1UJ/0SVRQrRkLiaIyi1AUk1sbKkk+9nhm1UirGSqWI1NUKCgD4Rf/AKRtVbD6EJkBePQaiGd8GKdVLa8+pGJCMjRyDBtj9aLVfFxe9X6oqSrAT5FMBy+KNiuQfpOL9lnOY2/8uz/Liv6gdujJpu4LLnJHI+xoXI6H3+MUDW4dQTe5k9L6SNTAV3uTU2fmyMyI137ibHxuen8uCfNy0rfhk4RRs7lQCXWQ4kIDYbsSSrFFsaveo8TrpyRZiC/s6QSaMWT2SOtA0N6b9ffhtSIAUBQ+Q4TfsplBgmT+Fwf+ZQP/AG8PGPCNbE2hkPZRFjxmPEuPGY8KsKiLHjwpxLjx5XEslEGJB+f6f9Pn/Q+duNTMK9/0xa/5VfFiuMI4KyqFrmcTTatItlXotkGItlkcdtA7giIkgGyoO63YMGNIwWJrbcn5WAAABsBt2gf181SI2bUmWgoaNLJraNFcFTsQQ8porvfg3XAzX6948OsSULo0b2oYBJBZmApb8APsoFhqO50VupIXwDdboys84plQ6KQqlj8NWYgC7sLkCcAcRdE4iuDHp184IHNhUijCivLBArOfehuq+B8R3tSI3hL66SyKOjBGN/C0jVuTv8/H0r3MXJtAw0sMmmYRuIgW6g/DY4i8hV3f5loebJ8cMk01kFclznigRswpXZSgDAkS5bCNkG7XdAjcX7CwRPLvTJ1EcbaqWViALQFQlAbKABYxNqf94N9LM8tmEj24KOACEf4iKH4l0Aw7qAXZbOwLUNuXAJ1FF9kr/t1CJK/lIP3H14BtxVIKrZPouWxQrjEioPoPP6nyePdVo0kFOuVbg7gqfmrCiDv5BHFo8akcKtl0AOYxyxNEEkLBnNdQi17SBb0Qd2AUMptitn57w4CGnUtjsBibyskYPupa97v5lj5PFjXSIZWV/hWIZXvYmcjAKN2ZjGABRu/nQNfRRuhFj8MCkJomEG+zb4/YZ2d9iWxNvTtC+oD5bqpRrZFYozMZKx3Ck9A5t4BARdtt2B8XYZJo40UNl0sAadtiASC2WXxAncg+TuKNEAtNCn32QMudvPW1kkLpjYO1H3uwBvuOLtOGOb5wI27EX02U3i1AFkT3kG4IAIAV+GSyykEOUylogSCKLACiNgxx2O47MTR334ziOAKJpRhZYRyWKN5Ap717Rj+fvfGcLayFkYgONSO5frY/mL/9tfvxIq8eSDb5Vv8Ay3P9NuMJoOYerF6mvZNmxhw3/iwKr+hLsK/UcG/TU0UPMJo2O8uKqzY/EAD02KgLn8QNCslA88L/ADjVgc4diQFWVSb8DphSSa32KXXvVcFObyPpBpybEkoZXkYbA5ZNtvf+K2R9ze1bcdJq4KD6ozdWyvySMyz6uMEAz5Ku19hmkZ7+QxRhd+44KR6mGTXB2ZlhOjUEs7HL8YDHIsSQW7f96jXkEhfRkUSO8s7NhGqouL45dQuwsduQ7LNmh5bYEqQ1EmnbXS3NAqyQhQ6OCEMjUwD3WWJYFhWzeKJPFSXmfuIngr63UIURkljEf3lJI1aRXeJcgBlbEhce4Rkire7qw7clkQvLHkGZGLqcrtJdyy/JepmuJuqW/IsZ6i5hphoiscsbrBJCUxkVsV6q1WJJpVyWvNL+/BPWQojJqQTTtgVDLf4lYdOwe8OoXG8Tk5/M2SpPfGuAlhm/qfUNHp2ZApxBY37KilgR7GnCbHYgkb3XC9zEmSGVnMfSl0OSsqkB201kFRISV7pgATua2rYkhzmYPJEZSCcxHFGn53dlyVsjWY/COLVg1mzQbiXmXLGSeJ2CskjyrQ8QtqIpAwW/PUcKcqByy8dQAVBKCSfOSPLsD+jNGJ4ZonyWGyi7DuL05s224JUhfDbXlRHDVyeRnaV3TFg4jof+Wosj6F2cj/dIO18Avsyk6mmlVlAp0BX6GCMAn9Ql/wD+cFOVno4SMwEWo7izWCsjkuuZPzQ4ZMR8EYO+5DWdykuoUOExb9AKI9broQMaYkCq7UkYbD5d44fceOe+kpG/0zOW8yxlxYraTpyqCPmFoftx0fHhfiX5/ggtP2SLHjMeJSK88Rl/YWT/AG/XhAyjQpx4Rxvgx+n9f2P/AFHGdAfr+vy4uyUQXfwgn+36cYYifev0+v8A37cWSOINXqBHG7nwis5/RVJP9uLTtlMB8k0zSKZGNAyylO4EkdRgCw3XIBQoO9AHYE2ZOd6ZcApUsGJsAKbvEdxkNk1td38+J+QabpR9EjeLAX/FlGjM/wBMpC/8jxD6nnCRZFiuPdtV9rIfcH5VXua40OTepQuvKL3LdOo10qYN0ehiAWBAGbBgVH5RIHXHcAjxR2v+lSZtJp//AA1QA7f4jKxGO/5Frf8AiO3gENDp0I1JUM2Z0ca5iNiep1m/ECV7MDJQ27SOLHoUY6VEN7h2Wz/DKyOAPNBsTv8Ax8O1H5b935AjyG9RplcAMLo2D4KmqyUjcHfyN+BmjLDVTRM+dxROLAB8upLVsTspsBfbbg2U4AxG9T1TuGml06n6LEjEH/8Akhf+fGeDbTGPDQTCFdtiPbeiPp8j/TjQhz7Y/XYn9gNv3/pxaI41x4HcQXiqjUSPJYiQhATWAbAMWkJ3siQrl8NZA1YBJamVrwQAuR7+EBsZN/koot9BZEWl1BxYCs2eQna6UuwXb3JTHbwAbJAq/NPy8xLSV0vOBbxXk5foB27KKr4SSuh+oCQraaAxa0qhYkvOpehlvHCWYUlZWSfkCbIA8uCMqqMaCigK39rAFbnbcV587+eFnTyg6xcBX+sziiCoA+6oPlX5fA80PYg8FZ+VdQsyMAdwzEWsndbIUBAwu7I3Y+SaNs1Gm1YEUR6fUBZBLXTidWABPxEMCHA8KGtiK8+dr4zjfmsKzoElGDBgxthR2ItXNBhv42Ye4Fi84pNFjI2pJ+BS31Ow/wAz/Tj0aZ22dqB2pBWx+tk/yPFlVrjYGt/lvxzrNJxrlRJ5o3k3M4JVAx7nI2DbC7qzsL34a/U0syzwz9QFYSWIIJADK3dS45ZCKTfa6FCiCQHoPl7TDUld5CqqTQ8SZXTEELvRLEEUCPiKkMXOtaJuXTzowaZj8KgExJuhQpbYfhFixv3O9UB1Jvzr5fMyx4B/2YwyJHLKi5HJFwoBmAGRxY/mo2AdiQNxueDfLOYE801Ladc1WFA4yKtfn8MHb4jRU4i79/I/0BzGtJNUEktuqgKFonpxoASWFANiT8gQeAvL55f9JydPqF1tQbi6n4QUNnb4OxCkNTbksw/h4px3SlZadJDT695l1dJKqqTShmbJWoJMgCmjsMwwo0bV6BKkAiumkWPoLGrOI8AxkxwRxYCBVfHdbC5XSoTYXJV/nPPo5tHqooVKMFLT5PG+TZJ8OMpJAJCiQWAFVaO2BvScweWKNtNpJtgFycxjFJArZDKQszHtlyxtiq2T54BxqKVYLu2DNXyoypDqEVW1UsjNIpItivUYQq4oJSwFVYeDGK3ZrJa3VRy6XqlpLhwlAZsf8OQMUkjQhMx02XcEWDj3BlSxo9Yg1RHTkVWeaZLje0KDosCoFrZfqA1VSm6uuPPU+pgVZDkFeSNs1cFAyupUOxdaVu2lJBzC4kNipjrc9yVfEusWKnpVunDqZI2WxHEjMxoYt1YQ+5x7XjWSzviXHvw++o4lGlkQnGwEQ+4ckCMgDfINRAG+3HOvs71TBlhxzMuBCnGqheZt79g5UkbtRNA7cPOk0lSxRO+csZvuN3AiHBkUkkDNlUue5mRrNVQ66899sl6fs0J+nfHnenfDp5pTRhicGCPEU3HsU2AsVVEiuOl4MfkP6/8AxX9eOf8ArnRLDzTQzr2mSRMq2sxugvb5qwB+gHHSCOEeIdqMl2GaaptFcQDybP6/242x4lI4zHjLYyiHHjCvEpXjzHiEohx4Hc+S4GSr6hSI7+0sio24+SsT+3BUrwG9SabqCGOnKtMGfp/FjEjvQ3Hlgq/vw3T9tAy4KkFrrrtsZ4TWRsloHFVe4pZDYN7lvAAy19TIWMSBQ2TFjfyjMZobbksQK22y/Ue8+1KJLpJTGwETtbUR0kdCpJA2xpa87BSd64r861FSM7tGsYtEJBORisyA2yqpDFtt7w87EcaUm5KXoK7oELqmHMVRWUzDTrEGkQtbGY03a6gZIRLe/be18a+n5JYYoRmjIkkzG1YMIkd0mYtkRQLI9FRZvft4sctZTrXwnTMQKe0x0ZBM5wJF7Db64ke1caentcoiZ2NYzSWki7qhka0NeHYvQU+SG9lPD3x8vyCuRunlCKzNsFUs36KCT/QcJnJOXrHpIZnVBIWWbq0LrqZOt1e8Nn/m+Qs5qdaDpWAIbAmNj5tUBbfxZaEDbbdvPHum0HU0SQ4ZK0ITdwNwoG/kghvpsRwiFwXxCeWFSvEU0oRWY7BQWP6KL485fqOpDG9UXRWI+RIBI/Y7cQc7AMDqfD1H/wD2sqf+7hK9qg+hW9O6IRadFxCsBT17upIYk+TbAm/rxb1EuClqugTQ9zWwH6mhxX5frS0s6MuOLKwo2MXFef8A1xuf3HHvM7OCj2PUbtu1jINDYjLIqRtvR4Y03PIC4Ex4xFqMc2xGpfqY7VenGcmX5Qbcn3oGqx4eAgGwFAbAfKvbhLk1Akm/DZt9bs2DMrKIa8qKYEA7A/Cb9+GrlWrEkexJKMY2yHdabdwoUSKJ+p4frZSYECWdwBv8+M4BesWmYRxQi2JZz42CUPcj3ccZxUIJq2E2PgHFbm0/T08zn8sUjfyQni4F4DetJwmg1LH/AMMr+7kIP6txghmSXqPlhWc99FaEBPxUU/erj07mzhLH22QKraQnz+Q/Phn59puloJ44eqrJlEoLsR0igmZSCSpVY2eMEi8gRdncDyHVhdHFHIrvg33hUC0zK5aMrHuGNIJpA6/C2J8Katc71w1CajIBnEUaDewsjTpb9M7hykp7iAQQ6igBfUkpOd9LMiaSPPTHp2KaDqvJLDIJpQnTlZTb0pYAqPABvAEtQXY0vFjkvorTtqtdCeokcYgADYXToWttq+IBgNvADX3KbXo+OQwq80ojRnl6JUL2OZHydCwNHYgqwNpuCQHUXOQaUpr9f1J5clbTgMBGDI3SbY5IVy+SivfyASA1Jy81P9sKKWLRR+0PlijSOSRJIhU79dioLgZrlKyqpsg9pGTVd7sU9K6FpNHpy7tEcFClCe7YqqOGJuwQQvaDaFd9hJ6o0ZMExE/ekMxkvpFVVomqBaRXtrsbgWAxXuCnf05qozooDJKgh6EayRvJH8IQKSxH5MgbjJui+V/4YHc/4/iXS3FzS8lhMzSKGEwGJld3alBG0IJxZQa3xoE7gm14g5zjHG+n0irHK4CtKE2QzP0xbjdpHdq8kjuZqqiQ5jJhGWOfQUDAoaly+FVjPnFiRGD8Ryr4TlwJ5XzF/vSad4hmg6paNwEZjGUjjjypSqp1CAtjsyoNmFVFOXm7BtpYAXojlUUHM59MBl045Rkw3IEsJQ2PcD39iARXDVr5Gj1HXYlo4VWNyACQkxBYv/6CInz8Y52LORU9LJInqCdvhKoXKKcs16UZZRsLJTuG3xBRvx0PkxWRGlAUiaR2vyHQHpo31DRIp/Q8VrypqUuGkXCNql3Oe/bMxH3ehvGWJa916nwD9+k5/wCHjpanLf57/wA+OX+uNCF0M0atY0+ojCimNQorRp3EnYMzoQatkYitwejenJ+po9O58tDGT+uAv+vA66rSjXS/8l6buTLeHGpTifHjCnGKzRRBjxrjxPjx4V4llUVyvAjWTAauMX3LBIQm/cZZIwDtvt0m8AnfbcgE4V4U5oi3MpHYvGmMWmWSNgD1cetgbU7MHAv+LEb3w7RVt32FzwW+ewH7s7MC2NPjY37gGJPjIrYG9L2geA3AHWajTNoNPHLMgGC9QdRLLIUz+IMSerudtxkd+G6TlSMCH/EBFfirG3n/AIBwr839OywxEQ6qRUNARlUIABUKilhY32FnybNkk8P05weG83YuUZc0BOS+oQvMXWSZJE6IiSQfmIcMtEXZ7m8/LfweCnp7nkMUcymaJHOpn3LquxcU2/zvbzQ33qjT5d6aP36VnmYyfdxIZGoEOzlSTYaqw9qrffjT7Os3k1Vs0biQsO1TuxOVhkB2IW6K1fhb41T2OLafYWruveb6vXwGUQQzIUZSjFXWizX0ipvdu5lNeyrftw4NCbLxiyfiUeG2q/owHudj4PsVr6/kjTlDLPIcGVwFWMAMhsHuRm9v4uPOZaOARs0yh1UWchufoAoAJJoAVua4zSnGVU/36DNrXJDyOW43UWcJpV3BFDNmAo7ilYD9uIfUMzBYlVkQvKozcgBQqs5YX5YYih864g9LwOhlzCr1gk4VfydQFTHv5KhFs+98W9TrV+8qlg4xuWHvlI0YQD5kjPxfjiVWpj3k/tIAyR6mJUqpIXUfXpMGWj4OzyXXvxg1RZ5cVe8hEpBUDtBJYW12GMm9b4edtq/qGNYoxqKUNE6P8r/KFZq2UlgteACSbJ2sz8uIChd2hAAL7B2K9wc/7wINjwWveqJ4efgCKc4aPU5BD26tQi5Dy0KgrQ2903+QP14ZNEOnL0+6sQCT4LAEnxtfkn3tk+nCq+uikkdQMW++RVlRxBXA3uQaI8ix9a4P6jlsJGcaxoIu5WFWzLvZYdxAsmr7ifrw7UrCYEe5umrRtc+RAEUIUZGt3bJqvzsF4ziDkmkTUGWcgqXfZkZlbHEEKWQg1iy2LqwPlxnA3FYdkpvI9iW/hF/2/nws/aU5Xl0l0MmjAA/9YO//AC8NwXhF+2B60kSj80wP/Kjf9eMPh86sUadTEGVvQukaNYJZB/iqYxISGSOPDILZ3DlomOPwDqDybXgZ6n5esWgjZuokkUoCqz2xVu5LN2MYwE2oK0bAfFvZn9XJNy+OLAOFEKyY4qqYPHSsrgs11uV23/UcB/V7SyFpDIJBIUiCrJISDFllsVAZQwai1n39+OrCMt1vBkclVIf/ALPNRHPyxFIFIXSTIWASSxJy2IKuCb2NkH34CaUwvLzAOpdGZcEJVz2Q+UVm7jRAGZBUHbuyAUuUzoyrCsWjyGJ608oX4kDUTabq1++xAUk+Ws8m5bA/XM2oBdZaX/WY0MhX/aF2fetyreLvdrrgY6Si5O+SOdpHQ4TAmklMrwsAkhuKiIyUsbLbOcCuMp3K+QhJy09MaIvo9NJKiLCsKEDEWOmN9UzEfl2FVQ+M5UCUpvT+gyjCyLJ8ZnaSZmP4bC8FjAJL2aHccVby3FrknpfRvoY5WhEskgIYrK4aOsspMcgrYqueG1+L3rinp4eXlkUh664eWJY6MaMfu4WsZDGKMqgHdYCwUKSL3IyYKT4/IYpdPKxDBJJC60wVlCMFSSJx4dmXq0TTNJvRJPHMNdC0RDaPVMyoWEMSTOXVHdiKETHG2UWLX/ZE7tQ6BynQQ9FHOsuFUXAI2oAiBQCmZZdmCUMqHk9oG3Cp6e1Jp/QNSsWNLrJYudCV2DSdMivDSEaZwhKHdGbppaNTKWAN3Z6Hyq4VaAEiGFAyzE2TEBuFsUSjBhkbAXp/ESa476j10B14ZJ3njDR3JP1GxAO6gF82QAgjus1sd+GPUeohq4lMM+oklNRvHIERAkzKjxlzez0Kos214ijTNTR30yoz2h71/wAs6fKS1BXAQSee8yyIzeDu/VAfJr2Dj8x4MfZrqDJyvTk7kBk/5JGA/wDtrgf6m9L6jWI8eqkCdOJp0iiZnzkUOvc7gfDsCAn+0G/jj37F58uWlf4J5B/NUb/PjJq/8HN0/uNh7fHQdSn048x4sFONSvHOs0kBTiMj6cWSp40ZTxdkK5XhYmQS6bUqyOvVklKuoG7LKY4mUqS2Q6cZG3muGqV8QWPhQT5+Qv8Ay4XvTWU2l07bhRGm9EFmK9zrYBAJLAN/CSRu1po0ntTl6oCavBt6d5sdRF39s6UsyVWMgsGvpkp8bAhh5U8VvUmRHn8MbGltixI3X27R8wbJqiRR85zqF0M6SdiLKAhDdo9hl48ISr1Y7W1B81x56l5hCkJj60QBG5LjYE/ESARbNf6ksReJHDFGpqcVh/rAvDT6ADl2riPMHy1WNQRii0ItuozBRaUQthqFncWduPeSyKmp1kgmTp/eNrKWzlV7gFAvyQQvxAsALo8UtBzuOHWsscvY8KLQSQsvc7nEIooAHMihYJKkbcX+V80gik1iA9GLqxbyI0YoxKMCHCkWQSbHw2RuQeNUotXh8IUmsZ6jZp5FkQMvg+N/8/8AMbHyNjwv89nZ5FjxBiypzv8AL8RmNgKixllBNjNh4KcTa/nMOlUEOFWQ0rMpxDnfI7AUPNA7jbbFQQ/IeZldf93aQdkFsThvK7IzhW99zv8ANgxrhOnpuNzoJyvAbnMi6qJnVVVhLEKckkkCQWuAC0Im/MfP14oarTs+vLZMioiwqyhDUjZSFDmrUGjYdwr8ovccEOaoY1Vl7kSWJvb8IZhHrx2dJn+q3QtfgrypnHPSE9SVwGDAEPERGrAN7q0QN+1X44uPf0r6kZZ1/KRKjRuQyMKIfM/vtIACDuNtjwDPpYIF200hugW0oDMxs2WV/byaXwDwb5NzPrxklcZEOEi1sHABOPzUg2p9xxX5lrREPvDuVhUEdoXez8VlSd2GIr9b3rioz1E9pHGLVnOec8s6BlwJJGoVSBR2xzBrHzbEDf6UeHocmdgCmpbAix2ROCDvYJQebv8AfgHqZaXUF+ozDVwNYjb/AMrYdg3o0PBO22/DDyzVMpxfL8QlgHUjAsT2XQsE3X+8G3NjjRqzlt/fQXFKzzQ8gWIEB2NsWJwhG7Vf+z8fTjOL+q1SRi3IAut/n/2OPeM2+byN2oZSOOTfadzwah4IlDoFtmz6YP4gSiQHOJxs0+Oxvxvx11xsf0P9uOEeqNYj62IF2eKOOBLBVqXEMQhYAEdxoyX72TxPAxTk5dieIbSoc9Z6jiaAJiIxLOxVdUuIpYQELflwWTpkkUB02Cg7Dij6qgQaDRtGmJJkkiW3VuiEeQ/NiaKlnvc1uVAbijpeZCXUCWfqBInJbKJnDCT8RzKqsTiAB2bjavzFlH870rhIM2kRlimQL0HjQBImsJ1KyJPaxoH6bAt0lCmqMrlfI9cjm06aVFkeBGhSMN1XQKwwVmiXuGQOb5b7uQCcUriv6c53pY11xzgd5NbN0jIFIKnHGRth2e+2IJpRRYcV/T3OteOy5IkSJYozp+gOpKnwxgOZFey5AMZW+6xscR3o6R4JpJZssGnIVwVf8TMoWLiF1+Nk3OIJwYA9pC3C7sJPsGE9N6Pl8C6okTIvTMiP0yZGBIyCMO0Fm2XypCFqGQEXoDkqTaaJ5IVkiUlHLxqS9TMyoDjl8WJO5BoJZypD/MeZSyqqaXVyzyTEgKk2lKqgIDFyNPYHcF/Uj68QfZ5zBxoTpljXZ5ooizXZMlFJKU9w6gavzLZGwalOU/47fN9+gVLdQW5h6VgmRGhh05kdjKuUa4yRp8Kml2DIyKSB+cnchaBaDT6RNSG+7xNpZwpMjQxk6SRaUqduy/zD8jrI9Bd+HfkfL5Yml6rLguKogLERbZMC7gFi1oboeB+YsWWPX3ItKlajKOLOROoy4fESUtxXcjo7K93Wxrue8+nqeb+Nt10YyUcbjlvrbQLH91ZEjQNCvwrRLAAnI/C5KsrZee4glsci4RaqDUQdPUPAjTSJIJLVRCjaQuzooAICyoox9+0Ma8pnqBB09K2bPFvVGK491zjBFM2LA4u3aRiF2G756D5UsuoC4x3CuojKywli6J93VGZiaBwk+W1vQ7tuhqVGFt8CFl4K2j9XL04Tp9QmncRf4DU0ZIEy4KL6ittiFyo5KxPw3H9i/qeOPqaRlkLSPmhSNnGygHIICw8Deq+ZHDWeSTLqNZp8+ijxxzQvGVUJfU6gLFSbDqzDtYqDYKmuAH2QxmLmevgkyMmJbJwMiElAOXyLdRSR9Dxm1JQlpS+YyKakjoyc705kMRkVZB+RrVj9QGAse1i+LxXiWfSI4xdVdfkwBH8jwPb05EP8IvAfnE1Dzfwtknz9vc8ci4v0NpYNcaEcVm000S0Jeqd95EFnYnfCgd9tgvkD9bCrNW/TPzrIb/S74pqupLBXqlQdJMl11F6INE0Z2EQNfq4410mhQ5D8QMGOSvI8lH2K9QvSkUw8bHwCCBnqDVEHTo6CnnTw1/4SvMPb5xDivzrn6wo0oRi6igtp334+JhsCbJ9hd8aNNScVFdRUmk7YH9QcsjJMlkCC1AVYl3fEzFMUXvwXpobvPqb7b0tRyvUw6fB9VK01AYhlxAoBSpw6jBQMRkd2H13L8r1cMkyr3t93Gfwk5TPas5xWjgCRkDRd5DQIHFLnMrIrSPZEbFAanAWKgVZh0/iUVZs7GQ7ZYjSpyVQBpcgbl/Jx95nErKxWGF0ZrODZSMCGY2KoszbgjLYg1x56H0f3fVaqEHEgxYsVIvNL+BXXDPYgVt8N2ADr6f5jnzN7XFOlGqvIGq1siwT5JyO5/JdXVWdWivqtdUsaOV0uD3QzKulHfcHYEe2x2Kghrcsxk+i/AtJcruGubclTUBupLIqIDRRvzDcv3A/DsNiPDg7HhH9LaiSHWyjV5q2n0sgkOZJI6wkytTdYv44fNHrVUCB5kdvIcMv4iXZZxezH4W+ZbIeSAlevZJfvshgIb/UW6gsbxl2DfqQCGoH2veqI6Lk29N8P9+pepS8yG7m3JYpVYYKrshVpcFLgY+AxF3db3Y9t7K0fTWvEsMZldGcordNWDMSwDM7qvgs9nGqAq97AuazXE6N2iVyZIvw6Xa3Wk3Yj3YG97JPHvI4gIzC0ddN5ERWANIGtUJBZchGynybG/s1LyoNPuFjdaBXOtWun1aP3KmqXpykqy0UICyZMAASGwJJ2sH24sz8xN2dNMyVS7RY4ld2IL3uNqr4f1PFDVcnTVOQkSFDbEKMbjSwgtd/xHDEH5fVK4saflEEhwihjGNCR0QC9rA7R+ZSGI+tfPi24JK+SUxLfUiNJUVXSMTxunUfYEGKkJI3pNxf5aO9Hh0TmsK2ZZI1d/IaRFNfSyD+n6D334WubQoYda6WY01CAFWOx/Dsi9rB/Nv7geSeHEando2A6g8ZdwcE0rjLyP4l/LR8gqS/UadOv3AuKYrtzj7xMy0shitVUTIFcEi5iQQMvhFCxu3GcHdVy5CR0peg0YwVlxJw2JBDbbnHf/c28njOIp6ddiOMrHvyDW+x/txwDTyqdekjrE6yEEIx7DmKRZLbt3rLc47neuO58xdEilkcvSI7m02AVST4Qf3PHBtXC0OrEfxsqpGMkXy0QAtMWDAFvFEn9TwH/AM9YkX4h5R1L7O+W9WKyc41kmaRigAlkZziq7fAqBZD5syKt0pXhd+0aOmxRgBEdVlkD8U80bFb8UsWpSj7dw4dfT8cGmhEccqJ03cGN5UVmXM93ljlXcPN/DtYKovqzUdbmapDJkhkjdWyLK5dtPEVVqFgNF5Fi1I8jhmk5PWb6ICVKCQ9ycvEmrjnCNGzBmgVkYnABUfMBSUMkZWrNoCpqxIrV/TesjGgmdklyfV6kiMRvk7O5uNcA3diL7bClQ35eGLmiToqySSiMI34jLGgpCRvbSACmxJJsUDfCd9m2mfotMGY/eZZsCaARcqeVR5yOws72EABHlSe+F3wXVOg1yvl0WsWKSdFkm1SPIXKURGgVWaM0GRT1AI9w1CNiMs+Bvpf07C0epjIpH1WojRRuFaKT8MhXyQFd/AGVoKNG2OLVyQOyxiAjFemhEylIxl+GqKjHZiaFDYxr+UcL3pWPUyLrlGCVr5+78S45GZKKrhRAJ/MQR59hxW+Tt3Sx+/YvGBk9N8ijaIhs1lDEuBaDvJZGUJVoUrE2fBBplYAw/p5XQxszGNxi62xDBtiGtt9jxpq43BWSNQHjFBQaEie8RyArwCp9mA9iwPo50soGGOBrJuoqkfNO4gq2xDD4l+hIPGSUtSTtP/Qyo1wfOvqrTGOOOMtYjYgBnNnIsclQ+BYKsVFF0Js2OOr/AGaDUDU6xH6OQXTv2vlmHjxL2CTv01JDCwWPCr6+0mnfRw9NdMJVdELKQsir0HxWVvFdgwvyoQLtxc9GRnUSmTTlIZDAVidXIVHiSFjGbF4MNQyMK2KBl7gOOrq+fSZnjiQ/89Vutp5yEwjk6JIZrPXZApHtS6hYviHkE7Be5J5TrTF6n1GSUZEZSAaGyRsWttqJQnc/v78OPX1Gr0ssSPCobKIoQySQMFAxtCy5I1MGAojEiwQSgS68tzzl00igNLCok6bH/EYzxuARRBD2KBNV5PGbSh5ZRfZr8hyllM7J1JP/AA//ALxf/f78VZuaqkixspDursoAJJCFQ3gV5dRV2bFA8bwnEUpkA9gwVq39vcD6X+3AvXwqddpXbqMRHqFrwN+kfhG3tR+Y83xzFBXXozRuYRWXI5FHr27f/n57386+QuQz/wC5J/yj/rxMdYvyPEb69fp/McKoNMAc31TfeoCocLEkjyDHzm0cYvzsFZ29t1Xer4pc75mz6iKOMP2tXwscSBbSUB4XsXzRLsjVlx7zTm7LPqZYxCyiKGDvmZcW/Ee8VjcEfjpZJFAEnYcWfTOkkijLSYs7namo4+bYH87MS7fUgG8bOz2IqTXTH3Au8EcWKawKobEaVVFgk9sx8k7nzuT5Pnit6p1CrE5IOLqQbXYkA0u/uwLD60B8+L8k7DXr2E3pm+E34lT6D58UvWMBlhVWj/MHXK7BjIbtK7j9flfALM436B8J0KHpTlcX3nUoYgWji0xU9OwGAJDCt6NLe++4N8b+ntTHJzCSTAGOWOJgoUHFnzwyO9sVtQKHxAVsLj0Wu6ep1LuF6bRaRXJJvFkIBGRDdwHTrf4lPgcQyeqNJFqZgXUK8CqWRSamE0jFgLuwzXfy46G2T3c5S/BntKh7WNczjHVKR2qBuxBNj50q/wA/5869YqTzCbeRb0EhoBPAV+3cHtJFk/FuaI24N6P19I6itDO0j9xxTFLNAd7eBWK3+nz4SvVPNtS2tLyRrAzad0wLh/w2STLuUAFjbV9a4Hw+lNTz27l6k044Dn3DodPTdRwjGKTTloYn2DLJIrdga1kF/HiVYX8uNNZpZIw0BrqagpJ/hJ5ZWzKYgkVgAAPdwN74rz6bWaqLTmXUxRnptJCQFQihGoGZx3PUo0T8Pg8ZyHkH32QPqZJpI7eJM3N5oAxC4kjHFW+E7/txoulba9QOtBpoH0iXKdOGJJZWEYN4qqqhZwNgoG9A+bHCdzPncRVxGYKd7Zei4YANkaIZk33Q0aKgcPEXoXSRRtIIgXVG3t/iC+4ZmHke1cXeb8hWkEaIAzqHva1BBU7Dch1X28FuM8PEaaff5IY9OTX6zlE2vkKTN0IwkjC2ENCM1sqG6XY+N+GRJNVIWIXSadtOA2SxvYDqHtaDAgqCpvYgn6ESeooc4Ne7Iq4TrvZsOViUgdosAWLNA5WPbg5rNKkGm1KBVDmIuWCgZoEYgGgAQr3HXkKyX541S1FSpZ/8EqLBvIOd66aAOjK/c4aowSGvLf8AEQEEN7eNvN3xnBH0RoxCk0IJ7Hjbf5ywRt/cHjOMupqKMmlFDYxbSdjL6/1gi5dqCM7ZQm+dfiMFPxbfCSa45F6OT7zzOIyEi2aQmMiOiilhRApRagbe3jjqP2l8rl1MEGmhBzklLG1kACxRsSW2O1sPbzXHJvRasddCE2NnuJoKMDbsaOy/ER71Vjzw3wa/ov1v/AvXdzOzcqKyodPC/YXlMzl7wVnftRwR+JJsbHhSzmiULLXq7RRnnGkjRYcVGlUEUqoqzyHHHKm7BVfKv14bPTPMIdPpfx9SifjTd8zFc6kam3wBtQKpfFAeOOY/aK8mq5nlpVlkOKKuMUoYOoY0FYBwRix8flNeOB0lKWtJdFZJNbF3Oo8+nD6fVFDEItPFMfw7UyTRoxxBU2FjYeQd3+WByA/YeTJp58mZ2SUAXK/aGGRxANDJrJryau6HE2i9VQjQR6fVRaqOOOBIZA8IppBHiUAJs0wuqskgbUQav2XS6eLRR4R6gzsXdnTSSSKbascghBTFAKvzdUeFuElpSh6ottbkzpWp0TBQyLuhyoSP3D8y1Xkjxv8AEF+XCt6Lljk1WvSF1cfe2lOEpOxiQXdH/aHzXlWHtwU0XqyB1JMUwK45L92JrM0tHDuDH4SB3e3y45p9mvNF0/MNf10kILMCE07SFX6xADKqkruSP124TpaU9k9yyuC5SVqjuAgf6j/iv+68BtXyhYpjMQ4SVl6pUjZ7AWU0tYnZXJ8UpOwY8Cdd9oPLoSBMzw3ddXRSrdeauMfPgoOe6UqDTUfno3XY/PJRX78K09PVhmmRyTOYevdWy6bSASOqpqAASYwEIDhivZnYIN05UEUVBrit9mOulgOkbIDTy6vD4lLLI2mKEHY0HYrQNEYDzkDwN9Yc8h+7RadWYdKdXUeV6ZVr7SBRRu3GwKIotZK6ct5rC+nAErK2kxnjjwkbqvCQBnSN0wI1bYNgDIpvZgOzsvT2tCep3HnMDxP96hJdgAJowUuWNfdRX+Klkr/ELU+VK8i9e6yOPmejKuhi6qalHBXHpzSRuSaAH+Ksrmx4YcdYT1np6sfea9v9W1X/AOD+vj68cM+0/XLNq5DAzNplbYYOqxyyDKVRkq0WZS5HzLH58Y/CQmpVJdA5cH0VJEPZl/S0/wDxngVzBMdVpN/PXHgf+GD7Rj5cWeXtPPFE6qqhlRiGysAi/Iavl4vhW9acslbmPLo2lkCO0xboM8VCkW2ZWLbu6qD8mI9745+lDztP1+zGNqhxkmCiy2I+ZFD+eI4Dcw9a6OE0+riB80JBf8g4PGr/AGW8vyGcTTMwa2mlkcjwe3NiBueDHLfT2m06XHFGuIJ2jjWiPPwKBf188B/Sj3f0/wAl7mcyh9WLqNSXhg1k0AnkkYwwsRJKFWJAzNJSqIkDeQdwDtdnU9Q6+dq0+kwujlPqo/BPvHGHYbfM8WPs6eTTaeGDVDF9SGnjc33tKS7RNe4lVaaj5BNXi1NUS1Ky/JEr9C0n/Th2vqRjKtvHHJemr6nLNTDzNuaRQTaiGOZtO7D7tGGHTLAkfjAdxZL/AEXzvwQ5l6McDLUazVvllSqyoBQ91jFH22G3n58FObaO+apMKJjk00V/LODWWP3aVP6cWvUPNVbtQtkqy2ejIcaABIpaO+wokXv4B4t6s3t24x0QcYrNnLPSPKNLJzWXTSgug6oUyUTlHYxGQ/gyNEXar8uHLl6Rx8wwjCRl9K8eMahQrLqytqtA7Bsh81AO44H8k5dAvMdVKFkBT7schFICjSqeo4tSdyLJNhgW+IGuBMHN1k59DMO5AhGcakgq0brnQBYAlxsd9632J2yT1L59n60JTUfmdL5np07GZV7XQbgbAsBtf8tvmeOVfaTohJziGM+JBAp/4nK/246ZzL1FpljzZyEBslo5BspN7Fd9gfHn9+OMc45kZOYQyYTuA4ZQ2YeSPru6dP8AMAYyoUjxW3i+E+BhO3J9Exmu1VDnyvUu0f3aJgGYfdbBsxrHNMJHb32hEYH+86/Pi3qdOukMDItxNqsSMvgkLyRiTcbhomKtv5VT7nhX9OeoI4JtSzaTUuZpmAxZ8gN2MbmwWYeTe/k8Vdf6mm1EfTWLUCPJnTEuxMmRkQMWJBUKciQAx835tz0ZOdLjqAtRKPqdQ5r2xS/Io37Eqf6HibXJakbjzuPa9rF/K+B2q0bT6cGOSULIl2Xs4uLrF18Ua+fHhlkhjCy2wraSMZDav8RCCygWLZO359OwOOctPs82at1ciJzrnKunMVK7rKNi3liBEQB4IVl6g9+0fWmD1WQvLZnWgelEl3Z72jLUfkVYfyPC3q+SYQ6+dZep+IAuNHPNCzMa2NJL5G1BjXij41Ym5XprbIvLp423/MJVsH60vjjqaleXb3X2TMket9ixyGRDrtSsbq6tFA1owYWilPIJHiuM4sa6Xp8yWVjs+mdNz7pKp/s/GcZJRlOpR7IPdtbQb9Q6iGLUOzZAQ6KU9kBYAzvQJMaHGhAd2ob+RvxxHkWlfqRNHKImZmQEE5r2iiAoL91lQUBawQATQPYfVfNQIubbhWCpBdruohBx7vFtM4+ZvbwSOfclhI02kdm6aZ6umj+NfwWt6IosxUANZI6a0L241+CTjp59Ptf5Fa2ZB30Xy6LUvqGheRWlaJsYyZDXUkLKxkIsnpFwzi6dfF1wtc0dk18nRl608Vks8cTKejp2MhIxKsy0wBKkGrJ9+CGnZ9DqTqJA4FIojZifvDtH8Uqk2FlXqXkSyu+4IyXi9ruapLrNU+JzMeuNBo6GejijVvjxwFvTeSPFk1xp8yk30oViqHPlOhnXSZDW9NFjVhGmgiUhCpwU45Z34BQmyKBO/ChyzVauPS6NRqYljOmldYzHFkbkCLGC695eQqaO1A7mjwe0PPooIJInJllgikMMiS6ckQsrC1LPV2mLr3Fh022YgcAvR8/42lOoLJhovwWDQ2n44AKZyBLbI2HUHEkEMO4Ijp1uvOb4XYKy/oI+ZliJtUv3rBjBg+mINKfLg7A9wY/EOyvIIp/Z1rHnk1kx17QuyQdTqRRsZmOS4qpbupqVa3OQ2s7vOs5toejJG5hXVIomDA6dgccqwLuQwIzVlLZd7kkZAnnX2fxnrOiwBZJIYOm5rFNijTqSR3MhZgtG7cGlyIKPmi8V8CdQ8pknngjk1o1UkgZSkmkjnaJMXL2uRAI7Q2N5WpW8NpuZ6HVwLBHFPDHAO4amTRCPsRSWRjIrFpFQMwFbqpLNYPBmXmUen+6vqMYvxiUfFFBVYJVRyRJ2jBlATyL97a73OJJ5yUlQqWUsISGjD4E46hnV2aNrUMuItaNgsUwiu+MfAtnH/WGhnGniaWZ2S1MStBirKyf4iMq4D4T2GiNzub4v+nOUvHCXjkeMCRBqCrMoaJpnjYyLYYAIQQDiQDex34ueo9V94066WbUKXSSJVD2LxRg895HwVaLEdRVK2uIffX0JHqtRpdewbOJoHTCSUWWxyOBbYUzKWBChr2a130X5QOoc9K6LTNq44ptLHO3RVGedpOyTSj8V0dlbItLKFwX4Qm4FAcT/AGh6RByuSLFKhkjkjqeQgI8uICRsgTszKexC4n82+en9VFPom1Ss9afXFwC2LrF3SSHss59GWQbHdgD54YftDny5bPGWVysLsstWCuVlHraziGDLtkq2F2DKb8yCos+ieYqeX6VmZf8ABSy2smBtVAJIC0PHgHir6ohEswdMiYYtNMGGokrCTWITix/iWBv5Kfbi/wDY9K0nJIQDZXrILPj8V63o1QIHApuVS6nR6uTOzJy6BWBZm7hFLL5Jv/aj5+fB4zbVGbZfIY55rTptTo3bqJG0jRyZ6psRa2GOb+zKNvcXwB9W+qTBp53OvYddtQIIcYCwAQqgpYy2JkUnIkEKyhjlZJT1LyOF5YZyXcyFFKjahKAgJI3sswW9u0sfy3wD+0ePU9KGOFIpc1jikSYt3SRTCsMmChSyEnI/CfrwvTjF7b/fmW/QB8x+1bRzxmGRtSYwFwJjiBV4yCsgaPFlIoViQfPjiflX22RmMtNYmUKN0sOFLfDhQLd24bBT5sbDiSSDmsb08vKsSh7GfsxXAY777Her3sg2AoAnmGo1ssE+oDctYJkWaHMvabgqd/BvG9qZh4Yjh38elNVS+f8AopSaLek9RarUwajWKqCNtbp2BCLQ6LQqtk6gMvYAWXAjdjkAdlzmHOJJNQ/W14jEy9f/AFdbVXdApidcgQwwVd2OwUk2eDHK/WUTcp1nVIXUTM4VEFKokVQGWwAvdGSe4nYebVeAjczjKR3otKf9XhFvPAjOwSRWlNEPkxbxdjFSdyKKEWm1t60uOMdy79StoderSzBuZSRhnhGbQE9Xpsac91KIzRWzvY8VXGR6RU1kKR8yyVw7NMFJ6bWWogtiS7It91m9x/ENTWA6q49PBu6npMytGaPjIkLu1WQQPagpK8FeY8/iWeFm5dBCITMjriGWQutDOgA3TvIC97FEWDxoad0u3oL6HUJeYgxx9WOQO6q9hWxsqD1AAxZULMbB3BybdQW45PzzTyR8yhBnhRz0G6yIqLHljTMBta+ST5rfh70PrvSDSRxtHKoaIBWJiUHpqEYq5lQhgRQoLQoKKHHKedSwtIOghRMEBBvdwozNMzEW97Xxm8LptSdqhupJUshSLmur/GjXUIeo4lbeLF2YZF82oAihY29xwW5PrtbK6IdbDEyTsSrqlqzpKTJeOLKQXTZtiy7DbgCOZaFZiw0jSQhAqo07KzMPMjlb8/wrQG376a6bRmQPAJIqNiPHJRVkd5kDVdDxfk34HGlwvG36IBOuv1Ow+jdVny6AkEEJ06re0tQB9SFv9NzXEh5h0QG1DqCxUJgrbgmlQEkmxkL2Hknx4TfRnrWJNO4nBLAgIM4h/skBP4jq1sykk0QL8+xOSes9KYaaMurAKR1NL7j4QBOWH9De/njkT0JR1JeW036fSzWtROKzkC9MVrhnKjM7rgsEvTYPCnxDC1O/xWhOxIIocUNRzMiHQMscqhOkXBRgsohXIFSqm8abckHu8Mu40g9WpGdXCyyvC5zssmdBVQo5DURQAtSTV7WQViPrWPDQrUg+7A3QQ2yxBVIs/wAX0BUbizVdGMJXlftGZuNYf7ZL9oPOhKkEkYdKaZaYURRQMrCu0gqNrPHvCvznnsupkdjeLsrdMEkDBcVobDZSRsPfjOHaWkoQUaAnPc7Der9Y6ufTapSkCrM5eWQAhzk6diEvuBSKQBeNXfnipy1tSU0ncrxRyO0ShlYoQQzjDINZxyC7M35SMhxHzLnsb6doY1IBdCA6r24xRJatlYLFDexFY1W/Fj1J6mj1cGjhAMa6eHBu0bsqgA2G7tl2sCsj54tKqSjz9MAt+oU51pfvWpeZs5VVY0zYU09xu3WUGiN1FBQbBGPkDhb03JpCrlTEWiEzSgsnYi4R2S3aSzPimO+RBG9EX+Z+peoVMRZZWEeeHURclMhwH4xXFSY67RZBPbvl5y+KNZJHET9BElVk6xV5kdpFQmjTKjBcgpxpCT78EsIj5NBoRMss/W00RSFWCnBTKxXF1WPIkP8AFVKAaDDGweCOinSGTTy5xz9PSxkKpg/DeR8cJAwXPYkNYYqGBvYMC3/0msnLdTqY2iRUeUnGadzP03NbEqtAm0JBPuwN7LnJNcWhaNjI/dEBGWtHj68ZMeLkDLIqVwI2Z7O/FKSlddMEoM6/W/fA5WFBmzBGEmnRhjmY1ZQ6rirCU5Y2cYxkd8hvI9F1JUI03UaLS5YhY8HNk9STNiGGDbkdwZfh7SODmv5hHEEiXTqIhqAxLyCoa1RGKumRCsIcSRdAWMvAs6b1Nlr9OA8Cp92VO3KRWMZzQOAUZWV1BUjwwVqOW4ynSwGomnMOV63m7pCulggVSjkxRBWCyM6B5KUGhi3bdimsE0OC/rzlOu0yBpCoamF6dQFNKcX3WlUIWzGzAlSuQBIh5V9pcWl1cs4brBliifCIIZQpmKMBfxIuCEMbPdWyrdv159oel1apEQhJYVmV7VMfxBxeDMzght9kvhP8st1bWM2HnqDlDNotKpdBjJp4x0SnUjAFM+apiFKMCrKQu67tlwiejknWQJlIkRSSSUJ4EZhDB22IVWZEFn6ePc9B61041EbJZxlQtZxE6K0jZPQx6gd88gAu7MQMiikvs600GpllMQMDmOhfl3cz7k9xK4qAwJ+JUYbqCClNxi7JGKbGX0t6fSOfSxzaZCJtNCTnizLJp80kUki6PUXZe3s+tm7yuLTGCbRu0a9GJoSzuNoxksTU9DJ46YGq8kE8X/XGnZDpfu4qXqSIAhrtkQysuVEi2iHys19eOJ+vdNKdRJM0bImoktVe9jGigAkgeMiPAqiB44GM05U3n9/2RxdWPH2M+qYIeXvDLqYoZDqWKmR1BWMxIWamI27WH6n5A8OH2V6tZdBJIzoV/CUlSCFEeh0ysG+RDBrB4+Zo5mQmjVgqfqDsRw/+ivV7afl8mnMEssEmoBnZEyGDrGvSuwLcqFo1s3myBw2en1E2M2sleLlEOuk3mw0rKF3UJpiqwRt9Glymbw3lQduEP1R6/bXyrLPCnag/DBkweTJMmOLK4BVarI1XmzfDL6g9WzScpCR6YrFLqHVZXWPDBZHZIlTI0V97FDur2PHL5YipIPt/1+nE0oLl8kky/p9dEZSW00ZRivYDN2CxeH4uRJG3eW8+3DXNJycs5TQaygSqg5HuYClf8TbH2AstlvVUUXTxlmCr8RIAr5k7V+/B3VvzGGmeSdek7KD1mJRgoU1THHsxWx7bX7cHON9fqUmWRylZeVtOLToShQKdgxZUEhLY4qWLIQpNDF/dhasTwf1DagaAN+OuneTpkNNcbMqIwqLEVtRDWRQr24X+Ch195TLvJ2/1iG5DEM0BkBHYCwBbehsPntw3PpFTUwuvMhK5le5M6oKtB7ysZhenRN0F9iOE/lEypqImZOoqyIWjq8wGFpR2Njavrwzeo/VOlcp0NDFC0chLK8aixVYsFNmibo+4H6cDLduSX4CVUdI9Nsh0zKhNmHS5SNdKTp0v4rUOT4X2Bsgig3IOfM0moVSsUZaOADC8QDEhUkne8SMj874txc+QxTxx6NPxIYwxFHAxjumHbYtjlsRVm72KrXCtHRcJOTfIU52qHDkHPtXHqY4YzCZIhJCpkyKkMw7bv+JQF8eeJPVvN9aRGNQkCEy5r0lFh0Hi7IIBfwLBoe1WnwJbVkFu9z48e/8Abi7zSLBlRZxOgUFWXKlsC1pvBBFbfIcMenHenj5FKb20N3p/k+OkMnQUl4dSGlZmauidqQqQDZXcWe2/mCc9Z6JpdFGkKRJUyZnbbJsFU9vszCx8vY+y7yX1C0GgBc5IJpUUAjKpdPKrdpFVk4ayfpvtRDnPNoBoPwpWzcxuM3kYdso2q6tSPO9jKwTTcZJqW9N/9v2xyra16Fv/AEUH1usjKghGgbOyCp6NZLX5jZPyv9KYJE6GKNJFQEcvnZWZRbFtl38bBDidiPB3FmOb1f8Ad9VqHiXqCQxbvLJZwjonIEEsSSbPjehxQ0vMo3RzIo7dKYlEjsRZdyGACt4sUNhe9+/DIwntt9l9gXJXj1HLlGjibV63qIirenKh1AG8bb0RsTRNHcWfBvjOA3pf1fGNRNLMyqXSMbnyVu/IP9vfjOMHiIaynSvpx7jVpShtzQgcZxnGcdw5pNpEQuA7Yr7nfbY/IH3+nBDRczVYZY2Fl1ULeVKUZm2pgL3oWCNz+vAnjOKastOhhh9RRpo2gVDm5bNisZ/MCpsqWsDbYj6EcDJOYAxLHgvaSSxLWSxG9XQ7VC7DevnxR4zilFIjdksuoLXsBuTQAFXWw+mwFcRg8ecZwRR7lxnHnGcQhsjVw0+i/VB0c6yEZLkhZbIyCuG9jRP/AKga9q4VONg/ATgpqmHCe12dl9a/aDpNTJFqYGOcDI5hlzHVAK2g8pdO4sHaid74TfW3q+HWSgxx9JFIIxZiWr3thsce3wRwnNMeNCeEw8NGLu31fzGy1rVJBKb7qJpaMrQ93SNrkTtiXtarzdAcFOVeodJFp5YX05l6rKSWYigu9DHe8t/lXz8cLHGcNlpqSpti46jjwMGq5/CQVjhxTqB1BN4jGigyJNFrJ3s7WTwH1moDOzKoUFiQB+UE3Q/TxxX4zi4wUeCS1HJUzeN6NkX9DdH6GqP8jxtPIpZiqhVJJC2TiPYWdzQ9+IuM4MWWv9JSdHo5fh5iTGh8QUrd+fBr9hxV4zjOJVEJdNqGjdXQlWRgykexU2D+x4lh5nIk3WVyJAcs9rs+TxV4ziqRCcaoksWAYsKs+3jcfWtuIOM4ziyGcSPLdbAV8h8hVn+XEfGcQhYOufpdK/w886/3qq/5cQl/+6414ziF2es18ZfHnGcQozjOM4ziE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 descr="D:\DEFENSA\Torres_alta_ten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90" y="1293842"/>
            <a:ext cx="2903065" cy="213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uario\Desktop\INGELCOM\fotos ingel\SDC117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90" y="3940255"/>
            <a:ext cx="2903065" cy="217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826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2862064"/>
            <a:ext cx="6827912" cy="1143000"/>
          </a:xfrm>
        </p:spPr>
        <p:txBody>
          <a:bodyPr/>
          <a:lstStyle/>
          <a:p>
            <a:pPr algn="ctr"/>
            <a:r>
              <a:rPr lang="es-ES" sz="4400" b="1" dirty="0" smtClean="0">
                <a:latin typeface="Bookman Old Style" pitchFamily="18" charset="0"/>
              </a:rPr>
              <a:t>RECOMENDACIONES</a:t>
            </a:r>
            <a:endParaRPr lang="es-ES" sz="4400" b="1" dirty="0">
              <a:latin typeface="Bookman Old Style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30</a:t>
            </a:fld>
            <a:endParaRPr lang="es-EC"/>
          </a:p>
        </p:txBody>
      </p:sp>
      <p:pic>
        <p:nvPicPr>
          <p:cNvPr id="6" name="5 Imagen" descr="http://t1.gstatic.com/images?q=tbn:ANd9GcSI3HqvB5OJ-OcjX51nkZcP0PbRmTFcyAviLxB14YM5HLcLdVE4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882"/>
            <a:ext cx="1998499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I:\GRAFICAS\RECOMENDACION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00808"/>
            <a:ext cx="190275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82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dirty="0" smtClean="0"/>
              <a:t>Apolo Tatiana, Bolaños Carolina</a:t>
            </a:r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31</a:t>
            </a:fld>
            <a:endParaRPr lang="es-EC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276890313"/>
              </p:ext>
            </p:extLst>
          </p:nvPr>
        </p:nvGraphicFramePr>
        <p:xfrm>
          <a:off x="611560" y="692696"/>
          <a:ext cx="7032104" cy="5648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3966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D716A6-03E4-4023-91BC-1468A3D4D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D716A6-03E4-4023-91BC-1468A3D4D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D716A6-03E4-4023-91BC-1468A3D4D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D716A6-03E4-4023-91BC-1468A3D4D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D716A6-03E4-4023-91BC-1468A3D4D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D716A6-03E4-4023-91BC-1468A3D4D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D716A6-03E4-4023-91BC-1468A3D4D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D716A6-03E4-4023-91BC-1468A3D4DA6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D716A6-03E4-4023-91BC-1468A3D4DA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D716A6-03E4-4023-91BC-1468A3D4DA6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D716A6-03E4-4023-91BC-1468A3D4DA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D716A6-03E4-4023-91BC-1468A3D4DA6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D716A6-03E4-4023-91BC-1468A3D4DA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D716A6-03E4-4023-91BC-1468A3D4DA6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D716A6-03E4-4023-91BC-1468A3D4DA6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7EBAC8-EBFF-4277-86FD-50438A7DF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7EBAC8-EBFF-4277-86FD-50438A7DF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7EBAC8-EBFF-4277-86FD-50438A7DF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7EBAC8-EBFF-4277-86FD-50438A7DF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7EBAC8-EBFF-4277-86FD-50438A7DF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7EBAC8-EBFF-4277-86FD-50438A7DF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7EBAC8-EBFF-4277-86FD-50438A7DF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7EBAC8-EBFF-4277-86FD-50438A7DF30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7EBAC8-EBFF-4277-86FD-50438A7DF3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7EBAC8-EBFF-4277-86FD-50438A7DF30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7EBAC8-EBFF-4277-86FD-50438A7DF3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7EBAC8-EBFF-4277-86FD-50438A7DF30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7EBAC8-EBFF-4277-86FD-50438A7DF3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7EBAC8-EBFF-4277-86FD-50438A7DF30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7EBAC8-EBFF-4277-86FD-50438A7DF3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E6C197-DCDD-449A-B9F7-EC49B9112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E6C197-DCDD-449A-B9F7-EC49B9112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E6C197-DCDD-449A-B9F7-EC49B9112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E6C197-DCDD-449A-B9F7-EC49B9112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E6C197-DCDD-449A-B9F7-EC49B9112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E6C197-DCDD-449A-B9F7-EC49B9112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E6C197-DCDD-449A-B9F7-EC49B9112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E6C197-DCDD-449A-B9F7-EC49B91125C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E6C197-DCDD-449A-B9F7-EC49B91125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E6C197-DCDD-449A-B9F7-EC49B91125C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E6C197-DCDD-449A-B9F7-EC49B91125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E6C197-DCDD-449A-B9F7-EC49B91125C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E6C197-DCDD-449A-B9F7-EC49B91125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E6C197-DCDD-449A-B9F7-EC49B91125C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E6C197-DCDD-449A-B9F7-EC49B91125C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AEC9D-C181-4660-B434-5500D84A0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AEC9D-C181-4660-B434-5500D84A07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AEC9D-C181-4660-B434-5500D84A0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AEC9D-C181-4660-B434-5500D84A0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AEC9D-C181-4660-B434-5500D84A0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AEC9D-C181-4660-B434-5500D84A0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AEC9D-C181-4660-B434-5500D84A0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AEC9D-C181-4660-B434-5500D84A07A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AEC9D-C181-4660-B434-5500D84A07A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AEC9D-C181-4660-B434-5500D84A07A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AEC9D-C181-4660-B434-5500D84A07A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AEC9D-C181-4660-B434-5500D84A07A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AEC9D-C181-4660-B434-5500D84A07A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AEC9D-C181-4660-B434-5500D84A07A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AEC9D-C181-4660-B434-5500D84A07A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B16DEE-218B-4435-87C1-00A90A40E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B16DEE-218B-4435-87C1-00A90A40EE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B16DEE-218B-4435-87C1-00A90A40E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B16DEE-218B-4435-87C1-00A90A40E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B16DEE-218B-4435-87C1-00A90A40E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B16DEE-218B-4435-87C1-00A90A40E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B16DEE-218B-4435-87C1-00A90A40EE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B16DEE-218B-4435-87C1-00A90A40EE1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B16DEE-218B-4435-87C1-00A90A40EE1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B16DEE-218B-4435-87C1-00A90A40EE1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B16DEE-218B-4435-87C1-00A90A40EE1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B16DEE-218B-4435-87C1-00A90A40EE1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B16DEE-218B-4435-87C1-00A90A40EE1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B16DEE-218B-4435-87C1-00A90A40EE1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B16DEE-218B-4435-87C1-00A90A40EE1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FC1867-8E2F-4406-95FB-26BB63B3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FC1867-8E2F-4406-95FB-26BB63B33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FC1867-8E2F-4406-95FB-26BB63B3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FC1867-8E2F-4406-95FB-26BB63B3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FC1867-8E2F-4406-95FB-26BB63B3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FC1867-8E2F-4406-95FB-26BB63B3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FC1867-8E2F-4406-95FB-26BB63B33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FC1867-8E2F-4406-95FB-26BB63B33E9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FC1867-8E2F-4406-95FB-26BB63B33E9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FC1867-8E2F-4406-95FB-26BB63B33E9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FC1867-8E2F-4406-95FB-26BB63B33E9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FC1867-8E2F-4406-95FB-26BB63B33E9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FC1867-8E2F-4406-95FB-26BB63B33E9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FC1867-8E2F-4406-95FB-26BB63B33E9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FC1867-8E2F-4406-95FB-26BB63B33E9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75E943-A662-4A87-86DC-CE1057CB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75E943-A662-4A87-86DC-CE1057CBC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75E943-A662-4A87-86DC-CE1057CB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75E943-A662-4A87-86DC-CE1057CB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75E943-A662-4A87-86DC-CE1057CB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75E943-A662-4A87-86DC-CE1057CB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75E943-A662-4A87-86DC-CE1057CBC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75E943-A662-4A87-86DC-CE1057CBC35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75E943-A662-4A87-86DC-CE1057CBC35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75E943-A662-4A87-86DC-CE1057CBC35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75E943-A662-4A87-86DC-CE1057CBC35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75E943-A662-4A87-86DC-CE1057CBC35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75E943-A662-4A87-86DC-CE1057CBC35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75E943-A662-4A87-86DC-CE1057CBC35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75E943-A662-4A87-86DC-CE1057CBC35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39CEB0-8972-4173-A9C7-7115C834C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39CEB0-8972-4173-A9C7-7115C834C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39CEB0-8972-4173-A9C7-7115C834C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39CEB0-8972-4173-A9C7-7115C834C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39CEB0-8972-4173-A9C7-7115C834C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39CEB0-8972-4173-A9C7-7115C834C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39CEB0-8972-4173-A9C7-7115C834C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39CEB0-8972-4173-A9C7-7115C834C95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39CEB0-8972-4173-A9C7-7115C834C95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39CEB0-8972-4173-A9C7-7115C834C95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39CEB0-8972-4173-A9C7-7115C834C95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39CEB0-8972-4173-A9C7-7115C834C95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39CEB0-8972-4173-A9C7-7115C834C95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39CEB0-8972-4173-A9C7-7115C834C95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39CEB0-8972-4173-A9C7-7115C834C95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32</a:t>
            </a:fld>
            <a:endParaRPr lang="es-EC"/>
          </a:p>
        </p:txBody>
      </p:sp>
      <p:pic>
        <p:nvPicPr>
          <p:cNvPr id="6" name="5 Imagen" descr="http://t1.gstatic.com/images?q=tbn:ANd9GcSI3HqvB5OJ-OcjX51nkZcP0PbRmTFcyAviLxB14YM5HLcLdVE4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882"/>
            <a:ext cx="1998499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I:\GRAFICAS\GRACI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068" y="1412776"/>
            <a:ext cx="202004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5 Título"/>
          <p:cNvSpPr txBox="1">
            <a:spLocks/>
          </p:cNvSpPr>
          <p:nvPr/>
        </p:nvSpPr>
        <p:spPr>
          <a:xfrm>
            <a:off x="611560" y="3645024"/>
            <a:ext cx="7543800" cy="865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smtClean="0">
                <a:latin typeface="Bookman Old Style" pitchFamily="18" charset="0"/>
              </a:rPr>
              <a:t>GRACIAS POR SU ATENCIÓN</a:t>
            </a:r>
            <a:endParaRPr lang="es-ES" sz="4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22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Autofit/>
          </a:bodyPr>
          <a:lstStyle/>
          <a:p>
            <a:pPr algn="ctr"/>
            <a:r>
              <a:rPr lang="es-ES" altLang="zh-CN" sz="24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SUBSECTOR DE SUMINISTRO Y MONTAJE DE PRODUCTOS Y SERVICIOS DE INGENIERÍA ELÉCTRICA</a:t>
            </a:r>
            <a:endParaRPr lang="es-CO" altLang="zh-CN" sz="3200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sz="half" idx="2"/>
          </p:nvPr>
        </p:nvSpPr>
        <p:spPr>
          <a:xfrm>
            <a:off x="251520" y="1536192"/>
            <a:ext cx="7825680" cy="2180840"/>
          </a:xfrm>
        </p:spPr>
        <p:txBody>
          <a:bodyPr>
            <a:normAutofit/>
          </a:bodyPr>
          <a:lstStyle/>
          <a:p>
            <a:pPr algn="just"/>
            <a:r>
              <a:rPr lang="es-ES" sz="2000" dirty="0" smtClean="0">
                <a:latin typeface="Bookman Old Style" pitchFamily="18" charset="0"/>
              </a:rPr>
              <a:t>Actividades económicas que contribuyen al crecimiento del PIB</a:t>
            </a:r>
            <a:endParaRPr lang="es-ES" sz="2000" dirty="0">
              <a:latin typeface="Bookman Old Style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4</a:t>
            </a:fld>
            <a:endParaRPr lang="es-EC"/>
          </a:p>
        </p:txBody>
      </p:sp>
      <p:pic>
        <p:nvPicPr>
          <p:cNvPr id="8" name="7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64904"/>
            <a:ext cx="4680520" cy="30243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94392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2"/>
          <p:cNvSpPr>
            <a:spLocks noGrp="1" noChangeArrowheads="1"/>
          </p:cNvSpPr>
          <p:nvPr>
            <p:ph type="title"/>
          </p:nvPr>
        </p:nvSpPr>
        <p:spPr>
          <a:xfrm>
            <a:off x="624408" y="53752"/>
            <a:ext cx="7620000" cy="1143000"/>
          </a:xfrm>
          <a:ln/>
        </p:spPr>
        <p:txBody>
          <a:bodyPr>
            <a:normAutofit/>
          </a:bodyPr>
          <a:lstStyle/>
          <a:p>
            <a:pPr algn="ctr"/>
            <a:r>
              <a:rPr lang="es-EC" altLang="zh-CN" sz="32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FORMULACIÓN</a:t>
            </a:r>
            <a:r>
              <a:rPr lang="es-EC" altLang="zh-C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C" altLang="zh-CN" sz="3200" b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DEL </a:t>
            </a:r>
            <a:r>
              <a:rPr lang="es-EC" altLang="zh-CN" sz="32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PROBLEMA</a:t>
            </a:r>
            <a:endParaRPr lang="es-CO" altLang="zh-CN" sz="4400" dirty="0" smtClean="0">
              <a:solidFill>
                <a:srgbClr val="FFFFFF"/>
              </a:solidFill>
              <a:latin typeface="FrutigerNext LT Regular" pitchFamily="34" charset="0"/>
            </a:endParaRPr>
          </a:p>
        </p:txBody>
      </p:sp>
      <p:sp>
        <p:nvSpPr>
          <p:cNvPr id="6147" name="DtsShapeName" descr="BDB7492214065CGE@DD05C81CD06557409:M?d9:M&gt;JKVY05949!!!!It`vdh!!!!!!!!!!@1G0518110G38907E55110G38907E55!!!!!!!!!!!!!!!!!!!!!!!!!!!!!!!!!!!!!!!!!!!!!!!!!!!!9=3EK8;B:FKVY05949!!!!BIHO@]KVY05949!11111111110G38907E550/!Qshobhqhnr!ed!REI/qqu!!!!!!!!!!!!!!!!!!!!!!!!!!!!!!!!!!!!!!!!9=98g9=9BDKVY05949!!!!BIHO@]KVY05949!!!!!!!!1113011121069113011121069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1!1" hidden="1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custGeom>
            <a:avLst/>
            <a:gdLst>
              <a:gd name="T0" fmla="*/ 59 w 21600"/>
              <a:gd name="T1" fmla="*/ 12 h 21600"/>
              <a:gd name="T2" fmla="*/ 16 w 21600"/>
              <a:gd name="T3" fmla="*/ 58 h 21600"/>
              <a:gd name="T4" fmla="*/ 59 w 21600"/>
              <a:gd name="T5" fmla="*/ 117 h 21600"/>
              <a:gd name="T6" fmla="*/ 101 w 21600"/>
              <a:gd name="T7" fmla="*/ 5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3 w 21600"/>
              <a:gd name="T13" fmla="*/ 2272 h 21600"/>
              <a:gd name="T14" fmla="*/ 16554 w 21600"/>
              <a:gd name="T15" fmla="*/ 1368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CCCCCC">
              <a:alpha val="7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xQTEhQUEhMVFhUXFxQUFxgYFRgWFxUVFBUWFxcXFhQYHCggGBolHRQUITEhJSkrMC4uFx80ODMsNygtLisBCgoKDg0OGxAQGi0kICQsLSwsLCwvLC8sLSwsLCwsLCwsLCwsLCwvLCwsLCwsLC8sLCwsLCw0LCwsLCwsNCwsLP/AABEIALcBEwMBIgACEQEDEQH/xAAbAAACAwEBAQAAAAAAAAAAAAADBAACBQYBB//EADwQAAIBAgQDBQYFBAICAgMAAAECEQADBBIhMUFRYQUTInGBMpGhsdHwBhRCUmIjcsHhQ5IzohYkFdLx/8QAGgEAAwEBAQEAAAAAAAAAAAAAAQIDBAAFBv/EADERAAIBAgUCAwgCAgMAAAAAAAABAgMRBBIhMUETUWGR8BQicYGhscHRMuEj8QUVQv/aAAwDAQACEQMRAD8A+eJpRlc14y61dVrxWzZqGtXiOApq3iP4ilFWjKka79BuajJJlFJo0LbryFOYZV4xXN28S8yU2nQOIGuhPH1p1MQdyoHmxHzWp1KEi0Kxu3uzkYDUA/OgL2OsxnFZz4wjUlOX/kn3ACT6VU9qXVI/ptG/tCQN5ynUaaxvUo0a1tH9ijqU29Ymp/8AHn4a1Ruxrg/TVcL25cAlTPk6n4GKOPxWQYYkkmIyg68vCTU3HE30sxl0H3QAdmPxU+6vHwbjQD/X++lay/iaRwA5kERz3G/yp7C9s2mXRQY5EH7NTlUrx1lAoqVJ7SOcXCMB7Bj7361X0rrD2nagyulBVcK2uo+VTWJl/wCosLoLiRzPpVhc6V1Aw+GP6gfWh3OyLX6SPfNd7VHlM72eXDOdDirqwrUv9h7kGk3wLqYinVWEtmB05x4BACoSPKj9wAJbT/PQczQzhp39Afmevyoprk6zBe10X4n6D40Q1cYeqNaJ29/AfU0cyZ1mirvHCfv71ocSZj6Dy69aKMOR96moAaN0tgO/IOKrTSxyqZBypcwcorI4ivCq+VMsg60I2BzplJAaYE2xQ2tUR7VCaaon4iMqUoFwdKO1z7+tLviJ0HvjX0nT1NVgmycmhbEZeUnl/k8hSb4YHXT/AAP7Qdz1NaItrxH+deZP6j1NVdRWiNTLsRcbmWcEvIHqRJ99Sn+661KfqvuLkQEJNXFqrotHWpuQFEEi0RLInNxiPTeiKlXC1NzHUSvczrsRseU7yOIOsihJaYlgPAdDB1BAAEqOU8fhTS9a9ZJ2MEag8QfvhxrlU7jZRG/hxmUmAwDMC0EEiNJ2IM1EtIWtlrYDF2LDLse7mB1GnrRr7+NFYa+LQaq0ZToeWm3SlsQD3qFW4667eAxl6xPwq8W2t+H+RWrDWLwQLLGZSWyEKToGBPig6mROUVcYdYOUscuQE5jM5hsBuI5bZjxoN/HZcnswHWCGjMdRAnUb6+de4q+VVciiZUGT4WzGSY3GusxtSJT0Q94mi+FAPgY7nMM5AOh3nY9TQBYt3Jyqzmd5yqNt35+U1b8rnM3WzRsuyj04+Zp9TAgcOW1ZXPLzd+vXBVRTFcN2eVYEuxjYZmKjSIg6nzJptlJ6V6LlW76oTnKTuyijFI8UdRVmevDdHKquQaXcb4F1ukbE++ocS3OTwA+9BS5PAb8+A/30oiWwNiddzxPnRypbnZmXBO5Mn5dBVXvEbmqMeHHl9arHqfh6UUu5zZGvMd9uXE+fTpVlvmqEGqkUdBLsOMTV/wAyONJVUseVdkTD1GP/AJgV73wrOzVM1d00d1WPlxxoT0tm61TvDRUAOYVqXvXI3/399aG2KJ0XXrw/3XiwNTqef0q8YW3JSnfYGQW1bQcB97nrXhMbffmau7igtFUTuSZVmoRavWWhPVEhGz3PUoDXQNyPfUqmUW5rrBomUUuDRFNZWi6YwoWi5RSoNXDVNodSQ0oq3dilQ9XW5S5WNmRMZh1MSSIDkEbgjLBHr86QZ4e2rznLy2h8RZCBB2jYele43tAZ7YALSTEbE6RJ5SKDiXuNdSQBDQdyx8DHKeA04Daa104SS97syc5K+g1jsLJUgAnvEBgeEaxAPFhz4V5GjzqV0k7scwknqNBXmOx+RV8Wge3lBWIg7NGkdeNe9oFsgCQWBGvsyJls2pmdfsVyzWVzna7sOtudKrNMKQTGzbxv6qf1DqPhXptVjbtuUysW7w1O8ops1V7dFNMDUive1Tvp2258/KvTYJ325fX6VDaimVhfeLrdgaaCve+PDQc/pQe6PH3cq9yGusg3kGF47D7+te99Qcte5aWyDmkE76ve/NCyVO7NCyDeQbv6mYGg5DXuSusg3ZcihslexQe/n2NeGY+yPL93pTRi3sBtEukDf05nyoJtM2+i8uJ86MlsDU6k8Tufp5CrGqZrbC2uBCRpXjLRjQzQuK0BKVQrRmoLMTt7z/gcarHURoHcMfe/kKXdCd9B8T68KYyx58zvVXFUTtsI0LhByFSiFalPmYLGumGHGj28KKGt2jJerz5ORtjGJf8AKjlVPyvKid/WX/8AIkL5EDMZAB0yk8T1AroU6k9kGWRbnnaeNt2R4jLcFG/meQoGDdsSG8LLaEDq/PXl0o+J7GsuSzBixkls5ljz/wBVe32WVWFusB11jyII+ValOkoaP3u7/BHJJvbQI+FVQAVkEMCOLSFAHypO6Dba0pMtnBnXiraz/jpyr3tHCXAFPeKBJ8X9TweH2jqdBz60ni8BcDIAykh1El3K5mUnaNNBOnMVSlFNay7gkmtkauKtEqpH77fiPEFhoo/bXndBQwAygKwSNjBlhyOo3306UpjkuqsaiGQhVdmPtCGAbr6bUHGWr7KR3ha3oVGZT7PiMtlBmBsPWhGDaXvKxzeux0Fwps6kmdCkmCOIjUHymi4a8oBz6gHKHB02/WB7J1328qTt2b06GdZEm3tBifCOfCqjvwWMWpmS2crEgCDAIPkayOCel15l1JrWxuQukLP3vPLrREwy7tE+e3QfWsLDXL4BW2LR5nOSqt6Lp/aNPKkb3ZF64+e/emJjJIPKANAu8VNUFfWaX1ZXq6aRudPcVY8AB1iSYWOJ61X8uo4/7oWEthEVFGigKOO3XzmjEVnemiLJJ62AvaFVNoUcWelF7iuzg6d+BA2RXnd06bNeLZ6Uc4vSFlt0ZUXlRxYHI173HoN/TmelK53HVOwA2wdhSt1APM7AbmnwCw8G37iND/aOPmdPOrLgwNp6k7mipKO5zp5tjGfCFva2/aNj/cePlUNmtc4Wl72Hqir30JOhYzHSqlBTjWaWvW4048uNVjK5GUGgBFUkcNT8B5mjHDk7+4H5mqskbVVNEmmC7oHfX5D0oncTVVBq4c1zbOSXJRsNQXtCjG5S925TRzAllKFBUoRapVbMldDYZuVGRm5UyygdekanyFeW0keIR/Hf3nj5VDMt7G1U7GB2g1+/CIhW2f1DZhzLft6CnezOzxZGiyx3bieg5CtJLYUAcOHTpV2aKeVduOSKsgKkr3b1Fi52g8/9VbvvOjAe+qsDyqN0w5QGIxURIncR+4lSAvrtWbeud2bSBpi4GmNJ8U7n2htE6iKex8wpgmGmBvAVpy9Ymk8Ywc28phVdAIj2iCePEAjfnWuilZEp7jWNcNb0P60OY+0xzgT03/8A5Xr3ozzAUh1TgobdiOQYjbmOtA7UPhYDRiVkzAPiHPZ6mKbOhRI2Oh1yhPaPpGh5kRzoxjou1/0c3qamM7TS0oLsQDsB7TwNco4b7msObuNML/TsqeO09f3t02rWu4XNrcAcZQACPZmJPrpJ6U1aUqAFAAGwA0HlUIzjSV4r3u/C/sq4Ob12D9m4BbSZVJPFiTqSdyaZ/LljAIA3n5fWk+8b14afelEtuRxn041jlmbcm9TTFRtaxc4C4hJ7wsh5sQV8yB7M8Y0olq2ScpuFW/azCT/aYhvQ1QXGpe/mCQFBUENlj2YOsDiOm/Kiry0drnNRjqjTbDsoJa7AGp9n6UsHvljBBXYLlXvJABMnaddvSaw37WGjAsVB8KMGCzsCH3k8BqBUt/iA5A5RtPGTmHHfTyNVWFqLhP5COtDvY6SznYSpEdVGh5EToelVu37g0XKx1nQgCN5aflXPXe22g3RauKNJJIAuDTczM8iuvpRlxeIcfptKREgZnjgFnQe6l9lktXb18BuvF6K5tnHsBqFJ5aiPM7AdaC2Nzn2e84hVkWxHFmYQ5+FZ+HtKupUs2ks5zEx0Og9BThxfQ1NwjH+KCpt7s1Fxc6n3b/HjV1xIrH/N9KucVxqDo34KqojVe8DVLl4Aa7fe3Osv88TsPUj5CqfmoO0nmdT/AK9KKw7W5zqoduLm/iP/AG/1QBaWYiOvPzNKvizyoD4lqtGnIlKcTTtoo31pe+g4Cs1sQ1DbEP1qioyve5KVWNtjSVF4jSioluIIrF/NNyNVOLjefLc0/Rk+RFViuDZv2E4UliLCzAEnkOHnypI4qdyR0H1+leDEwNDA++NPGlKPIsqkJcBGwfl8TUpc40c/hUquWZL3B+20fXjRhdrPt36KLwqUoMrGY7I6V4uX71ilReHOiLiBS5WPmQ2lwc6uLwpIX1qNikG/+z5UnTb4GVRLkZxV+MhABOaAOZKsBPIVhdqDIbeVgFzqc0btJJ21KzJHnFFxtw3QgU5Rmno2hgZhqeIkQNeNJ4lLbZc05s1sGSNfFDFY0j7O1bqFPJa5CrUzbGpjXDWmEBYiVkSZYb9PLU8TVrlwKLlwKCjKUkb5RIDmNzPvAHKku1bk2mGbwgQHyieRXQaj+XSi3lDqVddI3XQlQNGK8AYGgmuy+6r9/wBHZtTctPoNOA+QoimNl/yKzcHoq92cywPCW1GgnKT8jpTtu4GGnrOhB5EcDWCcLPQ2QldDFsR+gn1qw/tNUtpPP30ylrz99Z5MvGIGP4mpH8Tx+VMC3/dXsRxPXXQeZpVIbKc+rFShhu7BQsOHeECIHXeOZFDZQ1gAySLbQsDSAZJHHbjpymn8JaDJlMm5IUK3EuTDKNspGuY6wDtVrWFW1Y01LW21/fAI/qcgODeleh1EvjcxdO/wsZ1qz44ckwNP2glZVFndYMj0FaFpTlG+w4HlTHdhrATLmcwpBOUrdYTJYeyeIjhB2rSw9rwrxOVdYHIa1nr1vX5+ZWlRRjFPP3VUr9xWyUn2deumX38fSqvhgdzPSNPdx9akqq5K9ExMxO3vI0/3XndmZOp8ojyFbht9fhQXH3FMq/ZCuh4mVmNSaeZeg91Ca0P2imU0I6bFJ+5qjmmGsjkKE1kDhryEzVE0TcWLtQn8z5cac7jnp8/fXndKOQ+M/wCTVFJCODESrcWj5++hlYG8Vo9z5Dz1Pu4VX8v6nmafqIR0mZTSfqR8uNBe1zM/fKtlrHlS16zrA1PIf5PCqRq9icqRmwedeU6cK38alU6iE6b7BV7OPOijs0/urbtgcVoy215V57xMjesJE57/APHNzqy9lseNa/afaNnDrLwWI8KD2j58h1NYvZLYrF3CwPd2diQPCADJC8WbhNVhKpKDm9EuX+Cc6VOMlFavsjP7QvFCVRS5GhYAlQf8mluziGZjfZRyDAyeekbRX1G3hUUbQByolvBWyNQCd9VHH05RUv8As4xjbL876/YZ4HW+b5WPnuKKBUYPpnXWDGUgidvhSHaLWyq5XkZ1lY10OpLERmjh86+jds9kWmW2AFVjetAMEWQS0bRBG0g71zvaeEtvaJe3bUrdtWDkUAEi6gvNI9mRtP6Zjcir4bFwlZ67+H61M9Wla6MrtBEFq5meWC+DwnLuNIj2o9OUUXEPZVCUuKWKn+kSQQCNIB25x10rpfxB2JZt4W+9u0iW8hjQK5adCv8AHTY68uVQ9gW7gFs2lH9M3luAjO1pUjxMDq+aFPCNdTpSxxdNxUm3a77dl60A9Hay2Mmxh7ZRPGAwFuTJWJAkagZvl504uAUsStxGPhEi4ubjoROVh006V1nZnYdh7NomyhLW7RO8nwDfXrWD+Ke0cBhpRMNYu39oCAqhP7zvP8RrWKGKdapkpqTfy/exV1YxWqQLD21nKxCtzmAff7J6H3mksX2/YtkKp70zByagevE9BXRdgdli7bz4vB2bYOXu0CQTpqzL1OwO1bVnsiyhzJZtoYAEKM3QTw9KjPFUoTakm/g1bz1KdeTXu6eJy2CvNet5gjJJKwdGABiSeHlvTdrBkRImNunXz611VrCqo2HEn11JoDEMYTbmNz5Too/kfQcayPF5m8qsiscSuVc4lcMz5WRfFb8K8B7XizHnOg8jwNe4Fw1ohYEi4C5jUjN4cs6MJ1XYcJrVOFKhbXtJcLbMwKf1D3gL7vM6dZ5CmbXZaPZbLC24uA6xbYBmAyxqAIAz79K3SrxtrtfT6/nj/ZPqpO5zuEQqFuW1zqq5cs6kQM7a+024G5gEcYrTwmHLIh9oFVI08JBHxprAo7JaszAZEiQFcWwozBmXVW4LGpGsyCK0sFZVbaBP6fhAAjwGOg09RBqdev53+gYVrbIze5bl8Ko1hvsVvC6JCtCsZgGPFG+U8fnRCvMVh68lwWWJ8DmWw7fYoRw55/Cuoa2tCKJy9KaOJfYZV0+Dmmwx5/CgXLXCfSNa6i5aX9UAfH30E2rf6E9T9yatHEeAc6fBzBwrHp8/fQu5jRRJ4xr7zXTvg1O+vTYe7jXpsryqvtR1os5Y4Vjv8NfjVPyxGw8+fvrp2tJyoLFT7Kg9dl9/H0p1iW+A9OJzZsGhNyAk8eQ8zXSXcIrDxa9Nh9T60J8Kn7fdVI4hCuic62GJ3PoNPjufhXq4WNtBWzcwqcARSt3DDnVVXzCOhYQGGqU13XnUps77idPwNREQ8RRbbJspB6zoPPmelBOHH6o8h/lqNZsKoAAUDkKxOy5Nmpmp+GbFw573iuZmL6wrHaMvBYgxNbaoqgAEAAQANAB5VRjGqgdRz/3Stxx68o+9K6c6lXduwsacYbIfAkwD1Plwo6kjjWKAw2Pn1oyM/L1qcqXiHcL+Ib7C0mUwe+sQYmCbgEgbTrpPEisf8XWilq2Yg5rVvIs627bhhnYalgT7XNo41O3WLIFZZU3LQI5guBHSsDtXHOLbh3ZgpREmZ7tbitn/AJAlI81HOvRwdB+7bh/r19jBiLJv4HX9u3W/K32Zs4Nq4AR/xE6EQdemY+LTWoR/9Y4gult2TPmkZFHd5VUN5EzwJY6cRh9rm41i7cMgMjMARo3hMExvcjXNsPjUwmHcm0hbMrKXCRARgs5IIAXNBbXXwsBoaEaCVNa8u/lqu34Eklm24OoUvfw2Htd49hWsqWdT4jCAZP4gyTM8Kr+Hfw9h8Mcy/wBS6J/quPZJ/YnDz1PWqdi4K42HskuYNtCBAA2Ea8aebBX+OkcdNR0+lYKk3HNTjOyu7r5+bKqjTdm2bS4pQZzSeZqfn03ZlA4TpPXXzHvrlO2MW+Ht57gY5pCIqyWIEkuf0qBrSnZP4cv4hhiMYYP/AB2yCAF3GYDYTrHGNeVRWDhk6k5WXHj8F6ROooJqK1ZpduY3HuxFm3aW3wzOCzdWGgH9te9ldqYtVi/hDcbMdUa2qAACPDMseM9a2P8A8c+5uHn7NXs4EhZLmTrtzrnXpqGTLHyd/O53ThxI56z2k5S5nwzsuZwRLCFVyQphf0ztz18leyu3LmU//XuMc91zmOiAs2rKF9r+Q47gUfHYUrnZboWWuG9IIQoLhAL8iZCyNY5xFedm2hdtXGvXGt5b16EABe27mRm/cTIhIykbg8N1qWRyto34/Db1x8BZRsBwfbT/AJZWOEuv/TQ96rBVAQQuUsJAETyJnnTvZnbF9rKZsNfK5F1ULNyQZMcAeVJ9klslhXbTKjBSPAFAhXHNzoGB9mCRzrX7Mxb92onaRtyZvdU8Qoq6UFv3fiNCk3sxe1iTC5cHily81UwMrDZmPMUwna10ARZvtpqGtRtv4g3h470t2v2/+WTPdbeQqqPExHCTt1PCsjsyzicS4vYi4bVvdLKkrImfHGsaDfU9KEaOaGeaSj83fwXr5hlFqWXd/Y3sT29cyhreExDkiQMoSNYGZifXQV52ZjsQxK3rdq14cwCsXY+KPEdhHrTS3Ms5rgynUQNFJ3HlOtBa4hJPedB9ah7mVxUF8df9fQrGlrqxlmG+hPvqhu+VJ3Lij9ZJ5AST6VRmY8co6wW92wpFSNKihq5eAEmAPOgG+T7I9TI9y7mgZNZkE8zqfjt6V6BzM/fSqqMUOkXdV/UZ89vdtVWvLzoVwjoPvrQzdHT506jcOwUuOR9TVSAeNAZ+Q/xQyx5D306iDMMuF50EwNiKAxPT786WuBjsJ9YqkafiI524HCw5ipWW1k9alV6S7kus+xqi0Y6daawjclHzotjFp0NF/MoNci1klJvSxdJLYPajiqjypm3bU/ppe1jLZ4AU5YxCjjWSeZcMSbdtEWTCJwWKncD9sUV8WG0V4PSD76UvdpSci3FZuJ0IHQD9bdNhxPCpxjORnc5Ix/xiEt2Jkgm5aAKxPtqSR1AnXhWB+KsKRZBCtnUqAuSFW3mXwidQNFOY6k9K6rtO2rWZzKwa5YDHMGLjvkBDNtGvsrArL/EtpbWHv5CChGW2kmCiuuZ0A0BkZSNiAp0JM+tg6mXJHnN+vX6M9Sbd79hHtPCv+Wu3TIXu3V12NtmGqKv6IMAruZmrYHAt+TF4zLqGZgQBKCEXUzmGXSNZrf7YKvYe6HDXWtXAqpqoAtkMGVoJIG7tBHCJgh7EBYWcy+Lu7bMJC5Rly2ykT4W0lpJJABjaisRLpX7P0v776WFVRt38AX4as3LuHs+Fge7XRtCQNA681O+la64e6pCkMSdgCTAHE/tFA7GvXfy1oNbzgLoQYuLqQSvD1kVq4PtB1bKVZlAnNAzqJjxr+r+4Dz51gxE5Z5NJbvQt1qkY20M+5gLgdX8cwynf9RBA6aimVwV79zjzrdS6SAQAQeIII9KIiHjPlNYZ4qWzSE9qkuEYIw96cuckcdPh50x+Xu8TWyEjYUJrkiV16zppvrU3Xb4QntDfCOJZgty/3xOZXd0BHhcAx4ObyYg7ToNayuzmIa6Gk3luOQVEi3mIGQToybhidoMxpXR9oYZr73EXVrVx3SR4TdYArmn/AIwDJPMrGorL7HxBtu8nxG+9stcgEMyp4b2gy+LQR7Xxr3KU703bey09cNbhU72AdmXIwyi8hZgobIp9tZKoyHgP09DprNO9krcW1bTTOAwI1YAqzTmb/J1NC7NwVy4lt7R0slvNruZgVHK2BuvAkEezWl2SHeyrq2VWNwgHQ+22h03BpcRJWe38tfB629fLgrSnrrbsKXcK5cF4YFSsESJkEQDoNjXjXCXKaFtCYnw5pK5jwmDTWNtXcpJIC8ySNeED/NZXZ+DukM58RYyCTAI4QOUfOkg045pNaafM1qST0sXeyx2SfX5k0rewlzjA6D/9q0P6w4D/ALCqTe4qv/amU2trFHZmV+VZZgAcyCfnQGNwbE1rtauH9g9Zpd8I5/Ug9KvGrfewkqa4M03nG5Pvrz8weJPvNPPgDxYe6qjCLxYe41TPAn05CgxAHP3mvfzR6/8Aambli2Nyvx+teDDLwUH3qPfuaN49gZJdxU4znP8A2NeHFdY8ySfdTq4cftUeUj/2OtEyAai2vp9TXZ4djunLuZ3eE7AnqdB8q9h+M+mn+zTvfAfo+VQ4j+B9wruo+EHprlmebP8AEVKeN7+B9wqUc8ux3TXcXS6w4L6GmbeJuDYfKuct3Y/UfWRTtm6efx3qk6IkKptJjSp1tgnpBq7du20/8iqkzoYG2/nXMdpdutalLSEvoM0EhSdv7j0pTAdmsz97igznfITqf7o2H8RRWCjlzVNFx3YJ4jXLDV/RHRdr9sXroyYYWraETmZgGbpBHhFU7KGKtMMxs3lCFcudUXVvaZspzEU2uOXjaPu08qi4q2SSbbDh7PL/AHNSzZY5FBW8353uHoxbu5O4TtnH3vy7A4fDooyEkX5ygOpmAg05wdiaW/E+KxC4Vg+Hs+Pw97bvZ2AAzTlCgC1C7bbededqC2bLQp/Rwj9a6GsfHQiYlVYlFV7aLqBkZvEw1gkMAkDeBVcNTi8um0r8+Hj3+RDEU7Pfj9nTXb2K7h7ow9lS1tluu2I8bArBW6hQeIcFB0MRVuxu0Lz4K25Sx3aJDXHxBtXAVAEmE8GgHh1kRvS6q5tG+1yD3UKJlMpQiCRu5ncajYcaV7JzMuFzN4XFpLg/YLcBC3AMxypPIgAnWouEZQei0fj2em/lx4E5UnFrU6j8N3sYcHZyWbLoUGXNeKMwkwXGTfpW7bfFHV7FgQI/87GOMz3elYXZWPuWsMp8bHM6rbUKWY94whQeA114Un+R7R7QJF8nDWASCo9p48tW8zp0NeZUpKU5SlljG711v8lfVkprLyjoLWLuM8WDYLxLIt/OImJaF01nXehdo2e1Lhyo1iypnVSSwE6akfIVqdhdhWsKmSyoE+0x1ZyOLNx/xWrBrDPExhP/ABxTXdr8Xf5ElL4Gb2LhL1tW/MXjdYkawFVRAEKPOiX3/SpyjaeR5KvFvgKQ7X7RvIxRLF1xElkAhieAJOgpKx2liGDK2DuWyAuq5XYzO2ogUVRnP/I7eaX0/oeMHuwNy29p7zIXZWukG3m/qd4VWCG4A8VPpG1YGFsh3xHcvJ75szknI39G3p4v+Sc2p9niNhS746/cu4hbNi/cTvIaIBQlFDKRm3JXcGY2O9YfZ1/Em7e7uy7sLiB1JQHRQuS4swPZ9pdeZjf6CjhZKLbkr2Xbw39eZTNFNam72V2p3eHW3axCrDOskhylzOxyid8w8WbYdZApjsnGIqQt3IQ9zxakN4zq8899ffXPdkXbrWmK4XMLb3SHBtKLQJJdSTvvGoiAIo3Yd3GPYV7djvLZZ2kMgBJbxAAmSOhNVq4aPvO6Wut3Hd39a/2PSqRVr/Y6DF9qEkTftQZCeKQxH6gc2nIA9d6esq0HxiJ4a7CK4y/Zvif/AKZBZhLF0BkkRBBhfZjlV0vY4KCqFRqdXSOJ86lPCJxWSSXzX4NEK1t19GdReumdHX1FCDXP2qfKRXOWO1r91A/5XOCSAysBMbmCedBGMxWYDuigJK6PJ0E7TFBYOWzauvFfst7RHdX8mdOS/L40G/dI3aPvlvWMMTieOYjkco+Ir0Yq6P8Aj/8AauVBrlef7D112Y7eu3P0s3m2g925pZnc73fTYUP86/G2PfP+aHcxB/YB6D61WMGuF9CcpxfJZmP7h6GhFm4FqEzsefoQKBcdv3HyzT8qtGBnlIctX3XcsfM0QY7+YFZLF+ajzM0Lvj/BvTT6VTopidZrQ2X7R5XPdQ2x5jW58yfnFY73Cd8q/wBv1P0oLFRx+NOsPEV15Gz+f/vPWG1qVgm6vM+81Kp7PHsJ1pHXDEoOXzNe2ijzKhRw/cepjbyrireIYcfjR1xrfuPvqbwbWzNCxfdHaWbKLIXQE5gOU7/ET60wgHIe+uHGLY/8h/7UVcTc/f8A+1Slg5PeQ8cZFbRO3NyNBpP3NGS8Bsy+tcOuIcam5/7fKiLiXI1cRyJ+dReC8Sixq7HUdvXycNdykbASDr7S+zzNY/4hvlMKIDoY7tVNtsqpcUi4rOR4nbUkzuNOuLj3DAKT7TAGCdtzp6Vn4jGubZVmaAIE6+PQEeYE61tw2Eypa83/AAZK+JUm9OLHf9n9qO1pbot3izJAti2SsFMveLciM5AnNtGnWvfwl3l3DoYJOQWdEzI1q2Cq2j4hEkliTqCdK5nD9o3AAFYm3pmG4J4wNyu0gaGPOhdmdsPbtnKRBzI8DkzZDpsT7M8oqU8JJxko21a8tdBepF2v2Pq/4KtFsIgYrnR7gJzZmV1uMDLjfkTxrqbM9PSvkfYHbF3D5rSC3ACPodJKw0eqyfOtxvxleBAypPSdOrEbCvn8Z/x9WdWTjazd/PUPQlJXO97Rx62ULsCeAVQWZidgAONc7g8Jexzi9fzWrInJbBILcJO287+grNw/4iusVbLbJVjqSdjoQs8Dpr0rct9tYiJ7u1H9+tZlQqYePupZnzfb4L8jrD1Ka921+9/sdIlsAADYAADkBWb2pg++RlDsgaFZkMNlG4B4TqJrGxX4paIFszx5AdDWVf8Axjc1AUR6aCpUcFiL5luTjg6q1egh23gFsPc/KObVxXS2AmpNjuVNxmUnXJ7cncmONZOFtW2a+nerbthsMRqBmUplN1XOuWNes66Vndo9rBsVda4Yzi2BoMpyiQGPGN42PHauZuXAWulwQjFCADtmOhjfadBzr63DYSbhaT1stbfDz/tiykoPe+v2Nu5aRkg3CV7y4oyx/VtLcYtcIEaqCMqmZzaV0vZuIsBXVbi5RduZQDplkQfKvneCxCqHL/qYyTBBA1G3Hjpzq2CvwpGoGY6HgDGnU1qr4NzVm3oLRxPTd0jtfxHjbKW8wbOxZQVB1I116RzrDwlk38tzFXRkHs2wY4/qHAH31iYpwQDOuYAacOMn72oti7IGvP511PDdKnaL178/IaeJzzu1p24OybtC2p0aZ0O0KQIBgcOFCudpJIAbbX5/WuUL1Q3KisHHuUeOl2OrudqJ+6lX7QXnNc4XNDa4Oc1SODiTljJM37mOTnSr48cI9axy56ChPcXi0/fKrRw0URdeTNa5jVPXy+lCbGnoPiazGxKxvVe/B41ZUF2Juq3yaBxfr5/cUN8aedIG8KG9zmadUkK6g4+LPOl7mIJpY3RVGuVaNJLgnKqGNw86lAz15VMgnVNe2jcp9QKZU80P/YVKlZmkzckFTKf0H3iiKAP0GfMRUqVNwQxcED9E+o+HKiBgd0j1BqVKm4IKAYggMoUGYaNvaaFUn40rjbOVXtiYBQ66nxEAj3iZqVKtCNnFetyNTn1waSiIXXPoByIOx6QBtS1pIlGkqbpDTyAknTnpNSpU4r6q48h2xfh1U6xmSeLD2lPQ6GtO3fAGkjjAMjz13NSpUK1JO3wL0ptXDrjWGs/CmLfal0DRoHkD8alSsroQfBqVWXcXu9pMd3JnffWkb2NqVKpChBEKlWXcwe0b5cuqiZyEk8MvAdfEB76zrVwjNmWT4RJ3BB2HThUqV69OCSseXUm/5AmU68BJMb5deGuvL0o9rEvqYEkn4gSN6lSnnFWJwk7lHvOeA4e4etDzP9NvrUqUcisDO7novPz98GrDFXOQ+/WpUoOEexymwVx3O8+/SqZG5fH/AHUqUyigZ2eFG5H3/wC6r3Z5fL61KlGwrkzzu25fL6153R5fL61KlEW5O6bl8vrU7puXy+tSpXAued03L5fWp3Lcvl9a8qUQHvcnl8vrUqVK44//2Q=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data:image/jpeg;base64,/9j/4AAQSkZJRgABAQAAAQABAAD/2wCEAAkGBxQTEhQUEhMVFhUXFxQUFxgYFRgWFxUVFBUWFxcXFhQYHCggGBolHRQUITEhJSkrMC4uFx80ODMsNygtLisBCgoKDg0OGxAQGi0kICQsLSwsLCwvLC8sLSwsLCwsLCwsLCwsLCwvLCwsLCwsLC8sLCwsLCw0LCwsLCwsNCwsLP/AABEIALcBEwMBIgACEQEDEQH/xAAbAAACAwEBAQAAAAAAAAAAAAADBAACBQYBB//EADwQAAIBAgQDBQYFBAICAgMAAAECEQADBBIhMUFRYQUTInGBMpGhsdHwBhRCUmIjcsHhQ5IzohYkFdLx/8QAGgEAAwEBAQEAAAAAAAAAAAAAAQIDBAAFBv/EADERAAIBAgUCAwgCAgMAAAAAAAABAgMRBBIhMUETUWGR8BQicYGhscHRMuEj8QUVQv/aAAwDAQACEQMRAD8A+eJpRlc14y61dVrxWzZqGtXiOApq3iP4ilFWjKka79BuajJJlFJo0LbryFOYZV4xXN28S8yU2nQOIGuhPH1p1MQdyoHmxHzWp1KEi0Kxu3uzkYDUA/OgL2OsxnFZz4wjUlOX/kn3ACT6VU9qXVI/ptG/tCQN5ynUaaxvUo0a1tH9ijqU29Ymp/8AHn4a1Ruxrg/TVcL25cAlTPk6n4GKOPxWQYYkkmIyg68vCTU3HE30sxl0H3QAdmPxU+6vHwbjQD/X++lay/iaRwA5kERz3G/yp7C9s2mXRQY5EH7NTlUrx1lAoqVJ7SOcXCMB7Bj7361X0rrD2nagyulBVcK2uo+VTWJl/wCosLoLiRzPpVhc6V1Aw+GP6gfWh3OyLX6SPfNd7VHlM72eXDOdDirqwrUv9h7kGk3wLqYinVWEtmB05x4BACoSPKj9wAJbT/PQczQzhp39Afmevyoprk6zBe10X4n6D40Q1cYeqNaJ29/AfU0cyZ1mirvHCfv71ocSZj6Dy69aKMOR96moAaN0tgO/IOKrTSxyqZBypcwcorI4ivCq+VMsg60I2BzplJAaYE2xQ2tUR7VCaaon4iMqUoFwdKO1z7+tLviJ0HvjX0nT1NVgmycmhbEZeUnl/k8hSb4YHXT/AAP7Qdz1NaItrxH+deZP6j1NVdRWiNTLsRcbmWcEvIHqRJ99Sn+661KfqvuLkQEJNXFqrotHWpuQFEEi0RLInNxiPTeiKlXC1NzHUSvczrsRseU7yOIOsihJaYlgPAdDB1BAAEqOU8fhTS9a9ZJ2MEag8QfvhxrlU7jZRG/hxmUmAwDMC0EEiNJ2IM1EtIWtlrYDF2LDLse7mB1GnrRr7+NFYa+LQaq0ZToeWm3SlsQD3qFW4667eAxl6xPwq8W2t+H+RWrDWLwQLLGZSWyEKToGBPig6mROUVcYdYOUscuQE5jM5hsBuI5bZjxoN/HZcnswHWCGjMdRAnUb6+de4q+VVciiZUGT4WzGSY3GusxtSJT0Q94mi+FAPgY7nMM5AOh3nY9TQBYt3Jyqzmd5yqNt35+U1b8rnM3WzRsuyj04+Zp9TAgcOW1ZXPLzd+vXBVRTFcN2eVYEuxjYZmKjSIg6nzJptlJ6V6LlW76oTnKTuyijFI8UdRVmevDdHKquQaXcb4F1ukbE++ocS3OTwA+9BS5PAb8+A/30oiWwNiddzxPnRypbnZmXBO5Mn5dBVXvEbmqMeHHl9arHqfh6UUu5zZGvMd9uXE+fTpVlvmqEGqkUdBLsOMTV/wAyONJVUseVdkTD1GP/AJgV73wrOzVM1d00d1WPlxxoT0tm61TvDRUAOYVqXvXI3/399aG2KJ0XXrw/3XiwNTqef0q8YW3JSnfYGQW1bQcB97nrXhMbffmau7igtFUTuSZVmoRavWWhPVEhGz3PUoDXQNyPfUqmUW5rrBomUUuDRFNZWi6YwoWi5RSoNXDVNodSQ0oq3dilQ9XW5S5WNmRMZh1MSSIDkEbgjLBHr86QZ4e2rznLy2h8RZCBB2jYele43tAZ7YALSTEbE6RJ5SKDiXuNdSQBDQdyx8DHKeA04Daa104SS97syc5K+g1jsLJUgAnvEBgeEaxAPFhz4V5GjzqV0k7scwknqNBXmOx+RV8Wge3lBWIg7NGkdeNe9oFsgCQWBGvsyJls2pmdfsVyzWVzna7sOtudKrNMKQTGzbxv6qf1DqPhXptVjbtuUysW7w1O8ops1V7dFNMDUive1Tvp2258/KvTYJ325fX6VDaimVhfeLrdgaaCve+PDQc/pQe6PH3cq9yGusg3kGF47D7+te99Qcte5aWyDmkE76ve/NCyVO7NCyDeQbv6mYGg5DXuSusg3ZcihslexQe/n2NeGY+yPL93pTRi3sBtEukDf05nyoJtM2+i8uJ86MlsDU6k8Tufp5CrGqZrbC2uBCRpXjLRjQzQuK0BKVQrRmoLMTt7z/gcarHURoHcMfe/kKXdCd9B8T68KYyx58zvVXFUTtsI0LhByFSiFalPmYLGumGHGj28KKGt2jJerz5ORtjGJf8AKjlVPyvKid/WX/8AIkL5EDMZAB0yk8T1AroU6k9kGWRbnnaeNt2R4jLcFG/meQoGDdsSG8LLaEDq/PXl0o+J7GsuSzBixkls5ljz/wBVe32WVWFusB11jyII+ValOkoaP3u7/BHJJvbQI+FVQAVkEMCOLSFAHypO6Dba0pMtnBnXiraz/jpyr3tHCXAFPeKBJ8X9TweH2jqdBz60ni8BcDIAykh1El3K5mUnaNNBOnMVSlFNay7gkmtkauKtEqpH77fiPEFhoo/bXndBQwAygKwSNjBlhyOo3306UpjkuqsaiGQhVdmPtCGAbr6bUHGWr7KR3ha3oVGZT7PiMtlBmBsPWhGDaXvKxzeux0Fwps6kmdCkmCOIjUHymi4a8oBz6gHKHB02/WB7J1328qTt2b06GdZEm3tBifCOfCqjvwWMWpmS2crEgCDAIPkayOCel15l1JrWxuQukLP3vPLrREwy7tE+e3QfWsLDXL4BW2LR5nOSqt6Lp/aNPKkb3ZF64+e/emJjJIPKANAu8VNUFfWaX1ZXq6aRudPcVY8AB1iSYWOJ61X8uo4/7oWEthEVFGigKOO3XzmjEVnemiLJJ62AvaFVNoUcWelF7iuzg6d+BA2RXnd06bNeLZ6Uc4vSFlt0ZUXlRxYHI173HoN/TmelK53HVOwA2wdhSt1APM7AbmnwCw8G37iND/aOPmdPOrLgwNp6k7mipKO5zp5tjGfCFva2/aNj/cePlUNmtc4Wl72Hqir30JOhYzHSqlBTjWaWvW4048uNVjK5GUGgBFUkcNT8B5mjHDk7+4H5mqskbVVNEmmC7oHfX5D0oncTVVBq4c1zbOSXJRsNQXtCjG5S925TRzAllKFBUoRapVbMldDYZuVGRm5UyygdekanyFeW0keIR/Hf3nj5VDMt7G1U7GB2g1+/CIhW2f1DZhzLft6CnezOzxZGiyx3bieg5CtJLYUAcOHTpV2aKeVduOSKsgKkr3b1Fi52g8/9VbvvOjAe+qsDyqN0w5QGIxURIncR+4lSAvrtWbeud2bSBpi4GmNJ8U7n2htE6iKex8wpgmGmBvAVpy9Ymk8Ywc28phVdAIj2iCePEAjfnWuilZEp7jWNcNb0P60OY+0xzgT03/8A5Xr3ozzAUh1TgobdiOQYjbmOtA7UPhYDRiVkzAPiHPZ6mKbOhRI2Oh1yhPaPpGh5kRzoxjou1/0c3qamM7TS0oLsQDsB7TwNco4b7msObuNML/TsqeO09f3t02rWu4XNrcAcZQACPZmJPrpJ6U1aUqAFAAGwA0HlUIzjSV4r3u/C/sq4Ob12D9m4BbSZVJPFiTqSdyaZ/LljAIA3n5fWk+8b14afelEtuRxn041jlmbcm9TTFRtaxc4C4hJ7wsh5sQV8yB7M8Y0olq2ScpuFW/azCT/aYhvQ1QXGpe/mCQFBUENlj2YOsDiOm/Kiry0drnNRjqjTbDsoJa7AGp9n6UsHvljBBXYLlXvJABMnaddvSaw37WGjAsVB8KMGCzsCH3k8BqBUt/iA5A5RtPGTmHHfTyNVWFqLhP5COtDvY6SznYSpEdVGh5EToelVu37g0XKx1nQgCN5aflXPXe22g3RauKNJJIAuDTczM8iuvpRlxeIcfptKREgZnjgFnQe6l9lktXb18BuvF6K5tnHsBqFJ5aiPM7AdaC2Nzn2e84hVkWxHFmYQ5+FZ+HtKupUs2ks5zEx0Og9BThxfQ1NwjH+KCpt7s1Fxc6n3b/HjV1xIrH/N9KucVxqDo34KqojVe8DVLl4Aa7fe3Osv88TsPUj5CqfmoO0nmdT/AK9KKw7W5zqoduLm/iP/AG/1QBaWYiOvPzNKvizyoD4lqtGnIlKcTTtoo31pe+g4Cs1sQ1DbEP1qioyve5KVWNtjSVF4jSioluIIrF/NNyNVOLjefLc0/Rk+RFViuDZv2E4UliLCzAEnkOHnypI4qdyR0H1+leDEwNDA++NPGlKPIsqkJcBGwfl8TUpc40c/hUquWZL3B+20fXjRhdrPt36KLwqUoMrGY7I6V4uX71ilReHOiLiBS5WPmQ2lwc6uLwpIX1qNikG/+z5UnTb4GVRLkZxV+MhABOaAOZKsBPIVhdqDIbeVgFzqc0btJJ21KzJHnFFxtw3QgU5Rmno2hgZhqeIkQNeNJ4lLbZc05s1sGSNfFDFY0j7O1bqFPJa5CrUzbGpjXDWmEBYiVkSZYb9PLU8TVrlwKLlwKCjKUkb5RIDmNzPvAHKku1bk2mGbwgQHyieRXQaj+XSi3lDqVddI3XQlQNGK8AYGgmuy+6r9/wBHZtTctPoNOA+QoimNl/yKzcHoq92cywPCW1GgnKT8jpTtu4GGnrOhB5EcDWCcLPQ2QldDFsR+gn1qw/tNUtpPP30ylrz99Z5MvGIGP4mpH8Tx+VMC3/dXsRxPXXQeZpVIbKc+rFShhu7BQsOHeECIHXeOZFDZQ1gAySLbQsDSAZJHHbjpymn8JaDJlMm5IUK3EuTDKNspGuY6wDtVrWFW1Y01LW21/fAI/qcgODeleh1EvjcxdO/wsZ1qz44ckwNP2glZVFndYMj0FaFpTlG+w4HlTHdhrATLmcwpBOUrdYTJYeyeIjhB2rSw9rwrxOVdYHIa1nr1vX5+ZWlRRjFPP3VUr9xWyUn2deumX38fSqvhgdzPSNPdx9akqq5K9ExMxO3vI0/3XndmZOp8ojyFbht9fhQXH3FMq/ZCuh4mVmNSaeZeg91Ca0P2imU0I6bFJ+5qjmmGsjkKE1kDhryEzVE0TcWLtQn8z5cac7jnp8/fXndKOQ+M/wCTVFJCODESrcWj5++hlYG8Vo9z5Dz1Pu4VX8v6nmafqIR0mZTSfqR8uNBe1zM/fKtlrHlS16zrA1PIf5PCqRq9icqRmwedeU6cK38alU6iE6b7BV7OPOijs0/urbtgcVoy215V57xMjesJE57/APHNzqy9lseNa/afaNnDrLwWI8KD2j58h1NYvZLYrF3CwPd2diQPCADJC8WbhNVhKpKDm9EuX+Cc6VOMlFavsjP7QvFCVRS5GhYAlQf8mluziGZjfZRyDAyeekbRX1G3hUUbQByolvBWyNQCd9VHH05RUv8As4xjbL876/YZ4HW+b5WPnuKKBUYPpnXWDGUgidvhSHaLWyq5XkZ1lY10OpLERmjh86+jds9kWmW2AFVjetAMEWQS0bRBG0g71zvaeEtvaJe3bUrdtWDkUAEi6gvNI9mRtP6Zjcir4bFwlZ67+H61M9Wla6MrtBEFq5meWC+DwnLuNIj2o9OUUXEPZVCUuKWKn+kSQQCNIB25x10rpfxB2JZt4W+9u0iW8hjQK5adCv8AHTY68uVQ9gW7gFs2lH9M3luAjO1pUjxMDq+aFPCNdTpSxxdNxUm3a77dl60A9Hay2Mmxh7ZRPGAwFuTJWJAkagZvl504uAUsStxGPhEi4ubjoROVh006V1nZnYdh7NomyhLW7RO8nwDfXrWD+Ke0cBhpRMNYu39oCAqhP7zvP8RrWKGKdapkpqTfy/exV1YxWqQLD21nKxCtzmAff7J6H3mksX2/YtkKp70zByagevE9BXRdgdli7bz4vB2bYOXu0CQTpqzL1OwO1bVnsiyhzJZtoYAEKM3QTw9KjPFUoTakm/g1bz1KdeTXu6eJy2CvNet5gjJJKwdGABiSeHlvTdrBkRImNunXz611VrCqo2HEn11JoDEMYTbmNz5Too/kfQcayPF5m8qsiscSuVc4lcMz5WRfFb8K8B7XizHnOg8jwNe4Fw1ohYEi4C5jUjN4cs6MJ1XYcJrVOFKhbXtJcLbMwKf1D3gL7vM6dZ5CmbXZaPZbLC24uA6xbYBmAyxqAIAz79K3SrxtrtfT6/nj/ZPqpO5zuEQqFuW1zqq5cs6kQM7a+024G5gEcYrTwmHLIh9oFVI08JBHxprAo7JaszAZEiQFcWwozBmXVW4LGpGsyCK0sFZVbaBP6fhAAjwGOg09RBqdev53+gYVrbIze5bl8Ko1hvsVvC6JCtCsZgGPFG+U8fnRCvMVh68lwWWJ8DmWw7fYoRw55/Cuoa2tCKJy9KaOJfYZV0+Dmmwx5/CgXLXCfSNa6i5aX9UAfH30E2rf6E9T9yatHEeAc6fBzBwrHp8/fQu5jRRJ4xr7zXTvg1O+vTYe7jXpsryqvtR1os5Y4Vjv8NfjVPyxGw8+fvrp2tJyoLFT7Kg9dl9/H0p1iW+A9OJzZsGhNyAk8eQ8zXSXcIrDxa9Nh9T60J8Kn7fdVI4hCuic62GJ3PoNPjufhXq4WNtBWzcwqcARSt3DDnVVXzCOhYQGGqU13XnUps77idPwNREQ8RRbbJspB6zoPPmelBOHH6o8h/lqNZsKoAAUDkKxOy5Nmpmp+GbFw573iuZmL6wrHaMvBYgxNbaoqgAEAAQANAB5VRjGqgdRz/3Stxx68o+9K6c6lXduwsacYbIfAkwD1Plwo6kjjWKAw2Pn1oyM/L1qcqXiHcL+Ib7C0mUwe+sQYmCbgEgbTrpPEisf8XWilq2Yg5rVvIs627bhhnYalgT7XNo41O3WLIFZZU3LQI5guBHSsDtXHOLbh3ZgpREmZ7tbitn/AJAlI81HOvRwdB+7bh/r19jBiLJv4HX9u3W/K32Zs4Nq4AR/xE6EQdemY+LTWoR/9Y4gult2TPmkZFHd5VUN5EzwJY6cRh9rm41i7cMgMjMARo3hMExvcjXNsPjUwmHcm0hbMrKXCRARgs5IIAXNBbXXwsBoaEaCVNa8u/lqu34Eklm24OoUvfw2Htd49hWsqWdT4jCAZP4gyTM8Kr+Hfw9h8Mcy/wBS6J/quPZJ/YnDz1PWqdi4K42HskuYNtCBAA2Ea8aebBX+OkcdNR0+lYKk3HNTjOyu7r5+bKqjTdm2bS4pQZzSeZqfn03ZlA4TpPXXzHvrlO2MW+Ht57gY5pCIqyWIEkuf0qBrSnZP4cv4hhiMYYP/AB2yCAF3GYDYTrHGNeVRWDhk6k5WXHj8F6ROooJqK1ZpduY3HuxFm3aW3wzOCzdWGgH9te9ldqYtVi/hDcbMdUa2qAACPDMseM9a2P8A8c+5uHn7NXs4EhZLmTrtzrnXpqGTLHyd/O53ThxI56z2k5S5nwzsuZwRLCFVyQphf0ztz18leyu3LmU//XuMc91zmOiAs2rKF9r+Q47gUfHYUrnZboWWuG9IIQoLhAL8iZCyNY5xFedm2hdtXGvXGt5b16EABe27mRm/cTIhIykbg8N1qWRyto34/Db1x8BZRsBwfbT/AJZWOEuv/TQ96rBVAQQuUsJAETyJnnTvZnbF9rKZsNfK5F1ULNyQZMcAeVJ9klslhXbTKjBSPAFAhXHNzoGB9mCRzrX7Mxb92onaRtyZvdU8Qoq6UFv3fiNCk3sxe1iTC5cHily81UwMrDZmPMUwna10ARZvtpqGtRtv4g3h470t2v2/+WTPdbeQqqPExHCTt1PCsjsyzicS4vYi4bVvdLKkrImfHGsaDfU9KEaOaGeaSj83fwXr5hlFqWXd/Y3sT29cyhreExDkiQMoSNYGZifXQV52ZjsQxK3rdq14cwCsXY+KPEdhHrTS3Ms5rgynUQNFJ3HlOtBa4hJPedB9ah7mVxUF8df9fQrGlrqxlmG+hPvqhu+VJ3Lij9ZJ5AST6VRmY8co6wW92wpFSNKihq5eAEmAPOgG+T7I9TI9y7mgZNZkE8zqfjt6V6BzM/fSqqMUOkXdV/UZ89vdtVWvLzoVwjoPvrQzdHT506jcOwUuOR9TVSAeNAZ+Q/xQyx5D306iDMMuF50EwNiKAxPT786WuBjsJ9YqkafiI524HCw5ipWW1k9alV6S7kus+xqi0Y6daawjclHzotjFp0NF/MoNci1klJvSxdJLYPajiqjypm3bU/ppe1jLZ4AU5YxCjjWSeZcMSbdtEWTCJwWKncD9sUV8WG0V4PSD76UvdpSci3FZuJ0IHQD9bdNhxPCpxjORnc5Ix/xiEt2Jkgm5aAKxPtqSR1AnXhWB+KsKRZBCtnUqAuSFW3mXwidQNFOY6k9K6rtO2rWZzKwa5YDHMGLjvkBDNtGvsrArL/EtpbWHv5CChGW2kmCiuuZ0A0BkZSNiAp0JM+tg6mXJHnN+vX6M9Sbd79hHtPCv+Wu3TIXu3V12NtmGqKv6IMAruZmrYHAt+TF4zLqGZgQBKCEXUzmGXSNZrf7YKvYe6HDXWtXAqpqoAtkMGVoJIG7tBHCJgh7EBYWcy+Lu7bMJC5Rly2ykT4W0lpJJABjaisRLpX7P0v776WFVRt38AX4as3LuHs+Fge7XRtCQNA681O+la64e6pCkMSdgCTAHE/tFA7GvXfy1oNbzgLoQYuLqQSvD1kVq4PtB1bKVZlAnNAzqJjxr+r+4Dz51gxE5Z5NJbvQt1qkY20M+5gLgdX8cwynf9RBA6aimVwV79zjzrdS6SAQAQeIII9KIiHjPlNYZ4qWzSE9qkuEYIw96cuckcdPh50x+Xu8TWyEjYUJrkiV16zppvrU3Xb4QntDfCOJZgty/3xOZXd0BHhcAx4ObyYg7ToNayuzmIa6Gk3luOQVEi3mIGQToybhidoMxpXR9oYZr73EXVrVx3SR4TdYArmn/AIwDJPMrGorL7HxBtu8nxG+9stcgEMyp4b2gy+LQR7Xxr3KU703bey09cNbhU72AdmXIwyi8hZgobIp9tZKoyHgP09DprNO9krcW1bTTOAwI1YAqzTmb/J1NC7NwVy4lt7R0slvNruZgVHK2BuvAkEezWl2SHeyrq2VWNwgHQ+22h03BpcRJWe38tfB629fLgrSnrrbsKXcK5cF4YFSsESJkEQDoNjXjXCXKaFtCYnw5pK5jwmDTWNtXcpJIC8ySNeED/NZXZ+DukM58RYyCTAI4QOUfOkg045pNaafM1qST0sXeyx2SfX5k0rewlzjA6D/9q0P6w4D/ALCqTe4qv/amU2trFHZmV+VZZgAcyCfnQGNwbE1rtauH9g9Zpd8I5/Ug9KvGrfewkqa4M03nG5Pvrz8weJPvNPPgDxYe6qjCLxYe41TPAn05CgxAHP3mvfzR6/8Aambli2Nyvx+teDDLwUH3qPfuaN49gZJdxU4znP8A2NeHFdY8ySfdTq4cftUeUj/2OtEyAai2vp9TXZ4djunLuZ3eE7AnqdB8q9h+M+mn+zTvfAfo+VQ4j+B9wruo+EHprlmebP8AEVKeN7+B9wqUc8ux3TXcXS6w4L6GmbeJuDYfKuct3Y/UfWRTtm6efx3qk6IkKptJjSp1tgnpBq7du20/8iqkzoYG2/nXMdpdutalLSEvoM0EhSdv7j0pTAdmsz97igznfITqf7o2H8RRWCjlzVNFx3YJ4jXLDV/RHRdr9sXroyYYWraETmZgGbpBHhFU7KGKtMMxs3lCFcudUXVvaZspzEU2uOXjaPu08qi4q2SSbbDh7PL/AHNSzZY5FBW8353uHoxbu5O4TtnH3vy7A4fDooyEkX5ygOpmAg05wdiaW/E+KxC4Vg+Hs+Pw97bvZ2AAzTlCgC1C7bbededqC2bLQp/Rwj9a6GsfHQiYlVYlFV7aLqBkZvEw1gkMAkDeBVcNTi8um0r8+Hj3+RDEU7Pfj9nTXb2K7h7ow9lS1tluu2I8bArBW6hQeIcFB0MRVuxu0Lz4K25Sx3aJDXHxBtXAVAEmE8GgHh1kRvS6q5tG+1yD3UKJlMpQiCRu5ncajYcaV7JzMuFzN4XFpLg/YLcBC3AMxypPIgAnWouEZQei0fj2em/lx4E5UnFrU6j8N3sYcHZyWbLoUGXNeKMwkwXGTfpW7bfFHV7FgQI/87GOMz3elYXZWPuWsMp8bHM6rbUKWY94whQeA114Un+R7R7QJF8nDWASCo9p48tW8zp0NeZUpKU5SlljG711v8lfVkprLyjoLWLuM8WDYLxLIt/OImJaF01nXehdo2e1Lhyo1iypnVSSwE6akfIVqdhdhWsKmSyoE+0x1ZyOLNx/xWrBrDPExhP/ABxTXdr8Xf5ElL4Gb2LhL1tW/MXjdYkawFVRAEKPOiX3/SpyjaeR5KvFvgKQ7X7RvIxRLF1xElkAhieAJOgpKx2liGDK2DuWyAuq5XYzO2ogUVRnP/I7eaX0/oeMHuwNy29p7zIXZWukG3m/qd4VWCG4A8VPpG1YGFsh3xHcvJ75szknI39G3p4v+Sc2p9niNhS746/cu4hbNi/cTvIaIBQlFDKRm3JXcGY2O9YfZ1/Em7e7uy7sLiB1JQHRQuS4swPZ9pdeZjf6CjhZKLbkr2Xbw39eZTNFNam72V2p3eHW3axCrDOskhylzOxyid8w8WbYdZApjsnGIqQt3IQ9zxakN4zq8899ffXPdkXbrWmK4XMLb3SHBtKLQJJdSTvvGoiAIo3Yd3GPYV7djvLZZ2kMgBJbxAAmSOhNVq4aPvO6Wut3Hd39a/2PSqRVr/Y6DF9qEkTftQZCeKQxH6gc2nIA9d6esq0HxiJ4a7CK4y/Zvif/AKZBZhLF0BkkRBBhfZjlV0vY4KCqFRqdXSOJ86lPCJxWSSXzX4NEK1t19GdReumdHX1FCDXP2qfKRXOWO1r91A/5XOCSAysBMbmCedBGMxWYDuigJK6PJ0E7TFBYOWzauvFfst7RHdX8mdOS/L40G/dI3aPvlvWMMTieOYjkco+Ir0Yq6P8Aj/8AauVBrlef7D112Y7eu3P0s3m2g925pZnc73fTYUP86/G2PfP+aHcxB/YB6D61WMGuF9CcpxfJZmP7h6GhFm4FqEzsefoQKBcdv3HyzT8qtGBnlIctX3XcsfM0QY7+YFZLF+ajzM0Lvj/BvTT6VTopidZrQ2X7R5XPdQ2x5jW58yfnFY73Cd8q/wBv1P0oLFRx+NOsPEV15Gz+f/vPWG1qVgm6vM+81Kp7PHsJ1pHXDEoOXzNe2ijzKhRw/cepjbyrireIYcfjR1xrfuPvqbwbWzNCxfdHaWbKLIXQE5gOU7/ET60wgHIe+uHGLY/8h/7UVcTc/f8A+1Slg5PeQ8cZFbRO3NyNBpP3NGS8Bsy+tcOuIcam5/7fKiLiXI1cRyJ+dReC8Sixq7HUdvXycNdykbASDr7S+zzNY/4hvlMKIDoY7tVNtsqpcUi4rOR4nbUkzuNOuLj3DAKT7TAGCdtzp6Vn4jGubZVmaAIE6+PQEeYE61tw2Eypa83/AAZK+JUm9OLHf9n9qO1pbot3izJAti2SsFMveLciM5AnNtGnWvfwl3l3DoYJOQWdEzI1q2Cq2j4hEkliTqCdK5nD9o3AAFYm3pmG4J4wNyu0gaGPOhdmdsPbtnKRBzI8DkzZDpsT7M8oqU8JJxko21a8tdBepF2v2Pq/4KtFsIgYrnR7gJzZmV1uMDLjfkTxrqbM9PSvkfYHbF3D5rSC3ACPodJKw0eqyfOtxvxleBAypPSdOrEbCvn8Z/x9WdWTjazd/PUPQlJXO97Rx62ULsCeAVQWZidgAONc7g8Jexzi9fzWrInJbBILcJO287+grNw/4iusVbLbJVjqSdjoQs8Dpr0rct9tYiJ7u1H9+tZlQqYePupZnzfb4L8jrD1Ka921+9/sdIlsAADYAADkBWb2pg++RlDsgaFZkMNlG4B4TqJrGxX4paIFszx5AdDWVf8Axjc1AUR6aCpUcFiL5luTjg6q1egh23gFsPc/KObVxXS2AmpNjuVNxmUnXJ7cncmONZOFtW2a+nerbthsMRqBmUplN1XOuWNes66Vndo9rBsVda4Yzi2BoMpyiQGPGN42PHauZuXAWulwQjFCADtmOhjfadBzr63DYSbhaT1stbfDz/tiykoPe+v2Nu5aRkg3CV7y4oyx/VtLcYtcIEaqCMqmZzaV0vZuIsBXVbi5RduZQDplkQfKvneCxCqHL/qYyTBBA1G3Hjpzq2CvwpGoGY6HgDGnU1qr4NzVm3oLRxPTd0jtfxHjbKW8wbOxZQVB1I116RzrDwlk38tzFXRkHs2wY4/qHAH31iYpwQDOuYAacOMn72oti7IGvP511PDdKnaL178/IaeJzzu1p24OybtC2p0aZ0O0KQIBgcOFCudpJIAbbX5/WuUL1Q3KisHHuUeOl2OrudqJ+6lX7QXnNc4XNDa4Oc1SODiTljJM37mOTnSr48cI9axy56ChPcXi0/fKrRw0URdeTNa5jVPXy+lCbGnoPiazGxKxvVe/B41ZUF2Juq3yaBxfr5/cUN8aedIG8KG9zmadUkK6g4+LPOl7mIJpY3RVGuVaNJLgnKqGNw86lAz15VMgnVNe2jcp9QKZU80P/YVKlZmkzckFTKf0H3iiKAP0GfMRUqVNwQxcED9E+o+HKiBgd0j1BqVKm4IKAYggMoUGYaNvaaFUn40rjbOVXtiYBQ66nxEAj3iZqVKtCNnFetyNTn1waSiIXXPoByIOx6QBtS1pIlGkqbpDTyAknTnpNSpU4r6q48h2xfh1U6xmSeLD2lPQ6GtO3fAGkjjAMjz13NSpUK1JO3wL0ptXDrjWGs/CmLfal0DRoHkD8alSsroQfBqVWXcXu9pMd3JnffWkb2NqVKpChBEKlWXcwe0b5cuqiZyEk8MvAdfEB76zrVwjNmWT4RJ3BB2HThUqV69OCSseXUm/5AmU68BJMb5deGuvL0o9rEvqYEkn4gSN6lSnnFWJwk7lHvOeA4e4etDzP9NvrUqUcisDO7novPz98GrDFXOQ+/WpUoOEexymwVx3O8+/SqZG5fH/AHUqUyigZ2eFG5H3/wC6r3Z5fL61KlGwrkzzu25fL6153R5fL61KlEW5O6bl8vrU7puXy+tSpXAued03L5fWp3Lcvl9a8qUQHvcnl8vrUqVK44//2Q=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data:image/jpeg;base64,/9j/4AAQSkZJRgABAQAAAQABAAD/2wCEAAkGBxQTEhQUEhMVFhUXFxQUFxgYFRgWFxUVFBUWFxcXFhQYHCggGBolHRQUITEhJSkrMC4uFx80ODMsNygtLisBCgoKDg0OGxAQGi0kICQsLSwsLCwvLC8sLSwsLCwsLCwsLCwsLCwvLCwsLCwsLC8sLCwsLCw0LCwsLCwsNCwsLP/AABEIALcBEwMBIgACEQEDEQH/xAAbAAACAwEBAQAAAAAAAAAAAAADBAACBQYBB//EADwQAAIBAgQDBQYFBAICAgMAAAECEQADBBIhMUFRYQUTInGBMpGhsdHwBhRCUmIjcsHhQ5IzohYkFdLx/8QAGgEAAwEBAQEAAAAAAAAAAAAAAQIDBAAFBv/EADERAAIBAgUCAwgCAgMAAAAAAAABAgMRBBIhMUETUWGR8BQicYGhscHRMuEj8QUVQv/aAAwDAQACEQMRAD8A+eJpRlc14y61dVrxWzZqGtXiOApq3iP4ilFWjKka79BuajJJlFJo0LbryFOYZV4xXN28S8yU2nQOIGuhPH1p1MQdyoHmxHzWp1KEi0Kxu3uzkYDUA/OgL2OsxnFZz4wjUlOX/kn3ACT6VU9qXVI/ptG/tCQN5ynUaaxvUo0a1tH9ijqU29Ymp/8AHn4a1Ruxrg/TVcL25cAlTPk6n4GKOPxWQYYkkmIyg68vCTU3HE30sxl0H3QAdmPxU+6vHwbjQD/X++lay/iaRwA5kERz3G/yp7C9s2mXRQY5EH7NTlUrx1lAoqVJ7SOcXCMB7Bj7361X0rrD2nagyulBVcK2uo+VTWJl/wCosLoLiRzPpVhc6V1Aw+GP6gfWh3OyLX6SPfNd7VHlM72eXDOdDirqwrUv9h7kGk3wLqYinVWEtmB05x4BACoSPKj9wAJbT/PQczQzhp39Afmevyoprk6zBe10X4n6D40Q1cYeqNaJ29/AfU0cyZ1mirvHCfv71ocSZj6Dy69aKMOR96moAaN0tgO/IOKrTSxyqZBypcwcorI4ivCq+VMsg60I2BzplJAaYE2xQ2tUR7VCaaon4iMqUoFwdKO1z7+tLviJ0HvjX0nT1NVgmycmhbEZeUnl/k8hSb4YHXT/AAP7Qdz1NaItrxH+deZP6j1NVdRWiNTLsRcbmWcEvIHqRJ99Sn+661KfqvuLkQEJNXFqrotHWpuQFEEi0RLInNxiPTeiKlXC1NzHUSvczrsRseU7yOIOsihJaYlgPAdDB1BAAEqOU8fhTS9a9ZJ2MEag8QfvhxrlU7jZRG/hxmUmAwDMC0EEiNJ2IM1EtIWtlrYDF2LDLse7mB1GnrRr7+NFYa+LQaq0ZToeWm3SlsQD3qFW4667eAxl6xPwq8W2t+H+RWrDWLwQLLGZSWyEKToGBPig6mROUVcYdYOUscuQE5jM5hsBuI5bZjxoN/HZcnswHWCGjMdRAnUb6+de4q+VVciiZUGT4WzGSY3GusxtSJT0Q94mi+FAPgY7nMM5AOh3nY9TQBYt3Jyqzmd5yqNt35+U1b8rnM3WzRsuyj04+Zp9TAgcOW1ZXPLzd+vXBVRTFcN2eVYEuxjYZmKjSIg6nzJptlJ6V6LlW76oTnKTuyijFI8UdRVmevDdHKquQaXcb4F1ukbE++ocS3OTwA+9BS5PAb8+A/30oiWwNiddzxPnRypbnZmXBO5Mn5dBVXvEbmqMeHHl9arHqfh6UUu5zZGvMd9uXE+fTpVlvmqEGqkUdBLsOMTV/wAyONJVUseVdkTD1GP/AJgV73wrOzVM1d00d1WPlxxoT0tm61TvDRUAOYVqXvXI3/399aG2KJ0XXrw/3XiwNTqef0q8YW3JSnfYGQW1bQcB97nrXhMbffmau7igtFUTuSZVmoRavWWhPVEhGz3PUoDXQNyPfUqmUW5rrBomUUuDRFNZWi6YwoWi5RSoNXDVNodSQ0oq3dilQ9XW5S5WNmRMZh1MSSIDkEbgjLBHr86QZ4e2rznLy2h8RZCBB2jYele43tAZ7YALSTEbE6RJ5SKDiXuNdSQBDQdyx8DHKeA04Daa104SS97syc5K+g1jsLJUgAnvEBgeEaxAPFhz4V5GjzqV0k7scwknqNBXmOx+RV8Wge3lBWIg7NGkdeNe9oFsgCQWBGvsyJls2pmdfsVyzWVzna7sOtudKrNMKQTGzbxv6qf1DqPhXptVjbtuUysW7w1O8ops1V7dFNMDUive1Tvp2258/KvTYJ325fX6VDaimVhfeLrdgaaCve+PDQc/pQe6PH3cq9yGusg3kGF47D7+te99Qcte5aWyDmkE76ve/NCyVO7NCyDeQbv6mYGg5DXuSusg3ZcihslexQe/n2NeGY+yPL93pTRi3sBtEukDf05nyoJtM2+i8uJ86MlsDU6k8Tufp5CrGqZrbC2uBCRpXjLRjQzQuK0BKVQrRmoLMTt7z/gcarHURoHcMfe/kKXdCd9B8T68KYyx58zvVXFUTtsI0LhByFSiFalPmYLGumGHGj28KKGt2jJerz5ORtjGJf8AKjlVPyvKid/WX/8AIkL5EDMZAB0yk8T1AroU6k9kGWRbnnaeNt2R4jLcFG/meQoGDdsSG8LLaEDq/PXl0o+J7GsuSzBixkls5ljz/wBVe32WVWFusB11jyII+ValOkoaP3u7/BHJJvbQI+FVQAVkEMCOLSFAHypO6Dba0pMtnBnXiraz/jpyr3tHCXAFPeKBJ8X9TweH2jqdBz60ni8BcDIAykh1El3K5mUnaNNBOnMVSlFNay7gkmtkauKtEqpH77fiPEFhoo/bXndBQwAygKwSNjBlhyOo3306UpjkuqsaiGQhVdmPtCGAbr6bUHGWr7KR3ha3oVGZT7PiMtlBmBsPWhGDaXvKxzeux0Fwps6kmdCkmCOIjUHymi4a8oBz6gHKHB02/WB7J1328qTt2b06GdZEm3tBifCOfCqjvwWMWpmS2crEgCDAIPkayOCel15l1JrWxuQukLP3vPLrREwy7tE+e3QfWsLDXL4BW2LR5nOSqt6Lp/aNPKkb3ZF64+e/emJjJIPKANAu8VNUFfWaX1ZXq6aRudPcVY8AB1iSYWOJ61X8uo4/7oWEthEVFGigKOO3XzmjEVnemiLJJ62AvaFVNoUcWelF7iuzg6d+BA2RXnd06bNeLZ6Uc4vSFlt0ZUXlRxYHI173HoN/TmelK53HVOwA2wdhSt1APM7AbmnwCw8G37iND/aOPmdPOrLgwNp6k7mipKO5zp5tjGfCFva2/aNj/cePlUNmtc4Wl72Hqir30JOhYzHSqlBTjWaWvW4048uNVjK5GUGgBFUkcNT8B5mjHDk7+4H5mqskbVVNEmmC7oHfX5D0oncTVVBq4c1zbOSXJRsNQXtCjG5S925TRzAllKFBUoRapVbMldDYZuVGRm5UyygdekanyFeW0keIR/Hf3nj5VDMt7G1U7GB2g1+/CIhW2f1DZhzLft6CnezOzxZGiyx3bieg5CtJLYUAcOHTpV2aKeVduOSKsgKkr3b1Fi52g8/9VbvvOjAe+qsDyqN0w5QGIxURIncR+4lSAvrtWbeud2bSBpi4GmNJ8U7n2htE6iKex8wpgmGmBvAVpy9Ymk8Ywc28phVdAIj2iCePEAjfnWuilZEp7jWNcNb0P60OY+0xzgT03/8A5Xr3ozzAUh1TgobdiOQYjbmOtA7UPhYDRiVkzAPiHPZ6mKbOhRI2Oh1yhPaPpGh5kRzoxjou1/0c3qamM7TS0oLsQDsB7TwNco4b7msObuNML/TsqeO09f3t02rWu4XNrcAcZQACPZmJPrpJ6U1aUqAFAAGwA0HlUIzjSV4r3u/C/sq4Ob12D9m4BbSZVJPFiTqSdyaZ/LljAIA3n5fWk+8b14afelEtuRxn041jlmbcm9TTFRtaxc4C4hJ7wsh5sQV8yB7M8Y0olq2ScpuFW/azCT/aYhvQ1QXGpe/mCQFBUENlj2YOsDiOm/Kiry0drnNRjqjTbDsoJa7AGp9n6UsHvljBBXYLlXvJABMnaddvSaw37WGjAsVB8KMGCzsCH3k8BqBUt/iA5A5RtPGTmHHfTyNVWFqLhP5COtDvY6SznYSpEdVGh5EToelVu37g0XKx1nQgCN5aflXPXe22g3RauKNJJIAuDTczM8iuvpRlxeIcfptKREgZnjgFnQe6l9lktXb18BuvF6K5tnHsBqFJ5aiPM7AdaC2Nzn2e84hVkWxHFmYQ5+FZ+HtKupUs2ks5zEx0Og9BThxfQ1NwjH+KCpt7s1Fxc6n3b/HjV1xIrH/N9KucVxqDo34KqojVe8DVLl4Aa7fe3Osv88TsPUj5CqfmoO0nmdT/AK9KKw7W5zqoduLm/iP/AG/1QBaWYiOvPzNKvizyoD4lqtGnIlKcTTtoo31pe+g4Cs1sQ1DbEP1qioyve5KVWNtjSVF4jSioluIIrF/NNyNVOLjefLc0/Rk+RFViuDZv2E4UliLCzAEnkOHnypI4qdyR0H1+leDEwNDA++NPGlKPIsqkJcBGwfl8TUpc40c/hUquWZL3B+20fXjRhdrPt36KLwqUoMrGY7I6V4uX71ilReHOiLiBS5WPmQ2lwc6uLwpIX1qNikG/+z5UnTb4GVRLkZxV+MhABOaAOZKsBPIVhdqDIbeVgFzqc0btJJ21KzJHnFFxtw3QgU5Rmno2hgZhqeIkQNeNJ4lLbZc05s1sGSNfFDFY0j7O1bqFPJa5CrUzbGpjXDWmEBYiVkSZYb9PLU8TVrlwKLlwKCjKUkb5RIDmNzPvAHKku1bk2mGbwgQHyieRXQaj+XSi3lDqVddI3XQlQNGK8AYGgmuy+6r9/wBHZtTctPoNOA+QoimNl/yKzcHoq92cywPCW1GgnKT8jpTtu4GGnrOhB5EcDWCcLPQ2QldDFsR+gn1qw/tNUtpPP30ylrz99Z5MvGIGP4mpH8Tx+VMC3/dXsRxPXXQeZpVIbKc+rFShhu7BQsOHeECIHXeOZFDZQ1gAySLbQsDSAZJHHbjpymn8JaDJlMm5IUK3EuTDKNspGuY6wDtVrWFW1Y01LW21/fAI/qcgODeleh1EvjcxdO/wsZ1qz44ckwNP2glZVFndYMj0FaFpTlG+w4HlTHdhrATLmcwpBOUrdYTJYeyeIjhB2rSw9rwrxOVdYHIa1nr1vX5+ZWlRRjFPP3VUr9xWyUn2deumX38fSqvhgdzPSNPdx9akqq5K9ExMxO3vI0/3XndmZOp8ojyFbht9fhQXH3FMq/ZCuh4mVmNSaeZeg91Ca0P2imU0I6bFJ+5qjmmGsjkKE1kDhryEzVE0TcWLtQn8z5cac7jnp8/fXndKOQ+M/wCTVFJCODESrcWj5++hlYG8Vo9z5Dz1Pu4VX8v6nmafqIR0mZTSfqR8uNBe1zM/fKtlrHlS16zrA1PIf5PCqRq9icqRmwedeU6cK38alU6iE6b7BV7OPOijs0/urbtgcVoy215V57xMjesJE57/APHNzqy9lseNa/afaNnDrLwWI8KD2j58h1NYvZLYrF3CwPd2diQPCADJC8WbhNVhKpKDm9EuX+Cc6VOMlFavsjP7QvFCVRS5GhYAlQf8mluziGZjfZRyDAyeekbRX1G3hUUbQByolvBWyNQCd9VHH05RUv8As4xjbL876/YZ4HW+b5WPnuKKBUYPpnXWDGUgidvhSHaLWyq5XkZ1lY10OpLERmjh86+jds9kWmW2AFVjetAMEWQS0bRBG0g71zvaeEtvaJe3bUrdtWDkUAEi6gvNI9mRtP6Zjcir4bFwlZ67+H61M9Wla6MrtBEFq5meWC+DwnLuNIj2o9OUUXEPZVCUuKWKn+kSQQCNIB25x10rpfxB2JZt4W+9u0iW8hjQK5adCv8AHTY68uVQ9gW7gFs2lH9M3luAjO1pUjxMDq+aFPCNdTpSxxdNxUm3a77dl60A9Hay2Mmxh7ZRPGAwFuTJWJAkagZvl504uAUsStxGPhEi4ubjoROVh006V1nZnYdh7NomyhLW7RO8nwDfXrWD+Ke0cBhpRMNYu39oCAqhP7zvP8RrWKGKdapkpqTfy/exV1YxWqQLD21nKxCtzmAff7J6H3mksX2/YtkKp70zByagevE9BXRdgdli7bz4vB2bYOXu0CQTpqzL1OwO1bVnsiyhzJZtoYAEKM3QTw9KjPFUoTakm/g1bz1KdeTXu6eJy2CvNet5gjJJKwdGABiSeHlvTdrBkRImNunXz611VrCqo2HEn11JoDEMYTbmNz5Too/kfQcayPF5m8qsiscSuVc4lcMz5WRfFb8K8B7XizHnOg8jwNe4Fw1ohYEi4C5jUjN4cs6MJ1XYcJrVOFKhbXtJcLbMwKf1D3gL7vM6dZ5CmbXZaPZbLC24uA6xbYBmAyxqAIAz79K3SrxtrtfT6/nj/ZPqpO5zuEQqFuW1zqq5cs6kQM7a+024G5gEcYrTwmHLIh9oFVI08JBHxprAo7JaszAZEiQFcWwozBmXVW4LGpGsyCK0sFZVbaBP6fhAAjwGOg09RBqdev53+gYVrbIze5bl8Ko1hvsVvC6JCtCsZgGPFG+U8fnRCvMVh68lwWWJ8DmWw7fYoRw55/Cuoa2tCKJy9KaOJfYZV0+Dmmwx5/CgXLXCfSNa6i5aX9UAfH30E2rf6E9T9yatHEeAc6fBzBwrHp8/fQu5jRRJ4xr7zXTvg1O+vTYe7jXpsryqvtR1os5Y4Vjv8NfjVPyxGw8+fvrp2tJyoLFT7Kg9dl9/H0p1iW+A9OJzZsGhNyAk8eQ8zXSXcIrDxa9Nh9T60J8Kn7fdVI4hCuic62GJ3PoNPjufhXq4WNtBWzcwqcARSt3DDnVVXzCOhYQGGqU13XnUps77idPwNREQ8RRbbJspB6zoPPmelBOHH6o8h/lqNZsKoAAUDkKxOy5Nmpmp+GbFw573iuZmL6wrHaMvBYgxNbaoqgAEAAQANAB5VRjGqgdRz/3Stxx68o+9K6c6lXduwsacYbIfAkwD1Plwo6kjjWKAw2Pn1oyM/L1qcqXiHcL+Ib7C0mUwe+sQYmCbgEgbTrpPEisf8XWilq2Yg5rVvIs627bhhnYalgT7XNo41O3WLIFZZU3LQI5guBHSsDtXHOLbh3ZgpREmZ7tbitn/AJAlI81HOvRwdB+7bh/r19jBiLJv4HX9u3W/K32Zs4Nq4AR/xE6EQdemY+LTWoR/9Y4gult2TPmkZFHd5VUN5EzwJY6cRh9rm41i7cMgMjMARo3hMExvcjXNsPjUwmHcm0hbMrKXCRARgs5IIAXNBbXXwsBoaEaCVNa8u/lqu34Eklm24OoUvfw2Htd49hWsqWdT4jCAZP4gyTM8Kr+Hfw9h8Mcy/wBS6J/quPZJ/YnDz1PWqdi4K42HskuYNtCBAA2Ea8aebBX+OkcdNR0+lYKk3HNTjOyu7r5+bKqjTdm2bS4pQZzSeZqfn03ZlA4TpPXXzHvrlO2MW+Ht57gY5pCIqyWIEkuf0qBrSnZP4cv4hhiMYYP/AB2yCAF3GYDYTrHGNeVRWDhk6k5WXHj8F6ROooJqK1ZpduY3HuxFm3aW3wzOCzdWGgH9te9ldqYtVi/hDcbMdUa2qAACPDMseM9a2P8A8c+5uHn7NXs4EhZLmTrtzrnXpqGTLHyd/O53ThxI56z2k5S5nwzsuZwRLCFVyQphf0ztz18leyu3LmU//XuMc91zmOiAs2rKF9r+Q47gUfHYUrnZboWWuG9IIQoLhAL8iZCyNY5xFedm2hdtXGvXGt5b16EABe27mRm/cTIhIykbg8N1qWRyto34/Db1x8BZRsBwfbT/AJZWOEuv/TQ96rBVAQQuUsJAETyJnnTvZnbF9rKZsNfK5F1ULNyQZMcAeVJ9klslhXbTKjBSPAFAhXHNzoGB9mCRzrX7Mxb92onaRtyZvdU8Qoq6UFv3fiNCk3sxe1iTC5cHily81UwMrDZmPMUwna10ARZvtpqGtRtv4g3h470t2v2/+WTPdbeQqqPExHCTt1PCsjsyzicS4vYi4bVvdLKkrImfHGsaDfU9KEaOaGeaSj83fwXr5hlFqWXd/Y3sT29cyhreExDkiQMoSNYGZifXQV52ZjsQxK3rdq14cwCsXY+KPEdhHrTS3Ms5rgynUQNFJ3HlOtBa4hJPedB9ah7mVxUF8df9fQrGlrqxlmG+hPvqhu+VJ3Lij9ZJ5AST6VRmY8co6wW92wpFSNKihq5eAEmAPOgG+T7I9TI9y7mgZNZkE8zqfjt6V6BzM/fSqqMUOkXdV/UZ89vdtVWvLzoVwjoPvrQzdHT506jcOwUuOR9TVSAeNAZ+Q/xQyx5D306iDMMuF50EwNiKAxPT786WuBjsJ9YqkafiI524HCw5ipWW1k9alV6S7kus+xqi0Y6daawjclHzotjFp0NF/MoNci1klJvSxdJLYPajiqjypm3bU/ppe1jLZ4AU5YxCjjWSeZcMSbdtEWTCJwWKncD9sUV8WG0V4PSD76UvdpSci3FZuJ0IHQD9bdNhxPCpxjORnc5Ix/xiEt2Jkgm5aAKxPtqSR1AnXhWB+KsKRZBCtnUqAuSFW3mXwidQNFOY6k9K6rtO2rWZzKwa5YDHMGLjvkBDNtGvsrArL/EtpbWHv5CChGW2kmCiuuZ0A0BkZSNiAp0JM+tg6mXJHnN+vX6M9Sbd79hHtPCv+Wu3TIXu3V12NtmGqKv6IMAruZmrYHAt+TF4zLqGZgQBKCEXUzmGXSNZrf7YKvYe6HDXWtXAqpqoAtkMGVoJIG7tBHCJgh7EBYWcy+Lu7bMJC5Rly2ykT4W0lpJJABjaisRLpX7P0v776WFVRt38AX4as3LuHs+Fge7XRtCQNA681O+la64e6pCkMSdgCTAHE/tFA7GvXfy1oNbzgLoQYuLqQSvD1kVq4PtB1bKVZlAnNAzqJjxr+r+4Dz51gxE5Z5NJbvQt1qkY20M+5gLgdX8cwynf9RBA6aimVwV79zjzrdS6SAQAQeIII9KIiHjPlNYZ4qWzSE9qkuEYIw96cuckcdPh50x+Xu8TWyEjYUJrkiV16zppvrU3Xb4QntDfCOJZgty/3xOZXd0BHhcAx4ObyYg7ToNayuzmIa6Gk3luOQVEi3mIGQToybhidoMxpXR9oYZr73EXVrVx3SR4TdYArmn/AIwDJPMrGorL7HxBtu8nxG+9stcgEMyp4b2gy+LQR7Xxr3KU703bey09cNbhU72AdmXIwyi8hZgobIp9tZKoyHgP09DprNO9krcW1bTTOAwI1YAqzTmb/J1NC7NwVy4lt7R0slvNruZgVHK2BuvAkEezWl2SHeyrq2VWNwgHQ+22h03BpcRJWe38tfB629fLgrSnrrbsKXcK5cF4YFSsESJkEQDoNjXjXCXKaFtCYnw5pK5jwmDTWNtXcpJIC8ySNeED/NZXZ+DukM58RYyCTAI4QOUfOkg045pNaafM1qST0sXeyx2SfX5k0rewlzjA6D/9q0P6w4D/ALCqTe4qv/amU2trFHZmV+VZZgAcyCfnQGNwbE1rtauH9g9Zpd8I5/Ug9KvGrfewkqa4M03nG5Pvrz8weJPvNPPgDxYe6qjCLxYe41TPAn05CgxAHP3mvfzR6/8Aambli2Nyvx+teDDLwUH3qPfuaN49gZJdxU4znP8A2NeHFdY8ySfdTq4cftUeUj/2OtEyAai2vp9TXZ4djunLuZ3eE7AnqdB8q9h+M+mn+zTvfAfo+VQ4j+B9wruo+EHprlmebP8AEVKeN7+B9wqUc8ux3TXcXS6w4L6GmbeJuDYfKuct3Y/UfWRTtm6efx3qk6IkKptJjSp1tgnpBq7du20/8iqkzoYG2/nXMdpdutalLSEvoM0EhSdv7j0pTAdmsz97igznfITqf7o2H8RRWCjlzVNFx3YJ4jXLDV/RHRdr9sXroyYYWraETmZgGbpBHhFU7KGKtMMxs3lCFcudUXVvaZspzEU2uOXjaPu08qi4q2SSbbDh7PL/AHNSzZY5FBW8353uHoxbu5O4TtnH3vy7A4fDooyEkX5ygOpmAg05wdiaW/E+KxC4Vg+Hs+Pw97bvZ2AAzTlCgC1C7bbededqC2bLQp/Rwj9a6GsfHQiYlVYlFV7aLqBkZvEw1gkMAkDeBVcNTi8um0r8+Hj3+RDEU7Pfj9nTXb2K7h7ow9lS1tluu2I8bArBW6hQeIcFB0MRVuxu0Lz4K25Sx3aJDXHxBtXAVAEmE8GgHh1kRvS6q5tG+1yD3UKJlMpQiCRu5ncajYcaV7JzMuFzN4XFpLg/YLcBC3AMxypPIgAnWouEZQei0fj2em/lx4E5UnFrU6j8N3sYcHZyWbLoUGXNeKMwkwXGTfpW7bfFHV7FgQI/87GOMz3elYXZWPuWsMp8bHM6rbUKWY94whQeA114Un+R7R7QJF8nDWASCo9p48tW8zp0NeZUpKU5SlljG711v8lfVkprLyjoLWLuM8WDYLxLIt/OImJaF01nXehdo2e1Lhyo1iypnVSSwE6akfIVqdhdhWsKmSyoE+0x1ZyOLNx/xWrBrDPExhP/ABxTXdr8Xf5ElL4Gb2LhL1tW/MXjdYkawFVRAEKPOiX3/SpyjaeR5KvFvgKQ7X7RvIxRLF1xElkAhieAJOgpKx2liGDK2DuWyAuq5XYzO2ogUVRnP/I7eaX0/oeMHuwNy29p7zIXZWukG3m/qd4VWCG4A8VPpG1YGFsh3xHcvJ75szknI39G3p4v+Sc2p9niNhS746/cu4hbNi/cTvIaIBQlFDKRm3JXcGY2O9YfZ1/Em7e7uy7sLiB1JQHRQuS4swPZ9pdeZjf6CjhZKLbkr2Xbw39eZTNFNam72V2p3eHW3axCrDOskhylzOxyid8w8WbYdZApjsnGIqQt3IQ9zxakN4zq8899ffXPdkXbrWmK4XMLb3SHBtKLQJJdSTvvGoiAIo3Yd3GPYV7djvLZZ2kMgBJbxAAmSOhNVq4aPvO6Wut3Hd39a/2PSqRVr/Y6DF9qEkTftQZCeKQxH6gc2nIA9d6esq0HxiJ4a7CK4y/Zvif/AKZBZhLF0BkkRBBhfZjlV0vY4KCqFRqdXSOJ86lPCJxWSSXzX4NEK1t19GdReumdHX1FCDXP2qfKRXOWO1r91A/5XOCSAysBMbmCedBGMxWYDuigJK6PJ0E7TFBYOWzauvFfst7RHdX8mdOS/L40G/dI3aPvlvWMMTieOYjkco+Ir0Yq6P8Aj/8AauVBrlef7D112Y7eu3P0s3m2g925pZnc73fTYUP86/G2PfP+aHcxB/YB6D61WMGuF9CcpxfJZmP7h6GhFm4FqEzsefoQKBcdv3HyzT8qtGBnlIctX3XcsfM0QY7+YFZLF+ajzM0Lvj/BvTT6VTopidZrQ2X7R5XPdQ2x5jW58yfnFY73Cd8q/wBv1P0oLFRx+NOsPEV15Gz+f/vPWG1qVgm6vM+81Kp7PHsJ1pHXDEoOXzNe2ijzKhRw/cepjbyrireIYcfjR1xrfuPvqbwbWzNCxfdHaWbKLIXQE5gOU7/ET60wgHIe+uHGLY/8h/7UVcTc/f8A+1Slg5PeQ8cZFbRO3NyNBpP3NGS8Bsy+tcOuIcam5/7fKiLiXI1cRyJ+dReC8Sixq7HUdvXycNdykbASDr7S+zzNY/4hvlMKIDoY7tVNtsqpcUi4rOR4nbUkzuNOuLj3DAKT7TAGCdtzp6Vn4jGubZVmaAIE6+PQEeYE61tw2Eypa83/AAZK+JUm9OLHf9n9qO1pbot3izJAti2SsFMveLciM5AnNtGnWvfwl3l3DoYJOQWdEzI1q2Cq2j4hEkliTqCdK5nD9o3AAFYm3pmG4J4wNyu0gaGPOhdmdsPbtnKRBzI8DkzZDpsT7M8oqU8JJxko21a8tdBepF2v2Pq/4KtFsIgYrnR7gJzZmV1uMDLjfkTxrqbM9PSvkfYHbF3D5rSC3ACPodJKw0eqyfOtxvxleBAypPSdOrEbCvn8Z/x9WdWTjazd/PUPQlJXO97Rx62ULsCeAVQWZidgAONc7g8Jexzi9fzWrInJbBILcJO287+grNw/4iusVbLbJVjqSdjoQs8Dpr0rct9tYiJ7u1H9+tZlQqYePupZnzfb4L8jrD1Ka921+9/sdIlsAADYAADkBWb2pg++RlDsgaFZkMNlG4B4TqJrGxX4paIFszx5AdDWVf8Axjc1AUR6aCpUcFiL5luTjg6q1egh23gFsPc/KObVxXS2AmpNjuVNxmUnXJ7cncmONZOFtW2a+nerbthsMRqBmUplN1XOuWNes66Vndo9rBsVda4Yzi2BoMpyiQGPGN42PHauZuXAWulwQjFCADtmOhjfadBzr63DYSbhaT1stbfDz/tiykoPe+v2Nu5aRkg3CV7y4oyx/VtLcYtcIEaqCMqmZzaV0vZuIsBXVbi5RduZQDplkQfKvneCxCqHL/qYyTBBA1G3Hjpzq2CvwpGoGY6HgDGnU1qr4NzVm3oLRxPTd0jtfxHjbKW8wbOxZQVB1I116RzrDwlk38tzFXRkHs2wY4/qHAH31iYpwQDOuYAacOMn72oti7IGvP511PDdKnaL178/IaeJzzu1p24OybtC2p0aZ0O0KQIBgcOFCudpJIAbbX5/WuUL1Q3KisHHuUeOl2OrudqJ+6lX7QXnNc4XNDa4Oc1SODiTljJM37mOTnSr48cI9axy56ChPcXi0/fKrRw0URdeTNa5jVPXy+lCbGnoPiazGxKxvVe/B41ZUF2Juq3yaBxfr5/cUN8aedIG8KG9zmadUkK6g4+LPOl7mIJpY3RVGuVaNJLgnKqGNw86lAz15VMgnVNe2jcp9QKZU80P/YVKlZmkzckFTKf0H3iiKAP0GfMRUqVNwQxcED9E+o+HKiBgd0j1BqVKm4IKAYggMoUGYaNvaaFUn40rjbOVXtiYBQ66nxEAj3iZqVKtCNnFetyNTn1waSiIXXPoByIOx6QBtS1pIlGkqbpDTyAknTnpNSpU4r6q48h2xfh1U6xmSeLD2lPQ6GtO3fAGkjjAMjz13NSpUK1JO3wL0ptXDrjWGs/CmLfal0DRoHkD8alSsroQfBqVWXcXu9pMd3JnffWkb2NqVKpChBEKlWXcwe0b5cuqiZyEk8MvAdfEB76zrVwjNmWT4RJ3BB2HThUqV69OCSseXUm/5AmU68BJMb5deGuvL0o9rEvqYEkn4gSN6lSnnFWJwk7lHvOeA4e4etDzP9NvrUqUcisDO7novPz98GrDFXOQ+/WpUoOEexymwVx3O8+/SqZG5fH/AHUqUyigZ2eFG5H3/wC6r3Z5fL61KlGwrkzzu25fL6153R5fL61KlEW5O6bl8vrU7puXy+tSpXAued03L5fWp3Lcvl9a8qUQHvcnl8vrUqVK44//2Q=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158757422"/>
              </p:ext>
            </p:extLst>
          </p:nvPr>
        </p:nvGraphicFramePr>
        <p:xfrm>
          <a:off x="611560" y="1397000"/>
          <a:ext cx="6864424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44915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80D5F8-DC2A-464F-82AE-F396A5309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D680D5F8-DC2A-464F-82AE-F396A5309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42A746-8BCC-4510-8414-71DBCEB7C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4742A746-8BCC-4510-8414-71DBCEB7C6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4341D9-AEE8-4CA5-AEFB-40C6C84C6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944341D9-AEE8-4CA5-AEFB-40C6C84C6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242676-F45B-45EA-9F33-5A0EF72FB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5B242676-F45B-45EA-9F33-5A0EF72FB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0EA67F-D3B5-4FD9-A6B5-6BC3D29FF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E70EA67F-D3B5-4FD9-A6B5-6BC3D29FF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436BBE-9499-463D-A06B-653F78980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43436BBE-9499-463D-A06B-653F78980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 algn="ctr"/>
            <a:r>
              <a:rPr lang="es-EC" altLang="zh-CN" sz="32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OBJETIVO</a:t>
            </a:r>
            <a:r>
              <a:rPr lang="es-CO" altLang="zh-CN" sz="32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es-CO" altLang="zh-CN" sz="3200" b="1" dirty="0" smtClean="0">
                <a:solidFill>
                  <a:srgbClr val="FF0000"/>
                </a:solidFill>
                <a:latin typeface="Bookman Old Style" pitchFamily="18" charset="0"/>
              </a:rPr>
              <a:t>GENERAL</a:t>
            </a:r>
          </a:p>
        </p:txBody>
      </p:sp>
      <p:sp>
        <p:nvSpPr>
          <p:cNvPr id="6147" name="DtsShapeName" descr="BDB7492214065CGE@DD05C81CD06557409:M?d9:M&gt;JKVY05949!!!!It`vdh!!!!!!!!!!@1G0518110G38907E55110G38907E55!!!!!!!!!!!!!!!!!!!!!!!!!!!!!!!!!!!!!!!!!!!!!!!!!!!!9=3EK8;B:FKVY05949!!!!BIHO@]KVY05949!11111111110G38907E550/!Qshobhqhnr!ed!REI/qqu!!!!!!!!!!!!!!!!!!!!!!!!!!!!!!!!!!!!!!!!9=98g9=9BDKVY05949!!!!BIHO@]KVY05949!!!!!!!!1113011121069113011121069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1!1" hidden="1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custGeom>
            <a:avLst/>
            <a:gdLst>
              <a:gd name="T0" fmla="*/ 59 w 21600"/>
              <a:gd name="T1" fmla="*/ 12 h 21600"/>
              <a:gd name="T2" fmla="*/ 16 w 21600"/>
              <a:gd name="T3" fmla="*/ 58 h 21600"/>
              <a:gd name="T4" fmla="*/ 59 w 21600"/>
              <a:gd name="T5" fmla="*/ 117 h 21600"/>
              <a:gd name="T6" fmla="*/ 101 w 21600"/>
              <a:gd name="T7" fmla="*/ 5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3 w 21600"/>
              <a:gd name="T13" fmla="*/ 2272 h 21600"/>
              <a:gd name="T14" fmla="*/ 16554 w 21600"/>
              <a:gd name="T15" fmla="*/ 1368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CCCCCC">
              <a:alpha val="7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xQTEhQUEhMVFhUXFxQUFxgYFRgWFxUVFBUWFxcXFhQYHCggGBolHRQUITEhJSkrMC4uFx80ODMsNygtLisBCgoKDg0OGxAQGi0kICQsLSwsLCwvLC8sLSwsLCwsLCwsLCwsLCwvLCwsLCwsLC8sLCwsLCw0LCwsLCwsNCwsLP/AABEIALcBEwMBIgACEQEDEQH/xAAbAAACAwEBAQAAAAAAAAAAAAADBAACBQYBB//EADwQAAIBAgQDBQYFBAICAgMAAAECEQADBBIhMUFRYQUTInGBMpGhsdHwBhRCUmIjcsHhQ5IzohYkFdLx/8QAGgEAAwEBAQEAAAAAAAAAAAAAAQIDBAAFBv/EADERAAIBAgUCAwgCAgMAAAAAAAABAgMRBBIhMUETUWGR8BQicYGhscHRMuEj8QUVQv/aAAwDAQACEQMRAD8A+eJpRlc14y61dVrxWzZqGtXiOApq3iP4ilFWjKka79BuajJJlFJo0LbryFOYZV4xXN28S8yU2nQOIGuhPH1p1MQdyoHmxHzWp1KEi0Kxu3uzkYDUA/OgL2OsxnFZz4wjUlOX/kn3ACT6VU9qXVI/ptG/tCQN5ynUaaxvUo0a1tH9ijqU29Ymp/8AHn4a1Ruxrg/TVcL25cAlTPk6n4GKOPxWQYYkkmIyg68vCTU3HE30sxl0H3QAdmPxU+6vHwbjQD/X++lay/iaRwA5kERz3G/yp7C9s2mXRQY5EH7NTlUrx1lAoqVJ7SOcXCMB7Bj7361X0rrD2nagyulBVcK2uo+VTWJl/wCosLoLiRzPpVhc6V1Aw+GP6gfWh3OyLX6SPfNd7VHlM72eXDOdDirqwrUv9h7kGk3wLqYinVWEtmB05x4BACoSPKj9wAJbT/PQczQzhp39Afmevyoprk6zBe10X4n6D40Q1cYeqNaJ29/AfU0cyZ1mirvHCfv71ocSZj6Dy69aKMOR96moAaN0tgO/IOKrTSxyqZBypcwcorI4ivCq+VMsg60I2BzplJAaYE2xQ2tUR7VCaaon4iMqUoFwdKO1z7+tLviJ0HvjX0nT1NVgmycmhbEZeUnl/k8hSb4YHXT/AAP7Qdz1NaItrxH+deZP6j1NVdRWiNTLsRcbmWcEvIHqRJ99Sn+661KfqvuLkQEJNXFqrotHWpuQFEEi0RLInNxiPTeiKlXC1NzHUSvczrsRseU7yOIOsihJaYlgPAdDB1BAAEqOU8fhTS9a9ZJ2MEag8QfvhxrlU7jZRG/hxmUmAwDMC0EEiNJ2IM1EtIWtlrYDF2LDLse7mB1GnrRr7+NFYa+LQaq0ZToeWm3SlsQD3qFW4667eAxl6xPwq8W2t+H+RWrDWLwQLLGZSWyEKToGBPig6mROUVcYdYOUscuQE5jM5hsBuI5bZjxoN/HZcnswHWCGjMdRAnUb6+de4q+VVciiZUGT4WzGSY3GusxtSJT0Q94mi+FAPgY7nMM5AOh3nY9TQBYt3Jyqzmd5yqNt35+U1b8rnM3WzRsuyj04+Zp9TAgcOW1ZXPLzd+vXBVRTFcN2eVYEuxjYZmKjSIg6nzJptlJ6V6LlW76oTnKTuyijFI8UdRVmevDdHKquQaXcb4F1ukbE++ocS3OTwA+9BS5PAb8+A/30oiWwNiddzxPnRypbnZmXBO5Mn5dBVXvEbmqMeHHl9arHqfh6UUu5zZGvMd9uXE+fTpVlvmqEGqkUdBLsOMTV/wAyONJVUseVdkTD1GP/AJgV73wrOzVM1d00d1WPlxxoT0tm61TvDRUAOYVqXvXI3/399aG2KJ0XXrw/3XiwNTqef0q8YW3JSnfYGQW1bQcB97nrXhMbffmau7igtFUTuSZVmoRavWWhPVEhGz3PUoDXQNyPfUqmUW5rrBomUUuDRFNZWi6YwoWi5RSoNXDVNodSQ0oq3dilQ9XW5S5WNmRMZh1MSSIDkEbgjLBHr86QZ4e2rznLy2h8RZCBB2jYele43tAZ7YALSTEbE6RJ5SKDiXuNdSQBDQdyx8DHKeA04Daa104SS97syc5K+g1jsLJUgAnvEBgeEaxAPFhz4V5GjzqV0k7scwknqNBXmOx+RV8Wge3lBWIg7NGkdeNe9oFsgCQWBGvsyJls2pmdfsVyzWVzna7sOtudKrNMKQTGzbxv6qf1DqPhXptVjbtuUysW7w1O8ops1V7dFNMDUive1Tvp2258/KvTYJ325fX6VDaimVhfeLrdgaaCve+PDQc/pQe6PH3cq9yGusg3kGF47D7+te99Qcte5aWyDmkE76ve/NCyVO7NCyDeQbv6mYGg5DXuSusg3ZcihslexQe/n2NeGY+yPL93pTRi3sBtEukDf05nyoJtM2+i8uJ86MlsDU6k8Tufp5CrGqZrbC2uBCRpXjLRjQzQuK0BKVQrRmoLMTt7z/gcarHURoHcMfe/kKXdCd9B8T68KYyx58zvVXFUTtsI0LhByFSiFalPmYLGumGHGj28KKGt2jJerz5ORtjGJf8AKjlVPyvKid/WX/8AIkL5EDMZAB0yk8T1AroU6k9kGWRbnnaeNt2R4jLcFG/meQoGDdsSG8LLaEDq/PXl0o+J7GsuSzBixkls5ljz/wBVe32WVWFusB11jyII+ValOkoaP3u7/BHJJvbQI+FVQAVkEMCOLSFAHypO6Dba0pMtnBnXiraz/jpyr3tHCXAFPeKBJ8X9TweH2jqdBz60ni8BcDIAykh1El3K5mUnaNNBOnMVSlFNay7gkmtkauKtEqpH77fiPEFhoo/bXndBQwAygKwSNjBlhyOo3306UpjkuqsaiGQhVdmPtCGAbr6bUHGWr7KR3ha3oVGZT7PiMtlBmBsPWhGDaXvKxzeux0Fwps6kmdCkmCOIjUHymi4a8oBz6gHKHB02/WB7J1328qTt2b06GdZEm3tBifCOfCqjvwWMWpmS2crEgCDAIPkayOCel15l1JrWxuQukLP3vPLrREwy7tE+e3QfWsLDXL4BW2LR5nOSqt6Lp/aNPKkb3ZF64+e/emJjJIPKANAu8VNUFfWaX1ZXq6aRudPcVY8AB1iSYWOJ61X8uo4/7oWEthEVFGigKOO3XzmjEVnemiLJJ62AvaFVNoUcWelF7iuzg6d+BA2RXnd06bNeLZ6Uc4vSFlt0ZUXlRxYHI173HoN/TmelK53HVOwA2wdhSt1APM7AbmnwCw8G37iND/aOPmdPOrLgwNp6k7mipKO5zp5tjGfCFva2/aNj/cePlUNmtc4Wl72Hqir30JOhYzHSqlBTjWaWvW4048uNVjK5GUGgBFUkcNT8B5mjHDk7+4H5mqskbVVNEmmC7oHfX5D0oncTVVBq4c1zbOSXJRsNQXtCjG5S925TRzAllKFBUoRapVbMldDYZuVGRm5UyygdekanyFeW0keIR/Hf3nj5VDMt7G1U7GB2g1+/CIhW2f1DZhzLft6CnezOzxZGiyx3bieg5CtJLYUAcOHTpV2aKeVduOSKsgKkr3b1Fi52g8/9VbvvOjAe+qsDyqN0w5QGIxURIncR+4lSAvrtWbeud2bSBpi4GmNJ8U7n2htE6iKex8wpgmGmBvAVpy9Ymk8Ywc28phVdAIj2iCePEAjfnWuilZEp7jWNcNb0P60OY+0xzgT03/8A5Xr3ozzAUh1TgobdiOQYjbmOtA7UPhYDRiVkzAPiHPZ6mKbOhRI2Oh1yhPaPpGh5kRzoxjou1/0c3qamM7TS0oLsQDsB7TwNco4b7msObuNML/TsqeO09f3t02rWu4XNrcAcZQACPZmJPrpJ6U1aUqAFAAGwA0HlUIzjSV4r3u/C/sq4Ob12D9m4BbSZVJPFiTqSdyaZ/LljAIA3n5fWk+8b14afelEtuRxn041jlmbcm9TTFRtaxc4C4hJ7wsh5sQV8yB7M8Y0olq2ScpuFW/azCT/aYhvQ1QXGpe/mCQFBUENlj2YOsDiOm/Kiry0drnNRjqjTbDsoJa7AGp9n6UsHvljBBXYLlXvJABMnaddvSaw37WGjAsVB8KMGCzsCH3k8BqBUt/iA5A5RtPGTmHHfTyNVWFqLhP5COtDvY6SznYSpEdVGh5EToelVu37g0XKx1nQgCN5aflXPXe22g3RauKNJJIAuDTczM8iuvpRlxeIcfptKREgZnjgFnQe6l9lktXb18BuvF6K5tnHsBqFJ5aiPM7AdaC2Nzn2e84hVkWxHFmYQ5+FZ+HtKupUs2ks5zEx0Og9BThxfQ1NwjH+KCpt7s1Fxc6n3b/HjV1xIrH/N9KucVxqDo34KqojVe8DVLl4Aa7fe3Osv88TsPUj5CqfmoO0nmdT/AK9KKw7W5zqoduLm/iP/AG/1QBaWYiOvPzNKvizyoD4lqtGnIlKcTTtoo31pe+g4Cs1sQ1DbEP1qioyve5KVWNtjSVF4jSioluIIrF/NNyNVOLjefLc0/Rk+RFViuDZv2E4UliLCzAEnkOHnypI4qdyR0H1+leDEwNDA++NPGlKPIsqkJcBGwfl8TUpc40c/hUquWZL3B+20fXjRhdrPt36KLwqUoMrGY7I6V4uX71ilReHOiLiBS5WPmQ2lwc6uLwpIX1qNikG/+z5UnTb4GVRLkZxV+MhABOaAOZKsBPIVhdqDIbeVgFzqc0btJJ21KzJHnFFxtw3QgU5Rmno2hgZhqeIkQNeNJ4lLbZc05s1sGSNfFDFY0j7O1bqFPJa5CrUzbGpjXDWmEBYiVkSZYb9PLU8TVrlwKLlwKCjKUkb5RIDmNzPvAHKku1bk2mGbwgQHyieRXQaj+XSi3lDqVddI3XQlQNGK8AYGgmuy+6r9/wBHZtTctPoNOA+QoimNl/yKzcHoq92cywPCW1GgnKT8jpTtu4GGnrOhB5EcDWCcLPQ2QldDFsR+gn1qw/tNUtpPP30ylrz99Z5MvGIGP4mpH8Tx+VMC3/dXsRxPXXQeZpVIbKc+rFShhu7BQsOHeECIHXeOZFDZQ1gAySLbQsDSAZJHHbjpymn8JaDJlMm5IUK3EuTDKNspGuY6wDtVrWFW1Y01LW21/fAI/qcgODeleh1EvjcxdO/wsZ1qz44ckwNP2glZVFndYMj0FaFpTlG+w4HlTHdhrATLmcwpBOUrdYTJYeyeIjhB2rSw9rwrxOVdYHIa1nr1vX5+ZWlRRjFPP3VUr9xWyUn2deumX38fSqvhgdzPSNPdx9akqq5K9ExMxO3vI0/3XndmZOp8ojyFbht9fhQXH3FMq/ZCuh4mVmNSaeZeg91Ca0P2imU0I6bFJ+5qjmmGsjkKE1kDhryEzVE0TcWLtQn8z5cac7jnp8/fXndKOQ+M/wCTVFJCODESrcWj5++hlYG8Vo9z5Dz1Pu4VX8v6nmafqIR0mZTSfqR8uNBe1zM/fKtlrHlS16zrA1PIf5PCqRq9icqRmwedeU6cK38alU6iE6b7BV7OPOijs0/urbtgcVoy215V57xMjesJE57/APHNzqy9lseNa/afaNnDrLwWI8KD2j58h1NYvZLYrF3CwPd2diQPCADJC8WbhNVhKpKDm9EuX+Cc6VOMlFavsjP7QvFCVRS5GhYAlQf8mluziGZjfZRyDAyeekbRX1G3hUUbQByolvBWyNQCd9VHH05RUv8As4xjbL876/YZ4HW+b5WPnuKKBUYPpnXWDGUgidvhSHaLWyq5XkZ1lY10OpLERmjh86+jds9kWmW2AFVjetAMEWQS0bRBG0g71zvaeEtvaJe3bUrdtWDkUAEi6gvNI9mRtP6Zjcir4bFwlZ67+H61M9Wla6MrtBEFq5meWC+DwnLuNIj2o9OUUXEPZVCUuKWKn+kSQQCNIB25x10rpfxB2JZt4W+9u0iW8hjQK5adCv8AHTY68uVQ9gW7gFs2lH9M3luAjO1pUjxMDq+aFPCNdTpSxxdNxUm3a77dl60A9Hay2Mmxh7ZRPGAwFuTJWJAkagZvl504uAUsStxGPhEi4ubjoROVh006V1nZnYdh7NomyhLW7RO8nwDfXrWD+Ke0cBhpRMNYu39oCAqhP7zvP8RrWKGKdapkpqTfy/exV1YxWqQLD21nKxCtzmAff7J6H3mksX2/YtkKp70zByagevE9BXRdgdli7bz4vB2bYOXu0CQTpqzL1OwO1bVnsiyhzJZtoYAEKM3QTw9KjPFUoTakm/g1bz1KdeTXu6eJy2CvNet5gjJJKwdGABiSeHlvTdrBkRImNunXz611VrCqo2HEn11JoDEMYTbmNz5Too/kfQcayPF5m8qsiscSuVc4lcMz5WRfFb8K8B7XizHnOg8jwNe4Fw1ohYEi4C5jUjN4cs6MJ1XYcJrVOFKhbXtJcLbMwKf1D3gL7vM6dZ5CmbXZaPZbLC24uA6xbYBmAyxqAIAz79K3SrxtrtfT6/nj/ZPqpO5zuEQqFuW1zqq5cs6kQM7a+024G5gEcYrTwmHLIh9oFVI08JBHxprAo7JaszAZEiQFcWwozBmXVW4LGpGsyCK0sFZVbaBP6fhAAjwGOg09RBqdev53+gYVrbIze5bl8Ko1hvsVvC6JCtCsZgGPFG+U8fnRCvMVh68lwWWJ8DmWw7fYoRw55/Cuoa2tCKJy9KaOJfYZV0+Dmmwx5/CgXLXCfSNa6i5aX9UAfH30E2rf6E9T9yatHEeAc6fBzBwrHp8/fQu5jRRJ4xr7zXTvg1O+vTYe7jXpsryqvtR1os5Y4Vjv8NfjVPyxGw8+fvrp2tJyoLFT7Kg9dl9/H0p1iW+A9OJzZsGhNyAk8eQ8zXSXcIrDxa9Nh9T60J8Kn7fdVI4hCuic62GJ3PoNPjufhXq4WNtBWzcwqcARSt3DDnVVXzCOhYQGGqU13XnUps77idPwNREQ8RRbbJspB6zoPPmelBOHH6o8h/lqNZsKoAAUDkKxOy5Nmpmp+GbFw573iuZmL6wrHaMvBYgxNbaoqgAEAAQANAB5VRjGqgdRz/3Stxx68o+9K6c6lXduwsacYbIfAkwD1Plwo6kjjWKAw2Pn1oyM/L1qcqXiHcL+Ib7C0mUwe+sQYmCbgEgbTrpPEisf8XWilq2Yg5rVvIs627bhhnYalgT7XNo41O3WLIFZZU3LQI5guBHSsDtXHOLbh3ZgpREmZ7tbitn/AJAlI81HOvRwdB+7bh/r19jBiLJv4HX9u3W/K32Zs4Nq4AR/xE6EQdemY+LTWoR/9Y4gult2TPmkZFHd5VUN5EzwJY6cRh9rm41i7cMgMjMARo3hMExvcjXNsPjUwmHcm0hbMrKXCRARgs5IIAXNBbXXwsBoaEaCVNa8u/lqu34Eklm24OoUvfw2Htd49hWsqWdT4jCAZP4gyTM8Kr+Hfw9h8Mcy/wBS6J/quPZJ/YnDz1PWqdi4K42HskuYNtCBAA2Ea8aebBX+OkcdNR0+lYKk3HNTjOyu7r5+bKqjTdm2bS4pQZzSeZqfn03ZlA4TpPXXzHvrlO2MW+Ht57gY5pCIqyWIEkuf0qBrSnZP4cv4hhiMYYP/AB2yCAF3GYDYTrHGNeVRWDhk6k5WXHj8F6ROooJqK1ZpduY3HuxFm3aW3wzOCzdWGgH9te9ldqYtVi/hDcbMdUa2qAACPDMseM9a2P8A8c+5uHn7NXs4EhZLmTrtzrnXpqGTLHyd/O53ThxI56z2k5S5nwzsuZwRLCFVyQphf0ztz18leyu3LmU//XuMc91zmOiAs2rKF9r+Q47gUfHYUrnZboWWuG9IIQoLhAL8iZCyNY5xFedm2hdtXGvXGt5b16EABe27mRm/cTIhIykbg8N1qWRyto34/Db1x8BZRsBwfbT/AJZWOEuv/TQ96rBVAQQuUsJAETyJnnTvZnbF9rKZsNfK5F1ULNyQZMcAeVJ9klslhXbTKjBSPAFAhXHNzoGB9mCRzrX7Mxb92onaRtyZvdU8Qoq6UFv3fiNCk3sxe1iTC5cHily81UwMrDZmPMUwna10ARZvtpqGtRtv4g3h470t2v2/+WTPdbeQqqPExHCTt1PCsjsyzicS4vYi4bVvdLKkrImfHGsaDfU9KEaOaGeaSj83fwXr5hlFqWXd/Y3sT29cyhreExDkiQMoSNYGZifXQV52ZjsQxK3rdq14cwCsXY+KPEdhHrTS3Ms5rgynUQNFJ3HlOtBa4hJPedB9ah7mVxUF8df9fQrGlrqxlmG+hPvqhu+VJ3Lij9ZJ5AST6VRmY8co6wW92wpFSNKihq5eAEmAPOgG+T7I9TI9y7mgZNZkE8zqfjt6V6BzM/fSqqMUOkXdV/UZ89vdtVWvLzoVwjoPvrQzdHT506jcOwUuOR9TVSAeNAZ+Q/xQyx5D306iDMMuF50EwNiKAxPT786WuBjsJ9YqkafiI524HCw5ipWW1k9alV6S7kus+xqi0Y6daawjclHzotjFp0NF/MoNci1klJvSxdJLYPajiqjypm3bU/ppe1jLZ4AU5YxCjjWSeZcMSbdtEWTCJwWKncD9sUV8WG0V4PSD76UvdpSci3FZuJ0IHQD9bdNhxPCpxjORnc5Ix/xiEt2Jkgm5aAKxPtqSR1AnXhWB+KsKRZBCtnUqAuSFW3mXwidQNFOY6k9K6rtO2rWZzKwa5YDHMGLjvkBDNtGvsrArL/EtpbWHv5CChGW2kmCiuuZ0A0BkZSNiAp0JM+tg6mXJHnN+vX6M9Sbd79hHtPCv+Wu3TIXu3V12NtmGqKv6IMAruZmrYHAt+TF4zLqGZgQBKCEXUzmGXSNZrf7YKvYe6HDXWtXAqpqoAtkMGVoJIG7tBHCJgh7EBYWcy+Lu7bMJC5Rly2ykT4W0lpJJABjaisRLpX7P0v776WFVRt38AX4as3LuHs+Fge7XRtCQNA681O+la64e6pCkMSdgCTAHE/tFA7GvXfy1oNbzgLoQYuLqQSvD1kVq4PtB1bKVZlAnNAzqJjxr+r+4Dz51gxE5Z5NJbvQt1qkY20M+5gLgdX8cwynf9RBA6aimVwV79zjzrdS6SAQAQeIII9KIiHjPlNYZ4qWzSE9qkuEYIw96cuckcdPh50x+Xu8TWyEjYUJrkiV16zppvrU3Xb4QntDfCOJZgty/3xOZXd0BHhcAx4ObyYg7ToNayuzmIa6Gk3luOQVEi3mIGQToybhidoMxpXR9oYZr73EXVrVx3SR4TdYArmn/AIwDJPMrGorL7HxBtu8nxG+9stcgEMyp4b2gy+LQR7Xxr3KU703bey09cNbhU72AdmXIwyi8hZgobIp9tZKoyHgP09DprNO9krcW1bTTOAwI1YAqzTmb/J1NC7NwVy4lt7R0slvNruZgVHK2BuvAkEezWl2SHeyrq2VWNwgHQ+22h03BpcRJWe38tfB629fLgrSnrrbsKXcK5cF4YFSsESJkEQDoNjXjXCXKaFtCYnw5pK5jwmDTWNtXcpJIC8ySNeED/NZXZ+DukM58RYyCTAI4QOUfOkg045pNaafM1qST0sXeyx2SfX5k0rewlzjA6D/9q0P6w4D/ALCqTe4qv/amU2trFHZmV+VZZgAcyCfnQGNwbE1rtauH9g9Zpd8I5/Ug9KvGrfewkqa4M03nG5Pvrz8weJPvNPPgDxYe6qjCLxYe41TPAn05CgxAHP3mvfzR6/8Aambli2Nyvx+teDDLwUH3qPfuaN49gZJdxU4znP8A2NeHFdY8ySfdTq4cftUeUj/2OtEyAai2vp9TXZ4djunLuZ3eE7AnqdB8q9h+M+mn+zTvfAfo+VQ4j+B9wruo+EHprlmebP8AEVKeN7+B9wqUc8ux3TXcXS6w4L6GmbeJuDYfKuct3Y/UfWRTtm6efx3qk6IkKptJjSp1tgnpBq7du20/8iqkzoYG2/nXMdpdutalLSEvoM0EhSdv7j0pTAdmsz97igznfITqf7o2H8RRWCjlzVNFx3YJ4jXLDV/RHRdr9sXroyYYWraETmZgGbpBHhFU7KGKtMMxs3lCFcudUXVvaZspzEU2uOXjaPu08qi4q2SSbbDh7PL/AHNSzZY5FBW8353uHoxbu5O4TtnH3vy7A4fDooyEkX5ygOpmAg05wdiaW/E+KxC4Vg+Hs+Pw97bvZ2AAzTlCgC1C7bbededqC2bLQp/Rwj9a6GsfHQiYlVYlFV7aLqBkZvEw1gkMAkDeBVcNTi8um0r8+Hj3+RDEU7Pfj9nTXb2K7h7ow9lS1tluu2I8bArBW6hQeIcFB0MRVuxu0Lz4K25Sx3aJDXHxBtXAVAEmE8GgHh1kRvS6q5tG+1yD3UKJlMpQiCRu5ncajYcaV7JzMuFzN4XFpLg/YLcBC3AMxypPIgAnWouEZQei0fj2em/lx4E5UnFrU6j8N3sYcHZyWbLoUGXNeKMwkwXGTfpW7bfFHV7FgQI/87GOMz3elYXZWPuWsMp8bHM6rbUKWY94whQeA114Un+R7R7QJF8nDWASCo9p48tW8zp0NeZUpKU5SlljG711v8lfVkprLyjoLWLuM8WDYLxLIt/OImJaF01nXehdo2e1Lhyo1iypnVSSwE6akfIVqdhdhWsKmSyoE+0x1ZyOLNx/xWrBrDPExhP/ABxTXdr8Xf5ElL4Gb2LhL1tW/MXjdYkawFVRAEKPOiX3/SpyjaeR5KvFvgKQ7X7RvIxRLF1xElkAhieAJOgpKx2liGDK2DuWyAuq5XYzO2ogUVRnP/I7eaX0/oeMHuwNy29p7zIXZWukG3m/qd4VWCG4A8VPpG1YGFsh3xHcvJ75szknI39G3p4v+Sc2p9niNhS746/cu4hbNi/cTvIaIBQlFDKRm3JXcGY2O9YfZ1/Em7e7uy7sLiB1JQHRQuS4swPZ9pdeZjf6CjhZKLbkr2Xbw39eZTNFNam72V2p3eHW3axCrDOskhylzOxyid8w8WbYdZApjsnGIqQt3IQ9zxakN4zq8899ffXPdkXbrWmK4XMLb3SHBtKLQJJdSTvvGoiAIo3Yd3GPYV7djvLZZ2kMgBJbxAAmSOhNVq4aPvO6Wut3Hd39a/2PSqRVr/Y6DF9qEkTftQZCeKQxH6gc2nIA9d6esq0HxiJ4a7CK4y/Zvif/AKZBZhLF0BkkRBBhfZjlV0vY4KCqFRqdXSOJ86lPCJxWSSXzX4NEK1t19GdReumdHX1FCDXP2qfKRXOWO1r91A/5XOCSAysBMbmCedBGMxWYDuigJK6PJ0E7TFBYOWzauvFfst7RHdX8mdOS/L40G/dI3aPvlvWMMTieOYjkco+Ir0Yq6P8Aj/8AauVBrlef7D112Y7eu3P0s3m2g925pZnc73fTYUP86/G2PfP+aHcxB/YB6D61WMGuF9CcpxfJZmP7h6GhFm4FqEzsefoQKBcdv3HyzT8qtGBnlIctX3XcsfM0QY7+YFZLF+ajzM0Lvj/BvTT6VTopidZrQ2X7R5XPdQ2x5jW58yfnFY73Cd8q/wBv1P0oLFRx+NOsPEV15Gz+f/vPWG1qVgm6vM+81Kp7PHsJ1pHXDEoOXzNe2ijzKhRw/cepjbyrireIYcfjR1xrfuPvqbwbWzNCxfdHaWbKLIXQE5gOU7/ET60wgHIe+uHGLY/8h/7UVcTc/f8A+1Slg5PeQ8cZFbRO3NyNBpP3NGS8Bsy+tcOuIcam5/7fKiLiXI1cRyJ+dReC8Sixq7HUdvXycNdykbASDr7S+zzNY/4hvlMKIDoY7tVNtsqpcUi4rOR4nbUkzuNOuLj3DAKT7TAGCdtzp6Vn4jGubZVmaAIE6+PQEeYE61tw2Eypa83/AAZK+JUm9OLHf9n9qO1pbot3izJAti2SsFMveLciM5AnNtGnWvfwl3l3DoYJOQWdEzI1q2Cq2j4hEkliTqCdK5nD9o3AAFYm3pmG4J4wNyu0gaGPOhdmdsPbtnKRBzI8DkzZDpsT7M8oqU8JJxko21a8tdBepF2v2Pq/4KtFsIgYrnR7gJzZmV1uMDLjfkTxrqbM9PSvkfYHbF3D5rSC3ACPodJKw0eqyfOtxvxleBAypPSdOrEbCvn8Z/x9WdWTjazd/PUPQlJXO97Rx62ULsCeAVQWZidgAONc7g8Jexzi9fzWrInJbBILcJO287+grNw/4iusVbLbJVjqSdjoQs8Dpr0rct9tYiJ7u1H9+tZlQqYePupZnzfb4L8jrD1Ka921+9/sdIlsAADYAADkBWb2pg++RlDsgaFZkMNlG4B4TqJrGxX4paIFszx5AdDWVf8Axjc1AUR6aCpUcFiL5luTjg6q1egh23gFsPc/KObVxXS2AmpNjuVNxmUnXJ7cncmONZOFtW2a+nerbthsMRqBmUplN1XOuWNes66Vndo9rBsVda4Yzi2BoMpyiQGPGN42PHauZuXAWulwQjFCADtmOhjfadBzr63DYSbhaT1stbfDz/tiykoPe+v2Nu5aRkg3CV7y4oyx/VtLcYtcIEaqCMqmZzaV0vZuIsBXVbi5RduZQDplkQfKvneCxCqHL/qYyTBBA1G3Hjpzq2CvwpGoGY6HgDGnU1qr4NzVm3oLRxPTd0jtfxHjbKW8wbOxZQVB1I116RzrDwlk38tzFXRkHs2wY4/qHAH31iYpwQDOuYAacOMn72oti7IGvP511PDdKnaL178/IaeJzzu1p24OybtC2p0aZ0O0KQIBgcOFCudpJIAbbX5/WuUL1Q3KisHHuUeOl2OrudqJ+6lX7QXnNc4XNDa4Oc1SODiTljJM37mOTnSr48cI9axy56ChPcXi0/fKrRw0URdeTNa5jVPXy+lCbGnoPiazGxKxvVe/B41ZUF2Juq3yaBxfr5/cUN8aedIG8KG9zmadUkK6g4+LPOl7mIJpY3RVGuVaNJLgnKqGNw86lAz15VMgnVNe2jcp9QKZU80P/YVKlZmkzckFTKf0H3iiKAP0GfMRUqVNwQxcED9E+o+HKiBgd0j1BqVKm4IKAYggMoUGYaNvaaFUn40rjbOVXtiYBQ66nxEAj3iZqVKtCNnFetyNTn1waSiIXXPoByIOx6QBtS1pIlGkqbpDTyAknTnpNSpU4r6q48h2xfh1U6xmSeLD2lPQ6GtO3fAGkjjAMjz13NSpUK1JO3wL0ptXDrjWGs/CmLfal0DRoHkD8alSsroQfBqVWXcXu9pMd3JnffWkb2NqVKpChBEKlWXcwe0b5cuqiZyEk8MvAdfEB76zrVwjNmWT4RJ3BB2HThUqV69OCSseXUm/5AmU68BJMb5deGuvL0o9rEvqYEkn4gSN6lSnnFWJwk7lHvOeA4e4etDzP9NvrUqUcisDO7novPz98GrDFXOQ+/WpUoOEexymwVx3O8+/SqZG5fH/AHUqUyigZ2eFG5H3/wC6r3Z5fL61KlGwrkzzu25fL6153R5fL61KlEW5O6bl8vrU7puXy+tSpXAued03L5fWp3Lcvl9a8qUQHvcnl8vrUqVK44//2Q=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data:image/jpeg;base64,/9j/4AAQSkZJRgABAQAAAQABAAD/2wCEAAkGBxQTEhQUEhMVFhUXFxQUFxgYFRgWFxUVFBUWFxcXFhQYHCggGBolHRQUITEhJSkrMC4uFx80ODMsNygtLisBCgoKDg0OGxAQGi0kICQsLSwsLCwvLC8sLSwsLCwsLCwsLCwsLCwvLCwsLCwsLC8sLCwsLCw0LCwsLCwsNCwsLP/AABEIALcBEwMBIgACEQEDEQH/xAAbAAACAwEBAQAAAAAAAAAAAAADBAACBQYBB//EADwQAAIBAgQDBQYFBAICAgMAAAECEQADBBIhMUFRYQUTInGBMpGhsdHwBhRCUmIjcsHhQ5IzohYkFdLx/8QAGgEAAwEBAQEAAAAAAAAAAAAAAQIDBAAFBv/EADERAAIBAgUCAwgCAgMAAAAAAAABAgMRBBIhMUETUWGR8BQicYGhscHRMuEj8QUVQv/aAAwDAQACEQMRAD8A+eJpRlc14y61dVrxWzZqGtXiOApq3iP4ilFWjKka79BuajJJlFJo0LbryFOYZV4xXN28S8yU2nQOIGuhPH1p1MQdyoHmxHzWp1KEi0Kxu3uzkYDUA/OgL2OsxnFZz4wjUlOX/kn3ACT6VU9qXVI/ptG/tCQN5ynUaaxvUo0a1tH9ijqU29Ymp/8AHn4a1Ruxrg/TVcL25cAlTPk6n4GKOPxWQYYkkmIyg68vCTU3HE30sxl0H3QAdmPxU+6vHwbjQD/X++lay/iaRwA5kERz3G/yp7C9s2mXRQY5EH7NTlUrx1lAoqVJ7SOcXCMB7Bj7361X0rrD2nagyulBVcK2uo+VTWJl/wCosLoLiRzPpVhc6V1Aw+GP6gfWh3OyLX6SPfNd7VHlM72eXDOdDirqwrUv9h7kGk3wLqYinVWEtmB05x4BACoSPKj9wAJbT/PQczQzhp39Afmevyoprk6zBe10X4n6D40Q1cYeqNaJ29/AfU0cyZ1mirvHCfv71ocSZj6Dy69aKMOR96moAaN0tgO/IOKrTSxyqZBypcwcorI4ivCq+VMsg60I2BzplJAaYE2xQ2tUR7VCaaon4iMqUoFwdKO1z7+tLviJ0HvjX0nT1NVgmycmhbEZeUnl/k8hSb4YHXT/AAP7Qdz1NaItrxH+deZP6j1NVdRWiNTLsRcbmWcEvIHqRJ99Sn+661KfqvuLkQEJNXFqrotHWpuQFEEi0RLInNxiPTeiKlXC1NzHUSvczrsRseU7yOIOsihJaYlgPAdDB1BAAEqOU8fhTS9a9ZJ2MEag8QfvhxrlU7jZRG/hxmUmAwDMC0EEiNJ2IM1EtIWtlrYDF2LDLse7mB1GnrRr7+NFYa+LQaq0ZToeWm3SlsQD3qFW4667eAxl6xPwq8W2t+H+RWrDWLwQLLGZSWyEKToGBPig6mROUVcYdYOUscuQE5jM5hsBuI5bZjxoN/HZcnswHWCGjMdRAnUb6+de4q+VVciiZUGT4WzGSY3GusxtSJT0Q94mi+FAPgY7nMM5AOh3nY9TQBYt3Jyqzmd5yqNt35+U1b8rnM3WzRsuyj04+Zp9TAgcOW1ZXPLzd+vXBVRTFcN2eVYEuxjYZmKjSIg6nzJptlJ6V6LlW76oTnKTuyijFI8UdRVmevDdHKquQaXcb4F1ukbE++ocS3OTwA+9BS5PAb8+A/30oiWwNiddzxPnRypbnZmXBO5Mn5dBVXvEbmqMeHHl9arHqfh6UUu5zZGvMd9uXE+fTpVlvmqEGqkUdBLsOMTV/wAyONJVUseVdkTD1GP/AJgV73wrOzVM1d00d1WPlxxoT0tm61TvDRUAOYVqXvXI3/399aG2KJ0XXrw/3XiwNTqef0q8YW3JSnfYGQW1bQcB97nrXhMbffmau7igtFUTuSZVmoRavWWhPVEhGz3PUoDXQNyPfUqmUW5rrBomUUuDRFNZWi6YwoWi5RSoNXDVNodSQ0oq3dilQ9XW5S5WNmRMZh1MSSIDkEbgjLBHr86QZ4e2rznLy2h8RZCBB2jYele43tAZ7YALSTEbE6RJ5SKDiXuNdSQBDQdyx8DHKeA04Daa104SS97syc5K+g1jsLJUgAnvEBgeEaxAPFhz4V5GjzqV0k7scwknqNBXmOx+RV8Wge3lBWIg7NGkdeNe9oFsgCQWBGvsyJls2pmdfsVyzWVzna7sOtudKrNMKQTGzbxv6qf1DqPhXptVjbtuUysW7w1O8ops1V7dFNMDUive1Tvp2258/KvTYJ325fX6VDaimVhfeLrdgaaCve+PDQc/pQe6PH3cq9yGusg3kGF47D7+te99Qcte5aWyDmkE76ve/NCyVO7NCyDeQbv6mYGg5DXuSusg3ZcihslexQe/n2NeGY+yPL93pTRi3sBtEukDf05nyoJtM2+i8uJ86MlsDU6k8Tufp5CrGqZrbC2uBCRpXjLRjQzQuK0BKVQrRmoLMTt7z/gcarHURoHcMfe/kKXdCd9B8T68KYyx58zvVXFUTtsI0LhByFSiFalPmYLGumGHGj28KKGt2jJerz5ORtjGJf8AKjlVPyvKid/WX/8AIkL5EDMZAB0yk8T1AroU6k9kGWRbnnaeNt2R4jLcFG/meQoGDdsSG8LLaEDq/PXl0o+J7GsuSzBixkls5ljz/wBVe32WVWFusB11jyII+ValOkoaP3u7/BHJJvbQI+FVQAVkEMCOLSFAHypO6Dba0pMtnBnXiraz/jpyr3tHCXAFPeKBJ8X9TweH2jqdBz60ni8BcDIAykh1El3K5mUnaNNBOnMVSlFNay7gkmtkauKtEqpH77fiPEFhoo/bXndBQwAygKwSNjBlhyOo3306UpjkuqsaiGQhVdmPtCGAbr6bUHGWr7KR3ha3oVGZT7PiMtlBmBsPWhGDaXvKxzeux0Fwps6kmdCkmCOIjUHymi4a8oBz6gHKHB02/WB7J1328qTt2b06GdZEm3tBifCOfCqjvwWMWpmS2crEgCDAIPkayOCel15l1JrWxuQukLP3vPLrREwy7tE+e3QfWsLDXL4BW2LR5nOSqt6Lp/aNPKkb3ZF64+e/emJjJIPKANAu8VNUFfWaX1ZXq6aRudPcVY8AB1iSYWOJ61X8uo4/7oWEthEVFGigKOO3XzmjEVnemiLJJ62AvaFVNoUcWelF7iuzg6d+BA2RXnd06bNeLZ6Uc4vSFlt0ZUXlRxYHI173HoN/TmelK53HVOwA2wdhSt1APM7AbmnwCw8G37iND/aOPmdPOrLgwNp6k7mipKO5zp5tjGfCFva2/aNj/cePlUNmtc4Wl72Hqir30JOhYzHSqlBTjWaWvW4048uNVjK5GUGgBFUkcNT8B5mjHDk7+4H5mqskbVVNEmmC7oHfX5D0oncTVVBq4c1zbOSXJRsNQXtCjG5S925TRzAllKFBUoRapVbMldDYZuVGRm5UyygdekanyFeW0keIR/Hf3nj5VDMt7G1U7GB2g1+/CIhW2f1DZhzLft6CnezOzxZGiyx3bieg5CtJLYUAcOHTpV2aKeVduOSKsgKkr3b1Fi52g8/9VbvvOjAe+qsDyqN0w5QGIxURIncR+4lSAvrtWbeud2bSBpi4GmNJ8U7n2htE6iKex8wpgmGmBvAVpy9Ymk8Ywc28phVdAIj2iCePEAjfnWuilZEp7jWNcNb0P60OY+0xzgT03/8A5Xr3ozzAUh1TgobdiOQYjbmOtA7UPhYDRiVkzAPiHPZ6mKbOhRI2Oh1yhPaPpGh5kRzoxjou1/0c3qamM7TS0oLsQDsB7TwNco4b7msObuNML/TsqeO09f3t02rWu4XNrcAcZQACPZmJPrpJ6U1aUqAFAAGwA0HlUIzjSV4r3u/C/sq4Ob12D9m4BbSZVJPFiTqSdyaZ/LljAIA3n5fWk+8b14afelEtuRxn041jlmbcm9TTFRtaxc4C4hJ7wsh5sQV8yB7M8Y0olq2ScpuFW/azCT/aYhvQ1QXGpe/mCQFBUENlj2YOsDiOm/Kiry0drnNRjqjTbDsoJa7AGp9n6UsHvljBBXYLlXvJABMnaddvSaw37WGjAsVB8KMGCzsCH3k8BqBUt/iA5A5RtPGTmHHfTyNVWFqLhP5COtDvY6SznYSpEdVGh5EToelVu37g0XKx1nQgCN5aflXPXe22g3RauKNJJIAuDTczM8iuvpRlxeIcfptKREgZnjgFnQe6l9lktXb18BuvF6K5tnHsBqFJ5aiPM7AdaC2Nzn2e84hVkWxHFmYQ5+FZ+HtKupUs2ks5zEx0Og9BThxfQ1NwjH+KCpt7s1Fxc6n3b/HjV1xIrH/N9KucVxqDo34KqojVe8DVLl4Aa7fe3Osv88TsPUj5CqfmoO0nmdT/AK9KKw7W5zqoduLm/iP/AG/1QBaWYiOvPzNKvizyoD4lqtGnIlKcTTtoo31pe+g4Cs1sQ1DbEP1qioyve5KVWNtjSVF4jSioluIIrF/NNyNVOLjefLc0/Rk+RFViuDZv2E4UliLCzAEnkOHnypI4qdyR0H1+leDEwNDA++NPGlKPIsqkJcBGwfl8TUpc40c/hUquWZL3B+20fXjRhdrPt36KLwqUoMrGY7I6V4uX71ilReHOiLiBS5WPmQ2lwc6uLwpIX1qNikG/+z5UnTb4GVRLkZxV+MhABOaAOZKsBPIVhdqDIbeVgFzqc0btJJ21KzJHnFFxtw3QgU5Rmno2hgZhqeIkQNeNJ4lLbZc05s1sGSNfFDFY0j7O1bqFPJa5CrUzbGpjXDWmEBYiVkSZYb9PLU8TVrlwKLlwKCjKUkb5RIDmNzPvAHKku1bk2mGbwgQHyieRXQaj+XSi3lDqVddI3XQlQNGK8AYGgmuy+6r9/wBHZtTctPoNOA+QoimNl/yKzcHoq92cywPCW1GgnKT8jpTtu4GGnrOhB5EcDWCcLPQ2QldDFsR+gn1qw/tNUtpPP30ylrz99Z5MvGIGP4mpH8Tx+VMC3/dXsRxPXXQeZpVIbKc+rFShhu7BQsOHeECIHXeOZFDZQ1gAySLbQsDSAZJHHbjpymn8JaDJlMm5IUK3EuTDKNspGuY6wDtVrWFW1Y01LW21/fAI/qcgODeleh1EvjcxdO/wsZ1qz44ckwNP2glZVFndYMj0FaFpTlG+w4HlTHdhrATLmcwpBOUrdYTJYeyeIjhB2rSw9rwrxOVdYHIa1nr1vX5+ZWlRRjFPP3VUr9xWyUn2deumX38fSqvhgdzPSNPdx9akqq5K9ExMxO3vI0/3XndmZOp8ojyFbht9fhQXH3FMq/ZCuh4mVmNSaeZeg91Ca0P2imU0I6bFJ+5qjmmGsjkKE1kDhryEzVE0TcWLtQn8z5cac7jnp8/fXndKOQ+M/wCTVFJCODESrcWj5++hlYG8Vo9z5Dz1Pu4VX8v6nmafqIR0mZTSfqR8uNBe1zM/fKtlrHlS16zrA1PIf5PCqRq9icqRmwedeU6cK38alU6iE6b7BV7OPOijs0/urbtgcVoy215V57xMjesJE57/APHNzqy9lseNa/afaNnDrLwWI8KD2j58h1NYvZLYrF3CwPd2diQPCADJC8WbhNVhKpKDm9EuX+Cc6VOMlFavsjP7QvFCVRS5GhYAlQf8mluziGZjfZRyDAyeekbRX1G3hUUbQByolvBWyNQCd9VHH05RUv8As4xjbL876/YZ4HW+b5WPnuKKBUYPpnXWDGUgidvhSHaLWyq5XkZ1lY10OpLERmjh86+jds9kWmW2AFVjetAMEWQS0bRBG0g71zvaeEtvaJe3bUrdtWDkUAEi6gvNI9mRtP6Zjcir4bFwlZ67+H61M9Wla6MrtBEFq5meWC+DwnLuNIj2o9OUUXEPZVCUuKWKn+kSQQCNIB25x10rpfxB2JZt4W+9u0iW8hjQK5adCv8AHTY68uVQ9gW7gFs2lH9M3luAjO1pUjxMDq+aFPCNdTpSxxdNxUm3a77dl60A9Hay2Mmxh7ZRPGAwFuTJWJAkagZvl504uAUsStxGPhEi4ubjoROVh006V1nZnYdh7NomyhLW7RO8nwDfXrWD+Ke0cBhpRMNYu39oCAqhP7zvP8RrWKGKdapkpqTfy/exV1YxWqQLD21nKxCtzmAff7J6H3mksX2/YtkKp70zByagevE9BXRdgdli7bz4vB2bYOXu0CQTpqzL1OwO1bVnsiyhzJZtoYAEKM3QTw9KjPFUoTakm/g1bz1KdeTXu6eJy2CvNet5gjJJKwdGABiSeHlvTdrBkRImNunXz611VrCqo2HEn11JoDEMYTbmNz5Too/kfQcayPF5m8qsiscSuVc4lcMz5WRfFb8K8B7XizHnOg8jwNe4Fw1ohYEi4C5jUjN4cs6MJ1XYcJrVOFKhbXtJcLbMwKf1D3gL7vM6dZ5CmbXZaPZbLC24uA6xbYBmAyxqAIAz79K3SrxtrtfT6/nj/ZPqpO5zuEQqFuW1zqq5cs6kQM7a+024G5gEcYrTwmHLIh9oFVI08JBHxprAo7JaszAZEiQFcWwozBmXVW4LGpGsyCK0sFZVbaBP6fhAAjwGOg09RBqdev53+gYVrbIze5bl8Ko1hvsVvC6JCtCsZgGPFG+U8fnRCvMVh68lwWWJ8DmWw7fYoRw55/Cuoa2tCKJy9KaOJfYZV0+Dmmwx5/CgXLXCfSNa6i5aX9UAfH30E2rf6E9T9yatHEeAc6fBzBwrHp8/fQu5jRRJ4xr7zXTvg1O+vTYe7jXpsryqvtR1os5Y4Vjv8NfjVPyxGw8+fvrp2tJyoLFT7Kg9dl9/H0p1iW+A9OJzZsGhNyAk8eQ8zXSXcIrDxa9Nh9T60J8Kn7fdVI4hCuic62GJ3PoNPjufhXq4WNtBWzcwqcARSt3DDnVVXzCOhYQGGqU13XnUps77idPwNREQ8RRbbJspB6zoPPmelBOHH6o8h/lqNZsKoAAUDkKxOy5Nmpmp+GbFw573iuZmL6wrHaMvBYgxNbaoqgAEAAQANAB5VRjGqgdRz/3Stxx68o+9K6c6lXduwsacYbIfAkwD1Plwo6kjjWKAw2Pn1oyM/L1qcqXiHcL+Ib7C0mUwe+sQYmCbgEgbTrpPEisf8XWilq2Yg5rVvIs627bhhnYalgT7XNo41O3WLIFZZU3LQI5guBHSsDtXHOLbh3ZgpREmZ7tbitn/AJAlI81HOvRwdB+7bh/r19jBiLJv4HX9u3W/K32Zs4Nq4AR/xE6EQdemY+LTWoR/9Y4gult2TPmkZFHd5VUN5EzwJY6cRh9rm41i7cMgMjMARo3hMExvcjXNsPjUwmHcm0hbMrKXCRARgs5IIAXNBbXXwsBoaEaCVNa8u/lqu34Eklm24OoUvfw2Htd49hWsqWdT4jCAZP4gyTM8Kr+Hfw9h8Mcy/wBS6J/quPZJ/YnDz1PWqdi4K42HskuYNtCBAA2Ea8aebBX+OkcdNR0+lYKk3HNTjOyu7r5+bKqjTdm2bS4pQZzSeZqfn03ZlA4TpPXXzHvrlO2MW+Ht57gY5pCIqyWIEkuf0qBrSnZP4cv4hhiMYYP/AB2yCAF3GYDYTrHGNeVRWDhk6k5WXHj8F6ROooJqK1ZpduY3HuxFm3aW3wzOCzdWGgH9te9ldqYtVi/hDcbMdUa2qAACPDMseM9a2P8A8c+5uHn7NXs4EhZLmTrtzrnXpqGTLHyd/O53ThxI56z2k5S5nwzsuZwRLCFVyQphf0ztz18leyu3LmU//XuMc91zmOiAs2rKF9r+Q47gUfHYUrnZboWWuG9IIQoLhAL8iZCyNY5xFedm2hdtXGvXGt5b16EABe27mRm/cTIhIykbg8N1qWRyto34/Db1x8BZRsBwfbT/AJZWOEuv/TQ96rBVAQQuUsJAETyJnnTvZnbF9rKZsNfK5F1ULNyQZMcAeVJ9klslhXbTKjBSPAFAhXHNzoGB9mCRzrX7Mxb92onaRtyZvdU8Qoq6UFv3fiNCk3sxe1iTC5cHily81UwMrDZmPMUwna10ARZvtpqGtRtv4g3h470t2v2/+WTPdbeQqqPExHCTt1PCsjsyzicS4vYi4bVvdLKkrImfHGsaDfU9KEaOaGeaSj83fwXr5hlFqWXd/Y3sT29cyhreExDkiQMoSNYGZifXQV52ZjsQxK3rdq14cwCsXY+KPEdhHrTS3Ms5rgynUQNFJ3HlOtBa4hJPedB9ah7mVxUF8df9fQrGlrqxlmG+hPvqhu+VJ3Lij9ZJ5AST6VRmY8co6wW92wpFSNKihq5eAEmAPOgG+T7I9TI9y7mgZNZkE8zqfjt6V6BzM/fSqqMUOkXdV/UZ89vdtVWvLzoVwjoPvrQzdHT506jcOwUuOR9TVSAeNAZ+Q/xQyx5D306iDMMuF50EwNiKAxPT786WuBjsJ9YqkafiI524HCw5ipWW1k9alV6S7kus+xqi0Y6daawjclHzotjFp0NF/MoNci1klJvSxdJLYPajiqjypm3bU/ppe1jLZ4AU5YxCjjWSeZcMSbdtEWTCJwWKncD9sUV8WG0V4PSD76UvdpSci3FZuJ0IHQD9bdNhxPCpxjORnc5Ix/xiEt2Jkgm5aAKxPtqSR1AnXhWB+KsKRZBCtnUqAuSFW3mXwidQNFOY6k9K6rtO2rWZzKwa5YDHMGLjvkBDNtGvsrArL/EtpbWHv5CChGW2kmCiuuZ0A0BkZSNiAp0JM+tg6mXJHnN+vX6M9Sbd79hHtPCv+Wu3TIXu3V12NtmGqKv6IMAruZmrYHAt+TF4zLqGZgQBKCEXUzmGXSNZrf7YKvYe6HDXWtXAqpqoAtkMGVoJIG7tBHCJgh7EBYWcy+Lu7bMJC5Rly2ykT4W0lpJJABjaisRLpX7P0v776WFVRt38AX4as3LuHs+Fge7XRtCQNA681O+la64e6pCkMSdgCTAHE/tFA7GvXfy1oNbzgLoQYuLqQSvD1kVq4PtB1bKVZlAnNAzqJjxr+r+4Dz51gxE5Z5NJbvQt1qkY20M+5gLgdX8cwynf9RBA6aimVwV79zjzrdS6SAQAQeIII9KIiHjPlNYZ4qWzSE9qkuEYIw96cuckcdPh50x+Xu8TWyEjYUJrkiV16zppvrU3Xb4QntDfCOJZgty/3xOZXd0BHhcAx4ObyYg7ToNayuzmIa6Gk3luOQVEi3mIGQToybhidoMxpXR9oYZr73EXVrVx3SR4TdYArmn/AIwDJPMrGorL7HxBtu8nxG+9stcgEMyp4b2gy+LQR7Xxr3KU703bey09cNbhU72AdmXIwyi8hZgobIp9tZKoyHgP09DprNO9krcW1bTTOAwI1YAqzTmb/J1NC7NwVy4lt7R0slvNruZgVHK2BuvAkEezWl2SHeyrq2VWNwgHQ+22h03BpcRJWe38tfB629fLgrSnrrbsKXcK5cF4YFSsESJkEQDoNjXjXCXKaFtCYnw5pK5jwmDTWNtXcpJIC8ySNeED/NZXZ+DukM58RYyCTAI4QOUfOkg045pNaafM1qST0sXeyx2SfX5k0rewlzjA6D/9q0P6w4D/ALCqTe4qv/amU2trFHZmV+VZZgAcyCfnQGNwbE1rtauH9g9Zpd8I5/Ug9KvGrfewkqa4M03nG5Pvrz8weJPvNPPgDxYe6qjCLxYe41TPAn05CgxAHP3mvfzR6/8Aambli2Nyvx+teDDLwUH3qPfuaN49gZJdxU4znP8A2NeHFdY8ySfdTq4cftUeUj/2OtEyAai2vp9TXZ4djunLuZ3eE7AnqdB8q9h+M+mn+zTvfAfo+VQ4j+B9wruo+EHprlmebP8AEVKeN7+B9wqUc8ux3TXcXS6w4L6GmbeJuDYfKuct3Y/UfWRTtm6efx3qk6IkKptJjSp1tgnpBq7du20/8iqkzoYG2/nXMdpdutalLSEvoM0EhSdv7j0pTAdmsz97igznfITqf7o2H8RRWCjlzVNFx3YJ4jXLDV/RHRdr9sXroyYYWraETmZgGbpBHhFU7KGKtMMxs3lCFcudUXVvaZspzEU2uOXjaPu08qi4q2SSbbDh7PL/AHNSzZY5FBW8353uHoxbu5O4TtnH3vy7A4fDooyEkX5ygOpmAg05wdiaW/E+KxC4Vg+Hs+Pw97bvZ2AAzTlCgC1C7bbededqC2bLQp/Rwj9a6GsfHQiYlVYlFV7aLqBkZvEw1gkMAkDeBVcNTi8um0r8+Hj3+RDEU7Pfj9nTXb2K7h7ow9lS1tluu2I8bArBW6hQeIcFB0MRVuxu0Lz4K25Sx3aJDXHxBtXAVAEmE8GgHh1kRvS6q5tG+1yD3UKJlMpQiCRu5ncajYcaV7JzMuFzN4XFpLg/YLcBC3AMxypPIgAnWouEZQei0fj2em/lx4E5UnFrU6j8N3sYcHZyWbLoUGXNeKMwkwXGTfpW7bfFHV7FgQI/87GOMz3elYXZWPuWsMp8bHM6rbUKWY94whQeA114Un+R7R7QJF8nDWASCo9p48tW8zp0NeZUpKU5SlljG711v8lfVkprLyjoLWLuM8WDYLxLIt/OImJaF01nXehdo2e1Lhyo1iypnVSSwE6akfIVqdhdhWsKmSyoE+0x1ZyOLNx/xWrBrDPExhP/ABxTXdr8Xf5ElL4Gb2LhL1tW/MXjdYkawFVRAEKPOiX3/SpyjaeR5KvFvgKQ7X7RvIxRLF1xElkAhieAJOgpKx2liGDK2DuWyAuq5XYzO2ogUVRnP/I7eaX0/oeMHuwNy29p7zIXZWukG3m/qd4VWCG4A8VPpG1YGFsh3xHcvJ75szknI39G3p4v+Sc2p9niNhS746/cu4hbNi/cTvIaIBQlFDKRm3JXcGY2O9YfZ1/Em7e7uy7sLiB1JQHRQuS4swPZ9pdeZjf6CjhZKLbkr2Xbw39eZTNFNam72V2p3eHW3axCrDOskhylzOxyid8w8WbYdZApjsnGIqQt3IQ9zxakN4zq8899ffXPdkXbrWmK4XMLb3SHBtKLQJJdSTvvGoiAIo3Yd3GPYV7djvLZZ2kMgBJbxAAmSOhNVq4aPvO6Wut3Hd39a/2PSqRVr/Y6DF9qEkTftQZCeKQxH6gc2nIA9d6esq0HxiJ4a7CK4y/Zvif/AKZBZhLF0BkkRBBhfZjlV0vY4KCqFRqdXSOJ86lPCJxWSSXzX4NEK1t19GdReumdHX1FCDXP2qfKRXOWO1r91A/5XOCSAysBMbmCedBGMxWYDuigJK6PJ0E7TFBYOWzauvFfst7RHdX8mdOS/L40G/dI3aPvlvWMMTieOYjkco+Ir0Yq6P8Aj/8AauVBrlef7D112Y7eu3P0s3m2g925pZnc73fTYUP86/G2PfP+aHcxB/YB6D61WMGuF9CcpxfJZmP7h6GhFm4FqEzsefoQKBcdv3HyzT8qtGBnlIctX3XcsfM0QY7+YFZLF+ajzM0Lvj/BvTT6VTopidZrQ2X7R5XPdQ2x5jW58yfnFY73Cd8q/wBv1P0oLFRx+NOsPEV15Gz+f/vPWG1qVgm6vM+81Kp7PHsJ1pHXDEoOXzNe2ijzKhRw/cepjbyrireIYcfjR1xrfuPvqbwbWzNCxfdHaWbKLIXQE5gOU7/ET60wgHIe+uHGLY/8h/7UVcTc/f8A+1Slg5PeQ8cZFbRO3NyNBpP3NGS8Bsy+tcOuIcam5/7fKiLiXI1cRyJ+dReC8Sixq7HUdvXycNdykbASDr7S+zzNY/4hvlMKIDoY7tVNtsqpcUi4rOR4nbUkzuNOuLj3DAKT7TAGCdtzp6Vn4jGubZVmaAIE6+PQEeYE61tw2Eypa83/AAZK+JUm9OLHf9n9qO1pbot3izJAti2SsFMveLciM5AnNtGnWvfwl3l3DoYJOQWdEzI1q2Cq2j4hEkliTqCdK5nD9o3AAFYm3pmG4J4wNyu0gaGPOhdmdsPbtnKRBzI8DkzZDpsT7M8oqU8JJxko21a8tdBepF2v2Pq/4KtFsIgYrnR7gJzZmV1uMDLjfkTxrqbM9PSvkfYHbF3D5rSC3ACPodJKw0eqyfOtxvxleBAypPSdOrEbCvn8Z/x9WdWTjazd/PUPQlJXO97Rx62ULsCeAVQWZidgAONc7g8Jexzi9fzWrInJbBILcJO287+grNw/4iusVbLbJVjqSdjoQs8Dpr0rct9tYiJ7u1H9+tZlQqYePupZnzfb4L8jrD1Ka921+9/sdIlsAADYAADkBWb2pg++RlDsgaFZkMNlG4B4TqJrGxX4paIFszx5AdDWVf8Axjc1AUR6aCpUcFiL5luTjg6q1egh23gFsPc/KObVxXS2AmpNjuVNxmUnXJ7cncmONZOFtW2a+nerbthsMRqBmUplN1XOuWNes66Vndo9rBsVda4Yzi2BoMpyiQGPGN42PHauZuXAWulwQjFCADtmOhjfadBzr63DYSbhaT1stbfDz/tiykoPe+v2Nu5aRkg3CV7y4oyx/VtLcYtcIEaqCMqmZzaV0vZuIsBXVbi5RduZQDplkQfKvneCxCqHL/qYyTBBA1G3Hjpzq2CvwpGoGY6HgDGnU1qr4NzVm3oLRxPTd0jtfxHjbKW8wbOxZQVB1I116RzrDwlk38tzFXRkHs2wY4/qHAH31iYpwQDOuYAacOMn72oti7IGvP511PDdKnaL178/IaeJzzu1p24OybtC2p0aZ0O0KQIBgcOFCudpJIAbbX5/WuUL1Q3KisHHuUeOl2OrudqJ+6lX7QXnNc4XNDa4Oc1SODiTljJM37mOTnSr48cI9axy56ChPcXi0/fKrRw0URdeTNa5jVPXy+lCbGnoPiazGxKxvVe/B41ZUF2Juq3yaBxfr5/cUN8aedIG8KG9zmadUkK6g4+LPOl7mIJpY3RVGuVaNJLgnKqGNw86lAz15VMgnVNe2jcp9QKZU80P/YVKlZmkzckFTKf0H3iiKAP0GfMRUqVNwQxcED9E+o+HKiBgd0j1BqVKm4IKAYggMoUGYaNvaaFUn40rjbOVXtiYBQ66nxEAj3iZqVKtCNnFetyNTn1waSiIXXPoByIOx6QBtS1pIlGkqbpDTyAknTnpNSpU4r6q48h2xfh1U6xmSeLD2lPQ6GtO3fAGkjjAMjz13NSpUK1JO3wL0ptXDrjWGs/CmLfal0DRoHkD8alSsroQfBqVWXcXu9pMd3JnffWkb2NqVKpChBEKlWXcwe0b5cuqiZyEk8MvAdfEB76zrVwjNmWT4RJ3BB2HThUqV69OCSseXUm/5AmU68BJMb5deGuvL0o9rEvqYEkn4gSN6lSnnFWJwk7lHvOeA4e4etDzP9NvrUqUcisDO7novPz98GrDFXOQ+/WpUoOEexymwVx3O8+/SqZG5fH/AHUqUyigZ2eFG5H3/wC6r3Z5fL61KlGwrkzzu25fL6153R5fL61KlEW5O6bl8vrU7puXy+tSpXAued03L5fWp3Lcvl9a8qUQHvcnl8vrUqVK44//2Q=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data:image/jpeg;base64,/9j/4AAQSkZJRgABAQAAAQABAAD/2wCEAAkGBxQTEhQUEhMVFhUXFxQUFxgYFRgWFxUVFBUWFxcXFhQYHCggGBolHRQUITEhJSkrMC4uFx80ODMsNygtLisBCgoKDg0OGxAQGi0kICQsLSwsLCwvLC8sLSwsLCwsLCwsLCwsLCwvLCwsLCwsLC8sLCwsLCw0LCwsLCwsNCwsLP/AABEIALcBEwMBIgACEQEDEQH/xAAbAAACAwEBAQAAAAAAAAAAAAADBAACBQYBB//EADwQAAIBAgQDBQYFBAICAgMAAAECEQADBBIhMUFRYQUTInGBMpGhsdHwBhRCUmIjcsHhQ5IzohYkFdLx/8QAGgEAAwEBAQEAAAAAAAAAAAAAAQIDBAAFBv/EADERAAIBAgUCAwgCAgMAAAAAAAABAgMRBBIhMUETUWGR8BQicYGhscHRMuEj8QUVQv/aAAwDAQACEQMRAD8A+eJpRlc14y61dVrxWzZqGtXiOApq3iP4ilFWjKka79BuajJJlFJo0LbryFOYZV4xXN28S8yU2nQOIGuhPH1p1MQdyoHmxHzWp1KEi0Kxu3uzkYDUA/OgL2OsxnFZz4wjUlOX/kn3ACT6VU9qXVI/ptG/tCQN5ynUaaxvUo0a1tH9ijqU29Ymp/8AHn4a1Ruxrg/TVcL25cAlTPk6n4GKOPxWQYYkkmIyg68vCTU3HE30sxl0H3QAdmPxU+6vHwbjQD/X++lay/iaRwA5kERz3G/yp7C9s2mXRQY5EH7NTlUrx1lAoqVJ7SOcXCMB7Bj7361X0rrD2nagyulBVcK2uo+VTWJl/wCosLoLiRzPpVhc6V1Aw+GP6gfWh3OyLX6SPfNd7VHlM72eXDOdDirqwrUv9h7kGk3wLqYinVWEtmB05x4BACoSPKj9wAJbT/PQczQzhp39Afmevyoprk6zBe10X4n6D40Q1cYeqNaJ29/AfU0cyZ1mirvHCfv71ocSZj6Dy69aKMOR96moAaN0tgO/IOKrTSxyqZBypcwcorI4ivCq+VMsg60I2BzplJAaYE2xQ2tUR7VCaaon4iMqUoFwdKO1z7+tLviJ0HvjX0nT1NVgmycmhbEZeUnl/k8hSb4YHXT/AAP7Qdz1NaItrxH+deZP6j1NVdRWiNTLsRcbmWcEvIHqRJ99Sn+661KfqvuLkQEJNXFqrotHWpuQFEEi0RLInNxiPTeiKlXC1NzHUSvczrsRseU7yOIOsihJaYlgPAdDB1BAAEqOU8fhTS9a9ZJ2MEag8QfvhxrlU7jZRG/hxmUmAwDMC0EEiNJ2IM1EtIWtlrYDF2LDLse7mB1GnrRr7+NFYa+LQaq0ZToeWm3SlsQD3qFW4667eAxl6xPwq8W2t+H+RWrDWLwQLLGZSWyEKToGBPig6mROUVcYdYOUscuQE5jM5hsBuI5bZjxoN/HZcnswHWCGjMdRAnUb6+de4q+VVciiZUGT4WzGSY3GusxtSJT0Q94mi+FAPgY7nMM5AOh3nY9TQBYt3Jyqzmd5yqNt35+U1b8rnM3WzRsuyj04+Zp9TAgcOW1ZXPLzd+vXBVRTFcN2eVYEuxjYZmKjSIg6nzJptlJ6V6LlW76oTnKTuyijFI8UdRVmevDdHKquQaXcb4F1ukbE++ocS3OTwA+9BS5PAb8+A/30oiWwNiddzxPnRypbnZmXBO5Mn5dBVXvEbmqMeHHl9arHqfh6UUu5zZGvMd9uXE+fTpVlvmqEGqkUdBLsOMTV/wAyONJVUseVdkTD1GP/AJgV73wrOzVM1d00d1WPlxxoT0tm61TvDRUAOYVqXvXI3/399aG2KJ0XXrw/3XiwNTqef0q8YW3JSnfYGQW1bQcB97nrXhMbffmau7igtFUTuSZVmoRavWWhPVEhGz3PUoDXQNyPfUqmUW5rrBomUUuDRFNZWi6YwoWi5RSoNXDVNodSQ0oq3dilQ9XW5S5WNmRMZh1MSSIDkEbgjLBHr86QZ4e2rznLy2h8RZCBB2jYele43tAZ7YALSTEbE6RJ5SKDiXuNdSQBDQdyx8DHKeA04Daa104SS97syc5K+g1jsLJUgAnvEBgeEaxAPFhz4V5GjzqV0k7scwknqNBXmOx+RV8Wge3lBWIg7NGkdeNe9oFsgCQWBGvsyJls2pmdfsVyzWVzna7sOtudKrNMKQTGzbxv6qf1DqPhXptVjbtuUysW7w1O8ops1V7dFNMDUive1Tvp2258/KvTYJ325fX6VDaimVhfeLrdgaaCve+PDQc/pQe6PH3cq9yGusg3kGF47D7+te99Qcte5aWyDmkE76ve/NCyVO7NCyDeQbv6mYGg5DXuSusg3ZcihslexQe/n2NeGY+yPL93pTRi3sBtEukDf05nyoJtM2+i8uJ86MlsDU6k8Tufp5CrGqZrbC2uBCRpXjLRjQzQuK0BKVQrRmoLMTt7z/gcarHURoHcMfe/kKXdCd9B8T68KYyx58zvVXFUTtsI0LhByFSiFalPmYLGumGHGj28KKGt2jJerz5ORtjGJf8AKjlVPyvKid/WX/8AIkL5EDMZAB0yk8T1AroU6k9kGWRbnnaeNt2R4jLcFG/meQoGDdsSG8LLaEDq/PXl0o+J7GsuSzBixkls5ljz/wBVe32WVWFusB11jyII+ValOkoaP3u7/BHJJvbQI+FVQAVkEMCOLSFAHypO6Dba0pMtnBnXiraz/jpyr3tHCXAFPeKBJ8X9TweH2jqdBz60ni8BcDIAykh1El3K5mUnaNNBOnMVSlFNay7gkmtkauKtEqpH77fiPEFhoo/bXndBQwAygKwSNjBlhyOo3306UpjkuqsaiGQhVdmPtCGAbr6bUHGWr7KR3ha3oVGZT7PiMtlBmBsPWhGDaXvKxzeux0Fwps6kmdCkmCOIjUHymi4a8oBz6gHKHB02/WB7J1328qTt2b06GdZEm3tBifCOfCqjvwWMWpmS2crEgCDAIPkayOCel15l1JrWxuQukLP3vPLrREwy7tE+e3QfWsLDXL4BW2LR5nOSqt6Lp/aNPKkb3ZF64+e/emJjJIPKANAu8VNUFfWaX1ZXq6aRudPcVY8AB1iSYWOJ61X8uo4/7oWEthEVFGigKOO3XzmjEVnemiLJJ62AvaFVNoUcWelF7iuzg6d+BA2RXnd06bNeLZ6Uc4vSFlt0ZUXlRxYHI173HoN/TmelK53HVOwA2wdhSt1APM7AbmnwCw8G37iND/aOPmdPOrLgwNp6k7mipKO5zp5tjGfCFva2/aNj/cePlUNmtc4Wl72Hqir30JOhYzHSqlBTjWaWvW4048uNVjK5GUGgBFUkcNT8B5mjHDk7+4H5mqskbVVNEmmC7oHfX5D0oncTVVBq4c1zbOSXJRsNQXtCjG5S925TRzAllKFBUoRapVbMldDYZuVGRm5UyygdekanyFeW0keIR/Hf3nj5VDMt7G1U7GB2g1+/CIhW2f1DZhzLft6CnezOzxZGiyx3bieg5CtJLYUAcOHTpV2aKeVduOSKsgKkr3b1Fi52g8/9VbvvOjAe+qsDyqN0w5QGIxURIncR+4lSAvrtWbeud2bSBpi4GmNJ8U7n2htE6iKex8wpgmGmBvAVpy9Ymk8Ywc28phVdAIj2iCePEAjfnWuilZEp7jWNcNb0P60OY+0xzgT03/8A5Xr3ozzAUh1TgobdiOQYjbmOtA7UPhYDRiVkzAPiHPZ6mKbOhRI2Oh1yhPaPpGh5kRzoxjou1/0c3qamM7TS0oLsQDsB7TwNco4b7msObuNML/TsqeO09f3t02rWu4XNrcAcZQACPZmJPrpJ6U1aUqAFAAGwA0HlUIzjSV4r3u/C/sq4Ob12D9m4BbSZVJPFiTqSdyaZ/LljAIA3n5fWk+8b14afelEtuRxn041jlmbcm9TTFRtaxc4C4hJ7wsh5sQV8yB7M8Y0olq2ScpuFW/azCT/aYhvQ1QXGpe/mCQFBUENlj2YOsDiOm/Kiry0drnNRjqjTbDsoJa7AGp9n6UsHvljBBXYLlXvJABMnaddvSaw37WGjAsVB8KMGCzsCH3k8BqBUt/iA5A5RtPGTmHHfTyNVWFqLhP5COtDvY6SznYSpEdVGh5EToelVu37g0XKx1nQgCN5aflXPXe22g3RauKNJJIAuDTczM8iuvpRlxeIcfptKREgZnjgFnQe6l9lktXb18BuvF6K5tnHsBqFJ5aiPM7AdaC2Nzn2e84hVkWxHFmYQ5+FZ+HtKupUs2ks5zEx0Og9BThxfQ1NwjH+KCpt7s1Fxc6n3b/HjV1xIrH/N9KucVxqDo34KqojVe8DVLl4Aa7fe3Osv88TsPUj5CqfmoO0nmdT/AK9KKw7W5zqoduLm/iP/AG/1QBaWYiOvPzNKvizyoD4lqtGnIlKcTTtoo31pe+g4Cs1sQ1DbEP1qioyve5KVWNtjSVF4jSioluIIrF/NNyNVOLjefLc0/Rk+RFViuDZv2E4UliLCzAEnkOHnypI4qdyR0H1+leDEwNDA++NPGlKPIsqkJcBGwfl8TUpc40c/hUquWZL3B+20fXjRhdrPt36KLwqUoMrGY7I6V4uX71ilReHOiLiBS5WPmQ2lwc6uLwpIX1qNikG/+z5UnTb4GVRLkZxV+MhABOaAOZKsBPIVhdqDIbeVgFzqc0btJJ21KzJHnFFxtw3QgU5Rmno2hgZhqeIkQNeNJ4lLbZc05s1sGSNfFDFY0j7O1bqFPJa5CrUzbGpjXDWmEBYiVkSZYb9PLU8TVrlwKLlwKCjKUkb5RIDmNzPvAHKku1bk2mGbwgQHyieRXQaj+XSi3lDqVddI3XQlQNGK8AYGgmuy+6r9/wBHZtTctPoNOA+QoimNl/yKzcHoq92cywPCW1GgnKT8jpTtu4GGnrOhB5EcDWCcLPQ2QldDFsR+gn1qw/tNUtpPP30ylrz99Z5MvGIGP4mpH8Tx+VMC3/dXsRxPXXQeZpVIbKc+rFShhu7BQsOHeECIHXeOZFDZQ1gAySLbQsDSAZJHHbjpymn8JaDJlMm5IUK3EuTDKNspGuY6wDtVrWFW1Y01LW21/fAI/qcgODeleh1EvjcxdO/wsZ1qz44ckwNP2glZVFndYMj0FaFpTlG+w4HlTHdhrATLmcwpBOUrdYTJYeyeIjhB2rSw9rwrxOVdYHIa1nr1vX5+ZWlRRjFPP3VUr9xWyUn2deumX38fSqvhgdzPSNPdx9akqq5K9ExMxO3vI0/3XndmZOp8ojyFbht9fhQXH3FMq/ZCuh4mVmNSaeZeg91Ca0P2imU0I6bFJ+5qjmmGsjkKE1kDhryEzVE0TcWLtQn8z5cac7jnp8/fXndKOQ+M/wCTVFJCODESrcWj5++hlYG8Vo9z5Dz1Pu4VX8v6nmafqIR0mZTSfqR8uNBe1zM/fKtlrHlS16zrA1PIf5PCqRq9icqRmwedeU6cK38alU6iE6b7BV7OPOijs0/urbtgcVoy215V57xMjesJE57/APHNzqy9lseNa/afaNnDrLwWI8KD2j58h1NYvZLYrF3CwPd2diQPCADJC8WbhNVhKpKDm9EuX+Cc6VOMlFavsjP7QvFCVRS5GhYAlQf8mluziGZjfZRyDAyeekbRX1G3hUUbQByolvBWyNQCd9VHH05RUv8As4xjbL876/YZ4HW+b5WPnuKKBUYPpnXWDGUgidvhSHaLWyq5XkZ1lY10OpLERmjh86+jds9kWmW2AFVjetAMEWQS0bRBG0g71zvaeEtvaJe3bUrdtWDkUAEi6gvNI9mRtP6Zjcir4bFwlZ67+H61M9Wla6MrtBEFq5meWC+DwnLuNIj2o9OUUXEPZVCUuKWKn+kSQQCNIB25x10rpfxB2JZt4W+9u0iW8hjQK5adCv8AHTY68uVQ9gW7gFs2lH9M3luAjO1pUjxMDq+aFPCNdTpSxxdNxUm3a77dl60A9Hay2Mmxh7ZRPGAwFuTJWJAkagZvl504uAUsStxGPhEi4ubjoROVh006V1nZnYdh7NomyhLW7RO8nwDfXrWD+Ke0cBhpRMNYu39oCAqhP7zvP8RrWKGKdapkpqTfy/exV1YxWqQLD21nKxCtzmAff7J6H3mksX2/YtkKp70zByagevE9BXRdgdli7bz4vB2bYOXu0CQTpqzL1OwO1bVnsiyhzJZtoYAEKM3QTw9KjPFUoTakm/g1bz1KdeTXu6eJy2CvNet5gjJJKwdGABiSeHlvTdrBkRImNunXz611VrCqo2HEn11JoDEMYTbmNz5Too/kfQcayPF5m8qsiscSuVc4lcMz5WRfFb8K8B7XizHnOg8jwNe4Fw1ohYEi4C5jUjN4cs6MJ1XYcJrVOFKhbXtJcLbMwKf1D3gL7vM6dZ5CmbXZaPZbLC24uA6xbYBmAyxqAIAz79K3SrxtrtfT6/nj/ZPqpO5zuEQqFuW1zqq5cs6kQM7a+024G5gEcYrTwmHLIh9oFVI08JBHxprAo7JaszAZEiQFcWwozBmXVW4LGpGsyCK0sFZVbaBP6fhAAjwGOg09RBqdev53+gYVrbIze5bl8Ko1hvsVvC6JCtCsZgGPFG+U8fnRCvMVh68lwWWJ8DmWw7fYoRw55/Cuoa2tCKJy9KaOJfYZV0+Dmmwx5/CgXLXCfSNa6i5aX9UAfH30E2rf6E9T9yatHEeAc6fBzBwrHp8/fQu5jRRJ4xr7zXTvg1O+vTYe7jXpsryqvtR1os5Y4Vjv8NfjVPyxGw8+fvrp2tJyoLFT7Kg9dl9/H0p1iW+A9OJzZsGhNyAk8eQ8zXSXcIrDxa9Nh9T60J8Kn7fdVI4hCuic62GJ3PoNPjufhXq4WNtBWzcwqcARSt3DDnVVXzCOhYQGGqU13XnUps77idPwNREQ8RRbbJspB6zoPPmelBOHH6o8h/lqNZsKoAAUDkKxOy5Nmpmp+GbFw573iuZmL6wrHaMvBYgxNbaoqgAEAAQANAB5VRjGqgdRz/3Stxx68o+9K6c6lXduwsacYbIfAkwD1Plwo6kjjWKAw2Pn1oyM/L1qcqXiHcL+Ib7C0mUwe+sQYmCbgEgbTrpPEisf8XWilq2Yg5rVvIs627bhhnYalgT7XNo41O3WLIFZZU3LQI5guBHSsDtXHOLbh3ZgpREmZ7tbitn/AJAlI81HOvRwdB+7bh/r19jBiLJv4HX9u3W/K32Zs4Nq4AR/xE6EQdemY+LTWoR/9Y4gult2TPmkZFHd5VUN5EzwJY6cRh9rm41i7cMgMjMARo3hMExvcjXNsPjUwmHcm0hbMrKXCRARgs5IIAXNBbXXwsBoaEaCVNa8u/lqu34Eklm24OoUvfw2Htd49hWsqWdT4jCAZP4gyTM8Kr+Hfw9h8Mcy/wBS6J/quPZJ/YnDz1PWqdi4K42HskuYNtCBAA2Ea8aebBX+OkcdNR0+lYKk3HNTjOyu7r5+bKqjTdm2bS4pQZzSeZqfn03ZlA4TpPXXzHvrlO2MW+Ht57gY5pCIqyWIEkuf0qBrSnZP4cv4hhiMYYP/AB2yCAF3GYDYTrHGNeVRWDhk6k5WXHj8F6ROooJqK1ZpduY3HuxFm3aW3wzOCzdWGgH9te9ldqYtVi/hDcbMdUa2qAACPDMseM9a2P8A8c+5uHn7NXs4EhZLmTrtzrnXpqGTLHyd/O53ThxI56z2k5S5nwzsuZwRLCFVyQphf0ztz18leyu3LmU//XuMc91zmOiAs2rKF9r+Q47gUfHYUrnZboWWuG9IIQoLhAL8iZCyNY5xFedm2hdtXGvXGt5b16EABe27mRm/cTIhIykbg8N1qWRyto34/Db1x8BZRsBwfbT/AJZWOEuv/TQ96rBVAQQuUsJAETyJnnTvZnbF9rKZsNfK5F1ULNyQZMcAeVJ9klslhXbTKjBSPAFAhXHNzoGB9mCRzrX7Mxb92onaRtyZvdU8Qoq6UFv3fiNCk3sxe1iTC5cHily81UwMrDZmPMUwna10ARZvtpqGtRtv4g3h470t2v2/+WTPdbeQqqPExHCTt1PCsjsyzicS4vYi4bVvdLKkrImfHGsaDfU9KEaOaGeaSj83fwXr5hlFqWXd/Y3sT29cyhreExDkiQMoSNYGZifXQV52ZjsQxK3rdq14cwCsXY+KPEdhHrTS3Ms5rgynUQNFJ3HlOtBa4hJPedB9ah7mVxUF8df9fQrGlrqxlmG+hPvqhu+VJ3Lij9ZJ5AST6VRmY8co6wW92wpFSNKihq5eAEmAPOgG+T7I9TI9y7mgZNZkE8zqfjt6V6BzM/fSqqMUOkXdV/UZ89vdtVWvLzoVwjoPvrQzdHT506jcOwUuOR9TVSAeNAZ+Q/xQyx5D306iDMMuF50EwNiKAxPT786WuBjsJ9YqkafiI524HCw5ipWW1k9alV6S7kus+xqi0Y6daawjclHzotjFp0NF/MoNci1klJvSxdJLYPajiqjypm3bU/ppe1jLZ4AU5YxCjjWSeZcMSbdtEWTCJwWKncD9sUV8WG0V4PSD76UvdpSci3FZuJ0IHQD9bdNhxPCpxjORnc5Ix/xiEt2Jkgm5aAKxPtqSR1AnXhWB+KsKRZBCtnUqAuSFW3mXwidQNFOY6k9K6rtO2rWZzKwa5YDHMGLjvkBDNtGvsrArL/EtpbWHv5CChGW2kmCiuuZ0A0BkZSNiAp0JM+tg6mXJHnN+vX6M9Sbd79hHtPCv+Wu3TIXu3V12NtmGqKv6IMAruZmrYHAt+TF4zLqGZgQBKCEXUzmGXSNZrf7YKvYe6HDXWtXAqpqoAtkMGVoJIG7tBHCJgh7EBYWcy+Lu7bMJC5Rly2ykT4W0lpJJABjaisRLpX7P0v776WFVRt38AX4as3LuHs+Fge7XRtCQNA681O+la64e6pCkMSdgCTAHE/tFA7GvXfy1oNbzgLoQYuLqQSvD1kVq4PtB1bKVZlAnNAzqJjxr+r+4Dz51gxE5Z5NJbvQt1qkY20M+5gLgdX8cwynf9RBA6aimVwV79zjzrdS6SAQAQeIII9KIiHjPlNYZ4qWzSE9qkuEYIw96cuckcdPh50x+Xu8TWyEjYUJrkiV16zppvrU3Xb4QntDfCOJZgty/3xOZXd0BHhcAx4ObyYg7ToNayuzmIa6Gk3luOQVEi3mIGQToybhidoMxpXR9oYZr73EXVrVx3SR4TdYArmn/AIwDJPMrGorL7HxBtu8nxG+9stcgEMyp4b2gy+LQR7Xxr3KU703bey09cNbhU72AdmXIwyi8hZgobIp9tZKoyHgP09DprNO9krcW1bTTOAwI1YAqzTmb/J1NC7NwVy4lt7R0slvNruZgVHK2BuvAkEezWl2SHeyrq2VWNwgHQ+22h03BpcRJWe38tfB629fLgrSnrrbsKXcK5cF4YFSsESJkEQDoNjXjXCXKaFtCYnw5pK5jwmDTWNtXcpJIC8ySNeED/NZXZ+DukM58RYyCTAI4QOUfOkg045pNaafM1qST0sXeyx2SfX5k0rewlzjA6D/9q0P6w4D/ALCqTe4qv/amU2trFHZmV+VZZgAcyCfnQGNwbE1rtauH9g9Zpd8I5/Ug9KvGrfewkqa4M03nG5Pvrz8weJPvNPPgDxYe6qjCLxYe41TPAn05CgxAHP3mvfzR6/8Aambli2Nyvx+teDDLwUH3qPfuaN49gZJdxU4znP8A2NeHFdY8ySfdTq4cftUeUj/2OtEyAai2vp9TXZ4djunLuZ3eE7AnqdB8q9h+M+mn+zTvfAfo+VQ4j+B9wruo+EHprlmebP8AEVKeN7+B9wqUc8ux3TXcXS6w4L6GmbeJuDYfKuct3Y/UfWRTtm6efx3qk6IkKptJjSp1tgnpBq7du20/8iqkzoYG2/nXMdpdutalLSEvoM0EhSdv7j0pTAdmsz97igznfITqf7o2H8RRWCjlzVNFx3YJ4jXLDV/RHRdr9sXroyYYWraETmZgGbpBHhFU7KGKtMMxs3lCFcudUXVvaZspzEU2uOXjaPu08qi4q2SSbbDh7PL/AHNSzZY5FBW8353uHoxbu5O4TtnH3vy7A4fDooyEkX5ygOpmAg05wdiaW/E+KxC4Vg+Hs+Pw97bvZ2AAzTlCgC1C7bbededqC2bLQp/Rwj9a6GsfHQiYlVYlFV7aLqBkZvEw1gkMAkDeBVcNTi8um0r8+Hj3+RDEU7Pfj9nTXb2K7h7ow9lS1tluu2I8bArBW6hQeIcFB0MRVuxu0Lz4K25Sx3aJDXHxBtXAVAEmE8GgHh1kRvS6q5tG+1yD3UKJlMpQiCRu5ncajYcaV7JzMuFzN4XFpLg/YLcBC3AMxypPIgAnWouEZQei0fj2em/lx4E5UnFrU6j8N3sYcHZyWbLoUGXNeKMwkwXGTfpW7bfFHV7FgQI/87GOMz3elYXZWPuWsMp8bHM6rbUKWY94whQeA114Un+R7R7QJF8nDWASCo9p48tW8zp0NeZUpKU5SlljG711v8lfVkprLyjoLWLuM8WDYLxLIt/OImJaF01nXehdo2e1Lhyo1iypnVSSwE6akfIVqdhdhWsKmSyoE+0x1ZyOLNx/xWrBrDPExhP/ABxTXdr8Xf5ElL4Gb2LhL1tW/MXjdYkawFVRAEKPOiX3/SpyjaeR5KvFvgKQ7X7RvIxRLF1xElkAhieAJOgpKx2liGDK2DuWyAuq5XYzO2ogUVRnP/I7eaX0/oeMHuwNy29p7zIXZWukG3m/qd4VWCG4A8VPpG1YGFsh3xHcvJ75szknI39G3p4v+Sc2p9niNhS746/cu4hbNi/cTvIaIBQlFDKRm3JXcGY2O9YfZ1/Em7e7uy7sLiB1JQHRQuS4swPZ9pdeZjf6CjhZKLbkr2Xbw39eZTNFNam72V2p3eHW3axCrDOskhylzOxyid8w8WbYdZApjsnGIqQt3IQ9zxakN4zq8899ffXPdkXbrWmK4XMLb3SHBtKLQJJdSTvvGoiAIo3Yd3GPYV7djvLZZ2kMgBJbxAAmSOhNVq4aPvO6Wut3Hd39a/2PSqRVr/Y6DF9qEkTftQZCeKQxH6gc2nIA9d6esq0HxiJ4a7CK4y/Zvif/AKZBZhLF0BkkRBBhfZjlV0vY4KCqFRqdXSOJ86lPCJxWSSXzX4NEK1t19GdReumdHX1FCDXP2qfKRXOWO1r91A/5XOCSAysBMbmCedBGMxWYDuigJK6PJ0E7TFBYOWzauvFfst7RHdX8mdOS/L40G/dI3aPvlvWMMTieOYjkco+Ir0Yq6P8Aj/8AauVBrlef7D112Y7eu3P0s3m2g925pZnc73fTYUP86/G2PfP+aHcxB/YB6D61WMGuF9CcpxfJZmP7h6GhFm4FqEzsefoQKBcdv3HyzT8qtGBnlIctX3XcsfM0QY7+YFZLF+ajzM0Lvj/BvTT6VTopidZrQ2X7R5XPdQ2x5jW58yfnFY73Cd8q/wBv1P0oLFRx+NOsPEV15Gz+f/vPWG1qVgm6vM+81Kp7PHsJ1pHXDEoOXzNe2ijzKhRw/cepjbyrireIYcfjR1xrfuPvqbwbWzNCxfdHaWbKLIXQE5gOU7/ET60wgHIe+uHGLY/8h/7UVcTc/f8A+1Slg5PeQ8cZFbRO3NyNBpP3NGS8Bsy+tcOuIcam5/7fKiLiXI1cRyJ+dReC8Sixq7HUdvXycNdykbASDr7S+zzNY/4hvlMKIDoY7tVNtsqpcUi4rOR4nbUkzuNOuLj3DAKT7TAGCdtzp6Vn4jGubZVmaAIE6+PQEeYE61tw2Eypa83/AAZK+JUm9OLHf9n9qO1pbot3izJAti2SsFMveLciM5AnNtGnWvfwl3l3DoYJOQWdEzI1q2Cq2j4hEkliTqCdK5nD9o3AAFYm3pmG4J4wNyu0gaGPOhdmdsPbtnKRBzI8DkzZDpsT7M8oqU8JJxko21a8tdBepF2v2Pq/4KtFsIgYrnR7gJzZmV1uMDLjfkTxrqbM9PSvkfYHbF3D5rSC3ACPodJKw0eqyfOtxvxleBAypPSdOrEbCvn8Z/x9WdWTjazd/PUPQlJXO97Rx62ULsCeAVQWZidgAONc7g8Jexzi9fzWrInJbBILcJO287+grNw/4iusVbLbJVjqSdjoQs8Dpr0rct9tYiJ7u1H9+tZlQqYePupZnzfb4L8jrD1Ka921+9/sdIlsAADYAADkBWb2pg++RlDsgaFZkMNlG4B4TqJrGxX4paIFszx5AdDWVf8Axjc1AUR6aCpUcFiL5luTjg6q1egh23gFsPc/KObVxXS2AmpNjuVNxmUnXJ7cncmONZOFtW2a+nerbthsMRqBmUplN1XOuWNes66Vndo9rBsVda4Yzi2BoMpyiQGPGN42PHauZuXAWulwQjFCADtmOhjfadBzr63DYSbhaT1stbfDz/tiykoPe+v2Nu5aRkg3CV7y4oyx/VtLcYtcIEaqCMqmZzaV0vZuIsBXVbi5RduZQDplkQfKvneCxCqHL/qYyTBBA1G3Hjpzq2CvwpGoGY6HgDGnU1qr4NzVm3oLRxPTd0jtfxHjbKW8wbOxZQVB1I116RzrDwlk38tzFXRkHs2wY4/qHAH31iYpwQDOuYAacOMn72oti7IGvP511PDdKnaL178/IaeJzzu1p24OybtC2p0aZ0O0KQIBgcOFCudpJIAbbX5/WuUL1Q3KisHHuUeOl2OrudqJ+6lX7QXnNc4XNDa4Oc1SODiTljJM37mOTnSr48cI9axy56ChPcXi0/fKrRw0URdeTNa5jVPXy+lCbGnoPiazGxKxvVe/B41ZUF2Juq3yaBxfr5/cUN8aedIG8KG9zmadUkK6g4+LPOl7mIJpY3RVGuVaNJLgnKqGNw86lAz15VMgnVNe2jcp9QKZU80P/YVKlZmkzckFTKf0H3iiKAP0GfMRUqVNwQxcED9E+o+HKiBgd0j1BqVKm4IKAYggMoUGYaNvaaFUn40rjbOVXtiYBQ66nxEAj3iZqVKtCNnFetyNTn1waSiIXXPoByIOx6QBtS1pIlGkqbpDTyAknTnpNSpU4r6q48h2xfh1U6xmSeLD2lPQ6GtO3fAGkjjAMjz13NSpUK1JO3wL0ptXDrjWGs/CmLfal0DRoHkD8alSsroQfBqVWXcXu9pMd3JnffWkb2NqVKpChBEKlWXcwe0b5cuqiZyEk8MvAdfEB76zrVwjNmWT4RJ3BB2HThUqV69OCSseXUm/5AmU68BJMb5deGuvL0o9rEvqYEkn4gSN6lSnnFWJwk7lHvOeA4e4etDzP9NvrUqUcisDO7novPz98GrDFXOQ+/WpUoOEexymwVx3O8+/SqZG5fH/AHUqUyigZ2eFG5H3/wC6r3Z5fL61KlGwrkzzu25fL6153R5fL61KlEW5O6bl8vrU7puXy+tSpXAued03L5fWp3Lcvl9a8qUQHvcnl8vrUqVK44//2Q=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95640164"/>
              </p:ext>
            </p:extLst>
          </p:nvPr>
        </p:nvGraphicFramePr>
        <p:xfrm>
          <a:off x="611560" y="1124744"/>
          <a:ext cx="6936432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6</a:t>
            </a:fld>
            <a:endParaRPr lang="es-EC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01008"/>
            <a:ext cx="2736304" cy="274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086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 algn="ctr"/>
            <a:r>
              <a:rPr lang="es-EC" altLang="zh-CN" sz="3200" b="1" dirty="0" smtClean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IMPORTANCIA</a:t>
            </a:r>
            <a:endParaRPr lang="es-CO" altLang="zh-CN" sz="3200" b="1" dirty="0" smtClean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6147" name="DtsShapeName" descr="BDB7492214065CGE@DD05C81CD06557409:M?d9:M&gt;JKVY05949!!!!It`vdh!!!!!!!!!!@1G0518110G38907E55110G38907E55!!!!!!!!!!!!!!!!!!!!!!!!!!!!!!!!!!!!!!!!!!!!!!!!!!!!9=3EK8;B:FKVY05949!!!!BIHO@]KVY05949!11111111110G38907E550/!Qshobhqhnr!ed!REI/qqu!!!!!!!!!!!!!!!!!!!!!!!!!!!!!!!!!!!!!!!!9=98g9=9BDKVY05949!!!!BIHO@]KVY05949!!!!!!!!1113011121069113011121069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!1!1" hidden="1"/>
          <p:cNvSpPr>
            <a:spLocks noChangeArrowheads="1"/>
          </p:cNvSpPr>
          <p:nvPr/>
        </p:nvSpPr>
        <p:spPr bwMode="auto">
          <a:xfrm>
            <a:off x="0" y="0"/>
            <a:ext cx="1588" cy="1588"/>
          </a:xfrm>
          <a:custGeom>
            <a:avLst/>
            <a:gdLst>
              <a:gd name="T0" fmla="*/ 59 w 21600"/>
              <a:gd name="T1" fmla="*/ 12 h 21600"/>
              <a:gd name="T2" fmla="*/ 16 w 21600"/>
              <a:gd name="T3" fmla="*/ 58 h 21600"/>
              <a:gd name="T4" fmla="*/ 59 w 21600"/>
              <a:gd name="T5" fmla="*/ 117 h 21600"/>
              <a:gd name="T6" fmla="*/ 101 w 21600"/>
              <a:gd name="T7" fmla="*/ 5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3 w 21600"/>
              <a:gd name="T13" fmla="*/ 2272 h 21600"/>
              <a:gd name="T14" fmla="*/ 16554 w 21600"/>
              <a:gd name="T15" fmla="*/ 1368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CCCCCC">
              <a:alpha val="70195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8674" name="AutoShape 2" descr="data:image/jpeg;base64,/9j/4AAQSkZJRgABAQAAAQABAAD/2wCEAAkGBxQTEhQUEhMVFhUXFxQUFxgYFRgWFxUVFBUWFxcXFhQYHCggGBolHRQUITEhJSkrMC4uFx80ODMsNygtLisBCgoKDg0OGxAQGi0kICQsLSwsLCwvLC8sLSwsLCwsLCwsLCwsLCwvLCwsLCwsLC8sLCwsLCw0LCwsLCwsNCwsLP/AABEIALcBEwMBIgACEQEDEQH/xAAbAAACAwEBAQAAAAAAAAAAAAADBAACBQYBB//EADwQAAIBAgQDBQYFBAICAgMAAAECEQADBBIhMUFRYQUTInGBMpGhsdHwBhRCUmIjcsHhQ5IzohYkFdLx/8QAGgEAAwEBAQEAAAAAAAAAAAAAAQIDBAAFBv/EADERAAIBAgUCAwgCAgMAAAAAAAABAgMRBBIhMUETUWGR8BQicYGhscHRMuEj8QUVQv/aAAwDAQACEQMRAD8A+eJpRlc14y61dVrxWzZqGtXiOApq3iP4ilFWjKka79BuajJJlFJo0LbryFOYZV4xXN28S8yU2nQOIGuhPH1p1MQdyoHmxHzWp1KEi0Kxu3uzkYDUA/OgL2OsxnFZz4wjUlOX/kn3ACT6VU9qXVI/ptG/tCQN5ynUaaxvUo0a1tH9ijqU29Ymp/8AHn4a1Ruxrg/TVcL25cAlTPk6n4GKOPxWQYYkkmIyg68vCTU3HE30sxl0H3QAdmPxU+6vHwbjQD/X++lay/iaRwA5kERz3G/yp7C9s2mXRQY5EH7NTlUrx1lAoqVJ7SOcXCMB7Bj7361X0rrD2nagyulBVcK2uo+VTWJl/wCosLoLiRzPpVhc6V1Aw+GP6gfWh3OyLX6SPfNd7VHlM72eXDOdDirqwrUv9h7kGk3wLqYinVWEtmB05x4BACoSPKj9wAJbT/PQczQzhp39Afmevyoprk6zBe10X4n6D40Q1cYeqNaJ29/AfU0cyZ1mirvHCfv71ocSZj6Dy69aKMOR96moAaN0tgO/IOKrTSxyqZBypcwcorI4ivCq+VMsg60I2BzplJAaYE2xQ2tUR7VCaaon4iMqUoFwdKO1z7+tLviJ0HvjX0nT1NVgmycmhbEZeUnl/k8hSb4YHXT/AAP7Qdz1NaItrxH+deZP6j1NVdRWiNTLsRcbmWcEvIHqRJ99Sn+661KfqvuLkQEJNXFqrotHWpuQFEEi0RLInNxiPTeiKlXC1NzHUSvczrsRseU7yOIOsihJaYlgPAdDB1BAAEqOU8fhTS9a9ZJ2MEag8QfvhxrlU7jZRG/hxmUmAwDMC0EEiNJ2IM1EtIWtlrYDF2LDLse7mB1GnrRr7+NFYa+LQaq0ZToeWm3SlsQD3qFW4667eAxl6xPwq8W2t+H+RWrDWLwQLLGZSWyEKToGBPig6mROUVcYdYOUscuQE5jM5hsBuI5bZjxoN/HZcnswHWCGjMdRAnUb6+de4q+VVciiZUGT4WzGSY3GusxtSJT0Q94mi+FAPgY7nMM5AOh3nY9TQBYt3Jyqzmd5yqNt35+U1b8rnM3WzRsuyj04+Zp9TAgcOW1ZXPLzd+vXBVRTFcN2eVYEuxjYZmKjSIg6nzJptlJ6V6LlW76oTnKTuyijFI8UdRVmevDdHKquQaXcb4F1ukbE++ocS3OTwA+9BS5PAb8+A/30oiWwNiddzxPnRypbnZmXBO5Mn5dBVXvEbmqMeHHl9arHqfh6UUu5zZGvMd9uXE+fTpVlvmqEGqkUdBLsOMTV/wAyONJVUseVdkTD1GP/AJgV73wrOzVM1d00d1WPlxxoT0tm61TvDRUAOYVqXvXI3/399aG2KJ0XXrw/3XiwNTqef0q8YW3JSnfYGQW1bQcB97nrXhMbffmau7igtFUTuSZVmoRavWWhPVEhGz3PUoDXQNyPfUqmUW5rrBomUUuDRFNZWi6YwoWi5RSoNXDVNodSQ0oq3dilQ9XW5S5WNmRMZh1MSSIDkEbgjLBHr86QZ4e2rznLy2h8RZCBB2jYele43tAZ7YALSTEbE6RJ5SKDiXuNdSQBDQdyx8DHKeA04Daa104SS97syc5K+g1jsLJUgAnvEBgeEaxAPFhz4V5GjzqV0k7scwknqNBXmOx+RV8Wge3lBWIg7NGkdeNe9oFsgCQWBGvsyJls2pmdfsVyzWVzna7sOtudKrNMKQTGzbxv6qf1DqPhXptVjbtuUysW7w1O8ops1V7dFNMDUive1Tvp2258/KvTYJ325fX6VDaimVhfeLrdgaaCve+PDQc/pQe6PH3cq9yGusg3kGF47D7+te99Qcte5aWyDmkE76ve/NCyVO7NCyDeQbv6mYGg5DXuSusg3ZcihslexQe/n2NeGY+yPL93pTRi3sBtEukDf05nyoJtM2+i8uJ86MlsDU6k8Tufp5CrGqZrbC2uBCRpXjLRjQzQuK0BKVQrRmoLMTt7z/gcarHURoHcMfe/kKXdCd9B8T68KYyx58zvVXFUTtsI0LhByFSiFalPmYLGumGHGj28KKGt2jJerz5ORtjGJf8AKjlVPyvKid/WX/8AIkL5EDMZAB0yk8T1AroU6k9kGWRbnnaeNt2R4jLcFG/meQoGDdsSG8LLaEDq/PXl0o+J7GsuSzBixkls5ljz/wBVe32WVWFusB11jyII+ValOkoaP3u7/BHJJvbQI+FVQAVkEMCOLSFAHypO6Dba0pMtnBnXiraz/jpyr3tHCXAFPeKBJ8X9TweH2jqdBz60ni8BcDIAykh1El3K5mUnaNNBOnMVSlFNay7gkmtkauKtEqpH77fiPEFhoo/bXndBQwAygKwSNjBlhyOo3306UpjkuqsaiGQhVdmPtCGAbr6bUHGWr7KR3ha3oVGZT7PiMtlBmBsPWhGDaXvKxzeux0Fwps6kmdCkmCOIjUHymi4a8oBz6gHKHB02/WB7J1328qTt2b06GdZEm3tBifCOfCqjvwWMWpmS2crEgCDAIPkayOCel15l1JrWxuQukLP3vPLrREwy7tE+e3QfWsLDXL4BW2LR5nOSqt6Lp/aNPKkb3ZF64+e/emJjJIPKANAu8VNUFfWaX1ZXq6aRudPcVY8AB1iSYWOJ61X8uo4/7oWEthEVFGigKOO3XzmjEVnemiLJJ62AvaFVNoUcWelF7iuzg6d+BA2RXnd06bNeLZ6Uc4vSFlt0ZUXlRxYHI173HoN/TmelK53HVOwA2wdhSt1APM7AbmnwCw8G37iND/aOPmdPOrLgwNp6k7mipKO5zp5tjGfCFva2/aNj/cePlUNmtc4Wl72Hqir30JOhYzHSqlBTjWaWvW4048uNVjK5GUGgBFUkcNT8B5mjHDk7+4H5mqskbVVNEmmC7oHfX5D0oncTVVBq4c1zbOSXJRsNQXtCjG5S925TRzAllKFBUoRapVbMldDYZuVGRm5UyygdekanyFeW0keIR/Hf3nj5VDMt7G1U7GB2g1+/CIhW2f1DZhzLft6CnezOzxZGiyx3bieg5CtJLYUAcOHTpV2aKeVduOSKsgKkr3b1Fi52g8/9VbvvOjAe+qsDyqN0w5QGIxURIncR+4lSAvrtWbeud2bSBpi4GmNJ8U7n2htE6iKex8wpgmGmBvAVpy9Ymk8Ywc28phVdAIj2iCePEAjfnWuilZEp7jWNcNb0P60OY+0xzgT03/8A5Xr3ozzAUh1TgobdiOQYjbmOtA7UPhYDRiVkzAPiHPZ6mKbOhRI2Oh1yhPaPpGh5kRzoxjou1/0c3qamM7TS0oLsQDsB7TwNco4b7msObuNML/TsqeO09f3t02rWu4XNrcAcZQACPZmJPrpJ6U1aUqAFAAGwA0HlUIzjSV4r3u/C/sq4Ob12D9m4BbSZVJPFiTqSdyaZ/LljAIA3n5fWk+8b14afelEtuRxn041jlmbcm9TTFRtaxc4C4hJ7wsh5sQV8yB7M8Y0olq2ScpuFW/azCT/aYhvQ1QXGpe/mCQFBUENlj2YOsDiOm/Kiry0drnNRjqjTbDsoJa7AGp9n6UsHvljBBXYLlXvJABMnaddvSaw37WGjAsVB8KMGCzsCH3k8BqBUt/iA5A5RtPGTmHHfTyNVWFqLhP5COtDvY6SznYSpEdVGh5EToelVu37g0XKx1nQgCN5aflXPXe22g3RauKNJJIAuDTczM8iuvpRlxeIcfptKREgZnjgFnQe6l9lktXb18BuvF6K5tnHsBqFJ5aiPM7AdaC2Nzn2e84hVkWxHFmYQ5+FZ+HtKupUs2ks5zEx0Og9BThxfQ1NwjH+KCpt7s1Fxc6n3b/HjV1xIrH/N9KucVxqDo34KqojVe8DVLl4Aa7fe3Osv88TsPUj5CqfmoO0nmdT/AK9KKw7W5zqoduLm/iP/AG/1QBaWYiOvPzNKvizyoD4lqtGnIlKcTTtoo31pe+g4Cs1sQ1DbEP1qioyve5KVWNtjSVF4jSioluIIrF/NNyNVOLjefLc0/Rk+RFViuDZv2E4UliLCzAEnkOHnypI4qdyR0H1+leDEwNDA++NPGlKPIsqkJcBGwfl8TUpc40c/hUquWZL3B+20fXjRhdrPt36KLwqUoMrGY7I6V4uX71ilReHOiLiBS5WPmQ2lwc6uLwpIX1qNikG/+z5UnTb4GVRLkZxV+MhABOaAOZKsBPIVhdqDIbeVgFzqc0btJJ21KzJHnFFxtw3QgU5Rmno2hgZhqeIkQNeNJ4lLbZc05s1sGSNfFDFY0j7O1bqFPJa5CrUzbGpjXDWmEBYiVkSZYb9PLU8TVrlwKLlwKCjKUkb5RIDmNzPvAHKku1bk2mGbwgQHyieRXQaj+XSi3lDqVddI3XQlQNGK8AYGgmuy+6r9/wBHZtTctPoNOA+QoimNl/yKzcHoq92cywPCW1GgnKT8jpTtu4GGnrOhB5EcDWCcLPQ2QldDFsR+gn1qw/tNUtpPP30ylrz99Z5MvGIGP4mpH8Tx+VMC3/dXsRxPXXQeZpVIbKc+rFShhu7BQsOHeECIHXeOZFDZQ1gAySLbQsDSAZJHHbjpymn8JaDJlMm5IUK3EuTDKNspGuY6wDtVrWFW1Y01LW21/fAI/qcgODeleh1EvjcxdO/wsZ1qz44ckwNP2glZVFndYMj0FaFpTlG+w4HlTHdhrATLmcwpBOUrdYTJYeyeIjhB2rSw9rwrxOVdYHIa1nr1vX5+ZWlRRjFPP3VUr9xWyUn2deumX38fSqvhgdzPSNPdx9akqq5K9ExMxO3vI0/3XndmZOp8ojyFbht9fhQXH3FMq/ZCuh4mVmNSaeZeg91Ca0P2imU0I6bFJ+5qjmmGsjkKE1kDhryEzVE0TcWLtQn8z5cac7jnp8/fXndKOQ+M/wCTVFJCODESrcWj5++hlYG8Vo9z5Dz1Pu4VX8v6nmafqIR0mZTSfqR8uNBe1zM/fKtlrHlS16zrA1PIf5PCqRq9icqRmwedeU6cK38alU6iE6b7BV7OPOijs0/urbtgcVoy215V57xMjesJE57/APHNzqy9lseNa/afaNnDrLwWI8KD2j58h1NYvZLYrF3CwPd2diQPCADJC8WbhNVhKpKDm9EuX+Cc6VOMlFavsjP7QvFCVRS5GhYAlQf8mluziGZjfZRyDAyeekbRX1G3hUUbQByolvBWyNQCd9VHH05RUv8As4xjbL876/YZ4HW+b5WPnuKKBUYPpnXWDGUgidvhSHaLWyq5XkZ1lY10OpLERmjh86+jds9kWmW2AFVjetAMEWQS0bRBG0g71zvaeEtvaJe3bUrdtWDkUAEi6gvNI9mRtP6Zjcir4bFwlZ67+H61M9Wla6MrtBEFq5meWC+DwnLuNIj2o9OUUXEPZVCUuKWKn+kSQQCNIB25x10rpfxB2JZt4W+9u0iW8hjQK5adCv8AHTY68uVQ9gW7gFs2lH9M3luAjO1pUjxMDq+aFPCNdTpSxxdNxUm3a77dl60A9Hay2Mmxh7ZRPGAwFuTJWJAkagZvl504uAUsStxGPhEi4ubjoROVh006V1nZnYdh7NomyhLW7RO8nwDfXrWD+Ke0cBhpRMNYu39oCAqhP7zvP8RrWKGKdapkpqTfy/exV1YxWqQLD21nKxCtzmAff7J6H3mksX2/YtkKp70zByagevE9BXRdgdli7bz4vB2bYOXu0CQTpqzL1OwO1bVnsiyhzJZtoYAEKM3QTw9KjPFUoTakm/g1bz1KdeTXu6eJy2CvNet5gjJJKwdGABiSeHlvTdrBkRImNunXz611VrCqo2HEn11JoDEMYTbmNz5Too/kfQcayPF5m8qsiscSuVc4lcMz5WRfFb8K8B7XizHnOg8jwNe4Fw1ohYEi4C5jUjN4cs6MJ1XYcJrVOFKhbXtJcLbMwKf1D3gL7vM6dZ5CmbXZaPZbLC24uA6xbYBmAyxqAIAz79K3SrxtrtfT6/nj/ZPqpO5zuEQqFuW1zqq5cs6kQM7a+024G5gEcYrTwmHLIh9oFVI08JBHxprAo7JaszAZEiQFcWwozBmXVW4LGpGsyCK0sFZVbaBP6fhAAjwGOg09RBqdev53+gYVrbIze5bl8Ko1hvsVvC6JCtCsZgGPFG+U8fnRCvMVh68lwWWJ8DmWw7fYoRw55/Cuoa2tCKJy9KaOJfYZV0+Dmmwx5/CgXLXCfSNa6i5aX9UAfH30E2rf6E9T9yatHEeAc6fBzBwrHp8/fQu5jRRJ4xr7zXTvg1O+vTYe7jXpsryqvtR1os5Y4Vjv8NfjVPyxGw8+fvrp2tJyoLFT7Kg9dl9/H0p1iW+A9OJzZsGhNyAk8eQ8zXSXcIrDxa9Nh9T60J8Kn7fdVI4hCuic62GJ3PoNPjufhXq4WNtBWzcwqcARSt3DDnVVXzCOhYQGGqU13XnUps77idPwNREQ8RRbbJspB6zoPPmelBOHH6o8h/lqNZsKoAAUDkKxOy5Nmpmp+GbFw573iuZmL6wrHaMvBYgxNbaoqgAEAAQANAB5VRjGqgdRz/3Stxx68o+9K6c6lXduwsacYbIfAkwD1Plwo6kjjWKAw2Pn1oyM/L1qcqXiHcL+Ib7C0mUwe+sQYmCbgEgbTrpPEisf8XWilq2Yg5rVvIs627bhhnYalgT7XNo41O3WLIFZZU3LQI5guBHSsDtXHOLbh3ZgpREmZ7tbitn/AJAlI81HOvRwdB+7bh/r19jBiLJv4HX9u3W/K32Zs4Nq4AR/xE6EQdemY+LTWoR/9Y4gult2TPmkZFHd5VUN5EzwJY6cRh9rm41i7cMgMjMARo3hMExvcjXNsPjUwmHcm0hbMrKXCRARgs5IIAXNBbXXwsBoaEaCVNa8u/lqu34Eklm24OoUvfw2Htd49hWsqWdT4jCAZP4gyTM8Kr+Hfw9h8Mcy/wBS6J/quPZJ/YnDz1PWqdi4K42HskuYNtCBAA2Ea8aebBX+OkcdNR0+lYKk3HNTjOyu7r5+bKqjTdm2bS4pQZzSeZqfn03ZlA4TpPXXzHvrlO2MW+Ht57gY5pCIqyWIEkuf0qBrSnZP4cv4hhiMYYP/AB2yCAF3GYDYTrHGNeVRWDhk6k5WXHj8F6ROooJqK1ZpduY3HuxFm3aW3wzOCzdWGgH9te9ldqYtVi/hDcbMdUa2qAACPDMseM9a2P8A8c+5uHn7NXs4EhZLmTrtzrnXpqGTLHyd/O53ThxI56z2k5S5nwzsuZwRLCFVyQphf0ztz18leyu3LmU//XuMc91zmOiAs2rKF9r+Q47gUfHYUrnZboWWuG9IIQoLhAL8iZCyNY5xFedm2hdtXGvXGt5b16EABe27mRm/cTIhIykbg8N1qWRyto34/Db1x8BZRsBwfbT/AJZWOEuv/TQ96rBVAQQuUsJAETyJnnTvZnbF9rKZsNfK5F1ULNyQZMcAeVJ9klslhXbTKjBSPAFAhXHNzoGB9mCRzrX7Mxb92onaRtyZvdU8Qoq6UFv3fiNCk3sxe1iTC5cHily81UwMrDZmPMUwna10ARZvtpqGtRtv4g3h470t2v2/+WTPdbeQqqPExHCTt1PCsjsyzicS4vYi4bVvdLKkrImfHGsaDfU9KEaOaGeaSj83fwXr5hlFqWXd/Y3sT29cyhreExDkiQMoSNYGZifXQV52ZjsQxK3rdq14cwCsXY+KPEdhHrTS3Ms5rgynUQNFJ3HlOtBa4hJPedB9ah7mVxUF8df9fQrGlrqxlmG+hPvqhu+VJ3Lij9ZJ5AST6VRmY8co6wW92wpFSNKihq5eAEmAPOgG+T7I9TI9y7mgZNZkE8zqfjt6V6BzM/fSqqMUOkXdV/UZ89vdtVWvLzoVwjoPvrQzdHT506jcOwUuOR9TVSAeNAZ+Q/xQyx5D306iDMMuF50EwNiKAxPT786WuBjsJ9YqkafiI524HCw5ipWW1k9alV6S7kus+xqi0Y6daawjclHzotjFp0NF/MoNci1klJvSxdJLYPajiqjypm3bU/ppe1jLZ4AU5YxCjjWSeZcMSbdtEWTCJwWKncD9sUV8WG0V4PSD76UvdpSci3FZuJ0IHQD9bdNhxPCpxjORnc5Ix/xiEt2Jkgm5aAKxPtqSR1AnXhWB+KsKRZBCtnUqAuSFW3mXwidQNFOY6k9K6rtO2rWZzKwa5YDHMGLjvkBDNtGvsrArL/EtpbWHv5CChGW2kmCiuuZ0A0BkZSNiAp0JM+tg6mXJHnN+vX6M9Sbd79hHtPCv+Wu3TIXu3V12NtmGqKv6IMAruZmrYHAt+TF4zLqGZgQBKCEXUzmGXSNZrf7YKvYe6HDXWtXAqpqoAtkMGVoJIG7tBHCJgh7EBYWcy+Lu7bMJC5Rly2ykT4W0lpJJABjaisRLpX7P0v776WFVRt38AX4as3LuHs+Fge7XRtCQNA681O+la64e6pCkMSdgCTAHE/tFA7GvXfy1oNbzgLoQYuLqQSvD1kVq4PtB1bKVZlAnNAzqJjxr+r+4Dz51gxE5Z5NJbvQt1qkY20M+5gLgdX8cwynf9RBA6aimVwV79zjzrdS6SAQAQeIII9KIiHjPlNYZ4qWzSE9qkuEYIw96cuckcdPh50x+Xu8TWyEjYUJrkiV16zppvrU3Xb4QntDfCOJZgty/3xOZXd0BHhcAx4ObyYg7ToNayuzmIa6Gk3luOQVEi3mIGQToybhidoMxpXR9oYZr73EXVrVx3SR4TdYArmn/AIwDJPMrGorL7HxBtu8nxG+9stcgEMyp4b2gy+LQR7Xxr3KU703bey09cNbhU72AdmXIwyi8hZgobIp9tZKoyHgP09DprNO9krcW1bTTOAwI1YAqzTmb/J1NC7NwVy4lt7R0slvNruZgVHK2BuvAkEezWl2SHeyrq2VWNwgHQ+22h03BpcRJWe38tfB629fLgrSnrrbsKXcK5cF4YFSsESJkEQDoNjXjXCXKaFtCYnw5pK5jwmDTWNtXcpJIC8ySNeED/NZXZ+DukM58RYyCTAI4QOUfOkg045pNaafM1qST0sXeyx2SfX5k0rewlzjA6D/9q0P6w4D/ALCqTe4qv/amU2trFHZmV+VZZgAcyCfnQGNwbE1rtauH9g9Zpd8I5/Ug9KvGrfewkqa4M03nG5Pvrz8weJPvNPPgDxYe6qjCLxYe41TPAn05CgxAHP3mvfzR6/8Aambli2Nyvx+teDDLwUH3qPfuaN49gZJdxU4znP8A2NeHFdY8ySfdTq4cftUeUj/2OtEyAai2vp9TXZ4djunLuZ3eE7AnqdB8q9h+M+mn+zTvfAfo+VQ4j+B9wruo+EHprlmebP8AEVKeN7+B9wqUc8ux3TXcXS6w4L6GmbeJuDYfKuct3Y/UfWRTtm6efx3qk6IkKptJjSp1tgnpBq7du20/8iqkzoYG2/nXMdpdutalLSEvoM0EhSdv7j0pTAdmsz97igznfITqf7o2H8RRWCjlzVNFx3YJ4jXLDV/RHRdr9sXroyYYWraETmZgGbpBHhFU7KGKtMMxs3lCFcudUXVvaZspzEU2uOXjaPu08qi4q2SSbbDh7PL/AHNSzZY5FBW8353uHoxbu5O4TtnH3vy7A4fDooyEkX5ygOpmAg05wdiaW/E+KxC4Vg+Hs+Pw97bvZ2AAzTlCgC1C7bbededqC2bLQp/Rwj9a6GsfHQiYlVYlFV7aLqBkZvEw1gkMAkDeBVcNTi8um0r8+Hj3+RDEU7Pfj9nTXb2K7h7ow9lS1tluu2I8bArBW6hQeIcFB0MRVuxu0Lz4K25Sx3aJDXHxBtXAVAEmE8GgHh1kRvS6q5tG+1yD3UKJlMpQiCRu5ncajYcaV7JzMuFzN4XFpLg/YLcBC3AMxypPIgAnWouEZQei0fj2em/lx4E5UnFrU6j8N3sYcHZyWbLoUGXNeKMwkwXGTfpW7bfFHV7FgQI/87GOMz3elYXZWPuWsMp8bHM6rbUKWY94whQeA114Un+R7R7QJF8nDWASCo9p48tW8zp0NeZUpKU5SlljG711v8lfVkprLyjoLWLuM8WDYLxLIt/OImJaF01nXehdo2e1Lhyo1iypnVSSwE6akfIVqdhdhWsKmSyoE+0x1ZyOLNx/xWrBrDPExhP/ABxTXdr8Xf5ElL4Gb2LhL1tW/MXjdYkawFVRAEKPOiX3/SpyjaeR5KvFvgKQ7X7RvIxRLF1xElkAhieAJOgpKx2liGDK2DuWyAuq5XYzO2ogUVRnP/I7eaX0/oeMHuwNy29p7zIXZWukG3m/qd4VWCG4A8VPpG1YGFsh3xHcvJ75szknI39G3p4v+Sc2p9niNhS746/cu4hbNi/cTvIaIBQlFDKRm3JXcGY2O9YfZ1/Em7e7uy7sLiB1JQHRQuS4swPZ9pdeZjf6CjhZKLbkr2Xbw39eZTNFNam72V2p3eHW3axCrDOskhylzOxyid8w8WbYdZApjsnGIqQt3IQ9zxakN4zq8899ffXPdkXbrWmK4XMLb3SHBtKLQJJdSTvvGoiAIo3Yd3GPYV7djvLZZ2kMgBJbxAAmSOhNVq4aPvO6Wut3Hd39a/2PSqRVr/Y6DF9qEkTftQZCeKQxH6gc2nIA9d6esq0HxiJ4a7CK4y/Zvif/AKZBZhLF0BkkRBBhfZjlV0vY4KCqFRqdXSOJ86lPCJxWSSXzX4NEK1t19GdReumdHX1FCDXP2qfKRXOWO1r91A/5XOCSAysBMbmCedBGMxWYDuigJK6PJ0E7TFBYOWzauvFfst7RHdX8mdOS/L40G/dI3aPvlvWMMTieOYjkco+Ir0Yq6P8Aj/8AauVBrlef7D112Y7eu3P0s3m2g925pZnc73fTYUP86/G2PfP+aHcxB/YB6D61WMGuF9CcpxfJZmP7h6GhFm4FqEzsefoQKBcdv3HyzT8qtGBnlIctX3XcsfM0QY7+YFZLF+ajzM0Lvj/BvTT6VTopidZrQ2X7R5XPdQ2x5jW58yfnFY73Cd8q/wBv1P0oLFRx+NOsPEV15Gz+f/vPWG1qVgm6vM+81Kp7PHsJ1pHXDEoOXzNe2ijzKhRw/cepjbyrireIYcfjR1xrfuPvqbwbWzNCxfdHaWbKLIXQE5gOU7/ET60wgHIe+uHGLY/8h/7UVcTc/f8A+1Slg5PeQ8cZFbRO3NyNBpP3NGS8Bsy+tcOuIcam5/7fKiLiXI1cRyJ+dReC8Sixq7HUdvXycNdykbASDr7S+zzNY/4hvlMKIDoY7tVNtsqpcUi4rOR4nbUkzuNOuLj3DAKT7TAGCdtzp6Vn4jGubZVmaAIE6+PQEeYE61tw2Eypa83/AAZK+JUm9OLHf9n9qO1pbot3izJAti2SsFMveLciM5AnNtGnWvfwl3l3DoYJOQWdEzI1q2Cq2j4hEkliTqCdK5nD9o3AAFYm3pmG4J4wNyu0gaGPOhdmdsPbtnKRBzI8DkzZDpsT7M8oqU8JJxko21a8tdBepF2v2Pq/4KtFsIgYrnR7gJzZmV1uMDLjfkTxrqbM9PSvkfYHbF3D5rSC3ACPodJKw0eqyfOtxvxleBAypPSdOrEbCvn8Z/x9WdWTjazd/PUPQlJXO97Rx62ULsCeAVQWZidgAONc7g8Jexzi9fzWrInJbBILcJO287+grNw/4iusVbLbJVjqSdjoQs8Dpr0rct9tYiJ7u1H9+tZlQqYePupZnzfb4L8jrD1Ka921+9/sdIlsAADYAADkBWb2pg++RlDsgaFZkMNlG4B4TqJrGxX4paIFszx5AdDWVf8Axjc1AUR6aCpUcFiL5luTjg6q1egh23gFsPc/KObVxXS2AmpNjuVNxmUnXJ7cncmONZOFtW2a+nerbthsMRqBmUplN1XOuWNes66Vndo9rBsVda4Yzi2BoMpyiQGPGN42PHauZuXAWulwQjFCADtmOhjfadBzr63DYSbhaT1stbfDz/tiykoPe+v2Nu5aRkg3CV7y4oyx/VtLcYtcIEaqCMqmZzaV0vZuIsBXVbi5RduZQDplkQfKvneCxCqHL/qYyTBBA1G3Hjpzq2CvwpGoGY6HgDGnU1qr4NzVm3oLRxPTd0jtfxHjbKW8wbOxZQVB1I116RzrDwlk38tzFXRkHs2wY4/qHAH31iYpwQDOuYAacOMn72oti7IGvP511PDdKnaL178/IaeJzzu1p24OybtC2p0aZ0O0KQIBgcOFCudpJIAbbX5/WuUL1Q3KisHHuUeOl2OrudqJ+6lX7QXnNc4XNDa4Oc1SODiTljJM37mOTnSr48cI9axy56ChPcXi0/fKrRw0URdeTNa5jVPXy+lCbGnoPiazGxKxvVe/B41ZUF2Juq3yaBxfr5/cUN8aedIG8KG9zmadUkK6g4+LPOl7mIJpY3RVGuVaNJLgnKqGNw86lAz15VMgnVNe2jcp9QKZU80P/YVKlZmkzckFTKf0H3iiKAP0GfMRUqVNwQxcED9E+o+HKiBgd0j1BqVKm4IKAYggMoUGYaNvaaFUn40rjbOVXtiYBQ66nxEAj3iZqVKtCNnFetyNTn1waSiIXXPoByIOx6QBtS1pIlGkqbpDTyAknTnpNSpU4r6q48h2xfh1U6xmSeLD2lPQ6GtO3fAGkjjAMjz13NSpUK1JO3wL0ptXDrjWGs/CmLfal0DRoHkD8alSsroQfBqVWXcXu9pMd3JnffWkb2NqVKpChBEKlWXcwe0b5cuqiZyEk8MvAdfEB76zrVwjNmWT4RJ3BB2HThUqV69OCSseXUm/5AmU68BJMb5deGuvL0o9rEvqYEkn4gSN6lSnnFWJwk7lHvOeA4e4etDzP9NvrUqUcisDO7novPz98GrDFXOQ+/WpUoOEexymwVx3O8+/SqZG5fH/AHUqUyigZ2eFG5H3/wC6r3Z5fL61KlGwrkzzu25fL6153R5fL61KlEW5O6bl8vrU7puXy+tSpXAued03L5fWp3Lcvl9a8qUQHvcnl8vrUqVK44//2Q=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data:image/jpeg;base64,/9j/4AAQSkZJRgABAQAAAQABAAD/2wCEAAkGBxQTEhQUEhMVFhUXFxQUFxgYFRgWFxUVFBUWFxcXFhQYHCggGBolHRQUITEhJSkrMC4uFx80ODMsNygtLisBCgoKDg0OGxAQGi0kICQsLSwsLCwvLC8sLSwsLCwsLCwsLCwsLCwvLCwsLCwsLC8sLCwsLCw0LCwsLCwsNCwsLP/AABEIALcBEwMBIgACEQEDEQH/xAAbAAACAwEBAQAAAAAAAAAAAAADBAACBQYBB//EADwQAAIBAgQDBQYFBAICAgMAAAECEQADBBIhMUFRYQUTInGBMpGhsdHwBhRCUmIjcsHhQ5IzohYkFdLx/8QAGgEAAwEBAQEAAAAAAAAAAAAAAQIDBAAFBv/EADERAAIBAgUCAwgCAgMAAAAAAAABAgMRBBIhMUETUWGR8BQicYGhscHRMuEj8QUVQv/aAAwDAQACEQMRAD8A+eJpRlc14y61dVrxWzZqGtXiOApq3iP4ilFWjKka79BuajJJlFJo0LbryFOYZV4xXN28S8yU2nQOIGuhPH1p1MQdyoHmxHzWp1KEi0Kxu3uzkYDUA/OgL2OsxnFZz4wjUlOX/kn3ACT6VU9qXVI/ptG/tCQN5ynUaaxvUo0a1tH9ijqU29Ymp/8AHn4a1Ruxrg/TVcL25cAlTPk6n4GKOPxWQYYkkmIyg68vCTU3HE30sxl0H3QAdmPxU+6vHwbjQD/X++lay/iaRwA5kERz3G/yp7C9s2mXRQY5EH7NTlUrx1lAoqVJ7SOcXCMB7Bj7361X0rrD2nagyulBVcK2uo+VTWJl/wCosLoLiRzPpVhc6V1Aw+GP6gfWh3OyLX6SPfNd7VHlM72eXDOdDirqwrUv9h7kGk3wLqYinVWEtmB05x4BACoSPKj9wAJbT/PQczQzhp39Afmevyoprk6zBe10X4n6D40Q1cYeqNaJ29/AfU0cyZ1mirvHCfv71ocSZj6Dy69aKMOR96moAaN0tgO/IOKrTSxyqZBypcwcorI4ivCq+VMsg60I2BzplJAaYE2xQ2tUR7VCaaon4iMqUoFwdKO1z7+tLviJ0HvjX0nT1NVgmycmhbEZeUnl/k8hSb4YHXT/AAP7Qdz1NaItrxH+deZP6j1NVdRWiNTLsRcbmWcEvIHqRJ99Sn+661KfqvuLkQEJNXFqrotHWpuQFEEi0RLInNxiPTeiKlXC1NzHUSvczrsRseU7yOIOsihJaYlgPAdDB1BAAEqOU8fhTS9a9ZJ2MEag8QfvhxrlU7jZRG/hxmUmAwDMC0EEiNJ2IM1EtIWtlrYDF2LDLse7mB1GnrRr7+NFYa+LQaq0ZToeWm3SlsQD3qFW4667eAxl6xPwq8W2t+H+RWrDWLwQLLGZSWyEKToGBPig6mROUVcYdYOUscuQE5jM5hsBuI5bZjxoN/HZcnswHWCGjMdRAnUb6+de4q+VVciiZUGT4WzGSY3GusxtSJT0Q94mi+FAPgY7nMM5AOh3nY9TQBYt3Jyqzmd5yqNt35+U1b8rnM3WzRsuyj04+Zp9TAgcOW1ZXPLzd+vXBVRTFcN2eVYEuxjYZmKjSIg6nzJptlJ6V6LlW76oTnKTuyijFI8UdRVmevDdHKquQaXcb4F1ukbE++ocS3OTwA+9BS5PAb8+A/30oiWwNiddzxPnRypbnZmXBO5Mn5dBVXvEbmqMeHHl9arHqfh6UUu5zZGvMd9uXE+fTpVlvmqEGqkUdBLsOMTV/wAyONJVUseVdkTD1GP/AJgV73wrOzVM1d00d1WPlxxoT0tm61TvDRUAOYVqXvXI3/399aG2KJ0XXrw/3XiwNTqef0q8YW3JSnfYGQW1bQcB97nrXhMbffmau7igtFUTuSZVmoRavWWhPVEhGz3PUoDXQNyPfUqmUW5rrBomUUuDRFNZWi6YwoWi5RSoNXDVNodSQ0oq3dilQ9XW5S5WNmRMZh1MSSIDkEbgjLBHr86QZ4e2rznLy2h8RZCBB2jYele43tAZ7YALSTEbE6RJ5SKDiXuNdSQBDQdyx8DHKeA04Daa104SS97syc5K+g1jsLJUgAnvEBgeEaxAPFhz4V5GjzqV0k7scwknqNBXmOx+RV8Wge3lBWIg7NGkdeNe9oFsgCQWBGvsyJls2pmdfsVyzWVzna7sOtudKrNMKQTGzbxv6qf1DqPhXptVjbtuUysW7w1O8ops1V7dFNMDUive1Tvp2258/KvTYJ325fX6VDaimVhfeLrdgaaCve+PDQc/pQe6PH3cq9yGusg3kGF47D7+te99Qcte5aWyDmkE76ve/NCyVO7NCyDeQbv6mYGg5DXuSusg3ZcihslexQe/n2NeGY+yPL93pTRi3sBtEukDf05nyoJtM2+i8uJ86MlsDU6k8Tufp5CrGqZrbC2uBCRpXjLRjQzQuK0BKVQrRmoLMTt7z/gcarHURoHcMfe/kKXdCd9B8T68KYyx58zvVXFUTtsI0LhByFSiFalPmYLGumGHGj28KKGt2jJerz5ORtjGJf8AKjlVPyvKid/WX/8AIkL5EDMZAB0yk8T1AroU6k9kGWRbnnaeNt2R4jLcFG/meQoGDdsSG8LLaEDq/PXl0o+J7GsuSzBixkls5ljz/wBVe32WVWFusB11jyII+ValOkoaP3u7/BHJJvbQI+FVQAVkEMCOLSFAHypO6Dba0pMtnBnXiraz/jpyr3tHCXAFPeKBJ8X9TweH2jqdBz60ni8BcDIAykh1El3K5mUnaNNBOnMVSlFNay7gkmtkauKtEqpH77fiPEFhoo/bXndBQwAygKwSNjBlhyOo3306UpjkuqsaiGQhVdmPtCGAbr6bUHGWr7KR3ha3oVGZT7PiMtlBmBsPWhGDaXvKxzeux0Fwps6kmdCkmCOIjUHymi4a8oBz6gHKHB02/WB7J1328qTt2b06GdZEm3tBifCOfCqjvwWMWpmS2crEgCDAIPkayOCel15l1JrWxuQukLP3vPLrREwy7tE+e3QfWsLDXL4BW2LR5nOSqt6Lp/aNPKkb3ZF64+e/emJjJIPKANAu8VNUFfWaX1ZXq6aRudPcVY8AB1iSYWOJ61X8uo4/7oWEthEVFGigKOO3XzmjEVnemiLJJ62AvaFVNoUcWelF7iuzg6d+BA2RXnd06bNeLZ6Uc4vSFlt0ZUXlRxYHI173HoN/TmelK53HVOwA2wdhSt1APM7AbmnwCw8G37iND/aOPmdPOrLgwNp6k7mipKO5zp5tjGfCFva2/aNj/cePlUNmtc4Wl72Hqir30JOhYzHSqlBTjWaWvW4048uNVjK5GUGgBFUkcNT8B5mjHDk7+4H5mqskbVVNEmmC7oHfX5D0oncTVVBq4c1zbOSXJRsNQXtCjG5S925TRzAllKFBUoRapVbMldDYZuVGRm5UyygdekanyFeW0keIR/Hf3nj5VDMt7G1U7GB2g1+/CIhW2f1DZhzLft6CnezOzxZGiyx3bieg5CtJLYUAcOHTpV2aKeVduOSKsgKkr3b1Fi52g8/9VbvvOjAe+qsDyqN0w5QGIxURIncR+4lSAvrtWbeud2bSBpi4GmNJ8U7n2htE6iKex8wpgmGmBvAVpy9Ymk8Ywc28phVdAIj2iCePEAjfnWuilZEp7jWNcNb0P60OY+0xzgT03/8A5Xr3ozzAUh1TgobdiOQYjbmOtA7UPhYDRiVkzAPiHPZ6mKbOhRI2Oh1yhPaPpGh5kRzoxjou1/0c3qamM7TS0oLsQDsB7TwNco4b7msObuNML/TsqeO09f3t02rWu4XNrcAcZQACPZmJPrpJ6U1aUqAFAAGwA0HlUIzjSV4r3u/C/sq4Ob12D9m4BbSZVJPFiTqSdyaZ/LljAIA3n5fWk+8b14afelEtuRxn041jlmbcm9TTFRtaxc4C4hJ7wsh5sQV8yB7M8Y0olq2ScpuFW/azCT/aYhvQ1QXGpe/mCQFBUENlj2YOsDiOm/Kiry0drnNRjqjTbDsoJa7AGp9n6UsHvljBBXYLlXvJABMnaddvSaw37WGjAsVB8KMGCzsCH3k8BqBUt/iA5A5RtPGTmHHfTyNVWFqLhP5COtDvY6SznYSpEdVGh5EToelVu37g0XKx1nQgCN5aflXPXe22g3RauKNJJIAuDTczM8iuvpRlxeIcfptKREgZnjgFnQe6l9lktXb18BuvF6K5tnHsBqFJ5aiPM7AdaC2Nzn2e84hVkWxHFmYQ5+FZ+HtKupUs2ks5zEx0Og9BThxfQ1NwjH+KCpt7s1Fxc6n3b/HjV1xIrH/N9KucVxqDo34KqojVe8DVLl4Aa7fe3Osv88TsPUj5CqfmoO0nmdT/AK9KKw7W5zqoduLm/iP/AG/1QBaWYiOvPzNKvizyoD4lqtGnIlKcTTtoo31pe+g4Cs1sQ1DbEP1qioyve5KVWNtjSVF4jSioluIIrF/NNyNVOLjefLc0/Rk+RFViuDZv2E4UliLCzAEnkOHnypI4qdyR0H1+leDEwNDA++NPGlKPIsqkJcBGwfl8TUpc40c/hUquWZL3B+20fXjRhdrPt36KLwqUoMrGY7I6V4uX71ilReHOiLiBS5WPmQ2lwc6uLwpIX1qNikG/+z5UnTb4GVRLkZxV+MhABOaAOZKsBPIVhdqDIbeVgFzqc0btJJ21KzJHnFFxtw3QgU5Rmno2hgZhqeIkQNeNJ4lLbZc05s1sGSNfFDFY0j7O1bqFPJa5CrUzbGpjXDWmEBYiVkSZYb9PLU8TVrlwKLlwKCjKUkb5RIDmNzPvAHKku1bk2mGbwgQHyieRXQaj+XSi3lDqVddI3XQlQNGK8AYGgmuy+6r9/wBHZtTctPoNOA+QoimNl/yKzcHoq92cywPCW1GgnKT8jpTtu4GGnrOhB5EcDWCcLPQ2QldDFsR+gn1qw/tNUtpPP30ylrz99Z5MvGIGP4mpH8Tx+VMC3/dXsRxPXXQeZpVIbKc+rFShhu7BQsOHeECIHXeOZFDZQ1gAySLbQsDSAZJHHbjpymn8JaDJlMm5IUK3EuTDKNspGuY6wDtVrWFW1Y01LW21/fAI/qcgODeleh1EvjcxdO/wsZ1qz44ckwNP2glZVFndYMj0FaFpTlG+w4HlTHdhrATLmcwpBOUrdYTJYeyeIjhB2rSw9rwrxOVdYHIa1nr1vX5+ZWlRRjFPP3VUr9xWyUn2deumX38fSqvhgdzPSNPdx9akqq5K9ExMxO3vI0/3XndmZOp8ojyFbht9fhQXH3FMq/ZCuh4mVmNSaeZeg91Ca0P2imU0I6bFJ+5qjmmGsjkKE1kDhryEzVE0TcWLtQn8z5cac7jnp8/fXndKOQ+M/wCTVFJCODESrcWj5++hlYG8Vo9z5Dz1Pu4VX8v6nmafqIR0mZTSfqR8uNBe1zM/fKtlrHlS16zrA1PIf5PCqRq9icqRmwedeU6cK38alU6iE6b7BV7OPOijs0/urbtgcVoy215V57xMjesJE57/APHNzqy9lseNa/afaNnDrLwWI8KD2j58h1NYvZLYrF3CwPd2diQPCADJC8WbhNVhKpKDm9EuX+Cc6VOMlFavsjP7QvFCVRS5GhYAlQf8mluziGZjfZRyDAyeekbRX1G3hUUbQByolvBWyNQCd9VHH05RUv8As4xjbL876/YZ4HW+b5WPnuKKBUYPpnXWDGUgidvhSHaLWyq5XkZ1lY10OpLERmjh86+jds9kWmW2AFVjetAMEWQS0bRBG0g71zvaeEtvaJe3bUrdtWDkUAEi6gvNI9mRtP6Zjcir4bFwlZ67+H61M9Wla6MrtBEFq5meWC+DwnLuNIj2o9OUUXEPZVCUuKWKn+kSQQCNIB25x10rpfxB2JZt4W+9u0iW8hjQK5adCv8AHTY68uVQ9gW7gFs2lH9M3luAjO1pUjxMDq+aFPCNdTpSxxdNxUm3a77dl60A9Hay2Mmxh7ZRPGAwFuTJWJAkagZvl504uAUsStxGPhEi4ubjoROVh006V1nZnYdh7NomyhLW7RO8nwDfXrWD+Ke0cBhpRMNYu39oCAqhP7zvP8RrWKGKdapkpqTfy/exV1YxWqQLD21nKxCtzmAff7J6H3mksX2/YtkKp70zByagevE9BXRdgdli7bz4vB2bYOXu0CQTpqzL1OwO1bVnsiyhzJZtoYAEKM3QTw9KjPFUoTakm/g1bz1KdeTXu6eJy2CvNet5gjJJKwdGABiSeHlvTdrBkRImNunXz611VrCqo2HEn11JoDEMYTbmNz5Too/kfQcayPF5m8qsiscSuVc4lcMz5WRfFb8K8B7XizHnOg8jwNe4Fw1ohYEi4C5jUjN4cs6MJ1XYcJrVOFKhbXtJcLbMwKf1D3gL7vM6dZ5CmbXZaPZbLC24uA6xbYBmAyxqAIAz79K3SrxtrtfT6/nj/ZPqpO5zuEQqFuW1zqq5cs6kQM7a+024G5gEcYrTwmHLIh9oFVI08JBHxprAo7JaszAZEiQFcWwozBmXVW4LGpGsyCK0sFZVbaBP6fhAAjwGOg09RBqdev53+gYVrbIze5bl8Ko1hvsVvC6JCtCsZgGPFG+U8fnRCvMVh68lwWWJ8DmWw7fYoRw55/Cuoa2tCKJy9KaOJfYZV0+Dmmwx5/CgXLXCfSNa6i5aX9UAfH30E2rf6E9T9yatHEeAc6fBzBwrHp8/fQu5jRRJ4xr7zXTvg1O+vTYe7jXpsryqvtR1os5Y4Vjv8NfjVPyxGw8+fvrp2tJyoLFT7Kg9dl9/H0p1iW+A9OJzZsGhNyAk8eQ8zXSXcIrDxa9Nh9T60J8Kn7fdVI4hCuic62GJ3PoNPjufhXq4WNtBWzcwqcARSt3DDnVVXzCOhYQGGqU13XnUps77idPwNREQ8RRbbJspB6zoPPmelBOHH6o8h/lqNZsKoAAUDkKxOy5Nmpmp+GbFw573iuZmL6wrHaMvBYgxNbaoqgAEAAQANAB5VRjGqgdRz/3Stxx68o+9K6c6lXduwsacYbIfAkwD1Plwo6kjjWKAw2Pn1oyM/L1qcqXiHcL+Ib7C0mUwe+sQYmCbgEgbTrpPEisf8XWilq2Yg5rVvIs627bhhnYalgT7XNo41O3WLIFZZU3LQI5guBHSsDtXHOLbh3ZgpREmZ7tbitn/AJAlI81HOvRwdB+7bh/r19jBiLJv4HX9u3W/K32Zs4Nq4AR/xE6EQdemY+LTWoR/9Y4gult2TPmkZFHd5VUN5EzwJY6cRh9rm41i7cMgMjMARo3hMExvcjXNsPjUwmHcm0hbMrKXCRARgs5IIAXNBbXXwsBoaEaCVNa8u/lqu34Eklm24OoUvfw2Htd49hWsqWdT4jCAZP4gyTM8Kr+Hfw9h8Mcy/wBS6J/quPZJ/YnDz1PWqdi4K42HskuYNtCBAA2Ea8aebBX+OkcdNR0+lYKk3HNTjOyu7r5+bKqjTdm2bS4pQZzSeZqfn03ZlA4TpPXXzHvrlO2MW+Ht57gY5pCIqyWIEkuf0qBrSnZP4cv4hhiMYYP/AB2yCAF3GYDYTrHGNeVRWDhk6k5WXHj8F6ROooJqK1ZpduY3HuxFm3aW3wzOCzdWGgH9te9ldqYtVi/hDcbMdUa2qAACPDMseM9a2P8A8c+5uHn7NXs4EhZLmTrtzrnXpqGTLHyd/O53ThxI56z2k5S5nwzsuZwRLCFVyQphf0ztz18leyu3LmU//XuMc91zmOiAs2rKF9r+Q47gUfHYUrnZboWWuG9IIQoLhAL8iZCyNY5xFedm2hdtXGvXGt5b16EABe27mRm/cTIhIykbg8N1qWRyto34/Db1x8BZRsBwfbT/AJZWOEuv/TQ96rBVAQQuUsJAETyJnnTvZnbF9rKZsNfK5F1ULNyQZMcAeVJ9klslhXbTKjBSPAFAhXHNzoGB9mCRzrX7Mxb92onaRtyZvdU8Qoq6UFv3fiNCk3sxe1iTC5cHily81UwMrDZmPMUwna10ARZvtpqGtRtv4g3h470t2v2/+WTPdbeQqqPExHCTt1PCsjsyzicS4vYi4bVvdLKkrImfHGsaDfU9KEaOaGeaSj83fwXr5hlFqWXd/Y3sT29cyhreExDkiQMoSNYGZifXQV52ZjsQxK3rdq14cwCsXY+KPEdhHrTS3Ms5rgynUQNFJ3HlOtBa4hJPedB9ah7mVxUF8df9fQrGlrqxlmG+hPvqhu+VJ3Lij9ZJ5AST6VRmY8co6wW92wpFSNKihq5eAEmAPOgG+T7I9TI9y7mgZNZkE8zqfjt6V6BzM/fSqqMUOkXdV/UZ89vdtVWvLzoVwjoPvrQzdHT506jcOwUuOR9TVSAeNAZ+Q/xQyx5D306iDMMuF50EwNiKAxPT786WuBjsJ9YqkafiI524HCw5ipWW1k9alV6S7kus+xqi0Y6daawjclHzotjFp0NF/MoNci1klJvSxdJLYPajiqjypm3bU/ppe1jLZ4AU5YxCjjWSeZcMSbdtEWTCJwWKncD9sUV8WG0V4PSD76UvdpSci3FZuJ0IHQD9bdNhxPCpxjORnc5Ix/xiEt2Jkgm5aAKxPtqSR1AnXhWB+KsKRZBCtnUqAuSFW3mXwidQNFOY6k9K6rtO2rWZzKwa5YDHMGLjvkBDNtGvsrArL/EtpbWHv5CChGW2kmCiuuZ0A0BkZSNiAp0JM+tg6mXJHnN+vX6M9Sbd79hHtPCv+Wu3TIXu3V12NtmGqKv6IMAruZmrYHAt+TF4zLqGZgQBKCEXUzmGXSNZrf7YKvYe6HDXWtXAqpqoAtkMGVoJIG7tBHCJgh7EBYWcy+Lu7bMJC5Rly2ykT4W0lpJJABjaisRLpX7P0v776WFVRt38AX4as3LuHs+Fge7XRtCQNA681O+la64e6pCkMSdgCTAHE/tFA7GvXfy1oNbzgLoQYuLqQSvD1kVq4PtB1bKVZlAnNAzqJjxr+r+4Dz51gxE5Z5NJbvQt1qkY20M+5gLgdX8cwynf9RBA6aimVwV79zjzrdS6SAQAQeIII9KIiHjPlNYZ4qWzSE9qkuEYIw96cuckcdPh50x+Xu8TWyEjYUJrkiV16zppvrU3Xb4QntDfCOJZgty/3xOZXd0BHhcAx4ObyYg7ToNayuzmIa6Gk3luOQVEi3mIGQToybhidoMxpXR9oYZr73EXVrVx3SR4TdYArmn/AIwDJPMrGorL7HxBtu8nxG+9stcgEMyp4b2gy+LQR7Xxr3KU703bey09cNbhU72AdmXIwyi8hZgobIp9tZKoyHgP09DprNO9krcW1bTTOAwI1YAqzTmb/J1NC7NwVy4lt7R0slvNruZgVHK2BuvAkEezWl2SHeyrq2VWNwgHQ+22h03BpcRJWe38tfB629fLgrSnrrbsKXcK5cF4YFSsESJkEQDoNjXjXCXKaFtCYnw5pK5jwmDTWNtXcpJIC8ySNeED/NZXZ+DukM58RYyCTAI4QOUfOkg045pNaafM1qST0sXeyx2SfX5k0rewlzjA6D/9q0P6w4D/ALCqTe4qv/amU2trFHZmV+VZZgAcyCfnQGNwbE1rtauH9g9Zpd8I5/Ug9KvGrfewkqa4M03nG5Pvrz8weJPvNPPgDxYe6qjCLxYe41TPAn05CgxAHP3mvfzR6/8Aambli2Nyvx+teDDLwUH3qPfuaN49gZJdxU4znP8A2NeHFdY8ySfdTq4cftUeUj/2OtEyAai2vp9TXZ4djunLuZ3eE7AnqdB8q9h+M+mn+zTvfAfo+VQ4j+B9wruo+EHprlmebP8AEVKeN7+B9wqUc8ux3TXcXS6w4L6GmbeJuDYfKuct3Y/UfWRTtm6efx3qk6IkKptJjSp1tgnpBq7du20/8iqkzoYG2/nXMdpdutalLSEvoM0EhSdv7j0pTAdmsz97igznfITqf7o2H8RRWCjlzVNFx3YJ4jXLDV/RHRdr9sXroyYYWraETmZgGbpBHhFU7KGKtMMxs3lCFcudUXVvaZspzEU2uOXjaPu08qi4q2SSbbDh7PL/AHNSzZY5FBW8353uHoxbu5O4TtnH3vy7A4fDooyEkX5ygOpmAg05wdiaW/E+KxC4Vg+Hs+Pw97bvZ2AAzTlCgC1C7bbededqC2bLQp/Rwj9a6GsfHQiYlVYlFV7aLqBkZvEw1gkMAkDeBVcNTi8um0r8+Hj3+RDEU7Pfj9nTXb2K7h7ow9lS1tluu2I8bArBW6hQeIcFB0MRVuxu0Lz4K25Sx3aJDXHxBtXAVAEmE8GgHh1kRvS6q5tG+1yD3UKJlMpQiCRu5ncajYcaV7JzMuFzN4XFpLg/YLcBC3AMxypPIgAnWouEZQei0fj2em/lx4E5UnFrU6j8N3sYcHZyWbLoUGXNeKMwkwXGTfpW7bfFHV7FgQI/87GOMz3elYXZWPuWsMp8bHM6rbUKWY94whQeA114Un+R7R7QJF8nDWASCo9p48tW8zp0NeZUpKU5SlljG711v8lfVkprLyjoLWLuM8WDYLxLIt/OImJaF01nXehdo2e1Lhyo1iypnVSSwE6akfIVqdhdhWsKmSyoE+0x1ZyOLNx/xWrBrDPExhP/ABxTXdr8Xf5ElL4Gb2LhL1tW/MXjdYkawFVRAEKPOiX3/SpyjaeR5KvFvgKQ7X7RvIxRLF1xElkAhieAJOgpKx2liGDK2DuWyAuq5XYzO2ogUVRnP/I7eaX0/oeMHuwNy29p7zIXZWukG3m/qd4VWCG4A8VPpG1YGFsh3xHcvJ75szknI39G3p4v+Sc2p9niNhS746/cu4hbNi/cTvIaIBQlFDKRm3JXcGY2O9YfZ1/Em7e7uy7sLiB1JQHRQuS4swPZ9pdeZjf6CjhZKLbkr2Xbw39eZTNFNam72V2p3eHW3axCrDOskhylzOxyid8w8WbYdZApjsnGIqQt3IQ9zxakN4zq8899ffXPdkXbrWmK4XMLb3SHBtKLQJJdSTvvGoiAIo3Yd3GPYV7djvLZZ2kMgBJbxAAmSOhNVq4aPvO6Wut3Hd39a/2PSqRVr/Y6DF9qEkTftQZCeKQxH6gc2nIA9d6esq0HxiJ4a7CK4y/Zvif/AKZBZhLF0BkkRBBhfZjlV0vY4KCqFRqdXSOJ86lPCJxWSSXzX4NEK1t19GdReumdHX1FCDXP2qfKRXOWO1r91A/5XOCSAysBMbmCedBGMxWYDuigJK6PJ0E7TFBYOWzauvFfst7RHdX8mdOS/L40G/dI3aPvlvWMMTieOYjkco+Ir0Yq6P8Aj/8AauVBrlef7D112Y7eu3P0s3m2g925pZnc73fTYUP86/G2PfP+aHcxB/YB6D61WMGuF9CcpxfJZmP7h6GhFm4FqEzsefoQKBcdv3HyzT8qtGBnlIctX3XcsfM0QY7+YFZLF+ajzM0Lvj/BvTT6VTopidZrQ2X7R5XPdQ2x5jW58yfnFY73Cd8q/wBv1P0oLFRx+NOsPEV15Gz+f/vPWG1qVgm6vM+81Kp7PHsJ1pHXDEoOXzNe2ijzKhRw/cepjbyrireIYcfjR1xrfuPvqbwbWzNCxfdHaWbKLIXQE5gOU7/ET60wgHIe+uHGLY/8h/7UVcTc/f8A+1Slg5PeQ8cZFbRO3NyNBpP3NGS8Bsy+tcOuIcam5/7fKiLiXI1cRyJ+dReC8Sixq7HUdvXycNdykbASDr7S+zzNY/4hvlMKIDoY7tVNtsqpcUi4rOR4nbUkzuNOuLj3DAKT7TAGCdtzp6Vn4jGubZVmaAIE6+PQEeYE61tw2Eypa83/AAZK+JUm9OLHf9n9qO1pbot3izJAti2SsFMveLciM5AnNtGnWvfwl3l3DoYJOQWdEzI1q2Cq2j4hEkliTqCdK5nD9o3AAFYm3pmG4J4wNyu0gaGPOhdmdsPbtnKRBzI8DkzZDpsT7M8oqU8JJxko21a8tdBepF2v2Pq/4KtFsIgYrnR7gJzZmV1uMDLjfkTxrqbM9PSvkfYHbF3D5rSC3ACPodJKw0eqyfOtxvxleBAypPSdOrEbCvn8Z/x9WdWTjazd/PUPQlJXO97Rx62ULsCeAVQWZidgAONc7g8Jexzi9fzWrInJbBILcJO287+grNw/4iusVbLbJVjqSdjoQs8Dpr0rct9tYiJ7u1H9+tZlQqYePupZnzfb4L8jrD1Ka921+9/sdIlsAADYAADkBWb2pg++RlDsgaFZkMNlG4B4TqJrGxX4paIFszx5AdDWVf8Axjc1AUR6aCpUcFiL5luTjg6q1egh23gFsPc/KObVxXS2AmpNjuVNxmUnXJ7cncmONZOFtW2a+nerbthsMRqBmUplN1XOuWNes66Vndo9rBsVda4Yzi2BoMpyiQGPGN42PHauZuXAWulwQjFCADtmOhjfadBzr63DYSbhaT1stbfDz/tiykoPe+v2Nu5aRkg3CV7y4oyx/VtLcYtcIEaqCMqmZzaV0vZuIsBXVbi5RduZQDplkQfKvneCxCqHL/qYyTBBA1G3Hjpzq2CvwpGoGY6HgDGnU1qr4NzVm3oLRxPTd0jtfxHjbKW8wbOxZQVB1I116RzrDwlk38tzFXRkHs2wY4/qHAH31iYpwQDOuYAacOMn72oti7IGvP511PDdKnaL178/IaeJzzu1p24OybtC2p0aZ0O0KQIBgcOFCudpJIAbbX5/WuUL1Q3KisHHuUeOl2OrudqJ+6lX7QXnNc4XNDa4Oc1SODiTljJM37mOTnSr48cI9axy56ChPcXi0/fKrRw0URdeTNa5jVPXy+lCbGnoPiazGxKxvVe/B41ZUF2Juq3yaBxfr5/cUN8aedIG8KG9zmadUkK6g4+LPOl7mIJpY3RVGuVaNJLgnKqGNw86lAz15VMgnVNe2jcp9QKZU80P/YVKlZmkzckFTKf0H3iiKAP0GfMRUqVNwQxcED9E+o+HKiBgd0j1BqVKm4IKAYggMoUGYaNvaaFUn40rjbOVXtiYBQ66nxEAj3iZqVKtCNnFetyNTn1waSiIXXPoByIOx6QBtS1pIlGkqbpDTyAknTnpNSpU4r6q48h2xfh1U6xmSeLD2lPQ6GtO3fAGkjjAMjz13NSpUK1JO3wL0ptXDrjWGs/CmLfal0DRoHkD8alSsroQfBqVWXcXu9pMd3JnffWkb2NqVKpChBEKlWXcwe0b5cuqiZyEk8MvAdfEB76zrVwjNmWT4RJ3BB2HThUqV69OCSseXUm/5AmU68BJMb5deGuvL0o9rEvqYEkn4gSN6lSnnFWJwk7lHvOeA4e4etDzP9NvrUqUcisDO7novPz98GrDFXOQ+/WpUoOEexymwVx3O8+/SqZG5fH/AHUqUyigZ2eFG5H3/wC6r3Z5fL61KlGwrkzzu25fL6153R5fL61KlEW5O6bl8vrU7puXy+tSpXAued03L5fWp3Lcvl9a8qUQHvcnl8vrUqVK44//2Q=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data:image/jpeg;base64,/9j/4AAQSkZJRgABAQAAAQABAAD/2wCEAAkGBxQTEhQUEhMVFhUXFxQUFxgYFRgWFxUVFBUWFxcXFhQYHCggGBolHRQUITEhJSkrMC4uFx80ODMsNygtLisBCgoKDg0OGxAQGi0kICQsLSwsLCwvLC8sLSwsLCwsLCwsLCwsLCwvLCwsLCwsLC8sLCwsLCw0LCwsLCwsNCwsLP/AABEIALcBEwMBIgACEQEDEQH/xAAbAAACAwEBAQAAAAAAAAAAAAADBAACBQYBB//EADwQAAIBAgQDBQYFBAICAgMAAAECEQADBBIhMUFRYQUTInGBMpGhsdHwBhRCUmIjcsHhQ5IzohYkFdLx/8QAGgEAAwEBAQEAAAAAAAAAAAAAAQIDBAAFBv/EADERAAIBAgUCAwgCAgMAAAAAAAABAgMRBBIhMUETUWGR8BQicYGhscHRMuEj8QUVQv/aAAwDAQACEQMRAD8A+eJpRlc14y61dVrxWzZqGtXiOApq3iP4ilFWjKka79BuajJJlFJo0LbryFOYZV4xXN28S8yU2nQOIGuhPH1p1MQdyoHmxHzWp1KEi0Kxu3uzkYDUA/OgL2OsxnFZz4wjUlOX/kn3ACT6VU9qXVI/ptG/tCQN5ynUaaxvUo0a1tH9ijqU29Ymp/8AHn4a1Ruxrg/TVcL25cAlTPk6n4GKOPxWQYYkkmIyg68vCTU3HE30sxl0H3QAdmPxU+6vHwbjQD/X++lay/iaRwA5kERz3G/yp7C9s2mXRQY5EH7NTlUrx1lAoqVJ7SOcXCMB7Bj7361X0rrD2nagyulBVcK2uo+VTWJl/wCosLoLiRzPpVhc6V1Aw+GP6gfWh3OyLX6SPfNd7VHlM72eXDOdDirqwrUv9h7kGk3wLqYinVWEtmB05x4BACoSPKj9wAJbT/PQczQzhp39Afmevyoprk6zBe10X4n6D40Q1cYeqNaJ29/AfU0cyZ1mirvHCfv71ocSZj6Dy69aKMOR96moAaN0tgO/IOKrTSxyqZBypcwcorI4ivCq+VMsg60I2BzplJAaYE2xQ2tUR7VCaaon4iMqUoFwdKO1z7+tLviJ0HvjX0nT1NVgmycmhbEZeUnl/k8hSb4YHXT/AAP7Qdz1NaItrxH+deZP6j1NVdRWiNTLsRcbmWcEvIHqRJ99Sn+661KfqvuLkQEJNXFqrotHWpuQFEEi0RLInNxiPTeiKlXC1NzHUSvczrsRseU7yOIOsihJaYlgPAdDB1BAAEqOU8fhTS9a9ZJ2MEag8QfvhxrlU7jZRG/hxmUmAwDMC0EEiNJ2IM1EtIWtlrYDF2LDLse7mB1GnrRr7+NFYa+LQaq0ZToeWm3SlsQD3qFW4667eAxl6xPwq8W2t+H+RWrDWLwQLLGZSWyEKToGBPig6mROUVcYdYOUscuQE5jM5hsBuI5bZjxoN/HZcnswHWCGjMdRAnUb6+de4q+VVciiZUGT4WzGSY3GusxtSJT0Q94mi+FAPgY7nMM5AOh3nY9TQBYt3Jyqzmd5yqNt35+U1b8rnM3WzRsuyj04+Zp9TAgcOW1ZXPLzd+vXBVRTFcN2eVYEuxjYZmKjSIg6nzJptlJ6V6LlW76oTnKTuyijFI8UdRVmevDdHKquQaXcb4F1ukbE++ocS3OTwA+9BS5PAb8+A/30oiWwNiddzxPnRypbnZmXBO5Mn5dBVXvEbmqMeHHl9arHqfh6UUu5zZGvMd9uXE+fTpVlvmqEGqkUdBLsOMTV/wAyONJVUseVdkTD1GP/AJgV73wrOzVM1d00d1WPlxxoT0tm61TvDRUAOYVqXvXI3/399aG2KJ0XXrw/3XiwNTqef0q8YW3JSnfYGQW1bQcB97nrXhMbffmau7igtFUTuSZVmoRavWWhPVEhGz3PUoDXQNyPfUqmUW5rrBomUUuDRFNZWi6YwoWi5RSoNXDVNodSQ0oq3dilQ9XW5S5WNmRMZh1MSSIDkEbgjLBHr86QZ4e2rznLy2h8RZCBB2jYele43tAZ7YALSTEbE6RJ5SKDiXuNdSQBDQdyx8DHKeA04Daa104SS97syc5K+g1jsLJUgAnvEBgeEaxAPFhz4V5GjzqV0k7scwknqNBXmOx+RV8Wge3lBWIg7NGkdeNe9oFsgCQWBGvsyJls2pmdfsVyzWVzna7sOtudKrNMKQTGzbxv6qf1DqPhXptVjbtuUysW7w1O8ops1V7dFNMDUive1Tvp2258/KvTYJ325fX6VDaimVhfeLrdgaaCve+PDQc/pQe6PH3cq9yGusg3kGF47D7+te99Qcte5aWyDmkE76ve/NCyVO7NCyDeQbv6mYGg5DXuSusg3ZcihslexQe/n2NeGY+yPL93pTRi3sBtEukDf05nyoJtM2+i8uJ86MlsDU6k8Tufp5CrGqZrbC2uBCRpXjLRjQzQuK0BKVQrRmoLMTt7z/gcarHURoHcMfe/kKXdCd9B8T68KYyx58zvVXFUTtsI0LhByFSiFalPmYLGumGHGj28KKGt2jJerz5ORtjGJf8AKjlVPyvKid/WX/8AIkL5EDMZAB0yk8T1AroU6k9kGWRbnnaeNt2R4jLcFG/meQoGDdsSG8LLaEDq/PXl0o+J7GsuSzBixkls5ljz/wBVe32WVWFusB11jyII+ValOkoaP3u7/BHJJvbQI+FVQAVkEMCOLSFAHypO6Dba0pMtnBnXiraz/jpyr3tHCXAFPeKBJ8X9TweH2jqdBz60ni8BcDIAykh1El3K5mUnaNNBOnMVSlFNay7gkmtkauKtEqpH77fiPEFhoo/bXndBQwAygKwSNjBlhyOo3306UpjkuqsaiGQhVdmPtCGAbr6bUHGWr7KR3ha3oVGZT7PiMtlBmBsPWhGDaXvKxzeux0Fwps6kmdCkmCOIjUHymi4a8oBz6gHKHB02/WB7J1328qTt2b06GdZEm3tBifCOfCqjvwWMWpmS2crEgCDAIPkayOCel15l1JrWxuQukLP3vPLrREwy7tE+e3QfWsLDXL4BW2LR5nOSqt6Lp/aNPKkb3ZF64+e/emJjJIPKANAu8VNUFfWaX1ZXq6aRudPcVY8AB1iSYWOJ61X8uo4/7oWEthEVFGigKOO3XzmjEVnemiLJJ62AvaFVNoUcWelF7iuzg6d+BA2RXnd06bNeLZ6Uc4vSFlt0ZUXlRxYHI173HoN/TmelK53HVOwA2wdhSt1APM7AbmnwCw8G37iND/aOPmdPOrLgwNp6k7mipKO5zp5tjGfCFva2/aNj/cePlUNmtc4Wl72Hqir30JOhYzHSqlBTjWaWvW4048uNVjK5GUGgBFUkcNT8B5mjHDk7+4H5mqskbVVNEmmC7oHfX5D0oncTVVBq4c1zbOSXJRsNQXtCjG5S925TRzAllKFBUoRapVbMldDYZuVGRm5UyygdekanyFeW0keIR/Hf3nj5VDMt7G1U7GB2g1+/CIhW2f1DZhzLft6CnezOzxZGiyx3bieg5CtJLYUAcOHTpV2aKeVduOSKsgKkr3b1Fi52g8/9VbvvOjAe+qsDyqN0w5QGIxURIncR+4lSAvrtWbeud2bSBpi4GmNJ8U7n2htE6iKex8wpgmGmBvAVpy9Ymk8Ywc28phVdAIj2iCePEAjfnWuilZEp7jWNcNb0P60OY+0xzgT03/8A5Xr3ozzAUh1TgobdiOQYjbmOtA7UPhYDRiVkzAPiHPZ6mKbOhRI2Oh1yhPaPpGh5kRzoxjou1/0c3qamM7TS0oLsQDsB7TwNco4b7msObuNML/TsqeO09f3t02rWu4XNrcAcZQACPZmJPrpJ6U1aUqAFAAGwA0HlUIzjSV4r3u/C/sq4Ob12D9m4BbSZVJPFiTqSdyaZ/LljAIA3n5fWk+8b14afelEtuRxn041jlmbcm9TTFRtaxc4C4hJ7wsh5sQV8yB7M8Y0olq2ScpuFW/azCT/aYhvQ1QXGpe/mCQFBUENlj2YOsDiOm/Kiry0drnNRjqjTbDsoJa7AGp9n6UsHvljBBXYLlXvJABMnaddvSaw37WGjAsVB8KMGCzsCH3k8BqBUt/iA5A5RtPGTmHHfTyNVWFqLhP5COtDvY6SznYSpEdVGh5EToelVu37g0XKx1nQgCN5aflXPXe22g3RauKNJJIAuDTczM8iuvpRlxeIcfptKREgZnjgFnQe6l9lktXb18BuvF6K5tnHsBqFJ5aiPM7AdaC2Nzn2e84hVkWxHFmYQ5+FZ+HtKupUs2ks5zEx0Og9BThxfQ1NwjH+KCpt7s1Fxc6n3b/HjV1xIrH/N9KucVxqDo34KqojVe8DVLl4Aa7fe3Osv88TsPUj5CqfmoO0nmdT/AK9KKw7W5zqoduLm/iP/AG/1QBaWYiOvPzNKvizyoD4lqtGnIlKcTTtoo31pe+g4Cs1sQ1DbEP1qioyve5KVWNtjSVF4jSioluIIrF/NNyNVOLjefLc0/Rk+RFViuDZv2E4UliLCzAEnkOHnypI4qdyR0H1+leDEwNDA++NPGlKPIsqkJcBGwfl8TUpc40c/hUquWZL3B+20fXjRhdrPt36KLwqUoMrGY7I6V4uX71ilReHOiLiBS5WPmQ2lwc6uLwpIX1qNikG/+z5UnTb4GVRLkZxV+MhABOaAOZKsBPIVhdqDIbeVgFzqc0btJJ21KzJHnFFxtw3QgU5Rmno2hgZhqeIkQNeNJ4lLbZc05s1sGSNfFDFY0j7O1bqFPJa5CrUzbGpjXDWmEBYiVkSZYb9PLU8TVrlwKLlwKCjKUkb5RIDmNzPvAHKku1bk2mGbwgQHyieRXQaj+XSi3lDqVddI3XQlQNGK8AYGgmuy+6r9/wBHZtTctPoNOA+QoimNl/yKzcHoq92cywPCW1GgnKT8jpTtu4GGnrOhB5EcDWCcLPQ2QldDFsR+gn1qw/tNUtpPP30ylrz99Z5MvGIGP4mpH8Tx+VMC3/dXsRxPXXQeZpVIbKc+rFShhu7BQsOHeECIHXeOZFDZQ1gAySLbQsDSAZJHHbjpymn8JaDJlMm5IUK3EuTDKNspGuY6wDtVrWFW1Y01LW21/fAI/qcgODeleh1EvjcxdO/wsZ1qz44ckwNP2glZVFndYMj0FaFpTlG+w4HlTHdhrATLmcwpBOUrdYTJYeyeIjhB2rSw9rwrxOVdYHIa1nr1vX5+ZWlRRjFPP3VUr9xWyUn2deumX38fSqvhgdzPSNPdx9akqq5K9ExMxO3vI0/3XndmZOp8ojyFbht9fhQXH3FMq/ZCuh4mVmNSaeZeg91Ca0P2imU0I6bFJ+5qjmmGsjkKE1kDhryEzVE0TcWLtQn8z5cac7jnp8/fXndKOQ+M/wCTVFJCODESrcWj5++hlYG8Vo9z5Dz1Pu4VX8v6nmafqIR0mZTSfqR8uNBe1zM/fKtlrHlS16zrA1PIf5PCqRq9icqRmwedeU6cK38alU6iE6b7BV7OPOijs0/urbtgcVoy215V57xMjesJE57/APHNzqy9lseNa/afaNnDrLwWI8KD2j58h1NYvZLYrF3CwPd2diQPCADJC8WbhNVhKpKDm9EuX+Cc6VOMlFavsjP7QvFCVRS5GhYAlQf8mluziGZjfZRyDAyeekbRX1G3hUUbQByolvBWyNQCd9VHH05RUv8As4xjbL876/YZ4HW+b5WPnuKKBUYPpnXWDGUgidvhSHaLWyq5XkZ1lY10OpLERmjh86+jds9kWmW2AFVjetAMEWQS0bRBG0g71zvaeEtvaJe3bUrdtWDkUAEi6gvNI9mRtP6Zjcir4bFwlZ67+H61M9Wla6MrtBEFq5meWC+DwnLuNIj2o9OUUXEPZVCUuKWKn+kSQQCNIB25x10rpfxB2JZt4W+9u0iW8hjQK5adCv8AHTY68uVQ9gW7gFs2lH9M3luAjO1pUjxMDq+aFPCNdTpSxxdNxUm3a77dl60A9Hay2Mmxh7ZRPGAwFuTJWJAkagZvl504uAUsStxGPhEi4ubjoROVh006V1nZnYdh7NomyhLW7RO8nwDfXrWD+Ke0cBhpRMNYu39oCAqhP7zvP8RrWKGKdapkpqTfy/exV1YxWqQLD21nKxCtzmAff7J6H3mksX2/YtkKp70zByagevE9BXRdgdli7bz4vB2bYOXu0CQTpqzL1OwO1bVnsiyhzJZtoYAEKM3QTw9KjPFUoTakm/g1bz1KdeTXu6eJy2CvNet5gjJJKwdGABiSeHlvTdrBkRImNunXz611VrCqo2HEn11JoDEMYTbmNz5Too/kfQcayPF5m8qsiscSuVc4lcMz5WRfFb8K8B7XizHnOg8jwNe4Fw1ohYEi4C5jUjN4cs6MJ1XYcJrVOFKhbXtJcLbMwKf1D3gL7vM6dZ5CmbXZaPZbLC24uA6xbYBmAyxqAIAz79K3SrxtrtfT6/nj/ZPqpO5zuEQqFuW1zqq5cs6kQM7a+024G5gEcYrTwmHLIh9oFVI08JBHxprAo7JaszAZEiQFcWwozBmXVW4LGpGsyCK0sFZVbaBP6fhAAjwGOg09RBqdev53+gYVrbIze5bl8Ko1hvsVvC6JCtCsZgGPFG+U8fnRCvMVh68lwWWJ8DmWw7fYoRw55/Cuoa2tCKJy9KaOJfYZV0+Dmmwx5/CgXLXCfSNa6i5aX9UAfH30E2rf6E9T9yatHEeAc6fBzBwrHp8/fQu5jRRJ4xr7zXTvg1O+vTYe7jXpsryqvtR1os5Y4Vjv8NfjVPyxGw8+fvrp2tJyoLFT7Kg9dl9/H0p1iW+A9OJzZsGhNyAk8eQ8zXSXcIrDxa9Nh9T60J8Kn7fdVI4hCuic62GJ3PoNPjufhXq4WNtBWzcwqcARSt3DDnVVXzCOhYQGGqU13XnUps77idPwNREQ8RRbbJspB6zoPPmelBOHH6o8h/lqNZsKoAAUDkKxOy5Nmpmp+GbFw573iuZmL6wrHaMvBYgxNbaoqgAEAAQANAB5VRjGqgdRz/3Stxx68o+9K6c6lXduwsacYbIfAkwD1Plwo6kjjWKAw2Pn1oyM/L1qcqXiHcL+Ib7C0mUwe+sQYmCbgEgbTrpPEisf8XWilq2Yg5rVvIs627bhhnYalgT7XNo41O3WLIFZZU3LQI5guBHSsDtXHOLbh3ZgpREmZ7tbitn/AJAlI81HOvRwdB+7bh/r19jBiLJv4HX9u3W/K32Zs4Nq4AR/xE6EQdemY+LTWoR/9Y4gult2TPmkZFHd5VUN5EzwJY6cRh9rm41i7cMgMjMARo3hMExvcjXNsPjUwmHcm0hbMrKXCRARgs5IIAXNBbXXwsBoaEaCVNa8u/lqu34Eklm24OoUvfw2Htd49hWsqWdT4jCAZP4gyTM8Kr+Hfw9h8Mcy/wBS6J/quPZJ/YnDz1PWqdi4K42HskuYNtCBAA2Ea8aebBX+OkcdNR0+lYKk3HNTjOyu7r5+bKqjTdm2bS4pQZzSeZqfn03ZlA4TpPXXzHvrlO2MW+Ht57gY5pCIqyWIEkuf0qBrSnZP4cv4hhiMYYP/AB2yCAF3GYDYTrHGNeVRWDhk6k5WXHj8F6ROooJqK1ZpduY3HuxFm3aW3wzOCzdWGgH9te9ldqYtVi/hDcbMdUa2qAACPDMseM9a2P8A8c+5uHn7NXs4EhZLmTrtzrnXpqGTLHyd/O53ThxI56z2k5S5nwzsuZwRLCFVyQphf0ztz18leyu3LmU//XuMc91zmOiAs2rKF9r+Q47gUfHYUrnZboWWuG9IIQoLhAL8iZCyNY5xFedm2hdtXGvXGt5b16EABe27mRm/cTIhIykbg8N1qWRyto34/Db1x8BZRsBwfbT/AJZWOEuv/TQ96rBVAQQuUsJAETyJnnTvZnbF9rKZsNfK5F1ULNyQZMcAeVJ9klslhXbTKjBSPAFAhXHNzoGB9mCRzrX7Mxb92onaRtyZvdU8Qoq6UFv3fiNCk3sxe1iTC5cHily81UwMrDZmPMUwna10ARZvtpqGtRtv4g3h470t2v2/+WTPdbeQqqPExHCTt1PCsjsyzicS4vYi4bVvdLKkrImfHGsaDfU9KEaOaGeaSj83fwXr5hlFqWXd/Y3sT29cyhreExDkiQMoSNYGZifXQV52ZjsQxK3rdq14cwCsXY+KPEdhHrTS3Ms5rgynUQNFJ3HlOtBa4hJPedB9ah7mVxUF8df9fQrGlrqxlmG+hPvqhu+VJ3Lij9ZJ5AST6VRmY8co6wW92wpFSNKihq5eAEmAPOgG+T7I9TI9y7mgZNZkE8zqfjt6V6BzM/fSqqMUOkXdV/UZ89vdtVWvLzoVwjoPvrQzdHT506jcOwUuOR9TVSAeNAZ+Q/xQyx5D306iDMMuF50EwNiKAxPT786WuBjsJ9YqkafiI524HCw5ipWW1k9alV6S7kus+xqi0Y6daawjclHzotjFp0NF/MoNci1klJvSxdJLYPajiqjypm3bU/ppe1jLZ4AU5YxCjjWSeZcMSbdtEWTCJwWKncD9sUV8WG0V4PSD76UvdpSci3FZuJ0IHQD9bdNhxPCpxjORnc5Ix/xiEt2Jkgm5aAKxPtqSR1AnXhWB+KsKRZBCtnUqAuSFW3mXwidQNFOY6k9K6rtO2rWZzKwa5YDHMGLjvkBDNtGvsrArL/EtpbWHv5CChGW2kmCiuuZ0A0BkZSNiAp0JM+tg6mXJHnN+vX6M9Sbd79hHtPCv+Wu3TIXu3V12NtmGqKv6IMAruZmrYHAt+TF4zLqGZgQBKCEXUzmGXSNZrf7YKvYe6HDXWtXAqpqoAtkMGVoJIG7tBHCJgh7EBYWcy+Lu7bMJC5Rly2ykT4W0lpJJABjaisRLpX7P0v776WFVRt38AX4as3LuHs+Fge7XRtCQNA681O+la64e6pCkMSdgCTAHE/tFA7GvXfy1oNbzgLoQYuLqQSvD1kVq4PtB1bKVZlAnNAzqJjxr+r+4Dz51gxE5Z5NJbvQt1qkY20M+5gLgdX8cwynf9RBA6aimVwV79zjzrdS6SAQAQeIII9KIiHjPlNYZ4qWzSE9qkuEYIw96cuckcdPh50x+Xu8TWyEjYUJrkiV16zppvrU3Xb4QntDfCOJZgty/3xOZXd0BHhcAx4ObyYg7ToNayuzmIa6Gk3luOQVEi3mIGQToybhidoMxpXR9oYZr73EXVrVx3SR4TdYArmn/AIwDJPMrGorL7HxBtu8nxG+9stcgEMyp4b2gy+LQR7Xxr3KU703bey09cNbhU72AdmXIwyi8hZgobIp9tZKoyHgP09DprNO9krcW1bTTOAwI1YAqzTmb/J1NC7NwVy4lt7R0slvNruZgVHK2BuvAkEezWl2SHeyrq2VWNwgHQ+22h03BpcRJWe38tfB629fLgrSnrrbsKXcK5cF4YFSsESJkEQDoNjXjXCXKaFtCYnw5pK5jwmDTWNtXcpJIC8ySNeED/NZXZ+DukM58RYyCTAI4QOUfOkg045pNaafM1qST0sXeyx2SfX5k0rewlzjA6D/9q0P6w4D/ALCqTe4qv/amU2trFHZmV+VZZgAcyCfnQGNwbE1rtauH9g9Zpd8I5/Ug9KvGrfewkqa4M03nG5Pvrz8weJPvNPPgDxYe6qjCLxYe41TPAn05CgxAHP3mvfzR6/8Aambli2Nyvx+teDDLwUH3qPfuaN49gZJdxU4znP8A2NeHFdY8ySfdTq4cftUeUj/2OtEyAai2vp9TXZ4djunLuZ3eE7AnqdB8q9h+M+mn+zTvfAfo+VQ4j+B9wruo+EHprlmebP8AEVKeN7+B9wqUc8ux3TXcXS6w4L6GmbeJuDYfKuct3Y/UfWRTtm6efx3qk6IkKptJjSp1tgnpBq7du20/8iqkzoYG2/nXMdpdutalLSEvoM0EhSdv7j0pTAdmsz97igznfITqf7o2H8RRWCjlzVNFx3YJ4jXLDV/RHRdr9sXroyYYWraETmZgGbpBHhFU7KGKtMMxs3lCFcudUXVvaZspzEU2uOXjaPu08qi4q2SSbbDh7PL/AHNSzZY5FBW8353uHoxbu5O4TtnH3vy7A4fDooyEkX5ygOpmAg05wdiaW/E+KxC4Vg+Hs+Pw97bvZ2AAzTlCgC1C7bbededqC2bLQp/Rwj9a6GsfHQiYlVYlFV7aLqBkZvEw1gkMAkDeBVcNTi8um0r8+Hj3+RDEU7Pfj9nTXb2K7h7ow9lS1tluu2I8bArBW6hQeIcFB0MRVuxu0Lz4K25Sx3aJDXHxBtXAVAEmE8GgHh1kRvS6q5tG+1yD3UKJlMpQiCRu5ncajYcaV7JzMuFzN4XFpLg/YLcBC3AMxypPIgAnWouEZQei0fj2em/lx4E5UnFrU6j8N3sYcHZyWbLoUGXNeKMwkwXGTfpW7bfFHV7FgQI/87GOMz3elYXZWPuWsMp8bHM6rbUKWY94whQeA114Un+R7R7QJF8nDWASCo9p48tW8zp0NeZUpKU5SlljG711v8lfVkprLyjoLWLuM8WDYLxLIt/OImJaF01nXehdo2e1Lhyo1iypnVSSwE6akfIVqdhdhWsKmSyoE+0x1ZyOLNx/xWrBrDPExhP/ABxTXdr8Xf5ElL4Gb2LhL1tW/MXjdYkawFVRAEKPOiX3/SpyjaeR5KvFvgKQ7X7RvIxRLF1xElkAhieAJOgpKx2liGDK2DuWyAuq5XYzO2ogUVRnP/I7eaX0/oeMHuwNy29p7zIXZWukG3m/qd4VWCG4A8VPpG1YGFsh3xHcvJ75szknI39G3p4v+Sc2p9niNhS746/cu4hbNi/cTvIaIBQlFDKRm3JXcGY2O9YfZ1/Em7e7uy7sLiB1JQHRQuS4swPZ9pdeZjf6CjhZKLbkr2Xbw39eZTNFNam72V2p3eHW3axCrDOskhylzOxyid8w8WbYdZApjsnGIqQt3IQ9zxakN4zq8899ffXPdkXbrWmK4XMLb3SHBtKLQJJdSTvvGoiAIo3Yd3GPYV7djvLZZ2kMgBJbxAAmSOhNVq4aPvO6Wut3Hd39a/2PSqRVr/Y6DF9qEkTftQZCeKQxH6gc2nIA9d6esq0HxiJ4a7CK4y/Zvif/AKZBZhLF0BkkRBBhfZjlV0vY4KCqFRqdXSOJ86lPCJxWSSXzX4NEK1t19GdReumdHX1FCDXP2qfKRXOWO1r91A/5XOCSAysBMbmCedBGMxWYDuigJK6PJ0E7TFBYOWzauvFfst7RHdX8mdOS/L40G/dI3aPvlvWMMTieOYjkco+Ir0Yq6P8Aj/8AauVBrlef7D112Y7eu3P0s3m2g925pZnc73fTYUP86/G2PfP+aHcxB/YB6D61WMGuF9CcpxfJZmP7h6GhFm4FqEzsefoQKBcdv3HyzT8qtGBnlIctX3XcsfM0QY7+YFZLF+ajzM0Lvj/BvTT6VTopidZrQ2X7R5XPdQ2x5jW58yfnFY73Cd8q/wBv1P0oLFRx+NOsPEV15Gz+f/vPWG1qVgm6vM+81Kp7PHsJ1pHXDEoOXzNe2ijzKhRw/cepjbyrireIYcfjR1xrfuPvqbwbWzNCxfdHaWbKLIXQE5gOU7/ET60wgHIe+uHGLY/8h/7UVcTc/f8A+1Slg5PeQ8cZFbRO3NyNBpP3NGS8Bsy+tcOuIcam5/7fKiLiXI1cRyJ+dReC8Sixq7HUdvXycNdykbASDr7S+zzNY/4hvlMKIDoY7tVNtsqpcUi4rOR4nbUkzuNOuLj3DAKT7TAGCdtzp6Vn4jGubZVmaAIE6+PQEeYE61tw2Eypa83/AAZK+JUm9OLHf9n9qO1pbot3izJAti2SsFMveLciM5AnNtGnWvfwl3l3DoYJOQWdEzI1q2Cq2j4hEkliTqCdK5nD9o3AAFYm3pmG4J4wNyu0gaGPOhdmdsPbtnKRBzI8DkzZDpsT7M8oqU8JJxko21a8tdBepF2v2Pq/4KtFsIgYrnR7gJzZmV1uMDLjfkTxrqbM9PSvkfYHbF3D5rSC3ACPodJKw0eqyfOtxvxleBAypPSdOrEbCvn8Z/x9WdWTjazd/PUPQlJXO97Rx62ULsCeAVQWZidgAONc7g8Jexzi9fzWrInJbBILcJO287+grNw/4iusVbLbJVjqSdjoQs8Dpr0rct9tYiJ7u1H9+tZlQqYePupZnzfb4L8jrD1Ka921+9/sdIlsAADYAADkBWb2pg++RlDsgaFZkMNlG4B4TqJrGxX4paIFszx5AdDWVf8Axjc1AUR6aCpUcFiL5luTjg6q1egh23gFsPc/KObVxXS2AmpNjuVNxmUnXJ7cncmONZOFtW2a+nerbthsMRqBmUplN1XOuWNes66Vndo9rBsVda4Yzi2BoMpyiQGPGN42PHauZuXAWulwQjFCADtmOhjfadBzr63DYSbhaT1stbfDz/tiykoPe+v2Nu5aRkg3CV7y4oyx/VtLcYtcIEaqCMqmZzaV0vZuIsBXVbi5RduZQDplkQfKvneCxCqHL/qYyTBBA1G3Hjpzq2CvwpGoGY6HgDGnU1qr4NzVm3oLRxPTd0jtfxHjbKW8wbOxZQVB1I116RzrDwlk38tzFXRkHs2wY4/qHAH31iYpwQDOuYAacOMn72oti7IGvP511PDdKnaL178/IaeJzzu1p24OybtC2p0aZ0O0KQIBgcOFCudpJIAbbX5/WuUL1Q3KisHHuUeOl2OrudqJ+6lX7QXnNc4XNDa4Oc1SODiTljJM37mOTnSr48cI9axy56ChPcXi0/fKrRw0URdeTNa5jVPXy+lCbGnoPiazGxKxvVe/B41ZUF2Juq3yaBxfr5/cUN8aedIG8KG9zmadUkK6g4+LPOl7mIJpY3RVGuVaNJLgnKqGNw86lAz15VMgnVNe2jcp9QKZU80P/YVKlZmkzckFTKf0H3iiKAP0GfMRUqVNwQxcED9E+o+HKiBgd0j1BqVKm4IKAYggMoUGYaNvaaFUn40rjbOVXtiYBQ66nxEAj3iZqVKtCNnFetyNTn1waSiIXXPoByIOx6QBtS1pIlGkqbpDTyAknTnpNSpU4r6q48h2xfh1U6xmSeLD2lPQ6GtO3fAGkjjAMjz13NSpUK1JO3wL0ptXDrjWGs/CmLfal0DRoHkD8alSsroQfBqVWXcXu9pMd3JnffWkb2NqVKpChBEKlWXcwe0b5cuqiZyEk8MvAdfEB76zrVwjNmWT4RJ3BB2HThUqV69OCSseXUm/5AmU68BJMb5deGuvL0o9rEvqYEkn4gSN6lSnnFWJwk7lHvOeA4e4etDzP9NvrUqUcisDO7novPz98GrDFXOQ+/WpUoOEexymwVx3O8+/SqZG5fH/AHUqUyigZ2eFG5H3/wC6r3Z5fL61KlGwrkzzu25fL6153R5fL61KlEW5O6bl8vrU7puXy+tSpXAued03L5fWp3Lcvl9a8qUQHvcnl8vrUqVK44//2Q==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7</a:t>
            </a:fld>
            <a:endParaRPr lang="es-EC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063577144"/>
              </p:ext>
            </p:extLst>
          </p:nvPr>
        </p:nvGraphicFramePr>
        <p:xfrm>
          <a:off x="611560" y="1628800"/>
          <a:ext cx="73448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6972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18C7D3-5EB6-4DD2-8B1A-1B144B67F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018C7D3-5EB6-4DD2-8B1A-1B144B67F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8A383E-70F2-408F-8492-F7E19BAAD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758A383E-70F2-408F-8492-F7E19BAAD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ACA63D-35DC-4881-8B69-423FDB6E32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91ACA63D-35DC-4881-8B69-423FDB6E32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224667-2F2E-46FF-9234-E53AA044E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E4224667-2F2E-46FF-9234-E53AA044E3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EA2D0F-4034-4D77-8624-353C297E5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ABEA2D0F-4034-4D77-8624-353C297E5B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EF7CDB-A8C6-483B-B785-F387EADCE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B6EF7CDB-A8C6-483B-B785-F387EADCE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0598" y="2331219"/>
            <a:ext cx="7543800" cy="2593975"/>
          </a:xfrm>
        </p:spPr>
        <p:txBody>
          <a:bodyPr/>
          <a:lstStyle/>
          <a:p>
            <a:r>
              <a:rPr lang="es-ES" sz="5400" b="1" dirty="0" smtClean="0">
                <a:latin typeface="Bookman Old Style" pitchFamily="18" charset="0"/>
              </a:rPr>
              <a:t>MARCO </a:t>
            </a:r>
            <a:br>
              <a:rPr lang="es-ES" sz="5400" b="1" dirty="0" smtClean="0">
                <a:latin typeface="Bookman Old Style" pitchFamily="18" charset="0"/>
              </a:rPr>
            </a:br>
            <a:r>
              <a:rPr lang="es-ES" sz="5400" b="1" dirty="0" smtClean="0">
                <a:latin typeface="Bookman Old Style" pitchFamily="18" charset="0"/>
              </a:rPr>
              <a:t>TEÓRICO</a:t>
            </a:r>
            <a:endParaRPr lang="es-ES" sz="5400" b="1" dirty="0">
              <a:latin typeface="Bookman Old Style" pitchFamily="18" charset="0"/>
            </a:endParaRPr>
          </a:p>
        </p:txBody>
      </p:sp>
      <p:pic>
        <p:nvPicPr>
          <p:cNvPr id="5" name="4 Imagen" descr="http://t1.gstatic.com/images?q=tbn:ANd9GcSI3HqvB5OJ-OcjX51nkZcP0PbRmTFcyAviLxB14YM5HLcLdVE4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882"/>
            <a:ext cx="1998499" cy="504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80928"/>
            <a:ext cx="228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10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563265"/>
              </p:ext>
            </p:extLst>
          </p:nvPr>
        </p:nvGraphicFramePr>
        <p:xfrm>
          <a:off x="755576" y="1124744"/>
          <a:ext cx="6912768" cy="5067495"/>
        </p:xfrm>
        <a:graphic>
          <a:graphicData uri="http://schemas.openxmlformats.org/drawingml/2006/table">
            <a:tbl>
              <a:tblPr/>
              <a:tblGrid>
                <a:gridCol w="3427338"/>
                <a:gridCol w="3485430"/>
              </a:tblGrid>
              <a:tr h="156308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PMBOK</a:t>
                      </a:r>
                      <a:endParaRPr lang="en-US" sz="13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PRINCE2</a:t>
                      </a:r>
                      <a:endParaRPr lang="en-US" sz="13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Orientado a </a:t>
                      </a:r>
                      <a:r>
                        <a:rPr lang="es-ES" sz="1300" dirty="0" smtClean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Project </a:t>
                      </a:r>
                      <a:r>
                        <a:rPr lang="es-ES" sz="13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managers </a:t>
                      </a:r>
                      <a:endParaRPr lang="en-US" sz="13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Orientado a toda la organización que interviene en el proyecto</a:t>
                      </a:r>
                      <a:endParaRPr lang="en-US" sz="13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781538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Orientado hacia la enseñanza.</a:t>
                      </a:r>
                      <a:endParaRPr lang="en-US" sz="13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Orientado más hacia   la práctica, se podría decir que está enfocado a tener más</a:t>
                      </a:r>
                      <a:br>
                        <a:rPr lang="es-ES" sz="13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es-ES" sz="13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probabilidades de éxito en el desarrollo</a:t>
                      </a:r>
                      <a:br>
                        <a:rPr lang="es-ES" sz="13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es-ES" sz="13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de los proyectos.</a:t>
                      </a:r>
                      <a:endParaRPr lang="en-US" sz="13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231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Proporciona todos los conocimientos</a:t>
                      </a:r>
                      <a:br>
                        <a:rPr lang="es-ES" sz="13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es-ES" sz="13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necesarios para enfrentar a la gestión</a:t>
                      </a:r>
                      <a:br>
                        <a:rPr lang="es-ES" sz="13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</a:br>
                      <a:r>
                        <a:rPr lang="es-ES" sz="13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de proyectos.</a:t>
                      </a:r>
                      <a:endParaRPr lang="en-US" sz="13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Define con más detalle los roles y responsabilidades dentro del proyecto y la organización de gestión y toma de decisiones.</a:t>
                      </a:r>
                      <a:endParaRPr lang="en-US" sz="13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Incluye las habilidades de gestión e interpersonales</a:t>
                      </a:r>
                      <a:endParaRPr lang="en-US" sz="130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No abarca la gestión de servicios, ni la de personal</a:t>
                      </a:r>
                      <a:endParaRPr lang="en-US" sz="13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Orientado a la descripción </a:t>
                      </a:r>
                      <a:endParaRPr lang="en-US" sz="13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Orientado al uso o a la acción </a:t>
                      </a:r>
                      <a:endParaRPr lang="en-US" sz="13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468923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Es una guía o norma (conjunto de mejores prácticas, orientado a la descripción de lo que se hace o utiliza) </a:t>
                      </a:r>
                      <a:endParaRPr lang="en-US" sz="130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Es un método (modo de hacer, prescriptivo, orientado al uso o a la acción).</a:t>
                      </a:r>
                      <a:endParaRPr lang="en-US" sz="13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Finalización del proyecto </a:t>
                      </a:r>
                      <a:endParaRPr lang="en-US" sz="130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Consecución del Business Case.</a:t>
                      </a:r>
                      <a:endParaRPr lang="en-US" sz="13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Describe las técnicas que se usan al gestionar un proyecto </a:t>
                      </a:r>
                      <a:endParaRPr lang="en-US" sz="130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Apenas da una breve descripción de las técnicas a usar</a:t>
                      </a:r>
                      <a:endParaRPr lang="en-US" sz="13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Incluye la gestión de adquisiciones </a:t>
                      </a:r>
                      <a:endParaRPr lang="en-US" sz="130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No lo hace</a:t>
                      </a:r>
                      <a:endParaRPr lang="en-US" sz="13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12615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Tiene como fin el producto</a:t>
                      </a:r>
                      <a:endParaRPr lang="en-US" sz="130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Tiene como fin el beneficio económico</a:t>
                      </a:r>
                      <a:endParaRPr lang="en-US" sz="13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308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30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No prescriptivo, es descriptivo</a:t>
                      </a:r>
                      <a:endParaRPr lang="en-US" sz="130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300" dirty="0">
                          <a:solidFill>
                            <a:srgbClr val="000000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Prescriptivo </a:t>
                      </a:r>
                      <a:endParaRPr lang="en-US" sz="1300" dirty="0"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2629" marR="42629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7620000" cy="796950"/>
          </a:xfrm>
        </p:spPr>
        <p:txBody>
          <a:bodyPr/>
          <a:lstStyle/>
          <a:p>
            <a:pPr algn="ctr"/>
            <a:r>
              <a:rPr lang="es-EC" altLang="zh-CN" sz="2800" b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  <a:t>COMPARACIÓN PMBOK VS. PRINCE2</a:t>
            </a:r>
            <a:br>
              <a:rPr lang="es-EC" altLang="zh-CN" sz="2800" b="1" dirty="0">
                <a:solidFill>
                  <a:srgbClr val="FF0000"/>
                </a:solidFill>
                <a:latin typeface="Bookman Old Style" pitchFamily="18" charset="0"/>
                <a:cs typeface="Times New Roman" pitchFamily="18" charset="0"/>
              </a:rPr>
            </a:br>
            <a:endParaRPr lang="es-ES" sz="28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C" smtClean="0"/>
              <a:t>Apolo Tatiana, Bolaños Carolina</a:t>
            </a:r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823F-4C7B-43E7-A408-FA6B1E98AB6E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3135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1138</TotalTime>
  <Words>1328</Words>
  <Application>Microsoft Office PowerPoint</Application>
  <PresentationFormat>Presentación en pantalla (4:3)</PresentationFormat>
  <Paragraphs>290</Paragraphs>
  <Slides>32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Adyacencia</vt:lpstr>
      <vt:lpstr>                                                                             “MODELO DE GESTIÓN DE PROYECTOS DEL SECTOR ELÉCTRICO APLICADO AL SUBSECTOR DE SUMINISTRO Y MONTAJE DE PRODUCTOS Y SERVICIOS DE INGENIERÍA ELÉCTRICA”  AUTORAS: ING. APOLO CÁRDENAS TATIANA MAGALI  ING. BOLAÑOS JURADO MÓNICA CAROLINA     DIRECTOR: ING. PAVÓN  RAÚL MSC., MBA.    SANGOLQUÍ, JULIO DE 2014  </vt:lpstr>
      <vt:lpstr>INTRODUCCIÓN</vt:lpstr>
      <vt:lpstr>EMPRESAS DEL SECTOR ELÉCTRICO</vt:lpstr>
      <vt:lpstr>SUBSECTOR DE SUMINISTRO Y MONTAJE DE PRODUCTOS Y SERVICIOS DE INGENIERÍA ELÉCTRICA</vt:lpstr>
      <vt:lpstr>FORMULACIÓN DEL PROBLEMA</vt:lpstr>
      <vt:lpstr>OBJETIVO GENERAL</vt:lpstr>
      <vt:lpstr>IMPORTANCIA</vt:lpstr>
      <vt:lpstr>MARCO  TEÓRICO</vt:lpstr>
      <vt:lpstr>COMPARACIÓN PMBOK VS. PRINCE2 </vt:lpstr>
      <vt:lpstr>DISEÑO METODOLÓGICO</vt:lpstr>
      <vt:lpstr>METODOLOGÍA DE LA INVESTIGACIÓN</vt:lpstr>
      <vt:lpstr>DIAGNÓSTICO SITUACIONAL</vt:lpstr>
      <vt:lpstr>AMBIENTE EXTERNO</vt:lpstr>
      <vt:lpstr>Presentación de PowerPoint</vt:lpstr>
      <vt:lpstr>AMBIENTE INTERNO</vt:lpstr>
      <vt:lpstr>AMBIENTE INTERNO</vt:lpstr>
      <vt:lpstr>PROPUESTA DEL MODELO DE GESTIÓN DE PROYECTOS</vt:lpstr>
      <vt:lpstr>MODELO DE GESTIÓN DE PROYECTOS</vt:lpstr>
      <vt:lpstr>Presentación de PowerPoint</vt:lpstr>
      <vt:lpstr>Presentación de PowerPoint</vt:lpstr>
      <vt:lpstr>VALIDACIÓN DEL MODELO DE GESTIÓN DE PROYECTOS</vt:lpstr>
      <vt:lpstr>PASOS A SEGUIR</vt:lpstr>
      <vt:lpstr>CRITERIOS DE EVALUACIÓN</vt:lpstr>
      <vt:lpstr>INSTRUMENTO DE VALIDACIÓN</vt:lpstr>
      <vt:lpstr>ANÁLISIS DE RESULTADOS</vt:lpstr>
      <vt:lpstr>Presentación de PowerPoint</vt:lpstr>
      <vt:lpstr>Presentación de PowerPoint</vt:lpstr>
      <vt:lpstr>CONCLUSIONES</vt:lpstr>
      <vt:lpstr>Presentación de PowerPoint</vt:lpstr>
      <vt:lpstr>RECOMENDACIONES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Bolaños Carolina</dc:creator>
  <cp:lastModifiedBy>usuario</cp:lastModifiedBy>
  <cp:revision>87</cp:revision>
  <dcterms:created xsi:type="dcterms:W3CDTF">2014-07-09T17:34:51Z</dcterms:created>
  <dcterms:modified xsi:type="dcterms:W3CDTF">2014-07-31T02:32:57Z</dcterms:modified>
</cp:coreProperties>
</file>