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5" r:id="rId5"/>
    <p:sldId id="266" r:id="rId6"/>
    <p:sldId id="274" r:id="rId7"/>
    <p:sldId id="275" r:id="rId8"/>
    <p:sldId id="276" r:id="rId9"/>
    <p:sldId id="277" r:id="rId10"/>
    <p:sldId id="263" r:id="rId11"/>
    <p:sldId id="267" r:id="rId12"/>
    <p:sldId id="264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08A60-D3F8-43D5-83DD-D83B7426C8DA}" type="datetimeFigureOut">
              <a:rPr lang="es-EC" smtClean="0"/>
              <a:t>05/12/2013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0FA2B-E131-49D4-BAAF-B64B508F5E1F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FA2B-E131-49D4-BAAF-B64B508F5E1F}" type="slidenum">
              <a:rPr lang="es-EC" smtClean="0"/>
              <a:t>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3DE5019-CFFF-4B55-A319-C7AFE9CAD4A5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8235E5-F6B6-4433-847F-AC9A0D39A4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33365" y="2996952"/>
            <a:ext cx="3313355" cy="1702160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ANÁLISIS, DISEÑO E IMPLEMENTACIÓN DE UN CATÁLOGO ELECTRÓNICO PARA LA EMPRESA NR PRODUCTOS INDUSTRIALES Y AGRÍCOLAS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33365" y="4725144"/>
            <a:ext cx="3309803" cy="956565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41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s-ES" dirty="0"/>
              <a:t>Se identificó los requerimientos específicos utilizando la metodología OOHDM con el usuario de la empresa, en éste caso el administrador.</a:t>
            </a:r>
          </a:p>
          <a:p>
            <a:pPr algn="just"/>
            <a:endParaRPr lang="es-ES" dirty="0"/>
          </a:p>
          <a:p>
            <a:pPr lvl="0" algn="just"/>
            <a:r>
              <a:rPr lang="es-ES" dirty="0"/>
              <a:t>Durante el proceso de análisis del empleo y el diseño del sistema CATÁLOGO ELECTRÓNICO PARA LA EMPRESA NERELIA TORRES PRODUCTOS INDUSTRIALES Y AGRÍCOLAS se utilizó la metodología OOHDM con las fases: </a:t>
            </a:r>
          </a:p>
          <a:p>
            <a:pPr lvl="1" algn="just"/>
            <a:r>
              <a:rPr lang="es-ES" dirty="0"/>
              <a:t>Obtención de requerimientos</a:t>
            </a:r>
          </a:p>
          <a:p>
            <a:pPr lvl="1" algn="just"/>
            <a:r>
              <a:rPr lang="es-ES" dirty="0"/>
              <a:t>Diseño Conceptual</a:t>
            </a:r>
          </a:p>
          <a:p>
            <a:pPr lvl="1" algn="just"/>
            <a:r>
              <a:rPr lang="es-ES" dirty="0"/>
              <a:t>Diseño </a:t>
            </a:r>
            <a:r>
              <a:rPr lang="es-ES" dirty="0" err="1"/>
              <a:t>Navegacional</a:t>
            </a:r>
            <a:endParaRPr lang="es-ES" dirty="0"/>
          </a:p>
          <a:p>
            <a:pPr lvl="1" algn="just"/>
            <a:r>
              <a:rPr lang="es-ES" dirty="0"/>
              <a:t>Interfaz Abstracta</a:t>
            </a:r>
          </a:p>
          <a:p>
            <a:pPr lvl="1" algn="just"/>
            <a:r>
              <a:rPr lang="es-ES" dirty="0"/>
              <a:t>Implementación</a:t>
            </a:r>
          </a:p>
          <a:p>
            <a:pPr marL="365760" lvl="1" indent="0" algn="just">
              <a:buNone/>
            </a:pPr>
            <a:r>
              <a:rPr lang="es-ES" dirty="0" smtClean="0"/>
              <a:t>Cada </a:t>
            </a:r>
            <a:r>
              <a:rPr lang="es-ES" dirty="0"/>
              <a:t>una con los diagramas respectivos.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49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/>
            <a:r>
              <a:rPr lang="es-ES" dirty="0"/>
              <a:t>Se realizó la implementación del sistema CATÁLOGO ELECTRÓNICO PARA LA EMPRESA </a:t>
            </a:r>
            <a:r>
              <a:rPr lang="es-ES" dirty="0" smtClean="0"/>
              <a:t>NT </a:t>
            </a:r>
            <a:r>
              <a:rPr lang="es-ES" dirty="0"/>
              <a:t>PRODUCTOS INDUSTRIALES Y AGRÍCOLAS y la documentación sobre el manual técnico, manual de usuario para su instalación y utilización del sistema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lvl="0" algn="just"/>
            <a:r>
              <a:rPr lang="es-ES" dirty="0"/>
              <a:t>Mediante la implementación del catálogo electrónico, la empresa NERELIA TORRES PRODUCTOS INDUSTRIALES Y AGRÍCOLAS se pone a la vanguardia de las nuevas tecnologías informáticas y proyecta una imagen de innovación en tecnología y servicio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lvl="0" algn="just"/>
            <a:r>
              <a:rPr lang="es-ES" dirty="0"/>
              <a:t>El catalogo electrónico permitió que la empresa NERELIA TORRES PRODUCTOS INDUSTRIALES Y AGRÍCOLAS ingrese al mundo electrónico convirtiéndose en la representación digital de sus productos y servicios.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987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sz="1800" dirty="0"/>
              <a:t>Actualizar continuamente el sistema para así tener la información necesaria para consulta de productos, precios, e información general.</a:t>
            </a:r>
          </a:p>
          <a:p>
            <a:pPr marL="68580" indent="0" algn="just">
              <a:buNone/>
            </a:pPr>
            <a:endParaRPr lang="es-ES" sz="1800" dirty="0"/>
          </a:p>
          <a:p>
            <a:pPr lvl="0" algn="just"/>
            <a:r>
              <a:rPr lang="es-ES" sz="1800" dirty="0"/>
              <a:t>Se recomienda elaborar un plan de contingencia, entre los procesos tomar en cuenta la obtención y almacenamiento de los respaldos de información (</a:t>
            </a:r>
            <a:r>
              <a:rPr lang="es-ES" sz="1800" dirty="0" err="1"/>
              <a:t>backups</a:t>
            </a:r>
            <a:r>
              <a:rPr lang="es-ES" sz="1800" dirty="0"/>
              <a:t>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169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davidaustria.com/wp-content/uploads/2011/11/WP3_ERD_0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15200" cy="4940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092280" y="580526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5"/>
            <a:ext cx="6696743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24328" y="6021288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149" y="1361364"/>
            <a:ext cx="5453702" cy="413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092280" y="580526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PLANTEAMIENTO DEL 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656327"/>
            <a:ext cx="6777317" cy="3508977"/>
          </a:xfrm>
        </p:spPr>
        <p:txBody>
          <a:bodyPr/>
          <a:lstStyle/>
          <a:p>
            <a:pPr algn="just"/>
            <a:r>
              <a:rPr lang="es-ES" dirty="0" smtClean="0"/>
              <a:t>Ventas </a:t>
            </a:r>
            <a:r>
              <a:rPr lang="es-ES" dirty="0"/>
              <a:t>son de manera personal con los </a:t>
            </a:r>
            <a:r>
              <a:rPr lang="es-ES" dirty="0" smtClean="0"/>
              <a:t>clientes.</a:t>
            </a:r>
          </a:p>
          <a:p>
            <a:pPr algn="just"/>
            <a:r>
              <a:rPr lang="es-ES" dirty="0" smtClean="0"/>
              <a:t>Pérdida de tiempo.</a:t>
            </a:r>
          </a:p>
          <a:p>
            <a:pPr algn="just"/>
            <a:r>
              <a:rPr lang="es-ES" dirty="0"/>
              <a:t>Publicidad que no satisface sus requerimientos.</a:t>
            </a:r>
          </a:p>
          <a:p>
            <a:pPr algn="just"/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7716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48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JUSTIFICACIÓN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785914"/>
            <a:ext cx="6777317" cy="330738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Las empresas empiezan a demandar publicidades y campañas de </a:t>
            </a:r>
            <a:r>
              <a:rPr lang="es-ES" dirty="0" smtClean="0"/>
              <a:t>marketing.</a:t>
            </a:r>
          </a:p>
          <a:p>
            <a:pPr marL="6858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Todo </a:t>
            </a:r>
            <a:r>
              <a:rPr lang="es-ES" dirty="0"/>
              <a:t>tipo de empresas están presentes en la Web utilizando catálogos </a:t>
            </a:r>
            <a:r>
              <a:rPr lang="es-ES" dirty="0" smtClean="0"/>
              <a:t>electrónicos.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143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03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Analizar, </a:t>
            </a:r>
            <a:r>
              <a:rPr lang="es-ES" dirty="0" smtClean="0"/>
              <a:t>d</a:t>
            </a:r>
            <a:r>
              <a:rPr lang="es-ES" dirty="0" smtClean="0"/>
              <a:t>iseñar </a:t>
            </a:r>
            <a:r>
              <a:rPr lang="es-ES" dirty="0"/>
              <a:t>e </a:t>
            </a:r>
            <a:r>
              <a:rPr lang="es-ES" dirty="0" smtClean="0"/>
              <a:t>implementar </a:t>
            </a:r>
            <a:r>
              <a:rPr lang="es-ES" dirty="0"/>
              <a:t>un catálogo electrónico para la empresa </a:t>
            </a:r>
            <a:r>
              <a:rPr lang="es-ES" dirty="0" smtClean="0"/>
              <a:t>NR </a:t>
            </a:r>
            <a:r>
              <a:rPr lang="es-ES" dirty="0"/>
              <a:t>PRODUCTOS INDUSTRIALES Y AGRÍCOLAS, que permita exhibir su amplia gama de productos químicos, fundamentándose en las buenas prácticas impulsando a ésta a su crecimiento y a una mayor competitividad.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392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dirty="0"/>
              <a:t>Identificar  los requerimientos específicos de la aplicación requerida.</a:t>
            </a:r>
          </a:p>
          <a:p>
            <a:pPr lvl="0" algn="just"/>
            <a:r>
              <a:rPr lang="es-ES" dirty="0"/>
              <a:t>Realizar el análisis y diseño de la aplicación propuesta.</a:t>
            </a:r>
          </a:p>
          <a:p>
            <a:pPr lvl="0" algn="just"/>
            <a:r>
              <a:rPr lang="es-ES" dirty="0"/>
              <a:t>Implementar la aplicación, así como la documentación.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555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/>
          <a:lstStyle/>
          <a:p>
            <a:r>
              <a:rPr lang="es-ES" dirty="0" smtClean="0"/>
              <a:t>COMERCIO ELECTRÓNICO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7041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09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773832"/>
            <a:ext cx="7024744" cy="1143000"/>
          </a:xfrm>
        </p:spPr>
        <p:txBody>
          <a:bodyPr/>
          <a:lstStyle/>
          <a:p>
            <a:r>
              <a:rPr lang="en-US" dirty="0" smtClean="0"/>
              <a:t>CATÁLOGO ELECTRÓNICO</a:t>
            </a:r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526" y="2204864"/>
            <a:ext cx="3038450" cy="400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860032" y="2656327"/>
            <a:ext cx="2960777" cy="350897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R</a:t>
            </a:r>
            <a:r>
              <a:rPr lang="es-ES" dirty="0" smtClean="0"/>
              <a:t>educción </a:t>
            </a:r>
            <a:r>
              <a:rPr lang="es-ES" dirty="0" smtClean="0"/>
              <a:t>de los costos de </a:t>
            </a:r>
            <a:r>
              <a:rPr lang="es-ES" dirty="0" smtClean="0"/>
              <a:t>producción</a:t>
            </a:r>
          </a:p>
          <a:p>
            <a:pPr algn="just"/>
            <a:r>
              <a:rPr lang="es-ES" dirty="0" smtClean="0"/>
              <a:t>Expansión </a:t>
            </a:r>
            <a:r>
              <a:rPr lang="es-ES" dirty="0" smtClean="0"/>
              <a:t>de los </a:t>
            </a:r>
            <a:r>
              <a:rPr lang="es-ES" dirty="0" smtClean="0"/>
              <a:t>mercados</a:t>
            </a:r>
          </a:p>
          <a:p>
            <a:pPr algn="just"/>
            <a:r>
              <a:rPr lang="es-ES" dirty="0" smtClean="0"/>
              <a:t>Reducción </a:t>
            </a:r>
            <a:r>
              <a:rPr lang="es-ES" dirty="0" smtClean="0"/>
              <a:t>de los costos de publicidad 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57808"/>
            <a:ext cx="7024744" cy="1143000"/>
          </a:xfrm>
        </p:spPr>
        <p:txBody>
          <a:bodyPr/>
          <a:lstStyle/>
          <a:p>
            <a:r>
              <a:rPr lang="en-US" dirty="0" smtClean="0"/>
              <a:t>TIENDA ONLINE</a:t>
            </a:r>
            <a:endParaRPr lang="es-EC" dirty="0"/>
          </a:p>
        </p:txBody>
      </p:sp>
      <p:pic>
        <p:nvPicPr>
          <p:cNvPr id="4" name="Picture 4" descr="C:\Users\SORAYA\AppData\Local\Temp\SNAGHTML76602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79637"/>
            <a:ext cx="45815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46" y="332656"/>
            <a:ext cx="8288018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SORAYA\AppData\Local\Temp\SNAGHTML16d82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294" y="5157192"/>
            <a:ext cx="2004146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odo problema se puede metodizarlo para la solución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619" y="620688"/>
            <a:ext cx="992100" cy="7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npsico.com/Images/Talleres_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7591"/>
            <a:ext cx="1274819" cy="10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7"/>
          <p:cNvSpPr/>
          <p:nvPr/>
        </p:nvSpPr>
        <p:spPr>
          <a:xfrm>
            <a:off x="5956995" y="814445"/>
            <a:ext cx="571299" cy="3098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2987824" y="2924944"/>
            <a:ext cx="28803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Botón de acción: Hacia delante o Siguiente">
            <a:hlinkClick r:id="rId8" action="ppaction://hlinksldjump" highlightClick="1"/>
          </p:cNvPr>
          <p:cNvSpPr/>
          <p:nvPr/>
        </p:nvSpPr>
        <p:spPr>
          <a:xfrm>
            <a:off x="4499992" y="2924944"/>
            <a:ext cx="28803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5580112" y="2996952"/>
            <a:ext cx="28803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959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3663</TotalTime>
  <Words>383</Words>
  <Application>Microsoft Office PowerPoint</Application>
  <PresentationFormat>Presentación en pantalla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Austin</vt:lpstr>
      <vt:lpstr>ANÁLISIS, DISEÑO E IMPLEMENTACIÓN DE UN CATÁLOGO ELECTRÓNICO PARA LA EMPRESA NR PRODUCTOS INDUSTRIALES Y AGRÍCOLAS</vt:lpstr>
      <vt:lpstr>PLANTEAMIENTO DEL PROBLEMA</vt:lpstr>
      <vt:lpstr>JUSTIFICACIÓN</vt:lpstr>
      <vt:lpstr>OBJETIVO GENERAL</vt:lpstr>
      <vt:lpstr>OBJETIVOS ESPECÍFICOS</vt:lpstr>
      <vt:lpstr>COMERCIO ELECTRÓNICO</vt:lpstr>
      <vt:lpstr>CATÁLOGO ELECTRÓNICO</vt:lpstr>
      <vt:lpstr>TIENDA ONLINE</vt:lpstr>
      <vt:lpstr>Diapositiva 9</vt:lpstr>
      <vt:lpstr>CONCLUSIONES</vt:lpstr>
      <vt:lpstr>Diapositiva 11</vt:lpstr>
      <vt:lpstr>RECOMENDACIONES</vt:lpstr>
      <vt:lpstr>Diapositiva 13</vt:lpstr>
      <vt:lpstr>Diapositiva 14</vt:lpstr>
      <vt:lpstr>Diapositiva 15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Soraya</cp:lastModifiedBy>
  <cp:revision>20</cp:revision>
  <dcterms:created xsi:type="dcterms:W3CDTF">2013-11-20T18:02:50Z</dcterms:created>
  <dcterms:modified xsi:type="dcterms:W3CDTF">2013-12-05T16:26:11Z</dcterms:modified>
</cp:coreProperties>
</file>