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4" r:id="rId1"/>
  </p:sldMasterIdLst>
  <p:sldIdLst>
    <p:sldId id="256" r:id="rId2"/>
    <p:sldId id="257" r:id="rId3"/>
    <p:sldId id="270" r:id="rId4"/>
    <p:sldId id="258" r:id="rId5"/>
    <p:sldId id="259" r:id="rId6"/>
    <p:sldId id="271" r:id="rId7"/>
    <p:sldId id="260" r:id="rId8"/>
    <p:sldId id="261" r:id="rId9"/>
    <p:sldId id="272" r:id="rId10"/>
    <p:sldId id="273" r:id="rId11"/>
    <p:sldId id="274" r:id="rId12"/>
    <p:sldId id="276" r:id="rId13"/>
    <p:sldId id="262" r:id="rId14"/>
    <p:sldId id="263" r:id="rId15"/>
    <p:sldId id="264" r:id="rId16"/>
    <p:sldId id="265" r:id="rId17"/>
    <p:sldId id="266" r:id="rId18"/>
    <p:sldId id="277" r:id="rId19"/>
    <p:sldId id="278" r:id="rId20"/>
    <p:sldId id="267" r:id="rId21"/>
    <p:sldId id="280" r:id="rId22"/>
    <p:sldId id="268" r:id="rId23"/>
    <p:sldId id="269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CCFF"/>
    <a:srgbClr val="FF6600"/>
    <a:srgbClr val="CC00FF"/>
    <a:srgbClr val="D61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5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10914-2DE8-4B05-90AA-619AFC9981A1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935565F-9426-43D8-9079-757C15D2490E}">
      <dgm:prSet phldrT="[Texto]" custT="1"/>
      <dgm:spPr>
        <a:solidFill>
          <a:srgbClr val="FF6600"/>
        </a:solidFill>
      </dgm:spPr>
      <dgm:t>
        <a:bodyPr/>
        <a:lstStyle/>
        <a:p>
          <a:r>
            <a:rPr lang="es-ES" sz="2400" b="1" dirty="0" smtClean="0"/>
            <a:t>4. ESTRATEGIA COMUNICACIONAL</a:t>
          </a:r>
          <a:endParaRPr lang="es-EC" sz="2400" b="1" dirty="0"/>
        </a:p>
      </dgm:t>
    </dgm:pt>
    <dgm:pt modelId="{8A0FEA80-3632-4067-A145-DF5CD5113CD2}" type="parTrans" cxnId="{4C7181A0-A97E-4004-975B-32302B09B2D6}">
      <dgm:prSet/>
      <dgm:spPr/>
      <dgm:t>
        <a:bodyPr/>
        <a:lstStyle/>
        <a:p>
          <a:endParaRPr lang="es-EC" sz="2800" b="1" dirty="0"/>
        </a:p>
      </dgm:t>
    </dgm:pt>
    <dgm:pt modelId="{A82CD016-D7B1-4846-9759-F657E0902B2D}" type="sibTrans" cxnId="{4C7181A0-A97E-4004-975B-32302B09B2D6}">
      <dgm:prSet/>
      <dgm:spPr/>
      <dgm:t>
        <a:bodyPr/>
        <a:lstStyle/>
        <a:p>
          <a:endParaRPr lang="es-EC" sz="2800" b="1" dirty="0"/>
        </a:p>
      </dgm:t>
    </dgm:pt>
    <dgm:pt modelId="{F0C70300-EFA9-465C-AF09-9593DE2DA5E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C" sz="2400" b="1" dirty="0" smtClean="0"/>
            <a:t>1. ESTRATEGIA INSTITUCIONAL</a:t>
          </a:r>
          <a:endParaRPr lang="es-EC" sz="2400" b="1" dirty="0"/>
        </a:p>
      </dgm:t>
    </dgm:pt>
    <dgm:pt modelId="{CF3861CB-F620-4F3B-B9C1-C8B31D3BD641}" type="parTrans" cxnId="{E41EB5EA-682F-4C8C-B47E-D41AED28EAA3}">
      <dgm:prSet/>
      <dgm:spPr/>
      <dgm:t>
        <a:bodyPr/>
        <a:lstStyle/>
        <a:p>
          <a:endParaRPr lang="es-EC" sz="2800" b="1" dirty="0"/>
        </a:p>
      </dgm:t>
    </dgm:pt>
    <dgm:pt modelId="{BA07C229-F3BB-4F65-9699-B944F2233D5F}" type="sibTrans" cxnId="{E41EB5EA-682F-4C8C-B47E-D41AED28EAA3}">
      <dgm:prSet/>
      <dgm:spPr/>
      <dgm:t>
        <a:bodyPr/>
        <a:lstStyle/>
        <a:p>
          <a:endParaRPr lang="es-EC" sz="2800" b="1" dirty="0"/>
        </a:p>
      </dgm:t>
    </dgm:pt>
    <dgm:pt modelId="{953ECE55-273C-4BA1-8D10-BC364D4577AA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400" b="1" dirty="0" smtClean="0"/>
            <a:t>2. GESTIÓN POR PROCESOS</a:t>
          </a:r>
          <a:endParaRPr lang="es-EC" sz="2400" b="1" dirty="0"/>
        </a:p>
      </dgm:t>
    </dgm:pt>
    <dgm:pt modelId="{F358546D-0FA3-46A6-B1A4-9364CC4B6F77}" type="parTrans" cxnId="{B564FBE5-BEC2-460C-91A6-2E2F508241A7}">
      <dgm:prSet/>
      <dgm:spPr/>
      <dgm:t>
        <a:bodyPr/>
        <a:lstStyle/>
        <a:p>
          <a:endParaRPr lang="es-EC" sz="2800" b="1" dirty="0"/>
        </a:p>
      </dgm:t>
    </dgm:pt>
    <dgm:pt modelId="{319BCD49-C6A0-49C7-BA22-A40F186DC40D}" type="sibTrans" cxnId="{B564FBE5-BEC2-460C-91A6-2E2F508241A7}">
      <dgm:prSet/>
      <dgm:spPr/>
      <dgm:t>
        <a:bodyPr/>
        <a:lstStyle/>
        <a:p>
          <a:endParaRPr lang="es-EC" sz="2800" b="1" dirty="0"/>
        </a:p>
      </dgm:t>
    </dgm:pt>
    <dgm:pt modelId="{39C87EC4-E853-4EBF-B1AA-109129BC1F38}">
      <dgm:prSet phldrT="[Texto]" custT="1"/>
      <dgm:spPr>
        <a:solidFill>
          <a:srgbClr val="CC00FF"/>
        </a:solidFill>
      </dgm:spPr>
      <dgm:t>
        <a:bodyPr/>
        <a:lstStyle/>
        <a:p>
          <a:r>
            <a:rPr lang="es-ES" sz="2400" b="1" dirty="0" smtClean="0"/>
            <a:t>3. ESTRUCTURA ORGANIZACIONAL</a:t>
          </a:r>
          <a:endParaRPr lang="es-EC" sz="2400" b="1" dirty="0"/>
        </a:p>
      </dgm:t>
    </dgm:pt>
    <dgm:pt modelId="{E5AA37E8-69E7-4BE9-93EE-5F874BC6A835}" type="parTrans" cxnId="{94449FF3-48FE-4E88-AB19-83C17D57CEA4}">
      <dgm:prSet/>
      <dgm:spPr/>
      <dgm:t>
        <a:bodyPr/>
        <a:lstStyle/>
        <a:p>
          <a:endParaRPr lang="es-EC" sz="2800" dirty="0"/>
        </a:p>
      </dgm:t>
    </dgm:pt>
    <dgm:pt modelId="{3F96AC4D-16ED-4468-BA6C-B31D60D874FC}" type="sibTrans" cxnId="{94449FF3-48FE-4E88-AB19-83C17D57CEA4}">
      <dgm:prSet/>
      <dgm:spPr/>
      <dgm:t>
        <a:bodyPr/>
        <a:lstStyle/>
        <a:p>
          <a:endParaRPr lang="es-EC" sz="2800" dirty="0"/>
        </a:p>
      </dgm:t>
    </dgm:pt>
    <dgm:pt modelId="{80F84EBB-0011-4522-8116-0DFF5BF6A350}" type="pres">
      <dgm:prSet presAssocID="{E9F10914-2DE8-4B05-90AA-619AFC9981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8FB0BB-3280-478C-8648-A764C2ECA462}" type="pres">
      <dgm:prSet presAssocID="{F0C70300-EFA9-465C-AF09-9593DE2DA5EF}" presName="node" presStyleLbl="node1" presStyleIdx="0" presStyleCnt="4" custScaleX="146934" custScaleY="107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3DE4FF-9F0F-4C91-8604-5BC33125EFFF}" type="pres">
      <dgm:prSet presAssocID="{F0C70300-EFA9-465C-AF09-9593DE2DA5EF}" presName="spNode" presStyleCnt="0"/>
      <dgm:spPr/>
      <dgm:t>
        <a:bodyPr/>
        <a:lstStyle/>
        <a:p>
          <a:endParaRPr lang="es-EC"/>
        </a:p>
      </dgm:t>
    </dgm:pt>
    <dgm:pt modelId="{89924A33-9DCB-4E51-B0C8-05B548A0ADC3}" type="pres">
      <dgm:prSet presAssocID="{BA07C229-F3BB-4F65-9699-B944F2233D5F}" presName="sibTrans" presStyleLbl="sibTrans1D1" presStyleIdx="0" presStyleCnt="4"/>
      <dgm:spPr/>
      <dgm:t>
        <a:bodyPr/>
        <a:lstStyle/>
        <a:p>
          <a:endParaRPr lang="es-EC"/>
        </a:p>
      </dgm:t>
    </dgm:pt>
    <dgm:pt modelId="{4B912C72-393E-43B4-9A80-57C51F3473D1}" type="pres">
      <dgm:prSet presAssocID="{953ECE55-273C-4BA1-8D10-BC364D4577AA}" presName="node" presStyleLbl="node1" presStyleIdx="1" presStyleCnt="4" custScaleX="146934" custScaleY="107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5FE14E-9C6A-4D48-9CC8-10E9B0B83541}" type="pres">
      <dgm:prSet presAssocID="{953ECE55-273C-4BA1-8D10-BC364D4577AA}" presName="spNode" presStyleCnt="0"/>
      <dgm:spPr/>
      <dgm:t>
        <a:bodyPr/>
        <a:lstStyle/>
        <a:p>
          <a:endParaRPr lang="es-EC"/>
        </a:p>
      </dgm:t>
    </dgm:pt>
    <dgm:pt modelId="{E1DB0CB0-AC42-455B-A468-75C29F3E325C}" type="pres">
      <dgm:prSet presAssocID="{319BCD49-C6A0-49C7-BA22-A40F186DC40D}" presName="sibTrans" presStyleLbl="sibTrans1D1" presStyleIdx="1" presStyleCnt="4"/>
      <dgm:spPr/>
      <dgm:t>
        <a:bodyPr/>
        <a:lstStyle/>
        <a:p>
          <a:endParaRPr lang="es-EC"/>
        </a:p>
      </dgm:t>
    </dgm:pt>
    <dgm:pt modelId="{F00EDB18-B2E4-4246-9EBB-33106FE4C75A}" type="pres">
      <dgm:prSet presAssocID="{39C87EC4-E853-4EBF-B1AA-109129BC1F38}" presName="node" presStyleLbl="node1" presStyleIdx="2" presStyleCnt="4" custScaleX="146934" custScaleY="107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277D5-AF5B-4C21-B516-30BB9B3A8A2E}" type="pres">
      <dgm:prSet presAssocID="{39C87EC4-E853-4EBF-B1AA-109129BC1F38}" presName="spNode" presStyleCnt="0"/>
      <dgm:spPr/>
      <dgm:t>
        <a:bodyPr/>
        <a:lstStyle/>
        <a:p>
          <a:endParaRPr lang="es-EC"/>
        </a:p>
      </dgm:t>
    </dgm:pt>
    <dgm:pt modelId="{E545C9D3-E77D-4BDB-98B0-A67F06E4EC31}" type="pres">
      <dgm:prSet presAssocID="{3F96AC4D-16ED-4468-BA6C-B31D60D874FC}" presName="sibTrans" presStyleLbl="sibTrans1D1" presStyleIdx="2" presStyleCnt="4"/>
      <dgm:spPr/>
      <dgm:t>
        <a:bodyPr/>
        <a:lstStyle/>
        <a:p>
          <a:endParaRPr lang="es-EC"/>
        </a:p>
      </dgm:t>
    </dgm:pt>
    <dgm:pt modelId="{08A246FA-5FEF-434F-9307-65789FCFEE94}" type="pres">
      <dgm:prSet presAssocID="{E935565F-9426-43D8-9079-757C15D2490E}" presName="node" presStyleLbl="node1" presStyleIdx="3" presStyleCnt="4" custScaleX="146934" custScaleY="107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31BF03-9360-4FBA-980F-7C2F687DF73F}" type="pres">
      <dgm:prSet presAssocID="{E935565F-9426-43D8-9079-757C15D2490E}" presName="spNode" presStyleCnt="0"/>
      <dgm:spPr/>
      <dgm:t>
        <a:bodyPr/>
        <a:lstStyle/>
        <a:p>
          <a:endParaRPr lang="es-EC"/>
        </a:p>
      </dgm:t>
    </dgm:pt>
    <dgm:pt modelId="{CEA4E11B-E428-4E1E-974C-83502EAB050D}" type="pres">
      <dgm:prSet presAssocID="{A82CD016-D7B1-4846-9759-F657E0902B2D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94449FF3-48FE-4E88-AB19-83C17D57CEA4}" srcId="{E9F10914-2DE8-4B05-90AA-619AFC9981A1}" destId="{39C87EC4-E853-4EBF-B1AA-109129BC1F38}" srcOrd="2" destOrd="0" parTransId="{E5AA37E8-69E7-4BE9-93EE-5F874BC6A835}" sibTransId="{3F96AC4D-16ED-4468-BA6C-B31D60D874FC}"/>
    <dgm:cxn modelId="{4C7181A0-A97E-4004-975B-32302B09B2D6}" srcId="{E9F10914-2DE8-4B05-90AA-619AFC9981A1}" destId="{E935565F-9426-43D8-9079-757C15D2490E}" srcOrd="3" destOrd="0" parTransId="{8A0FEA80-3632-4067-A145-DF5CD5113CD2}" sibTransId="{A82CD016-D7B1-4846-9759-F657E0902B2D}"/>
    <dgm:cxn modelId="{B564FBE5-BEC2-460C-91A6-2E2F508241A7}" srcId="{E9F10914-2DE8-4B05-90AA-619AFC9981A1}" destId="{953ECE55-273C-4BA1-8D10-BC364D4577AA}" srcOrd="1" destOrd="0" parTransId="{F358546D-0FA3-46A6-B1A4-9364CC4B6F77}" sibTransId="{319BCD49-C6A0-49C7-BA22-A40F186DC40D}"/>
    <dgm:cxn modelId="{A2CA0802-6300-415B-B42D-95FD9723F747}" type="presOf" srcId="{A82CD016-D7B1-4846-9759-F657E0902B2D}" destId="{CEA4E11B-E428-4E1E-974C-83502EAB050D}" srcOrd="0" destOrd="0" presId="urn:microsoft.com/office/officeart/2005/8/layout/cycle6"/>
    <dgm:cxn modelId="{594D047E-D0B1-4A54-9EDB-69856E4F522A}" type="presOf" srcId="{953ECE55-273C-4BA1-8D10-BC364D4577AA}" destId="{4B912C72-393E-43B4-9A80-57C51F3473D1}" srcOrd="0" destOrd="0" presId="urn:microsoft.com/office/officeart/2005/8/layout/cycle6"/>
    <dgm:cxn modelId="{E41EB5EA-682F-4C8C-B47E-D41AED28EAA3}" srcId="{E9F10914-2DE8-4B05-90AA-619AFC9981A1}" destId="{F0C70300-EFA9-465C-AF09-9593DE2DA5EF}" srcOrd="0" destOrd="0" parTransId="{CF3861CB-F620-4F3B-B9C1-C8B31D3BD641}" sibTransId="{BA07C229-F3BB-4F65-9699-B944F2233D5F}"/>
    <dgm:cxn modelId="{74FC06D2-CED0-4C18-8574-1223894EEDE1}" type="presOf" srcId="{BA07C229-F3BB-4F65-9699-B944F2233D5F}" destId="{89924A33-9DCB-4E51-B0C8-05B548A0ADC3}" srcOrd="0" destOrd="0" presId="urn:microsoft.com/office/officeart/2005/8/layout/cycle6"/>
    <dgm:cxn modelId="{4261126F-9FF8-407B-AFC7-75072A155C9D}" type="presOf" srcId="{F0C70300-EFA9-465C-AF09-9593DE2DA5EF}" destId="{278FB0BB-3280-478C-8648-A764C2ECA462}" srcOrd="0" destOrd="0" presId="urn:microsoft.com/office/officeart/2005/8/layout/cycle6"/>
    <dgm:cxn modelId="{75C3CDCE-E737-4540-B752-321AEA584EB0}" type="presOf" srcId="{319BCD49-C6A0-49C7-BA22-A40F186DC40D}" destId="{E1DB0CB0-AC42-455B-A468-75C29F3E325C}" srcOrd="0" destOrd="0" presId="urn:microsoft.com/office/officeart/2005/8/layout/cycle6"/>
    <dgm:cxn modelId="{B03F9BF7-CFA4-4A34-9408-D82FDE3D5048}" type="presOf" srcId="{39C87EC4-E853-4EBF-B1AA-109129BC1F38}" destId="{F00EDB18-B2E4-4246-9EBB-33106FE4C75A}" srcOrd="0" destOrd="0" presId="urn:microsoft.com/office/officeart/2005/8/layout/cycle6"/>
    <dgm:cxn modelId="{85777958-5919-4DDE-A81A-C008FDC5160A}" type="presOf" srcId="{E935565F-9426-43D8-9079-757C15D2490E}" destId="{08A246FA-5FEF-434F-9307-65789FCFEE94}" srcOrd="0" destOrd="0" presId="urn:microsoft.com/office/officeart/2005/8/layout/cycle6"/>
    <dgm:cxn modelId="{858A46A8-1D6A-431F-B16D-2782379F3227}" type="presOf" srcId="{3F96AC4D-16ED-4468-BA6C-B31D60D874FC}" destId="{E545C9D3-E77D-4BDB-98B0-A67F06E4EC31}" srcOrd="0" destOrd="0" presId="urn:microsoft.com/office/officeart/2005/8/layout/cycle6"/>
    <dgm:cxn modelId="{543611E5-0462-4A67-AEBB-D7B21C9ED9AB}" type="presOf" srcId="{E9F10914-2DE8-4B05-90AA-619AFC9981A1}" destId="{80F84EBB-0011-4522-8116-0DFF5BF6A350}" srcOrd="0" destOrd="0" presId="urn:microsoft.com/office/officeart/2005/8/layout/cycle6"/>
    <dgm:cxn modelId="{44F25844-CC82-404A-A1F2-7D2C55D20DAC}" type="presParOf" srcId="{80F84EBB-0011-4522-8116-0DFF5BF6A350}" destId="{278FB0BB-3280-478C-8648-A764C2ECA462}" srcOrd="0" destOrd="0" presId="urn:microsoft.com/office/officeart/2005/8/layout/cycle6"/>
    <dgm:cxn modelId="{4ECCEDCC-12F8-47E8-A43E-848FD8F352DF}" type="presParOf" srcId="{80F84EBB-0011-4522-8116-0DFF5BF6A350}" destId="{593DE4FF-9F0F-4C91-8604-5BC33125EFFF}" srcOrd="1" destOrd="0" presId="urn:microsoft.com/office/officeart/2005/8/layout/cycle6"/>
    <dgm:cxn modelId="{215E0678-1DDD-412A-8753-2257BDC946D0}" type="presParOf" srcId="{80F84EBB-0011-4522-8116-0DFF5BF6A350}" destId="{89924A33-9DCB-4E51-B0C8-05B548A0ADC3}" srcOrd="2" destOrd="0" presId="urn:microsoft.com/office/officeart/2005/8/layout/cycle6"/>
    <dgm:cxn modelId="{CEAF46ED-98E6-445C-8239-EF306DCBA538}" type="presParOf" srcId="{80F84EBB-0011-4522-8116-0DFF5BF6A350}" destId="{4B912C72-393E-43B4-9A80-57C51F3473D1}" srcOrd="3" destOrd="0" presId="urn:microsoft.com/office/officeart/2005/8/layout/cycle6"/>
    <dgm:cxn modelId="{5119DB34-FE8C-426C-BAC0-C25D224F8AE6}" type="presParOf" srcId="{80F84EBB-0011-4522-8116-0DFF5BF6A350}" destId="{A75FE14E-9C6A-4D48-9CC8-10E9B0B83541}" srcOrd="4" destOrd="0" presId="urn:microsoft.com/office/officeart/2005/8/layout/cycle6"/>
    <dgm:cxn modelId="{8D1AE7BB-9FBF-44A3-9118-E5126819F81E}" type="presParOf" srcId="{80F84EBB-0011-4522-8116-0DFF5BF6A350}" destId="{E1DB0CB0-AC42-455B-A468-75C29F3E325C}" srcOrd="5" destOrd="0" presId="urn:microsoft.com/office/officeart/2005/8/layout/cycle6"/>
    <dgm:cxn modelId="{2B8A3965-5794-4224-8034-0A80D806FB2F}" type="presParOf" srcId="{80F84EBB-0011-4522-8116-0DFF5BF6A350}" destId="{F00EDB18-B2E4-4246-9EBB-33106FE4C75A}" srcOrd="6" destOrd="0" presId="urn:microsoft.com/office/officeart/2005/8/layout/cycle6"/>
    <dgm:cxn modelId="{35DBFC8A-4F32-48EB-9F24-015F48C06DFD}" type="presParOf" srcId="{80F84EBB-0011-4522-8116-0DFF5BF6A350}" destId="{E75277D5-AF5B-4C21-B516-30BB9B3A8A2E}" srcOrd="7" destOrd="0" presId="urn:microsoft.com/office/officeart/2005/8/layout/cycle6"/>
    <dgm:cxn modelId="{1AC63BE7-1480-4EA8-A7F2-5BF33F31B48B}" type="presParOf" srcId="{80F84EBB-0011-4522-8116-0DFF5BF6A350}" destId="{E545C9D3-E77D-4BDB-98B0-A67F06E4EC31}" srcOrd="8" destOrd="0" presId="urn:microsoft.com/office/officeart/2005/8/layout/cycle6"/>
    <dgm:cxn modelId="{8677799C-B734-4C0F-8E41-2966671E2EA2}" type="presParOf" srcId="{80F84EBB-0011-4522-8116-0DFF5BF6A350}" destId="{08A246FA-5FEF-434F-9307-65789FCFEE94}" srcOrd="9" destOrd="0" presId="urn:microsoft.com/office/officeart/2005/8/layout/cycle6"/>
    <dgm:cxn modelId="{B47F68C1-F00D-45D3-8528-BC58ABCD0A0A}" type="presParOf" srcId="{80F84EBB-0011-4522-8116-0DFF5BF6A350}" destId="{4D31BF03-9360-4FBA-980F-7C2F687DF73F}" srcOrd="10" destOrd="0" presId="urn:microsoft.com/office/officeart/2005/8/layout/cycle6"/>
    <dgm:cxn modelId="{080A16EA-62D0-437C-9679-DD9034748089}" type="presParOf" srcId="{80F84EBB-0011-4522-8116-0DFF5BF6A350}" destId="{CEA4E11B-E428-4E1E-974C-83502EAB050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58CCE-9AD1-49DB-BC78-43EA59B5B92B}" type="doc">
      <dgm:prSet loTypeId="urn:microsoft.com/office/officeart/2005/8/layout/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9DD552F5-5EC9-45F8-922C-C78981F65462}">
      <dgm:prSet phldrT="[Texto]" custT="1"/>
      <dgm:spPr/>
      <dgm:t>
        <a:bodyPr/>
        <a:lstStyle/>
        <a:p>
          <a:r>
            <a:rPr lang="es-ES" sz="2800" dirty="0" smtClean="0">
              <a:latin typeface="+mj-lt"/>
            </a:rPr>
            <a:t>Oportunidades</a:t>
          </a:r>
          <a:endParaRPr lang="es-EC" sz="2800" dirty="0">
            <a:latin typeface="+mj-lt"/>
          </a:endParaRPr>
        </a:p>
      </dgm:t>
    </dgm:pt>
    <dgm:pt modelId="{94888096-0188-42F9-84EC-5E2E89BAD73A}" type="parTrans" cxnId="{39DBEB7C-D93C-44B4-8953-6F906D5E0930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98BCCF4A-437B-4848-8C29-1A39D4149AAD}" type="sibTrans" cxnId="{39DBEB7C-D93C-44B4-8953-6F906D5E0930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486DAE0-5A2A-4CDC-B75F-491F235EA0BB}">
      <dgm:prSet phldrT="[Texto]" custT="1"/>
      <dgm:spPr/>
      <dgm:t>
        <a:bodyPr/>
        <a:lstStyle/>
        <a:p>
          <a:r>
            <a:rPr lang="es-EC" sz="1800" dirty="0" smtClean="0">
              <a:latin typeface="+mj-lt"/>
            </a:rPr>
            <a:t>Apoyo del gobierno central por medio del cambio de matriz productiva.</a:t>
          </a:r>
          <a:endParaRPr lang="es-EC" sz="1800" dirty="0">
            <a:latin typeface="+mj-lt"/>
          </a:endParaRPr>
        </a:p>
      </dgm:t>
    </dgm:pt>
    <dgm:pt modelId="{F3130624-5672-45DE-A786-7FEAB90E610A}" type="parTrans" cxnId="{3016D199-232B-4BA3-97A6-A80099EBFD60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EB183924-DAB1-4E73-970D-9BF56EAE7002}" type="sibTrans" cxnId="{3016D199-232B-4BA3-97A6-A80099EBFD60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996AE97-D06A-40D5-AD05-3F9304B2248C}">
      <dgm:prSet phldrT="[Texto]" custT="1"/>
      <dgm:spPr/>
      <dgm:t>
        <a:bodyPr/>
        <a:lstStyle/>
        <a:p>
          <a:r>
            <a:rPr lang="es-ES" sz="3200" dirty="0" smtClean="0">
              <a:latin typeface="+mj-lt"/>
            </a:rPr>
            <a:t>Amenazas</a:t>
          </a:r>
          <a:endParaRPr lang="es-EC" sz="3200" dirty="0">
            <a:latin typeface="+mj-lt"/>
          </a:endParaRPr>
        </a:p>
      </dgm:t>
    </dgm:pt>
    <dgm:pt modelId="{61B41049-E825-455F-9ABD-E17D296BF444}" type="parTrans" cxnId="{5588B734-23F3-4B08-8106-939D888679C9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25D7736E-55C3-4E4B-A5F4-8032044650A0}" type="sibTrans" cxnId="{5588B734-23F3-4B08-8106-939D888679C9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300A00F9-1098-4B34-941F-0D6095C05A6B}">
      <dgm:prSet custT="1"/>
      <dgm:spPr/>
      <dgm:t>
        <a:bodyPr/>
        <a:lstStyle/>
        <a:p>
          <a:r>
            <a:rPr lang="es-EC" sz="1800" dirty="0" smtClean="0">
              <a:latin typeface="+mj-lt"/>
            </a:rPr>
            <a:t>Mayor nivel tecnológico que permite mayor competitividad.</a:t>
          </a:r>
          <a:endParaRPr lang="es-EC" sz="1800" dirty="0">
            <a:latin typeface="+mj-lt"/>
          </a:endParaRPr>
        </a:p>
      </dgm:t>
    </dgm:pt>
    <dgm:pt modelId="{FB9C547E-FF22-4DD2-9C41-F06614A47F54}" type="parTrans" cxnId="{6DAFD607-0406-4606-A136-151C462FFDB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2D4E936-B99C-4B15-A08D-DD23F2C3994C}" type="sibTrans" cxnId="{6DAFD607-0406-4606-A136-151C462FFDB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2FE1FC80-66AD-4F79-9D12-9EACE2833231}">
      <dgm:prSet custT="1"/>
      <dgm:spPr/>
      <dgm:t>
        <a:bodyPr/>
        <a:lstStyle/>
        <a:p>
          <a:r>
            <a:rPr lang="es-EC" sz="1800" dirty="0" smtClean="0">
              <a:latin typeface="+mj-lt"/>
            </a:rPr>
            <a:t>Sector metalmecánico en etapa de crecimiento.</a:t>
          </a:r>
          <a:endParaRPr lang="es-EC" sz="1800" dirty="0">
            <a:latin typeface="+mj-lt"/>
          </a:endParaRPr>
        </a:p>
      </dgm:t>
    </dgm:pt>
    <dgm:pt modelId="{475746E1-9EFB-4DB6-A7E1-3F4A359F9069}" type="parTrans" cxnId="{05EE2379-A032-48A4-842E-39A7F9378AA2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33992B-1DAE-422C-93DC-3F47E2612808}" type="sibTrans" cxnId="{05EE2379-A032-48A4-842E-39A7F9378AA2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2BE6945A-E9C8-423B-BDBF-16D2125D3DBC}">
      <dgm:prSet phldrT="[Texto]" custT="1"/>
      <dgm:spPr/>
      <dgm:t>
        <a:bodyPr/>
        <a:lstStyle/>
        <a:p>
          <a:r>
            <a:rPr lang="es-EC" sz="1800" dirty="0" smtClean="0">
              <a:latin typeface="+mj-lt"/>
            </a:rPr>
            <a:t>Poca cantidad de proveedores calificados para entregar materia prima de calidad.</a:t>
          </a:r>
          <a:endParaRPr lang="es-ES" sz="1800" dirty="0" smtClean="0">
            <a:latin typeface="+mj-lt"/>
          </a:endParaRPr>
        </a:p>
      </dgm:t>
    </dgm:pt>
    <dgm:pt modelId="{074E0F4C-7700-4E32-AB62-8A894CBD4215}" type="sibTrans" cxnId="{272F4B92-2AB3-4D79-BF74-034FF67FD148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6EABC13D-C7A6-4CE8-995E-51D560C40F09}" type="parTrans" cxnId="{272F4B92-2AB3-4D79-BF74-034FF67FD148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6676EB4-89FA-4396-B4C4-97087A0B979C}">
      <dgm:prSet phldrT="[Texto]" custT="1"/>
      <dgm:spPr/>
      <dgm:t>
        <a:bodyPr/>
        <a:lstStyle/>
        <a:p>
          <a:r>
            <a:rPr lang="es-EC" sz="1800" dirty="0" smtClean="0">
              <a:latin typeface="+mj-lt"/>
            </a:rPr>
            <a:t>Industria local menos desarrollada que el resto de la región latina</a:t>
          </a:r>
          <a:endParaRPr lang="es-ES" sz="1800" dirty="0" smtClean="0">
            <a:latin typeface="+mj-lt"/>
          </a:endParaRPr>
        </a:p>
      </dgm:t>
    </dgm:pt>
    <dgm:pt modelId="{F835DA9A-28B4-453F-90E8-D437D92BC5EC}" type="parTrans" cxnId="{0D519CDA-4D1F-44B5-91C5-B5A694D329E0}">
      <dgm:prSet/>
      <dgm:spPr/>
    </dgm:pt>
    <dgm:pt modelId="{C33B2CEC-F73B-4CBB-9D6B-530AB2ECB12B}" type="sibTrans" cxnId="{0D519CDA-4D1F-44B5-91C5-B5A694D329E0}">
      <dgm:prSet/>
      <dgm:spPr/>
    </dgm:pt>
    <dgm:pt modelId="{92F225C0-B788-4D0A-B06E-050A316D171E}">
      <dgm:prSet phldrT="[Texto]" custT="1"/>
      <dgm:spPr/>
      <dgm:t>
        <a:bodyPr/>
        <a:lstStyle/>
        <a:p>
          <a:r>
            <a:rPr lang="es-ES" sz="1800" dirty="0" smtClean="0">
              <a:latin typeface="+mj-lt"/>
            </a:rPr>
            <a:t>Visión artesanal de la industria metalmecánica.</a:t>
          </a:r>
        </a:p>
      </dgm:t>
    </dgm:pt>
    <dgm:pt modelId="{905B850C-C6CF-44D0-8002-1389D27A7E54}" type="parTrans" cxnId="{43C4B350-66BC-48E9-92B8-FFDEED5DB6C2}">
      <dgm:prSet/>
      <dgm:spPr/>
    </dgm:pt>
    <dgm:pt modelId="{D7C98F03-A78F-48ED-9F37-5DD0D3C9431D}" type="sibTrans" cxnId="{43C4B350-66BC-48E9-92B8-FFDEED5DB6C2}">
      <dgm:prSet/>
      <dgm:spPr/>
    </dgm:pt>
    <dgm:pt modelId="{384D4E90-4083-48D2-B641-8F6F55748A4A}" type="pres">
      <dgm:prSet presAssocID="{24558CCE-9AD1-49DB-BC78-43EA59B5B9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08EBE-A12F-473B-9422-3D6F61A7E5B9}" type="pres">
      <dgm:prSet presAssocID="{9DD552F5-5EC9-45F8-922C-C78981F65462}" presName="parentLin" presStyleCnt="0"/>
      <dgm:spPr/>
      <dgm:t>
        <a:bodyPr/>
        <a:lstStyle/>
        <a:p>
          <a:endParaRPr lang="en-US"/>
        </a:p>
      </dgm:t>
    </dgm:pt>
    <dgm:pt modelId="{A75ED306-B358-4545-91F3-771BDE262EC3}" type="pres">
      <dgm:prSet presAssocID="{9DD552F5-5EC9-45F8-922C-C78981F6546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F6BB6EB-E1FD-4E5E-8E6A-C58F46CCE80D}" type="pres">
      <dgm:prSet presAssocID="{9DD552F5-5EC9-45F8-922C-C78981F654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4D93A-411F-4912-8B3E-FD3B59B8BED8}" type="pres">
      <dgm:prSet presAssocID="{9DD552F5-5EC9-45F8-922C-C78981F65462}" presName="negativeSpace" presStyleCnt="0"/>
      <dgm:spPr/>
      <dgm:t>
        <a:bodyPr/>
        <a:lstStyle/>
        <a:p>
          <a:endParaRPr lang="en-US"/>
        </a:p>
      </dgm:t>
    </dgm:pt>
    <dgm:pt modelId="{29575D9C-48D0-45F8-BD29-0B53F1FE00D8}" type="pres">
      <dgm:prSet presAssocID="{9DD552F5-5EC9-45F8-922C-C78981F6546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B2F75-82A6-458C-8D17-FEB33197A26A}" type="pres">
      <dgm:prSet presAssocID="{98BCCF4A-437B-4848-8C29-1A39D4149AAD}" presName="spaceBetweenRectangles" presStyleCnt="0"/>
      <dgm:spPr/>
      <dgm:t>
        <a:bodyPr/>
        <a:lstStyle/>
        <a:p>
          <a:endParaRPr lang="en-US"/>
        </a:p>
      </dgm:t>
    </dgm:pt>
    <dgm:pt modelId="{E59D7E16-9FF4-4479-94D4-BEBD78797764}" type="pres">
      <dgm:prSet presAssocID="{B996AE97-D06A-40D5-AD05-3F9304B2248C}" presName="parentLin" presStyleCnt="0"/>
      <dgm:spPr/>
      <dgm:t>
        <a:bodyPr/>
        <a:lstStyle/>
        <a:p>
          <a:endParaRPr lang="en-US"/>
        </a:p>
      </dgm:t>
    </dgm:pt>
    <dgm:pt modelId="{D1D2A199-C220-4803-8E01-4892CA77D555}" type="pres">
      <dgm:prSet presAssocID="{B996AE97-D06A-40D5-AD05-3F9304B2248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CFDB531-0901-434E-9D04-B2EB1431C90A}" type="pres">
      <dgm:prSet presAssocID="{B996AE97-D06A-40D5-AD05-3F9304B224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0D378-9B09-4CFA-A7DC-62681603B78E}" type="pres">
      <dgm:prSet presAssocID="{B996AE97-D06A-40D5-AD05-3F9304B2248C}" presName="negativeSpace" presStyleCnt="0"/>
      <dgm:spPr/>
      <dgm:t>
        <a:bodyPr/>
        <a:lstStyle/>
        <a:p>
          <a:endParaRPr lang="en-US"/>
        </a:p>
      </dgm:t>
    </dgm:pt>
    <dgm:pt modelId="{E8F8B60E-8DC0-4155-9D77-13F0F68B04DF}" type="pres">
      <dgm:prSet presAssocID="{B996AE97-D06A-40D5-AD05-3F9304B2248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C65F5-D8A9-4C26-A21F-95B1F9672D0D}" type="presOf" srcId="{2BE6945A-E9C8-423B-BDBF-16D2125D3DBC}" destId="{E8F8B60E-8DC0-4155-9D77-13F0F68B04DF}" srcOrd="0" destOrd="2" presId="urn:microsoft.com/office/officeart/2005/8/layout/list1"/>
    <dgm:cxn modelId="{272F4B92-2AB3-4D79-BF74-034FF67FD148}" srcId="{B996AE97-D06A-40D5-AD05-3F9304B2248C}" destId="{2BE6945A-E9C8-423B-BDBF-16D2125D3DBC}" srcOrd="2" destOrd="0" parTransId="{6EABC13D-C7A6-4CE8-995E-51D560C40F09}" sibTransId="{074E0F4C-7700-4E32-AB62-8A894CBD4215}"/>
    <dgm:cxn modelId="{63E077E2-432C-477C-91E3-B2B82CE0ECDD}" type="presOf" srcId="{0486DAE0-5A2A-4CDC-B75F-491F235EA0BB}" destId="{29575D9C-48D0-45F8-BD29-0B53F1FE00D8}" srcOrd="0" destOrd="0" presId="urn:microsoft.com/office/officeart/2005/8/layout/list1"/>
    <dgm:cxn modelId="{6DAFD607-0406-4606-A136-151C462FFDBD}" srcId="{9DD552F5-5EC9-45F8-922C-C78981F65462}" destId="{300A00F9-1098-4B34-941F-0D6095C05A6B}" srcOrd="1" destOrd="0" parTransId="{FB9C547E-FF22-4DD2-9C41-F06614A47F54}" sibTransId="{72D4E936-B99C-4B15-A08D-DD23F2C3994C}"/>
    <dgm:cxn modelId="{4E16745C-F759-4718-AFAD-E0D843A25D39}" type="presOf" srcId="{9DD552F5-5EC9-45F8-922C-C78981F65462}" destId="{A75ED306-B358-4545-91F3-771BDE262EC3}" srcOrd="0" destOrd="0" presId="urn:microsoft.com/office/officeart/2005/8/layout/list1"/>
    <dgm:cxn modelId="{43C4B350-66BC-48E9-92B8-FFDEED5DB6C2}" srcId="{B996AE97-D06A-40D5-AD05-3F9304B2248C}" destId="{92F225C0-B788-4D0A-B06E-050A316D171E}" srcOrd="1" destOrd="0" parTransId="{905B850C-C6CF-44D0-8002-1389D27A7E54}" sibTransId="{D7C98F03-A78F-48ED-9F37-5DD0D3C9431D}"/>
    <dgm:cxn modelId="{CE3ECA8C-B592-4AFF-BD4C-007740145614}" type="presOf" srcId="{86676EB4-89FA-4396-B4C4-97087A0B979C}" destId="{E8F8B60E-8DC0-4155-9D77-13F0F68B04DF}" srcOrd="0" destOrd="0" presId="urn:microsoft.com/office/officeart/2005/8/layout/list1"/>
    <dgm:cxn modelId="{15F919E2-20A9-4B62-BE39-DDF21CD6D97A}" type="presOf" srcId="{B996AE97-D06A-40D5-AD05-3F9304B2248C}" destId="{3CFDB531-0901-434E-9D04-B2EB1431C90A}" srcOrd="1" destOrd="0" presId="urn:microsoft.com/office/officeart/2005/8/layout/list1"/>
    <dgm:cxn modelId="{05EE2379-A032-48A4-842E-39A7F9378AA2}" srcId="{9DD552F5-5EC9-45F8-922C-C78981F65462}" destId="{2FE1FC80-66AD-4F79-9D12-9EACE2833231}" srcOrd="2" destOrd="0" parTransId="{475746E1-9EFB-4DB6-A7E1-3F4A359F9069}" sibTransId="{1E33992B-1DAE-422C-93DC-3F47E2612808}"/>
    <dgm:cxn modelId="{980B3489-17A9-4913-958A-88372ABF3BB9}" type="presOf" srcId="{92F225C0-B788-4D0A-B06E-050A316D171E}" destId="{E8F8B60E-8DC0-4155-9D77-13F0F68B04DF}" srcOrd="0" destOrd="1" presId="urn:microsoft.com/office/officeart/2005/8/layout/list1"/>
    <dgm:cxn modelId="{4808C63B-787A-4E15-AF80-AE4298B805ED}" type="presOf" srcId="{2FE1FC80-66AD-4F79-9D12-9EACE2833231}" destId="{29575D9C-48D0-45F8-BD29-0B53F1FE00D8}" srcOrd="0" destOrd="2" presId="urn:microsoft.com/office/officeart/2005/8/layout/list1"/>
    <dgm:cxn modelId="{5588B734-23F3-4B08-8106-939D888679C9}" srcId="{24558CCE-9AD1-49DB-BC78-43EA59B5B92B}" destId="{B996AE97-D06A-40D5-AD05-3F9304B2248C}" srcOrd="1" destOrd="0" parTransId="{61B41049-E825-455F-9ABD-E17D296BF444}" sibTransId="{25D7736E-55C3-4E4B-A5F4-8032044650A0}"/>
    <dgm:cxn modelId="{F0A8380C-9077-40B5-A469-AC3409851ABB}" type="presOf" srcId="{B996AE97-D06A-40D5-AD05-3F9304B2248C}" destId="{D1D2A199-C220-4803-8E01-4892CA77D555}" srcOrd="0" destOrd="0" presId="urn:microsoft.com/office/officeart/2005/8/layout/list1"/>
    <dgm:cxn modelId="{39DBEB7C-D93C-44B4-8953-6F906D5E0930}" srcId="{24558CCE-9AD1-49DB-BC78-43EA59B5B92B}" destId="{9DD552F5-5EC9-45F8-922C-C78981F65462}" srcOrd="0" destOrd="0" parTransId="{94888096-0188-42F9-84EC-5E2E89BAD73A}" sibTransId="{98BCCF4A-437B-4848-8C29-1A39D4149AAD}"/>
    <dgm:cxn modelId="{A6557F9C-DA74-407B-BF63-95DBE511EA6E}" type="presOf" srcId="{300A00F9-1098-4B34-941F-0D6095C05A6B}" destId="{29575D9C-48D0-45F8-BD29-0B53F1FE00D8}" srcOrd="0" destOrd="1" presId="urn:microsoft.com/office/officeart/2005/8/layout/list1"/>
    <dgm:cxn modelId="{EB1E7434-AAB8-49DD-A6FE-E682E23B57B8}" type="presOf" srcId="{24558CCE-9AD1-49DB-BC78-43EA59B5B92B}" destId="{384D4E90-4083-48D2-B641-8F6F55748A4A}" srcOrd="0" destOrd="0" presId="urn:microsoft.com/office/officeart/2005/8/layout/list1"/>
    <dgm:cxn modelId="{CF594917-B731-4A39-B303-40E9C4BEB2B8}" type="presOf" srcId="{9DD552F5-5EC9-45F8-922C-C78981F65462}" destId="{7F6BB6EB-E1FD-4E5E-8E6A-C58F46CCE80D}" srcOrd="1" destOrd="0" presId="urn:microsoft.com/office/officeart/2005/8/layout/list1"/>
    <dgm:cxn modelId="{0D519CDA-4D1F-44B5-91C5-B5A694D329E0}" srcId="{B996AE97-D06A-40D5-AD05-3F9304B2248C}" destId="{86676EB4-89FA-4396-B4C4-97087A0B979C}" srcOrd="0" destOrd="0" parTransId="{F835DA9A-28B4-453F-90E8-D437D92BC5EC}" sibTransId="{C33B2CEC-F73B-4CBB-9D6B-530AB2ECB12B}"/>
    <dgm:cxn modelId="{3016D199-232B-4BA3-97A6-A80099EBFD60}" srcId="{9DD552F5-5EC9-45F8-922C-C78981F65462}" destId="{0486DAE0-5A2A-4CDC-B75F-491F235EA0BB}" srcOrd="0" destOrd="0" parTransId="{F3130624-5672-45DE-A786-7FEAB90E610A}" sibTransId="{EB183924-DAB1-4E73-970D-9BF56EAE7002}"/>
    <dgm:cxn modelId="{7F809BDA-5D3F-4FD8-9807-801BF4CF27AC}" type="presParOf" srcId="{384D4E90-4083-48D2-B641-8F6F55748A4A}" destId="{A4608EBE-A12F-473B-9422-3D6F61A7E5B9}" srcOrd="0" destOrd="0" presId="urn:microsoft.com/office/officeart/2005/8/layout/list1"/>
    <dgm:cxn modelId="{4CEA269A-4F74-415C-8352-60F53005E7CC}" type="presParOf" srcId="{A4608EBE-A12F-473B-9422-3D6F61A7E5B9}" destId="{A75ED306-B358-4545-91F3-771BDE262EC3}" srcOrd="0" destOrd="0" presId="urn:microsoft.com/office/officeart/2005/8/layout/list1"/>
    <dgm:cxn modelId="{F5646F7A-7D85-46DD-BD1C-19EEB1FFDC98}" type="presParOf" srcId="{A4608EBE-A12F-473B-9422-3D6F61A7E5B9}" destId="{7F6BB6EB-E1FD-4E5E-8E6A-C58F46CCE80D}" srcOrd="1" destOrd="0" presId="urn:microsoft.com/office/officeart/2005/8/layout/list1"/>
    <dgm:cxn modelId="{F8587AD3-C5F6-4FB7-B4CB-FCCBBFF1C3A5}" type="presParOf" srcId="{384D4E90-4083-48D2-B641-8F6F55748A4A}" destId="{47E4D93A-411F-4912-8B3E-FD3B59B8BED8}" srcOrd="1" destOrd="0" presId="urn:microsoft.com/office/officeart/2005/8/layout/list1"/>
    <dgm:cxn modelId="{9AA1AF7D-40C9-4057-8D74-3C9B0EC09533}" type="presParOf" srcId="{384D4E90-4083-48D2-B641-8F6F55748A4A}" destId="{29575D9C-48D0-45F8-BD29-0B53F1FE00D8}" srcOrd="2" destOrd="0" presId="urn:microsoft.com/office/officeart/2005/8/layout/list1"/>
    <dgm:cxn modelId="{26115232-3E64-4412-B1F8-3C9F99ADEFE9}" type="presParOf" srcId="{384D4E90-4083-48D2-B641-8F6F55748A4A}" destId="{FB0B2F75-82A6-458C-8D17-FEB33197A26A}" srcOrd="3" destOrd="0" presId="urn:microsoft.com/office/officeart/2005/8/layout/list1"/>
    <dgm:cxn modelId="{D8F19DB6-6109-4A6E-9EEF-45FD892BB0B1}" type="presParOf" srcId="{384D4E90-4083-48D2-B641-8F6F55748A4A}" destId="{E59D7E16-9FF4-4479-94D4-BEBD78797764}" srcOrd="4" destOrd="0" presId="urn:microsoft.com/office/officeart/2005/8/layout/list1"/>
    <dgm:cxn modelId="{DD0BE5B2-3BE3-41CD-97CC-8F9F4A1C2143}" type="presParOf" srcId="{E59D7E16-9FF4-4479-94D4-BEBD78797764}" destId="{D1D2A199-C220-4803-8E01-4892CA77D555}" srcOrd="0" destOrd="0" presId="urn:microsoft.com/office/officeart/2005/8/layout/list1"/>
    <dgm:cxn modelId="{0F771E6A-DBD2-46CF-AF0A-DC091071D244}" type="presParOf" srcId="{E59D7E16-9FF4-4479-94D4-BEBD78797764}" destId="{3CFDB531-0901-434E-9D04-B2EB1431C90A}" srcOrd="1" destOrd="0" presId="urn:microsoft.com/office/officeart/2005/8/layout/list1"/>
    <dgm:cxn modelId="{13AB1BAA-511F-495D-9DEB-616DB9E3E280}" type="presParOf" srcId="{384D4E90-4083-48D2-B641-8F6F55748A4A}" destId="{6600D378-9B09-4CFA-A7DC-62681603B78E}" srcOrd="5" destOrd="0" presId="urn:microsoft.com/office/officeart/2005/8/layout/list1"/>
    <dgm:cxn modelId="{C64CBFFA-A7A4-41C8-9D30-42DE987CAE06}" type="presParOf" srcId="{384D4E90-4083-48D2-B641-8F6F55748A4A}" destId="{E8F8B60E-8DC0-4155-9D77-13F0F68B04D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5EEDFA-43B5-4A33-AE96-6201362F7885}" type="doc">
      <dgm:prSet loTypeId="urn:diagrams.loki3.com/BracketList+Icon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2DC39AF0-8160-4043-BC01-3A8944C0B50C}">
      <dgm:prSet phldrT="[Texto]" custT="1"/>
      <dgm:spPr/>
      <dgm:t>
        <a:bodyPr lIns="0" rIns="0"/>
        <a:lstStyle/>
        <a:p>
          <a:pPr algn="ctr"/>
          <a:r>
            <a:rPr lang="es-ES" sz="1500" b="1" dirty="0" smtClean="0"/>
            <a:t>Comportamiento de compra</a:t>
          </a:r>
          <a:endParaRPr lang="es-EC" sz="1500" b="1" dirty="0"/>
        </a:p>
      </dgm:t>
    </dgm:pt>
    <dgm:pt modelId="{F189650B-3629-406F-B56C-7681927ECC81}" type="parTrans" cxnId="{C5944344-DCCA-4B65-9DC3-0DD94D63CEF3}">
      <dgm:prSet/>
      <dgm:spPr/>
      <dgm:t>
        <a:bodyPr/>
        <a:lstStyle/>
        <a:p>
          <a:endParaRPr lang="es-EC" sz="1500"/>
        </a:p>
      </dgm:t>
    </dgm:pt>
    <dgm:pt modelId="{00A35F08-945B-4AB8-A8DB-542FDE800369}" type="sibTrans" cxnId="{C5944344-DCCA-4B65-9DC3-0DD94D63CEF3}">
      <dgm:prSet/>
      <dgm:spPr/>
      <dgm:t>
        <a:bodyPr/>
        <a:lstStyle/>
        <a:p>
          <a:endParaRPr lang="es-EC" sz="1500"/>
        </a:p>
      </dgm:t>
    </dgm:pt>
    <dgm:pt modelId="{336C9F8F-E03A-47FA-BABA-E7CE9220C5FE}">
      <dgm:prSet phldrT="[Texto]" custT="1"/>
      <dgm:spPr/>
      <dgm:t>
        <a:bodyPr/>
        <a:lstStyle/>
        <a:p>
          <a:r>
            <a:rPr lang="es-ES" sz="1500" b="0" dirty="0" smtClean="0">
              <a:latin typeface="+mj-lt"/>
            </a:rPr>
            <a:t>Reparaciones industriales y repuestos industriales poseen mayor frecuencia de compra, 80% de forma mensual, 80% del total de ventas.</a:t>
          </a:r>
          <a:endParaRPr lang="es-EC" sz="1500" b="0" dirty="0">
            <a:latin typeface="+mj-lt"/>
          </a:endParaRPr>
        </a:p>
      </dgm:t>
    </dgm:pt>
    <dgm:pt modelId="{3663222A-4275-4BFE-BF77-B7AF2658F893}" type="parTrans" cxnId="{FEDCA7C7-AF75-44EE-BB2F-EB7D70D6FD35}">
      <dgm:prSet/>
      <dgm:spPr/>
      <dgm:t>
        <a:bodyPr/>
        <a:lstStyle/>
        <a:p>
          <a:endParaRPr lang="es-EC" sz="1500"/>
        </a:p>
      </dgm:t>
    </dgm:pt>
    <dgm:pt modelId="{4BF6D466-01B7-4ABA-A71D-27A14E2507BF}" type="sibTrans" cxnId="{FEDCA7C7-AF75-44EE-BB2F-EB7D70D6FD35}">
      <dgm:prSet/>
      <dgm:spPr/>
      <dgm:t>
        <a:bodyPr/>
        <a:lstStyle/>
        <a:p>
          <a:endParaRPr lang="es-EC" sz="1500"/>
        </a:p>
      </dgm:t>
    </dgm:pt>
    <dgm:pt modelId="{5C741F89-50A2-4A9B-B231-551697EA26A0}">
      <dgm:prSet phldrT="[Texto]" custT="1"/>
      <dgm:spPr/>
      <dgm:t>
        <a:bodyPr lIns="0" rIns="0"/>
        <a:lstStyle/>
        <a:p>
          <a:pPr algn="ctr"/>
          <a:r>
            <a:rPr lang="es-ES" sz="1500" b="1" dirty="0" smtClean="0"/>
            <a:t>Nuevas necesidades    del mercado</a:t>
          </a:r>
          <a:endParaRPr lang="es-EC" sz="1500" b="1" dirty="0"/>
        </a:p>
      </dgm:t>
    </dgm:pt>
    <dgm:pt modelId="{61CB62B4-1B3A-436C-A2E7-3C243077FEF9}" type="parTrans" cxnId="{C4FC5322-5704-4B3E-98E1-9D7C4081F20B}">
      <dgm:prSet/>
      <dgm:spPr/>
      <dgm:t>
        <a:bodyPr/>
        <a:lstStyle/>
        <a:p>
          <a:endParaRPr lang="es-EC" sz="1500"/>
        </a:p>
      </dgm:t>
    </dgm:pt>
    <dgm:pt modelId="{2C39FD99-4D86-4806-AB70-1BFB16EC61AF}" type="sibTrans" cxnId="{C4FC5322-5704-4B3E-98E1-9D7C4081F20B}">
      <dgm:prSet/>
      <dgm:spPr/>
      <dgm:t>
        <a:bodyPr/>
        <a:lstStyle/>
        <a:p>
          <a:endParaRPr lang="es-EC" sz="1500"/>
        </a:p>
      </dgm:t>
    </dgm:pt>
    <dgm:pt modelId="{AE6BF0C2-68A8-4BE5-BCDA-D964E4965E9E}">
      <dgm:prSet phldrT="[Texto]" custT="1"/>
      <dgm:spPr/>
      <dgm:t>
        <a:bodyPr/>
        <a:lstStyle/>
        <a:p>
          <a:r>
            <a:rPr lang="es-ES" sz="1500" b="0" dirty="0" smtClean="0">
              <a:latin typeface="+mj-lt"/>
            </a:rPr>
            <a:t>Mayor exactitud de fabricación</a:t>
          </a:r>
          <a:endParaRPr lang="es-EC" sz="1500" b="0" dirty="0">
            <a:latin typeface="+mj-lt"/>
          </a:endParaRPr>
        </a:p>
      </dgm:t>
    </dgm:pt>
    <dgm:pt modelId="{6C86400A-5F2E-420B-A82C-6561094163C5}" type="parTrans" cxnId="{F57FC674-CEB8-4385-92B3-33EECBF34D0C}">
      <dgm:prSet/>
      <dgm:spPr/>
      <dgm:t>
        <a:bodyPr/>
        <a:lstStyle/>
        <a:p>
          <a:endParaRPr lang="es-EC" sz="1500"/>
        </a:p>
      </dgm:t>
    </dgm:pt>
    <dgm:pt modelId="{7CEDC5D1-9643-4014-9E75-C45B58B8D076}" type="sibTrans" cxnId="{F57FC674-CEB8-4385-92B3-33EECBF34D0C}">
      <dgm:prSet/>
      <dgm:spPr/>
      <dgm:t>
        <a:bodyPr/>
        <a:lstStyle/>
        <a:p>
          <a:endParaRPr lang="es-EC" sz="1500"/>
        </a:p>
      </dgm:t>
    </dgm:pt>
    <dgm:pt modelId="{D60C53CF-7850-4DF9-86F0-B9D32186D95B}">
      <dgm:prSet phldrT="[Texto]" custT="1"/>
      <dgm:spPr/>
      <dgm:t>
        <a:bodyPr lIns="0" rIns="0"/>
        <a:lstStyle/>
        <a:p>
          <a:pPr algn="ctr"/>
          <a:r>
            <a:rPr lang="es-ES" sz="1500" b="1" smtClean="0"/>
            <a:t>Nivel de satisfacción</a:t>
          </a:r>
          <a:endParaRPr lang="es-EC" sz="1500" b="1" dirty="0"/>
        </a:p>
      </dgm:t>
    </dgm:pt>
    <dgm:pt modelId="{6C91186E-D314-4A48-A08D-53B0BDFBA4A0}" type="parTrans" cxnId="{00C81D44-2130-4CD6-AEBC-A2C88F0E5D2F}">
      <dgm:prSet/>
      <dgm:spPr/>
      <dgm:t>
        <a:bodyPr/>
        <a:lstStyle/>
        <a:p>
          <a:endParaRPr lang="es-EC" sz="1500"/>
        </a:p>
      </dgm:t>
    </dgm:pt>
    <dgm:pt modelId="{4358A0FE-7994-41F7-AE72-FAABF280BBBD}" type="sibTrans" cxnId="{00C81D44-2130-4CD6-AEBC-A2C88F0E5D2F}">
      <dgm:prSet/>
      <dgm:spPr/>
      <dgm:t>
        <a:bodyPr/>
        <a:lstStyle/>
        <a:p>
          <a:endParaRPr lang="es-EC" sz="1500"/>
        </a:p>
      </dgm:t>
    </dgm:pt>
    <dgm:pt modelId="{39AE0A51-C79F-44F6-A0DC-1BA37DE2AD91}">
      <dgm:prSet phldrT="[Texto]" custT="1"/>
      <dgm:spPr/>
      <dgm:t>
        <a:bodyPr/>
        <a:lstStyle/>
        <a:p>
          <a:r>
            <a:rPr lang="es-ES" sz="1500" b="0" dirty="0" smtClean="0">
              <a:latin typeface="+mj-lt"/>
            </a:rPr>
            <a:t>Directa: Rapidez de entrega, personalización de necesidades</a:t>
          </a:r>
          <a:endParaRPr lang="es-EC" sz="1500" b="0" dirty="0">
            <a:latin typeface="+mj-lt"/>
          </a:endParaRPr>
        </a:p>
      </dgm:t>
    </dgm:pt>
    <dgm:pt modelId="{D37A51A2-4EC3-4F56-AD1D-F3B0281162DC}" type="parTrans" cxnId="{8224A8A7-A668-4413-B86B-5CFFDD13B390}">
      <dgm:prSet/>
      <dgm:spPr/>
      <dgm:t>
        <a:bodyPr/>
        <a:lstStyle/>
        <a:p>
          <a:endParaRPr lang="es-EC" sz="1500"/>
        </a:p>
      </dgm:t>
    </dgm:pt>
    <dgm:pt modelId="{F2A3C4AD-2F0F-4D8A-8B7C-734841C5FE36}" type="sibTrans" cxnId="{8224A8A7-A668-4413-B86B-5CFFDD13B390}">
      <dgm:prSet/>
      <dgm:spPr/>
      <dgm:t>
        <a:bodyPr/>
        <a:lstStyle/>
        <a:p>
          <a:endParaRPr lang="es-EC" sz="1500"/>
        </a:p>
      </dgm:t>
    </dgm:pt>
    <dgm:pt modelId="{6D874C52-EE8E-4368-9B90-EDC3F9A141C8}">
      <dgm:prSet phldrT="[Texto]" custT="1"/>
      <dgm:spPr/>
      <dgm:t>
        <a:bodyPr lIns="0" rIns="0"/>
        <a:lstStyle/>
        <a:p>
          <a:pPr algn="ctr"/>
          <a:r>
            <a:rPr lang="es-ES" sz="1500" b="1" smtClean="0"/>
            <a:t>Competencia</a:t>
          </a:r>
          <a:endParaRPr lang="es-EC" sz="1500" b="1" dirty="0"/>
        </a:p>
      </dgm:t>
    </dgm:pt>
    <dgm:pt modelId="{894D73D1-A40A-4672-B7C9-315D0AF721EA}" type="parTrans" cxnId="{BB422462-F03E-4060-BCF9-FFDEA5B19129}">
      <dgm:prSet/>
      <dgm:spPr/>
      <dgm:t>
        <a:bodyPr/>
        <a:lstStyle/>
        <a:p>
          <a:endParaRPr lang="es-EC" sz="1500"/>
        </a:p>
      </dgm:t>
    </dgm:pt>
    <dgm:pt modelId="{D42BD898-21E1-4120-A776-39121B84B98B}" type="sibTrans" cxnId="{BB422462-F03E-4060-BCF9-FFDEA5B19129}">
      <dgm:prSet/>
      <dgm:spPr/>
      <dgm:t>
        <a:bodyPr/>
        <a:lstStyle/>
        <a:p>
          <a:endParaRPr lang="es-EC" sz="1500"/>
        </a:p>
      </dgm:t>
    </dgm:pt>
    <dgm:pt modelId="{BA3DA923-35E2-42EB-B503-160DFF62ABBE}">
      <dgm:prSet phldrT="[Texto]" custT="1"/>
      <dgm:spPr/>
      <dgm:t>
        <a:bodyPr/>
        <a:lstStyle/>
        <a:p>
          <a:r>
            <a:rPr lang="es-ES" sz="1500" b="0" dirty="0" smtClean="0">
              <a:latin typeface="+mj-lt"/>
            </a:rPr>
            <a:t>Satisfactores: material de fabricación, precio, precisión de medidas, plazo de entrega, servicio de entrega-recepción in house</a:t>
          </a:r>
          <a:endParaRPr lang="es-EC" sz="1500" b="0" dirty="0">
            <a:latin typeface="+mj-lt"/>
          </a:endParaRPr>
        </a:p>
      </dgm:t>
    </dgm:pt>
    <dgm:pt modelId="{1A094054-8A54-4F98-9E38-72FF5EAC3ED0}" type="parTrans" cxnId="{DA3D1307-D184-4915-8AA0-FD82B81E6D76}">
      <dgm:prSet/>
      <dgm:spPr/>
      <dgm:t>
        <a:bodyPr/>
        <a:lstStyle/>
        <a:p>
          <a:endParaRPr lang="es-EC" sz="1500"/>
        </a:p>
      </dgm:t>
    </dgm:pt>
    <dgm:pt modelId="{B8E90A58-BE02-4D01-A82E-B1B84D59DA2B}" type="sibTrans" cxnId="{DA3D1307-D184-4915-8AA0-FD82B81E6D76}">
      <dgm:prSet/>
      <dgm:spPr/>
      <dgm:t>
        <a:bodyPr/>
        <a:lstStyle/>
        <a:p>
          <a:endParaRPr lang="es-EC" sz="1500"/>
        </a:p>
      </dgm:t>
    </dgm:pt>
    <dgm:pt modelId="{B564999E-8109-4FB6-9865-239D717D0A9A}">
      <dgm:prSet phldrT="[Texto]" custT="1"/>
      <dgm:spPr/>
      <dgm:t>
        <a:bodyPr/>
        <a:lstStyle/>
        <a:p>
          <a:r>
            <a:rPr lang="es-ES" sz="1500" b="0" dirty="0" smtClean="0">
              <a:latin typeface="+mj-lt"/>
            </a:rPr>
            <a:t>CRANSA aporta 35% de participación sobre ventas totales</a:t>
          </a:r>
          <a:endParaRPr lang="es-EC" sz="1500" b="0" dirty="0">
            <a:latin typeface="+mj-lt"/>
          </a:endParaRPr>
        </a:p>
      </dgm:t>
    </dgm:pt>
    <dgm:pt modelId="{DA10AC83-036A-4D00-8E9C-4F03C5AD28FF}" type="parTrans" cxnId="{7954AF39-148F-4E25-9848-71C61472D106}">
      <dgm:prSet/>
      <dgm:spPr/>
      <dgm:t>
        <a:bodyPr/>
        <a:lstStyle/>
        <a:p>
          <a:endParaRPr lang="es-EC" sz="1500"/>
        </a:p>
      </dgm:t>
    </dgm:pt>
    <dgm:pt modelId="{3A8DF6E2-C08D-46C3-B571-1F8603AD7AC9}" type="sibTrans" cxnId="{7954AF39-148F-4E25-9848-71C61472D106}">
      <dgm:prSet/>
      <dgm:spPr/>
      <dgm:t>
        <a:bodyPr/>
        <a:lstStyle/>
        <a:p>
          <a:endParaRPr lang="es-EC" sz="1500"/>
        </a:p>
      </dgm:t>
    </dgm:pt>
    <dgm:pt modelId="{C1170A20-FF17-493E-AADB-EF5A3721F275}">
      <dgm:prSet phldrT="[Texto]" custT="1"/>
      <dgm:spPr/>
      <dgm:t>
        <a:bodyPr/>
        <a:lstStyle/>
        <a:p>
          <a:r>
            <a:rPr lang="es-ES" sz="1500" b="0" dirty="0" smtClean="0">
              <a:latin typeface="+mj-lt"/>
            </a:rPr>
            <a:t>Equipo de montajes en planta e instalaciones in house</a:t>
          </a:r>
          <a:endParaRPr lang="es-EC" sz="1500" b="0" dirty="0">
            <a:latin typeface="+mj-lt"/>
          </a:endParaRPr>
        </a:p>
      </dgm:t>
    </dgm:pt>
    <dgm:pt modelId="{869C3BEE-B234-4206-8464-4D29B8ECD562}" type="parTrans" cxnId="{12EE8C3C-279A-40EF-B14C-6371BEB2472E}">
      <dgm:prSet/>
      <dgm:spPr/>
      <dgm:t>
        <a:bodyPr/>
        <a:lstStyle/>
        <a:p>
          <a:endParaRPr lang="es-EC" sz="1500"/>
        </a:p>
      </dgm:t>
    </dgm:pt>
    <dgm:pt modelId="{38C10B04-CB8C-4109-A823-32D94832A773}" type="sibTrans" cxnId="{12EE8C3C-279A-40EF-B14C-6371BEB2472E}">
      <dgm:prSet/>
      <dgm:spPr/>
      <dgm:t>
        <a:bodyPr/>
        <a:lstStyle/>
        <a:p>
          <a:endParaRPr lang="es-EC" sz="1500"/>
        </a:p>
      </dgm:t>
    </dgm:pt>
    <dgm:pt modelId="{55B70D55-3EB8-4F8D-B7D0-5C3B883707F2}">
      <dgm:prSet phldrT="[Texto]" custT="1"/>
      <dgm:spPr/>
      <dgm:t>
        <a:bodyPr/>
        <a:lstStyle/>
        <a:p>
          <a:r>
            <a:rPr lang="es-ES" sz="1500" b="0" dirty="0" smtClean="0">
              <a:latin typeface="+mj-lt"/>
            </a:rPr>
            <a:t>Servicios complementarios (digitalización de  planos, entrega-recepción in house, seguimiento de pedidos)</a:t>
          </a:r>
          <a:endParaRPr lang="es-EC" sz="1500" b="0" dirty="0">
            <a:latin typeface="+mj-lt"/>
          </a:endParaRPr>
        </a:p>
      </dgm:t>
    </dgm:pt>
    <dgm:pt modelId="{43B11F41-AC21-46B3-A3E2-A1439372EBFB}" type="parTrans" cxnId="{13933522-93DB-43CA-BF82-975AD04E91B3}">
      <dgm:prSet/>
      <dgm:spPr/>
      <dgm:t>
        <a:bodyPr/>
        <a:lstStyle/>
        <a:p>
          <a:endParaRPr lang="es-EC" sz="1500"/>
        </a:p>
      </dgm:t>
    </dgm:pt>
    <dgm:pt modelId="{D6B13A12-5B89-4553-B826-2C107D44D404}" type="sibTrans" cxnId="{13933522-93DB-43CA-BF82-975AD04E91B3}">
      <dgm:prSet/>
      <dgm:spPr/>
      <dgm:t>
        <a:bodyPr/>
        <a:lstStyle/>
        <a:p>
          <a:endParaRPr lang="es-EC" sz="1500"/>
        </a:p>
      </dgm:t>
    </dgm:pt>
    <dgm:pt modelId="{8CC6A964-2FF8-4B56-8C07-63D2CC72537A}">
      <dgm:prSet phldrT="[Texto]" custT="1"/>
      <dgm:spPr/>
      <dgm:t>
        <a:bodyPr/>
        <a:lstStyle/>
        <a:p>
          <a:r>
            <a:rPr lang="es-ES" sz="1500" b="0" dirty="0" smtClean="0">
              <a:latin typeface="+mj-lt"/>
            </a:rPr>
            <a:t>Insatisfactores: puntualidad de entrega, acabados del producto  </a:t>
          </a:r>
          <a:endParaRPr lang="es-EC" sz="1500" b="0" dirty="0">
            <a:latin typeface="+mj-lt"/>
          </a:endParaRPr>
        </a:p>
      </dgm:t>
    </dgm:pt>
    <dgm:pt modelId="{B5F1BD5C-CD03-4021-A5D2-DD8A626E43C4}" type="parTrans" cxnId="{D62329A4-6B94-42BD-BD9E-813DAEF3E85C}">
      <dgm:prSet/>
      <dgm:spPr/>
      <dgm:t>
        <a:bodyPr/>
        <a:lstStyle/>
        <a:p>
          <a:endParaRPr lang="es-EC" sz="1500"/>
        </a:p>
      </dgm:t>
    </dgm:pt>
    <dgm:pt modelId="{4F7B5F62-A127-4A8A-99BF-131158EC0260}" type="sibTrans" cxnId="{D62329A4-6B94-42BD-BD9E-813DAEF3E85C}">
      <dgm:prSet/>
      <dgm:spPr/>
      <dgm:t>
        <a:bodyPr/>
        <a:lstStyle/>
        <a:p>
          <a:endParaRPr lang="es-EC" sz="1500"/>
        </a:p>
      </dgm:t>
    </dgm:pt>
    <dgm:pt modelId="{1C56B79A-45DD-41EA-B443-D624334FE7A9}">
      <dgm:prSet phldrT="[Texto]" custT="1"/>
      <dgm:spPr/>
      <dgm:t>
        <a:bodyPr/>
        <a:lstStyle/>
        <a:p>
          <a:r>
            <a:rPr lang="es-ES" sz="1500" b="0" dirty="0" smtClean="0">
              <a:latin typeface="+mj-lt"/>
            </a:rPr>
            <a:t>Indirecta: Servicio al cliente, variedad de productos</a:t>
          </a:r>
          <a:endParaRPr lang="es-EC" sz="1500" b="0" dirty="0">
            <a:latin typeface="+mj-lt"/>
          </a:endParaRPr>
        </a:p>
      </dgm:t>
    </dgm:pt>
    <dgm:pt modelId="{6B8BB3A1-130A-45F8-ABF7-497DE6239B64}" type="parTrans" cxnId="{EDA07201-1162-4709-8518-617C5C3DF58D}">
      <dgm:prSet/>
      <dgm:spPr/>
      <dgm:t>
        <a:bodyPr/>
        <a:lstStyle/>
        <a:p>
          <a:endParaRPr lang="es-EC" sz="1500"/>
        </a:p>
      </dgm:t>
    </dgm:pt>
    <dgm:pt modelId="{EE3B89ED-B006-43B7-ACF2-6E90E8AE1746}" type="sibTrans" cxnId="{EDA07201-1162-4709-8518-617C5C3DF58D}">
      <dgm:prSet/>
      <dgm:spPr/>
      <dgm:t>
        <a:bodyPr/>
        <a:lstStyle/>
        <a:p>
          <a:endParaRPr lang="es-EC" sz="1500"/>
        </a:p>
      </dgm:t>
    </dgm:pt>
    <dgm:pt modelId="{CB99FCBD-C99F-41BD-87BB-329306997B70}">
      <dgm:prSet phldrT="[Texto]" custT="1"/>
      <dgm:spPr/>
      <dgm:t>
        <a:bodyPr lIns="0" rIns="0"/>
        <a:lstStyle/>
        <a:p>
          <a:pPr algn="ctr"/>
          <a:r>
            <a:rPr lang="es-EC" sz="1500" b="1" dirty="0" smtClean="0"/>
            <a:t>Perfil del     cliente</a:t>
          </a:r>
          <a:endParaRPr lang="es-EC" sz="1500" b="1" dirty="0"/>
        </a:p>
      </dgm:t>
    </dgm:pt>
    <dgm:pt modelId="{147F44C8-DAF0-431E-A61F-34918F876849}" type="parTrans" cxnId="{648683D6-3CFD-46EE-82CA-037DD32BB621}">
      <dgm:prSet/>
      <dgm:spPr/>
      <dgm:t>
        <a:bodyPr/>
        <a:lstStyle/>
        <a:p>
          <a:endParaRPr lang="es-EC" sz="1500"/>
        </a:p>
      </dgm:t>
    </dgm:pt>
    <dgm:pt modelId="{61C7513F-40EA-4EFB-AF15-13386AA85064}" type="sibTrans" cxnId="{648683D6-3CFD-46EE-82CA-037DD32BB621}">
      <dgm:prSet/>
      <dgm:spPr/>
      <dgm:t>
        <a:bodyPr/>
        <a:lstStyle/>
        <a:p>
          <a:endParaRPr lang="es-EC" sz="1500"/>
        </a:p>
      </dgm:t>
    </dgm:pt>
    <dgm:pt modelId="{AFE3412D-044C-444F-84A1-4ADE54B90E75}">
      <dgm:prSet phldrT="[Texto]" custT="1"/>
      <dgm:spPr/>
      <dgm:t>
        <a:bodyPr/>
        <a:lstStyle/>
        <a:p>
          <a:r>
            <a:rPr lang="es-EC" sz="1500" b="0" dirty="0" smtClean="0">
              <a:latin typeface="+mj-lt"/>
            </a:rPr>
            <a:t>El subsector mas importante es elaborados de papel y cartón</a:t>
          </a:r>
          <a:endParaRPr lang="es-EC" sz="1500" b="0" dirty="0">
            <a:latin typeface="+mj-lt"/>
          </a:endParaRPr>
        </a:p>
      </dgm:t>
    </dgm:pt>
    <dgm:pt modelId="{EAB5B9AB-A74D-4B6E-ADA7-7E42B1DD7F03}" type="parTrans" cxnId="{85F95CF9-ABE1-40D8-B8D6-F91DBAFC0C2A}">
      <dgm:prSet/>
      <dgm:spPr/>
      <dgm:t>
        <a:bodyPr/>
        <a:lstStyle/>
        <a:p>
          <a:endParaRPr lang="es-EC" sz="1500"/>
        </a:p>
      </dgm:t>
    </dgm:pt>
    <dgm:pt modelId="{7BFE19A9-837C-433E-A9C6-14CF1FE837E8}" type="sibTrans" cxnId="{85F95CF9-ABE1-40D8-B8D6-F91DBAFC0C2A}">
      <dgm:prSet/>
      <dgm:spPr/>
      <dgm:t>
        <a:bodyPr/>
        <a:lstStyle/>
        <a:p>
          <a:endParaRPr lang="es-EC" sz="1500"/>
        </a:p>
      </dgm:t>
    </dgm:pt>
    <dgm:pt modelId="{A304E495-8EC0-41B0-87B6-A74A73E3F88E}">
      <dgm:prSet phldrT="[Texto]" custT="1"/>
      <dgm:spPr/>
      <dgm:t>
        <a:bodyPr/>
        <a:lstStyle/>
        <a:p>
          <a:r>
            <a:rPr lang="es-EC" sz="1500" b="0" dirty="0" smtClean="0">
              <a:latin typeface="+mj-lt"/>
            </a:rPr>
            <a:t>El nivel de automatización es medio.</a:t>
          </a:r>
          <a:endParaRPr lang="es-EC" sz="1500" b="0" dirty="0">
            <a:latin typeface="+mj-lt"/>
          </a:endParaRPr>
        </a:p>
      </dgm:t>
    </dgm:pt>
    <dgm:pt modelId="{079C25FD-C7F3-485C-AF45-457C126992B9}" type="parTrans" cxnId="{EE492FEA-5255-4BF9-8087-668F2A38F713}">
      <dgm:prSet/>
      <dgm:spPr/>
      <dgm:t>
        <a:bodyPr/>
        <a:lstStyle/>
        <a:p>
          <a:endParaRPr lang="es-EC" sz="1500"/>
        </a:p>
      </dgm:t>
    </dgm:pt>
    <dgm:pt modelId="{CE693097-A801-4196-B31C-6671303096F5}" type="sibTrans" cxnId="{EE492FEA-5255-4BF9-8087-668F2A38F713}">
      <dgm:prSet/>
      <dgm:spPr/>
      <dgm:t>
        <a:bodyPr/>
        <a:lstStyle/>
        <a:p>
          <a:endParaRPr lang="es-EC" sz="1500"/>
        </a:p>
      </dgm:t>
    </dgm:pt>
    <dgm:pt modelId="{5D188277-9616-4EF7-AACE-E7D8A41F560E}">
      <dgm:prSet phldrT="[Texto]" custT="1"/>
      <dgm:spPr/>
      <dgm:t>
        <a:bodyPr/>
        <a:lstStyle/>
        <a:p>
          <a:r>
            <a:rPr lang="es-EC" sz="1500" b="0" dirty="0" smtClean="0">
              <a:latin typeface="+mj-lt"/>
            </a:rPr>
            <a:t>La mayoría de clientes realizan mantenimiento predictivo</a:t>
          </a:r>
          <a:endParaRPr lang="es-EC" sz="1500" b="0" dirty="0">
            <a:latin typeface="+mj-lt"/>
          </a:endParaRPr>
        </a:p>
      </dgm:t>
    </dgm:pt>
    <dgm:pt modelId="{DBE01A63-FA34-4AE3-B720-AE0B58849150}" type="parTrans" cxnId="{3CF14388-19CB-4E24-B014-53D9A8BAE1A4}">
      <dgm:prSet/>
      <dgm:spPr/>
      <dgm:t>
        <a:bodyPr/>
        <a:lstStyle/>
        <a:p>
          <a:endParaRPr lang="es-EC" sz="1500"/>
        </a:p>
      </dgm:t>
    </dgm:pt>
    <dgm:pt modelId="{6F9EF26F-9F3B-481E-A3F1-D27F2B07B16B}" type="sibTrans" cxnId="{3CF14388-19CB-4E24-B014-53D9A8BAE1A4}">
      <dgm:prSet/>
      <dgm:spPr/>
      <dgm:t>
        <a:bodyPr/>
        <a:lstStyle/>
        <a:p>
          <a:endParaRPr lang="es-EC" sz="1500"/>
        </a:p>
      </dgm:t>
    </dgm:pt>
    <dgm:pt modelId="{9D1BD3E5-CDBB-44B6-A4A7-8ECA2CA769D6}" type="pres">
      <dgm:prSet presAssocID="{825EEDFA-43B5-4A33-AE96-6201362F78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A46B36A-D7CA-48BE-87F2-B06DD2B9315A}" type="pres">
      <dgm:prSet presAssocID="{CB99FCBD-C99F-41BD-87BB-329306997B70}" presName="linNode" presStyleCnt="0"/>
      <dgm:spPr/>
      <dgm:t>
        <a:bodyPr/>
        <a:lstStyle/>
        <a:p>
          <a:endParaRPr lang="es-EC"/>
        </a:p>
      </dgm:t>
    </dgm:pt>
    <dgm:pt modelId="{0B9F1532-606F-4DCA-9A76-52F747201596}" type="pres">
      <dgm:prSet presAssocID="{CB99FCBD-C99F-41BD-87BB-329306997B70}" presName="parTx" presStyleLbl="revTx" presStyleIdx="0" presStyleCnt="5" custLinFactNeighborX="3658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5B7785-322A-4E68-9920-EC6F2F91E1E5}" type="pres">
      <dgm:prSet presAssocID="{CB99FCBD-C99F-41BD-87BB-329306997B70}" presName="bracket" presStyleLbl="parChTrans1D1" presStyleIdx="0" presStyleCnt="5" custScaleX="107278"/>
      <dgm:spPr/>
      <dgm:t>
        <a:bodyPr/>
        <a:lstStyle/>
        <a:p>
          <a:endParaRPr lang="es-EC"/>
        </a:p>
      </dgm:t>
    </dgm:pt>
    <dgm:pt modelId="{9BD5D9C8-8A66-4046-8DE4-28454487F58F}" type="pres">
      <dgm:prSet presAssocID="{CB99FCBD-C99F-41BD-87BB-329306997B70}" presName="spH" presStyleCnt="0"/>
      <dgm:spPr/>
      <dgm:t>
        <a:bodyPr/>
        <a:lstStyle/>
        <a:p>
          <a:endParaRPr lang="es-EC"/>
        </a:p>
      </dgm:t>
    </dgm:pt>
    <dgm:pt modelId="{E0C4917F-F8ED-4924-8B92-1E6A0A744239}" type="pres">
      <dgm:prSet presAssocID="{CB99FCBD-C99F-41BD-87BB-329306997B70}" presName="desTx" presStyleLbl="node1" presStyleIdx="0" presStyleCnt="5" custScaleX="196888" custLinFactNeighborX="-84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025889-92E1-4F26-9D0D-3287798F8597}" type="pres">
      <dgm:prSet presAssocID="{61C7513F-40EA-4EFB-AF15-13386AA85064}" presName="spV" presStyleCnt="0"/>
      <dgm:spPr/>
      <dgm:t>
        <a:bodyPr/>
        <a:lstStyle/>
        <a:p>
          <a:endParaRPr lang="es-EC"/>
        </a:p>
      </dgm:t>
    </dgm:pt>
    <dgm:pt modelId="{7AE9D193-50C9-4821-A285-BA63A806FBCC}" type="pres">
      <dgm:prSet presAssocID="{2DC39AF0-8160-4043-BC01-3A8944C0B50C}" presName="linNode" presStyleCnt="0"/>
      <dgm:spPr/>
      <dgm:t>
        <a:bodyPr/>
        <a:lstStyle/>
        <a:p>
          <a:endParaRPr lang="es-EC"/>
        </a:p>
      </dgm:t>
    </dgm:pt>
    <dgm:pt modelId="{842135B4-F5D8-4057-81FF-7CD76F2C7D73}" type="pres">
      <dgm:prSet presAssocID="{2DC39AF0-8160-4043-BC01-3A8944C0B50C}" presName="parTx" presStyleLbl="revTx" presStyleIdx="1" presStyleCnt="5" custLinFactNeighborX="3658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CD76A-D70D-448B-BC1E-15F8E5891D97}" type="pres">
      <dgm:prSet presAssocID="{2DC39AF0-8160-4043-BC01-3A8944C0B50C}" presName="bracket" presStyleLbl="parChTrans1D1" presStyleIdx="1" presStyleCnt="5" custScaleX="107278"/>
      <dgm:spPr/>
      <dgm:t>
        <a:bodyPr/>
        <a:lstStyle/>
        <a:p>
          <a:endParaRPr lang="es-EC"/>
        </a:p>
      </dgm:t>
    </dgm:pt>
    <dgm:pt modelId="{9863BE82-7980-42F0-B7CB-1F6F4263F788}" type="pres">
      <dgm:prSet presAssocID="{2DC39AF0-8160-4043-BC01-3A8944C0B50C}" presName="spH" presStyleCnt="0"/>
      <dgm:spPr/>
      <dgm:t>
        <a:bodyPr/>
        <a:lstStyle/>
        <a:p>
          <a:endParaRPr lang="es-EC"/>
        </a:p>
      </dgm:t>
    </dgm:pt>
    <dgm:pt modelId="{6D116942-F2BA-4D9C-AEFC-AE156E9F1001}" type="pres">
      <dgm:prSet presAssocID="{2DC39AF0-8160-4043-BC01-3A8944C0B50C}" presName="desTx" presStyleLbl="node1" presStyleIdx="1" presStyleCnt="5" custScaleX="196888" custLinFactNeighborX="-84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893C3E-7376-4260-85BF-F639C019B150}" type="pres">
      <dgm:prSet presAssocID="{00A35F08-945B-4AB8-A8DB-542FDE800369}" presName="spV" presStyleCnt="0"/>
      <dgm:spPr/>
      <dgm:t>
        <a:bodyPr/>
        <a:lstStyle/>
        <a:p>
          <a:endParaRPr lang="es-EC"/>
        </a:p>
      </dgm:t>
    </dgm:pt>
    <dgm:pt modelId="{9F17FAF6-3FCC-4229-8DBB-758844BF5ED7}" type="pres">
      <dgm:prSet presAssocID="{5C741F89-50A2-4A9B-B231-551697EA26A0}" presName="linNode" presStyleCnt="0"/>
      <dgm:spPr/>
      <dgm:t>
        <a:bodyPr/>
        <a:lstStyle/>
        <a:p>
          <a:endParaRPr lang="es-EC"/>
        </a:p>
      </dgm:t>
    </dgm:pt>
    <dgm:pt modelId="{8091ED92-2D95-408D-BC55-8C964C2316E2}" type="pres">
      <dgm:prSet presAssocID="{5C741F89-50A2-4A9B-B231-551697EA26A0}" presName="parTx" presStyleLbl="revTx" presStyleIdx="2" presStyleCnt="5" custLinFactNeighborX="3658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2027A8-5C6B-4037-AB52-46091FFADC1B}" type="pres">
      <dgm:prSet presAssocID="{5C741F89-50A2-4A9B-B231-551697EA26A0}" presName="bracket" presStyleLbl="parChTrans1D1" presStyleIdx="2" presStyleCnt="5" custScaleX="107278"/>
      <dgm:spPr/>
      <dgm:t>
        <a:bodyPr/>
        <a:lstStyle/>
        <a:p>
          <a:endParaRPr lang="es-EC"/>
        </a:p>
      </dgm:t>
    </dgm:pt>
    <dgm:pt modelId="{0C422C90-74AD-4CD8-A1A7-9D1476549525}" type="pres">
      <dgm:prSet presAssocID="{5C741F89-50A2-4A9B-B231-551697EA26A0}" presName="spH" presStyleCnt="0"/>
      <dgm:spPr/>
      <dgm:t>
        <a:bodyPr/>
        <a:lstStyle/>
        <a:p>
          <a:endParaRPr lang="es-EC"/>
        </a:p>
      </dgm:t>
    </dgm:pt>
    <dgm:pt modelId="{ECB3B33D-881E-45A0-BE19-9E39B4A55ED7}" type="pres">
      <dgm:prSet presAssocID="{5C741F89-50A2-4A9B-B231-551697EA26A0}" presName="desTx" presStyleLbl="node1" presStyleIdx="2" presStyleCnt="5" custScaleX="196888" custLinFactNeighborX="-84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22FABE-D3D6-41D6-B177-F659DE408BFF}" type="pres">
      <dgm:prSet presAssocID="{2C39FD99-4D86-4806-AB70-1BFB16EC61AF}" presName="spV" presStyleCnt="0"/>
      <dgm:spPr/>
      <dgm:t>
        <a:bodyPr/>
        <a:lstStyle/>
        <a:p>
          <a:endParaRPr lang="es-EC"/>
        </a:p>
      </dgm:t>
    </dgm:pt>
    <dgm:pt modelId="{5F693D17-E2E0-434E-AE31-8FADA888AE47}" type="pres">
      <dgm:prSet presAssocID="{D60C53CF-7850-4DF9-86F0-B9D32186D95B}" presName="linNode" presStyleCnt="0"/>
      <dgm:spPr/>
      <dgm:t>
        <a:bodyPr/>
        <a:lstStyle/>
        <a:p>
          <a:endParaRPr lang="es-EC"/>
        </a:p>
      </dgm:t>
    </dgm:pt>
    <dgm:pt modelId="{7039B721-8F56-4A6D-982C-04E9915B1EBC}" type="pres">
      <dgm:prSet presAssocID="{D60C53CF-7850-4DF9-86F0-B9D32186D95B}" presName="parTx" presStyleLbl="revTx" presStyleIdx="3" presStyleCnt="5" custLinFactNeighborX="3658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9AB326-A9D3-4CF7-A563-5D8799345599}" type="pres">
      <dgm:prSet presAssocID="{D60C53CF-7850-4DF9-86F0-B9D32186D95B}" presName="bracket" presStyleLbl="parChTrans1D1" presStyleIdx="3" presStyleCnt="5" custScaleX="107278"/>
      <dgm:spPr/>
      <dgm:t>
        <a:bodyPr/>
        <a:lstStyle/>
        <a:p>
          <a:endParaRPr lang="es-EC"/>
        </a:p>
      </dgm:t>
    </dgm:pt>
    <dgm:pt modelId="{DC72BA1C-7176-4EA2-9F13-3DA7430C42BF}" type="pres">
      <dgm:prSet presAssocID="{D60C53CF-7850-4DF9-86F0-B9D32186D95B}" presName="spH" presStyleCnt="0"/>
      <dgm:spPr/>
      <dgm:t>
        <a:bodyPr/>
        <a:lstStyle/>
        <a:p>
          <a:endParaRPr lang="es-EC"/>
        </a:p>
      </dgm:t>
    </dgm:pt>
    <dgm:pt modelId="{CF325DFC-58CB-4475-9A7F-AE1AB4608E4B}" type="pres">
      <dgm:prSet presAssocID="{D60C53CF-7850-4DF9-86F0-B9D32186D95B}" presName="desTx" presStyleLbl="node1" presStyleIdx="3" presStyleCnt="5" custScaleX="196888" custLinFactNeighborX="-84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94F48F-53A1-4898-AE06-0741C216956B}" type="pres">
      <dgm:prSet presAssocID="{4358A0FE-7994-41F7-AE72-FAABF280BBBD}" presName="spV" presStyleCnt="0"/>
      <dgm:spPr/>
      <dgm:t>
        <a:bodyPr/>
        <a:lstStyle/>
        <a:p>
          <a:endParaRPr lang="es-EC"/>
        </a:p>
      </dgm:t>
    </dgm:pt>
    <dgm:pt modelId="{37C97CFF-3F4F-4B58-A173-5A8FC1833E4E}" type="pres">
      <dgm:prSet presAssocID="{6D874C52-EE8E-4368-9B90-EDC3F9A141C8}" presName="linNode" presStyleCnt="0"/>
      <dgm:spPr/>
      <dgm:t>
        <a:bodyPr/>
        <a:lstStyle/>
        <a:p>
          <a:endParaRPr lang="es-EC"/>
        </a:p>
      </dgm:t>
    </dgm:pt>
    <dgm:pt modelId="{70BE2695-1446-4E09-A66E-056E2BCEFFB5}" type="pres">
      <dgm:prSet presAssocID="{6D874C52-EE8E-4368-9B90-EDC3F9A141C8}" presName="parTx" presStyleLbl="revTx" presStyleIdx="4" presStyleCnt="5" custLinFactNeighborX="3658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F12B3-1D39-47FB-B585-1766694F4EAF}" type="pres">
      <dgm:prSet presAssocID="{6D874C52-EE8E-4368-9B90-EDC3F9A141C8}" presName="bracket" presStyleLbl="parChTrans1D1" presStyleIdx="4" presStyleCnt="5" custScaleX="107278"/>
      <dgm:spPr/>
      <dgm:t>
        <a:bodyPr/>
        <a:lstStyle/>
        <a:p>
          <a:endParaRPr lang="es-EC"/>
        </a:p>
      </dgm:t>
    </dgm:pt>
    <dgm:pt modelId="{FFB5A9FB-DFE5-436F-8CBF-F79B5A026296}" type="pres">
      <dgm:prSet presAssocID="{6D874C52-EE8E-4368-9B90-EDC3F9A141C8}" presName="spH" presStyleCnt="0"/>
      <dgm:spPr/>
      <dgm:t>
        <a:bodyPr/>
        <a:lstStyle/>
        <a:p>
          <a:endParaRPr lang="es-EC"/>
        </a:p>
      </dgm:t>
    </dgm:pt>
    <dgm:pt modelId="{A6E844C9-338E-40E7-AE6E-9C8835964477}" type="pres">
      <dgm:prSet presAssocID="{6D874C52-EE8E-4368-9B90-EDC3F9A141C8}" presName="desTx" presStyleLbl="node1" presStyleIdx="4" presStyleCnt="5" custScaleX="196888" custLinFactNeighborX="-84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A55AC9-54F3-4D8A-AFA9-927A4FD74787}" type="presOf" srcId="{1C56B79A-45DD-41EA-B443-D624334FE7A9}" destId="{A6E844C9-338E-40E7-AE6E-9C8835964477}" srcOrd="0" destOrd="1" presId="urn:diagrams.loki3.com/BracketList+Icon"/>
    <dgm:cxn modelId="{99ED806A-4358-4988-BA46-39F24E30E351}" type="presOf" srcId="{2DC39AF0-8160-4043-BC01-3A8944C0B50C}" destId="{842135B4-F5D8-4057-81FF-7CD76F2C7D73}" srcOrd="0" destOrd="0" presId="urn:diagrams.loki3.com/BracketList+Icon"/>
    <dgm:cxn modelId="{86847D6A-FA6D-4F41-8E62-38F9D191DBD6}" type="presOf" srcId="{336C9F8F-E03A-47FA-BABA-E7CE9220C5FE}" destId="{6D116942-F2BA-4D9C-AEFC-AE156E9F1001}" srcOrd="0" destOrd="0" presId="urn:diagrams.loki3.com/BracketList+Icon"/>
    <dgm:cxn modelId="{5F82F85B-F0D5-433D-8C25-292198CDC559}" type="presOf" srcId="{BA3DA923-35E2-42EB-B503-160DFF62ABBE}" destId="{CF325DFC-58CB-4475-9A7F-AE1AB4608E4B}" srcOrd="0" destOrd="0" presId="urn:diagrams.loki3.com/BracketList+Icon"/>
    <dgm:cxn modelId="{12EE8C3C-279A-40EF-B14C-6371BEB2472E}" srcId="{5C741F89-50A2-4A9B-B231-551697EA26A0}" destId="{C1170A20-FF17-493E-AADB-EF5A3721F275}" srcOrd="1" destOrd="0" parTransId="{869C3BEE-B234-4206-8464-4D29B8ECD562}" sibTransId="{38C10B04-CB8C-4109-A823-32D94832A773}"/>
    <dgm:cxn modelId="{EE492FEA-5255-4BF9-8087-668F2A38F713}" srcId="{CB99FCBD-C99F-41BD-87BB-329306997B70}" destId="{A304E495-8EC0-41B0-87B6-A74A73E3F88E}" srcOrd="1" destOrd="0" parTransId="{079C25FD-C7F3-485C-AF45-457C126992B9}" sibTransId="{CE693097-A801-4196-B31C-6671303096F5}"/>
    <dgm:cxn modelId="{4648A047-F10B-4407-BAFF-2EB831ED3292}" type="presOf" srcId="{8CC6A964-2FF8-4B56-8C07-63D2CC72537A}" destId="{CF325DFC-58CB-4475-9A7F-AE1AB4608E4B}" srcOrd="0" destOrd="1" presId="urn:diagrams.loki3.com/BracketList+Icon"/>
    <dgm:cxn modelId="{00C81D44-2130-4CD6-AEBC-A2C88F0E5D2F}" srcId="{825EEDFA-43B5-4A33-AE96-6201362F7885}" destId="{D60C53CF-7850-4DF9-86F0-B9D32186D95B}" srcOrd="3" destOrd="0" parTransId="{6C91186E-D314-4A48-A08D-53B0BDFBA4A0}" sibTransId="{4358A0FE-7994-41F7-AE72-FAABF280BBBD}"/>
    <dgm:cxn modelId="{097B9FDB-DC3C-478C-8769-42584F946309}" type="presOf" srcId="{5C741F89-50A2-4A9B-B231-551697EA26A0}" destId="{8091ED92-2D95-408D-BC55-8C964C2316E2}" srcOrd="0" destOrd="0" presId="urn:diagrams.loki3.com/BracketList+Icon"/>
    <dgm:cxn modelId="{C4FC5322-5704-4B3E-98E1-9D7C4081F20B}" srcId="{825EEDFA-43B5-4A33-AE96-6201362F7885}" destId="{5C741F89-50A2-4A9B-B231-551697EA26A0}" srcOrd="2" destOrd="0" parTransId="{61CB62B4-1B3A-436C-A2E7-3C243077FEF9}" sibTransId="{2C39FD99-4D86-4806-AB70-1BFB16EC61AF}"/>
    <dgm:cxn modelId="{364D7E66-FCAD-44E9-BFF8-16B5446419C6}" type="presOf" srcId="{A304E495-8EC0-41B0-87B6-A74A73E3F88E}" destId="{E0C4917F-F8ED-4924-8B92-1E6A0A744239}" srcOrd="0" destOrd="1" presId="urn:diagrams.loki3.com/BracketList+Icon"/>
    <dgm:cxn modelId="{B6B23721-706A-420B-A13C-9E67A448BBCE}" type="presOf" srcId="{39AE0A51-C79F-44F6-A0DC-1BA37DE2AD91}" destId="{A6E844C9-338E-40E7-AE6E-9C8835964477}" srcOrd="0" destOrd="0" presId="urn:diagrams.loki3.com/BracketList+Icon"/>
    <dgm:cxn modelId="{D7FE2EAB-7A8E-419A-8514-9DB48C07D21B}" type="presOf" srcId="{C1170A20-FF17-493E-AADB-EF5A3721F275}" destId="{ECB3B33D-881E-45A0-BE19-9E39B4A55ED7}" srcOrd="0" destOrd="1" presId="urn:diagrams.loki3.com/BracketList+Icon"/>
    <dgm:cxn modelId="{DA3D1307-D184-4915-8AA0-FD82B81E6D76}" srcId="{D60C53CF-7850-4DF9-86F0-B9D32186D95B}" destId="{BA3DA923-35E2-42EB-B503-160DFF62ABBE}" srcOrd="0" destOrd="0" parTransId="{1A094054-8A54-4F98-9E38-72FF5EAC3ED0}" sibTransId="{B8E90A58-BE02-4D01-A82E-B1B84D59DA2B}"/>
    <dgm:cxn modelId="{AE5A850E-2903-4FAA-816E-5355D6BE3BA1}" type="presOf" srcId="{6D874C52-EE8E-4368-9B90-EDC3F9A141C8}" destId="{70BE2695-1446-4E09-A66E-056E2BCEFFB5}" srcOrd="0" destOrd="0" presId="urn:diagrams.loki3.com/BracketList+Icon"/>
    <dgm:cxn modelId="{7954AF39-148F-4E25-9848-71C61472D106}" srcId="{2DC39AF0-8160-4043-BC01-3A8944C0B50C}" destId="{B564999E-8109-4FB6-9865-239D717D0A9A}" srcOrd="1" destOrd="0" parTransId="{DA10AC83-036A-4D00-8E9C-4F03C5AD28FF}" sibTransId="{3A8DF6E2-C08D-46C3-B571-1F8603AD7AC9}"/>
    <dgm:cxn modelId="{BB422462-F03E-4060-BCF9-FFDEA5B19129}" srcId="{825EEDFA-43B5-4A33-AE96-6201362F7885}" destId="{6D874C52-EE8E-4368-9B90-EDC3F9A141C8}" srcOrd="4" destOrd="0" parTransId="{894D73D1-A40A-4672-B7C9-315D0AF721EA}" sibTransId="{D42BD898-21E1-4120-A776-39121B84B98B}"/>
    <dgm:cxn modelId="{85F95CF9-ABE1-40D8-B8D6-F91DBAFC0C2A}" srcId="{CB99FCBD-C99F-41BD-87BB-329306997B70}" destId="{AFE3412D-044C-444F-84A1-4ADE54B90E75}" srcOrd="0" destOrd="0" parTransId="{EAB5B9AB-A74D-4B6E-ADA7-7E42B1DD7F03}" sibTransId="{7BFE19A9-837C-433E-A9C6-14CF1FE837E8}"/>
    <dgm:cxn modelId="{FEDCA7C7-AF75-44EE-BB2F-EB7D70D6FD35}" srcId="{2DC39AF0-8160-4043-BC01-3A8944C0B50C}" destId="{336C9F8F-E03A-47FA-BABA-E7CE9220C5FE}" srcOrd="0" destOrd="0" parTransId="{3663222A-4275-4BFE-BF77-B7AF2658F893}" sibTransId="{4BF6D466-01B7-4ABA-A71D-27A14E2507BF}"/>
    <dgm:cxn modelId="{8DA5D9B8-74D7-419A-BBAA-60220F60453B}" type="presOf" srcId="{AFE3412D-044C-444F-84A1-4ADE54B90E75}" destId="{E0C4917F-F8ED-4924-8B92-1E6A0A744239}" srcOrd="0" destOrd="0" presId="urn:diagrams.loki3.com/BracketList+Icon"/>
    <dgm:cxn modelId="{B7C76DEF-A363-4E3C-A969-180698B0D47C}" type="presOf" srcId="{AE6BF0C2-68A8-4BE5-BCDA-D964E4965E9E}" destId="{ECB3B33D-881E-45A0-BE19-9E39B4A55ED7}" srcOrd="0" destOrd="0" presId="urn:diagrams.loki3.com/BracketList+Icon"/>
    <dgm:cxn modelId="{FC8D83AF-A64D-4391-87FE-935EC4CAA4EA}" type="presOf" srcId="{825EEDFA-43B5-4A33-AE96-6201362F7885}" destId="{9D1BD3E5-CDBB-44B6-A4A7-8ECA2CA769D6}" srcOrd="0" destOrd="0" presId="urn:diagrams.loki3.com/BracketList+Icon"/>
    <dgm:cxn modelId="{648683D6-3CFD-46EE-82CA-037DD32BB621}" srcId="{825EEDFA-43B5-4A33-AE96-6201362F7885}" destId="{CB99FCBD-C99F-41BD-87BB-329306997B70}" srcOrd="0" destOrd="0" parTransId="{147F44C8-DAF0-431E-A61F-34918F876849}" sibTransId="{61C7513F-40EA-4EFB-AF15-13386AA85064}"/>
    <dgm:cxn modelId="{3CF14388-19CB-4E24-B014-53D9A8BAE1A4}" srcId="{CB99FCBD-C99F-41BD-87BB-329306997B70}" destId="{5D188277-9616-4EF7-AACE-E7D8A41F560E}" srcOrd="2" destOrd="0" parTransId="{DBE01A63-FA34-4AE3-B720-AE0B58849150}" sibTransId="{6F9EF26F-9F3B-481E-A3F1-D27F2B07B16B}"/>
    <dgm:cxn modelId="{8224A8A7-A668-4413-B86B-5CFFDD13B390}" srcId="{6D874C52-EE8E-4368-9B90-EDC3F9A141C8}" destId="{39AE0A51-C79F-44F6-A0DC-1BA37DE2AD91}" srcOrd="0" destOrd="0" parTransId="{D37A51A2-4EC3-4F56-AD1D-F3B0281162DC}" sibTransId="{F2A3C4AD-2F0F-4D8A-8B7C-734841C5FE36}"/>
    <dgm:cxn modelId="{08E7932E-5144-4917-8102-9FF863A48E7C}" type="presOf" srcId="{D60C53CF-7850-4DF9-86F0-B9D32186D95B}" destId="{7039B721-8F56-4A6D-982C-04E9915B1EBC}" srcOrd="0" destOrd="0" presId="urn:diagrams.loki3.com/BracketList+Icon"/>
    <dgm:cxn modelId="{D62329A4-6B94-42BD-BD9E-813DAEF3E85C}" srcId="{D60C53CF-7850-4DF9-86F0-B9D32186D95B}" destId="{8CC6A964-2FF8-4B56-8C07-63D2CC72537A}" srcOrd="1" destOrd="0" parTransId="{B5F1BD5C-CD03-4021-A5D2-DD8A626E43C4}" sibTransId="{4F7B5F62-A127-4A8A-99BF-131158EC0260}"/>
    <dgm:cxn modelId="{F57FC674-CEB8-4385-92B3-33EECBF34D0C}" srcId="{5C741F89-50A2-4A9B-B231-551697EA26A0}" destId="{AE6BF0C2-68A8-4BE5-BCDA-D964E4965E9E}" srcOrd="0" destOrd="0" parTransId="{6C86400A-5F2E-420B-A82C-6561094163C5}" sibTransId="{7CEDC5D1-9643-4014-9E75-C45B58B8D076}"/>
    <dgm:cxn modelId="{EDA07201-1162-4709-8518-617C5C3DF58D}" srcId="{6D874C52-EE8E-4368-9B90-EDC3F9A141C8}" destId="{1C56B79A-45DD-41EA-B443-D624334FE7A9}" srcOrd="1" destOrd="0" parTransId="{6B8BB3A1-130A-45F8-ABF7-497DE6239B64}" sibTransId="{EE3B89ED-B006-43B7-ACF2-6E90E8AE1746}"/>
    <dgm:cxn modelId="{D3E02DE1-36C4-4CAC-92FD-8450BC19BE75}" type="presOf" srcId="{B564999E-8109-4FB6-9865-239D717D0A9A}" destId="{6D116942-F2BA-4D9C-AEFC-AE156E9F1001}" srcOrd="0" destOrd="1" presId="urn:diagrams.loki3.com/BracketList+Icon"/>
    <dgm:cxn modelId="{9068BB65-31F0-451E-BE68-33FE056F7F97}" type="presOf" srcId="{CB99FCBD-C99F-41BD-87BB-329306997B70}" destId="{0B9F1532-606F-4DCA-9A76-52F747201596}" srcOrd="0" destOrd="0" presId="urn:diagrams.loki3.com/BracketList+Icon"/>
    <dgm:cxn modelId="{C5944344-DCCA-4B65-9DC3-0DD94D63CEF3}" srcId="{825EEDFA-43B5-4A33-AE96-6201362F7885}" destId="{2DC39AF0-8160-4043-BC01-3A8944C0B50C}" srcOrd="1" destOrd="0" parTransId="{F189650B-3629-406F-B56C-7681927ECC81}" sibTransId="{00A35F08-945B-4AB8-A8DB-542FDE800369}"/>
    <dgm:cxn modelId="{F35FE694-F114-4BBA-A443-92F6BF93ABBB}" type="presOf" srcId="{5D188277-9616-4EF7-AACE-E7D8A41F560E}" destId="{E0C4917F-F8ED-4924-8B92-1E6A0A744239}" srcOrd="0" destOrd="2" presId="urn:diagrams.loki3.com/BracketList+Icon"/>
    <dgm:cxn modelId="{6E139CE6-89BE-4F36-A41E-8A049B17CA1C}" type="presOf" srcId="{55B70D55-3EB8-4F8D-B7D0-5C3B883707F2}" destId="{ECB3B33D-881E-45A0-BE19-9E39B4A55ED7}" srcOrd="0" destOrd="2" presId="urn:diagrams.loki3.com/BracketList+Icon"/>
    <dgm:cxn modelId="{13933522-93DB-43CA-BF82-975AD04E91B3}" srcId="{5C741F89-50A2-4A9B-B231-551697EA26A0}" destId="{55B70D55-3EB8-4F8D-B7D0-5C3B883707F2}" srcOrd="2" destOrd="0" parTransId="{43B11F41-AC21-46B3-A3E2-A1439372EBFB}" sibTransId="{D6B13A12-5B89-4553-B826-2C107D44D404}"/>
    <dgm:cxn modelId="{0F67B208-09FF-4EBD-98FF-09C3BD672D22}" type="presParOf" srcId="{9D1BD3E5-CDBB-44B6-A4A7-8ECA2CA769D6}" destId="{8A46B36A-D7CA-48BE-87F2-B06DD2B9315A}" srcOrd="0" destOrd="0" presId="urn:diagrams.loki3.com/BracketList+Icon"/>
    <dgm:cxn modelId="{AE6D0F35-C9E6-48CC-8B51-7FA2E2ED6B56}" type="presParOf" srcId="{8A46B36A-D7CA-48BE-87F2-B06DD2B9315A}" destId="{0B9F1532-606F-4DCA-9A76-52F747201596}" srcOrd="0" destOrd="0" presId="urn:diagrams.loki3.com/BracketList+Icon"/>
    <dgm:cxn modelId="{553DE867-A3B8-4ADA-82BF-B800F17CC089}" type="presParOf" srcId="{8A46B36A-D7CA-48BE-87F2-B06DD2B9315A}" destId="{D45B7785-322A-4E68-9920-EC6F2F91E1E5}" srcOrd="1" destOrd="0" presId="urn:diagrams.loki3.com/BracketList+Icon"/>
    <dgm:cxn modelId="{7E680BDB-DFB9-4E4E-94B4-8786DFF291AE}" type="presParOf" srcId="{8A46B36A-D7CA-48BE-87F2-B06DD2B9315A}" destId="{9BD5D9C8-8A66-4046-8DE4-28454487F58F}" srcOrd="2" destOrd="0" presId="urn:diagrams.loki3.com/BracketList+Icon"/>
    <dgm:cxn modelId="{341F9C98-AE09-4493-B18F-BCD756438811}" type="presParOf" srcId="{8A46B36A-D7CA-48BE-87F2-B06DD2B9315A}" destId="{E0C4917F-F8ED-4924-8B92-1E6A0A744239}" srcOrd="3" destOrd="0" presId="urn:diagrams.loki3.com/BracketList+Icon"/>
    <dgm:cxn modelId="{FDA64195-1127-4B85-AFC6-F3E7085F8370}" type="presParOf" srcId="{9D1BD3E5-CDBB-44B6-A4A7-8ECA2CA769D6}" destId="{E2025889-92E1-4F26-9D0D-3287798F8597}" srcOrd="1" destOrd="0" presId="urn:diagrams.loki3.com/BracketList+Icon"/>
    <dgm:cxn modelId="{49DA46C4-38A1-491A-B76A-C3E1770BE39E}" type="presParOf" srcId="{9D1BD3E5-CDBB-44B6-A4A7-8ECA2CA769D6}" destId="{7AE9D193-50C9-4821-A285-BA63A806FBCC}" srcOrd="2" destOrd="0" presId="urn:diagrams.loki3.com/BracketList+Icon"/>
    <dgm:cxn modelId="{12C4E10F-BE7F-4F31-A9B4-90DA8666AF5C}" type="presParOf" srcId="{7AE9D193-50C9-4821-A285-BA63A806FBCC}" destId="{842135B4-F5D8-4057-81FF-7CD76F2C7D73}" srcOrd="0" destOrd="0" presId="urn:diagrams.loki3.com/BracketList+Icon"/>
    <dgm:cxn modelId="{D862525B-E75D-4DE1-A412-C56966444C29}" type="presParOf" srcId="{7AE9D193-50C9-4821-A285-BA63A806FBCC}" destId="{9E1CD76A-D70D-448B-BC1E-15F8E5891D97}" srcOrd="1" destOrd="0" presId="urn:diagrams.loki3.com/BracketList+Icon"/>
    <dgm:cxn modelId="{C47334A1-AE28-4DB0-9098-1A26603FFD13}" type="presParOf" srcId="{7AE9D193-50C9-4821-A285-BA63A806FBCC}" destId="{9863BE82-7980-42F0-B7CB-1F6F4263F788}" srcOrd="2" destOrd="0" presId="urn:diagrams.loki3.com/BracketList+Icon"/>
    <dgm:cxn modelId="{1FC8BD05-93E5-4C0B-81A2-2B50FF283F07}" type="presParOf" srcId="{7AE9D193-50C9-4821-A285-BA63A806FBCC}" destId="{6D116942-F2BA-4D9C-AEFC-AE156E9F1001}" srcOrd="3" destOrd="0" presId="urn:diagrams.loki3.com/BracketList+Icon"/>
    <dgm:cxn modelId="{AF459035-ED8D-48DC-AA4E-F64ADF2A23D4}" type="presParOf" srcId="{9D1BD3E5-CDBB-44B6-A4A7-8ECA2CA769D6}" destId="{7A893C3E-7376-4260-85BF-F639C019B150}" srcOrd="3" destOrd="0" presId="urn:diagrams.loki3.com/BracketList+Icon"/>
    <dgm:cxn modelId="{273979D2-F3A1-451F-B75F-07242C073500}" type="presParOf" srcId="{9D1BD3E5-CDBB-44B6-A4A7-8ECA2CA769D6}" destId="{9F17FAF6-3FCC-4229-8DBB-758844BF5ED7}" srcOrd="4" destOrd="0" presId="urn:diagrams.loki3.com/BracketList+Icon"/>
    <dgm:cxn modelId="{65D2F5B2-CB78-461F-923A-7110F017A808}" type="presParOf" srcId="{9F17FAF6-3FCC-4229-8DBB-758844BF5ED7}" destId="{8091ED92-2D95-408D-BC55-8C964C2316E2}" srcOrd="0" destOrd="0" presId="urn:diagrams.loki3.com/BracketList+Icon"/>
    <dgm:cxn modelId="{FC4EBA2F-B1F1-4824-BD10-72EB3DF2EFED}" type="presParOf" srcId="{9F17FAF6-3FCC-4229-8DBB-758844BF5ED7}" destId="{DF2027A8-5C6B-4037-AB52-46091FFADC1B}" srcOrd="1" destOrd="0" presId="urn:diagrams.loki3.com/BracketList+Icon"/>
    <dgm:cxn modelId="{B8A68051-D075-4D82-AC94-20E9B40142F8}" type="presParOf" srcId="{9F17FAF6-3FCC-4229-8DBB-758844BF5ED7}" destId="{0C422C90-74AD-4CD8-A1A7-9D1476549525}" srcOrd="2" destOrd="0" presId="urn:diagrams.loki3.com/BracketList+Icon"/>
    <dgm:cxn modelId="{DC0F36C4-EAD5-4E9A-B45E-12A62F846D2B}" type="presParOf" srcId="{9F17FAF6-3FCC-4229-8DBB-758844BF5ED7}" destId="{ECB3B33D-881E-45A0-BE19-9E39B4A55ED7}" srcOrd="3" destOrd="0" presId="urn:diagrams.loki3.com/BracketList+Icon"/>
    <dgm:cxn modelId="{6CC5F786-91D9-4FE2-B177-FADF44C44021}" type="presParOf" srcId="{9D1BD3E5-CDBB-44B6-A4A7-8ECA2CA769D6}" destId="{4022FABE-D3D6-41D6-B177-F659DE408BFF}" srcOrd="5" destOrd="0" presId="urn:diagrams.loki3.com/BracketList+Icon"/>
    <dgm:cxn modelId="{A948329E-A305-41B0-88A9-AAF55AD5DA83}" type="presParOf" srcId="{9D1BD3E5-CDBB-44B6-A4A7-8ECA2CA769D6}" destId="{5F693D17-E2E0-434E-AE31-8FADA888AE47}" srcOrd="6" destOrd="0" presId="urn:diagrams.loki3.com/BracketList+Icon"/>
    <dgm:cxn modelId="{0CA9DA89-0B2C-4685-8079-6F7637B85930}" type="presParOf" srcId="{5F693D17-E2E0-434E-AE31-8FADA888AE47}" destId="{7039B721-8F56-4A6D-982C-04E9915B1EBC}" srcOrd="0" destOrd="0" presId="urn:diagrams.loki3.com/BracketList+Icon"/>
    <dgm:cxn modelId="{89E72633-10E2-497E-898A-641C590B22B6}" type="presParOf" srcId="{5F693D17-E2E0-434E-AE31-8FADA888AE47}" destId="{5B9AB326-A9D3-4CF7-A563-5D8799345599}" srcOrd="1" destOrd="0" presId="urn:diagrams.loki3.com/BracketList+Icon"/>
    <dgm:cxn modelId="{DF3E9085-87FD-4BD7-96B0-3EC733F88135}" type="presParOf" srcId="{5F693D17-E2E0-434E-AE31-8FADA888AE47}" destId="{DC72BA1C-7176-4EA2-9F13-3DA7430C42BF}" srcOrd="2" destOrd="0" presId="urn:diagrams.loki3.com/BracketList+Icon"/>
    <dgm:cxn modelId="{25EBFB0E-12A4-462B-919E-FD56401A3D7F}" type="presParOf" srcId="{5F693D17-E2E0-434E-AE31-8FADA888AE47}" destId="{CF325DFC-58CB-4475-9A7F-AE1AB4608E4B}" srcOrd="3" destOrd="0" presId="urn:diagrams.loki3.com/BracketList+Icon"/>
    <dgm:cxn modelId="{46638E06-4E7D-4368-8121-070490D863D9}" type="presParOf" srcId="{9D1BD3E5-CDBB-44B6-A4A7-8ECA2CA769D6}" destId="{CD94F48F-53A1-4898-AE06-0741C216956B}" srcOrd="7" destOrd="0" presId="urn:diagrams.loki3.com/BracketList+Icon"/>
    <dgm:cxn modelId="{6347F3CE-448D-4425-97D0-A38F634FAF2C}" type="presParOf" srcId="{9D1BD3E5-CDBB-44B6-A4A7-8ECA2CA769D6}" destId="{37C97CFF-3F4F-4B58-A173-5A8FC1833E4E}" srcOrd="8" destOrd="0" presId="urn:diagrams.loki3.com/BracketList+Icon"/>
    <dgm:cxn modelId="{017C9268-27F8-48AE-A240-39B96DB44640}" type="presParOf" srcId="{37C97CFF-3F4F-4B58-A173-5A8FC1833E4E}" destId="{70BE2695-1446-4E09-A66E-056E2BCEFFB5}" srcOrd="0" destOrd="0" presId="urn:diagrams.loki3.com/BracketList+Icon"/>
    <dgm:cxn modelId="{F42D9AA2-175A-47D5-BD53-5636CB3A8D53}" type="presParOf" srcId="{37C97CFF-3F4F-4B58-A173-5A8FC1833E4E}" destId="{CFBF12B3-1D39-47FB-B585-1766694F4EAF}" srcOrd="1" destOrd="0" presId="urn:diagrams.loki3.com/BracketList+Icon"/>
    <dgm:cxn modelId="{509DD392-B73A-4A09-AD3D-9E9AC493B6A4}" type="presParOf" srcId="{37C97CFF-3F4F-4B58-A173-5A8FC1833E4E}" destId="{FFB5A9FB-DFE5-436F-8CBF-F79B5A026296}" srcOrd="2" destOrd="0" presId="urn:diagrams.loki3.com/BracketList+Icon"/>
    <dgm:cxn modelId="{FE938A3D-4DD8-487B-8AE3-5D6338B7BC7D}" type="presParOf" srcId="{37C97CFF-3F4F-4B58-A173-5A8FC1833E4E}" destId="{A6E844C9-338E-40E7-AE6E-9C8835964477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58CCE-9AD1-49DB-BC78-43EA59B5B92B}" type="doc">
      <dgm:prSet loTypeId="urn:microsoft.com/office/officeart/2009/3/layout/BlockDescendingList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9DD552F5-5EC9-45F8-922C-C78981F65462}">
      <dgm:prSet phldrT="[Texto]" custT="1"/>
      <dgm:spPr/>
      <dgm:t>
        <a:bodyPr/>
        <a:lstStyle/>
        <a:p>
          <a:r>
            <a:rPr lang="es-E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Fortalezas</a:t>
          </a:r>
          <a:endParaRPr lang="es-EC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888096-0188-42F9-84EC-5E2E89BAD73A}" type="parTrans" cxnId="{39DBEB7C-D93C-44B4-8953-6F906D5E0930}">
      <dgm:prSet/>
      <dgm:spPr/>
      <dgm:t>
        <a:bodyPr/>
        <a:lstStyle/>
        <a:p>
          <a:endParaRPr lang="es-EC" sz="3200"/>
        </a:p>
      </dgm:t>
    </dgm:pt>
    <dgm:pt modelId="{98BCCF4A-437B-4848-8C29-1A39D4149AAD}" type="sibTrans" cxnId="{39DBEB7C-D93C-44B4-8953-6F906D5E0930}">
      <dgm:prSet/>
      <dgm:spPr/>
      <dgm:t>
        <a:bodyPr/>
        <a:lstStyle/>
        <a:p>
          <a:endParaRPr lang="es-EC" sz="3200"/>
        </a:p>
      </dgm:t>
    </dgm:pt>
    <dgm:pt modelId="{0486DAE0-5A2A-4CDC-B75F-491F235EA0BB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2000" dirty="0" smtClean="0"/>
            <a:t>Crecimiento de ventas</a:t>
          </a:r>
          <a:endParaRPr lang="es-EC" sz="2000" dirty="0"/>
        </a:p>
      </dgm:t>
    </dgm:pt>
    <dgm:pt modelId="{F3130624-5672-45DE-A786-7FEAB90E610A}" type="parTrans" cxnId="{3016D199-232B-4BA3-97A6-A80099EBFD60}">
      <dgm:prSet/>
      <dgm:spPr/>
      <dgm:t>
        <a:bodyPr/>
        <a:lstStyle/>
        <a:p>
          <a:endParaRPr lang="es-EC" sz="3200"/>
        </a:p>
      </dgm:t>
    </dgm:pt>
    <dgm:pt modelId="{EB183924-DAB1-4E73-970D-9BF56EAE7002}" type="sibTrans" cxnId="{3016D199-232B-4BA3-97A6-A80099EBFD60}">
      <dgm:prSet/>
      <dgm:spPr/>
      <dgm:t>
        <a:bodyPr/>
        <a:lstStyle/>
        <a:p>
          <a:endParaRPr lang="es-EC" sz="3200"/>
        </a:p>
      </dgm:t>
    </dgm:pt>
    <dgm:pt modelId="{B996AE97-D06A-40D5-AD05-3F9304B2248C}">
      <dgm:prSet phldrT="[Texto]" custT="1"/>
      <dgm:spPr/>
      <dgm:t>
        <a:bodyPr/>
        <a:lstStyle/>
        <a:p>
          <a:r>
            <a:rPr lang="es-E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Debilidades</a:t>
          </a:r>
          <a:endParaRPr lang="es-EC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B41049-E825-455F-9ABD-E17D296BF444}" type="parTrans" cxnId="{5588B734-23F3-4B08-8106-939D888679C9}">
      <dgm:prSet/>
      <dgm:spPr/>
      <dgm:t>
        <a:bodyPr/>
        <a:lstStyle/>
        <a:p>
          <a:endParaRPr lang="es-EC" sz="3200"/>
        </a:p>
      </dgm:t>
    </dgm:pt>
    <dgm:pt modelId="{25D7736E-55C3-4E4B-A5F4-8032044650A0}" type="sibTrans" cxnId="{5588B734-23F3-4B08-8106-939D888679C9}">
      <dgm:prSet/>
      <dgm:spPr/>
      <dgm:t>
        <a:bodyPr/>
        <a:lstStyle/>
        <a:p>
          <a:endParaRPr lang="es-EC" sz="3200"/>
        </a:p>
      </dgm:t>
    </dgm:pt>
    <dgm:pt modelId="{2BE6945A-E9C8-423B-BDBF-16D2125D3DBC}">
      <dgm:prSet phldrT="[Texto]" custT="1"/>
      <dgm:spPr/>
      <dgm:t>
        <a:bodyPr/>
        <a:lstStyle/>
        <a:p>
          <a:r>
            <a:rPr lang="es-EC" sz="2000" dirty="0" smtClean="0"/>
            <a:t>Utilidad y rentabilidad que tienden a la baja</a:t>
          </a:r>
          <a:endParaRPr lang="es-ES" sz="2000" dirty="0" smtClean="0"/>
        </a:p>
      </dgm:t>
    </dgm:pt>
    <dgm:pt modelId="{074E0F4C-7700-4E32-AB62-8A894CBD4215}" type="sibTrans" cxnId="{272F4B92-2AB3-4D79-BF74-034FF67FD148}">
      <dgm:prSet/>
      <dgm:spPr/>
      <dgm:t>
        <a:bodyPr/>
        <a:lstStyle/>
        <a:p>
          <a:endParaRPr lang="es-EC" sz="3200"/>
        </a:p>
      </dgm:t>
    </dgm:pt>
    <dgm:pt modelId="{6EABC13D-C7A6-4CE8-995E-51D560C40F09}" type="parTrans" cxnId="{272F4B92-2AB3-4D79-BF74-034FF67FD148}">
      <dgm:prSet/>
      <dgm:spPr/>
      <dgm:t>
        <a:bodyPr/>
        <a:lstStyle/>
        <a:p>
          <a:endParaRPr lang="es-EC" sz="3200"/>
        </a:p>
      </dgm:t>
    </dgm:pt>
    <dgm:pt modelId="{24FA2C46-B885-43CD-9AB6-4233F6FDE18F}">
      <dgm:prSet custT="1"/>
      <dgm:spPr/>
      <dgm:t>
        <a:bodyPr/>
        <a:lstStyle/>
        <a:p>
          <a:pPr>
            <a:lnSpc>
              <a:spcPct val="100000"/>
            </a:lnSpc>
          </a:pPr>
          <a:endParaRPr lang="es-EC" sz="2000" dirty="0" smtClean="0"/>
        </a:p>
        <a:p>
          <a:pPr>
            <a:lnSpc>
              <a:spcPct val="100000"/>
            </a:lnSpc>
          </a:pPr>
          <a:r>
            <a:rPr lang="es-EC" sz="2000" dirty="0" smtClean="0"/>
            <a:t>Índices de liquidez con tendencia favorable</a:t>
          </a:r>
          <a:endParaRPr lang="es-EC" sz="2000" dirty="0"/>
        </a:p>
      </dgm:t>
    </dgm:pt>
    <dgm:pt modelId="{ABCA74A1-AE88-47D0-A038-9B94FF018C24}" type="parTrans" cxnId="{D2CA5CA7-B97C-44FB-807F-0D70177EC56F}">
      <dgm:prSet/>
      <dgm:spPr/>
      <dgm:t>
        <a:bodyPr/>
        <a:lstStyle/>
        <a:p>
          <a:endParaRPr lang="es-EC" sz="3200"/>
        </a:p>
      </dgm:t>
    </dgm:pt>
    <dgm:pt modelId="{EE677297-C5F2-489F-AA0D-E58E870A0F73}" type="sibTrans" cxnId="{D2CA5CA7-B97C-44FB-807F-0D70177EC56F}">
      <dgm:prSet/>
      <dgm:spPr/>
      <dgm:t>
        <a:bodyPr/>
        <a:lstStyle/>
        <a:p>
          <a:endParaRPr lang="es-EC" sz="3200"/>
        </a:p>
      </dgm:t>
    </dgm:pt>
    <dgm:pt modelId="{9AEF8247-6262-4CAE-97FD-B93E8CEE0CB4}">
      <dgm:prSet custT="1"/>
      <dgm:spPr/>
      <dgm:t>
        <a:bodyPr/>
        <a:lstStyle/>
        <a:p>
          <a:pPr>
            <a:lnSpc>
              <a:spcPct val="100000"/>
            </a:lnSpc>
          </a:pPr>
          <a:endParaRPr lang="es-EC" sz="2000" dirty="0" smtClean="0"/>
        </a:p>
        <a:p>
          <a:pPr>
            <a:lnSpc>
              <a:spcPct val="100000"/>
            </a:lnSpc>
          </a:pPr>
          <a:r>
            <a:rPr lang="es-EC" sz="2000" dirty="0" smtClean="0"/>
            <a:t>Mayor oferta al mercado</a:t>
          </a:r>
          <a:endParaRPr lang="es-EC" sz="2000" dirty="0"/>
        </a:p>
      </dgm:t>
    </dgm:pt>
    <dgm:pt modelId="{6168AAC4-76EE-4076-B1E5-587A76D5D95C}" type="parTrans" cxnId="{0306BCD1-54E7-41C5-9024-E9CB00458CD5}">
      <dgm:prSet/>
      <dgm:spPr/>
      <dgm:t>
        <a:bodyPr/>
        <a:lstStyle/>
        <a:p>
          <a:endParaRPr lang="es-EC" sz="3200"/>
        </a:p>
      </dgm:t>
    </dgm:pt>
    <dgm:pt modelId="{D5687BDA-8086-404A-A3BA-DB075F88146A}" type="sibTrans" cxnId="{0306BCD1-54E7-41C5-9024-E9CB00458CD5}">
      <dgm:prSet/>
      <dgm:spPr/>
      <dgm:t>
        <a:bodyPr/>
        <a:lstStyle/>
        <a:p>
          <a:endParaRPr lang="es-EC" sz="3200"/>
        </a:p>
      </dgm:t>
    </dgm:pt>
    <dgm:pt modelId="{4648C637-07BD-4FC7-84F3-B12231D8B9D6}">
      <dgm:prSet custT="1"/>
      <dgm:spPr/>
      <dgm:t>
        <a:bodyPr/>
        <a:lstStyle/>
        <a:p>
          <a:pPr>
            <a:lnSpc>
              <a:spcPct val="100000"/>
            </a:lnSpc>
          </a:pPr>
          <a:endParaRPr lang="es-EC" sz="2000" dirty="0" smtClean="0"/>
        </a:p>
        <a:p>
          <a:pPr>
            <a:lnSpc>
              <a:spcPct val="100000"/>
            </a:lnSpc>
          </a:pPr>
          <a:r>
            <a:rPr lang="es-EC" sz="2000" dirty="0" smtClean="0"/>
            <a:t>Materia prima de calidad</a:t>
          </a:r>
          <a:endParaRPr lang="es-EC" sz="2000" dirty="0"/>
        </a:p>
      </dgm:t>
    </dgm:pt>
    <dgm:pt modelId="{4ADD317F-230F-4284-9AAB-B1A9646CEBFD}" type="parTrans" cxnId="{2BD6EF17-9D86-4AA5-9FE9-1FDD4DF68699}">
      <dgm:prSet/>
      <dgm:spPr/>
      <dgm:t>
        <a:bodyPr/>
        <a:lstStyle/>
        <a:p>
          <a:endParaRPr lang="es-EC" sz="3200"/>
        </a:p>
      </dgm:t>
    </dgm:pt>
    <dgm:pt modelId="{D319E7F5-A20B-4D5D-9472-7144250FBB92}" type="sibTrans" cxnId="{2BD6EF17-9D86-4AA5-9FE9-1FDD4DF68699}">
      <dgm:prSet/>
      <dgm:spPr/>
      <dgm:t>
        <a:bodyPr/>
        <a:lstStyle/>
        <a:p>
          <a:endParaRPr lang="es-EC" sz="3200"/>
        </a:p>
      </dgm:t>
    </dgm:pt>
    <dgm:pt modelId="{7F0ACAA7-3288-4255-9C57-0A62DFEF1A84}">
      <dgm:prSet custT="1"/>
      <dgm:spPr/>
      <dgm:t>
        <a:bodyPr/>
        <a:lstStyle/>
        <a:p>
          <a:pPr>
            <a:lnSpc>
              <a:spcPct val="100000"/>
            </a:lnSpc>
          </a:pPr>
          <a:endParaRPr lang="es-EC" sz="2000" dirty="0" smtClean="0"/>
        </a:p>
        <a:p>
          <a:pPr>
            <a:lnSpc>
              <a:spcPct val="100000"/>
            </a:lnSpc>
          </a:pPr>
          <a:r>
            <a:rPr lang="es-EC" sz="2000" dirty="0" smtClean="0"/>
            <a:t>Clientes Satisfechos</a:t>
          </a:r>
          <a:endParaRPr lang="es-EC" sz="2000" dirty="0"/>
        </a:p>
      </dgm:t>
    </dgm:pt>
    <dgm:pt modelId="{2960AD48-BE83-456B-9ECF-587A6BED2F3A}" type="parTrans" cxnId="{A975D259-74D1-42A9-A813-43B28C57F9A3}">
      <dgm:prSet/>
      <dgm:spPr/>
      <dgm:t>
        <a:bodyPr/>
        <a:lstStyle/>
        <a:p>
          <a:endParaRPr lang="es-EC" sz="3200"/>
        </a:p>
      </dgm:t>
    </dgm:pt>
    <dgm:pt modelId="{05860D99-2153-4787-8924-81F99631A1CA}" type="sibTrans" cxnId="{A975D259-74D1-42A9-A813-43B28C57F9A3}">
      <dgm:prSet/>
      <dgm:spPr/>
      <dgm:t>
        <a:bodyPr/>
        <a:lstStyle/>
        <a:p>
          <a:endParaRPr lang="es-EC" sz="3200"/>
        </a:p>
      </dgm:t>
    </dgm:pt>
    <dgm:pt modelId="{2C8B70A5-365E-4E9D-A2E4-50DD86400808}">
      <dgm:prSet custT="1"/>
      <dgm:spPr/>
      <dgm:t>
        <a:bodyPr/>
        <a:lstStyle/>
        <a:p>
          <a:pPr>
            <a:lnSpc>
              <a:spcPct val="100000"/>
            </a:lnSpc>
          </a:pPr>
          <a:endParaRPr lang="es-EC" sz="2000" dirty="0" smtClean="0"/>
        </a:p>
        <a:p>
          <a:pPr>
            <a:lnSpc>
              <a:spcPct val="100000"/>
            </a:lnSpc>
          </a:pPr>
          <a:r>
            <a:rPr lang="es-EC" sz="2000" dirty="0" smtClean="0"/>
            <a:t>Bajo porcentaje de devoluciones</a:t>
          </a:r>
          <a:endParaRPr lang="es-EC" sz="2000" dirty="0"/>
        </a:p>
      </dgm:t>
    </dgm:pt>
    <dgm:pt modelId="{82D5A87E-09A9-4BFE-9B08-0546183A0D33}" type="parTrans" cxnId="{BE086342-149C-4CDF-94FF-011178CBCD5D}">
      <dgm:prSet/>
      <dgm:spPr/>
      <dgm:t>
        <a:bodyPr/>
        <a:lstStyle/>
        <a:p>
          <a:endParaRPr lang="es-EC" sz="3200"/>
        </a:p>
      </dgm:t>
    </dgm:pt>
    <dgm:pt modelId="{7C1A9E3F-A668-4B7B-9113-0F1083EBF1E0}" type="sibTrans" cxnId="{BE086342-149C-4CDF-94FF-011178CBCD5D}">
      <dgm:prSet/>
      <dgm:spPr/>
      <dgm:t>
        <a:bodyPr/>
        <a:lstStyle/>
        <a:p>
          <a:endParaRPr lang="es-EC" sz="3200"/>
        </a:p>
      </dgm:t>
    </dgm:pt>
    <dgm:pt modelId="{F221649D-413E-49B5-AA6C-D1CFE0C0ECE7}">
      <dgm:prSet custT="1"/>
      <dgm:spPr/>
      <dgm:t>
        <a:bodyPr/>
        <a:lstStyle/>
        <a:p>
          <a:endParaRPr lang="es-EC" sz="2000" dirty="0" smtClean="0"/>
        </a:p>
        <a:p>
          <a:r>
            <a:rPr lang="es-EC" sz="2000" dirty="0" smtClean="0"/>
            <a:t>Incremento de gastos superior al incrementos de ingresos</a:t>
          </a:r>
          <a:endParaRPr lang="es-EC" sz="2000" dirty="0"/>
        </a:p>
      </dgm:t>
    </dgm:pt>
    <dgm:pt modelId="{1D007EDC-325F-42CC-87C0-2C1B84766E42}" type="parTrans" cxnId="{96CF2736-2FD1-42A0-97BC-933D405C03EC}">
      <dgm:prSet/>
      <dgm:spPr/>
      <dgm:t>
        <a:bodyPr/>
        <a:lstStyle/>
        <a:p>
          <a:endParaRPr lang="es-EC" sz="3200"/>
        </a:p>
      </dgm:t>
    </dgm:pt>
    <dgm:pt modelId="{B1EE29D5-5270-4239-82DD-E72092BFADE0}" type="sibTrans" cxnId="{96CF2736-2FD1-42A0-97BC-933D405C03EC}">
      <dgm:prSet/>
      <dgm:spPr/>
      <dgm:t>
        <a:bodyPr/>
        <a:lstStyle/>
        <a:p>
          <a:endParaRPr lang="es-EC" sz="3200"/>
        </a:p>
      </dgm:t>
    </dgm:pt>
    <dgm:pt modelId="{B5DCCCD2-1AD0-420D-AC5A-143113572707}">
      <dgm:prSet custT="1"/>
      <dgm:spPr/>
      <dgm:t>
        <a:bodyPr/>
        <a:lstStyle/>
        <a:p>
          <a:endParaRPr lang="es-EC" sz="2000" dirty="0" smtClean="0"/>
        </a:p>
        <a:p>
          <a:r>
            <a:rPr lang="es-EC" sz="2000" dirty="0" smtClean="0"/>
            <a:t>No existe procesos de producción</a:t>
          </a:r>
          <a:endParaRPr lang="es-EC" sz="2000" dirty="0"/>
        </a:p>
      </dgm:t>
    </dgm:pt>
    <dgm:pt modelId="{9FE35C34-25FF-4F25-988C-C59AF19F9BEA}" type="parTrans" cxnId="{34F4FCC6-5E2C-4FDA-80B4-CCC13AF9E793}">
      <dgm:prSet/>
      <dgm:spPr/>
      <dgm:t>
        <a:bodyPr/>
        <a:lstStyle/>
        <a:p>
          <a:endParaRPr lang="es-EC" sz="3200"/>
        </a:p>
      </dgm:t>
    </dgm:pt>
    <dgm:pt modelId="{474E37A2-EF9C-4F52-8FF9-63B65C24F82E}" type="sibTrans" cxnId="{34F4FCC6-5E2C-4FDA-80B4-CCC13AF9E793}">
      <dgm:prSet/>
      <dgm:spPr/>
      <dgm:t>
        <a:bodyPr/>
        <a:lstStyle/>
        <a:p>
          <a:endParaRPr lang="es-EC" sz="3200"/>
        </a:p>
      </dgm:t>
    </dgm:pt>
    <dgm:pt modelId="{7ADD1CD5-1F15-44A1-9EA7-8BE9917DC78C}">
      <dgm:prSet custT="1"/>
      <dgm:spPr/>
      <dgm:t>
        <a:bodyPr/>
        <a:lstStyle/>
        <a:p>
          <a:endParaRPr lang="es-EC" sz="2000" dirty="0" smtClean="0"/>
        </a:p>
        <a:p>
          <a:r>
            <a:rPr lang="es-EC" sz="2000" dirty="0" smtClean="0"/>
            <a:t>Nivel de tecnológico bajo /control manual de maquinarias</a:t>
          </a:r>
          <a:endParaRPr lang="es-EC" sz="2000" dirty="0"/>
        </a:p>
      </dgm:t>
    </dgm:pt>
    <dgm:pt modelId="{EC746CB7-F258-40A1-90BE-50057007EF56}" type="parTrans" cxnId="{6A288E65-2C09-47EC-9DDD-350CFBB0D0CD}">
      <dgm:prSet/>
      <dgm:spPr/>
      <dgm:t>
        <a:bodyPr/>
        <a:lstStyle/>
        <a:p>
          <a:endParaRPr lang="es-EC" sz="3200"/>
        </a:p>
      </dgm:t>
    </dgm:pt>
    <dgm:pt modelId="{5FC50966-5FEF-404F-81A2-2F4C81F07E40}" type="sibTrans" cxnId="{6A288E65-2C09-47EC-9DDD-350CFBB0D0CD}">
      <dgm:prSet/>
      <dgm:spPr/>
      <dgm:t>
        <a:bodyPr/>
        <a:lstStyle/>
        <a:p>
          <a:endParaRPr lang="es-EC" sz="3200"/>
        </a:p>
      </dgm:t>
    </dgm:pt>
    <dgm:pt modelId="{833168BC-7794-425A-89A7-641E153ED2A0}">
      <dgm:prSet custT="1"/>
      <dgm:spPr/>
      <dgm:t>
        <a:bodyPr/>
        <a:lstStyle/>
        <a:p>
          <a:endParaRPr lang="es-EC" sz="2000" dirty="0" smtClean="0"/>
        </a:p>
        <a:p>
          <a:r>
            <a:rPr lang="es-EC" sz="2000" dirty="0" smtClean="0"/>
            <a:t>Cartera de clientes estática</a:t>
          </a:r>
          <a:endParaRPr lang="es-EC" sz="2000" dirty="0"/>
        </a:p>
      </dgm:t>
    </dgm:pt>
    <dgm:pt modelId="{4634BC3C-852D-4F4E-9881-0F5B47E62784}" type="parTrans" cxnId="{0FACA9A9-3FDB-4ECE-9483-9887C58FB1FE}">
      <dgm:prSet/>
      <dgm:spPr/>
      <dgm:t>
        <a:bodyPr/>
        <a:lstStyle/>
        <a:p>
          <a:endParaRPr lang="es-EC" sz="3200"/>
        </a:p>
      </dgm:t>
    </dgm:pt>
    <dgm:pt modelId="{55D32959-0037-4EC7-B4F8-23E0E9D2A2FD}" type="sibTrans" cxnId="{0FACA9A9-3FDB-4ECE-9483-9887C58FB1FE}">
      <dgm:prSet/>
      <dgm:spPr/>
      <dgm:t>
        <a:bodyPr/>
        <a:lstStyle/>
        <a:p>
          <a:endParaRPr lang="es-EC" sz="3200"/>
        </a:p>
      </dgm:t>
    </dgm:pt>
    <dgm:pt modelId="{9D7FBA83-5C60-4EB0-AEBB-B4AC9214CE3B}">
      <dgm:prSet custT="1"/>
      <dgm:spPr/>
      <dgm:t>
        <a:bodyPr/>
        <a:lstStyle/>
        <a:p>
          <a:endParaRPr lang="es-EC" sz="2000" dirty="0" smtClean="0"/>
        </a:p>
        <a:p>
          <a:r>
            <a:rPr lang="es-EC" sz="2000" dirty="0" smtClean="0"/>
            <a:t>Esfuerzos inexistentes de comunicación</a:t>
          </a:r>
          <a:endParaRPr lang="es-EC" sz="2000" dirty="0"/>
        </a:p>
      </dgm:t>
    </dgm:pt>
    <dgm:pt modelId="{C1E6830C-9F1D-4E78-9B9D-2FF2F15842F0}" type="parTrans" cxnId="{B54F8168-1DB6-4B9C-BA6C-9882A0330053}">
      <dgm:prSet/>
      <dgm:spPr/>
      <dgm:t>
        <a:bodyPr/>
        <a:lstStyle/>
        <a:p>
          <a:endParaRPr lang="es-EC" sz="3200"/>
        </a:p>
      </dgm:t>
    </dgm:pt>
    <dgm:pt modelId="{06A9EBF0-DD57-46B9-8D44-2DF7B12D6F09}" type="sibTrans" cxnId="{B54F8168-1DB6-4B9C-BA6C-9882A0330053}">
      <dgm:prSet/>
      <dgm:spPr/>
      <dgm:t>
        <a:bodyPr/>
        <a:lstStyle/>
        <a:p>
          <a:endParaRPr lang="es-EC" sz="3200"/>
        </a:p>
      </dgm:t>
    </dgm:pt>
    <dgm:pt modelId="{187ABA1B-08E5-4245-8663-249DB2DB17EC}" type="pres">
      <dgm:prSet presAssocID="{24558CCE-9AD1-49DB-BC78-43EA59B5B92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9BB4FA6-11DB-431B-88AB-2D5D31984800}" type="pres">
      <dgm:prSet presAssocID="{9DD552F5-5EC9-45F8-922C-C78981F65462}" presName="parentText_1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FC23B0-55D6-4CB7-B8E7-AEC26EE39683}" type="pres">
      <dgm:prSet presAssocID="{9DD552F5-5EC9-45F8-922C-C78981F65462}" presName="childText_1" presStyleLbl="node1" presStyleIdx="0" presStyleCnt="2" custScaleX="198484" custScaleY="89217" custLinFactNeighborX="-49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96A10-4F76-492E-AE2E-1B0B0E4DD63D}" type="pres">
      <dgm:prSet presAssocID="{9DD552F5-5EC9-45F8-922C-C78981F65462}" presName="accentShape_1" presStyleCnt="0"/>
      <dgm:spPr/>
      <dgm:t>
        <a:bodyPr/>
        <a:lstStyle/>
        <a:p>
          <a:endParaRPr lang="es-EC"/>
        </a:p>
      </dgm:t>
    </dgm:pt>
    <dgm:pt modelId="{33B8314C-DF02-41BB-8ABF-3E680D5AE512}" type="pres">
      <dgm:prSet presAssocID="{9DD552F5-5EC9-45F8-922C-C78981F65462}" presName="imageRepeatNode" presStyleLbl="node1" presStyleIdx="0" presStyleCnt="2" custScaleX="186552" custLinFactNeighborX="-30307" custLinFactNeighborY="2874"/>
      <dgm:spPr/>
      <dgm:t>
        <a:bodyPr/>
        <a:lstStyle/>
        <a:p>
          <a:endParaRPr lang="es-EC"/>
        </a:p>
      </dgm:t>
    </dgm:pt>
    <dgm:pt modelId="{117A9604-3CDB-487B-9937-47B576566240}" type="pres">
      <dgm:prSet presAssocID="{B996AE97-D06A-40D5-AD05-3F9304B2248C}" presName="parentText_2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8F6E7D-8B12-4FD4-8260-C0DD831B12A3}" type="pres">
      <dgm:prSet presAssocID="{B996AE97-D06A-40D5-AD05-3F9304B2248C}" presName="childText_2" presStyleLbl="node2" presStyleIdx="0" presStyleCnt="0" custScaleX="208055" custScaleY="111950" custLinFactNeighborX="58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F01323-7B8E-4489-BEE3-1AC5F80156F4}" type="pres">
      <dgm:prSet presAssocID="{B996AE97-D06A-40D5-AD05-3F9304B2248C}" presName="accentShape_2" presStyleCnt="0"/>
      <dgm:spPr/>
      <dgm:t>
        <a:bodyPr/>
        <a:lstStyle/>
        <a:p>
          <a:endParaRPr lang="es-EC"/>
        </a:p>
      </dgm:t>
    </dgm:pt>
    <dgm:pt modelId="{F86B4C7E-3E23-42EE-8489-B5E3AD6102AA}" type="pres">
      <dgm:prSet presAssocID="{B996AE97-D06A-40D5-AD05-3F9304B2248C}" presName="imageRepeatNode" presStyleLbl="node1" presStyleIdx="1" presStyleCnt="2" custScaleX="186552" custScaleY="114155" custLinFactNeighborX="53100" custLinFactNeighborY="474"/>
      <dgm:spPr/>
      <dgm:t>
        <a:bodyPr/>
        <a:lstStyle/>
        <a:p>
          <a:endParaRPr lang="es-EC"/>
        </a:p>
      </dgm:t>
    </dgm:pt>
  </dgm:ptLst>
  <dgm:cxnLst>
    <dgm:cxn modelId="{03CAB660-49C9-439A-8C32-747696763EAF}" type="presOf" srcId="{B996AE97-D06A-40D5-AD05-3F9304B2248C}" destId="{F86B4C7E-3E23-42EE-8489-B5E3AD6102AA}" srcOrd="1" destOrd="0" presId="urn:microsoft.com/office/officeart/2009/3/layout/BlockDescendingList"/>
    <dgm:cxn modelId="{272F4B92-2AB3-4D79-BF74-034FF67FD148}" srcId="{B996AE97-D06A-40D5-AD05-3F9304B2248C}" destId="{2BE6945A-E9C8-423B-BDBF-16D2125D3DBC}" srcOrd="0" destOrd="0" parTransId="{6EABC13D-C7A6-4CE8-995E-51D560C40F09}" sibTransId="{074E0F4C-7700-4E32-AB62-8A894CBD4215}"/>
    <dgm:cxn modelId="{E4DC1C38-7391-4CDA-85E6-E99FE95A2E6E}" type="presOf" srcId="{9DD552F5-5EC9-45F8-922C-C78981F65462}" destId="{B9BB4FA6-11DB-431B-88AB-2D5D31984800}" srcOrd="0" destOrd="0" presId="urn:microsoft.com/office/officeart/2009/3/layout/BlockDescendingList"/>
    <dgm:cxn modelId="{F2CFA5EC-05AC-4911-95A5-2834B7261CD4}" type="presOf" srcId="{4648C637-07BD-4FC7-84F3-B12231D8B9D6}" destId="{7EFC23B0-55D6-4CB7-B8E7-AEC26EE39683}" srcOrd="0" destOrd="3" presId="urn:microsoft.com/office/officeart/2009/3/layout/BlockDescendingList"/>
    <dgm:cxn modelId="{0B829E11-A4F8-4C51-A5CB-BE061B06A1AF}" type="presOf" srcId="{F221649D-413E-49B5-AA6C-D1CFE0C0ECE7}" destId="{5C8F6E7D-8B12-4FD4-8260-C0DD831B12A3}" srcOrd="0" destOrd="1" presId="urn:microsoft.com/office/officeart/2009/3/layout/BlockDescendingList"/>
    <dgm:cxn modelId="{290E6ABB-02B5-4B86-AA26-F31386475819}" type="presOf" srcId="{2C8B70A5-365E-4E9D-A2E4-50DD86400808}" destId="{7EFC23B0-55D6-4CB7-B8E7-AEC26EE39683}" srcOrd="0" destOrd="5" presId="urn:microsoft.com/office/officeart/2009/3/layout/BlockDescendingList"/>
    <dgm:cxn modelId="{B54F8168-1DB6-4B9C-BA6C-9882A0330053}" srcId="{B996AE97-D06A-40D5-AD05-3F9304B2248C}" destId="{9D7FBA83-5C60-4EB0-AEBB-B4AC9214CE3B}" srcOrd="5" destOrd="0" parTransId="{C1E6830C-9F1D-4E78-9B9D-2FF2F15842F0}" sibTransId="{06A9EBF0-DD57-46B9-8D44-2DF7B12D6F09}"/>
    <dgm:cxn modelId="{0306BCD1-54E7-41C5-9024-E9CB00458CD5}" srcId="{9DD552F5-5EC9-45F8-922C-C78981F65462}" destId="{9AEF8247-6262-4CAE-97FD-B93E8CEE0CB4}" srcOrd="2" destOrd="0" parTransId="{6168AAC4-76EE-4076-B1E5-587A76D5D95C}" sibTransId="{D5687BDA-8086-404A-A3BA-DB075F88146A}"/>
    <dgm:cxn modelId="{84564E0F-18C7-4C7D-BDF6-0E55F73A06AE}" type="presOf" srcId="{7ADD1CD5-1F15-44A1-9EA7-8BE9917DC78C}" destId="{5C8F6E7D-8B12-4FD4-8260-C0DD831B12A3}" srcOrd="0" destOrd="3" presId="urn:microsoft.com/office/officeart/2009/3/layout/BlockDescendingList"/>
    <dgm:cxn modelId="{2290C0DB-5AEC-4E29-8144-6F2167A2426C}" type="presOf" srcId="{833168BC-7794-425A-89A7-641E153ED2A0}" destId="{5C8F6E7D-8B12-4FD4-8260-C0DD831B12A3}" srcOrd="0" destOrd="4" presId="urn:microsoft.com/office/officeart/2009/3/layout/BlockDescendingList"/>
    <dgm:cxn modelId="{49BBA0D2-E9AA-4AC8-998D-84D347F688C4}" type="presOf" srcId="{9AEF8247-6262-4CAE-97FD-B93E8CEE0CB4}" destId="{7EFC23B0-55D6-4CB7-B8E7-AEC26EE39683}" srcOrd="0" destOrd="2" presId="urn:microsoft.com/office/officeart/2009/3/layout/BlockDescendingList"/>
    <dgm:cxn modelId="{0FACA9A9-3FDB-4ECE-9483-9887C58FB1FE}" srcId="{B996AE97-D06A-40D5-AD05-3F9304B2248C}" destId="{833168BC-7794-425A-89A7-641E153ED2A0}" srcOrd="4" destOrd="0" parTransId="{4634BC3C-852D-4F4E-9881-0F5B47E62784}" sibTransId="{55D32959-0037-4EC7-B4F8-23E0E9D2A2FD}"/>
    <dgm:cxn modelId="{ECED2653-3AD4-4E99-934E-AAAB099A128D}" type="presOf" srcId="{9DD552F5-5EC9-45F8-922C-C78981F65462}" destId="{33B8314C-DF02-41BB-8ABF-3E680D5AE512}" srcOrd="1" destOrd="0" presId="urn:microsoft.com/office/officeart/2009/3/layout/BlockDescendingList"/>
    <dgm:cxn modelId="{BE086342-149C-4CDF-94FF-011178CBCD5D}" srcId="{9DD552F5-5EC9-45F8-922C-C78981F65462}" destId="{2C8B70A5-365E-4E9D-A2E4-50DD86400808}" srcOrd="5" destOrd="0" parTransId="{82D5A87E-09A9-4BFE-9B08-0546183A0D33}" sibTransId="{7C1A9E3F-A668-4B7B-9113-0F1083EBF1E0}"/>
    <dgm:cxn modelId="{D2CA5CA7-B97C-44FB-807F-0D70177EC56F}" srcId="{9DD552F5-5EC9-45F8-922C-C78981F65462}" destId="{24FA2C46-B885-43CD-9AB6-4233F6FDE18F}" srcOrd="1" destOrd="0" parTransId="{ABCA74A1-AE88-47D0-A038-9B94FF018C24}" sibTransId="{EE677297-C5F2-489F-AA0D-E58E870A0F73}"/>
    <dgm:cxn modelId="{2BD6EF17-9D86-4AA5-9FE9-1FDD4DF68699}" srcId="{9DD552F5-5EC9-45F8-922C-C78981F65462}" destId="{4648C637-07BD-4FC7-84F3-B12231D8B9D6}" srcOrd="3" destOrd="0" parTransId="{4ADD317F-230F-4284-9AAB-B1A9646CEBFD}" sibTransId="{D319E7F5-A20B-4D5D-9472-7144250FBB92}"/>
    <dgm:cxn modelId="{0B4B5695-3786-44B8-BCFB-EB44CC4736C8}" type="presOf" srcId="{24FA2C46-B885-43CD-9AB6-4233F6FDE18F}" destId="{7EFC23B0-55D6-4CB7-B8E7-AEC26EE39683}" srcOrd="0" destOrd="1" presId="urn:microsoft.com/office/officeart/2009/3/layout/BlockDescendingList"/>
    <dgm:cxn modelId="{B4B6FFD3-BB88-465F-9D3D-6D8DCF8C2AFE}" type="presOf" srcId="{9D7FBA83-5C60-4EB0-AEBB-B4AC9214CE3B}" destId="{5C8F6E7D-8B12-4FD4-8260-C0DD831B12A3}" srcOrd="0" destOrd="5" presId="urn:microsoft.com/office/officeart/2009/3/layout/BlockDescendingList"/>
    <dgm:cxn modelId="{E1E44510-10A1-47A6-B3CE-D64F817352D4}" type="presOf" srcId="{B996AE97-D06A-40D5-AD05-3F9304B2248C}" destId="{117A9604-3CDB-487B-9937-47B576566240}" srcOrd="0" destOrd="0" presId="urn:microsoft.com/office/officeart/2009/3/layout/BlockDescendingList"/>
    <dgm:cxn modelId="{5588B734-23F3-4B08-8106-939D888679C9}" srcId="{24558CCE-9AD1-49DB-BC78-43EA59B5B92B}" destId="{B996AE97-D06A-40D5-AD05-3F9304B2248C}" srcOrd="1" destOrd="0" parTransId="{61B41049-E825-455F-9ABD-E17D296BF444}" sibTransId="{25D7736E-55C3-4E4B-A5F4-8032044650A0}"/>
    <dgm:cxn modelId="{15C08F0C-2E7A-435F-AC5B-64A80F33D2AA}" type="presOf" srcId="{0486DAE0-5A2A-4CDC-B75F-491F235EA0BB}" destId="{7EFC23B0-55D6-4CB7-B8E7-AEC26EE39683}" srcOrd="0" destOrd="0" presId="urn:microsoft.com/office/officeart/2009/3/layout/BlockDescendingList"/>
    <dgm:cxn modelId="{39DBEB7C-D93C-44B4-8953-6F906D5E0930}" srcId="{24558CCE-9AD1-49DB-BC78-43EA59B5B92B}" destId="{9DD552F5-5EC9-45F8-922C-C78981F65462}" srcOrd="0" destOrd="0" parTransId="{94888096-0188-42F9-84EC-5E2E89BAD73A}" sibTransId="{98BCCF4A-437B-4848-8C29-1A39D4149AAD}"/>
    <dgm:cxn modelId="{A975D259-74D1-42A9-A813-43B28C57F9A3}" srcId="{9DD552F5-5EC9-45F8-922C-C78981F65462}" destId="{7F0ACAA7-3288-4255-9C57-0A62DFEF1A84}" srcOrd="4" destOrd="0" parTransId="{2960AD48-BE83-456B-9ECF-587A6BED2F3A}" sibTransId="{05860D99-2153-4787-8924-81F99631A1CA}"/>
    <dgm:cxn modelId="{6A288E65-2C09-47EC-9DDD-350CFBB0D0CD}" srcId="{B996AE97-D06A-40D5-AD05-3F9304B2248C}" destId="{7ADD1CD5-1F15-44A1-9EA7-8BE9917DC78C}" srcOrd="3" destOrd="0" parTransId="{EC746CB7-F258-40A1-90BE-50057007EF56}" sibTransId="{5FC50966-5FEF-404F-81A2-2F4C81F07E40}"/>
    <dgm:cxn modelId="{96CF2736-2FD1-42A0-97BC-933D405C03EC}" srcId="{B996AE97-D06A-40D5-AD05-3F9304B2248C}" destId="{F221649D-413E-49B5-AA6C-D1CFE0C0ECE7}" srcOrd="1" destOrd="0" parTransId="{1D007EDC-325F-42CC-87C0-2C1B84766E42}" sibTransId="{B1EE29D5-5270-4239-82DD-E72092BFADE0}"/>
    <dgm:cxn modelId="{632566C5-9353-494E-ADE8-6F54487A7297}" type="presOf" srcId="{24558CCE-9AD1-49DB-BC78-43EA59B5B92B}" destId="{187ABA1B-08E5-4245-8663-249DB2DB17EC}" srcOrd="0" destOrd="0" presId="urn:microsoft.com/office/officeart/2009/3/layout/BlockDescendingList"/>
    <dgm:cxn modelId="{36B248A0-1E4C-4DBD-A1D5-12DA250DB5C2}" type="presOf" srcId="{B5DCCCD2-1AD0-420D-AC5A-143113572707}" destId="{5C8F6E7D-8B12-4FD4-8260-C0DD831B12A3}" srcOrd="0" destOrd="2" presId="urn:microsoft.com/office/officeart/2009/3/layout/BlockDescendingList"/>
    <dgm:cxn modelId="{34F4FCC6-5E2C-4FDA-80B4-CCC13AF9E793}" srcId="{B996AE97-D06A-40D5-AD05-3F9304B2248C}" destId="{B5DCCCD2-1AD0-420D-AC5A-143113572707}" srcOrd="2" destOrd="0" parTransId="{9FE35C34-25FF-4F25-988C-C59AF19F9BEA}" sibTransId="{474E37A2-EF9C-4F52-8FF9-63B65C24F82E}"/>
    <dgm:cxn modelId="{527A3869-FA42-4B89-B188-2BB64B5618B9}" type="presOf" srcId="{2BE6945A-E9C8-423B-BDBF-16D2125D3DBC}" destId="{5C8F6E7D-8B12-4FD4-8260-C0DD831B12A3}" srcOrd="0" destOrd="0" presId="urn:microsoft.com/office/officeart/2009/3/layout/BlockDescendingList"/>
    <dgm:cxn modelId="{1F6DB52B-DCA6-4848-B8B5-810240DB1D6D}" type="presOf" srcId="{7F0ACAA7-3288-4255-9C57-0A62DFEF1A84}" destId="{7EFC23B0-55D6-4CB7-B8E7-AEC26EE39683}" srcOrd="0" destOrd="4" presId="urn:microsoft.com/office/officeart/2009/3/layout/BlockDescendingList"/>
    <dgm:cxn modelId="{3016D199-232B-4BA3-97A6-A80099EBFD60}" srcId="{9DD552F5-5EC9-45F8-922C-C78981F65462}" destId="{0486DAE0-5A2A-4CDC-B75F-491F235EA0BB}" srcOrd="0" destOrd="0" parTransId="{F3130624-5672-45DE-A786-7FEAB90E610A}" sibTransId="{EB183924-DAB1-4E73-970D-9BF56EAE7002}"/>
    <dgm:cxn modelId="{D93B940D-62D8-4653-A026-0CED1968534F}" type="presParOf" srcId="{187ABA1B-08E5-4245-8663-249DB2DB17EC}" destId="{B9BB4FA6-11DB-431B-88AB-2D5D31984800}" srcOrd="0" destOrd="0" presId="urn:microsoft.com/office/officeart/2009/3/layout/BlockDescendingList"/>
    <dgm:cxn modelId="{0345D65A-AEE0-417F-81F6-F686E871A49C}" type="presParOf" srcId="{187ABA1B-08E5-4245-8663-249DB2DB17EC}" destId="{7EFC23B0-55D6-4CB7-B8E7-AEC26EE39683}" srcOrd="1" destOrd="0" presId="urn:microsoft.com/office/officeart/2009/3/layout/BlockDescendingList"/>
    <dgm:cxn modelId="{FFCC616A-A911-4306-B183-EF8979DB8191}" type="presParOf" srcId="{187ABA1B-08E5-4245-8663-249DB2DB17EC}" destId="{A2E96A10-4F76-492E-AE2E-1B0B0E4DD63D}" srcOrd="2" destOrd="0" presId="urn:microsoft.com/office/officeart/2009/3/layout/BlockDescendingList"/>
    <dgm:cxn modelId="{B987870C-57F2-4089-8711-873151FB5556}" type="presParOf" srcId="{A2E96A10-4F76-492E-AE2E-1B0B0E4DD63D}" destId="{33B8314C-DF02-41BB-8ABF-3E680D5AE512}" srcOrd="0" destOrd="0" presId="urn:microsoft.com/office/officeart/2009/3/layout/BlockDescendingList"/>
    <dgm:cxn modelId="{381660A5-131F-4887-845D-A5BD90A0D2E5}" type="presParOf" srcId="{187ABA1B-08E5-4245-8663-249DB2DB17EC}" destId="{117A9604-3CDB-487B-9937-47B576566240}" srcOrd="3" destOrd="0" presId="urn:microsoft.com/office/officeart/2009/3/layout/BlockDescendingList"/>
    <dgm:cxn modelId="{D72146F3-FEF6-4332-9EA4-D6F2B4A6D097}" type="presParOf" srcId="{187ABA1B-08E5-4245-8663-249DB2DB17EC}" destId="{5C8F6E7D-8B12-4FD4-8260-C0DD831B12A3}" srcOrd="4" destOrd="0" presId="urn:microsoft.com/office/officeart/2009/3/layout/BlockDescendingList"/>
    <dgm:cxn modelId="{5BD5CEC4-44F6-458F-84FC-A940314CF3C0}" type="presParOf" srcId="{187ABA1B-08E5-4245-8663-249DB2DB17EC}" destId="{A1F01323-7B8E-4489-BEE3-1AC5F80156F4}" srcOrd="5" destOrd="0" presId="urn:microsoft.com/office/officeart/2009/3/layout/BlockDescendingList"/>
    <dgm:cxn modelId="{29629B15-34CB-41B2-88ED-A1F0619161EF}" type="presParOf" srcId="{A1F01323-7B8E-4489-BEE3-1AC5F80156F4}" destId="{F86B4C7E-3E23-42EE-8489-B5E3AD6102AA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2BF378-E627-421C-98C3-01BF148149E8}" type="doc">
      <dgm:prSet loTypeId="urn:microsoft.com/office/officeart/2005/8/layout/h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83D4C12F-6F93-488C-A7E5-5FA5841BE7DE}">
      <dgm:prSet phldrT="[Texto]"/>
      <dgm:spPr/>
      <dgm:t>
        <a:bodyPr/>
        <a:lstStyle/>
        <a:p>
          <a:r>
            <a:rPr lang="es-ES" b="1" dirty="0" smtClean="0"/>
            <a:t>VALORES</a:t>
          </a:r>
          <a:endParaRPr lang="es-EC" dirty="0"/>
        </a:p>
      </dgm:t>
    </dgm:pt>
    <dgm:pt modelId="{EA5E8C02-075E-40DC-B150-96EDAFC58E5D}" type="parTrans" cxnId="{84E39490-2995-4A97-BAE2-61D0F4582A9A}">
      <dgm:prSet/>
      <dgm:spPr/>
      <dgm:t>
        <a:bodyPr/>
        <a:lstStyle/>
        <a:p>
          <a:endParaRPr lang="es-EC"/>
        </a:p>
      </dgm:t>
    </dgm:pt>
    <dgm:pt modelId="{F933E398-8A35-4D80-ACBB-5F967AD82DED}" type="sibTrans" cxnId="{84E39490-2995-4A97-BAE2-61D0F4582A9A}">
      <dgm:prSet/>
      <dgm:spPr/>
      <dgm:t>
        <a:bodyPr/>
        <a:lstStyle/>
        <a:p>
          <a:endParaRPr lang="es-EC"/>
        </a:p>
      </dgm:t>
    </dgm:pt>
    <dgm:pt modelId="{A5A3B71C-D735-4BF6-977E-6C7E013131C0}">
      <dgm:prSet phldrT="[Texto]"/>
      <dgm:spPr/>
      <dgm:t>
        <a:bodyPr/>
        <a:lstStyle/>
        <a:p>
          <a:r>
            <a:rPr lang="es-ES" b="1" dirty="0" smtClean="0"/>
            <a:t>PRINCIPIOS</a:t>
          </a:r>
          <a:endParaRPr lang="es-EC" b="1" dirty="0"/>
        </a:p>
      </dgm:t>
    </dgm:pt>
    <dgm:pt modelId="{56F7A512-770B-4D14-8A45-C8BC741B87CC}" type="parTrans" cxnId="{177FBEBD-49C0-495C-B337-A7B17A2A1598}">
      <dgm:prSet/>
      <dgm:spPr/>
      <dgm:t>
        <a:bodyPr/>
        <a:lstStyle/>
        <a:p>
          <a:endParaRPr lang="es-EC"/>
        </a:p>
      </dgm:t>
    </dgm:pt>
    <dgm:pt modelId="{6A6A2A77-4EE2-4C91-A9FA-2F2F68000379}" type="sibTrans" cxnId="{177FBEBD-49C0-495C-B337-A7B17A2A1598}">
      <dgm:prSet/>
      <dgm:spPr/>
      <dgm:t>
        <a:bodyPr/>
        <a:lstStyle/>
        <a:p>
          <a:endParaRPr lang="es-EC"/>
        </a:p>
      </dgm:t>
    </dgm:pt>
    <dgm:pt modelId="{352D99D3-E06B-4E71-BA6C-98588A15E54F}">
      <dgm:prSet phldrT="[Texto]"/>
      <dgm:spPr/>
      <dgm:t>
        <a:bodyPr/>
        <a:lstStyle/>
        <a:p>
          <a:r>
            <a:rPr lang="es-EC" b="0" dirty="0" smtClean="0"/>
            <a:t>Equidad</a:t>
          </a:r>
          <a:endParaRPr lang="es-EC" b="0" dirty="0"/>
        </a:p>
      </dgm:t>
    </dgm:pt>
    <dgm:pt modelId="{F8CED192-EA27-4879-909D-61CF2121D662}" type="parTrans" cxnId="{49BA5603-007C-4F67-826C-E0C9E4982802}">
      <dgm:prSet/>
      <dgm:spPr/>
      <dgm:t>
        <a:bodyPr/>
        <a:lstStyle/>
        <a:p>
          <a:endParaRPr lang="es-EC"/>
        </a:p>
      </dgm:t>
    </dgm:pt>
    <dgm:pt modelId="{C3FDFA50-2213-4683-8CCE-B68F300666FB}" type="sibTrans" cxnId="{49BA5603-007C-4F67-826C-E0C9E4982802}">
      <dgm:prSet/>
      <dgm:spPr/>
      <dgm:t>
        <a:bodyPr/>
        <a:lstStyle/>
        <a:p>
          <a:endParaRPr lang="es-EC"/>
        </a:p>
      </dgm:t>
    </dgm:pt>
    <dgm:pt modelId="{8FDB3408-6C73-44AF-BE8C-36898834958B}">
      <dgm:prSet/>
      <dgm:spPr/>
      <dgm:t>
        <a:bodyPr/>
        <a:lstStyle/>
        <a:p>
          <a:r>
            <a:rPr lang="es-ES" b="0" dirty="0" smtClean="0"/>
            <a:t>Puntualidad</a:t>
          </a:r>
          <a:endParaRPr lang="es-EC" b="0" dirty="0"/>
        </a:p>
      </dgm:t>
    </dgm:pt>
    <dgm:pt modelId="{F44F4F84-0EC6-42D4-B78E-4343A3DA2B82}" type="parTrans" cxnId="{807F557F-B092-4AED-B071-7695B8C60BC0}">
      <dgm:prSet/>
      <dgm:spPr/>
      <dgm:t>
        <a:bodyPr/>
        <a:lstStyle/>
        <a:p>
          <a:endParaRPr lang="es-EC"/>
        </a:p>
      </dgm:t>
    </dgm:pt>
    <dgm:pt modelId="{52C02CE2-2BDF-4674-B8BD-ACA8972ECB67}" type="sibTrans" cxnId="{807F557F-B092-4AED-B071-7695B8C60BC0}">
      <dgm:prSet/>
      <dgm:spPr/>
      <dgm:t>
        <a:bodyPr/>
        <a:lstStyle/>
        <a:p>
          <a:endParaRPr lang="es-EC"/>
        </a:p>
      </dgm:t>
    </dgm:pt>
    <dgm:pt modelId="{B3B3EA75-720C-4784-A21F-F644AD91C1F4}">
      <dgm:prSet/>
      <dgm:spPr/>
      <dgm:t>
        <a:bodyPr/>
        <a:lstStyle/>
        <a:p>
          <a:r>
            <a:rPr lang="es-ES" b="0" dirty="0" smtClean="0"/>
            <a:t>Responsabilidad</a:t>
          </a:r>
          <a:endParaRPr lang="es-EC" b="0" dirty="0"/>
        </a:p>
      </dgm:t>
    </dgm:pt>
    <dgm:pt modelId="{F6AD01BC-5985-4C85-A114-7982C0FF6ED5}" type="parTrans" cxnId="{230EC4F3-76D8-4200-B830-351EE8909B2E}">
      <dgm:prSet/>
      <dgm:spPr/>
      <dgm:t>
        <a:bodyPr/>
        <a:lstStyle/>
        <a:p>
          <a:endParaRPr lang="es-EC"/>
        </a:p>
      </dgm:t>
    </dgm:pt>
    <dgm:pt modelId="{12EE0F8C-3649-4AAB-8C98-6F45F95F60CC}" type="sibTrans" cxnId="{230EC4F3-76D8-4200-B830-351EE8909B2E}">
      <dgm:prSet/>
      <dgm:spPr/>
      <dgm:t>
        <a:bodyPr/>
        <a:lstStyle/>
        <a:p>
          <a:endParaRPr lang="es-EC"/>
        </a:p>
      </dgm:t>
    </dgm:pt>
    <dgm:pt modelId="{A6778197-E9FA-406B-8C19-87E03E446A30}">
      <dgm:prSet phldrT="[Texto]"/>
      <dgm:spPr/>
      <dgm:t>
        <a:bodyPr/>
        <a:lstStyle/>
        <a:p>
          <a:r>
            <a:rPr lang="es-ES" b="0" dirty="0" smtClean="0"/>
            <a:t>Honestidad</a:t>
          </a:r>
          <a:endParaRPr lang="es-EC" b="0" dirty="0"/>
        </a:p>
      </dgm:t>
    </dgm:pt>
    <dgm:pt modelId="{A14963C5-562E-4382-81BB-C2573C0DFFFF}" type="parTrans" cxnId="{4B076B4E-8535-4889-95C9-85B6C5B9EFEF}">
      <dgm:prSet/>
      <dgm:spPr/>
      <dgm:t>
        <a:bodyPr/>
        <a:lstStyle/>
        <a:p>
          <a:endParaRPr lang="es-EC"/>
        </a:p>
      </dgm:t>
    </dgm:pt>
    <dgm:pt modelId="{56F72828-9F8E-4139-9AF5-0725B748CDAC}" type="sibTrans" cxnId="{4B076B4E-8535-4889-95C9-85B6C5B9EFEF}">
      <dgm:prSet/>
      <dgm:spPr/>
      <dgm:t>
        <a:bodyPr/>
        <a:lstStyle/>
        <a:p>
          <a:endParaRPr lang="es-EC"/>
        </a:p>
      </dgm:t>
    </dgm:pt>
    <dgm:pt modelId="{39941BAF-5691-4FB0-8AAC-311FECB34949}">
      <dgm:prSet phldrT="[Texto]"/>
      <dgm:spPr/>
      <dgm:t>
        <a:bodyPr/>
        <a:lstStyle/>
        <a:p>
          <a:r>
            <a:rPr lang="es-ES" b="0" dirty="0" smtClean="0"/>
            <a:t>Respeto</a:t>
          </a:r>
          <a:endParaRPr lang="es-EC" b="0" dirty="0"/>
        </a:p>
      </dgm:t>
    </dgm:pt>
    <dgm:pt modelId="{E87872E5-09F9-46B1-8713-6D94CF07BC17}" type="parTrans" cxnId="{60BA53E4-2D92-4B4B-92F3-111CC13B1F85}">
      <dgm:prSet/>
      <dgm:spPr/>
      <dgm:t>
        <a:bodyPr/>
        <a:lstStyle/>
        <a:p>
          <a:endParaRPr lang="es-EC"/>
        </a:p>
      </dgm:t>
    </dgm:pt>
    <dgm:pt modelId="{0DD71E59-159D-4505-A6E1-77DC3D8D94D6}" type="sibTrans" cxnId="{60BA53E4-2D92-4B4B-92F3-111CC13B1F85}">
      <dgm:prSet/>
      <dgm:spPr/>
      <dgm:t>
        <a:bodyPr/>
        <a:lstStyle/>
        <a:p>
          <a:endParaRPr lang="es-EC"/>
        </a:p>
      </dgm:t>
    </dgm:pt>
    <dgm:pt modelId="{F4EBD9A0-5032-4700-A442-F0C1AEA37AE4}">
      <dgm:prSet/>
      <dgm:spPr/>
      <dgm:t>
        <a:bodyPr/>
        <a:lstStyle/>
        <a:p>
          <a:r>
            <a:rPr lang="es-EC" b="0" dirty="0" smtClean="0"/>
            <a:t>Disciplina</a:t>
          </a:r>
          <a:endParaRPr lang="es-EC" b="0" dirty="0"/>
        </a:p>
      </dgm:t>
    </dgm:pt>
    <dgm:pt modelId="{1B4CB995-F4F7-43D4-9DB0-804E799D704A}" type="parTrans" cxnId="{D9D5E995-5CFF-4089-AD29-C4B5B8B8A9D1}">
      <dgm:prSet/>
      <dgm:spPr/>
      <dgm:t>
        <a:bodyPr/>
        <a:lstStyle/>
        <a:p>
          <a:endParaRPr lang="es-EC"/>
        </a:p>
      </dgm:t>
    </dgm:pt>
    <dgm:pt modelId="{745903EB-61AD-4E7D-8ECE-FD0712DEC580}" type="sibTrans" cxnId="{D9D5E995-5CFF-4089-AD29-C4B5B8B8A9D1}">
      <dgm:prSet/>
      <dgm:spPr/>
      <dgm:t>
        <a:bodyPr/>
        <a:lstStyle/>
        <a:p>
          <a:endParaRPr lang="es-EC"/>
        </a:p>
      </dgm:t>
    </dgm:pt>
    <dgm:pt modelId="{195AC547-2D57-4FF2-8284-C8E56110324F}">
      <dgm:prSet/>
      <dgm:spPr/>
      <dgm:t>
        <a:bodyPr/>
        <a:lstStyle/>
        <a:p>
          <a:r>
            <a:rPr lang="es-EC" b="0" dirty="0" smtClean="0"/>
            <a:t>Espíritu corporativo</a:t>
          </a:r>
          <a:endParaRPr lang="es-EC" b="0" dirty="0"/>
        </a:p>
      </dgm:t>
    </dgm:pt>
    <dgm:pt modelId="{F15803F5-403B-4A19-BC93-C73656D186A5}" type="parTrans" cxnId="{B320ED43-C1A2-4579-A469-53CA6196D2C6}">
      <dgm:prSet/>
      <dgm:spPr/>
      <dgm:t>
        <a:bodyPr/>
        <a:lstStyle/>
        <a:p>
          <a:endParaRPr lang="es-EC"/>
        </a:p>
      </dgm:t>
    </dgm:pt>
    <dgm:pt modelId="{95D59361-A1BF-45AD-A06C-4A1469113D73}" type="sibTrans" cxnId="{B320ED43-C1A2-4579-A469-53CA6196D2C6}">
      <dgm:prSet/>
      <dgm:spPr/>
      <dgm:t>
        <a:bodyPr/>
        <a:lstStyle/>
        <a:p>
          <a:endParaRPr lang="es-EC"/>
        </a:p>
      </dgm:t>
    </dgm:pt>
    <dgm:pt modelId="{A476529B-CEDA-42AA-BCCB-720729B647FC}">
      <dgm:prSet/>
      <dgm:spPr/>
      <dgm:t>
        <a:bodyPr/>
        <a:lstStyle/>
        <a:p>
          <a:r>
            <a:rPr lang="es-EC" b="0" dirty="0" smtClean="0"/>
            <a:t>Iniciativa</a:t>
          </a:r>
          <a:endParaRPr lang="es-EC" b="0" dirty="0"/>
        </a:p>
      </dgm:t>
    </dgm:pt>
    <dgm:pt modelId="{FF804E12-32CF-4C26-A2EE-400C1E414417}" type="parTrans" cxnId="{99B0D851-8504-4589-AE64-BA24EA6ED623}">
      <dgm:prSet/>
      <dgm:spPr/>
      <dgm:t>
        <a:bodyPr/>
        <a:lstStyle/>
        <a:p>
          <a:endParaRPr lang="es-EC"/>
        </a:p>
      </dgm:t>
    </dgm:pt>
    <dgm:pt modelId="{EFFC77AC-3687-4B29-A99A-67F47A51D98F}" type="sibTrans" cxnId="{99B0D851-8504-4589-AE64-BA24EA6ED623}">
      <dgm:prSet/>
      <dgm:spPr/>
      <dgm:t>
        <a:bodyPr/>
        <a:lstStyle/>
        <a:p>
          <a:endParaRPr lang="es-EC"/>
        </a:p>
      </dgm:t>
    </dgm:pt>
    <dgm:pt modelId="{16605E3D-1BAB-46EA-8ABD-DDA2CFB753FF}">
      <dgm:prSet phldrT="[Texto]"/>
      <dgm:spPr/>
      <dgm:t>
        <a:bodyPr/>
        <a:lstStyle/>
        <a:p>
          <a:r>
            <a:rPr lang="es-EC" b="0" dirty="0" smtClean="0"/>
            <a:t>Estabilidad y permanencia</a:t>
          </a:r>
          <a:endParaRPr lang="es-EC" b="0" dirty="0"/>
        </a:p>
      </dgm:t>
    </dgm:pt>
    <dgm:pt modelId="{B3437772-D29F-4509-9F3B-21340D84D324}" type="parTrans" cxnId="{DFF1B098-7701-43CA-9FD4-CF89B0B9D91C}">
      <dgm:prSet/>
      <dgm:spPr/>
      <dgm:t>
        <a:bodyPr/>
        <a:lstStyle/>
        <a:p>
          <a:endParaRPr lang="es-EC"/>
        </a:p>
      </dgm:t>
    </dgm:pt>
    <dgm:pt modelId="{DC84C3FA-0F49-4637-BE74-D3D61A6027BD}" type="sibTrans" cxnId="{DFF1B098-7701-43CA-9FD4-CF89B0B9D91C}">
      <dgm:prSet/>
      <dgm:spPr/>
      <dgm:t>
        <a:bodyPr/>
        <a:lstStyle/>
        <a:p>
          <a:endParaRPr lang="es-EC"/>
        </a:p>
      </dgm:t>
    </dgm:pt>
    <dgm:pt modelId="{ABA92970-2A21-4CC1-BA1B-EF851C737D61}" type="pres">
      <dgm:prSet presAssocID="{262BF378-E627-421C-98C3-01BF148149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957DA0F-BEF2-41BC-BBC6-3C67A9033B9A}" type="pres">
      <dgm:prSet presAssocID="{83D4C12F-6F93-488C-A7E5-5FA5841BE7DE}" presName="composite" presStyleCnt="0"/>
      <dgm:spPr/>
      <dgm:t>
        <a:bodyPr/>
        <a:lstStyle/>
        <a:p>
          <a:endParaRPr lang="es-EC"/>
        </a:p>
      </dgm:t>
    </dgm:pt>
    <dgm:pt modelId="{09FBDDF7-EBA9-4E55-87A1-040A9713E724}" type="pres">
      <dgm:prSet presAssocID="{83D4C12F-6F93-488C-A7E5-5FA5841BE7D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9642A1-E160-419B-B4B1-8E9E5319E197}" type="pres">
      <dgm:prSet presAssocID="{83D4C12F-6F93-488C-A7E5-5FA5841BE7D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925297-3C03-4AD4-A0B7-474144288DBA}" type="pres">
      <dgm:prSet presAssocID="{F933E398-8A35-4D80-ACBB-5F967AD82DED}" presName="space" presStyleCnt="0"/>
      <dgm:spPr/>
      <dgm:t>
        <a:bodyPr/>
        <a:lstStyle/>
        <a:p>
          <a:endParaRPr lang="es-EC"/>
        </a:p>
      </dgm:t>
    </dgm:pt>
    <dgm:pt modelId="{4E0BA207-C07A-4DBB-9257-F0FA60E2945F}" type="pres">
      <dgm:prSet presAssocID="{A5A3B71C-D735-4BF6-977E-6C7E013131C0}" presName="composite" presStyleCnt="0"/>
      <dgm:spPr/>
      <dgm:t>
        <a:bodyPr/>
        <a:lstStyle/>
        <a:p>
          <a:endParaRPr lang="es-EC"/>
        </a:p>
      </dgm:t>
    </dgm:pt>
    <dgm:pt modelId="{77E6D87F-999B-4B04-B484-F9F3175CD648}" type="pres">
      <dgm:prSet presAssocID="{A5A3B71C-D735-4BF6-977E-6C7E013131C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C377AF-99BD-4AF8-8930-69DB7584A2BA}" type="pres">
      <dgm:prSet presAssocID="{A5A3B71C-D735-4BF6-977E-6C7E013131C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7F557F-B092-4AED-B071-7695B8C60BC0}" srcId="{83D4C12F-6F93-488C-A7E5-5FA5841BE7DE}" destId="{8FDB3408-6C73-44AF-BE8C-36898834958B}" srcOrd="2" destOrd="0" parTransId="{F44F4F84-0EC6-42D4-B78E-4343A3DA2B82}" sibTransId="{52C02CE2-2BDF-4674-B8BD-ACA8972ECB67}"/>
    <dgm:cxn modelId="{84E39490-2995-4A97-BAE2-61D0F4582A9A}" srcId="{262BF378-E627-421C-98C3-01BF148149E8}" destId="{83D4C12F-6F93-488C-A7E5-5FA5841BE7DE}" srcOrd="0" destOrd="0" parTransId="{EA5E8C02-075E-40DC-B150-96EDAFC58E5D}" sibTransId="{F933E398-8A35-4D80-ACBB-5F967AD82DED}"/>
    <dgm:cxn modelId="{D9D5E995-5CFF-4089-AD29-C4B5B8B8A9D1}" srcId="{A5A3B71C-D735-4BF6-977E-6C7E013131C0}" destId="{F4EBD9A0-5032-4700-A442-F0C1AEA37AE4}" srcOrd="4" destOrd="0" parTransId="{1B4CB995-F4F7-43D4-9DB0-804E799D704A}" sibTransId="{745903EB-61AD-4E7D-8ECE-FD0712DEC580}"/>
    <dgm:cxn modelId="{177FBEBD-49C0-495C-B337-A7B17A2A1598}" srcId="{262BF378-E627-421C-98C3-01BF148149E8}" destId="{A5A3B71C-D735-4BF6-977E-6C7E013131C0}" srcOrd="1" destOrd="0" parTransId="{56F7A512-770B-4D14-8A45-C8BC741B87CC}" sibTransId="{6A6A2A77-4EE2-4C91-A9FA-2F2F68000379}"/>
    <dgm:cxn modelId="{B320ED43-C1A2-4579-A469-53CA6196D2C6}" srcId="{A5A3B71C-D735-4BF6-977E-6C7E013131C0}" destId="{195AC547-2D57-4FF2-8284-C8E56110324F}" srcOrd="3" destOrd="0" parTransId="{F15803F5-403B-4A19-BC93-C73656D186A5}" sibTransId="{95D59361-A1BF-45AD-A06C-4A1469113D73}"/>
    <dgm:cxn modelId="{DFF1B098-7701-43CA-9FD4-CF89B0B9D91C}" srcId="{A5A3B71C-D735-4BF6-977E-6C7E013131C0}" destId="{16605E3D-1BAB-46EA-8ABD-DDA2CFB753FF}" srcOrd="1" destOrd="0" parTransId="{B3437772-D29F-4509-9F3B-21340D84D324}" sibTransId="{DC84C3FA-0F49-4637-BE74-D3D61A6027BD}"/>
    <dgm:cxn modelId="{4DA38950-6954-4AF4-9124-71E0EF4B7564}" type="presOf" srcId="{F4EBD9A0-5032-4700-A442-F0C1AEA37AE4}" destId="{AFC377AF-99BD-4AF8-8930-69DB7584A2BA}" srcOrd="0" destOrd="4" presId="urn:microsoft.com/office/officeart/2005/8/layout/hList1"/>
    <dgm:cxn modelId="{230EC4F3-76D8-4200-B830-351EE8909B2E}" srcId="{83D4C12F-6F93-488C-A7E5-5FA5841BE7DE}" destId="{B3B3EA75-720C-4784-A21F-F644AD91C1F4}" srcOrd="3" destOrd="0" parTransId="{F6AD01BC-5985-4C85-A114-7982C0FF6ED5}" sibTransId="{12EE0F8C-3649-4AAB-8C98-6F45F95F60CC}"/>
    <dgm:cxn modelId="{4141CEDB-2446-4F09-9D76-500A5DE70513}" type="presOf" srcId="{352D99D3-E06B-4E71-BA6C-98588A15E54F}" destId="{AFC377AF-99BD-4AF8-8930-69DB7584A2BA}" srcOrd="0" destOrd="0" presId="urn:microsoft.com/office/officeart/2005/8/layout/hList1"/>
    <dgm:cxn modelId="{C9FC0D58-6538-4C9C-B492-E6EA80D5DEBE}" type="presOf" srcId="{B3B3EA75-720C-4784-A21F-F644AD91C1F4}" destId="{B49642A1-E160-419B-B4B1-8E9E5319E197}" srcOrd="0" destOrd="3" presId="urn:microsoft.com/office/officeart/2005/8/layout/hList1"/>
    <dgm:cxn modelId="{4B076B4E-8535-4889-95C9-85B6C5B9EFEF}" srcId="{83D4C12F-6F93-488C-A7E5-5FA5841BE7DE}" destId="{A6778197-E9FA-406B-8C19-87E03E446A30}" srcOrd="1" destOrd="0" parTransId="{A14963C5-562E-4382-81BB-C2573C0DFFFF}" sibTransId="{56F72828-9F8E-4139-9AF5-0725B748CDAC}"/>
    <dgm:cxn modelId="{16FFE749-BF65-47CE-93FC-926D3AD25874}" type="presOf" srcId="{83D4C12F-6F93-488C-A7E5-5FA5841BE7DE}" destId="{09FBDDF7-EBA9-4E55-87A1-040A9713E724}" srcOrd="0" destOrd="0" presId="urn:microsoft.com/office/officeart/2005/8/layout/hList1"/>
    <dgm:cxn modelId="{45D8E0F7-0C3E-4DB0-93AA-65B8AE910452}" type="presOf" srcId="{A476529B-CEDA-42AA-BCCB-720729B647FC}" destId="{AFC377AF-99BD-4AF8-8930-69DB7584A2BA}" srcOrd="0" destOrd="2" presId="urn:microsoft.com/office/officeart/2005/8/layout/hList1"/>
    <dgm:cxn modelId="{45DD8FEF-D4F1-4B64-BA9E-21AAF38A4E2A}" type="presOf" srcId="{16605E3D-1BAB-46EA-8ABD-DDA2CFB753FF}" destId="{AFC377AF-99BD-4AF8-8930-69DB7584A2BA}" srcOrd="0" destOrd="1" presId="urn:microsoft.com/office/officeart/2005/8/layout/hList1"/>
    <dgm:cxn modelId="{7B099923-566C-4201-AC13-888D43507003}" type="presOf" srcId="{A5A3B71C-D735-4BF6-977E-6C7E013131C0}" destId="{77E6D87F-999B-4B04-B484-F9F3175CD648}" srcOrd="0" destOrd="0" presId="urn:microsoft.com/office/officeart/2005/8/layout/hList1"/>
    <dgm:cxn modelId="{99B0D851-8504-4589-AE64-BA24EA6ED623}" srcId="{A5A3B71C-D735-4BF6-977E-6C7E013131C0}" destId="{A476529B-CEDA-42AA-BCCB-720729B647FC}" srcOrd="2" destOrd="0" parTransId="{FF804E12-32CF-4C26-A2EE-400C1E414417}" sibTransId="{EFFC77AC-3687-4B29-A99A-67F47A51D98F}"/>
    <dgm:cxn modelId="{49BA5603-007C-4F67-826C-E0C9E4982802}" srcId="{A5A3B71C-D735-4BF6-977E-6C7E013131C0}" destId="{352D99D3-E06B-4E71-BA6C-98588A15E54F}" srcOrd="0" destOrd="0" parTransId="{F8CED192-EA27-4879-909D-61CF2121D662}" sibTransId="{C3FDFA50-2213-4683-8CCE-B68F300666FB}"/>
    <dgm:cxn modelId="{C2334B72-708C-4B88-A265-506672C7D913}" type="presOf" srcId="{8FDB3408-6C73-44AF-BE8C-36898834958B}" destId="{B49642A1-E160-419B-B4B1-8E9E5319E197}" srcOrd="0" destOrd="2" presId="urn:microsoft.com/office/officeart/2005/8/layout/hList1"/>
    <dgm:cxn modelId="{60BA53E4-2D92-4B4B-92F3-111CC13B1F85}" srcId="{83D4C12F-6F93-488C-A7E5-5FA5841BE7DE}" destId="{39941BAF-5691-4FB0-8AAC-311FECB34949}" srcOrd="0" destOrd="0" parTransId="{E87872E5-09F9-46B1-8713-6D94CF07BC17}" sibTransId="{0DD71E59-159D-4505-A6E1-77DC3D8D94D6}"/>
    <dgm:cxn modelId="{23D64BAB-13F9-40C2-ADE8-A98E4F2D9D81}" type="presOf" srcId="{195AC547-2D57-4FF2-8284-C8E56110324F}" destId="{AFC377AF-99BD-4AF8-8930-69DB7584A2BA}" srcOrd="0" destOrd="3" presId="urn:microsoft.com/office/officeart/2005/8/layout/hList1"/>
    <dgm:cxn modelId="{07F303CC-B406-4B8A-94E6-25D075B85221}" type="presOf" srcId="{262BF378-E627-421C-98C3-01BF148149E8}" destId="{ABA92970-2A21-4CC1-BA1B-EF851C737D61}" srcOrd="0" destOrd="0" presId="urn:microsoft.com/office/officeart/2005/8/layout/hList1"/>
    <dgm:cxn modelId="{006FAF1F-65F8-4F0B-905D-4F3F09953B2C}" type="presOf" srcId="{39941BAF-5691-4FB0-8AAC-311FECB34949}" destId="{B49642A1-E160-419B-B4B1-8E9E5319E197}" srcOrd="0" destOrd="0" presId="urn:microsoft.com/office/officeart/2005/8/layout/hList1"/>
    <dgm:cxn modelId="{AB50AF96-4119-44AA-AAB1-0A03307FA254}" type="presOf" srcId="{A6778197-E9FA-406B-8C19-87E03E446A30}" destId="{B49642A1-E160-419B-B4B1-8E9E5319E197}" srcOrd="0" destOrd="1" presId="urn:microsoft.com/office/officeart/2005/8/layout/hList1"/>
    <dgm:cxn modelId="{B45311F8-185D-4E03-9B67-0973FCEE5174}" type="presParOf" srcId="{ABA92970-2A21-4CC1-BA1B-EF851C737D61}" destId="{B957DA0F-BEF2-41BC-BBC6-3C67A9033B9A}" srcOrd="0" destOrd="0" presId="urn:microsoft.com/office/officeart/2005/8/layout/hList1"/>
    <dgm:cxn modelId="{C20EE503-79CC-46C8-831D-007D4CBBEE9C}" type="presParOf" srcId="{B957DA0F-BEF2-41BC-BBC6-3C67A9033B9A}" destId="{09FBDDF7-EBA9-4E55-87A1-040A9713E724}" srcOrd="0" destOrd="0" presId="urn:microsoft.com/office/officeart/2005/8/layout/hList1"/>
    <dgm:cxn modelId="{CF0A4B2A-E590-4463-812F-637A393C90BB}" type="presParOf" srcId="{B957DA0F-BEF2-41BC-BBC6-3C67A9033B9A}" destId="{B49642A1-E160-419B-B4B1-8E9E5319E197}" srcOrd="1" destOrd="0" presId="urn:microsoft.com/office/officeart/2005/8/layout/hList1"/>
    <dgm:cxn modelId="{B5B3612D-B53F-462A-8A9C-5917F60CBCF7}" type="presParOf" srcId="{ABA92970-2A21-4CC1-BA1B-EF851C737D61}" destId="{69925297-3C03-4AD4-A0B7-474144288DBA}" srcOrd="1" destOrd="0" presId="urn:microsoft.com/office/officeart/2005/8/layout/hList1"/>
    <dgm:cxn modelId="{C5A74F49-4608-4999-86E0-7343E3684A28}" type="presParOf" srcId="{ABA92970-2A21-4CC1-BA1B-EF851C737D61}" destId="{4E0BA207-C07A-4DBB-9257-F0FA60E2945F}" srcOrd="2" destOrd="0" presId="urn:microsoft.com/office/officeart/2005/8/layout/hList1"/>
    <dgm:cxn modelId="{0D4A7E72-86CB-45C3-87D4-C354AEA64D30}" type="presParOf" srcId="{4E0BA207-C07A-4DBB-9257-F0FA60E2945F}" destId="{77E6D87F-999B-4B04-B484-F9F3175CD648}" srcOrd="0" destOrd="0" presId="urn:microsoft.com/office/officeart/2005/8/layout/hList1"/>
    <dgm:cxn modelId="{6DDFDCA6-C9FF-40F6-9FD7-BB2E4729B613}" type="presParOf" srcId="{4E0BA207-C07A-4DBB-9257-F0FA60E2945F}" destId="{AFC377AF-99BD-4AF8-8930-69DB7584A2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EA9425-85E6-433E-9E3F-2052801C3BC1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F42DDE47-7211-4218-9F97-75559392EBE6}">
      <dgm:prSet phldrT="[Texto]" custT="1"/>
      <dgm:spPr/>
      <dgm:t>
        <a:bodyPr/>
        <a:lstStyle/>
        <a:p>
          <a:r>
            <a:rPr lang="es-EC" sz="1800" b="1" dirty="0" smtClean="0"/>
            <a:t>MAPA ESTRATÉGICO</a:t>
          </a:r>
          <a:endParaRPr lang="es-EC" sz="1800" b="1" dirty="0"/>
        </a:p>
      </dgm:t>
    </dgm:pt>
    <dgm:pt modelId="{51894161-6EFA-487D-9296-96F3AC66590D}" type="parTrans" cxnId="{158E0EA2-762D-4DCE-86CD-D0F4561903A2}">
      <dgm:prSet/>
      <dgm:spPr/>
      <dgm:t>
        <a:bodyPr/>
        <a:lstStyle/>
        <a:p>
          <a:endParaRPr lang="es-EC"/>
        </a:p>
      </dgm:t>
    </dgm:pt>
    <dgm:pt modelId="{D7F44A16-2349-42C9-8D67-1F41F6085C35}" type="sibTrans" cxnId="{158E0EA2-762D-4DCE-86CD-D0F4561903A2}">
      <dgm:prSet/>
      <dgm:spPr/>
      <dgm:t>
        <a:bodyPr/>
        <a:lstStyle/>
        <a:p>
          <a:endParaRPr lang="es-EC"/>
        </a:p>
      </dgm:t>
    </dgm:pt>
    <dgm:pt modelId="{3C0A9E95-9784-42C3-99B6-010B4520AAC2}" type="pres">
      <dgm:prSet presAssocID="{D5EA9425-85E6-433E-9E3F-2052801C3BC1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F9D683C-41F3-4A0B-B79E-3CCE58AB6112}" type="pres">
      <dgm:prSet presAssocID="{F42DDE47-7211-4218-9F97-75559392EBE6}" presName="composite" presStyleCnt="0"/>
      <dgm:spPr/>
      <dgm:t>
        <a:bodyPr/>
        <a:lstStyle/>
        <a:p>
          <a:endParaRPr lang="en-US"/>
        </a:p>
      </dgm:t>
    </dgm:pt>
    <dgm:pt modelId="{99DEBB16-58CC-4122-B973-9981A747E0C5}" type="pres">
      <dgm:prSet presAssocID="{F42DDE47-7211-4218-9F97-75559392EBE6}" presName="Image" presStyleLbl="bgShp" presStyleIdx="0" presStyleCnt="1" custScaleX="106480" custScaleY="104670" custLinFactNeighborY="-26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5BE311C-5CD3-4D06-A561-4F0A734FA5B9}" type="pres">
      <dgm:prSet presAssocID="{F42DDE47-7211-4218-9F97-75559392EBE6}" presName="Parent" presStyleLbl="node0" presStyleIdx="0" presStyleCnt="1" custScaleY="30866" custLinFactNeighborY="189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8AD710-A3FE-4389-8D57-EFDF6330B547}" type="presOf" srcId="{D5EA9425-85E6-433E-9E3F-2052801C3BC1}" destId="{3C0A9E95-9784-42C3-99B6-010B4520AAC2}" srcOrd="0" destOrd="0" presId="urn:microsoft.com/office/officeart/2008/layout/BendingPictureCaption"/>
    <dgm:cxn modelId="{158E0EA2-762D-4DCE-86CD-D0F4561903A2}" srcId="{D5EA9425-85E6-433E-9E3F-2052801C3BC1}" destId="{F42DDE47-7211-4218-9F97-75559392EBE6}" srcOrd="0" destOrd="0" parTransId="{51894161-6EFA-487D-9296-96F3AC66590D}" sibTransId="{D7F44A16-2349-42C9-8D67-1F41F6085C35}"/>
    <dgm:cxn modelId="{AAD96BAA-95F2-4034-90BB-B57034A344E8}" type="presOf" srcId="{F42DDE47-7211-4218-9F97-75559392EBE6}" destId="{A5BE311C-5CD3-4D06-A561-4F0A734FA5B9}" srcOrd="0" destOrd="0" presId="urn:microsoft.com/office/officeart/2008/layout/BendingPictureCaption"/>
    <dgm:cxn modelId="{A7E76388-4DA8-4AD3-A352-66F8C11FD157}" type="presParOf" srcId="{3C0A9E95-9784-42C3-99B6-010B4520AAC2}" destId="{EF9D683C-41F3-4A0B-B79E-3CCE58AB6112}" srcOrd="0" destOrd="0" presId="urn:microsoft.com/office/officeart/2008/layout/BendingPictureCaption"/>
    <dgm:cxn modelId="{5F251820-C713-4C16-8507-9B1D99B7B8B9}" type="presParOf" srcId="{EF9D683C-41F3-4A0B-B79E-3CCE58AB6112}" destId="{99DEBB16-58CC-4122-B973-9981A747E0C5}" srcOrd="0" destOrd="0" presId="urn:microsoft.com/office/officeart/2008/layout/BendingPictureCaption"/>
    <dgm:cxn modelId="{8D723F51-1E55-44D7-B2D8-08B1E3E52699}" type="presParOf" srcId="{EF9D683C-41F3-4A0B-B79E-3CCE58AB6112}" destId="{A5BE311C-5CD3-4D06-A561-4F0A734FA5B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D001D5-E178-42B0-BCAD-EC0F63673340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59BC46D-CA51-45C3-AB34-EFAB77AD5F3D}">
      <dgm:prSet phldrT="[Texto]" custT="1"/>
      <dgm:spPr/>
      <dgm:t>
        <a:bodyPr/>
        <a:lstStyle/>
        <a:p>
          <a:pPr algn="ctr"/>
          <a:r>
            <a:rPr lang="es-EC" sz="1200" b="0" smtClean="0"/>
            <a:t>Conocimiento de mercado</a:t>
          </a:r>
          <a:endParaRPr lang="es-EC" sz="1200" b="0" dirty="0"/>
        </a:p>
      </dgm:t>
    </dgm:pt>
    <dgm:pt modelId="{C75A7F90-936D-4B02-9222-72D10EDE91DC}" type="parTrans" cxnId="{1AD84E9B-4190-4575-BB6D-6C8D6D9C8820}">
      <dgm:prSet/>
      <dgm:spPr/>
      <dgm:t>
        <a:bodyPr/>
        <a:lstStyle/>
        <a:p>
          <a:pPr algn="ctr"/>
          <a:endParaRPr lang="es-EC" sz="1050" b="1">
            <a:solidFill>
              <a:sysClr val="windowText" lastClr="000000"/>
            </a:solidFill>
          </a:endParaRPr>
        </a:p>
      </dgm:t>
    </dgm:pt>
    <dgm:pt modelId="{0416AFE0-4C91-4247-8C78-C0F707E4D16B}" type="sibTrans" cxnId="{1AD84E9B-4190-4575-BB6D-6C8D6D9C8820}">
      <dgm:prSet/>
      <dgm:spPr/>
      <dgm:t>
        <a:bodyPr/>
        <a:lstStyle/>
        <a:p>
          <a:pPr algn="ctr"/>
          <a:endParaRPr lang="es-EC" sz="1050" b="1">
            <a:solidFill>
              <a:sysClr val="windowText" lastClr="000000"/>
            </a:solidFill>
          </a:endParaRPr>
        </a:p>
      </dgm:t>
    </dgm:pt>
    <dgm:pt modelId="{EA0D5E14-63ED-445C-B2D5-B8FB0CB6AEAD}">
      <dgm:prSet phldrT="[Texto]" custT="1"/>
      <dgm:spPr/>
      <dgm:t>
        <a:bodyPr/>
        <a:lstStyle/>
        <a:p>
          <a:pPr algn="ctr"/>
          <a:r>
            <a:rPr lang="es-EC" sz="1400" b="1" smtClean="0"/>
            <a:t>Coordinación de Marketing</a:t>
          </a:r>
          <a:endParaRPr lang="es-EC" sz="1400" b="1" dirty="0"/>
        </a:p>
      </dgm:t>
    </dgm:pt>
    <dgm:pt modelId="{6BEBD07A-1721-4D6D-A07C-C328EDFE15F3}" type="parTrans" cxnId="{15E5007F-2870-41E8-9308-9CCD75D9959F}">
      <dgm:prSet/>
      <dgm:spPr/>
      <dgm:t>
        <a:bodyPr/>
        <a:lstStyle/>
        <a:p>
          <a:endParaRPr lang="es-EC" sz="1050" b="1">
            <a:solidFill>
              <a:sysClr val="windowText" lastClr="000000"/>
            </a:solidFill>
          </a:endParaRPr>
        </a:p>
      </dgm:t>
    </dgm:pt>
    <dgm:pt modelId="{D1264D24-3EEC-4905-8393-95B38A29AED3}" type="sibTrans" cxnId="{15E5007F-2870-41E8-9308-9CCD75D9959F}">
      <dgm:prSet/>
      <dgm:spPr/>
      <dgm:t>
        <a:bodyPr/>
        <a:lstStyle/>
        <a:p>
          <a:endParaRPr lang="es-EC" sz="1050" b="1">
            <a:solidFill>
              <a:sysClr val="windowText" lastClr="000000"/>
            </a:solidFill>
          </a:endParaRPr>
        </a:p>
      </dgm:t>
    </dgm:pt>
    <dgm:pt modelId="{6403B344-24E8-4E8D-A0EC-B7D6A1D5EA14}">
      <dgm:prSet phldrT="[Texto]" custT="1"/>
      <dgm:spPr/>
      <dgm:t>
        <a:bodyPr/>
        <a:lstStyle/>
        <a:p>
          <a:pPr algn="ctr"/>
          <a:r>
            <a:rPr lang="es-EC" sz="1200" b="0" smtClean="0"/>
            <a:t>Generación de la oferta</a:t>
          </a:r>
          <a:endParaRPr lang="es-EC" sz="1200" b="0" dirty="0"/>
        </a:p>
      </dgm:t>
    </dgm:pt>
    <dgm:pt modelId="{78BA4C84-3012-4BBA-AAB2-5A2DEDA84E0A}" type="parTrans" cxnId="{9875B2D3-0365-403B-957F-B4D56E18FA1B}">
      <dgm:prSet/>
      <dgm:spPr/>
      <dgm:t>
        <a:bodyPr/>
        <a:lstStyle/>
        <a:p>
          <a:endParaRPr lang="es-EC" sz="1050" b="1">
            <a:solidFill>
              <a:sysClr val="windowText" lastClr="000000"/>
            </a:solidFill>
          </a:endParaRPr>
        </a:p>
      </dgm:t>
    </dgm:pt>
    <dgm:pt modelId="{5DB58C0C-2A02-450F-8CBB-74FD63FF701D}" type="sibTrans" cxnId="{9875B2D3-0365-403B-957F-B4D56E18FA1B}">
      <dgm:prSet/>
      <dgm:spPr/>
      <dgm:t>
        <a:bodyPr/>
        <a:lstStyle/>
        <a:p>
          <a:endParaRPr lang="es-EC" sz="1050" b="1">
            <a:solidFill>
              <a:sysClr val="windowText" lastClr="000000"/>
            </a:solidFill>
          </a:endParaRPr>
        </a:p>
      </dgm:t>
    </dgm:pt>
    <dgm:pt modelId="{A378C581-46A2-460F-A810-60B17081E127}">
      <dgm:prSet phldrT="[Texto]" custT="1"/>
      <dgm:spPr/>
      <dgm:t>
        <a:bodyPr/>
        <a:lstStyle/>
        <a:p>
          <a:pPr algn="ctr"/>
          <a:r>
            <a:rPr lang="es-EC" sz="1200" b="0" smtClean="0"/>
            <a:t>Comunicación</a:t>
          </a:r>
          <a:endParaRPr lang="es-EC" sz="1200" b="0" dirty="0"/>
        </a:p>
      </dgm:t>
    </dgm:pt>
    <dgm:pt modelId="{95E1F414-6040-42A1-8120-01D18D931EF8}" type="parTrans" cxnId="{F3F1112F-3C06-40F3-ADA6-9242B4FF04FF}">
      <dgm:prSet/>
      <dgm:spPr/>
      <dgm:t>
        <a:bodyPr/>
        <a:lstStyle/>
        <a:p>
          <a:endParaRPr lang="es-EC" b="1">
            <a:solidFill>
              <a:sysClr val="windowText" lastClr="000000"/>
            </a:solidFill>
          </a:endParaRPr>
        </a:p>
      </dgm:t>
    </dgm:pt>
    <dgm:pt modelId="{31D25420-DA2A-4173-9713-323586831A04}" type="sibTrans" cxnId="{F3F1112F-3C06-40F3-ADA6-9242B4FF04FF}">
      <dgm:prSet/>
      <dgm:spPr/>
      <dgm:t>
        <a:bodyPr/>
        <a:lstStyle/>
        <a:p>
          <a:endParaRPr lang="es-EC" b="1">
            <a:solidFill>
              <a:sysClr val="windowText" lastClr="000000"/>
            </a:solidFill>
          </a:endParaRPr>
        </a:p>
      </dgm:t>
    </dgm:pt>
    <dgm:pt modelId="{C18930D8-FC8A-4F1E-8094-D4EB8876F955}" type="pres">
      <dgm:prSet presAssocID="{23D001D5-E178-42B0-BCAD-EC0F636733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97A539B-6E30-4FA9-B2A7-329495A603AB}" type="pres">
      <dgm:prSet presAssocID="{EA0D5E14-63ED-445C-B2D5-B8FB0CB6AEA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8C7E7713-EBB6-45C9-8A52-D0050983415D}" type="pres">
      <dgm:prSet presAssocID="{EA0D5E14-63ED-445C-B2D5-B8FB0CB6AEAD}" presName="rootComposite1" presStyleCnt="0"/>
      <dgm:spPr/>
      <dgm:t>
        <a:bodyPr/>
        <a:lstStyle/>
        <a:p>
          <a:endParaRPr lang="es-EC"/>
        </a:p>
      </dgm:t>
    </dgm:pt>
    <dgm:pt modelId="{98CA22C7-9C67-488D-ADFA-2BE8DADC304C}" type="pres">
      <dgm:prSet presAssocID="{EA0D5E14-63ED-445C-B2D5-B8FB0CB6AE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412E150-97FE-4B4F-9C3C-1A979BFB07D9}" type="pres">
      <dgm:prSet presAssocID="{EA0D5E14-63ED-445C-B2D5-B8FB0CB6AEAD}" presName="rootConnector1" presStyleLbl="node1" presStyleIdx="0" presStyleCnt="0"/>
      <dgm:spPr/>
      <dgm:t>
        <a:bodyPr/>
        <a:lstStyle/>
        <a:p>
          <a:endParaRPr lang="es-EC"/>
        </a:p>
      </dgm:t>
    </dgm:pt>
    <dgm:pt modelId="{0485090E-C2F4-478A-B264-C237C51DA79F}" type="pres">
      <dgm:prSet presAssocID="{EA0D5E14-63ED-445C-B2D5-B8FB0CB6AEAD}" presName="hierChild2" presStyleCnt="0"/>
      <dgm:spPr/>
      <dgm:t>
        <a:bodyPr/>
        <a:lstStyle/>
        <a:p>
          <a:endParaRPr lang="es-EC"/>
        </a:p>
      </dgm:t>
    </dgm:pt>
    <dgm:pt modelId="{AF5EC0A3-2F15-45ED-BF1F-1B48CBD32BE3}" type="pres">
      <dgm:prSet presAssocID="{C75A7F90-936D-4B02-9222-72D10EDE91DC}" presName="Name37" presStyleLbl="parChTrans1D2" presStyleIdx="0" presStyleCnt="3"/>
      <dgm:spPr/>
      <dgm:t>
        <a:bodyPr/>
        <a:lstStyle/>
        <a:p>
          <a:endParaRPr lang="es-EC"/>
        </a:p>
      </dgm:t>
    </dgm:pt>
    <dgm:pt modelId="{46568975-D5E6-4E1C-8E0B-2131FB2B5916}" type="pres">
      <dgm:prSet presAssocID="{559BC46D-CA51-45C3-AB34-EFAB77AD5F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90B552FC-9AC7-4EC8-82EE-828EDA21F3DE}" type="pres">
      <dgm:prSet presAssocID="{559BC46D-CA51-45C3-AB34-EFAB77AD5F3D}" presName="rootComposite" presStyleCnt="0"/>
      <dgm:spPr/>
      <dgm:t>
        <a:bodyPr/>
        <a:lstStyle/>
        <a:p>
          <a:endParaRPr lang="es-EC"/>
        </a:p>
      </dgm:t>
    </dgm:pt>
    <dgm:pt modelId="{4A0AA962-29B1-467D-B0AB-3EACAA1206CC}" type="pres">
      <dgm:prSet presAssocID="{559BC46D-CA51-45C3-AB34-EFAB77AD5F3D}" presName="rootText" presStyleLbl="node2" presStyleIdx="0" presStyleCnt="3" custScaleX="85348" custScaleY="65098" custLinFactNeighborX="46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570B360-D6EB-4A12-8419-4DF95187D8B6}" type="pres">
      <dgm:prSet presAssocID="{559BC46D-CA51-45C3-AB34-EFAB77AD5F3D}" presName="rootConnector" presStyleLbl="node2" presStyleIdx="0" presStyleCnt="3"/>
      <dgm:spPr/>
      <dgm:t>
        <a:bodyPr/>
        <a:lstStyle/>
        <a:p>
          <a:endParaRPr lang="es-EC"/>
        </a:p>
      </dgm:t>
    </dgm:pt>
    <dgm:pt modelId="{1290DDA7-A8AE-4356-A026-80733FF9E7D8}" type="pres">
      <dgm:prSet presAssocID="{559BC46D-CA51-45C3-AB34-EFAB77AD5F3D}" presName="hierChild4" presStyleCnt="0"/>
      <dgm:spPr/>
      <dgm:t>
        <a:bodyPr/>
        <a:lstStyle/>
        <a:p>
          <a:endParaRPr lang="es-EC"/>
        </a:p>
      </dgm:t>
    </dgm:pt>
    <dgm:pt modelId="{F44D6DBA-63EA-4D96-B884-9E408C4681BC}" type="pres">
      <dgm:prSet presAssocID="{559BC46D-CA51-45C3-AB34-EFAB77AD5F3D}" presName="hierChild5" presStyleCnt="0"/>
      <dgm:spPr/>
      <dgm:t>
        <a:bodyPr/>
        <a:lstStyle/>
        <a:p>
          <a:endParaRPr lang="es-EC"/>
        </a:p>
      </dgm:t>
    </dgm:pt>
    <dgm:pt modelId="{CF2F4D67-4561-492E-B5AD-24AE831C5725}" type="pres">
      <dgm:prSet presAssocID="{78BA4C84-3012-4BBA-AAB2-5A2DEDA84E0A}" presName="Name37" presStyleLbl="parChTrans1D2" presStyleIdx="1" presStyleCnt="3"/>
      <dgm:spPr/>
      <dgm:t>
        <a:bodyPr/>
        <a:lstStyle/>
        <a:p>
          <a:endParaRPr lang="es-EC"/>
        </a:p>
      </dgm:t>
    </dgm:pt>
    <dgm:pt modelId="{183BDA89-3390-4FA0-93B1-2D3A3869EFC6}" type="pres">
      <dgm:prSet presAssocID="{6403B344-24E8-4E8D-A0EC-B7D6A1D5EA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1DDF71F-98C5-47DB-9630-E8F68D96ED88}" type="pres">
      <dgm:prSet presAssocID="{6403B344-24E8-4E8D-A0EC-B7D6A1D5EA14}" presName="rootComposite" presStyleCnt="0"/>
      <dgm:spPr/>
      <dgm:t>
        <a:bodyPr/>
        <a:lstStyle/>
        <a:p>
          <a:endParaRPr lang="es-EC"/>
        </a:p>
      </dgm:t>
    </dgm:pt>
    <dgm:pt modelId="{67313409-D18D-4869-B298-ED336A43E934}" type="pres">
      <dgm:prSet presAssocID="{6403B344-24E8-4E8D-A0EC-B7D6A1D5EA14}" presName="rootText" presStyleLbl="node2" presStyleIdx="1" presStyleCnt="3" custScaleX="85348" custScaleY="650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3636E0-5280-46E8-A5B7-BC1BA87B9CCA}" type="pres">
      <dgm:prSet presAssocID="{6403B344-24E8-4E8D-A0EC-B7D6A1D5EA14}" presName="rootConnector" presStyleLbl="node2" presStyleIdx="1" presStyleCnt="3"/>
      <dgm:spPr/>
      <dgm:t>
        <a:bodyPr/>
        <a:lstStyle/>
        <a:p>
          <a:endParaRPr lang="es-EC"/>
        </a:p>
      </dgm:t>
    </dgm:pt>
    <dgm:pt modelId="{FA67D5CC-0959-403C-99B5-79A1F51E90E7}" type="pres">
      <dgm:prSet presAssocID="{6403B344-24E8-4E8D-A0EC-B7D6A1D5EA14}" presName="hierChild4" presStyleCnt="0"/>
      <dgm:spPr/>
      <dgm:t>
        <a:bodyPr/>
        <a:lstStyle/>
        <a:p>
          <a:endParaRPr lang="es-EC"/>
        </a:p>
      </dgm:t>
    </dgm:pt>
    <dgm:pt modelId="{1881EAE2-97DE-4385-B967-48D99F279383}" type="pres">
      <dgm:prSet presAssocID="{6403B344-24E8-4E8D-A0EC-B7D6A1D5EA14}" presName="hierChild5" presStyleCnt="0"/>
      <dgm:spPr/>
      <dgm:t>
        <a:bodyPr/>
        <a:lstStyle/>
        <a:p>
          <a:endParaRPr lang="es-EC"/>
        </a:p>
      </dgm:t>
    </dgm:pt>
    <dgm:pt modelId="{CA68456D-886D-415F-9728-1032A087CBE3}" type="pres">
      <dgm:prSet presAssocID="{95E1F414-6040-42A1-8120-01D18D931EF8}" presName="Name37" presStyleLbl="parChTrans1D2" presStyleIdx="2" presStyleCnt="3"/>
      <dgm:spPr/>
      <dgm:t>
        <a:bodyPr/>
        <a:lstStyle/>
        <a:p>
          <a:endParaRPr lang="es-EC"/>
        </a:p>
      </dgm:t>
    </dgm:pt>
    <dgm:pt modelId="{73ABCE2D-02EE-4BD3-84D2-3ED2DC01864B}" type="pres">
      <dgm:prSet presAssocID="{A378C581-46A2-460F-A810-60B17081E12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07B418-56FA-4F48-A37E-9B6BA616B875}" type="pres">
      <dgm:prSet presAssocID="{A378C581-46A2-460F-A810-60B17081E127}" presName="rootComposite" presStyleCnt="0"/>
      <dgm:spPr/>
      <dgm:t>
        <a:bodyPr/>
        <a:lstStyle/>
        <a:p>
          <a:endParaRPr lang="en-US"/>
        </a:p>
      </dgm:t>
    </dgm:pt>
    <dgm:pt modelId="{7CF49D35-FA94-4009-8287-00A1201C8D7C}" type="pres">
      <dgm:prSet presAssocID="{A378C581-46A2-460F-A810-60B17081E127}" presName="rootText" presStyleLbl="node2" presStyleIdx="2" presStyleCnt="3" custScaleX="85348" custScaleY="65098" custLinFactNeighborX="-33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60328D-4B31-4F0B-80F7-32D183F732DD}" type="pres">
      <dgm:prSet presAssocID="{A378C581-46A2-460F-A810-60B17081E127}" presName="rootConnector" presStyleLbl="node2" presStyleIdx="2" presStyleCnt="3"/>
      <dgm:spPr/>
      <dgm:t>
        <a:bodyPr/>
        <a:lstStyle/>
        <a:p>
          <a:endParaRPr lang="es-EC"/>
        </a:p>
      </dgm:t>
    </dgm:pt>
    <dgm:pt modelId="{67142E07-CA0D-4CD2-9957-F127082867EB}" type="pres">
      <dgm:prSet presAssocID="{A378C581-46A2-460F-A810-60B17081E127}" presName="hierChild4" presStyleCnt="0"/>
      <dgm:spPr/>
      <dgm:t>
        <a:bodyPr/>
        <a:lstStyle/>
        <a:p>
          <a:endParaRPr lang="en-US"/>
        </a:p>
      </dgm:t>
    </dgm:pt>
    <dgm:pt modelId="{CF691B2D-EAC6-402A-85D2-CB83E9E07EA9}" type="pres">
      <dgm:prSet presAssocID="{A378C581-46A2-460F-A810-60B17081E127}" presName="hierChild5" presStyleCnt="0"/>
      <dgm:spPr/>
      <dgm:t>
        <a:bodyPr/>
        <a:lstStyle/>
        <a:p>
          <a:endParaRPr lang="en-US"/>
        </a:p>
      </dgm:t>
    </dgm:pt>
    <dgm:pt modelId="{B7DE2C18-C75D-4269-93C4-EF6E24E32DF1}" type="pres">
      <dgm:prSet presAssocID="{EA0D5E14-63ED-445C-B2D5-B8FB0CB6AEAD}" presName="hierChild3" presStyleCnt="0"/>
      <dgm:spPr/>
      <dgm:t>
        <a:bodyPr/>
        <a:lstStyle/>
        <a:p>
          <a:endParaRPr lang="es-EC"/>
        </a:p>
      </dgm:t>
    </dgm:pt>
  </dgm:ptLst>
  <dgm:cxnLst>
    <dgm:cxn modelId="{1835751B-E4D5-470E-A2DF-0A55C7FDC2CE}" type="presOf" srcId="{EA0D5E14-63ED-445C-B2D5-B8FB0CB6AEAD}" destId="{98CA22C7-9C67-488D-ADFA-2BE8DADC304C}" srcOrd="0" destOrd="0" presId="urn:microsoft.com/office/officeart/2005/8/layout/orgChart1"/>
    <dgm:cxn modelId="{F0BF2571-D802-4562-ADC5-756BE54306F7}" type="presOf" srcId="{C75A7F90-936D-4B02-9222-72D10EDE91DC}" destId="{AF5EC0A3-2F15-45ED-BF1F-1B48CBD32BE3}" srcOrd="0" destOrd="0" presId="urn:microsoft.com/office/officeart/2005/8/layout/orgChart1"/>
    <dgm:cxn modelId="{02EE38C0-A1A0-4E40-9FC5-1D9E6AE22C46}" type="presOf" srcId="{559BC46D-CA51-45C3-AB34-EFAB77AD5F3D}" destId="{6570B360-D6EB-4A12-8419-4DF95187D8B6}" srcOrd="1" destOrd="0" presId="urn:microsoft.com/office/officeart/2005/8/layout/orgChart1"/>
    <dgm:cxn modelId="{64D09AFE-9A80-4D4C-8D53-0B3C067341FC}" type="presOf" srcId="{6403B344-24E8-4E8D-A0EC-B7D6A1D5EA14}" destId="{133636E0-5280-46E8-A5B7-BC1BA87B9CCA}" srcOrd="1" destOrd="0" presId="urn:microsoft.com/office/officeart/2005/8/layout/orgChart1"/>
    <dgm:cxn modelId="{CF417037-0537-48BD-9433-6E12A5512485}" type="presOf" srcId="{6403B344-24E8-4E8D-A0EC-B7D6A1D5EA14}" destId="{67313409-D18D-4869-B298-ED336A43E934}" srcOrd="0" destOrd="0" presId="urn:microsoft.com/office/officeart/2005/8/layout/orgChart1"/>
    <dgm:cxn modelId="{9258CAE5-2AD7-41CE-B075-E6A91BAD9B62}" type="presOf" srcId="{78BA4C84-3012-4BBA-AAB2-5A2DEDA84E0A}" destId="{CF2F4D67-4561-492E-B5AD-24AE831C5725}" srcOrd="0" destOrd="0" presId="urn:microsoft.com/office/officeart/2005/8/layout/orgChart1"/>
    <dgm:cxn modelId="{15E5007F-2870-41E8-9308-9CCD75D9959F}" srcId="{23D001D5-E178-42B0-BCAD-EC0F63673340}" destId="{EA0D5E14-63ED-445C-B2D5-B8FB0CB6AEAD}" srcOrd="0" destOrd="0" parTransId="{6BEBD07A-1721-4D6D-A07C-C328EDFE15F3}" sibTransId="{D1264D24-3EEC-4905-8393-95B38A29AED3}"/>
    <dgm:cxn modelId="{F3F1112F-3C06-40F3-ADA6-9242B4FF04FF}" srcId="{EA0D5E14-63ED-445C-B2D5-B8FB0CB6AEAD}" destId="{A378C581-46A2-460F-A810-60B17081E127}" srcOrd="2" destOrd="0" parTransId="{95E1F414-6040-42A1-8120-01D18D931EF8}" sibTransId="{31D25420-DA2A-4173-9713-323586831A04}"/>
    <dgm:cxn modelId="{D670DA50-3A41-470A-B506-4D05F2B965F2}" type="presOf" srcId="{A378C581-46A2-460F-A810-60B17081E127}" destId="{4A60328D-4B31-4F0B-80F7-32D183F732DD}" srcOrd="1" destOrd="0" presId="urn:microsoft.com/office/officeart/2005/8/layout/orgChart1"/>
    <dgm:cxn modelId="{4712F998-FC35-4479-BFCE-6A5126DD3FC1}" type="presOf" srcId="{559BC46D-CA51-45C3-AB34-EFAB77AD5F3D}" destId="{4A0AA962-29B1-467D-B0AB-3EACAA1206CC}" srcOrd="0" destOrd="0" presId="urn:microsoft.com/office/officeart/2005/8/layout/orgChart1"/>
    <dgm:cxn modelId="{FF0CD08D-7445-4A17-AAC6-169879A66EAD}" type="presOf" srcId="{EA0D5E14-63ED-445C-B2D5-B8FB0CB6AEAD}" destId="{D412E150-97FE-4B4F-9C3C-1A979BFB07D9}" srcOrd="1" destOrd="0" presId="urn:microsoft.com/office/officeart/2005/8/layout/orgChart1"/>
    <dgm:cxn modelId="{1AD84E9B-4190-4575-BB6D-6C8D6D9C8820}" srcId="{EA0D5E14-63ED-445C-B2D5-B8FB0CB6AEAD}" destId="{559BC46D-CA51-45C3-AB34-EFAB77AD5F3D}" srcOrd="0" destOrd="0" parTransId="{C75A7F90-936D-4B02-9222-72D10EDE91DC}" sibTransId="{0416AFE0-4C91-4247-8C78-C0F707E4D16B}"/>
    <dgm:cxn modelId="{A0E32860-5F25-45E9-B17D-BBA730F379E2}" type="presOf" srcId="{95E1F414-6040-42A1-8120-01D18D931EF8}" destId="{CA68456D-886D-415F-9728-1032A087CBE3}" srcOrd="0" destOrd="0" presId="urn:microsoft.com/office/officeart/2005/8/layout/orgChart1"/>
    <dgm:cxn modelId="{9875B2D3-0365-403B-957F-B4D56E18FA1B}" srcId="{EA0D5E14-63ED-445C-B2D5-B8FB0CB6AEAD}" destId="{6403B344-24E8-4E8D-A0EC-B7D6A1D5EA14}" srcOrd="1" destOrd="0" parTransId="{78BA4C84-3012-4BBA-AAB2-5A2DEDA84E0A}" sibTransId="{5DB58C0C-2A02-450F-8CBB-74FD63FF701D}"/>
    <dgm:cxn modelId="{2C910B9D-2525-4EC0-996A-A58E26A7497E}" type="presOf" srcId="{A378C581-46A2-460F-A810-60B17081E127}" destId="{7CF49D35-FA94-4009-8287-00A1201C8D7C}" srcOrd="0" destOrd="0" presId="urn:microsoft.com/office/officeart/2005/8/layout/orgChart1"/>
    <dgm:cxn modelId="{D8AB418A-35D1-4CD4-8B60-8CB2AC6E9CEF}" type="presOf" srcId="{23D001D5-E178-42B0-BCAD-EC0F63673340}" destId="{C18930D8-FC8A-4F1E-8094-D4EB8876F955}" srcOrd="0" destOrd="0" presId="urn:microsoft.com/office/officeart/2005/8/layout/orgChart1"/>
    <dgm:cxn modelId="{14870491-3D27-427E-90DA-7F98B3BEFE47}" type="presParOf" srcId="{C18930D8-FC8A-4F1E-8094-D4EB8876F955}" destId="{F97A539B-6E30-4FA9-B2A7-329495A603AB}" srcOrd="0" destOrd="0" presId="urn:microsoft.com/office/officeart/2005/8/layout/orgChart1"/>
    <dgm:cxn modelId="{7861C92E-4B5F-404F-80BB-DC750F01016F}" type="presParOf" srcId="{F97A539B-6E30-4FA9-B2A7-329495A603AB}" destId="{8C7E7713-EBB6-45C9-8A52-D0050983415D}" srcOrd="0" destOrd="0" presId="urn:microsoft.com/office/officeart/2005/8/layout/orgChart1"/>
    <dgm:cxn modelId="{1D492C88-C9FB-4A56-9EA5-280FE6450E4B}" type="presParOf" srcId="{8C7E7713-EBB6-45C9-8A52-D0050983415D}" destId="{98CA22C7-9C67-488D-ADFA-2BE8DADC304C}" srcOrd="0" destOrd="0" presId="urn:microsoft.com/office/officeart/2005/8/layout/orgChart1"/>
    <dgm:cxn modelId="{F8BFE8C7-4CB3-455E-9AC7-1459EFDA7712}" type="presParOf" srcId="{8C7E7713-EBB6-45C9-8A52-D0050983415D}" destId="{D412E150-97FE-4B4F-9C3C-1A979BFB07D9}" srcOrd="1" destOrd="0" presId="urn:microsoft.com/office/officeart/2005/8/layout/orgChart1"/>
    <dgm:cxn modelId="{9FA12D12-DE5A-4C11-82DF-167EE144A69E}" type="presParOf" srcId="{F97A539B-6E30-4FA9-B2A7-329495A603AB}" destId="{0485090E-C2F4-478A-B264-C237C51DA79F}" srcOrd="1" destOrd="0" presId="urn:microsoft.com/office/officeart/2005/8/layout/orgChart1"/>
    <dgm:cxn modelId="{09CF98AF-BDD2-43FC-8548-86B8B5EFA2C6}" type="presParOf" srcId="{0485090E-C2F4-478A-B264-C237C51DA79F}" destId="{AF5EC0A3-2F15-45ED-BF1F-1B48CBD32BE3}" srcOrd="0" destOrd="0" presId="urn:microsoft.com/office/officeart/2005/8/layout/orgChart1"/>
    <dgm:cxn modelId="{D6B816AE-1317-4A1A-B989-7692CC906ACC}" type="presParOf" srcId="{0485090E-C2F4-478A-B264-C237C51DA79F}" destId="{46568975-D5E6-4E1C-8E0B-2131FB2B5916}" srcOrd="1" destOrd="0" presId="urn:microsoft.com/office/officeart/2005/8/layout/orgChart1"/>
    <dgm:cxn modelId="{F22EFF5C-7CF2-4B86-99EA-467F81242E16}" type="presParOf" srcId="{46568975-D5E6-4E1C-8E0B-2131FB2B5916}" destId="{90B552FC-9AC7-4EC8-82EE-828EDA21F3DE}" srcOrd="0" destOrd="0" presId="urn:microsoft.com/office/officeart/2005/8/layout/orgChart1"/>
    <dgm:cxn modelId="{E517C31E-F294-4EB7-998F-B46773A9F20E}" type="presParOf" srcId="{90B552FC-9AC7-4EC8-82EE-828EDA21F3DE}" destId="{4A0AA962-29B1-467D-B0AB-3EACAA1206CC}" srcOrd="0" destOrd="0" presId="urn:microsoft.com/office/officeart/2005/8/layout/orgChart1"/>
    <dgm:cxn modelId="{B783C1CA-69C6-41F0-843B-2BD0F4C84B3A}" type="presParOf" srcId="{90B552FC-9AC7-4EC8-82EE-828EDA21F3DE}" destId="{6570B360-D6EB-4A12-8419-4DF95187D8B6}" srcOrd="1" destOrd="0" presId="urn:microsoft.com/office/officeart/2005/8/layout/orgChart1"/>
    <dgm:cxn modelId="{A78230EE-389B-4C95-8FAF-D119077E42CC}" type="presParOf" srcId="{46568975-D5E6-4E1C-8E0B-2131FB2B5916}" destId="{1290DDA7-A8AE-4356-A026-80733FF9E7D8}" srcOrd="1" destOrd="0" presId="urn:microsoft.com/office/officeart/2005/8/layout/orgChart1"/>
    <dgm:cxn modelId="{F0938EE9-8CB5-4C64-B0F1-7DB5E55BF8D4}" type="presParOf" srcId="{46568975-D5E6-4E1C-8E0B-2131FB2B5916}" destId="{F44D6DBA-63EA-4D96-B884-9E408C4681BC}" srcOrd="2" destOrd="0" presId="urn:microsoft.com/office/officeart/2005/8/layout/orgChart1"/>
    <dgm:cxn modelId="{CD66D51C-FE8B-4527-B199-136D30091DD5}" type="presParOf" srcId="{0485090E-C2F4-478A-B264-C237C51DA79F}" destId="{CF2F4D67-4561-492E-B5AD-24AE831C5725}" srcOrd="2" destOrd="0" presId="urn:microsoft.com/office/officeart/2005/8/layout/orgChart1"/>
    <dgm:cxn modelId="{3CEAE298-7515-4CFA-B57F-D8AAED92F3B8}" type="presParOf" srcId="{0485090E-C2F4-478A-B264-C237C51DA79F}" destId="{183BDA89-3390-4FA0-93B1-2D3A3869EFC6}" srcOrd="3" destOrd="0" presId="urn:microsoft.com/office/officeart/2005/8/layout/orgChart1"/>
    <dgm:cxn modelId="{3972E0CC-B65D-4E67-BE2A-6CBAC3370A60}" type="presParOf" srcId="{183BDA89-3390-4FA0-93B1-2D3A3869EFC6}" destId="{31DDF71F-98C5-47DB-9630-E8F68D96ED88}" srcOrd="0" destOrd="0" presId="urn:microsoft.com/office/officeart/2005/8/layout/orgChart1"/>
    <dgm:cxn modelId="{34268F0E-8447-49EA-8EB0-A8F53FBB74DF}" type="presParOf" srcId="{31DDF71F-98C5-47DB-9630-E8F68D96ED88}" destId="{67313409-D18D-4869-B298-ED336A43E934}" srcOrd="0" destOrd="0" presId="urn:microsoft.com/office/officeart/2005/8/layout/orgChart1"/>
    <dgm:cxn modelId="{DEAC482E-5716-46C5-9479-1B8D8F6D168C}" type="presParOf" srcId="{31DDF71F-98C5-47DB-9630-E8F68D96ED88}" destId="{133636E0-5280-46E8-A5B7-BC1BA87B9CCA}" srcOrd="1" destOrd="0" presId="urn:microsoft.com/office/officeart/2005/8/layout/orgChart1"/>
    <dgm:cxn modelId="{8348BD47-8BD7-4275-871B-8485DF7EFFB1}" type="presParOf" srcId="{183BDA89-3390-4FA0-93B1-2D3A3869EFC6}" destId="{FA67D5CC-0959-403C-99B5-79A1F51E90E7}" srcOrd="1" destOrd="0" presId="urn:microsoft.com/office/officeart/2005/8/layout/orgChart1"/>
    <dgm:cxn modelId="{62D59A09-75BA-42D8-A608-15C01075F92C}" type="presParOf" srcId="{183BDA89-3390-4FA0-93B1-2D3A3869EFC6}" destId="{1881EAE2-97DE-4385-B967-48D99F279383}" srcOrd="2" destOrd="0" presId="urn:microsoft.com/office/officeart/2005/8/layout/orgChart1"/>
    <dgm:cxn modelId="{A5462B09-8EE8-4FD6-93A4-4677C0C64D4F}" type="presParOf" srcId="{0485090E-C2F4-478A-B264-C237C51DA79F}" destId="{CA68456D-886D-415F-9728-1032A087CBE3}" srcOrd="4" destOrd="0" presId="urn:microsoft.com/office/officeart/2005/8/layout/orgChart1"/>
    <dgm:cxn modelId="{C0C5977B-6AF0-4AC7-8662-319EE2B317CD}" type="presParOf" srcId="{0485090E-C2F4-478A-B264-C237C51DA79F}" destId="{73ABCE2D-02EE-4BD3-84D2-3ED2DC01864B}" srcOrd="5" destOrd="0" presId="urn:microsoft.com/office/officeart/2005/8/layout/orgChart1"/>
    <dgm:cxn modelId="{1591EF4E-AE6F-4BA8-813F-33D75DED0CF0}" type="presParOf" srcId="{73ABCE2D-02EE-4BD3-84D2-3ED2DC01864B}" destId="{9607B418-56FA-4F48-A37E-9B6BA616B875}" srcOrd="0" destOrd="0" presId="urn:microsoft.com/office/officeart/2005/8/layout/orgChart1"/>
    <dgm:cxn modelId="{BA448A3A-D1F5-44AD-A246-8C44984E96CD}" type="presParOf" srcId="{9607B418-56FA-4F48-A37E-9B6BA616B875}" destId="{7CF49D35-FA94-4009-8287-00A1201C8D7C}" srcOrd="0" destOrd="0" presId="urn:microsoft.com/office/officeart/2005/8/layout/orgChart1"/>
    <dgm:cxn modelId="{0B086FDA-3E2E-450F-8B52-87EAC8D06545}" type="presParOf" srcId="{9607B418-56FA-4F48-A37E-9B6BA616B875}" destId="{4A60328D-4B31-4F0B-80F7-32D183F732DD}" srcOrd="1" destOrd="0" presId="urn:microsoft.com/office/officeart/2005/8/layout/orgChart1"/>
    <dgm:cxn modelId="{804BC8D7-AD4B-4FD4-8DC2-5EA1F14B1B03}" type="presParOf" srcId="{73ABCE2D-02EE-4BD3-84D2-3ED2DC01864B}" destId="{67142E07-CA0D-4CD2-9957-F127082867EB}" srcOrd="1" destOrd="0" presId="urn:microsoft.com/office/officeart/2005/8/layout/orgChart1"/>
    <dgm:cxn modelId="{136413DF-1EF8-4925-B165-8978F4641040}" type="presParOf" srcId="{73ABCE2D-02EE-4BD3-84D2-3ED2DC01864B}" destId="{CF691B2D-EAC6-402A-85D2-CB83E9E07EA9}" srcOrd="2" destOrd="0" presId="urn:microsoft.com/office/officeart/2005/8/layout/orgChart1"/>
    <dgm:cxn modelId="{6BB3C758-DAEC-48F1-9638-71BC5B1B2149}" type="presParOf" srcId="{F97A539B-6E30-4FA9-B2A7-329495A603AB}" destId="{B7DE2C18-C75D-4269-93C4-EF6E24E32DF1}" srcOrd="2" destOrd="0" presId="urn:microsoft.com/office/officeart/2005/8/layout/orgChart1"/>
  </dgm:cxnLst>
  <dgm:bg>
    <a:noFill/>
  </dgm:bg>
  <dgm:whole>
    <a:ln w="127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52EF5C-CCE3-43CF-B967-DD0D23C0D4E1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FB3EA00-8854-41C8-ABD6-B895AD18E99C}">
      <dgm:prSet phldrT="[Texto]"/>
      <dgm:spPr/>
      <dgm:t>
        <a:bodyPr/>
        <a:lstStyle/>
        <a:p>
          <a:r>
            <a:rPr lang="es-EC" dirty="0">
              <a:solidFill>
                <a:sysClr val="windowText" lastClr="000000"/>
              </a:solidFill>
            </a:rPr>
            <a:t>Publicidad</a:t>
          </a:r>
        </a:p>
      </dgm:t>
    </dgm:pt>
    <dgm:pt modelId="{92A266EA-2E81-49F2-89E1-0CC209033019}" type="parTrans" cxnId="{0C950874-D387-4ED6-BF2F-8CCB369D5A2B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21E949C0-FA8A-4B44-BDB3-9313C3E589AE}" type="sibTrans" cxnId="{0C950874-D387-4ED6-BF2F-8CCB369D5A2B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6E3813E0-17EC-4CFE-9A9F-4DE53157133D}">
      <dgm:prSet phldrT="[Texto]"/>
      <dgm:spPr/>
      <dgm:t>
        <a:bodyPr/>
        <a:lstStyle/>
        <a:p>
          <a:r>
            <a:rPr lang="es-EC" dirty="0">
              <a:solidFill>
                <a:sysClr val="windowText" lastClr="000000"/>
              </a:solidFill>
            </a:rPr>
            <a:t>Institucional</a:t>
          </a:r>
        </a:p>
      </dgm:t>
    </dgm:pt>
    <dgm:pt modelId="{0FE8E494-612E-4A73-88ED-EB6FB1EAC31F}" type="parTrans" cxnId="{330E3C6D-D536-4A88-983E-78D5EC838C16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1E33EB36-590F-47EB-9927-DFF49287579E}" type="sibTrans" cxnId="{330E3C6D-D536-4A88-983E-78D5EC838C16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F96F47AC-821B-4F95-902E-6F5163960276}">
      <dgm:prSet phldrT="[Texto]"/>
      <dgm:spPr/>
      <dgm:t>
        <a:bodyPr/>
        <a:lstStyle/>
        <a:p>
          <a:r>
            <a:rPr lang="es-EC" dirty="0">
              <a:solidFill>
                <a:sysClr val="windowText" lastClr="000000"/>
              </a:solidFill>
            </a:rPr>
            <a:t>Comercial</a:t>
          </a:r>
        </a:p>
      </dgm:t>
    </dgm:pt>
    <dgm:pt modelId="{10FF1E61-4B07-43F7-A16D-38BD5389B848}" type="parTrans" cxnId="{197FFDAB-CCB5-4E47-BF31-1A3E75D1CE0E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504715A7-3B5F-4797-A34D-63381C687050}" type="sibTrans" cxnId="{197FFDAB-CCB5-4E47-BF31-1A3E75D1CE0E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CC155E99-08AF-45A0-A1EA-2510B642AFCC}">
      <dgm:prSet phldrT="[Texto]"/>
      <dgm:spPr/>
      <dgm:t>
        <a:bodyPr/>
        <a:lstStyle/>
        <a:p>
          <a:r>
            <a:rPr lang="es-EC" dirty="0">
              <a:solidFill>
                <a:sysClr val="windowText" lastClr="000000"/>
              </a:solidFill>
            </a:rPr>
            <a:t>Ventas personales</a:t>
          </a:r>
        </a:p>
      </dgm:t>
    </dgm:pt>
    <dgm:pt modelId="{DD2BE3AD-5A51-41E4-AFE8-6FA9496BA95D}" type="parTrans" cxnId="{C2E491CF-92D9-4518-87B1-8F51F4460AD7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8C6E3856-C7DE-4CFE-A48F-3074F56D9962}" type="sibTrans" cxnId="{C2E491CF-92D9-4518-87B1-8F51F4460AD7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EFF31C84-E531-46A1-AF5A-20D351A60D4A}">
      <dgm:prSet phldrT="[Texto]"/>
      <dgm:spPr/>
      <dgm:t>
        <a:bodyPr/>
        <a:lstStyle/>
        <a:p>
          <a:endParaRPr lang="es-EC" dirty="0">
            <a:solidFill>
              <a:sysClr val="windowText" lastClr="000000"/>
            </a:solidFill>
          </a:endParaRPr>
        </a:p>
      </dgm:t>
    </dgm:pt>
    <dgm:pt modelId="{0B395477-AD2F-4673-A4E6-A11891468651}" type="parTrans" cxnId="{EEB9E6AA-D822-41E4-8563-68DCCEE436C1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C12A6208-10D2-4A53-82A7-1A65BF3CB872}" type="sibTrans" cxnId="{EEB9E6AA-D822-41E4-8563-68DCCEE436C1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EF296D59-D778-40E2-AD4E-CDFF07D8CA6A}">
      <dgm:prSet phldrT="[Texto]"/>
      <dgm:spPr/>
      <dgm:t>
        <a:bodyPr/>
        <a:lstStyle/>
        <a:p>
          <a:r>
            <a:rPr lang="es-EC" dirty="0">
              <a:solidFill>
                <a:sysClr val="windowText" lastClr="000000"/>
              </a:solidFill>
            </a:rPr>
            <a:t>Relaciones Públicas</a:t>
          </a:r>
        </a:p>
      </dgm:t>
    </dgm:pt>
    <dgm:pt modelId="{F30DE914-0988-4FCE-BCC8-B066948441BF}" type="parTrans" cxnId="{4BA3A5F8-4B82-465C-8931-14986A06ED2A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77805CD0-5794-4C7C-A231-E538F5758138}" type="sibTrans" cxnId="{4BA3A5F8-4B82-465C-8931-14986A06ED2A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1E8545D0-F5C8-4CB0-B012-559E8BC5B62C}">
      <dgm:prSet phldrT="[Texto]"/>
      <dgm:spPr/>
      <dgm:t>
        <a:bodyPr/>
        <a:lstStyle/>
        <a:p>
          <a:r>
            <a:rPr lang="es-EC" dirty="0">
              <a:solidFill>
                <a:sysClr val="windowText" lastClr="000000"/>
              </a:solidFill>
            </a:rPr>
            <a:t>Empresarial</a:t>
          </a:r>
        </a:p>
      </dgm:t>
    </dgm:pt>
    <dgm:pt modelId="{1BDFCFE2-A939-4AB5-B04E-11FDF7211464}" type="parTrans" cxnId="{639DBF9F-9E83-4369-A889-97F0212CD992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8BD0A252-5D97-49CC-B669-96A363494783}" type="sibTrans" cxnId="{639DBF9F-9E83-4369-A889-97F0212CD992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3D2D3649-BBAE-4AEE-9AE9-00A6887802E7}">
      <dgm:prSet phldrT="[Texto]"/>
      <dgm:spPr/>
      <dgm:t>
        <a:bodyPr/>
        <a:lstStyle/>
        <a:p>
          <a:r>
            <a:rPr lang="es-EC" dirty="0">
              <a:solidFill>
                <a:sysClr val="windowText" lastClr="000000"/>
              </a:solidFill>
            </a:rPr>
            <a:t>Grupos de referencia</a:t>
          </a:r>
        </a:p>
      </dgm:t>
    </dgm:pt>
    <dgm:pt modelId="{E1FC0FED-A5E8-4441-B086-4E3D93587086}" type="parTrans" cxnId="{BC275C99-42EA-4D19-8113-66CD4F7CA9CE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0E77D804-C3E6-48BE-8F50-185765F032CE}" type="sibTrans" cxnId="{BC275C99-42EA-4D19-8113-66CD4F7CA9CE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0FF89E91-B5BD-44FE-BA5F-AAB08A6E8160}">
      <dgm:prSet phldrT="[Texto]"/>
      <dgm:spPr/>
      <dgm:t>
        <a:bodyPr/>
        <a:lstStyle/>
        <a:p>
          <a:r>
            <a:rPr lang="es-EC" dirty="0">
              <a:solidFill>
                <a:sysClr val="windowText" lastClr="000000"/>
              </a:solidFill>
            </a:rPr>
            <a:t>Entorno en general</a:t>
          </a:r>
        </a:p>
      </dgm:t>
    </dgm:pt>
    <dgm:pt modelId="{E14AC096-F810-45D4-A9BD-6A6F5E708FD9}" type="parTrans" cxnId="{6D060046-716F-479C-8175-B78547BD613C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401F36F7-3B07-4E56-8246-3EFC9EAA30D2}" type="sibTrans" cxnId="{6D060046-716F-479C-8175-B78547BD613C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E69FF061-0142-4F53-9D0C-49F1D2B535D8}" type="pres">
      <dgm:prSet presAssocID="{1052EF5C-CCE3-43CF-B967-DD0D23C0D4E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64AABE-3C60-4BF8-AB12-A3DF55E35C98}" type="pres">
      <dgm:prSet presAssocID="{1052EF5C-CCE3-43CF-B967-DD0D23C0D4E1}" presName="cycle" presStyleCnt="0"/>
      <dgm:spPr/>
    </dgm:pt>
    <dgm:pt modelId="{9BE416CC-F79B-4579-B248-3D4BC902B042}" type="pres">
      <dgm:prSet presAssocID="{1052EF5C-CCE3-43CF-B967-DD0D23C0D4E1}" presName="centerShape" presStyleCnt="0"/>
      <dgm:spPr/>
    </dgm:pt>
    <dgm:pt modelId="{A31893FF-C138-47FF-B132-CA8D65BBB615}" type="pres">
      <dgm:prSet presAssocID="{1052EF5C-CCE3-43CF-B967-DD0D23C0D4E1}" presName="connSite" presStyleLbl="node1" presStyleIdx="0" presStyleCnt="4"/>
      <dgm:spPr/>
    </dgm:pt>
    <dgm:pt modelId="{6EC20513-A818-46BC-A8D3-F452BC69B087}" type="pres">
      <dgm:prSet presAssocID="{1052EF5C-CCE3-43CF-B967-DD0D23C0D4E1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D5A7DA-89B1-4137-AD5E-BEBB462E663F}" type="pres">
      <dgm:prSet presAssocID="{92A266EA-2E81-49F2-89E1-0CC209033019}" presName="Name25" presStyleLbl="parChTrans1D1" presStyleIdx="0" presStyleCnt="3"/>
      <dgm:spPr/>
      <dgm:t>
        <a:bodyPr/>
        <a:lstStyle/>
        <a:p>
          <a:endParaRPr lang="es-EC"/>
        </a:p>
      </dgm:t>
    </dgm:pt>
    <dgm:pt modelId="{4288DF60-CADB-442C-8633-A814D83D514C}" type="pres">
      <dgm:prSet presAssocID="{3FB3EA00-8854-41C8-ABD6-B895AD18E99C}" presName="node" presStyleCnt="0"/>
      <dgm:spPr/>
    </dgm:pt>
    <dgm:pt modelId="{9323A864-0E9A-4211-9C28-A87558EC3E9F}" type="pres">
      <dgm:prSet presAssocID="{3FB3EA00-8854-41C8-ABD6-B895AD18E99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5B9F09-23E3-4A1A-85A1-539A53C172D6}" type="pres">
      <dgm:prSet presAssocID="{3FB3EA00-8854-41C8-ABD6-B895AD18E99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1A1B4C-FF0A-4925-AF43-2C909C6C82F3}" type="pres">
      <dgm:prSet presAssocID="{DD2BE3AD-5A51-41E4-AFE8-6FA9496BA95D}" presName="Name25" presStyleLbl="parChTrans1D1" presStyleIdx="1" presStyleCnt="3"/>
      <dgm:spPr/>
      <dgm:t>
        <a:bodyPr/>
        <a:lstStyle/>
        <a:p>
          <a:endParaRPr lang="es-EC"/>
        </a:p>
      </dgm:t>
    </dgm:pt>
    <dgm:pt modelId="{B1DD8165-4F3C-4A7D-8A0C-7E4A7990B5C8}" type="pres">
      <dgm:prSet presAssocID="{CC155E99-08AF-45A0-A1EA-2510B642AFCC}" presName="node" presStyleCnt="0"/>
      <dgm:spPr/>
    </dgm:pt>
    <dgm:pt modelId="{18365E5A-F30D-4C3D-8EF6-389060265DF3}" type="pres">
      <dgm:prSet presAssocID="{CC155E99-08AF-45A0-A1EA-2510B642AFCC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ED3CA8-A608-46A7-90A6-08574B22AE92}" type="pres">
      <dgm:prSet presAssocID="{CC155E99-08AF-45A0-A1EA-2510B642AFC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BACFEF-D0B3-4376-B408-B5110FCFAC63}" type="pres">
      <dgm:prSet presAssocID="{F30DE914-0988-4FCE-BCC8-B066948441BF}" presName="Name25" presStyleLbl="parChTrans1D1" presStyleIdx="2" presStyleCnt="3"/>
      <dgm:spPr/>
      <dgm:t>
        <a:bodyPr/>
        <a:lstStyle/>
        <a:p>
          <a:endParaRPr lang="es-EC"/>
        </a:p>
      </dgm:t>
    </dgm:pt>
    <dgm:pt modelId="{70D5210F-8E2E-440F-8CF1-45266C6B815E}" type="pres">
      <dgm:prSet presAssocID="{EF296D59-D778-40E2-AD4E-CDFF07D8CA6A}" presName="node" presStyleCnt="0"/>
      <dgm:spPr/>
    </dgm:pt>
    <dgm:pt modelId="{961354DC-E096-444D-A34C-6754D8876B46}" type="pres">
      <dgm:prSet presAssocID="{EF296D59-D778-40E2-AD4E-CDFF07D8CA6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ACC75E-6A57-4C5D-A6EA-7C709AF521B7}" type="pres">
      <dgm:prSet presAssocID="{EF296D59-D778-40E2-AD4E-CDFF07D8CA6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9DBF9F-9E83-4369-A889-97F0212CD992}" srcId="{CC155E99-08AF-45A0-A1EA-2510B642AFCC}" destId="{1E8545D0-F5C8-4CB0-B012-559E8BC5B62C}" srcOrd="1" destOrd="0" parTransId="{1BDFCFE2-A939-4AB5-B04E-11FDF7211464}" sibTransId="{8BD0A252-5D97-49CC-B669-96A363494783}"/>
    <dgm:cxn modelId="{1292577A-0968-4063-80CF-2567E04A6678}" type="presOf" srcId="{1052EF5C-CCE3-43CF-B967-DD0D23C0D4E1}" destId="{E69FF061-0142-4F53-9D0C-49F1D2B535D8}" srcOrd="0" destOrd="0" presId="urn:microsoft.com/office/officeart/2005/8/layout/radial2"/>
    <dgm:cxn modelId="{EAA74B99-EC6E-4A42-A141-B7B117853CB8}" type="presOf" srcId="{3FB3EA00-8854-41C8-ABD6-B895AD18E99C}" destId="{9323A864-0E9A-4211-9C28-A87558EC3E9F}" srcOrd="0" destOrd="0" presId="urn:microsoft.com/office/officeart/2005/8/layout/radial2"/>
    <dgm:cxn modelId="{B9BD1BB6-CCE9-43CC-B764-6A9FC19C5D12}" type="presOf" srcId="{1E8545D0-F5C8-4CB0-B012-559E8BC5B62C}" destId="{13ED3CA8-A608-46A7-90A6-08574B22AE92}" srcOrd="0" destOrd="1" presId="urn:microsoft.com/office/officeart/2005/8/layout/radial2"/>
    <dgm:cxn modelId="{C2E491CF-92D9-4518-87B1-8F51F4460AD7}" srcId="{1052EF5C-CCE3-43CF-B967-DD0D23C0D4E1}" destId="{CC155E99-08AF-45A0-A1EA-2510B642AFCC}" srcOrd="1" destOrd="0" parTransId="{DD2BE3AD-5A51-41E4-AFE8-6FA9496BA95D}" sibTransId="{8C6E3856-C7DE-4CFE-A48F-3074F56D9962}"/>
    <dgm:cxn modelId="{EEB9E6AA-D822-41E4-8563-68DCCEE436C1}" srcId="{CC155E99-08AF-45A0-A1EA-2510B642AFCC}" destId="{EFF31C84-E531-46A1-AF5A-20D351A60D4A}" srcOrd="0" destOrd="0" parTransId="{0B395477-AD2F-4673-A4E6-A11891468651}" sibTransId="{C12A6208-10D2-4A53-82A7-1A65BF3CB872}"/>
    <dgm:cxn modelId="{182929CD-7DEE-4675-889A-8342762BE39B}" type="presOf" srcId="{EF296D59-D778-40E2-AD4E-CDFF07D8CA6A}" destId="{961354DC-E096-444D-A34C-6754D8876B46}" srcOrd="0" destOrd="0" presId="urn:microsoft.com/office/officeart/2005/8/layout/radial2"/>
    <dgm:cxn modelId="{8D6108A6-2165-4085-90D8-79471E07155B}" type="presOf" srcId="{F96F47AC-821B-4F95-902E-6F5163960276}" destId="{805B9F09-23E3-4A1A-85A1-539A53C172D6}" srcOrd="0" destOrd="1" presId="urn:microsoft.com/office/officeart/2005/8/layout/radial2"/>
    <dgm:cxn modelId="{4BA3A5F8-4B82-465C-8931-14986A06ED2A}" srcId="{1052EF5C-CCE3-43CF-B967-DD0D23C0D4E1}" destId="{EF296D59-D778-40E2-AD4E-CDFF07D8CA6A}" srcOrd="2" destOrd="0" parTransId="{F30DE914-0988-4FCE-BCC8-B066948441BF}" sibTransId="{77805CD0-5794-4C7C-A231-E538F5758138}"/>
    <dgm:cxn modelId="{197FFDAB-CCB5-4E47-BF31-1A3E75D1CE0E}" srcId="{3FB3EA00-8854-41C8-ABD6-B895AD18E99C}" destId="{F96F47AC-821B-4F95-902E-6F5163960276}" srcOrd="1" destOrd="0" parTransId="{10FF1E61-4B07-43F7-A16D-38BD5389B848}" sibTransId="{504715A7-3B5F-4797-A34D-63381C687050}"/>
    <dgm:cxn modelId="{1356E6F6-8F43-451E-8DFE-6B3F01152524}" type="presOf" srcId="{CC155E99-08AF-45A0-A1EA-2510B642AFCC}" destId="{18365E5A-F30D-4C3D-8EF6-389060265DF3}" srcOrd="0" destOrd="0" presId="urn:microsoft.com/office/officeart/2005/8/layout/radial2"/>
    <dgm:cxn modelId="{68A660FD-C8A7-460C-8DFC-10695C3FE02F}" type="presOf" srcId="{6E3813E0-17EC-4CFE-9A9F-4DE53157133D}" destId="{805B9F09-23E3-4A1A-85A1-539A53C172D6}" srcOrd="0" destOrd="0" presId="urn:microsoft.com/office/officeart/2005/8/layout/radial2"/>
    <dgm:cxn modelId="{A6AD22D4-FF5C-43B4-B6CF-8754121E934B}" type="presOf" srcId="{92A266EA-2E81-49F2-89E1-0CC209033019}" destId="{D9D5A7DA-89B1-4137-AD5E-BEBB462E663F}" srcOrd="0" destOrd="0" presId="urn:microsoft.com/office/officeart/2005/8/layout/radial2"/>
    <dgm:cxn modelId="{330E3C6D-D536-4A88-983E-78D5EC838C16}" srcId="{3FB3EA00-8854-41C8-ABD6-B895AD18E99C}" destId="{6E3813E0-17EC-4CFE-9A9F-4DE53157133D}" srcOrd="0" destOrd="0" parTransId="{0FE8E494-612E-4A73-88ED-EB6FB1EAC31F}" sibTransId="{1E33EB36-590F-47EB-9927-DFF49287579E}"/>
    <dgm:cxn modelId="{6A5FBC8A-8569-44E9-9EAC-F93997327374}" type="presOf" srcId="{EFF31C84-E531-46A1-AF5A-20D351A60D4A}" destId="{13ED3CA8-A608-46A7-90A6-08574B22AE92}" srcOrd="0" destOrd="0" presId="urn:microsoft.com/office/officeart/2005/8/layout/radial2"/>
    <dgm:cxn modelId="{175D74F1-7783-48F3-8F61-3A3AF9E98D30}" type="presOf" srcId="{3D2D3649-BBAE-4AEE-9AE9-00A6887802E7}" destId="{52ACC75E-6A57-4C5D-A6EA-7C709AF521B7}" srcOrd="0" destOrd="0" presId="urn:microsoft.com/office/officeart/2005/8/layout/radial2"/>
    <dgm:cxn modelId="{D42C710A-A457-44F5-AF41-DDEC1EF63DDF}" type="presOf" srcId="{F30DE914-0988-4FCE-BCC8-B066948441BF}" destId="{82BACFEF-D0B3-4376-B408-B5110FCFAC63}" srcOrd="0" destOrd="0" presId="urn:microsoft.com/office/officeart/2005/8/layout/radial2"/>
    <dgm:cxn modelId="{70CBF5B1-2FD0-48DB-9B85-8F764C061C9E}" type="presOf" srcId="{DD2BE3AD-5A51-41E4-AFE8-6FA9496BA95D}" destId="{C41A1B4C-FF0A-4925-AF43-2C909C6C82F3}" srcOrd="0" destOrd="0" presId="urn:microsoft.com/office/officeart/2005/8/layout/radial2"/>
    <dgm:cxn modelId="{E5E87710-BA78-4AC7-9FED-178D938B9255}" type="presOf" srcId="{0FF89E91-B5BD-44FE-BA5F-AAB08A6E8160}" destId="{52ACC75E-6A57-4C5D-A6EA-7C709AF521B7}" srcOrd="0" destOrd="1" presId="urn:microsoft.com/office/officeart/2005/8/layout/radial2"/>
    <dgm:cxn modelId="{6D060046-716F-479C-8175-B78547BD613C}" srcId="{EF296D59-D778-40E2-AD4E-CDFF07D8CA6A}" destId="{0FF89E91-B5BD-44FE-BA5F-AAB08A6E8160}" srcOrd="1" destOrd="0" parTransId="{E14AC096-F810-45D4-A9BD-6A6F5E708FD9}" sibTransId="{401F36F7-3B07-4E56-8246-3EFC9EAA30D2}"/>
    <dgm:cxn modelId="{BC275C99-42EA-4D19-8113-66CD4F7CA9CE}" srcId="{EF296D59-D778-40E2-AD4E-CDFF07D8CA6A}" destId="{3D2D3649-BBAE-4AEE-9AE9-00A6887802E7}" srcOrd="0" destOrd="0" parTransId="{E1FC0FED-A5E8-4441-B086-4E3D93587086}" sibTransId="{0E77D804-C3E6-48BE-8F50-185765F032CE}"/>
    <dgm:cxn modelId="{0C950874-D387-4ED6-BF2F-8CCB369D5A2B}" srcId="{1052EF5C-CCE3-43CF-B967-DD0D23C0D4E1}" destId="{3FB3EA00-8854-41C8-ABD6-B895AD18E99C}" srcOrd="0" destOrd="0" parTransId="{92A266EA-2E81-49F2-89E1-0CC209033019}" sibTransId="{21E949C0-FA8A-4B44-BDB3-9313C3E589AE}"/>
    <dgm:cxn modelId="{EC3FD302-5ED4-4FD3-B15F-45A935B81BB6}" type="presParOf" srcId="{E69FF061-0142-4F53-9D0C-49F1D2B535D8}" destId="{6C64AABE-3C60-4BF8-AB12-A3DF55E35C98}" srcOrd="0" destOrd="0" presId="urn:microsoft.com/office/officeart/2005/8/layout/radial2"/>
    <dgm:cxn modelId="{3300E20A-A9EB-4B4E-AC6A-7303164A0889}" type="presParOf" srcId="{6C64AABE-3C60-4BF8-AB12-A3DF55E35C98}" destId="{9BE416CC-F79B-4579-B248-3D4BC902B042}" srcOrd="0" destOrd="0" presId="urn:microsoft.com/office/officeart/2005/8/layout/radial2"/>
    <dgm:cxn modelId="{1EB3F320-6293-415C-8472-F2780002A7AB}" type="presParOf" srcId="{9BE416CC-F79B-4579-B248-3D4BC902B042}" destId="{A31893FF-C138-47FF-B132-CA8D65BBB615}" srcOrd="0" destOrd="0" presId="urn:microsoft.com/office/officeart/2005/8/layout/radial2"/>
    <dgm:cxn modelId="{EE664B3C-43CA-40E9-8C4D-F66C2B1CDA35}" type="presParOf" srcId="{9BE416CC-F79B-4579-B248-3D4BC902B042}" destId="{6EC20513-A818-46BC-A8D3-F452BC69B087}" srcOrd="1" destOrd="0" presId="urn:microsoft.com/office/officeart/2005/8/layout/radial2"/>
    <dgm:cxn modelId="{714ED579-CC5C-47FB-B3A1-F608B2F9D6EA}" type="presParOf" srcId="{6C64AABE-3C60-4BF8-AB12-A3DF55E35C98}" destId="{D9D5A7DA-89B1-4137-AD5E-BEBB462E663F}" srcOrd="1" destOrd="0" presId="urn:microsoft.com/office/officeart/2005/8/layout/radial2"/>
    <dgm:cxn modelId="{10ECA70A-E84A-4A88-BA08-8D9A3E105704}" type="presParOf" srcId="{6C64AABE-3C60-4BF8-AB12-A3DF55E35C98}" destId="{4288DF60-CADB-442C-8633-A814D83D514C}" srcOrd="2" destOrd="0" presId="urn:microsoft.com/office/officeart/2005/8/layout/radial2"/>
    <dgm:cxn modelId="{723D6370-AA4A-4A6F-85D2-95F4E710FE43}" type="presParOf" srcId="{4288DF60-CADB-442C-8633-A814D83D514C}" destId="{9323A864-0E9A-4211-9C28-A87558EC3E9F}" srcOrd="0" destOrd="0" presId="urn:microsoft.com/office/officeart/2005/8/layout/radial2"/>
    <dgm:cxn modelId="{5454B95D-41FC-43DD-A0D4-71DD86785E94}" type="presParOf" srcId="{4288DF60-CADB-442C-8633-A814D83D514C}" destId="{805B9F09-23E3-4A1A-85A1-539A53C172D6}" srcOrd="1" destOrd="0" presId="urn:microsoft.com/office/officeart/2005/8/layout/radial2"/>
    <dgm:cxn modelId="{DB31BF93-13C4-4A6A-8A21-C27B71F55F12}" type="presParOf" srcId="{6C64AABE-3C60-4BF8-AB12-A3DF55E35C98}" destId="{C41A1B4C-FF0A-4925-AF43-2C909C6C82F3}" srcOrd="3" destOrd="0" presId="urn:microsoft.com/office/officeart/2005/8/layout/radial2"/>
    <dgm:cxn modelId="{BD265D53-7914-422D-B663-423F6935898F}" type="presParOf" srcId="{6C64AABE-3C60-4BF8-AB12-A3DF55E35C98}" destId="{B1DD8165-4F3C-4A7D-8A0C-7E4A7990B5C8}" srcOrd="4" destOrd="0" presId="urn:microsoft.com/office/officeart/2005/8/layout/radial2"/>
    <dgm:cxn modelId="{6BDEAAAB-E7B7-4284-B5FA-8949BA91F795}" type="presParOf" srcId="{B1DD8165-4F3C-4A7D-8A0C-7E4A7990B5C8}" destId="{18365E5A-F30D-4C3D-8EF6-389060265DF3}" srcOrd="0" destOrd="0" presId="urn:microsoft.com/office/officeart/2005/8/layout/radial2"/>
    <dgm:cxn modelId="{3FB1070C-A92C-467D-AD7F-02D068227842}" type="presParOf" srcId="{B1DD8165-4F3C-4A7D-8A0C-7E4A7990B5C8}" destId="{13ED3CA8-A608-46A7-90A6-08574B22AE92}" srcOrd="1" destOrd="0" presId="urn:microsoft.com/office/officeart/2005/8/layout/radial2"/>
    <dgm:cxn modelId="{8B83E9E3-89C3-4C03-83D9-8C38AF14DB54}" type="presParOf" srcId="{6C64AABE-3C60-4BF8-AB12-A3DF55E35C98}" destId="{82BACFEF-D0B3-4376-B408-B5110FCFAC63}" srcOrd="5" destOrd="0" presId="urn:microsoft.com/office/officeart/2005/8/layout/radial2"/>
    <dgm:cxn modelId="{03FA6D9E-08AB-4EA3-BCB1-7E550FDEEC7E}" type="presParOf" srcId="{6C64AABE-3C60-4BF8-AB12-A3DF55E35C98}" destId="{70D5210F-8E2E-440F-8CF1-45266C6B815E}" srcOrd="6" destOrd="0" presId="urn:microsoft.com/office/officeart/2005/8/layout/radial2"/>
    <dgm:cxn modelId="{FF87E68E-FFA8-41A4-8B66-9F15DB824A9C}" type="presParOf" srcId="{70D5210F-8E2E-440F-8CF1-45266C6B815E}" destId="{961354DC-E096-444D-A34C-6754D8876B46}" srcOrd="0" destOrd="0" presId="urn:microsoft.com/office/officeart/2005/8/layout/radial2"/>
    <dgm:cxn modelId="{25056D3D-1D94-4DF2-B29C-621264813CDA}" type="presParOf" srcId="{70D5210F-8E2E-440F-8CF1-45266C6B815E}" destId="{52ACC75E-6A57-4C5D-A6EA-7C709AF521B7}" srcOrd="1" destOrd="0" presId="urn:microsoft.com/office/officeart/2005/8/layout/radial2"/>
  </dgm:cxnLst>
  <dgm:bg/>
  <dgm:whole>
    <a:ln w="952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2155F5-FB63-4127-B452-A0AF884A1267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C2D38BB-F9E2-4CF7-A2D0-C91434480E57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C" dirty="0"/>
        </a:p>
      </dgm:t>
    </dgm:pt>
    <dgm:pt modelId="{127FD661-CED9-45ED-B869-A2EAE3A46F14}" type="parTrans" cxnId="{EF64AF75-262B-4B08-AA07-CB9B4BB2D188}">
      <dgm:prSet/>
      <dgm:spPr/>
      <dgm:t>
        <a:bodyPr/>
        <a:lstStyle/>
        <a:p>
          <a:endParaRPr lang="es-EC"/>
        </a:p>
      </dgm:t>
    </dgm:pt>
    <dgm:pt modelId="{AF0AAC12-13BD-4CF5-9698-09A1BD2BA709}" type="sibTrans" cxnId="{EF64AF75-262B-4B08-AA07-CB9B4BB2D188}">
      <dgm:prSet/>
      <dgm:spPr/>
      <dgm:t>
        <a:bodyPr/>
        <a:lstStyle/>
        <a:p>
          <a:endParaRPr lang="es-EC"/>
        </a:p>
      </dgm:t>
    </dgm:pt>
    <dgm:pt modelId="{79B108D8-2131-434F-99D9-FF9B0C3AF6A1}">
      <dgm:prSet phldrT="[Texto]"/>
      <dgm:spPr/>
      <dgm:t>
        <a:bodyPr/>
        <a:lstStyle/>
        <a:p>
          <a:r>
            <a:rPr lang="es-EC" dirty="0" smtClean="0"/>
            <a:t>La atención del gobierno central está dando a esta industria permitirá desarrollarla.</a:t>
          </a:r>
          <a:endParaRPr lang="es-EC" dirty="0"/>
        </a:p>
      </dgm:t>
    </dgm:pt>
    <dgm:pt modelId="{F4411BC2-CF35-464A-962F-A8B6D0355A80}" type="parTrans" cxnId="{A0EB07A2-087F-4274-8744-AA7CB73481B1}">
      <dgm:prSet/>
      <dgm:spPr/>
      <dgm:t>
        <a:bodyPr/>
        <a:lstStyle/>
        <a:p>
          <a:endParaRPr lang="es-EC"/>
        </a:p>
      </dgm:t>
    </dgm:pt>
    <dgm:pt modelId="{7B78CEF1-EED1-4080-89AA-3F48D6A9F499}" type="sibTrans" cxnId="{A0EB07A2-087F-4274-8744-AA7CB73481B1}">
      <dgm:prSet/>
      <dgm:spPr/>
      <dgm:t>
        <a:bodyPr/>
        <a:lstStyle/>
        <a:p>
          <a:endParaRPr lang="es-EC"/>
        </a:p>
      </dgm:t>
    </dgm:pt>
    <dgm:pt modelId="{B62D033D-0C7B-442B-A9C1-71DFD9F5F250}">
      <dgm:prSet/>
      <dgm:spPr/>
      <dgm:t>
        <a:bodyPr/>
        <a:lstStyle/>
        <a:p>
          <a:r>
            <a:rPr lang="es-EC" dirty="0" smtClean="0"/>
            <a:t>El direccionamiento estratégico pretende lograr un crecimiento sostenido.</a:t>
          </a:r>
          <a:endParaRPr lang="es-EC" dirty="0"/>
        </a:p>
      </dgm:t>
    </dgm:pt>
    <dgm:pt modelId="{937735FC-87C0-4E1C-817D-532EB7274B92}" type="parTrans" cxnId="{B5BDC02F-F4A2-4ED9-8121-1294FB529CD9}">
      <dgm:prSet/>
      <dgm:spPr/>
      <dgm:t>
        <a:bodyPr/>
        <a:lstStyle/>
        <a:p>
          <a:endParaRPr lang="es-EC"/>
        </a:p>
      </dgm:t>
    </dgm:pt>
    <dgm:pt modelId="{65AF22CE-F200-4870-A8E0-6E3E5EDC1C8D}" type="sibTrans" cxnId="{B5BDC02F-F4A2-4ED9-8121-1294FB529CD9}">
      <dgm:prSet/>
      <dgm:spPr/>
      <dgm:t>
        <a:bodyPr/>
        <a:lstStyle/>
        <a:p>
          <a:endParaRPr lang="es-EC"/>
        </a:p>
      </dgm:t>
    </dgm:pt>
    <dgm:pt modelId="{17E85009-D67E-43C7-A2D7-58BA99E91032}">
      <dgm:prSet/>
      <dgm:spPr/>
      <dgm:t>
        <a:bodyPr/>
        <a:lstStyle/>
        <a:p>
          <a:r>
            <a:rPr lang="es-EC" dirty="0" smtClean="0"/>
            <a:t>La gestión por procesos es sinérgica, los procesos agregadores de valor son marketing y producción.</a:t>
          </a:r>
          <a:endParaRPr lang="es-EC" dirty="0"/>
        </a:p>
      </dgm:t>
    </dgm:pt>
    <dgm:pt modelId="{914F3E1E-E103-436B-8743-B23058CD0EC6}" type="parTrans" cxnId="{D1C7A975-4B6D-4D82-B6BC-20AEB9071408}">
      <dgm:prSet/>
      <dgm:spPr/>
      <dgm:t>
        <a:bodyPr/>
        <a:lstStyle/>
        <a:p>
          <a:endParaRPr lang="es-EC"/>
        </a:p>
      </dgm:t>
    </dgm:pt>
    <dgm:pt modelId="{087ADF04-7245-4305-B961-BE8AE94D78FA}" type="sibTrans" cxnId="{D1C7A975-4B6D-4D82-B6BC-20AEB9071408}">
      <dgm:prSet/>
      <dgm:spPr/>
      <dgm:t>
        <a:bodyPr/>
        <a:lstStyle/>
        <a:p>
          <a:endParaRPr lang="es-EC"/>
        </a:p>
      </dgm:t>
    </dgm:pt>
    <dgm:pt modelId="{D1975C61-BB48-4C0C-9BA0-8138D33BCE60}">
      <dgm:prSet/>
      <dgm:spPr/>
      <dgm:t>
        <a:bodyPr/>
        <a:lstStyle/>
        <a:p>
          <a:r>
            <a:rPr lang="es-EC" dirty="0" smtClean="0"/>
            <a:t>La estructura orgánica busca la desconcentración de poder, y el involucramiento de todo el personal.</a:t>
          </a:r>
          <a:endParaRPr lang="es-EC" dirty="0"/>
        </a:p>
      </dgm:t>
    </dgm:pt>
    <dgm:pt modelId="{F3C511A8-4A44-41FB-8FB1-3A3AABC959BD}" type="parTrans" cxnId="{6346A3E2-8210-4FA6-82C8-6D01A17F028A}">
      <dgm:prSet/>
      <dgm:spPr/>
      <dgm:t>
        <a:bodyPr/>
        <a:lstStyle/>
        <a:p>
          <a:endParaRPr lang="es-EC"/>
        </a:p>
      </dgm:t>
    </dgm:pt>
    <dgm:pt modelId="{4E3F7801-0263-450C-91D5-807C20DC5DAB}" type="sibTrans" cxnId="{6346A3E2-8210-4FA6-82C8-6D01A17F028A}">
      <dgm:prSet/>
      <dgm:spPr/>
      <dgm:t>
        <a:bodyPr/>
        <a:lstStyle/>
        <a:p>
          <a:endParaRPr lang="es-EC"/>
        </a:p>
      </dgm:t>
    </dgm:pt>
    <dgm:pt modelId="{BD3C73CC-8818-4860-AF31-1917CABB1E21}">
      <dgm:prSet/>
      <dgm:spPr/>
      <dgm:t>
        <a:bodyPr/>
        <a:lstStyle/>
        <a:p>
          <a:r>
            <a:rPr lang="es-EC" dirty="0" smtClean="0"/>
            <a:t>La propuesta comunicacional permitirá posicionar la empresa y dar a conocer la oferta al mercado.</a:t>
          </a:r>
          <a:endParaRPr lang="es-EC" dirty="0"/>
        </a:p>
      </dgm:t>
    </dgm:pt>
    <dgm:pt modelId="{ECA05861-4BE7-4B2F-807A-88E5879A66F3}" type="parTrans" cxnId="{351710F6-37F6-4AD9-9EAA-A0C49FF4B71B}">
      <dgm:prSet/>
      <dgm:spPr/>
      <dgm:t>
        <a:bodyPr/>
        <a:lstStyle/>
        <a:p>
          <a:endParaRPr lang="es-EC"/>
        </a:p>
      </dgm:t>
    </dgm:pt>
    <dgm:pt modelId="{5ADC125B-BA47-4A45-8FE9-AA284918BE26}" type="sibTrans" cxnId="{351710F6-37F6-4AD9-9EAA-A0C49FF4B71B}">
      <dgm:prSet/>
      <dgm:spPr/>
      <dgm:t>
        <a:bodyPr/>
        <a:lstStyle/>
        <a:p>
          <a:endParaRPr lang="es-EC"/>
        </a:p>
      </dgm:t>
    </dgm:pt>
    <dgm:pt modelId="{27577574-E333-4176-BC02-393500F98C24}">
      <dgm:prSet/>
      <dgm:spPr/>
      <dgm:t>
        <a:bodyPr/>
        <a:lstStyle/>
        <a:p>
          <a:r>
            <a:rPr lang="es-EC" dirty="0" smtClean="0"/>
            <a:t>RECOMENDACIONES</a:t>
          </a:r>
          <a:endParaRPr lang="es-EC" dirty="0"/>
        </a:p>
      </dgm:t>
    </dgm:pt>
    <dgm:pt modelId="{531C22CC-62F7-49C4-96B6-650566363AFA}" type="parTrans" cxnId="{6DEA0C5D-E14F-47C9-AFED-664534E674D2}">
      <dgm:prSet/>
      <dgm:spPr/>
      <dgm:t>
        <a:bodyPr/>
        <a:lstStyle/>
        <a:p>
          <a:endParaRPr lang="es-EC"/>
        </a:p>
      </dgm:t>
    </dgm:pt>
    <dgm:pt modelId="{2EFBFC1D-8FF5-4467-A4FC-92FCFED2D62D}" type="sibTrans" cxnId="{6DEA0C5D-E14F-47C9-AFED-664534E674D2}">
      <dgm:prSet/>
      <dgm:spPr/>
      <dgm:t>
        <a:bodyPr/>
        <a:lstStyle/>
        <a:p>
          <a:endParaRPr lang="es-EC"/>
        </a:p>
      </dgm:t>
    </dgm:pt>
    <dgm:pt modelId="{CE0FC689-16DD-4349-A7BB-FA08F68761AF}">
      <dgm:prSet/>
      <dgm:spPr/>
      <dgm:t>
        <a:bodyPr/>
        <a:lstStyle/>
        <a:p>
          <a:r>
            <a:rPr lang="es-EC" dirty="0" smtClean="0"/>
            <a:t>Realizar en el mediano plazo un manual de procesos detallando los subprocesos.</a:t>
          </a:r>
          <a:endParaRPr lang="es-EC" dirty="0"/>
        </a:p>
      </dgm:t>
    </dgm:pt>
    <dgm:pt modelId="{0C04ED54-5E47-4F50-818E-22AF14D54DF8}" type="parTrans" cxnId="{E1DF143E-CF89-48CA-B614-E936FF66CCD8}">
      <dgm:prSet/>
      <dgm:spPr/>
      <dgm:t>
        <a:bodyPr/>
        <a:lstStyle/>
        <a:p>
          <a:endParaRPr lang="es-EC"/>
        </a:p>
      </dgm:t>
    </dgm:pt>
    <dgm:pt modelId="{AA3B73D5-212F-4DF7-B603-116677617303}" type="sibTrans" cxnId="{E1DF143E-CF89-48CA-B614-E936FF66CCD8}">
      <dgm:prSet/>
      <dgm:spPr/>
      <dgm:t>
        <a:bodyPr/>
        <a:lstStyle/>
        <a:p>
          <a:endParaRPr lang="es-EC"/>
        </a:p>
      </dgm:t>
    </dgm:pt>
    <dgm:pt modelId="{7D86B3C6-A313-45C1-B59B-0B5A3F4E17D3}">
      <dgm:prSet/>
      <dgm:spPr/>
      <dgm:t>
        <a:bodyPr/>
        <a:lstStyle/>
        <a:p>
          <a:r>
            <a:rPr lang="es-EC" dirty="0" smtClean="0"/>
            <a:t>Vincular con la empresa un profesional de marketing, capacitar al personal administrativo en las áreas de talento humano y gestión documental; en el área de producción nombrar mandos medios de cada línea de producto.</a:t>
          </a:r>
          <a:endParaRPr lang="es-EC" dirty="0"/>
        </a:p>
      </dgm:t>
    </dgm:pt>
    <dgm:pt modelId="{6EC8783D-38A4-45C0-8C80-43754D533498}" type="parTrans" cxnId="{8B30C302-A45A-460F-927F-633A92C17D12}">
      <dgm:prSet/>
      <dgm:spPr/>
      <dgm:t>
        <a:bodyPr/>
        <a:lstStyle/>
        <a:p>
          <a:endParaRPr lang="es-EC"/>
        </a:p>
      </dgm:t>
    </dgm:pt>
    <dgm:pt modelId="{D0266BD5-B14D-4D84-B070-B904E69C04F3}" type="sibTrans" cxnId="{8B30C302-A45A-460F-927F-633A92C17D12}">
      <dgm:prSet/>
      <dgm:spPr/>
      <dgm:t>
        <a:bodyPr/>
        <a:lstStyle/>
        <a:p>
          <a:endParaRPr lang="es-EC"/>
        </a:p>
      </dgm:t>
    </dgm:pt>
    <dgm:pt modelId="{B604E845-8F4C-4158-B4E5-20222B09B825}">
      <dgm:prSet phldrT="[Texto]"/>
      <dgm:spPr/>
      <dgm:t>
        <a:bodyPr/>
        <a:lstStyle/>
        <a:p>
          <a:r>
            <a:rPr lang="es-EC" dirty="0" smtClean="0"/>
            <a:t>Nueva tecnología de producción y un buen nivel de satisfacción de los clientes.</a:t>
          </a:r>
          <a:endParaRPr lang="es-EC" dirty="0"/>
        </a:p>
      </dgm:t>
    </dgm:pt>
    <dgm:pt modelId="{B54BFC35-D1C8-4565-92FF-EEB9AFB6395A}" type="parTrans" cxnId="{3781E824-FAB1-4467-81F1-135FFB835D8A}">
      <dgm:prSet/>
      <dgm:spPr/>
      <dgm:t>
        <a:bodyPr/>
        <a:lstStyle/>
        <a:p>
          <a:endParaRPr lang="es-EC"/>
        </a:p>
      </dgm:t>
    </dgm:pt>
    <dgm:pt modelId="{8629F9BC-ECDD-452C-9964-2DFB7490EA34}" type="sibTrans" cxnId="{3781E824-FAB1-4467-81F1-135FFB835D8A}">
      <dgm:prSet/>
      <dgm:spPr/>
      <dgm:t>
        <a:bodyPr/>
        <a:lstStyle/>
        <a:p>
          <a:endParaRPr lang="es-EC"/>
        </a:p>
      </dgm:t>
    </dgm:pt>
    <dgm:pt modelId="{6A630ABA-D1F8-407E-A86C-D17235E60C4D}">
      <dgm:prSet/>
      <dgm:spPr/>
      <dgm:t>
        <a:bodyPr/>
        <a:lstStyle/>
        <a:p>
          <a:r>
            <a:rPr lang="es-ES" dirty="0" smtClean="0"/>
            <a:t>Profundizar la investigación del proyecto del gobierno central</a:t>
          </a:r>
          <a:endParaRPr lang="es-EC" dirty="0" smtClean="0"/>
        </a:p>
        <a:p>
          <a:r>
            <a:rPr lang="es-EC" dirty="0" smtClean="0"/>
            <a:t>Aprovechar la nueva tecnología adquiriendo maquinaria CNC.</a:t>
          </a:r>
          <a:endParaRPr lang="es-EC" dirty="0"/>
        </a:p>
      </dgm:t>
    </dgm:pt>
    <dgm:pt modelId="{6D646D89-A459-4997-97F2-B02C27610801}" type="parTrans" cxnId="{496EA677-EFB8-419E-B9F1-9795486A2729}">
      <dgm:prSet/>
      <dgm:spPr/>
      <dgm:t>
        <a:bodyPr/>
        <a:lstStyle/>
        <a:p>
          <a:endParaRPr lang="es-EC"/>
        </a:p>
      </dgm:t>
    </dgm:pt>
    <dgm:pt modelId="{3500CE3B-B0C8-4E96-BABC-FE700520945A}" type="sibTrans" cxnId="{496EA677-EFB8-419E-B9F1-9795486A2729}">
      <dgm:prSet/>
      <dgm:spPr/>
      <dgm:t>
        <a:bodyPr/>
        <a:lstStyle/>
        <a:p>
          <a:endParaRPr lang="es-EC"/>
        </a:p>
      </dgm:t>
    </dgm:pt>
    <dgm:pt modelId="{C881A7F3-FE77-487B-980A-BB0018D751B4}">
      <dgm:prSet/>
      <dgm:spPr/>
      <dgm:t>
        <a:bodyPr/>
        <a:lstStyle/>
        <a:p>
          <a:r>
            <a:rPr lang="es-EC" dirty="0" smtClean="0"/>
            <a:t>Aplicar el plan estratégico, en el área administrativa-financiera cambiar la estructura jurídica de la empresa.</a:t>
          </a:r>
          <a:endParaRPr lang="es-EC" dirty="0"/>
        </a:p>
      </dgm:t>
    </dgm:pt>
    <dgm:pt modelId="{7274352E-7047-4BE8-9C3A-D38DAA148108}" type="parTrans" cxnId="{F004271C-22E1-4AAD-881C-3A188ACEA451}">
      <dgm:prSet/>
      <dgm:spPr/>
      <dgm:t>
        <a:bodyPr/>
        <a:lstStyle/>
        <a:p>
          <a:endParaRPr lang="es-EC"/>
        </a:p>
      </dgm:t>
    </dgm:pt>
    <dgm:pt modelId="{B4F808FE-7213-4542-A961-8B0157BEFE38}" type="sibTrans" cxnId="{F004271C-22E1-4AAD-881C-3A188ACEA451}">
      <dgm:prSet/>
      <dgm:spPr/>
      <dgm:t>
        <a:bodyPr/>
        <a:lstStyle/>
        <a:p>
          <a:endParaRPr lang="es-EC"/>
        </a:p>
      </dgm:t>
    </dgm:pt>
    <dgm:pt modelId="{9C8B1CB9-0490-4BF3-8919-E52358550148}">
      <dgm:prSet/>
      <dgm:spPr/>
      <dgm:t>
        <a:bodyPr/>
        <a:lstStyle/>
        <a:p>
          <a:r>
            <a:rPr lang="es-EC" dirty="0" smtClean="0"/>
            <a:t>Iniciar con las actividades comunicacionales en el corto plazo.</a:t>
          </a:r>
          <a:endParaRPr lang="es-EC" dirty="0"/>
        </a:p>
      </dgm:t>
    </dgm:pt>
    <dgm:pt modelId="{2D554DAE-E2B9-4DE1-B6FF-AE60B79E8CA7}" type="parTrans" cxnId="{803B9AFD-C555-4D9B-A219-75ADDB41F96E}">
      <dgm:prSet/>
      <dgm:spPr/>
      <dgm:t>
        <a:bodyPr/>
        <a:lstStyle/>
        <a:p>
          <a:endParaRPr lang="es-EC"/>
        </a:p>
      </dgm:t>
    </dgm:pt>
    <dgm:pt modelId="{BCBA81AF-0411-49E4-9B6F-A670FD778D83}" type="sibTrans" cxnId="{803B9AFD-C555-4D9B-A219-75ADDB41F96E}">
      <dgm:prSet/>
      <dgm:spPr/>
      <dgm:t>
        <a:bodyPr/>
        <a:lstStyle/>
        <a:p>
          <a:endParaRPr lang="es-EC"/>
        </a:p>
      </dgm:t>
    </dgm:pt>
    <dgm:pt modelId="{2E78917C-A341-485B-A53C-97FEFC430BCD}" type="pres">
      <dgm:prSet presAssocID="{572155F5-FB63-4127-B452-A0AF884A126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76AC198-B70C-4734-B939-8DE69A2B8D85}" type="pres">
      <dgm:prSet presAssocID="{DC2D38BB-F9E2-4CF7-A2D0-C91434480E57}" presName="ParentComposite" presStyleCnt="0"/>
      <dgm:spPr/>
    </dgm:pt>
    <dgm:pt modelId="{A4E104DE-6E5E-442D-A4D3-FCAF7AA6BD49}" type="pres">
      <dgm:prSet presAssocID="{DC2D38BB-F9E2-4CF7-A2D0-C91434480E57}" presName="Chord" presStyleLbl="bgShp" presStyleIdx="0" presStyleCnt="2"/>
      <dgm:spPr/>
    </dgm:pt>
    <dgm:pt modelId="{78695024-B3DB-47E5-A083-52678DA08BB9}" type="pres">
      <dgm:prSet presAssocID="{DC2D38BB-F9E2-4CF7-A2D0-C91434480E57}" presName="Pie" presStyleLbl="alignNode1" presStyleIdx="0" presStyleCnt="2"/>
      <dgm:spPr/>
    </dgm:pt>
    <dgm:pt modelId="{4B10EDB4-7DFC-4429-B158-778F8B669E47}" type="pres">
      <dgm:prSet presAssocID="{DC2D38BB-F9E2-4CF7-A2D0-C91434480E57}" presName="Parent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8F1AF2-2420-4FD3-ABA8-CE5648D624F9}" type="pres">
      <dgm:prSet presAssocID="{7B78CEF1-EED1-4080-89AA-3F48D6A9F499}" presName="negSibTrans" presStyleCnt="0"/>
      <dgm:spPr/>
    </dgm:pt>
    <dgm:pt modelId="{F53DEE74-47CE-48B1-87DB-D93FA46F7B27}" type="pres">
      <dgm:prSet presAssocID="{DC2D38BB-F9E2-4CF7-A2D0-C91434480E57}" presName="composite" presStyleCnt="0"/>
      <dgm:spPr/>
    </dgm:pt>
    <dgm:pt modelId="{25E3499E-5565-4E0C-AC2C-9B124CC83B11}" type="pres">
      <dgm:prSet presAssocID="{DC2D38BB-F9E2-4CF7-A2D0-C91434480E57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2D8E7D-0B8A-4184-A80C-E487FCDE9603}" type="pres">
      <dgm:prSet presAssocID="{AF0AAC12-13BD-4CF5-9698-09A1BD2BA709}" presName="sibTrans" presStyleCnt="0"/>
      <dgm:spPr/>
    </dgm:pt>
    <dgm:pt modelId="{9224BDDB-9137-4EBA-8A04-68FAD5561C0F}" type="pres">
      <dgm:prSet presAssocID="{27577574-E333-4176-BC02-393500F98C24}" presName="ParentComposite" presStyleCnt="0"/>
      <dgm:spPr/>
    </dgm:pt>
    <dgm:pt modelId="{92F9C103-D065-4DD7-A97A-4048755CE77E}" type="pres">
      <dgm:prSet presAssocID="{27577574-E333-4176-BC02-393500F98C24}" presName="Chord" presStyleLbl="bgShp" presStyleIdx="1" presStyleCnt="2"/>
      <dgm:spPr/>
    </dgm:pt>
    <dgm:pt modelId="{D4AECBF4-087C-4F60-AB0E-9BB4D0C75DA4}" type="pres">
      <dgm:prSet presAssocID="{27577574-E333-4176-BC02-393500F98C24}" presName="Pie" presStyleLbl="alignNode1" presStyleIdx="1" presStyleCnt="2"/>
      <dgm:spPr/>
    </dgm:pt>
    <dgm:pt modelId="{73180F2E-7742-4B74-9F5C-E85A4D8287B5}" type="pres">
      <dgm:prSet presAssocID="{27577574-E333-4176-BC02-393500F98C24}" presName="Parent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276330-6D2A-43E5-BAD7-D1AA32946525}" type="pres">
      <dgm:prSet presAssocID="{3500CE3B-B0C8-4E96-BABC-FE700520945A}" presName="negSibTrans" presStyleCnt="0"/>
      <dgm:spPr/>
    </dgm:pt>
    <dgm:pt modelId="{7EE16C59-E2D2-4348-AC55-A44F7E2201A5}" type="pres">
      <dgm:prSet presAssocID="{27577574-E333-4176-BC02-393500F98C24}" presName="composite" presStyleCnt="0"/>
      <dgm:spPr/>
    </dgm:pt>
    <dgm:pt modelId="{EB04B9A1-4792-470C-86E3-8E18A21E7C9E}" type="pres">
      <dgm:prSet presAssocID="{27577574-E333-4176-BC02-393500F98C24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BDC02F-F4A2-4ED9-8121-1294FB529CD9}" srcId="{DC2D38BB-F9E2-4CF7-A2D0-C91434480E57}" destId="{B62D033D-0C7B-442B-A9C1-71DFD9F5F250}" srcOrd="2" destOrd="0" parTransId="{937735FC-87C0-4E1C-817D-532EB7274B92}" sibTransId="{65AF22CE-F200-4870-A8E0-6E3E5EDC1C8D}"/>
    <dgm:cxn modelId="{6DEA0C5D-E14F-47C9-AFED-664534E674D2}" srcId="{572155F5-FB63-4127-B452-A0AF884A1267}" destId="{27577574-E333-4176-BC02-393500F98C24}" srcOrd="1" destOrd="0" parTransId="{531C22CC-62F7-49C4-96B6-650566363AFA}" sibTransId="{2EFBFC1D-8FF5-4467-A4FC-92FCFED2D62D}"/>
    <dgm:cxn modelId="{DD5EF4A7-AD45-43AB-80A3-A346460D710E}" type="presOf" srcId="{9C8B1CB9-0490-4BF3-8919-E52358550148}" destId="{EB04B9A1-4792-470C-86E3-8E18A21E7C9E}" srcOrd="0" destOrd="4" presId="urn:microsoft.com/office/officeart/2009/3/layout/PieProcess"/>
    <dgm:cxn modelId="{351710F6-37F6-4AD9-9EAA-A0C49FF4B71B}" srcId="{DC2D38BB-F9E2-4CF7-A2D0-C91434480E57}" destId="{BD3C73CC-8818-4860-AF31-1917CABB1E21}" srcOrd="5" destOrd="0" parTransId="{ECA05861-4BE7-4B2F-807A-88E5879A66F3}" sibTransId="{5ADC125B-BA47-4A45-8FE9-AA284918BE26}"/>
    <dgm:cxn modelId="{80E26E35-3249-45B2-AD39-42E5C3319385}" type="presOf" srcId="{79B108D8-2131-434F-99D9-FF9B0C3AF6A1}" destId="{25E3499E-5565-4E0C-AC2C-9B124CC83B11}" srcOrd="0" destOrd="0" presId="urn:microsoft.com/office/officeart/2009/3/layout/PieProcess"/>
    <dgm:cxn modelId="{E1DF143E-CF89-48CA-B614-E936FF66CCD8}" srcId="{27577574-E333-4176-BC02-393500F98C24}" destId="{CE0FC689-16DD-4349-A7BB-FA08F68761AF}" srcOrd="2" destOrd="0" parTransId="{0C04ED54-5E47-4F50-818E-22AF14D54DF8}" sibTransId="{AA3B73D5-212F-4DF7-B603-116677617303}"/>
    <dgm:cxn modelId="{77B1952B-12D2-4B4C-A891-B5F0D86A7174}" type="presOf" srcId="{27577574-E333-4176-BC02-393500F98C24}" destId="{73180F2E-7742-4B74-9F5C-E85A4D8287B5}" srcOrd="0" destOrd="0" presId="urn:microsoft.com/office/officeart/2009/3/layout/PieProcess"/>
    <dgm:cxn modelId="{803B9AFD-C555-4D9B-A219-75ADDB41F96E}" srcId="{27577574-E333-4176-BC02-393500F98C24}" destId="{9C8B1CB9-0490-4BF3-8919-E52358550148}" srcOrd="4" destOrd="0" parTransId="{2D554DAE-E2B9-4DE1-B6FF-AE60B79E8CA7}" sibTransId="{BCBA81AF-0411-49E4-9B6F-A670FD778D83}"/>
    <dgm:cxn modelId="{A887BB4E-8E3E-483E-9BF9-935549B57845}" type="presOf" srcId="{7D86B3C6-A313-45C1-B59B-0B5A3F4E17D3}" destId="{EB04B9A1-4792-470C-86E3-8E18A21E7C9E}" srcOrd="0" destOrd="3" presId="urn:microsoft.com/office/officeart/2009/3/layout/PieProcess"/>
    <dgm:cxn modelId="{EF64AF75-262B-4B08-AA07-CB9B4BB2D188}" srcId="{572155F5-FB63-4127-B452-A0AF884A1267}" destId="{DC2D38BB-F9E2-4CF7-A2D0-C91434480E57}" srcOrd="0" destOrd="0" parTransId="{127FD661-CED9-45ED-B869-A2EAE3A46F14}" sibTransId="{AF0AAC12-13BD-4CF5-9698-09A1BD2BA709}"/>
    <dgm:cxn modelId="{86550A7F-3444-406C-80A9-9D1F38182448}" type="presOf" srcId="{D1975C61-BB48-4C0C-9BA0-8138D33BCE60}" destId="{25E3499E-5565-4E0C-AC2C-9B124CC83B11}" srcOrd="0" destOrd="4" presId="urn:microsoft.com/office/officeart/2009/3/layout/PieProcess"/>
    <dgm:cxn modelId="{D1C7A975-4B6D-4D82-B6BC-20AEB9071408}" srcId="{DC2D38BB-F9E2-4CF7-A2D0-C91434480E57}" destId="{17E85009-D67E-43C7-A2D7-58BA99E91032}" srcOrd="3" destOrd="0" parTransId="{914F3E1E-E103-436B-8743-B23058CD0EC6}" sibTransId="{087ADF04-7245-4305-B961-BE8AE94D78FA}"/>
    <dgm:cxn modelId="{A0EB07A2-087F-4274-8744-AA7CB73481B1}" srcId="{DC2D38BB-F9E2-4CF7-A2D0-C91434480E57}" destId="{79B108D8-2131-434F-99D9-FF9B0C3AF6A1}" srcOrd="0" destOrd="0" parTransId="{F4411BC2-CF35-464A-962F-A8B6D0355A80}" sibTransId="{7B78CEF1-EED1-4080-89AA-3F48D6A9F499}"/>
    <dgm:cxn modelId="{F004271C-22E1-4AAD-881C-3A188ACEA451}" srcId="{27577574-E333-4176-BC02-393500F98C24}" destId="{C881A7F3-FE77-487B-980A-BB0018D751B4}" srcOrd="1" destOrd="0" parTransId="{7274352E-7047-4BE8-9C3A-D38DAA148108}" sibTransId="{B4F808FE-7213-4542-A961-8B0157BEFE38}"/>
    <dgm:cxn modelId="{8B30C302-A45A-460F-927F-633A92C17D12}" srcId="{27577574-E333-4176-BC02-393500F98C24}" destId="{7D86B3C6-A313-45C1-B59B-0B5A3F4E17D3}" srcOrd="3" destOrd="0" parTransId="{6EC8783D-38A4-45C0-8C80-43754D533498}" sibTransId="{D0266BD5-B14D-4D84-B070-B904E69C04F3}"/>
    <dgm:cxn modelId="{8D15509B-2510-4EB3-88F0-BBAA00F65C7B}" type="presOf" srcId="{B604E845-8F4C-4158-B4E5-20222B09B825}" destId="{25E3499E-5565-4E0C-AC2C-9B124CC83B11}" srcOrd="0" destOrd="1" presId="urn:microsoft.com/office/officeart/2009/3/layout/PieProcess"/>
    <dgm:cxn modelId="{11D5FD4A-2CF3-4E26-A89B-7D1A77211F2C}" type="presOf" srcId="{6A630ABA-D1F8-407E-A86C-D17235E60C4D}" destId="{EB04B9A1-4792-470C-86E3-8E18A21E7C9E}" srcOrd="0" destOrd="0" presId="urn:microsoft.com/office/officeart/2009/3/layout/PieProcess"/>
    <dgm:cxn modelId="{374D4A5E-E4F3-43B5-9961-48FB76FFF180}" type="presOf" srcId="{CE0FC689-16DD-4349-A7BB-FA08F68761AF}" destId="{EB04B9A1-4792-470C-86E3-8E18A21E7C9E}" srcOrd="0" destOrd="2" presId="urn:microsoft.com/office/officeart/2009/3/layout/PieProcess"/>
    <dgm:cxn modelId="{496EA677-EFB8-419E-B9F1-9795486A2729}" srcId="{27577574-E333-4176-BC02-393500F98C24}" destId="{6A630ABA-D1F8-407E-A86C-D17235E60C4D}" srcOrd="0" destOrd="0" parTransId="{6D646D89-A459-4997-97F2-B02C27610801}" sibTransId="{3500CE3B-B0C8-4E96-BABC-FE700520945A}"/>
    <dgm:cxn modelId="{76F7E8C0-713D-438A-B9B6-302200289CE2}" type="presOf" srcId="{B62D033D-0C7B-442B-A9C1-71DFD9F5F250}" destId="{25E3499E-5565-4E0C-AC2C-9B124CC83B11}" srcOrd="0" destOrd="2" presId="urn:microsoft.com/office/officeart/2009/3/layout/PieProcess"/>
    <dgm:cxn modelId="{E2E1DCDA-1CD3-4529-A1E7-83B9491EDD7F}" type="presOf" srcId="{572155F5-FB63-4127-B452-A0AF884A1267}" destId="{2E78917C-A341-485B-A53C-97FEFC430BCD}" srcOrd="0" destOrd="0" presId="urn:microsoft.com/office/officeart/2009/3/layout/PieProcess"/>
    <dgm:cxn modelId="{6346A3E2-8210-4FA6-82C8-6D01A17F028A}" srcId="{DC2D38BB-F9E2-4CF7-A2D0-C91434480E57}" destId="{D1975C61-BB48-4C0C-9BA0-8138D33BCE60}" srcOrd="4" destOrd="0" parTransId="{F3C511A8-4A44-41FB-8FB1-3A3AABC959BD}" sibTransId="{4E3F7801-0263-450C-91D5-807C20DC5DAB}"/>
    <dgm:cxn modelId="{B2D38136-B74F-4DCF-BF06-9C647617EA46}" type="presOf" srcId="{BD3C73CC-8818-4860-AF31-1917CABB1E21}" destId="{25E3499E-5565-4E0C-AC2C-9B124CC83B11}" srcOrd="0" destOrd="5" presId="urn:microsoft.com/office/officeart/2009/3/layout/PieProcess"/>
    <dgm:cxn modelId="{568ECB82-1BBF-4703-8168-A14C807FDE71}" type="presOf" srcId="{C881A7F3-FE77-487B-980A-BB0018D751B4}" destId="{EB04B9A1-4792-470C-86E3-8E18A21E7C9E}" srcOrd="0" destOrd="1" presId="urn:microsoft.com/office/officeart/2009/3/layout/PieProcess"/>
    <dgm:cxn modelId="{3781E824-FAB1-4467-81F1-135FFB835D8A}" srcId="{DC2D38BB-F9E2-4CF7-A2D0-C91434480E57}" destId="{B604E845-8F4C-4158-B4E5-20222B09B825}" srcOrd="1" destOrd="0" parTransId="{B54BFC35-D1C8-4565-92FF-EEB9AFB6395A}" sibTransId="{8629F9BC-ECDD-452C-9964-2DFB7490EA34}"/>
    <dgm:cxn modelId="{5A421089-6CE3-46F4-A377-CFE49E8E8BD3}" type="presOf" srcId="{17E85009-D67E-43C7-A2D7-58BA99E91032}" destId="{25E3499E-5565-4E0C-AC2C-9B124CC83B11}" srcOrd="0" destOrd="3" presId="urn:microsoft.com/office/officeart/2009/3/layout/PieProcess"/>
    <dgm:cxn modelId="{0125CF8C-453E-4289-95E9-54BABF305A8E}" type="presOf" srcId="{DC2D38BB-F9E2-4CF7-A2D0-C91434480E57}" destId="{4B10EDB4-7DFC-4429-B158-778F8B669E47}" srcOrd="0" destOrd="0" presId="urn:microsoft.com/office/officeart/2009/3/layout/PieProcess"/>
    <dgm:cxn modelId="{6405CEF3-C9B7-4328-BA9F-6CCE2EB876BB}" type="presParOf" srcId="{2E78917C-A341-485B-A53C-97FEFC430BCD}" destId="{A76AC198-B70C-4734-B939-8DE69A2B8D85}" srcOrd="0" destOrd="0" presId="urn:microsoft.com/office/officeart/2009/3/layout/PieProcess"/>
    <dgm:cxn modelId="{C506E00A-DE43-4258-934E-80511F7248D6}" type="presParOf" srcId="{A76AC198-B70C-4734-B939-8DE69A2B8D85}" destId="{A4E104DE-6E5E-442D-A4D3-FCAF7AA6BD49}" srcOrd="0" destOrd="0" presId="urn:microsoft.com/office/officeart/2009/3/layout/PieProcess"/>
    <dgm:cxn modelId="{A3B52596-2AC6-4C1E-B2F8-6A2C04FD79C1}" type="presParOf" srcId="{A76AC198-B70C-4734-B939-8DE69A2B8D85}" destId="{78695024-B3DB-47E5-A083-52678DA08BB9}" srcOrd="1" destOrd="0" presId="urn:microsoft.com/office/officeart/2009/3/layout/PieProcess"/>
    <dgm:cxn modelId="{7B0D38A4-BF4A-4A1C-AE4B-1C09C57F1645}" type="presParOf" srcId="{A76AC198-B70C-4734-B939-8DE69A2B8D85}" destId="{4B10EDB4-7DFC-4429-B158-778F8B669E47}" srcOrd="2" destOrd="0" presId="urn:microsoft.com/office/officeart/2009/3/layout/PieProcess"/>
    <dgm:cxn modelId="{309583C1-04FA-4A49-993E-B5495066AD77}" type="presParOf" srcId="{2E78917C-A341-485B-A53C-97FEFC430BCD}" destId="{2F8F1AF2-2420-4FD3-ABA8-CE5648D624F9}" srcOrd="1" destOrd="0" presId="urn:microsoft.com/office/officeart/2009/3/layout/PieProcess"/>
    <dgm:cxn modelId="{D86BC0AD-47F2-493B-A91E-C8DDF7F11DF8}" type="presParOf" srcId="{2E78917C-A341-485B-A53C-97FEFC430BCD}" destId="{F53DEE74-47CE-48B1-87DB-D93FA46F7B27}" srcOrd="2" destOrd="0" presId="urn:microsoft.com/office/officeart/2009/3/layout/PieProcess"/>
    <dgm:cxn modelId="{93E2280E-9EE5-47B6-B0E8-147A3EB1553C}" type="presParOf" srcId="{F53DEE74-47CE-48B1-87DB-D93FA46F7B27}" destId="{25E3499E-5565-4E0C-AC2C-9B124CC83B11}" srcOrd="0" destOrd="0" presId="urn:microsoft.com/office/officeart/2009/3/layout/PieProcess"/>
    <dgm:cxn modelId="{BE6CB235-E50E-4D4B-BF47-D8CF43CBE7BA}" type="presParOf" srcId="{2E78917C-A341-485B-A53C-97FEFC430BCD}" destId="{E12D8E7D-0B8A-4184-A80C-E487FCDE9603}" srcOrd="3" destOrd="0" presId="urn:microsoft.com/office/officeart/2009/3/layout/PieProcess"/>
    <dgm:cxn modelId="{3CD765FA-A4CB-4065-A234-25A984340514}" type="presParOf" srcId="{2E78917C-A341-485B-A53C-97FEFC430BCD}" destId="{9224BDDB-9137-4EBA-8A04-68FAD5561C0F}" srcOrd="4" destOrd="0" presId="urn:microsoft.com/office/officeart/2009/3/layout/PieProcess"/>
    <dgm:cxn modelId="{293D0A24-CC5F-4F72-B34D-E027B8C641A3}" type="presParOf" srcId="{9224BDDB-9137-4EBA-8A04-68FAD5561C0F}" destId="{92F9C103-D065-4DD7-A97A-4048755CE77E}" srcOrd="0" destOrd="0" presId="urn:microsoft.com/office/officeart/2009/3/layout/PieProcess"/>
    <dgm:cxn modelId="{E1ADC976-4DB2-457F-8299-3A95CA4A7492}" type="presParOf" srcId="{9224BDDB-9137-4EBA-8A04-68FAD5561C0F}" destId="{D4AECBF4-087C-4F60-AB0E-9BB4D0C75DA4}" srcOrd="1" destOrd="0" presId="urn:microsoft.com/office/officeart/2009/3/layout/PieProcess"/>
    <dgm:cxn modelId="{8AABF195-6A6C-4FBA-8125-3706EC7482CC}" type="presParOf" srcId="{9224BDDB-9137-4EBA-8A04-68FAD5561C0F}" destId="{73180F2E-7742-4B74-9F5C-E85A4D8287B5}" srcOrd="2" destOrd="0" presId="urn:microsoft.com/office/officeart/2009/3/layout/PieProcess"/>
    <dgm:cxn modelId="{DF8266EC-E4A9-41E8-8AC9-AC32299C89AD}" type="presParOf" srcId="{2E78917C-A341-485B-A53C-97FEFC430BCD}" destId="{27276330-6D2A-43E5-BAD7-D1AA32946525}" srcOrd="5" destOrd="0" presId="urn:microsoft.com/office/officeart/2009/3/layout/PieProcess"/>
    <dgm:cxn modelId="{89A71E11-E0C8-48F7-A039-FFFCA6071B09}" type="presParOf" srcId="{2E78917C-A341-485B-A53C-97FEFC430BCD}" destId="{7EE16C59-E2D2-4348-AC55-A44F7E2201A5}" srcOrd="6" destOrd="0" presId="urn:microsoft.com/office/officeart/2009/3/layout/PieProcess"/>
    <dgm:cxn modelId="{C59C2C09-ED54-42F2-905F-46AFACF8B1D1}" type="presParOf" srcId="{7EE16C59-E2D2-4348-AC55-A44F7E2201A5}" destId="{EB04B9A1-4792-470C-86E3-8E18A21E7C9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FB0BB-3280-478C-8648-A764C2ECA462}">
      <dsp:nvSpPr>
        <dsp:cNvPr id="0" name=""/>
        <dsp:cNvSpPr/>
      </dsp:nvSpPr>
      <dsp:spPr>
        <a:xfrm>
          <a:off x="3059833" y="-47918"/>
          <a:ext cx="3024332" cy="143530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1. ESTRATEGIA INSTITUCIONAL</a:t>
          </a:r>
          <a:endParaRPr lang="es-EC" sz="2400" b="1" kern="1200" dirty="0"/>
        </a:p>
      </dsp:txBody>
      <dsp:txXfrm>
        <a:off x="3129899" y="22148"/>
        <a:ext cx="2884200" cy="1295170"/>
      </dsp:txXfrm>
    </dsp:sp>
    <dsp:sp modelId="{89924A33-9DCB-4E51-B0C8-05B548A0ADC3}">
      <dsp:nvSpPr>
        <dsp:cNvPr id="0" name=""/>
        <dsp:cNvSpPr/>
      </dsp:nvSpPr>
      <dsp:spPr>
        <a:xfrm>
          <a:off x="2363844" y="669733"/>
          <a:ext cx="4416311" cy="4416311"/>
        </a:xfrm>
        <a:custGeom>
          <a:avLst/>
          <a:gdLst/>
          <a:ahLst/>
          <a:cxnLst/>
          <a:rect l="0" t="0" r="0" b="0"/>
          <a:pathLst>
            <a:path>
              <a:moveTo>
                <a:pt x="3728039" y="606311"/>
              </a:moveTo>
              <a:arcTo wR="2208155" hR="2208155" stAng="18809762" swAng="1635778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12C72-393E-43B4-9A80-57C51F3473D1}">
      <dsp:nvSpPr>
        <dsp:cNvPr id="0" name=""/>
        <dsp:cNvSpPr/>
      </dsp:nvSpPr>
      <dsp:spPr>
        <a:xfrm>
          <a:off x="5267989" y="2160237"/>
          <a:ext cx="3024332" cy="1435302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2. GESTIÓN POR PROCESOS</a:t>
          </a:r>
          <a:endParaRPr lang="es-EC" sz="2400" b="1" kern="1200" dirty="0"/>
        </a:p>
      </dsp:txBody>
      <dsp:txXfrm>
        <a:off x="5338055" y="2230303"/>
        <a:ext cx="2884200" cy="1295170"/>
      </dsp:txXfrm>
    </dsp:sp>
    <dsp:sp modelId="{E1DB0CB0-AC42-455B-A468-75C29F3E325C}">
      <dsp:nvSpPr>
        <dsp:cNvPr id="0" name=""/>
        <dsp:cNvSpPr/>
      </dsp:nvSpPr>
      <dsp:spPr>
        <a:xfrm>
          <a:off x="2363844" y="669733"/>
          <a:ext cx="4416311" cy="4416311"/>
        </a:xfrm>
        <a:custGeom>
          <a:avLst/>
          <a:gdLst/>
          <a:ahLst/>
          <a:cxnLst/>
          <a:rect l="0" t="0" r="0" b="0"/>
          <a:pathLst>
            <a:path>
              <a:moveTo>
                <a:pt x="4292966" y="2935836"/>
              </a:moveTo>
              <a:arcTo wR="2208155" hR="2208155" stAng="1154460" swAng="1635778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EDB18-B2E4-4246-9EBB-33106FE4C75A}">
      <dsp:nvSpPr>
        <dsp:cNvPr id="0" name=""/>
        <dsp:cNvSpPr/>
      </dsp:nvSpPr>
      <dsp:spPr>
        <a:xfrm>
          <a:off x="3059833" y="4368393"/>
          <a:ext cx="3024332" cy="1435302"/>
        </a:xfrm>
        <a:prstGeom prst="roundRect">
          <a:avLst/>
        </a:prstGeom>
        <a:solidFill>
          <a:srgbClr val="CC00FF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3. ESTRUCTURA ORGANIZACIONAL</a:t>
          </a:r>
          <a:endParaRPr lang="es-EC" sz="2400" b="1" kern="1200" dirty="0"/>
        </a:p>
      </dsp:txBody>
      <dsp:txXfrm>
        <a:off x="3129899" y="4438459"/>
        <a:ext cx="2884200" cy="1295170"/>
      </dsp:txXfrm>
    </dsp:sp>
    <dsp:sp modelId="{E545C9D3-E77D-4BDB-98B0-A67F06E4EC31}">
      <dsp:nvSpPr>
        <dsp:cNvPr id="0" name=""/>
        <dsp:cNvSpPr/>
      </dsp:nvSpPr>
      <dsp:spPr>
        <a:xfrm>
          <a:off x="2363844" y="669733"/>
          <a:ext cx="4416311" cy="4416311"/>
        </a:xfrm>
        <a:custGeom>
          <a:avLst/>
          <a:gdLst/>
          <a:ahLst/>
          <a:cxnLst/>
          <a:rect l="0" t="0" r="0" b="0"/>
          <a:pathLst>
            <a:path>
              <a:moveTo>
                <a:pt x="688272" y="3810000"/>
              </a:moveTo>
              <a:arcTo wR="2208155" hR="2208155" stAng="8009762" swAng="1635778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246FA-5FEF-434F-9307-65789FCFEE94}">
      <dsp:nvSpPr>
        <dsp:cNvPr id="0" name=""/>
        <dsp:cNvSpPr/>
      </dsp:nvSpPr>
      <dsp:spPr>
        <a:xfrm>
          <a:off x="851677" y="2160237"/>
          <a:ext cx="3024332" cy="1435302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4. ESTRATEGIA COMUNICACIONAL</a:t>
          </a:r>
          <a:endParaRPr lang="es-EC" sz="2400" b="1" kern="1200" dirty="0"/>
        </a:p>
      </dsp:txBody>
      <dsp:txXfrm>
        <a:off x="921743" y="2230303"/>
        <a:ext cx="2884200" cy="1295170"/>
      </dsp:txXfrm>
    </dsp:sp>
    <dsp:sp modelId="{CEA4E11B-E428-4E1E-974C-83502EAB050D}">
      <dsp:nvSpPr>
        <dsp:cNvPr id="0" name=""/>
        <dsp:cNvSpPr/>
      </dsp:nvSpPr>
      <dsp:spPr>
        <a:xfrm>
          <a:off x="2363844" y="669733"/>
          <a:ext cx="4416311" cy="4416311"/>
        </a:xfrm>
        <a:custGeom>
          <a:avLst/>
          <a:gdLst/>
          <a:ahLst/>
          <a:cxnLst/>
          <a:rect l="0" t="0" r="0" b="0"/>
          <a:pathLst>
            <a:path>
              <a:moveTo>
                <a:pt x="123345" y="1480475"/>
              </a:moveTo>
              <a:arcTo wR="2208155" hR="2208155" stAng="11954460" swAng="1635778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75D9C-48D0-45F8-BD29-0B53F1FE00D8}">
      <dsp:nvSpPr>
        <dsp:cNvPr id="0" name=""/>
        <dsp:cNvSpPr/>
      </dsp:nvSpPr>
      <dsp:spPr>
        <a:xfrm>
          <a:off x="0" y="654042"/>
          <a:ext cx="8568952" cy="1752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5046" tIns="874776" rIns="66504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+mj-lt"/>
            </a:rPr>
            <a:t>Apoyo del gobierno central por medio del cambio de matriz productiva.</a:t>
          </a:r>
          <a:endParaRPr lang="es-EC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+mj-lt"/>
            </a:rPr>
            <a:t>Mayor nivel tecnológico que permite mayor competitividad.</a:t>
          </a:r>
          <a:endParaRPr lang="es-EC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+mj-lt"/>
            </a:rPr>
            <a:t>Sector metalmecánico en etapa de crecimiento.</a:t>
          </a:r>
          <a:endParaRPr lang="es-EC" sz="1800" kern="1200" dirty="0">
            <a:latin typeface="+mj-lt"/>
          </a:endParaRPr>
        </a:p>
      </dsp:txBody>
      <dsp:txXfrm>
        <a:off x="0" y="654042"/>
        <a:ext cx="8568952" cy="1752975"/>
      </dsp:txXfrm>
    </dsp:sp>
    <dsp:sp modelId="{7F6BB6EB-E1FD-4E5E-8E6A-C58F46CCE80D}">
      <dsp:nvSpPr>
        <dsp:cNvPr id="0" name=""/>
        <dsp:cNvSpPr/>
      </dsp:nvSpPr>
      <dsp:spPr>
        <a:xfrm>
          <a:off x="428447" y="34122"/>
          <a:ext cx="5998266" cy="1239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+mj-lt"/>
            </a:rPr>
            <a:t>Oportunidades</a:t>
          </a:r>
          <a:endParaRPr lang="es-EC" sz="2800" kern="1200" dirty="0">
            <a:latin typeface="+mj-lt"/>
          </a:endParaRPr>
        </a:p>
      </dsp:txBody>
      <dsp:txXfrm>
        <a:off x="488971" y="94646"/>
        <a:ext cx="5877218" cy="1118792"/>
      </dsp:txXfrm>
    </dsp:sp>
    <dsp:sp modelId="{E8F8B60E-8DC0-4155-9D77-13F0F68B04DF}">
      <dsp:nvSpPr>
        <dsp:cNvPr id="0" name=""/>
        <dsp:cNvSpPr/>
      </dsp:nvSpPr>
      <dsp:spPr>
        <a:xfrm>
          <a:off x="0" y="3253737"/>
          <a:ext cx="8568952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5046" tIns="874776" rIns="66504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+mj-lt"/>
            </a:rPr>
            <a:t>Industria local menos desarrollada que el resto de la región latina</a:t>
          </a:r>
          <a:endParaRPr lang="es-ES" sz="1800" kern="1200" dirty="0" smtClean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+mj-lt"/>
            </a:rPr>
            <a:t>Visión artesanal de la industria metalmecánica.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+mj-lt"/>
            </a:rPr>
            <a:t>Poca cantidad de proveedores calificados para entregar materia prima de calidad.</a:t>
          </a:r>
          <a:endParaRPr lang="es-ES" sz="1800" kern="1200" dirty="0" smtClean="0">
            <a:latin typeface="+mj-lt"/>
          </a:endParaRPr>
        </a:p>
      </dsp:txBody>
      <dsp:txXfrm>
        <a:off x="0" y="3253737"/>
        <a:ext cx="8568952" cy="1984500"/>
      </dsp:txXfrm>
    </dsp:sp>
    <dsp:sp modelId="{3CFDB531-0901-434E-9D04-B2EB1431C90A}">
      <dsp:nvSpPr>
        <dsp:cNvPr id="0" name=""/>
        <dsp:cNvSpPr/>
      </dsp:nvSpPr>
      <dsp:spPr>
        <a:xfrm>
          <a:off x="428447" y="2633817"/>
          <a:ext cx="5998266" cy="1239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+mj-lt"/>
            </a:rPr>
            <a:t>Amenazas</a:t>
          </a:r>
          <a:endParaRPr lang="es-EC" sz="3200" kern="1200" dirty="0">
            <a:latin typeface="+mj-lt"/>
          </a:endParaRPr>
        </a:p>
      </dsp:txBody>
      <dsp:txXfrm>
        <a:off x="488971" y="2694341"/>
        <a:ext cx="5877218" cy="1118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F1532-606F-4DCA-9A76-52F747201596}">
      <dsp:nvSpPr>
        <dsp:cNvPr id="0" name=""/>
        <dsp:cNvSpPr/>
      </dsp:nvSpPr>
      <dsp:spPr>
        <a:xfrm>
          <a:off x="107504" y="5543"/>
          <a:ext cx="1372939" cy="10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Perfil del     cliente</a:t>
          </a:r>
          <a:endParaRPr lang="es-EC" sz="1500" b="1" kern="1200" dirty="0"/>
        </a:p>
      </dsp:txBody>
      <dsp:txXfrm>
        <a:off x="107504" y="5543"/>
        <a:ext cx="1372939" cy="1049400"/>
      </dsp:txXfrm>
    </dsp:sp>
    <dsp:sp modelId="{D45B7785-322A-4E68-9920-EC6F2F91E1E5}">
      <dsp:nvSpPr>
        <dsp:cNvPr id="0" name=""/>
        <dsp:cNvSpPr/>
      </dsp:nvSpPr>
      <dsp:spPr>
        <a:xfrm>
          <a:off x="1379977" y="5543"/>
          <a:ext cx="294572" cy="1049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4917F-F8ED-4924-8B92-1E6A0A744239}">
      <dsp:nvSpPr>
        <dsp:cNvPr id="0" name=""/>
        <dsp:cNvSpPr/>
      </dsp:nvSpPr>
      <dsp:spPr>
        <a:xfrm>
          <a:off x="1691680" y="5543"/>
          <a:ext cx="7352576" cy="1049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+mj-lt"/>
            </a:rPr>
            <a:t>El subsector mas importante es elaborados de papel y cartón</a:t>
          </a:r>
          <a:endParaRPr lang="es-EC" sz="1500" b="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+mj-lt"/>
            </a:rPr>
            <a:t>El nivel de automatización es medio.</a:t>
          </a:r>
          <a:endParaRPr lang="es-EC" sz="1500" b="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+mj-lt"/>
            </a:rPr>
            <a:t>La mayoría de clientes realizan mantenimiento predictivo</a:t>
          </a:r>
          <a:endParaRPr lang="es-EC" sz="1500" b="0" kern="1200" dirty="0">
            <a:latin typeface="+mj-lt"/>
          </a:endParaRPr>
        </a:p>
      </dsp:txBody>
      <dsp:txXfrm>
        <a:off x="1691680" y="5543"/>
        <a:ext cx="7352576" cy="1049400"/>
      </dsp:txXfrm>
    </dsp:sp>
    <dsp:sp modelId="{842135B4-F5D8-4057-81FF-7CD76F2C7D73}">
      <dsp:nvSpPr>
        <dsp:cNvPr id="0" name=""/>
        <dsp:cNvSpPr/>
      </dsp:nvSpPr>
      <dsp:spPr>
        <a:xfrm>
          <a:off x="107504" y="1245744"/>
          <a:ext cx="1372939" cy="10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Comportamiento de compra</a:t>
          </a:r>
          <a:endParaRPr lang="es-EC" sz="1500" b="1" kern="1200" dirty="0"/>
        </a:p>
      </dsp:txBody>
      <dsp:txXfrm>
        <a:off x="107504" y="1245744"/>
        <a:ext cx="1372939" cy="1049400"/>
      </dsp:txXfrm>
    </dsp:sp>
    <dsp:sp modelId="{9E1CD76A-D70D-448B-BC1E-15F8E5891D97}">
      <dsp:nvSpPr>
        <dsp:cNvPr id="0" name=""/>
        <dsp:cNvSpPr/>
      </dsp:nvSpPr>
      <dsp:spPr>
        <a:xfrm>
          <a:off x="1379977" y="1245744"/>
          <a:ext cx="294572" cy="1049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16942-F2BA-4D9C-AEFC-AE156E9F1001}">
      <dsp:nvSpPr>
        <dsp:cNvPr id="0" name=""/>
        <dsp:cNvSpPr/>
      </dsp:nvSpPr>
      <dsp:spPr>
        <a:xfrm>
          <a:off x="1691680" y="1245744"/>
          <a:ext cx="7352576" cy="1049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>
              <a:latin typeface="+mj-lt"/>
            </a:rPr>
            <a:t>Reparaciones industriales y repuestos industriales poseen mayor frecuencia de compra, 80% de forma mensual, 80% del total de ventas.</a:t>
          </a:r>
          <a:endParaRPr lang="es-EC" sz="1500" b="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>
              <a:latin typeface="+mj-lt"/>
            </a:rPr>
            <a:t>CRANSA aporta 35% de participación sobre ventas totales</a:t>
          </a:r>
          <a:endParaRPr lang="es-EC" sz="1500" b="0" kern="1200" dirty="0">
            <a:latin typeface="+mj-lt"/>
          </a:endParaRPr>
        </a:p>
      </dsp:txBody>
      <dsp:txXfrm>
        <a:off x="1691680" y="1245744"/>
        <a:ext cx="7352576" cy="1049400"/>
      </dsp:txXfrm>
    </dsp:sp>
    <dsp:sp modelId="{8091ED92-2D95-408D-BC55-8C964C2316E2}">
      <dsp:nvSpPr>
        <dsp:cNvPr id="0" name=""/>
        <dsp:cNvSpPr/>
      </dsp:nvSpPr>
      <dsp:spPr>
        <a:xfrm>
          <a:off x="107504" y="2485944"/>
          <a:ext cx="1372939" cy="10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Nuevas necesidades    del mercado</a:t>
          </a:r>
          <a:endParaRPr lang="es-EC" sz="1500" b="1" kern="1200" dirty="0"/>
        </a:p>
      </dsp:txBody>
      <dsp:txXfrm>
        <a:off x="107504" y="2485944"/>
        <a:ext cx="1372939" cy="1049400"/>
      </dsp:txXfrm>
    </dsp:sp>
    <dsp:sp modelId="{DF2027A8-5C6B-4037-AB52-46091FFADC1B}">
      <dsp:nvSpPr>
        <dsp:cNvPr id="0" name=""/>
        <dsp:cNvSpPr/>
      </dsp:nvSpPr>
      <dsp:spPr>
        <a:xfrm>
          <a:off x="1379977" y="2485944"/>
          <a:ext cx="294572" cy="1049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3B33D-881E-45A0-BE19-9E39B4A55ED7}">
      <dsp:nvSpPr>
        <dsp:cNvPr id="0" name=""/>
        <dsp:cNvSpPr/>
      </dsp:nvSpPr>
      <dsp:spPr>
        <a:xfrm>
          <a:off x="1691680" y="2485944"/>
          <a:ext cx="7352576" cy="1049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>
              <a:latin typeface="+mj-lt"/>
            </a:rPr>
            <a:t>Mayor exactitud de fabricación</a:t>
          </a:r>
          <a:endParaRPr lang="es-EC" sz="1500" b="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>
              <a:latin typeface="+mj-lt"/>
            </a:rPr>
            <a:t>Equipo de montajes en planta e instalaciones in house</a:t>
          </a:r>
          <a:endParaRPr lang="es-EC" sz="1500" b="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>
              <a:latin typeface="+mj-lt"/>
            </a:rPr>
            <a:t>Servicios complementarios (digitalización de  planos, entrega-recepción in house, seguimiento de pedidos)</a:t>
          </a:r>
          <a:endParaRPr lang="es-EC" sz="1500" b="0" kern="1200" dirty="0">
            <a:latin typeface="+mj-lt"/>
          </a:endParaRPr>
        </a:p>
      </dsp:txBody>
      <dsp:txXfrm>
        <a:off x="1691680" y="2485944"/>
        <a:ext cx="7352576" cy="1049400"/>
      </dsp:txXfrm>
    </dsp:sp>
    <dsp:sp modelId="{7039B721-8F56-4A6D-982C-04E9915B1EBC}">
      <dsp:nvSpPr>
        <dsp:cNvPr id="0" name=""/>
        <dsp:cNvSpPr/>
      </dsp:nvSpPr>
      <dsp:spPr>
        <a:xfrm>
          <a:off x="107504" y="3726144"/>
          <a:ext cx="1372939" cy="10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/>
            <a:t>Nivel de satisfacción</a:t>
          </a:r>
          <a:endParaRPr lang="es-EC" sz="1500" b="1" kern="1200" dirty="0"/>
        </a:p>
      </dsp:txBody>
      <dsp:txXfrm>
        <a:off x="107504" y="3726144"/>
        <a:ext cx="1372939" cy="1049400"/>
      </dsp:txXfrm>
    </dsp:sp>
    <dsp:sp modelId="{5B9AB326-A9D3-4CF7-A563-5D8799345599}">
      <dsp:nvSpPr>
        <dsp:cNvPr id="0" name=""/>
        <dsp:cNvSpPr/>
      </dsp:nvSpPr>
      <dsp:spPr>
        <a:xfrm>
          <a:off x="1379977" y="3726144"/>
          <a:ext cx="294572" cy="1049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25DFC-58CB-4475-9A7F-AE1AB4608E4B}">
      <dsp:nvSpPr>
        <dsp:cNvPr id="0" name=""/>
        <dsp:cNvSpPr/>
      </dsp:nvSpPr>
      <dsp:spPr>
        <a:xfrm>
          <a:off x="1691680" y="3726144"/>
          <a:ext cx="7352576" cy="1049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>
              <a:latin typeface="+mj-lt"/>
            </a:rPr>
            <a:t>Satisfactores: material de fabricación, precio, precisión de medidas, plazo de entrega, servicio de entrega-recepción in house</a:t>
          </a:r>
          <a:endParaRPr lang="es-EC" sz="1500" b="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>
              <a:latin typeface="+mj-lt"/>
            </a:rPr>
            <a:t>Insatisfactores: puntualidad de entrega, acabados del producto  </a:t>
          </a:r>
          <a:endParaRPr lang="es-EC" sz="1500" b="0" kern="1200" dirty="0">
            <a:latin typeface="+mj-lt"/>
          </a:endParaRPr>
        </a:p>
      </dsp:txBody>
      <dsp:txXfrm>
        <a:off x="1691680" y="3726144"/>
        <a:ext cx="7352576" cy="1049400"/>
      </dsp:txXfrm>
    </dsp:sp>
    <dsp:sp modelId="{70BE2695-1446-4E09-A66E-056E2BCEFFB5}">
      <dsp:nvSpPr>
        <dsp:cNvPr id="0" name=""/>
        <dsp:cNvSpPr/>
      </dsp:nvSpPr>
      <dsp:spPr>
        <a:xfrm>
          <a:off x="107504" y="4966344"/>
          <a:ext cx="1372939" cy="10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/>
            <a:t>Competencia</a:t>
          </a:r>
          <a:endParaRPr lang="es-EC" sz="1500" b="1" kern="1200" dirty="0"/>
        </a:p>
      </dsp:txBody>
      <dsp:txXfrm>
        <a:off x="107504" y="4966344"/>
        <a:ext cx="1372939" cy="1049400"/>
      </dsp:txXfrm>
    </dsp:sp>
    <dsp:sp modelId="{CFBF12B3-1D39-47FB-B585-1766694F4EAF}">
      <dsp:nvSpPr>
        <dsp:cNvPr id="0" name=""/>
        <dsp:cNvSpPr/>
      </dsp:nvSpPr>
      <dsp:spPr>
        <a:xfrm>
          <a:off x="1379977" y="4966344"/>
          <a:ext cx="294572" cy="1049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844C9-338E-40E7-AE6E-9C8835964477}">
      <dsp:nvSpPr>
        <dsp:cNvPr id="0" name=""/>
        <dsp:cNvSpPr/>
      </dsp:nvSpPr>
      <dsp:spPr>
        <a:xfrm>
          <a:off x="1691680" y="4966344"/>
          <a:ext cx="7352576" cy="1049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>
              <a:latin typeface="+mj-lt"/>
            </a:rPr>
            <a:t>Directa: Rapidez de entrega, personalización de necesidades</a:t>
          </a:r>
          <a:endParaRPr lang="es-EC" sz="1500" b="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>
              <a:latin typeface="+mj-lt"/>
            </a:rPr>
            <a:t>Indirecta: Servicio al cliente, variedad de productos</a:t>
          </a:r>
          <a:endParaRPr lang="es-EC" sz="1500" b="0" kern="1200" dirty="0">
            <a:latin typeface="+mj-lt"/>
          </a:endParaRPr>
        </a:p>
      </dsp:txBody>
      <dsp:txXfrm>
        <a:off x="1691680" y="4966344"/>
        <a:ext cx="7352576" cy="1049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B4C7E-3E23-42EE-8489-B5E3AD6102AA}">
      <dsp:nvSpPr>
        <dsp:cNvPr id="0" name=""/>
        <dsp:cNvSpPr/>
      </dsp:nvSpPr>
      <dsp:spPr>
        <a:xfrm>
          <a:off x="4385400" y="162704"/>
          <a:ext cx="4183551" cy="568861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222962"/>
                <a:satOff val="-2430"/>
                <a:lumOff val="24585"/>
                <a:alphaOff val="0"/>
                <a:tint val="35000"/>
                <a:satMod val="260000"/>
              </a:schemeClr>
            </a:gs>
            <a:gs pos="30000">
              <a:schemeClr val="accent6">
                <a:shade val="80000"/>
                <a:hueOff val="222962"/>
                <a:satOff val="-2430"/>
                <a:lumOff val="24585"/>
                <a:alphaOff val="0"/>
                <a:tint val="38000"/>
                <a:satMod val="260000"/>
              </a:schemeClr>
            </a:gs>
            <a:gs pos="75000">
              <a:schemeClr val="accent6">
                <a:shade val="80000"/>
                <a:hueOff val="222962"/>
                <a:satOff val="-2430"/>
                <a:lumOff val="24585"/>
                <a:alphaOff val="0"/>
                <a:tint val="55000"/>
                <a:satMod val="255000"/>
              </a:schemeClr>
            </a:gs>
            <a:gs pos="100000">
              <a:schemeClr val="accent6">
                <a:shade val="80000"/>
                <a:hueOff val="222962"/>
                <a:satOff val="-2430"/>
                <a:lumOff val="2458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0" rIns="205740" bIns="457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Debilidades</a:t>
          </a:r>
          <a:endParaRPr lang="es-EC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5461751" y="2151447"/>
        <a:ext cx="5065209" cy="1087723"/>
      </dsp:txXfrm>
    </dsp:sp>
    <dsp:sp modelId="{33B8314C-DF02-41BB-8ABF-3E680D5AE512}">
      <dsp:nvSpPr>
        <dsp:cNvPr id="0" name=""/>
        <dsp:cNvSpPr/>
      </dsp:nvSpPr>
      <dsp:spPr>
        <a:xfrm>
          <a:off x="288028" y="14"/>
          <a:ext cx="4183551" cy="566132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0" rIns="205740" bIns="457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Fortalezas</a:t>
          </a:r>
          <a:endParaRPr lang="es-EC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678417" y="1674719"/>
        <a:ext cx="4437132" cy="1087723"/>
      </dsp:txXfrm>
    </dsp:sp>
    <dsp:sp modelId="{7EFC23B0-55D6-4CB7-B8E7-AEC26EE39683}">
      <dsp:nvSpPr>
        <dsp:cNvPr id="0" name=""/>
        <dsp:cNvSpPr/>
      </dsp:nvSpPr>
      <dsp:spPr>
        <a:xfrm>
          <a:off x="368085" y="144010"/>
          <a:ext cx="3160305" cy="5075226"/>
        </a:xfrm>
        <a:prstGeom prst="rect">
          <a:avLst/>
        </a:prstGeom>
        <a:noFill/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Crecimiento de ventas</a:t>
          </a:r>
          <a:endParaRPr lang="es-EC" sz="2000" kern="1200" dirty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Índices de liquidez con tendencia favorable</a:t>
          </a:r>
          <a:endParaRPr lang="es-EC" sz="2000" kern="1200" dirty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Mayor oferta al mercado</a:t>
          </a:r>
          <a:endParaRPr lang="es-EC" sz="2000" kern="1200" dirty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Materia prima de calidad</a:t>
          </a:r>
          <a:endParaRPr lang="es-EC" sz="2000" kern="1200" dirty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Clientes Satisfechos</a:t>
          </a:r>
          <a:endParaRPr lang="es-EC" sz="2000" kern="1200" dirty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Bajo porcentaje de devoluciones</a:t>
          </a:r>
          <a:endParaRPr lang="es-EC" sz="2000" kern="1200" dirty="0"/>
        </a:p>
      </dsp:txBody>
      <dsp:txXfrm>
        <a:off x="368085" y="144010"/>
        <a:ext cx="3160305" cy="5075226"/>
      </dsp:txXfrm>
    </dsp:sp>
    <dsp:sp modelId="{5C8F6E7D-8B12-4FD4-8260-C0DD831B12A3}">
      <dsp:nvSpPr>
        <dsp:cNvPr id="0" name=""/>
        <dsp:cNvSpPr/>
      </dsp:nvSpPr>
      <dsp:spPr>
        <a:xfrm>
          <a:off x="4464167" y="216013"/>
          <a:ext cx="3312697" cy="5609307"/>
        </a:xfrm>
        <a:prstGeom prst="rect">
          <a:avLst/>
        </a:prstGeom>
        <a:noFill/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Utilidad y rentabilidad que tienden a la baja</a:t>
          </a: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Incremento de gastos superior al incrementos de ingresos</a:t>
          </a:r>
          <a:endParaRPr lang="es-EC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No existe procesos de producción</a:t>
          </a:r>
          <a:endParaRPr lang="es-EC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Nivel de tecnológico bajo /control manual de maquinarias</a:t>
          </a:r>
          <a:endParaRPr lang="es-EC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Cartera de clientes estática</a:t>
          </a:r>
          <a:endParaRPr lang="es-EC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Esfuerzos inexistentes de comunicación</a:t>
          </a:r>
          <a:endParaRPr lang="es-EC" sz="2000" kern="1200" dirty="0"/>
        </a:p>
      </dsp:txBody>
      <dsp:txXfrm>
        <a:off x="4464167" y="216013"/>
        <a:ext cx="3312697" cy="5609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BDDF7-EBA9-4E55-87A1-040A9713E724}">
      <dsp:nvSpPr>
        <dsp:cNvPr id="0" name=""/>
        <dsp:cNvSpPr/>
      </dsp:nvSpPr>
      <dsp:spPr>
        <a:xfrm>
          <a:off x="31" y="2177"/>
          <a:ext cx="3028344" cy="4896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VALORES</a:t>
          </a:r>
          <a:endParaRPr lang="es-EC" sz="1700" kern="1200" dirty="0"/>
        </a:p>
      </dsp:txBody>
      <dsp:txXfrm>
        <a:off x="31" y="2177"/>
        <a:ext cx="3028344" cy="489600"/>
      </dsp:txXfrm>
    </dsp:sp>
    <dsp:sp modelId="{B49642A1-E160-419B-B4B1-8E9E5319E197}">
      <dsp:nvSpPr>
        <dsp:cNvPr id="0" name=""/>
        <dsp:cNvSpPr/>
      </dsp:nvSpPr>
      <dsp:spPr>
        <a:xfrm>
          <a:off x="31" y="491777"/>
          <a:ext cx="3028344" cy="145026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0" kern="1200" dirty="0" smtClean="0"/>
            <a:t>Respeto</a:t>
          </a:r>
          <a:endParaRPr lang="es-EC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0" kern="1200" dirty="0" smtClean="0"/>
            <a:t>Honestidad</a:t>
          </a:r>
          <a:endParaRPr lang="es-EC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0" kern="1200" dirty="0" smtClean="0"/>
            <a:t>Puntualidad</a:t>
          </a:r>
          <a:endParaRPr lang="es-EC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0" kern="1200" dirty="0" smtClean="0"/>
            <a:t>Responsabilidad</a:t>
          </a:r>
          <a:endParaRPr lang="es-EC" sz="1700" b="0" kern="1200" dirty="0"/>
        </a:p>
      </dsp:txBody>
      <dsp:txXfrm>
        <a:off x="31" y="491777"/>
        <a:ext cx="3028344" cy="1450260"/>
      </dsp:txXfrm>
    </dsp:sp>
    <dsp:sp modelId="{77E6D87F-999B-4B04-B484-F9F3175CD648}">
      <dsp:nvSpPr>
        <dsp:cNvPr id="0" name=""/>
        <dsp:cNvSpPr/>
      </dsp:nvSpPr>
      <dsp:spPr>
        <a:xfrm>
          <a:off x="3452344" y="2177"/>
          <a:ext cx="3028344" cy="4896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PRINCIPIOS</a:t>
          </a:r>
          <a:endParaRPr lang="es-EC" sz="1700" b="1" kern="1200" dirty="0"/>
        </a:p>
      </dsp:txBody>
      <dsp:txXfrm>
        <a:off x="3452344" y="2177"/>
        <a:ext cx="3028344" cy="489600"/>
      </dsp:txXfrm>
    </dsp:sp>
    <dsp:sp modelId="{AFC377AF-99BD-4AF8-8930-69DB7584A2BA}">
      <dsp:nvSpPr>
        <dsp:cNvPr id="0" name=""/>
        <dsp:cNvSpPr/>
      </dsp:nvSpPr>
      <dsp:spPr>
        <a:xfrm>
          <a:off x="3452344" y="491777"/>
          <a:ext cx="3028344" cy="145026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/>
            <a:t>Equidad</a:t>
          </a:r>
          <a:endParaRPr lang="es-EC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/>
            <a:t>Estabilidad y permanencia</a:t>
          </a:r>
          <a:endParaRPr lang="es-EC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/>
            <a:t>Iniciativa</a:t>
          </a:r>
          <a:endParaRPr lang="es-EC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/>
            <a:t>Espíritu corporativo</a:t>
          </a:r>
          <a:endParaRPr lang="es-EC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/>
            <a:t>Disciplina</a:t>
          </a:r>
          <a:endParaRPr lang="es-EC" sz="1700" b="0" kern="1200" dirty="0"/>
        </a:p>
      </dsp:txBody>
      <dsp:txXfrm>
        <a:off x="3452344" y="491777"/>
        <a:ext cx="3028344" cy="1450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BB16-58CC-4122-B973-9981A747E0C5}">
      <dsp:nvSpPr>
        <dsp:cNvPr id="0" name=""/>
        <dsp:cNvSpPr/>
      </dsp:nvSpPr>
      <dsp:spPr>
        <a:xfrm>
          <a:off x="313532" y="3"/>
          <a:ext cx="8272747" cy="60096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E311C-5CD3-4D06-A561-4F0A734FA5B9}">
      <dsp:nvSpPr>
        <dsp:cNvPr id="0" name=""/>
        <dsp:cNvSpPr/>
      </dsp:nvSpPr>
      <dsp:spPr>
        <a:xfrm>
          <a:off x="2135647" y="5812724"/>
          <a:ext cx="6694819" cy="4965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800" b="1" kern="1200" dirty="0" smtClean="0"/>
            <a:t>MAPA ESTRATÉGICO</a:t>
          </a:r>
          <a:endParaRPr lang="es-EC" sz="1800" b="1" kern="1200" dirty="0"/>
        </a:p>
      </dsp:txBody>
      <dsp:txXfrm>
        <a:off x="2135647" y="5812724"/>
        <a:ext cx="6694819" cy="4965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8456D-886D-415F-9728-1032A087CBE3}">
      <dsp:nvSpPr>
        <dsp:cNvPr id="0" name=""/>
        <dsp:cNvSpPr/>
      </dsp:nvSpPr>
      <dsp:spPr>
        <a:xfrm>
          <a:off x="2232248" y="660648"/>
          <a:ext cx="1359932" cy="277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23"/>
              </a:lnTo>
              <a:lnTo>
                <a:pt x="1359932" y="138623"/>
              </a:lnTo>
              <a:lnTo>
                <a:pt x="1359932" y="27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F4D67-4561-492E-B5AD-24AE831C5725}">
      <dsp:nvSpPr>
        <dsp:cNvPr id="0" name=""/>
        <dsp:cNvSpPr/>
      </dsp:nvSpPr>
      <dsp:spPr>
        <a:xfrm>
          <a:off x="2186528" y="660648"/>
          <a:ext cx="91440" cy="277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EC0A3-2F15-45ED-BF1F-1B48CBD32BE3}">
      <dsp:nvSpPr>
        <dsp:cNvPr id="0" name=""/>
        <dsp:cNvSpPr/>
      </dsp:nvSpPr>
      <dsp:spPr>
        <a:xfrm>
          <a:off x="889954" y="660648"/>
          <a:ext cx="1342293" cy="277246"/>
        </a:xfrm>
        <a:custGeom>
          <a:avLst/>
          <a:gdLst/>
          <a:ahLst/>
          <a:cxnLst/>
          <a:rect l="0" t="0" r="0" b="0"/>
          <a:pathLst>
            <a:path>
              <a:moveTo>
                <a:pt x="1342293" y="0"/>
              </a:moveTo>
              <a:lnTo>
                <a:pt x="1342293" y="138623"/>
              </a:lnTo>
              <a:lnTo>
                <a:pt x="0" y="138623"/>
              </a:lnTo>
              <a:lnTo>
                <a:pt x="0" y="27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A22C7-9C67-488D-ADFA-2BE8DADC304C}">
      <dsp:nvSpPr>
        <dsp:cNvPr id="0" name=""/>
        <dsp:cNvSpPr/>
      </dsp:nvSpPr>
      <dsp:spPr>
        <a:xfrm>
          <a:off x="1572138" y="538"/>
          <a:ext cx="1320219" cy="660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Coordinación de Marketing</a:t>
          </a:r>
          <a:endParaRPr lang="es-EC" sz="1400" b="1" kern="1200" dirty="0"/>
        </a:p>
      </dsp:txBody>
      <dsp:txXfrm>
        <a:off x="1572138" y="538"/>
        <a:ext cx="1320219" cy="660109"/>
      </dsp:txXfrm>
    </dsp:sp>
    <dsp:sp modelId="{4A0AA962-29B1-467D-B0AB-3EACAA1206CC}">
      <dsp:nvSpPr>
        <dsp:cNvPr id="0" name=""/>
        <dsp:cNvSpPr/>
      </dsp:nvSpPr>
      <dsp:spPr>
        <a:xfrm>
          <a:off x="326563" y="937894"/>
          <a:ext cx="1126781" cy="429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smtClean="0"/>
            <a:t>Conocimiento de mercado</a:t>
          </a:r>
          <a:endParaRPr lang="es-EC" sz="1200" b="0" kern="1200" dirty="0"/>
        </a:p>
      </dsp:txBody>
      <dsp:txXfrm>
        <a:off x="326563" y="937894"/>
        <a:ext cx="1126781" cy="429718"/>
      </dsp:txXfrm>
    </dsp:sp>
    <dsp:sp modelId="{67313409-D18D-4869-B298-ED336A43E934}">
      <dsp:nvSpPr>
        <dsp:cNvPr id="0" name=""/>
        <dsp:cNvSpPr/>
      </dsp:nvSpPr>
      <dsp:spPr>
        <a:xfrm>
          <a:off x="1668857" y="937894"/>
          <a:ext cx="1126781" cy="429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smtClean="0"/>
            <a:t>Generación de la oferta</a:t>
          </a:r>
          <a:endParaRPr lang="es-EC" sz="1200" b="0" kern="1200" dirty="0"/>
        </a:p>
      </dsp:txBody>
      <dsp:txXfrm>
        <a:off x="1668857" y="937894"/>
        <a:ext cx="1126781" cy="429718"/>
      </dsp:txXfrm>
    </dsp:sp>
    <dsp:sp modelId="{7CF49D35-FA94-4009-8287-00A1201C8D7C}">
      <dsp:nvSpPr>
        <dsp:cNvPr id="0" name=""/>
        <dsp:cNvSpPr/>
      </dsp:nvSpPr>
      <dsp:spPr>
        <a:xfrm>
          <a:off x="3028789" y="937894"/>
          <a:ext cx="1126781" cy="429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smtClean="0"/>
            <a:t>Comunicación</a:t>
          </a:r>
          <a:endParaRPr lang="es-EC" sz="1200" b="0" kern="1200" dirty="0"/>
        </a:p>
      </dsp:txBody>
      <dsp:txXfrm>
        <a:off x="3028789" y="937894"/>
        <a:ext cx="1126781" cy="4297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ACFEF-D0B3-4376-B408-B5110FCFAC63}">
      <dsp:nvSpPr>
        <dsp:cNvPr id="0" name=""/>
        <dsp:cNvSpPr/>
      </dsp:nvSpPr>
      <dsp:spPr>
        <a:xfrm rot="2534217">
          <a:off x="2293047" y="4033201"/>
          <a:ext cx="858788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858788" y="339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A1B4C-FF0A-4925-AF43-2C909C6C82F3}">
      <dsp:nvSpPr>
        <dsp:cNvPr id="0" name=""/>
        <dsp:cNvSpPr/>
      </dsp:nvSpPr>
      <dsp:spPr>
        <a:xfrm>
          <a:off x="2404530" y="2846350"/>
          <a:ext cx="968269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968269" y="339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5A7DA-89B1-4137-AD5E-BEBB462E663F}">
      <dsp:nvSpPr>
        <dsp:cNvPr id="0" name=""/>
        <dsp:cNvSpPr/>
      </dsp:nvSpPr>
      <dsp:spPr>
        <a:xfrm rot="19065783">
          <a:off x="2293047" y="1659498"/>
          <a:ext cx="858788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858788" y="339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20513-A818-46BC-A8D3-F452BC69B087}">
      <dsp:nvSpPr>
        <dsp:cNvPr id="0" name=""/>
        <dsp:cNvSpPr/>
      </dsp:nvSpPr>
      <dsp:spPr>
        <a:xfrm>
          <a:off x="1924" y="1467022"/>
          <a:ext cx="2826595" cy="28265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3A864-0E9A-4211-9C28-A87558EC3E9F}">
      <dsp:nvSpPr>
        <dsp:cNvPr id="0" name=""/>
        <dsp:cNvSpPr/>
      </dsp:nvSpPr>
      <dsp:spPr>
        <a:xfrm>
          <a:off x="2834940" y="81829"/>
          <a:ext cx="1582349" cy="1582349"/>
        </a:xfrm>
        <a:prstGeom prst="ellipse">
          <a:avLst/>
        </a:prstGeom>
        <a:gradFill rotWithShape="0">
          <a:gsLst>
            <a:gs pos="0">
              <a:schemeClr val="accent5">
                <a:hueOff val="3579639"/>
                <a:satOff val="-481"/>
                <a:lumOff val="4771"/>
                <a:alphaOff val="0"/>
                <a:shade val="63000"/>
                <a:satMod val="165000"/>
              </a:schemeClr>
            </a:gs>
            <a:gs pos="30000">
              <a:schemeClr val="accent5">
                <a:hueOff val="3579639"/>
                <a:satOff val="-481"/>
                <a:lumOff val="4771"/>
                <a:alphaOff val="0"/>
                <a:shade val="58000"/>
                <a:satMod val="165000"/>
              </a:schemeClr>
            </a:gs>
            <a:gs pos="75000">
              <a:schemeClr val="accent5">
                <a:hueOff val="3579639"/>
                <a:satOff val="-481"/>
                <a:lumOff val="4771"/>
                <a:alphaOff val="0"/>
                <a:shade val="30000"/>
                <a:satMod val="175000"/>
              </a:schemeClr>
            </a:gs>
            <a:gs pos="100000">
              <a:schemeClr val="accent5">
                <a:hueOff val="3579639"/>
                <a:satOff val="-481"/>
                <a:lumOff val="477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Text" lastClr="000000"/>
              </a:solidFill>
            </a:rPr>
            <a:t>Publicidad</a:t>
          </a:r>
        </a:p>
      </dsp:txBody>
      <dsp:txXfrm>
        <a:off x="3066670" y="313559"/>
        <a:ext cx="1118889" cy="1118889"/>
      </dsp:txXfrm>
    </dsp:sp>
    <dsp:sp modelId="{805B9F09-23E3-4A1A-85A1-539A53C172D6}">
      <dsp:nvSpPr>
        <dsp:cNvPr id="0" name=""/>
        <dsp:cNvSpPr/>
      </dsp:nvSpPr>
      <dsp:spPr>
        <a:xfrm>
          <a:off x="4575525" y="81829"/>
          <a:ext cx="2373524" cy="158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000" kern="1200" dirty="0">
              <a:solidFill>
                <a:sysClr val="windowText" lastClr="000000"/>
              </a:solidFill>
            </a:rPr>
            <a:t>Institucional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000" kern="1200" dirty="0">
              <a:solidFill>
                <a:sysClr val="windowText" lastClr="000000"/>
              </a:solidFill>
            </a:rPr>
            <a:t>Comercial</a:t>
          </a:r>
        </a:p>
      </dsp:txBody>
      <dsp:txXfrm>
        <a:off x="4575525" y="81829"/>
        <a:ext cx="2373524" cy="1582349"/>
      </dsp:txXfrm>
    </dsp:sp>
    <dsp:sp modelId="{18365E5A-F30D-4C3D-8EF6-389060265DF3}">
      <dsp:nvSpPr>
        <dsp:cNvPr id="0" name=""/>
        <dsp:cNvSpPr/>
      </dsp:nvSpPr>
      <dsp:spPr>
        <a:xfrm>
          <a:off x="3372799" y="2089145"/>
          <a:ext cx="1582349" cy="1582349"/>
        </a:xfrm>
        <a:prstGeom prst="ellipse">
          <a:avLst/>
        </a:prstGeom>
        <a:gradFill rotWithShape="0">
          <a:gsLst>
            <a:gs pos="0">
              <a:schemeClr val="accent5">
                <a:hueOff val="7159277"/>
                <a:satOff val="-963"/>
                <a:lumOff val="9542"/>
                <a:alphaOff val="0"/>
                <a:shade val="63000"/>
                <a:satMod val="165000"/>
              </a:schemeClr>
            </a:gs>
            <a:gs pos="30000">
              <a:schemeClr val="accent5">
                <a:hueOff val="7159277"/>
                <a:satOff val="-963"/>
                <a:lumOff val="9542"/>
                <a:alphaOff val="0"/>
                <a:shade val="58000"/>
                <a:satMod val="165000"/>
              </a:schemeClr>
            </a:gs>
            <a:gs pos="75000">
              <a:schemeClr val="accent5">
                <a:hueOff val="7159277"/>
                <a:satOff val="-963"/>
                <a:lumOff val="9542"/>
                <a:alphaOff val="0"/>
                <a:shade val="30000"/>
                <a:satMod val="175000"/>
              </a:schemeClr>
            </a:gs>
            <a:gs pos="100000">
              <a:schemeClr val="accent5">
                <a:hueOff val="7159277"/>
                <a:satOff val="-963"/>
                <a:lumOff val="954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Text" lastClr="000000"/>
              </a:solidFill>
            </a:rPr>
            <a:t>Ventas personales</a:t>
          </a:r>
        </a:p>
      </dsp:txBody>
      <dsp:txXfrm>
        <a:off x="3604529" y="2320875"/>
        <a:ext cx="1118889" cy="1118889"/>
      </dsp:txXfrm>
    </dsp:sp>
    <dsp:sp modelId="{13ED3CA8-A608-46A7-90A6-08574B22AE92}">
      <dsp:nvSpPr>
        <dsp:cNvPr id="0" name=""/>
        <dsp:cNvSpPr/>
      </dsp:nvSpPr>
      <dsp:spPr>
        <a:xfrm>
          <a:off x="5113383" y="2089145"/>
          <a:ext cx="2373524" cy="158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3000" kern="1200" dirty="0">
            <a:solidFill>
              <a:sysClr val="windowText" lastClr="00000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000" kern="1200" dirty="0">
              <a:solidFill>
                <a:sysClr val="windowText" lastClr="000000"/>
              </a:solidFill>
            </a:rPr>
            <a:t>Empresarial</a:t>
          </a:r>
        </a:p>
      </dsp:txBody>
      <dsp:txXfrm>
        <a:off x="5113383" y="2089145"/>
        <a:ext cx="2373524" cy="1582349"/>
      </dsp:txXfrm>
    </dsp:sp>
    <dsp:sp modelId="{961354DC-E096-444D-A34C-6754D8876B46}">
      <dsp:nvSpPr>
        <dsp:cNvPr id="0" name=""/>
        <dsp:cNvSpPr/>
      </dsp:nvSpPr>
      <dsp:spPr>
        <a:xfrm>
          <a:off x="2834940" y="4096461"/>
          <a:ext cx="1582349" cy="1582349"/>
        </a:xfrm>
        <a:prstGeom prst="ellipse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shade val="63000"/>
                <a:satMod val="165000"/>
              </a:schemeClr>
            </a:gs>
            <a:gs pos="30000">
              <a:schemeClr val="accent5">
                <a:hueOff val="10738916"/>
                <a:satOff val="-1444"/>
                <a:lumOff val="14313"/>
                <a:alphaOff val="0"/>
                <a:shade val="58000"/>
                <a:satMod val="165000"/>
              </a:schemeClr>
            </a:gs>
            <a:gs pos="75000">
              <a:schemeClr val="accent5">
                <a:hueOff val="10738916"/>
                <a:satOff val="-1444"/>
                <a:lumOff val="14313"/>
                <a:alphaOff val="0"/>
                <a:shade val="30000"/>
                <a:satMod val="17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Text" lastClr="000000"/>
              </a:solidFill>
            </a:rPr>
            <a:t>Relaciones Públicas</a:t>
          </a:r>
        </a:p>
      </dsp:txBody>
      <dsp:txXfrm>
        <a:off x="3066670" y="4328191"/>
        <a:ext cx="1118889" cy="1118889"/>
      </dsp:txXfrm>
    </dsp:sp>
    <dsp:sp modelId="{52ACC75E-6A57-4C5D-A6EA-7C709AF521B7}">
      <dsp:nvSpPr>
        <dsp:cNvPr id="0" name=""/>
        <dsp:cNvSpPr/>
      </dsp:nvSpPr>
      <dsp:spPr>
        <a:xfrm>
          <a:off x="4575525" y="4096461"/>
          <a:ext cx="2373524" cy="158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000" kern="1200" dirty="0">
              <a:solidFill>
                <a:sysClr val="windowText" lastClr="000000"/>
              </a:solidFill>
            </a:rPr>
            <a:t>Grupos de referencia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000" kern="1200" dirty="0">
              <a:solidFill>
                <a:sysClr val="windowText" lastClr="000000"/>
              </a:solidFill>
            </a:rPr>
            <a:t>Entorno en general</a:t>
          </a:r>
        </a:p>
      </dsp:txBody>
      <dsp:txXfrm>
        <a:off x="4575525" y="4096461"/>
        <a:ext cx="2373524" cy="15823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104DE-6E5E-442D-A4D3-FCAF7AA6BD49}">
      <dsp:nvSpPr>
        <dsp:cNvPr id="0" name=""/>
        <dsp:cNvSpPr/>
      </dsp:nvSpPr>
      <dsp:spPr>
        <a:xfrm>
          <a:off x="3091" y="286574"/>
          <a:ext cx="1524052" cy="152405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95024-B3DB-47E5-A083-52678DA08BB9}">
      <dsp:nvSpPr>
        <dsp:cNvPr id="0" name=""/>
        <dsp:cNvSpPr/>
      </dsp:nvSpPr>
      <dsp:spPr>
        <a:xfrm>
          <a:off x="155496" y="438979"/>
          <a:ext cx="1219242" cy="121924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0EDB4-7DFC-4429-B158-778F8B669E47}">
      <dsp:nvSpPr>
        <dsp:cNvPr id="0" name=""/>
        <dsp:cNvSpPr/>
      </dsp:nvSpPr>
      <dsp:spPr>
        <a:xfrm rot="16200000">
          <a:off x="-1749569" y="3715693"/>
          <a:ext cx="4419753" cy="91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CONCLUSIONES</a:t>
          </a:r>
          <a:endParaRPr lang="es-EC" sz="4000" kern="1200" dirty="0"/>
        </a:p>
      </dsp:txBody>
      <dsp:txXfrm>
        <a:off x="-1749569" y="3715693"/>
        <a:ext cx="4419753" cy="914431"/>
      </dsp:txXfrm>
    </dsp:sp>
    <dsp:sp modelId="{25E3499E-5565-4E0C-AC2C-9B124CC83B11}">
      <dsp:nvSpPr>
        <dsp:cNvPr id="0" name=""/>
        <dsp:cNvSpPr/>
      </dsp:nvSpPr>
      <dsp:spPr>
        <a:xfrm>
          <a:off x="1069928" y="286574"/>
          <a:ext cx="3048105" cy="6096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atención del gobierno central está dando a esta industria permitirá desarrollarla.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Nueva tecnología de producción y un buen nivel de satisfacción de los clientes.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direccionamiento estratégico pretende lograr un crecimiento sostenido.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gestión por procesos es sinérgica, los procesos agregadores de valor son marketing y producción.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estructura orgánica busca la desconcentración de poder, y el involucramiento de todo el personal.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propuesta comunicacional permitirá posicionar la empresa y dar a conocer la oferta al mercado.</a:t>
          </a:r>
          <a:endParaRPr lang="es-EC" sz="1800" kern="1200" dirty="0"/>
        </a:p>
      </dsp:txBody>
      <dsp:txXfrm>
        <a:off x="1069928" y="286574"/>
        <a:ext cx="3048105" cy="6096211"/>
      </dsp:txXfrm>
    </dsp:sp>
    <dsp:sp modelId="{92F9C103-D065-4DD7-A97A-4048755CE77E}">
      <dsp:nvSpPr>
        <dsp:cNvPr id="0" name=""/>
        <dsp:cNvSpPr/>
      </dsp:nvSpPr>
      <dsp:spPr>
        <a:xfrm>
          <a:off x="4450917" y="286574"/>
          <a:ext cx="1524052" cy="152405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ECBF4-087C-4F60-AB0E-9BB4D0C75DA4}">
      <dsp:nvSpPr>
        <dsp:cNvPr id="0" name=""/>
        <dsp:cNvSpPr/>
      </dsp:nvSpPr>
      <dsp:spPr>
        <a:xfrm>
          <a:off x="4603323" y="438979"/>
          <a:ext cx="1219242" cy="12192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80F2E-7742-4B74-9F5C-E85A4D8287B5}">
      <dsp:nvSpPr>
        <dsp:cNvPr id="0" name=""/>
        <dsp:cNvSpPr/>
      </dsp:nvSpPr>
      <dsp:spPr>
        <a:xfrm rot="16200000">
          <a:off x="2698256" y="3715693"/>
          <a:ext cx="4419753" cy="91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RECOMENDACIONES</a:t>
          </a:r>
          <a:endParaRPr lang="es-EC" sz="4000" kern="1200" dirty="0"/>
        </a:p>
      </dsp:txBody>
      <dsp:txXfrm>
        <a:off x="2698256" y="3715693"/>
        <a:ext cx="4419753" cy="914431"/>
      </dsp:txXfrm>
    </dsp:sp>
    <dsp:sp modelId="{EB04B9A1-4792-470C-86E3-8E18A21E7C9E}">
      <dsp:nvSpPr>
        <dsp:cNvPr id="0" name=""/>
        <dsp:cNvSpPr/>
      </dsp:nvSpPr>
      <dsp:spPr>
        <a:xfrm>
          <a:off x="5517754" y="286574"/>
          <a:ext cx="3048105" cy="6096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Profundizar la investigación del proyecto del gobierno central</a:t>
          </a:r>
          <a:endParaRPr lang="es-EC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Aprovechar la nueva tecnología adquiriendo maquinaria CNC.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Aplicar el plan estratégico, en el área administrativa-financiera cambiar la estructura jurídica de la empresa.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Realizar en el mediano plazo un manual de procesos detallando los subprocesos.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Vincular con la empresa un profesional de marketing, capacitar al personal administrativo en las áreas de talento humano y gestión documental; en el área de producción nombrar mandos medios de cada línea de producto.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Iniciar con las actividades comunicacionales en el corto plazo.</a:t>
          </a:r>
          <a:endParaRPr lang="es-EC" sz="1800" kern="1200" dirty="0"/>
        </a:p>
      </dsp:txBody>
      <dsp:txXfrm>
        <a:off x="5517754" y="286574"/>
        <a:ext cx="3048105" cy="6096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ES" smtClean="0"/>
              <a:t>Modelo de Gestión para la industria metalmecánica TIEC</a:t>
            </a: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9BD8B2-1EF7-47DF-99E6-83065052CEA6}" type="datetimeFigureOut">
              <a:rPr lang="es-EC" smtClean="0"/>
              <a:t>08/07/2014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Modelo de Gestión para la industria metalmecánica TIEC</a:t>
            </a:r>
            <a:endParaRPr lang="es-EC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DDEADE-F860-4822-B916-FE9B672EAAF3}" type="slidenum">
              <a:rPr lang="es-EC" smtClean="0"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catalogo/final%20flipping/MyPublication.ex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6984776" cy="1296144"/>
          </a:xfrm>
        </p:spPr>
        <p:txBody>
          <a:bodyPr>
            <a:noAutofit/>
          </a:bodyPr>
          <a:lstStyle/>
          <a:p>
            <a:pPr algn="ctr"/>
            <a:r>
              <a:rPr lang="es-ES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MODELO DE GESTIÓN PARA LA INDUSTRIA METALMECÁNICA TIEC</a:t>
            </a:r>
            <a:endParaRPr lang="es-EC" sz="3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431088" cy="864096"/>
          </a:xfrm>
        </p:spPr>
        <p:txBody>
          <a:bodyPr>
            <a:noAutofit/>
          </a:bodyPr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Tesis </a:t>
            </a:r>
            <a:r>
              <a:rPr lang="es-ES" sz="2200" b="1" dirty="0">
                <a:solidFill>
                  <a:schemeClr val="tx1"/>
                </a:solidFill>
              </a:rPr>
              <a:t>presentada como requisito previo a la obtención del grado de:</a:t>
            </a:r>
            <a:endParaRPr lang="es-EC" sz="2200" dirty="0">
              <a:solidFill>
                <a:schemeClr val="tx1"/>
              </a:solidFill>
            </a:endParaRPr>
          </a:p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INGENIERA EN MERCADOTECNIA</a:t>
            </a:r>
            <a:endParaRPr lang="es-EC" sz="3200" dirty="0">
              <a:solidFill>
                <a:schemeClr val="tx1"/>
              </a:solidFill>
            </a:endParaRPr>
          </a:p>
          <a:p>
            <a:endParaRPr lang="es-EC" sz="22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35" y="330967"/>
            <a:ext cx="5582769" cy="14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677416" y="5733256"/>
            <a:ext cx="814305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Tania Gabriela Caiza Grijalva</a:t>
            </a:r>
            <a:endParaRPr lang="es-EC" sz="3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3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85330" y="116632"/>
            <a:ext cx="6694819" cy="352579"/>
            <a:chOff x="2135647" y="5812724"/>
            <a:chExt cx="6694819" cy="496595"/>
          </a:xfrm>
        </p:grpSpPr>
        <p:sp>
          <p:nvSpPr>
            <p:cNvPr id="6" name="Rectángulo 5"/>
            <p:cNvSpPr/>
            <p:nvPr/>
          </p:nvSpPr>
          <p:spPr>
            <a:xfrm>
              <a:off x="2135647" y="5812724"/>
              <a:ext cx="6694819" cy="496595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135647" y="5812724"/>
              <a:ext cx="6694819" cy="496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s-EC" b="1" kern="1200" dirty="0" smtClean="0"/>
                <a:t>MATRIZ DE ACCIONES Y METAS</a:t>
              </a:r>
              <a:endParaRPr lang="es-EC" b="1" kern="1200" dirty="0"/>
            </a:p>
          </p:txBody>
        </p:sp>
      </p:grp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58190"/>
              </p:ext>
            </p:extLst>
          </p:nvPr>
        </p:nvGraphicFramePr>
        <p:xfrm>
          <a:off x="455607" y="576065"/>
          <a:ext cx="8580889" cy="609329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086590"/>
                <a:gridCol w="1788907"/>
                <a:gridCol w="2501223"/>
                <a:gridCol w="2501223"/>
                <a:gridCol w="702946"/>
              </a:tblGrid>
              <a:tr h="288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Objetivo</a:t>
                      </a:r>
                      <a:endParaRPr lang="es-EC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Estrategia</a:t>
                      </a:r>
                      <a:endParaRPr lang="es-EC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Programa</a:t>
                      </a:r>
                      <a:endParaRPr lang="es-EC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Proyecto</a:t>
                      </a:r>
                      <a:endParaRPr lang="es-EC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Tiempo</a:t>
                      </a:r>
                      <a:endParaRPr lang="es-EC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</a:tr>
              <a:tr h="756822">
                <a:tc rowSpan="8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 Incrementar la eficiencia productiva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3.1. Incrementar el nivel tecnológico de producción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3.1.1. Incrementar los recursos tecnológicos tangibles de producción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3.1.1.1. Adquirir maquinaria de tecnología de control numérico  computarizado (CNC)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2014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</a:tr>
              <a:tr h="5075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3.1.1.2. Adquirir herramientas compatibles con la tecnología CNC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</a:tr>
              <a:tr h="7568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3.1.2. Incrementar los recursos intangibles de producción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3.1.2.1. Capacitar al recurso humano en el uso de la nueva tecnología (CNC)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2014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</a:tr>
              <a:tr h="7568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3.2. Incrementar la eficiencia del proceso productivo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3.2.1. Controlar los factores internos que intervienen en el proceso productivo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3.2.1.1. Implementar un sistema de control de rendimiento del personal de producción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2014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</a:tr>
              <a:tr h="7568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3.2.1.2. Implementar un control de materias primas e insumos por medio de inventarios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</a:tr>
              <a:tr h="7568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3.2.1.3. Implementar un sistema de control de calidad que reduzca los productos defectuosos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</a:tr>
              <a:tr h="7568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3.2.2. Incrementar las relaciones con los factores externos que intervienen en el proceso productivo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3.2.2.1. Incrementar el flujo de proveedores de materias primas e insumos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</a:tr>
              <a:tr h="7568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3.2.2.2. Incrementar el flujo de proveedores de servicios especializados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85" marR="16785" marT="0" marB="0" anchor="ctr"/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0" y="1916832"/>
            <a:ext cx="461665" cy="36450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b="1" dirty="0" smtClean="0">
                <a:solidFill>
                  <a:srgbClr val="002060"/>
                </a:solidFill>
              </a:rPr>
              <a:t>PERSPECTIVA PROCESOS INTERNOS</a:t>
            </a:r>
            <a:endParaRPr lang="es-EC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85330" y="116632"/>
            <a:ext cx="6694819" cy="352579"/>
            <a:chOff x="2135647" y="5812724"/>
            <a:chExt cx="6694819" cy="496595"/>
          </a:xfrm>
        </p:grpSpPr>
        <p:sp>
          <p:nvSpPr>
            <p:cNvPr id="6" name="Rectángulo 5"/>
            <p:cNvSpPr/>
            <p:nvPr/>
          </p:nvSpPr>
          <p:spPr>
            <a:xfrm>
              <a:off x="2135647" y="5812724"/>
              <a:ext cx="6694819" cy="496595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135647" y="5812724"/>
              <a:ext cx="6694819" cy="496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s-EC" b="1" dirty="0" smtClean="0"/>
                <a:t>PROGRAMACIÓN DE PROYECTOS</a:t>
              </a:r>
              <a:endParaRPr lang="es-EC" b="1" kern="1200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844" t="22216" r="9046" b="12594"/>
          <a:stretch/>
        </p:blipFill>
        <p:spPr>
          <a:xfrm>
            <a:off x="107504" y="692696"/>
            <a:ext cx="880217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85330" y="116632"/>
            <a:ext cx="6694819" cy="352579"/>
            <a:chOff x="2135647" y="5812724"/>
            <a:chExt cx="6694819" cy="496595"/>
          </a:xfrm>
        </p:grpSpPr>
        <p:sp>
          <p:nvSpPr>
            <p:cNvPr id="6" name="Rectángulo 5"/>
            <p:cNvSpPr/>
            <p:nvPr/>
          </p:nvSpPr>
          <p:spPr>
            <a:xfrm>
              <a:off x="2135647" y="5812724"/>
              <a:ext cx="6694819" cy="496595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135647" y="5812724"/>
              <a:ext cx="6694819" cy="496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s-EC" b="1" dirty="0" smtClean="0"/>
                <a:t>PRESUPUESTO</a:t>
              </a:r>
              <a:endParaRPr lang="es-EC" b="1" kern="1200" dirty="0"/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71164"/>
              </p:ext>
            </p:extLst>
          </p:nvPr>
        </p:nvGraphicFramePr>
        <p:xfrm>
          <a:off x="323528" y="1196752"/>
          <a:ext cx="8352928" cy="48245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72208"/>
                <a:gridCol w="1224136"/>
                <a:gridCol w="1008112"/>
                <a:gridCol w="1080120"/>
                <a:gridCol w="1008112"/>
                <a:gridCol w="1152128"/>
                <a:gridCol w="1008112"/>
              </a:tblGrid>
              <a:tr h="291981">
                <a:tc gridSpan="7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MATRIZ DE RECURSOS Nº 1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198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Empresa: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 gridSpan="6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Talleres de Ingeniera Edwin Caiza (TIEC)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4816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Proyecto: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 gridSpan="6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Adquirir maquinaria de tecnología de control numérico  computarizado (CNC)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1981">
                <a:tc row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ACTIVIDADES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 gridSpan="6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RECURSOS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839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Recursos Humanos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Recursos Materiales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Recursos Tecnológicos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</a:tr>
              <a:tr h="5839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 Determinar necesidades de nueva tecnología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 Administrador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  500,00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</a:tr>
              <a:tr h="87594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 Adquisición de nueva tecnología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 Maquinaria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$50.000,00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</a:tr>
              <a:tr h="5839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 Arranque de producción con nueva maquinaria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 Jefe de producción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$ 700,00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</a:tr>
              <a:tr h="8759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$1.200,00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          -  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$50.000,00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5" marR="58285" marT="0" marB="0" anchor="ctr"/>
                </a:tc>
              </a:tr>
            </a:tbl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2251565" y="6237312"/>
            <a:ext cx="5360953" cy="352579"/>
            <a:chOff x="2115381" y="5812724"/>
            <a:chExt cx="6715085" cy="496595"/>
          </a:xfrm>
        </p:grpSpPr>
        <p:sp>
          <p:nvSpPr>
            <p:cNvPr id="10" name="Rectángulo 9"/>
            <p:cNvSpPr/>
            <p:nvPr/>
          </p:nvSpPr>
          <p:spPr>
            <a:xfrm>
              <a:off x="2115381" y="5812724"/>
              <a:ext cx="6694820" cy="49659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2135647" y="5812724"/>
              <a:ext cx="6694819" cy="4965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s-EC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0099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COSTO TOTAL DE IMPLEMENTACIÓN $51.200,00</a:t>
              </a:r>
              <a:endParaRPr lang="es-EC" b="1" kern="1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99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6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441"/>
            <a:ext cx="8352928" cy="593576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GESTIÓN POR PROCESOS</a:t>
            </a:r>
            <a:endParaRPr lang="es-EC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5654" t="21045" r="19388" b="8604"/>
          <a:stretch/>
        </p:blipFill>
        <p:spPr bwMode="auto">
          <a:xfrm>
            <a:off x="1259632" y="648072"/>
            <a:ext cx="6624736" cy="6093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9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5861" t="24173" r="9260" b="10775"/>
          <a:stretch/>
        </p:blipFill>
        <p:spPr bwMode="auto">
          <a:xfrm>
            <a:off x="35496" y="404664"/>
            <a:ext cx="9036496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03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50891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ESTRUCTURA ORGANIZACIONAL</a:t>
            </a:r>
            <a:endParaRPr lang="es-EC" sz="28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808112"/>
            <a:ext cx="7467600" cy="46064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D61C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ORGÁNICA POR PROCESOS</a:t>
            </a:r>
            <a:endParaRPr lang="es-EC" dirty="0">
              <a:solidFill>
                <a:srgbClr val="D61C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31476" t="22294" r="27604" b="11476"/>
          <a:stretch/>
        </p:blipFill>
        <p:spPr bwMode="auto">
          <a:xfrm>
            <a:off x="1475656" y="1196752"/>
            <a:ext cx="6192688" cy="5661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81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-27384"/>
            <a:ext cx="7467600" cy="50405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SISTEMA DE MARKETING</a:t>
            </a:r>
            <a:endParaRPr lang="es-EC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56268788"/>
              </p:ext>
            </p:extLst>
          </p:nvPr>
        </p:nvGraphicFramePr>
        <p:xfrm>
          <a:off x="2123728" y="404664"/>
          <a:ext cx="446449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Marcador de contenido"/>
          <p:cNvSpPr txBox="1">
            <a:spLocks/>
          </p:cNvSpPr>
          <p:nvPr/>
        </p:nvSpPr>
        <p:spPr>
          <a:xfrm>
            <a:off x="179512" y="1772816"/>
            <a:ext cx="74676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POSICIÓN DE LA EMPRESA</a:t>
            </a:r>
            <a:endParaRPr lang="es-EC" sz="2000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7"/>
          <a:srcRect l="31291" t="22623" r="27779" b="9819"/>
          <a:stretch/>
        </p:blipFill>
        <p:spPr bwMode="auto">
          <a:xfrm>
            <a:off x="1861475" y="2250697"/>
            <a:ext cx="5086789" cy="4594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2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580926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6600"/>
                </a:solidFill>
              </a:rPr>
              <a:t>4. ESTRATEGIA COMUNICACIONAL</a:t>
            </a:r>
            <a:endParaRPr lang="es-EC" b="1" dirty="0">
              <a:solidFill>
                <a:srgbClr val="FF66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00732260"/>
              </p:ext>
            </p:extLst>
          </p:nvPr>
        </p:nvGraphicFramePr>
        <p:xfrm>
          <a:off x="683568" y="908720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6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6EC20513-A818-46BC-A8D3-F452BC69B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6EC20513-A818-46BC-A8D3-F452BC69B08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D9D5A7DA-89B1-4137-AD5E-BEBB462E6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graphicEl>
                                              <a:dgm id="{D9D5A7DA-89B1-4137-AD5E-BEBB462E663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graphicEl>
                                              <a:dgm id="{9323A864-0E9A-4211-9C28-A87558EC3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graphicEl>
                                              <a:dgm id="{9323A864-0E9A-4211-9C28-A87558EC3E9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>
                                            <p:graphicEl>
                                              <a:dgm id="{805B9F09-23E3-4A1A-85A1-539A53C17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>
                                            <p:graphicEl>
                                              <a:dgm id="{805B9F09-23E3-4A1A-85A1-539A53C172D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>
                                            <p:graphicEl>
                                              <a:dgm id="{C41A1B4C-FF0A-4925-AF43-2C909C6C8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>
                                            <p:graphicEl>
                                              <a:dgm id="{C41A1B4C-FF0A-4925-AF43-2C909C6C82F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>
                                            <p:graphicEl>
                                              <a:dgm id="{18365E5A-F30D-4C3D-8EF6-389060265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>
                                            <p:graphicEl>
                                              <a:dgm id="{18365E5A-F30D-4C3D-8EF6-389060265DF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>
                                            <p:graphicEl>
                                              <a:dgm id="{13ED3CA8-A608-46A7-90A6-08574B22A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>
                                            <p:graphicEl>
                                              <a:dgm id="{13ED3CA8-A608-46A7-90A6-08574B22AE9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>
                                            <p:graphicEl>
                                              <a:dgm id="{82BACFEF-D0B3-4376-B408-B5110FCFA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>
                                            <p:graphicEl>
                                              <a:dgm id="{82BACFEF-D0B3-4376-B408-B5110FCFAC6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>
                                            <p:graphicEl>
                                              <a:dgm id="{961354DC-E096-444D-A34C-6754D8876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>
                                            <p:graphicEl>
                                              <a:dgm id="{961354DC-E096-444D-A34C-6754D8876B4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>
                                            <p:graphicEl>
                                              <a:dgm id="{52ACC75E-6A57-4C5D-A6EA-7C709AF52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>
                                            <p:graphicEl>
                                              <a:dgm id="{52ACC75E-6A57-4C5D-A6EA-7C709AF521B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44624"/>
            <a:ext cx="7467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REDISEÑO DE MARCA</a:t>
            </a:r>
            <a:endParaRPr lang="es-EC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916" t="37921" r="8528" b="26124"/>
          <a:stretch/>
        </p:blipFill>
        <p:spPr bwMode="auto">
          <a:xfrm>
            <a:off x="395536" y="3501008"/>
            <a:ext cx="8280920" cy="198472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Documents and Settings\Windows XP\Mis documentos\Mis eBooks\Mis imágenes\Dibujo1.bmp"/>
          <p:cNvPicPr/>
          <p:nvPr/>
        </p:nvPicPr>
        <p:blipFill>
          <a:blip r:embed="rId3"/>
          <a:srcRect l="6510" t="8858" r="8854" b="2559"/>
          <a:stretch>
            <a:fillRect/>
          </a:stretch>
        </p:blipFill>
        <p:spPr bwMode="auto">
          <a:xfrm>
            <a:off x="3563888" y="548680"/>
            <a:ext cx="2880320" cy="2592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179512" y="128443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C00000"/>
                </a:solidFill>
              </a:rPr>
              <a:t>MARCA ACTUAL</a:t>
            </a:r>
            <a:endParaRPr lang="es-EC" b="1" dirty="0">
              <a:solidFill>
                <a:srgbClr val="C00000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082660" y="1268760"/>
            <a:ext cx="1131066" cy="4006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2915816" y="6381327"/>
            <a:ext cx="3244933" cy="46166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PROPUESTA DE MARCA</a:t>
            </a:r>
            <a:endParaRPr lang="es-EC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echa derecha 11"/>
          <p:cNvSpPr/>
          <p:nvPr/>
        </p:nvSpPr>
        <p:spPr>
          <a:xfrm rot="16200000">
            <a:off x="4191720" y="5733184"/>
            <a:ext cx="688552" cy="4006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75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44624"/>
            <a:ext cx="7467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 INSTITUCIONAL</a:t>
            </a:r>
            <a:endParaRPr lang="es-EC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12466" t="17415" r="15551" b="8146"/>
          <a:stretch/>
        </p:blipFill>
        <p:spPr bwMode="auto">
          <a:xfrm>
            <a:off x="179512" y="879596"/>
            <a:ext cx="8784976" cy="5285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339752" y="6309320"/>
            <a:ext cx="48245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TARJETAS DE PRESENTACIÓN</a:t>
            </a:r>
            <a:endParaRPr lang="es-EC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9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652934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MODELO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4843593"/>
              </p:ext>
            </p:extLst>
          </p:nvPr>
        </p:nvGraphicFramePr>
        <p:xfrm>
          <a:off x="0" y="908720"/>
          <a:ext cx="9144000" cy="575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5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44624"/>
            <a:ext cx="7467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 INSTITUCIONAL</a:t>
            </a:r>
            <a:endParaRPr lang="es-EC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7 Imagen"/>
          <p:cNvPicPr/>
          <p:nvPr/>
        </p:nvPicPr>
        <p:blipFill rotWithShape="1">
          <a:blip r:embed="rId2"/>
          <a:srcRect l="29145" t="10955" r="32230" b="2248"/>
          <a:stretch/>
        </p:blipFill>
        <p:spPr bwMode="auto">
          <a:xfrm>
            <a:off x="611560" y="620688"/>
            <a:ext cx="4032448" cy="602128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220072" y="2924944"/>
            <a:ext cx="345638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PAPEL INSTITUCIONAL</a:t>
            </a:r>
            <a:endParaRPr lang="es-EC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3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44624"/>
            <a:ext cx="7467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 </a:t>
            </a:r>
            <a:r>
              <a:rPr lang="es-E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PRODUCTOS</a:t>
            </a:r>
            <a:endParaRPr lang="es-EC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83042" y="764704"/>
            <a:ext cx="716136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CATÁLOGO DE PRODUCTOS</a:t>
            </a:r>
            <a:endParaRPr lang="es-EC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>
            <a:hlinkClick r:id="rId2" action="ppaction://hlinkfile"/>
          </p:cNvPr>
          <p:cNvPicPr/>
          <p:nvPr/>
        </p:nvPicPr>
        <p:blipFill rotWithShape="1">
          <a:blip r:embed="rId3"/>
          <a:srcRect l="36471" t="17709" r="35489" b="18403"/>
          <a:stretch/>
        </p:blipFill>
        <p:spPr bwMode="auto">
          <a:xfrm>
            <a:off x="2411760" y="1514401"/>
            <a:ext cx="4278779" cy="4926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2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0217258"/>
              </p:ext>
            </p:extLst>
          </p:nvPr>
        </p:nvGraphicFramePr>
        <p:xfrm>
          <a:off x="179512" y="72008"/>
          <a:ext cx="856895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4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95024-B3DB-47E5-A083-52678DA08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8695024-B3DB-47E5-A083-52678DA08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8695024-B3DB-47E5-A083-52678DA08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78695024-B3DB-47E5-A083-52678DA08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104DE-6E5E-442D-A4D3-FCAF7AA6B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4E104DE-6E5E-442D-A4D3-FCAF7AA6B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4E104DE-6E5E-442D-A4D3-FCAF7AA6B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A4E104DE-6E5E-442D-A4D3-FCAF7AA6B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10EDB4-7DFC-4429-B158-778F8B669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B10EDB4-7DFC-4429-B158-778F8B669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B10EDB4-7DFC-4429-B158-778F8B669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B10EDB4-7DFC-4429-B158-778F8B669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E3499E-5565-4E0C-AC2C-9B124CC83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5E3499E-5565-4E0C-AC2C-9B124CC83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5E3499E-5565-4E0C-AC2C-9B124CC83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5E3499E-5565-4E0C-AC2C-9B124CC83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9C103-D065-4DD7-A97A-4048755CE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2F9C103-D065-4DD7-A97A-4048755CE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2F9C103-D065-4DD7-A97A-4048755CE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2F9C103-D065-4DD7-A97A-4048755CE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AECBF4-087C-4F60-AB0E-9BB4D0C75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D4AECBF4-087C-4F60-AB0E-9BB4D0C75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4AECBF4-087C-4F60-AB0E-9BB4D0C75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D4AECBF4-087C-4F60-AB0E-9BB4D0C75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80F2E-7742-4B74-9F5C-E85A4D828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3180F2E-7742-4B74-9F5C-E85A4D828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3180F2E-7742-4B74-9F5C-E85A4D828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3180F2E-7742-4B74-9F5C-E85A4D828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4B9A1-4792-470C-86E3-8E18A21E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B04B9A1-4792-470C-86E3-8E18A21E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B04B9A1-4792-470C-86E3-8E18A21E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EB04B9A1-4792-470C-86E3-8E18A21E7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200800" cy="2448272"/>
          </a:xfrm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>
            <a:prstTxWarp prst="textPlain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cap="none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kton Pro" pitchFamily="34" charset="0"/>
              </a:rPr>
              <a:t>G</a:t>
            </a:r>
            <a:r>
              <a:rPr lang="es-ES" sz="1200" b="1" cap="none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kton Pro" pitchFamily="34" charset="0"/>
              </a:rPr>
              <a:t>RACIAS POR </a:t>
            </a:r>
            <a:br>
              <a:rPr lang="es-ES" sz="1200" b="1" cap="none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kton Pro" pitchFamily="34" charset="0"/>
              </a:rPr>
            </a:br>
            <a:r>
              <a:rPr lang="es-ES" sz="1200" b="1" cap="none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kton Pro" pitchFamily="34" charset="0"/>
              </a:rPr>
              <a:t>SU ATENCIÓN</a:t>
            </a:r>
            <a:endParaRPr lang="es-EC" sz="1200" b="1" cap="none" dirty="0"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55776" y="404664"/>
            <a:ext cx="4104456" cy="8309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1. ESTRATEGIA INSTITUCIONAL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4677" y="1763524"/>
            <a:ext cx="3203267" cy="369332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ANÁLISIS SITUACIONAL</a:t>
            </a:r>
            <a:endParaRPr lang="es-EC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185157" y="1763524"/>
            <a:ext cx="3203267" cy="369332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PROPUESTA ESTRATÉGICA</a:t>
            </a:r>
            <a:endParaRPr lang="es-EC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79512" y="2854677"/>
            <a:ext cx="1440160" cy="646331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+mj-lt"/>
              </a:rPr>
              <a:t>Análisis Externo</a:t>
            </a:r>
            <a:endParaRPr lang="es-EC" b="1" dirty="0"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63688" y="2852936"/>
            <a:ext cx="1440160" cy="646331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+mj-lt"/>
              </a:rPr>
              <a:t>Análisis de  Mercado</a:t>
            </a:r>
            <a:endParaRPr lang="es-EC" b="1" dirty="0">
              <a:latin typeface="+mj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47864" y="2852936"/>
            <a:ext cx="1440160" cy="646331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+mj-lt"/>
              </a:rPr>
              <a:t>Análisis Interno</a:t>
            </a:r>
            <a:endParaRPr lang="es-EC" b="1" dirty="0"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32040" y="2854677"/>
            <a:ext cx="1872208" cy="646331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+mj-lt"/>
              </a:rPr>
              <a:t>Direccionamiento estratégico</a:t>
            </a:r>
            <a:endParaRPr lang="es-EC" b="1" dirty="0">
              <a:latin typeface="+mj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20272" y="2854677"/>
            <a:ext cx="1872208" cy="646331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es-EC" b="1" dirty="0" smtClean="0">
                <a:latin typeface="+mj-lt"/>
              </a:rPr>
              <a:t>Operacionalización estratégica</a:t>
            </a:r>
            <a:endParaRPr lang="es-EC" b="1" dirty="0"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932040" y="3792522"/>
            <a:ext cx="1872208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</a:rPr>
              <a:t>Visión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</a:rPr>
              <a:t>Misión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</a:rPr>
              <a:t>Principios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</a:rPr>
              <a:t>Valores</a:t>
            </a:r>
            <a:endParaRPr lang="es-EC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020272" y="3789040"/>
            <a:ext cx="1872208" cy="28623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</a:rPr>
              <a:t>Mapa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</a:rPr>
              <a:t>Catálogo de objetivos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</a:rPr>
              <a:t>Matriz de acciones y metas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</a:rPr>
              <a:t>Programación de proyectos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</a:rPr>
              <a:t>Presupuesto</a:t>
            </a:r>
            <a:endParaRPr lang="es-EC" dirty="0">
              <a:latin typeface="+mj-lt"/>
            </a:endParaRPr>
          </a:p>
        </p:txBody>
      </p:sp>
      <p:cxnSp>
        <p:nvCxnSpPr>
          <p:cNvPr id="19" name="Conector recto de flecha 18"/>
          <p:cNvCxnSpPr>
            <a:stCxn id="5" idx="2"/>
            <a:endCxn id="6" idx="0"/>
          </p:cNvCxnSpPr>
          <p:nvPr/>
        </p:nvCxnSpPr>
        <p:spPr>
          <a:xfrm flipH="1">
            <a:off x="2466311" y="1235661"/>
            <a:ext cx="2141693" cy="527863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5" idx="2"/>
            <a:endCxn id="7" idx="0"/>
          </p:cNvCxnSpPr>
          <p:nvPr/>
        </p:nvCxnSpPr>
        <p:spPr>
          <a:xfrm>
            <a:off x="4608004" y="1235661"/>
            <a:ext cx="2178787" cy="527863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6" idx="2"/>
            <a:endCxn id="8" idx="0"/>
          </p:cNvCxnSpPr>
          <p:nvPr/>
        </p:nvCxnSpPr>
        <p:spPr>
          <a:xfrm flipH="1">
            <a:off x="899592" y="2132856"/>
            <a:ext cx="1566719" cy="72182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6" idx="2"/>
            <a:endCxn id="10" idx="0"/>
          </p:cNvCxnSpPr>
          <p:nvPr/>
        </p:nvCxnSpPr>
        <p:spPr>
          <a:xfrm>
            <a:off x="2466311" y="2132856"/>
            <a:ext cx="1601633" cy="72008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6" idx="2"/>
            <a:endCxn id="9" idx="0"/>
          </p:cNvCxnSpPr>
          <p:nvPr/>
        </p:nvCxnSpPr>
        <p:spPr>
          <a:xfrm>
            <a:off x="2466311" y="2132856"/>
            <a:ext cx="17457" cy="72008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7" idx="2"/>
            <a:endCxn id="11" idx="0"/>
          </p:cNvCxnSpPr>
          <p:nvPr/>
        </p:nvCxnSpPr>
        <p:spPr>
          <a:xfrm flipH="1">
            <a:off x="5868144" y="2132856"/>
            <a:ext cx="918647" cy="72182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7" idx="2"/>
            <a:endCxn id="12" idx="0"/>
          </p:cNvCxnSpPr>
          <p:nvPr/>
        </p:nvCxnSpPr>
        <p:spPr>
          <a:xfrm>
            <a:off x="6786791" y="2132856"/>
            <a:ext cx="1169585" cy="72182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endCxn id="13" idx="0"/>
          </p:cNvCxnSpPr>
          <p:nvPr/>
        </p:nvCxnSpPr>
        <p:spPr>
          <a:xfrm>
            <a:off x="5868144" y="3502749"/>
            <a:ext cx="0" cy="289773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7956376" y="3516484"/>
            <a:ext cx="0" cy="289773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652934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SITUACIONAL</a:t>
            </a:r>
            <a:endParaRPr lang="es-EC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EXTERNO</a:t>
            </a:r>
            <a:endParaRPr lang="es-EC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38032909"/>
              </p:ext>
            </p:extLst>
          </p:nvPr>
        </p:nvGraphicFramePr>
        <p:xfrm>
          <a:off x="323528" y="1397000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2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BB6EB-E1FD-4E5E-8E6A-C58F46CCE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F6BB6EB-E1FD-4E5E-8E6A-C58F46CCE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F6BB6EB-E1FD-4E5E-8E6A-C58F46CCE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7F6BB6EB-E1FD-4E5E-8E6A-C58F46CCE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575D9C-48D0-45F8-BD29-0B53F1FE0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9575D9C-48D0-45F8-BD29-0B53F1FE0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9575D9C-48D0-45F8-BD29-0B53F1FE0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9575D9C-48D0-45F8-BD29-0B53F1FE0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FDB531-0901-434E-9D04-B2EB1431C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CFDB531-0901-434E-9D04-B2EB1431C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CFDB531-0901-434E-9D04-B2EB1431C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CFDB531-0901-434E-9D04-B2EB1431C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F8B60E-8DC0-4155-9D77-13F0F68B0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8F8B60E-8DC0-4155-9D77-13F0F68B0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8F8B60E-8DC0-4155-9D77-13F0F68B0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E8F8B60E-8DC0-4155-9D77-13F0F68B0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388640"/>
          </a:xfrm>
        </p:spPr>
        <p:txBody>
          <a:bodyPr>
            <a:no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es-ES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</a:t>
            </a:r>
            <a:r>
              <a:rPr lang="es-ES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MERCADO</a:t>
            </a:r>
            <a:endParaRPr lang="es-EC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58052297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713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5B7785-322A-4E68-9920-EC6F2F91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45B7785-322A-4E68-9920-EC6F2F91E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9F1532-606F-4DCA-9A76-52F747201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B9F1532-606F-4DCA-9A76-52F747201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C4917F-F8ED-4924-8B92-1E6A0A744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0C4917F-F8ED-4924-8B92-1E6A0A744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1CD76A-D70D-448B-BC1E-15F8E5891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E1CD76A-D70D-448B-BC1E-15F8E5891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2135B4-F5D8-4057-81FF-7CD76F2C7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42135B4-F5D8-4057-81FF-7CD76F2C7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116942-F2BA-4D9C-AEFC-AE156E9F1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D116942-F2BA-4D9C-AEFC-AE156E9F1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2027A8-5C6B-4037-AB52-46091FFAD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F2027A8-5C6B-4037-AB52-46091FFAD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1ED92-2D95-408D-BC55-8C964C231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091ED92-2D95-408D-BC55-8C964C231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3B33D-881E-45A0-BE19-9E39B4A55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CB3B33D-881E-45A0-BE19-9E39B4A55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9AB326-A9D3-4CF7-A563-5D8799345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5B9AB326-A9D3-4CF7-A563-5D8799345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9B721-8F56-4A6D-982C-04E9915B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7039B721-8F56-4A6D-982C-04E9915B1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25DFC-58CB-4475-9A7F-AE1AB4608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CF325DFC-58CB-4475-9A7F-AE1AB4608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12B3-1D39-47FB-B585-1766694F4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CFBF12B3-1D39-47FB-B585-1766694F4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E2695-1446-4E09-A66E-056E2BCEF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0BE2695-1446-4E09-A66E-056E2BCEF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E844C9-338E-40E7-AE6E-9C8835964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A6E844C9-338E-40E7-AE6E-9C8835964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INTERNO</a:t>
            </a:r>
            <a:endParaRPr lang="es-EC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59593503"/>
              </p:ext>
            </p:extLst>
          </p:nvPr>
        </p:nvGraphicFramePr>
        <p:xfrm>
          <a:off x="107504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26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8314C-DF02-41BB-8ABF-3E680D5A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3B8314C-DF02-41BB-8ABF-3E680D5AE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C23B0-55D6-4CB7-B8E7-AEC26EE3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EFC23B0-55D6-4CB7-B8E7-AEC26EE39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6B4C7E-3E23-42EE-8489-B5E3AD610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86B4C7E-3E23-42EE-8489-B5E3AD610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8F6E7D-8B12-4FD4-8260-C0DD831B1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C8F6E7D-8B12-4FD4-8260-C0DD831B1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63272" cy="652934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ESTRATÉGICA</a:t>
            </a:r>
            <a:endParaRPr lang="es-EC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DIRECCIONAMIENTO ESTRATÉGICO</a:t>
            </a:r>
            <a:endParaRPr lang="es-EC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1 Redondear rectángulo de esquina diagonal"/>
          <p:cNvSpPr/>
          <p:nvPr/>
        </p:nvSpPr>
        <p:spPr>
          <a:xfrm>
            <a:off x="72008" y="1268760"/>
            <a:ext cx="6137920" cy="1512168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s-EC" sz="1300" b="1" dirty="0" smtClean="0">
              <a:solidFill>
                <a:schemeClr val="bg1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es-EC" sz="13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Visión 2017  </a:t>
            </a:r>
          </a:p>
          <a:p>
            <a:pPr algn="ctr">
              <a:lnSpc>
                <a:spcPct val="150000"/>
              </a:lnSpc>
            </a:pPr>
            <a:r>
              <a:rPr lang="es-ES" sz="1300" b="1" kern="1400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rPr>
              <a:t>Ser </a:t>
            </a:r>
            <a:r>
              <a:rPr lang="es-ES" sz="1300" b="1" kern="1400" dirty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rPr>
              <a:t>líderes en el mercado local en la elaboración de repuestos industriales, mejorando constantemente con innovación de procesos y responsabilidad a fin de superar las exigencias y requerimientos de nuestros clientes.</a:t>
            </a:r>
            <a:endParaRPr lang="es-EC" sz="1300" kern="1400" dirty="0">
              <a:solidFill>
                <a:schemeClr val="bg1"/>
              </a:solidFill>
              <a:effectLst/>
              <a:latin typeface="Gill Sans MT"/>
              <a:ea typeface="Times New Roman"/>
              <a:cs typeface="Times New Roman"/>
            </a:endParaRPr>
          </a:p>
          <a:p>
            <a:pPr indent="252095" algn="ctr">
              <a:lnSpc>
                <a:spcPct val="150000"/>
              </a:lnSpc>
              <a:spcAft>
                <a:spcPts val="1000"/>
              </a:spcAft>
            </a:pPr>
            <a:r>
              <a:rPr lang="es-ES" sz="1300" b="1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es-EC" sz="1300" dirty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288 Redondear rectángulo de esquina diagonal"/>
          <p:cNvSpPr/>
          <p:nvPr/>
        </p:nvSpPr>
        <p:spPr>
          <a:xfrm>
            <a:off x="3347864" y="2924944"/>
            <a:ext cx="5724128" cy="1728192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s-EC" sz="1300" dirty="0" smtClean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es-EC" sz="1300" b="1" dirty="0" smtClean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Misión</a:t>
            </a:r>
            <a:r>
              <a:rPr lang="es-EC" sz="13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C" sz="13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ES" sz="1300" b="1" kern="1400" dirty="0" smtClean="0">
                <a:solidFill>
                  <a:schemeClr val="tx1"/>
                </a:solidFill>
                <a:effectLst/>
                <a:latin typeface="Arial"/>
                <a:ea typeface="Times New Roman"/>
                <a:cs typeface="Times New Roman"/>
              </a:rPr>
              <a:t>Somos </a:t>
            </a:r>
            <a:r>
              <a:rPr lang="es-ES" sz="1300" b="1" kern="1400" dirty="0">
                <a:solidFill>
                  <a:schemeClr val="tx1"/>
                </a:solidFill>
                <a:effectLst/>
                <a:latin typeface="Arial"/>
                <a:ea typeface="Times New Roman"/>
                <a:cs typeface="Times New Roman"/>
              </a:rPr>
              <a:t>fabricantes de repuestos industriales de alta precisión y calidad, ofreciendo soluciones integrales en el área de mantenimiento de empresas manufactureras con nuestros productos, trabajando con honestidad, compromiso con las necesidades del cliente y puntualidad.</a:t>
            </a:r>
            <a:endParaRPr lang="es-EC" sz="1300" kern="1400" dirty="0">
              <a:solidFill>
                <a:schemeClr val="tx1"/>
              </a:solidFill>
              <a:effectLst/>
              <a:latin typeface="Gill Sans MT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es-ES" sz="1300" b="1" dirty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es-EC" sz="1300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582478055"/>
              </p:ext>
            </p:extLst>
          </p:nvPr>
        </p:nvGraphicFramePr>
        <p:xfrm>
          <a:off x="1259632" y="4869160"/>
          <a:ext cx="648072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FBDDF7-EBA9-4E55-87A1-040A9713E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graphicEl>
                                              <a:dgm id="{09FBDDF7-EBA9-4E55-87A1-040A9713E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09FBDDF7-EBA9-4E55-87A1-040A9713E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09FBDDF7-EBA9-4E55-87A1-040A9713E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09FBDDF7-EBA9-4E55-87A1-040A9713E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9642A1-E160-419B-B4B1-8E9E5319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B49642A1-E160-419B-B4B1-8E9E5319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B49642A1-E160-419B-B4B1-8E9E5319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B49642A1-E160-419B-B4B1-8E9E5319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graphicEl>
                                              <a:dgm id="{B49642A1-E160-419B-B4B1-8E9E5319E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E6D87F-999B-4B04-B484-F9F3175C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77E6D87F-999B-4B04-B484-F9F3175C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77E6D87F-999B-4B04-B484-F9F3175C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77E6D87F-999B-4B04-B484-F9F3175C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graphicEl>
                                              <a:dgm id="{77E6D87F-999B-4B04-B484-F9F3175C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C377AF-99BD-4AF8-8930-69DB7584A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AFC377AF-99BD-4AF8-8930-69DB7584A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AFC377AF-99BD-4AF8-8930-69DB7584A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AFC377AF-99BD-4AF8-8930-69DB7584A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AFC377AF-99BD-4AF8-8930-69DB7584A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-27384"/>
            <a:ext cx="7467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OPERACIONALIZACIÓN ESTRATÉGICA</a:t>
            </a:r>
            <a:endParaRPr lang="es-EC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055329"/>
              </p:ext>
            </p:extLst>
          </p:nvPr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3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85330" y="121923"/>
            <a:ext cx="6694819" cy="496595"/>
            <a:chOff x="2135647" y="5812724"/>
            <a:chExt cx="6694819" cy="496595"/>
          </a:xfrm>
        </p:grpSpPr>
        <p:sp>
          <p:nvSpPr>
            <p:cNvPr id="5" name="Rectángulo 4"/>
            <p:cNvSpPr/>
            <p:nvPr/>
          </p:nvSpPr>
          <p:spPr>
            <a:xfrm>
              <a:off x="2135647" y="5812724"/>
              <a:ext cx="6694819" cy="49659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2135647" y="5812724"/>
              <a:ext cx="6694819" cy="4965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s-EC" b="1" kern="1200" dirty="0" smtClean="0">
                  <a:solidFill>
                    <a:schemeClr val="tx1"/>
                  </a:solidFill>
                </a:rPr>
                <a:t>CATÁLOGO DE OBJETIVOS</a:t>
              </a:r>
              <a:endParaRPr lang="es-EC" b="1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92689"/>
              </p:ext>
            </p:extLst>
          </p:nvPr>
        </p:nvGraphicFramePr>
        <p:xfrm>
          <a:off x="107504" y="854344"/>
          <a:ext cx="8712969" cy="555370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500920"/>
                <a:gridCol w="4072183"/>
                <a:gridCol w="1379956"/>
                <a:gridCol w="560475"/>
                <a:gridCol w="838067"/>
                <a:gridCol w="1361368"/>
              </a:tblGrid>
              <a:tr h="383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CÓD.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OBJETIVOS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INDICADOR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META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TIEMPO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PONDERACIÓN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</a:tr>
              <a:tr h="44712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3.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Incrementar la eficiencia productiva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40%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2017</a:t>
                      </a:r>
                      <a:endParaRPr lang="es-EC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100%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</a:tr>
              <a:tr h="7665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3.1.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Incrementar el nivel tecnológico de producción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Reducción tiempos de entrega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40%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2017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60%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</a:tr>
              <a:tr h="31937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3.1.1.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Incrementar los recursos tangibles de producción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Cantidad de maquinarias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3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2017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30%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</a:tr>
              <a:tr h="6387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3.1.2.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Incrementar los recursos intangibles de producción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Porcentaje obreros calificados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90%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2017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30%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</a:tr>
              <a:tr h="11497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3.2.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Incrementar la eficiencia del proceso productivo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Porcentaje de cumplimiento de entrega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95%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2017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40%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</a:tr>
              <a:tr h="31937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3.2.1.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Controlar los factores internos que intervienen en el proceso de producción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Reducción de desperdicio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10%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2017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30%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</a:tr>
              <a:tr h="6387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3.2.2.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Incrementar las relaciones con los factores externos que intervienen en el proceso de producción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Días de respuesta proveedores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2017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10%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" marR="554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869</TotalTime>
  <Words>1133</Words>
  <Application>Microsoft Office PowerPoint</Application>
  <PresentationFormat>Presentación en pantalla (4:3)</PresentationFormat>
  <Paragraphs>267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Mirador</vt:lpstr>
      <vt:lpstr>MODELO DE GESTIÓN PARA LA INDUSTRIA METALMECÁNICA TIEC</vt:lpstr>
      <vt:lpstr>ESTRUCTURA DEL MODELO</vt:lpstr>
      <vt:lpstr>Presentación de PowerPoint</vt:lpstr>
      <vt:lpstr>ANÁLISIS SITUACIONAL</vt:lpstr>
      <vt:lpstr>Presentación de PowerPoint</vt:lpstr>
      <vt:lpstr>Presentación de PowerPoint</vt:lpstr>
      <vt:lpstr>PROPUESTA ESTRATÉGICA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GESTIÓN POR PROCESOS</vt:lpstr>
      <vt:lpstr>Presentación de PowerPoint</vt:lpstr>
      <vt:lpstr>3. ESTRUCTURA ORGANIZACIONAL</vt:lpstr>
      <vt:lpstr>Presentación de PowerPoint</vt:lpstr>
      <vt:lpstr>4. ESTRATEGIA COMUNICACIONAL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GESTIÓN PARA LA INDUSTRIA METALMECÁNICA TIEC</dc:title>
  <dc:creator>Tany</dc:creator>
  <cp:lastModifiedBy>User</cp:lastModifiedBy>
  <cp:revision>55</cp:revision>
  <dcterms:created xsi:type="dcterms:W3CDTF">2014-04-12T15:09:02Z</dcterms:created>
  <dcterms:modified xsi:type="dcterms:W3CDTF">2014-07-08T14:45:37Z</dcterms:modified>
</cp:coreProperties>
</file>