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53"/>
  </p:notesMasterIdLst>
  <p:sldIdLst>
    <p:sldId id="259" r:id="rId4"/>
    <p:sldId id="256" r:id="rId5"/>
    <p:sldId id="317" r:id="rId6"/>
    <p:sldId id="276" r:id="rId7"/>
    <p:sldId id="284" r:id="rId8"/>
    <p:sldId id="262" r:id="rId9"/>
    <p:sldId id="263" r:id="rId10"/>
    <p:sldId id="264" r:id="rId11"/>
    <p:sldId id="316" r:id="rId12"/>
    <p:sldId id="280" r:id="rId13"/>
    <p:sldId id="297" r:id="rId14"/>
    <p:sldId id="298" r:id="rId15"/>
    <p:sldId id="328" r:id="rId16"/>
    <p:sldId id="300" r:id="rId17"/>
    <p:sldId id="301" r:id="rId18"/>
    <p:sldId id="277" r:id="rId19"/>
    <p:sldId id="305" r:id="rId20"/>
    <p:sldId id="304" r:id="rId21"/>
    <p:sldId id="302" r:id="rId22"/>
    <p:sldId id="324" r:id="rId23"/>
    <p:sldId id="307" r:id="rId24"/>
    <p:sldId id="266" r:id="rId25"/>
    <p:sldId id="268" r:id="rId26"/>
    <p:sldId id="273" r:id="rId27"/>
    <p:sldId id="275" r:id="rId28"/>
    <p:sldId id="283" r:id="rId29"/>
    <p:sldId id="318" r:id="rId30"/>
    <p:sldId id="320" r:id="rId31"/>
    <p:sldId id="278" r:id="rId32"/>
    <p:sldId id="294" r:id="rId33"/>
    <p:sldId id="295" r:id="rId34"/>
    <p:sldId id="296" r:id="rId35"/>
    <p:sldId id="267" r:id="rId36"/>
    <p:sldId id="313" r:id="rId37"/>
    <p:sldId id="325" r:id="rId38"/>
    <p:sldId id="327" r:id="rId39"/>
    <p:sldId id="315" r:id="rId40"/>
    <p:sldId id="311" r:id="rId41"/>
    <p:sldId id="323" r:id="rId42"/>
    <p:sldId id="310" r:id="rId43"/>
    <p:sldId id="286" r:id="rId44"/>
    <p:sldId id="287" r:id="rId45"/>
    <p:sldId id="292" r:id="rId46"/>
    <p:sldId id="293" r:id="rId47"/>
    <p:sldId id="306" r:id="rId48"/>
    <p:sldId id="308" r:id="rId49"/>
    <p:sldId id="321" r:id="rId50"/>
    <p:sldId id="322" r:id="rId51"/>
    <p:sldId id="272" r:id="rId5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98" autoAdjust="0"/>
  </p:normalViewPr>
  <p:slideViewPr>
    <p:cSldViewPr>
      <p:cViewPr>
        <p:scale>
          <a:sx n="70" d="100"/>
          <a:sy n="70" d="100"/>
        </p:scale>
        <p:origin x="-138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image" Target="../media/image38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image" Target="../media/image38.pn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6D032-077B-4FDB-AA07-14CA236BE7C5}" type="doc">
      <dgm:prSet loTypeId="urn:microsoft.com/office/officeart/2005/8/layout/vList3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20AF7511-A4CE-46B1-9F26-AD2CBB64C91C}">
      <dgm:prSet phldrT="[Texto]"/>
      <dgm:spPr>
        <a:xfrm rot="10800000">
          <a:off x="1273583" y="134"/>
          <a:ext cx="4763262" cy="295255"/>
        </a:xfrm>
        <a:prstGeom prst="homePlate">
          <a:avLst/>
        </a:prstGeom>
      </dgm:spPr>
      <dgm:t>
        <a:bodyPr/>
        <a:lstStyle/>
        <a:p>
          <a:pPr algn="l"/>
          <a:r>
            <a:rPr lang="es-ES" altLang="es-EC" dirty="0" smtClean="0">
              <a:latin typeface="Arial" pitchFamily="34" charset="0"/>
              <a:ea typeface="+mn-ea"/>
              <a:cs typeface="Arial" pitchFamily="34" charset="0"/>
            </a:rPr>
            <a:t>1. Introducción.</a:t>
          </a:r>
          <a:endParaRPr lang="es-EC" dirty="0">
            <a:latin typeface="Calibri"/>
            <a:ea typeface="+mn-ea"/>
            <a:cs typeface="+mn-cs"/>
          </a:endParaRPr>
        </a:p>
      </dgm:t>
    </dgm:pt>
    <dgm:pt modelId="{5BAA6DE7-2875-4EEA-9BE6-0F441A77D62B}" type="parTrans" cxnId="{53876D72-12B8-42F8-8598-3219AF78A082}">
      <dgm:prSet/>
      <dgm:spPr/>
      <dgm:t>
        <a:bodyPr/>
        <a:lstStyle/>
        <a:p>
          <a:endParaRPr lang="es-EC"/>
        </a:p>
      </dgm:t>
    </dgm:pt>
    <dgm:pt modelId="{3C394A4B-1952-4776-AD29-C508B05D734C}" type="sibTrans" cxnId="{53876D72-12B8-42F8-8598-3219AF78A082}">
      <dgm:prSet/>
      <dgm:spPr/>
      <dgm:t>
        <a:bodyPr/>
        <a:lstStyle/>
        <a:p>
          <a:endParaRPr lang="es-EC"/>
        </a:p>
      </dgm:t>
    </dgm:pt>
    <dgm:pt modelId="{277C6BFE-2858-4F6C-B470-0E2871821128}">
      <dgm:prSet phldrT="[Texto]"/>
      <dgm:spPr>
        <a:xfrm rot="10800000">
          <a:off x="1273583" y="383526"/>
          <a:ext cx="4763262" cy="295255"/>
        </a:xfrm>
        <a:prstGeom prst="homePlate">
          <a:avLst/>
        </a:prstGeom>
      </dgm:spPr>
      <dgm:t>
        <a:bodyPr/>
        <a:lstStyle/>
        <a:p>
          <a:pPr algn="l"/>
          <a:r>
            <a:rPr lang="es-ES" altLang="es-EC" smtClean="0">
              <a:latin typeface="Arial" pitchFamily="34" charset="0"/>
              <a:ea typeface="+mn-ea"/>
              <a:cs typeface="Arial" pitchFamily="34" charset="0"/>
            </a:rPr>
            <a:t>2. Situación Actual.</a:t>
          </a:r>
          <a:endParaRPr lang="es-EC" dirty="0">
            <a:latin typeface="Calibri"/>
            <a:ea typeface="+mn-ea"/>
            <a:cs typeface="+mn-cs"/>
          </a:endParaRPr>
        </a:p>
      </dgm:t>
    </dgm:pt>
    <dgm:pt modelId="{0506C5EA-7508-4265-A2C8-481051B210D5}" type="parTrans" cxnId="{A51856B0-246C-494B-B273-FCFC9CE694BF}">
      <dgm:prSet/>
      <dgm:spPr/>
      <dgm:t>
        <a:bodyPr/>
        <a:lstStyle/>
        <a:p>
          <a:endParaRPr lang="es-EC"/>
        </a:p>
      </dgm:t>
    </dgm:pt>
    <dgm:pt modelId="{644429EF-A195-4CD8-A4A6-A1D5D1F9BEC3}" type="sibTrans" cxnId="{A51856B0-246C-494B-B273-FCFC9CE694BF}">
      <dgm:prSet/>
      <dgm:spPr/>
      <dgm:t>
        <a:bodyPr/>
        <a:lstStyle/>
        <a:p>
          <a:endParaRPr lang="es-EC"/>
        </a:p>
      </dgm:t>
    </dgm:pt>
    <dgm:pt modelId="{E96B6D6C-47FC-4070-8676-DD86E2AE46F0}">
      <dgm:prSet phldrT="[Texto]"/>
      <dgm:spPr>
        <a:xfrm rot="10800000">
          <a:off x="1273583" y="766917"/>
          <a:ext cx="4763262" cy="295255"/>
        </a:xfrm>
        <a:prstGeom prst="homePlate">
          <a:avLst/>
        </a:prstGeom>
      </dgm:spPr>
      <dgm:t>
        <a:bodyPr/>
        <a:lstStyle/>
        <a:p>
          <a:pPr algn="l"/>
          <a:r>
            <a:rPr lang="es-ES" altLang="es-EC" smtClean="0">
              <a:latin typeface="Arial" pitchFamily="34" charset="0"/>
              <a:ea typeface="+mn-ea"/>
              <a:cs typeface="Arial" pitchFamily="34" charset="0"/>
            </a:rPr>
            <a:t>3. Importancia del proyecto.</a:t>
          </a:r>
          <a:endParaRPr lang="es-EC" dirty="0">
            <a:latin typeface="Calibri"/>
            <a:ea typeface="+mn-ea"/>
            <a:cs typeface="+mn-cs"/>
          </a:endParaRPr>
        </a:p>
      </dgm:t>
    </dgm:pt>
    <dgm:pt modelId="{79809A13-F291-49E7-975A-5D75258747E2}" type="parTrans" cxnId="{C87A076C-EBFD-4597-B5D1-E4FB937D8D85}">
      <dgm:prSet/>
      <dgm:spPr/>
      <dgm:t>
        <a:bodyPr/>
        <a:lstStyle/>
        <a:p>
          <a:endParaRPr lang="es-EC"/>
        </a:p>
      </dgm:t>
    </dgm:pt>
    <dgm:pt modelId="{535FDFEE-F45B-4D1C-AD2E-B8ADE631A56B}" type="sibTrans" cxnId="{C87A076C-EBFD-4597-B5D1-E4FB937D8D85}">
      <dgm:prSet/>
      <dgm:spPr/>
      <dgm:t>
        <a:bodyPr/>
        <a:lstStyle/>
        <a:p>
          <a:endParaRPr lang="es-EC"/>
        </a:p>
      </dgm:t>
    </dgm:pt>
    <dgm:pt modelId="{AEEAED59-ECA4-430A-BE35-8442DA862345}">
      <dgm:prSet phldrT="[Texto]"/>
      <dgm:spPr>
        <a:xfrm rot="10800000">
          <a:off x="1273583" y="1150309"/>
          <a:ext cx="4763262" cy="295255"/>
        </a:xfrm>
        <a:prstGeom prst="homePlate">
          <a:avLst/>
        </a:prstGeom>
      </dgm:spPr>
      <dgm:t>
        <a:bodyPr/>
        <a:lstStyle/>
        <a:p>
          <a:pPr algn="l"/>
          <a:r>
            <a:rPr lang="es-ES" altLang="es-EC" dirty="0" smtClean="0">
              <a:latin typeface="Arial" pitchFamily="34" charset="0"/>
              <a:ea typeface="+mn-ea"/>
              <a:cs typeface="Arial" pitchFamily="34" charset="0"/>
            </a:rPr>
            <a:t>4. Objetivos.</a:t>
          </a:r>
          <a:endParaRPr lang="es-EC" dirty="0">
            <a:latin typeface="Calibri"/>
            <a:ea typeface="+mn-ea"/>
            <a:cs typeface="+mn-cs"/>
          </a:endParaRPr>
        </a:p>
      </dgm:t>
    </dgm:pt>
    <dgm:pt modelId="{1925ADA2-1AF3-4D31-A5A5-F6BC80E56D80}" type="parTrans" cxnId="{E2D2019E-E19C-4CEB-936A-9DBE68DCAAA1}">
      <dgm:prSet/>
      <dgm:spPr/>
      <dgm:t>
        <a:bodyPr/>
        <a:lstStyle/>
        <a:p>
          <a:endParaRPr lang="es-EC"/>
        </a:p>
      </dgm:t>
    </dgm:pt>
    <dgm:pt modelId="{75CD4D60-57F8-4722-BF7C-05F2687F0683}" type="sibTrans" cxnId="{E2D2019E-E19C-4CEB-936A-9DBE68DCAAA1}">
      <dgm:prSet/>
      <dgm:spPr/>
      <dgm:t>
        <a:bodyPr/>
        <a:lstStyle/>
        <a:p>
          <a:endParaRPr lang="es-EC"/>
        </a:p>
      </dgm:t>
    </dgm:pt>
    <dgm:pt modelId="{2C736A97-9D7C-4D21-9387-9E533BB7B151}">
      <dgm:prSet phldrT="[Texto]"/>
      <dgm:spPr>
        <a:xfrm rot="10800000">
          <a:off x="1273583" y="1533701"/>
          <a:ext cx="4763262" cy="295255"/>
        </a:xfrm>
        <a:prstGeom prst="homePlate">
          <a:avLst/>
        </a:prstGeom>
      </dgm:spPr>
      <dgm:t>
        <a:bodyPr/>
        <a:lstStyle/>
        <a:p>
          <a:pPr algn="l"/>
          <a:r>
            <a:rPr lang="es-ES" altLang="es-EC" smtClean="0">
              <a:latin typeface="Arial" pitchFamily="34" charset="0"/>
              <a:ea typeface="+mn-ea"/>
              <a:cs typeface="Arial" pitchFamily="34" charset="0"/>
            </a:rPr>
            <a:t>5. Alcance.</a:t>
          </a:r>
          <a:endParaRPr lang="es-EC" dirty="0">
            <a:latin typeface="Calibri"/>
            <a:ea typeface="+mn-ea"/>
            <a:cs typeface="+mn-cs"/>
          </a:endParaRPr>
        </a:p>
      </dgm:t>
    </dgm:pt>
    <dgm:pt modelId="{F857261D-D61F-4A4B-AC23-E1CE5AE62259}" type="parTrans" cxnId="{90BC1F0E-1153-4809-87D0-546794E4FFEA}">
      <dgm:prSet/>
      <dgm:spPr/>
      <dgm:t>
        <a:bodyPr/>
        <a:lstStyle/>
        <a:p>
          <a:endParaRPr lang="es-EC"/>
        </a:p>
      </dgm:t>
    </dgm:pt>
    <dgm:pt modelId="{E2EE5C4F-8EAE-4F22-BBD9-1DDC0A58F02E}" type="sibTrans" cxnId="{90BC1F0E-1153-4809-87D0-546794E4FFEA}">
      <dgm:prSet/>
      <dgm:spPr/>
      <dgm:t>
        <a:bodyPr/>
        <a:lstStyle/>
        <a:p>
          <a:endParaRPr lang="es-EC"/>
        </a:p>
      </dgm:t>
    </dgm:pt>
    <dgm:pt modelId="{143C9E4F-BF75-49F3-B3F3-5C306B480FBD}">
      <dgm:prSet phldrT="[Texto]"/>
      <dgm:spPr>
        <a:xfrm rot="10800000">
          <a:off x="1273583" y="1917092"/>
          <a:ext cx="4763262" cy="295255"/>
        </a:xfrm>
        <a:prstGeom prst="homePlate">
          <a:avLst/>
        </a:prstGeom>
      </dgm:spPr>
      <dgm:t>
        <a:bodyPr/>
        <a:lstStyle/>
        <a:p>
          <a:pPr algn="l"/>
          <a:r>
            <a:rPr lang="es-EC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6. Marco Teórico.</a:t>
          </a:r>
          <a:endParaRPr lang="es-EC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E973812-5D01-4EF2-8063-AD993A6A4D61}" type="parTrans" cxnId="{900F85F6-CBA1-49FC-A3E8-96A65DD371B5}">
      <dgm:prSet/>
      <dgm:spPr/>
      <dgm:t>
        <a:bodyPr/>
        <a:lstStyle/>
        <a:p>
          <a:endParaRPr lang="es-EC"/>
        </a:p>
      </dgm:t>
    </dgm:pt>
    <dgm:pt modelId="{BB4E0A88-1855-42F4-893D-970BCBC83C76}" type="sibTrans" cxnId="{900F85F6-CBA1-49FC-A3E8-96A65DD371B5}">
      <dgm:prSet/>
      <dgm:spPr/>
      <dgm:t>
        <a:bodyPr/>
        <a:lstStyle/>
        <a:p>
          <a:endParaRPr lang="es-EC"/>
        </a:p>
      </dgm:t>
    </dgm:pt>
    <dgm:pt modelId="{7645AB9E-FEE3-416A-86C1-B4DA433905B2}">
      <dgm:prSet phldrT="[Texto]"/>
      <dgm:spPr>
        <a:xfrm rot="10800000">
          <a:off x="1273583" y="4600834"/>
          <a:ext cx="4763262" cy="295255"/>
        </a:xfrm>
        <a:prstGeom prst="homePlate">
          <a:avLst/>
        </a:prstGeom>
      </dgm:spPr>
      <dgm:t>
        <a:bodyPr/>
        <a:lstStyle/>
        <a:p>
          <a:pPr algn="l"/>
          <a:r>
            <a:rPr lang="es-EC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12. Conclusiones y Recomendaciones.</a:t>
          </a:r>
          <a:endParaRPr lang="es-EC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D1D040C-F118-41B5-BC42-547C126D5B19}" type="parTrans" cxnId="{7BFF8535-7482-4382-A532-6D5587610F3E}">
      <dgm:prSet/>
      <dgm:spPr/>
      <dgm:t>
        <a:bodyPr/>
        <a:lstStyle/>
        <a:p>
          <a:endParaRPr lang="es-EC"/>
        </a:p>
      </dgm:t>
    </dgm:pt>
    <dgm:pt modelId="{212D95EB-3B0A-4295-B2CC-FD5AA49AB42C}" type="sibTrans" cxnId="{7BFF8535-7482-4382-A532-6D5587610F3E}">
      <dgm:prSet/>
      <dgm:spPr/>
      <dgm:t>
        <a:bodyPr/>
        <a:lstStyle/>
        <a:p>
          <a:endParaRPr lang="es-EC"/>
        </a:p>
      </dgm:t>
    </dgm:pt>
    <dgm:pt modelId="{3B6555EF-2C9B-46D4-AEC2-2ABCEA029682}">
      <dgm:prSet phldrT="[Texto]"/>
      <dgm:spPr>
        <a:xfrm rot="10800000">
          <a:off x="1273583" y="3067268"/>
          <a:ext cx="4763262" cy="295255"/>
        </a:xfrm>
        <a:prstGeom prst="homePlate">
          <a:avLst/>
        </a:prstGeom>
      </dgm:spPr>
      <dgm:t>
        <a:bodyPr/>
        <a:lstStyle/>
        <a:p>
          <a:pPr algn="l"/>
          <a:r>
            <a:rPr lang="es-ES" altLang="es-EC" dirty="0" smtClean="0">
              <a:latin typeface="Arial" pitchFamily="34" charset="0"/>
              <a:ea typeface="+mn-ea"/>
              <a:cs typeface="Arial" pitchFamily="34" charset="0"/>
            </a:rPr>
            <a:t>7. Metodología.</a:t>
          </a:r>
          <a:endParaRPr lang="es-EC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AD7394A-083E-41B8-BED1-F03539A969BF}" type="parTrans" cxnId="{EE343A2E-DA59-4949-9BC4-16ED542A8757}">
      <dgm:prSet/>
      <dgm:spPr/>
      <dgm:t>
        <a:bodyPr/>
        <a:lstStyle/>
        <a:p>
          <a:endParaRPr lang="es-EC"/>
        </a:p>
      </dgm:t>
    </dgm:pt>
    <dgm:pt modelId="{5D4BCF02-8781-4CCB-8BF2-5608DC578A9E}" type="sibTrans" cxnId="{EE343A2E-DA59-4949-9BC4-16ED542A8757}">
      <dgm:prSet/>
      <dgm:spPr/>
      <dgm:t>
        <a:bodyPr/>
        <a:lstStyle/>
        <a:p>
          <a:endParaRPr lang="es-EC"/>
        </a:p>
      </dgm:t>
    </dgm:pt>
    <dgm:pt modelId="{8CC4FD48-0766-4162-886F-9DC4A118637B}">
      <dgm:prSet phldrT="[Texto]"/>
      <dgm:spPr>
        <a:xfrm rot="10800000">
          <a:off x="1273583" y="3450659"/>
          <a:ext cx="4763262" cy="295255"/>
        </a:xfrm>
        <a:prstGeom prst="homePlate">
          <a:avLst/>
        </a:prstGeom>
      </dgm:spPr>
      <dgm:t>
        <a:bodyPr/>
        <a:lstStyle/>
        <a:p>
          <a:pPr algn="l"/>
          <a:r>
            <a:rPr lang="es-ES" altLang="es-EC" dirty="0" smtClean="0">
              <a:latin typeface="Arial" pitchFamily="34" charset="0"/>
              <a:ea typeface="+mn-ea"/>
              <a:cs typeface="Arial" pitchFamily="34" charset="0"/>
            </a:rPr>
            <a:t>8. Herramientas.</a:t>
          </a:r>
          <a:endParaRPr lang="es-EC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B7E2563-BA8B-4A27-8C69-E3CAECA2AFB6}" type="parTrans" cxnId="{BCAB287A-0CB7-4123-A5D2-678B414FC2E8}">
      <dgm:prSet/>
      <dgm:spPr/>
      <dgm:t>
        <a:bodyPr/>
        <a:lstStyle/>
        <a:p>
          <a:endParaRPr lang="es-EC"/>
        </a:p>
      </dgm:t>
    </dgm:pt>
    <dgm:pt modelId="{04208083-0E62-4F61-A630-2696E090EE54}" type="sibTrans" cxnId="{BCAB287A-0CB7-4123-A5D2-678B414FC2E8}">
      <dgm:prSet/>
      <dgm:spPr/>
      <dgm:t>
        <a:bodyPr/>
        <a:lstStyle/>
        <a:p>
          <a:endParaRPr lang="es-EC"/>
        </a:p>
      </dgm:t>
    </dgm:pt>
    <dgm:pt modelId="{394D5FDA-0542-41C9-873D-6E9686D9B224}">
      <dgm:prSet phldrT="[Texto]"/>
      <dgm:spPr>
        <a:xfrm rot="10800000">
          <a:off x="1273583" y="3834051"/>
          <a:ext cx="4763262" cy="295255"/>
        </a:xfrm>
        <a:prstGeom prst="homePlate">
          <a:avLst/>
        </a:prstGeom>
      </dgm:spPr>
      <dgm:t>
        <a:bodyPr/>
        <a:lstStyle/>
        <a:p>
          <a:pPr algn="l"/>
          <a:r>
            <a:rPr lang="es-EC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11. Ejecución del Proyecto.</a:t>
          </a:r>
          <a:endParaRPr lang="es-EC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A62357A-7903-4012-AF4E-53EFE64F8D2D}" type="parTrans" cxnId="{84DB2C7D-B22A-4E1B-BF91-878D5A2C324B}">
      <dgm:prSet/>
      <dgm:spPr/>
      <dgm:t>
        <a:bodyPr/>
        <a:lstStyle/>
        <a:p>
          <a:endParaRPr lang="es-EC"/>
        </a:p>
      </dgm:t>
    </dgm:pt>
    <dgm:pt modelId="{926847D3-D0CD-45D3-9053-CB05467BA54D}" type="sibTrans" cxnId="{84DB2C7D-B22A-4E1B-BF91-878D5A2C324B}">
      <dgm:prSet/>
      <dgm:spPr/>
      <dgm:t>
        <a:bodyPr/>
        <a:lstStyle/>
        <a:p>
          <a:endParaRPr lang="es-EC"/>
        </a:p>
      </dgm:t>
    </dgm:pt>
    <dgm:pt modelId="{2A553D03-4713-445D-AC60-0EDCC20C5B43}">
      <dgm:prSet phldrT="[Texto]"/>
      <dgm:spPr>
        <a:xfrm rot="10800000">
          <a:off x="1273583" y="3450659"/>
          <a:ext cx="4763262" cy="295255"/>
        </a:xfrm>
      </dgm:spPr>
      <dgm:t>
        <a:bodyPr/>
        <a:lstStyle/>
        <a:p>
          <a:pPr algn="l"/>
          <a:r>
            <a:rPr lang="es-EC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9. Aplicación de la metodología </a:t>
          </a:r>
          <a:endParaRPr lang="es-EC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F391636-F6D2-4A29-A8E5-32F4D71E0BE1}" type="parTrans" cxnId="{44E0B702-9453-450C-AD38-44F38FEAF21B}">
      <dgm:prSet/>
      <dgm:spPr/>
      <dgm:t>
        <a:bodyPr/>
        <a:lstStyle/>
        <a:p>
          <a:endParaRPr lang="es-EC"/>
        </a:p>
      </dgm:t>
    </dgm:pt>
    <dgm:pt modelId="{0DDCF442-778E-4F87-B91F-92541B33A76D}" type="sibTrans" cxnId="{44E0B702-9453-450C-AD38-44F38FEAF21B}">
      <dgm:prSet/>
      <dgm:spPr/>
      <dgm:t>
        <a:bodyPr/>
        <a:lstStyle/>
        <a:p>
          <a:endParaRPr lang="es-EC"/>
        </a:p>
      </dgm:t>
    </dgm:pt>
    <dgm:pt modelId="{85252E62-BB8D-488F-B511-7A9F68053747}">
      <dgm:prSet phldrT="[Texto]"/>
      <dgm:spPr>
        <a:xfrm rot="10800000">
          <a:off x="1273583" y="3450659"/>
          <a:ext cx="4763262" cy="295255"/>
        </a:xfrm>
      </dgm:spPr>
      <dgm:t>
        <a:bodyPr/>
        <a:lstStyle/>
        <a:p>
          <a:pPr algn="l"/>
          <a:r>
            <a:rPr lang="es-EC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10. Desarrollo del Proyecto</a:t>
          </a:r>
          <a:endParaRPr lang="es-EC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8FA90EF-4207-4F7B-81E9-588BA00C5AE8}" type="parTrans" cxnId="{875B260C-1FD2-48EF-A1C6-FFBFEA5D4652}">
      <dgm:prSet/>
      <dgm:spPr/>
      <dgm:t>
        <a:bodyPr/>
        <a:lstStyle/>
        <a:p>
          <a:endParaRPr lang="es-EC"/>
        </a:p>
      </dgm:t>
    </dgm:pt>
    <dgm:pt modelId="{40CF23C9-F6ED-4CAA-A3AC-272F88395491}" type="sibTrans" cxnId="{875B260C-1FD2-48EF-A1C6-FFBFEA5D4652}">
      <dgm:prSet/>
      <dgm:spPr/>
      <dgm:t>
        <a:bodyPr/>
        <a:lstStyle/>
        <a:p>
          <a:endParaRPr lang="es-EC"/>
        </a:p>
      </dgm:t>
    </dgm:pt>
    <dgm:pt modelId="{2C6D9C93-F7CC-435F-A14B-C48D5FC65296}" type="pres">
      <dgm:prSet presAssocID="{F756D032-077B-4FDB-AA07-14CA236BE7C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B832D3-F9E1-45BC-AEAB-0D6F61E61C12}" type="pres">
      <dgm:prSet presAssocID="{20AF7511-A4CE-46B1-9F26-AD2CBB64C91C}" presName="composite" presStyleCnt="0"/>
      <dgm:spPr/>
      <dgm:t>
        <a:bodyPr/>
        <a:lstStyle/>
        <a:p>
          <a:endParaRPr lang="es-EC"/>
        </a:p>
      </dgm:t>
    </dgm:pt>
    <dgm:pt modelId="{636055E5-017F-4874-90E0-7608C16F09EB}" type="pres">
      <dgm:prSet presAssocID="{20AF7511-A4CE-46B1-9F26-AD2CBB64C91C}" presName="imgShp" presStyleLbl="fgImgPlace1" presStyleIdx="0" presStyleCnt="12"/>
      <dgm:spPr>
        <a:xfrm>
          <a:off x="1125955" y="134"/>
          <a:ext cx="295255" cy="295255"/>
        </a:xfrm>
        <a:prstGeom prst="ellipse">
          <a:avLst/>
        </a:prstGeom>
      </dgm:spPr>
      <dgm:t>
        <a:bodyPr/>
        <a:lstStyle/>
        <a:p>
          <a:endParaRPr lang="es-EC"/>
        </a:p>
      </dgm:t>
    </dgm:pt>
    <dgm:pt modelId="{7588CAD4-3B01-4FF1-ABF6-669015FA21D0}" type="pres">
      <dgm:prSet presAssocID="{20AF7511-A4CE-46B1-9F26-AD2CBB64C91C}" presName="txShp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648F05-9D94-41EB-98EE-4618E7FBFEFE}" type="pres">
      <dgm:prSet presAssocID="{3C394A4B-1952-4776-AD29-C508B05D734C}" presName="spacing" presStyleCnt="0"/>
      <dgm:spPr/>
      <dgm:t>
        <a:bodyPr/>
        <a:lstStyle/>
        <a:p>
          <a:endParaRPr lang="es-EC"/>
        </a:p>
      </dgm:t>
    </dgm:pt>
    <dgm:pt modelId="{8F39DB04-F90A-4EBA-B1F0-A3A78F46BC09}" type="pres">
      <dgm:prSet presAssocID="{277C6BFE-2858-4F6C-B470-0E2871821128}" presName="composite" presStyleCnt="0"/>
      <dgm:spPr/>
      <dgm:t>
        <a:bodyPr/>
        <a:lstStyle/>
        <a:p>
          <a:endParaRPr lang="es-EC"/>
        </a:p>
      </dgm:t>
    </dgm:pt>
    <dgm:pt modelId="{DA99298D-17A9-4D2F-8B1F-09775846217C}" type="pres">
      <dgm:prSet presAssocID="{277C6BFE-2858-4F6C-B470-0E2871821128}" presName="imgShp" presStyleLbl="fgImgPlace1" presStyleIdx="1" presStyleCnt="12"/>
      <dgm:spPr>
        <a:xfrm>
          <a:off x="1125955" y="383526"/>
          <a:ext cx="295255" cy="295255"/>
        </a:xfrm>
        <a:prstGeom prst="ellipse">
          <a:avLst/>
        </a:prstGeom>
      </dgm:spPr>
      <dgm:t>
        <a:bodyPr/>
        <a:lstStyle/>
        <a:p>
          <a:endParaRPr lang="es-EC"/>
        </a:p>
      </dgm:t>
    </dgm:pt>
    <dgm:pt modelId="{7A801B4F-4ECC-41E2-BDCD-6EB6E03078D9}" type="pres">
      <dgm:prSet presAssocID="{277C6BFE-2858-4F6C-B470-0E2871821128}" presName="txShp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4C7463-B6D9-4FA6-84EB-92E8C6BFFC2B}" type="pres">
      <dgm:prSet presAssocID="{644429EF-A195-4CD8-A4A6-A1D5D1F9BEC3}" presName="spacing" presStyleCnt="0"/>
      <dgm:spPr/>
      <dgm:t>
        <a:bodyPr/>
        <a:lstStyle/>
        <a:p>
          <a:endParaRPr lang="es-EC"/>
        </a:p>
      </dgm:t>
    </dgm:pt>
    <dgm:pt modelId="{7B2C8ACF-467B-41A7-9263-95B30A6D0D48}" type="pres">
      <dgm:prSet presAssocID="{E96B6D6C-47FC-4070-8676-DD86E2AE46F0}" presName="composite" presStyleCnt="0"/>
      <dgm:spPr/>
      <dgm:t>
        <a:bodyPr/>
        <a:lstStyle/>
        <a:p>
          <a:endParaRPr lang="es-EC"/>
        </a:p>
      </dgm:t>
    </dgm:pt>
    <dgm:pt modelId="{F22DED69-D279-4344-879A-145D7C73A261}" type="pres">
      <dgm:prSet presAssocID="{E96B6D6C-47FC-4070-8676-DD86E2AE46F0}" presName="imgShp" presStyleLbl="fgImgPlace1" presStyleIdx="2" presStyleCnt="12"/>
      <dgm:spPr>
        <a:xfrm>
          <a:off x="1125955" y="766917"/>
          <a:ext cx="295255" cy="295255"/>
        </a:xfrm>
        <a:prstGeom prst="ellipse">
          <a:avLst/>
        </a:prstGeom>
      </dgm:spPr>
      <dgm:t>
        <a:bodyPr/>
        <a:lstStyle/>
        <a:p>
          <a:endParaRPr lang="es-EC"/>
        </a:p>
      </dgm:t>
    </dgm:pt>
    <dgm:pt modelId="{1F1142BD-9558-438A-9383-41610B0295DE}" type="pres">
      <dgm:prSet presAssocID="{E96B6D6C-47FC-4070-8676-DD86E2AE46F0}" presName="txShp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D9BB20-FC76-4613-B55F-D8B82794366E}" type="pres">
      <dgm:prSet presAssocID="{535FDFEE-F45B-4D1C-AD2E-B8ADE631A56B}" presName="spacing" presStyleCnt="0"/>
      <dgm:spPr/>
      <dgm:t>
        <a:bodyPr/>
        <a:lstStyle/>
        <a:p>
          <a:endParaRPr lang="es-EC"/>
        </a:p>
      </dgm:t>
    </dgm:pt>
    <dgm:pt modelId="{1C3AE87E-01E3-41A5-A9D9-B6F478E297A3}" type="pres">
      <dgm:prSet presAssocID="{AEEAED59-ECA4-430A-BE35-8442DA862345}" presName="composite" presStyleCnt="0"/>
      <dgm:spPr/>
      <dgm:t>
        <a:bodyPr/>
        <a:lstStyle/>
        <a:p>
          <a:endParaRPr lang="es-EC"/>
        </a:p>
      </dgm:t>
    </dgm:pt>
    <dgm:pt modelId="{EF0B0297-F0D0-4B80-9401-EE202830B278}" type="pres">
      <dgm:prSet presAssocID="{AEEAED59-ECA4-430A-BE35-8442DA862345}" presName="imgShp" presStyleLbl="fgImgPlace1" presStyleIdx="3" presStyleCnt="12"/>
      <dgm:spPr>
        <a:xfrm>
          <a:off x="1125955" y="1150309"/>
          <a:ext cx="295255" cy="295255"/>
        </a:xfrm>
        <a:prstGeom prst="ellipse">
          <a:avLst/>
        </a:prstGeom>
      </dgm:spPr>
      <dgm:t>
        <a:bodyPr/>
        <a:lstStyle/>
        <a:p>
          <a:endParaRPr lang="es-EC"/>
        </a:p>
      </dgm:t>
    </dgm:pt>
    <dgm:pt modelId="{69C6FB2B-FC2C-4520-A7A5-7B69DDE34A18}" type="pres">
      <dgm:prSet presAssocID="{AEEAED59-ECA4-430A-BE35-8442DA862345}" presName="txShp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074913-B359-4E6D-88BA-06CC0807BFB1}" type="pres">
      <dgm:prSet presAssocID="{75CD4D60-57F8-4722-BF7C-05F2687F0683}" presName="spacing" presStyleCnt="0"/>
      <dgm:spPr/>
      <dgm:t>
        <a:bodyPr/>
        <a:lstStyle/>
        <a:p>
          <a:endParaRPr lang="es-EC"/>
        </a:p>
      </dgm:t>
    </dgm:pt>
    <dgm:pt modelId="{EE695E34-81C4-4303-BA84-E26D8A2C7416}" type="pres">
      <dgm:prSet presAssocID="{2C736A97-9D7C-4D21-9387-9E533BB7B151}" presName="composite" presStyleCnt="0"/>
      <dgm:spPr/>
      <dgm:t>
        <a:bodyPr/>
        <a:lstStyle/>
        <a:p>
          <a:endParaRPr lang="es-EC"/>
        </a:p>
      </dgm:t>
    </dgm:pt>
    <dgm:pt modelId="{A693F143-5526-461C-A487-E3C2719A8ACC}" type="pres">
      <dgm:prSet presAssocID="{2C736A97-9D7C-4D21-9387-9E533BB7B151}" presName="imgShp" presStyleLbl="fgImgPlace1" presStyleIdx="4" presStyleCnt="12"/>
      <dgm:spPr>
        <a:xfrm>
          <a:off x="1125955" y="1533701"/>
          <a:ext cx="295255" cy="295255"/>
        </a:xfrm>
        <a:prstGeom prst="ellipse">
          <a:avLst/>
        </a:prstGeom>
      </dgm:spPr>
      <dgm:t>
        <a:bodyPr/>
        <a:lstStyle/>
        <a:p>
          <a:endParaRPr lang="es-EC"/>
        </a:p>
      </dgm:t>
    </dgm:pt>
    <dgm:pt modelId="{4919CBE5-7F1E-4AF4-A4C3-B0B93A54A8C8}" type="pres">
      <dgm:prSet presAssocID="{2C736A97-9D7C-4D21-9387-9E533BB7B151}" presName="txShp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E790C3-9786-4D23-A0F9-4B62018994C3}" type="pres">
      <dgm:prSet presAssocID="{E2EE5C4F-8EAE-4F22-BBD9-1DDC0A58F02E}" presName="spacing" presStyleCnt="0"/>
      <dgm:spPr/>
      <dgm:t>
        <a:bodyPr/>
        <a:lstStyle/>
        <a:p>
          <a:endParaRPr lang="es-EC"/>
        </a:p>
      </dgm:t>
    </dgm:pt>
    <dgm:pt modelId="{FEC2C05E-8487-41AC-A1D3-C47B68874922}" type="pres">
      <dgm:prSet presAssocID="{143C9E4F-BF75-49F3-B3F3-5C306B480FBD}" presName="composite" presStyleCnt="0"/>
      <dgm:spPr/>
      <dgm:t>
        <a:bodyPr/>
        <a:lstStyle/>
        <a:p>
          <a:endParaRPr lang="es-EC"/>
        </a:p>
      </dgm:t>
    </dgm:pt>
    <dgm:pt modelId="{B73C4E00-393C-479E-A76E-12A0220D4E6A}" type="pres">
      <dgm:prSet presAssocID="{143C9E4F-BF75-49F3-B3F3-5C306B480FBD}" presName="imgShp" presStyleLbl="fgImgPlace1" presStyleIdx="5" presStyleCnt="12"/>
      <dgm:spPr>
        <a:xfrm>
          <a:off x="1125955" y="1917092"/>
          <a:ext cx="295255" cy="295255"/>
        </a:xfrm>
        <a:prstGeom prst="ellipse">
          <a:avLst/>
        </a:prstGeom>
      </dgm:spPr>
      <dgm:t>
        <a:bodyPr/>
        <a:lstStyle/>
        <a:p>
          <a:endParaRPr lang="es-EC"/>
        </a:p>
      </dgm:t>
    </dgm:pt>
    <dgm:pt modelId="{247165D3-E749-4360-83D3-8DD4F4001290}" type="pres">
      <dgm:prSet presAssocID="{143C9E4F-BF75-49F3-B3F3-5C306B480FBD}" presName="txShp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E37083-E9D7-4E88-B977-6D261C0B9C1D}" type="pres">
      <dgm:prSet presAssocID="{BB4E0A88-1855-42F4-893D-970BCBC83C76}" presName="spacing" presStyleCnt="0"/>
      <dgm:spPr/>
      <dgm:t>
        <a:bodyPr/>
        <a:lstStyle/>
        <a:p>
          <a:endParaRPr lang="es-EC"/>
        </a:p>
      </dgm:t>
    </dgm:pt>
    <dgm:pt modelId="{BE8FBCBD-8C87-4A64-8D55-C6B3D84A7C55}" type="pres">
      <dgm:prSet presAssocID="{3B6555EF-2C9B-46D4-AEC2-2ABCEA029682}" presName="composite" presStyleCnt="0"/>
      <dgm:spPr/>
      <dgm:t>
        <a:bodyPr/>
        <a:lstStyle/>
        <a:p>
          <a:endParaRPr lang="es-EC"/>
        </a:p>
      </dgm:t>
    </dgm:pt>
    <dgm:pt modelId="{30A302FB-7F98-461D-9AB8-A41C9CA9E4F6}" type="pres">
      <dgm:prSet presAssocID="{3B6555EF-2C9B-46D4-AEC2-2ABCEA029682}" presName="imgShp" presStyleLbl="fgImgPlace1" presStyleIdx="6" presStyleCnt="12"/>
      <dgm:spPr>
        <a:xfrm>
          <a:off x="1125955" y="3067268"/>
          <a:ext cx="295255" cy="295255"/>
        </a:xfrm>
        <a:prstGeom prst="ellipse">
          <a:avLst/>
        </a:prstGeom>
      </dgm:spPr>
      <dgm:t>
        <a:bodyPr/>
        <a:lstStyle/>
        <a:p>
          <a:endParaRPr lang="es-EC"/>
        </a:p>
      </dgm:t>
    </dgm:pt>
    <dgm:pt modelId="{763B57AD-BA6E-45B7-9351-6CB28896F018}" type="pres">
      <dgm:prSet presAssocID="{3B6555EF-2C9B-46D4-AEC2-2ABCEA029682}" presName="txShp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81AE64-3797-49AE-9F33-2E0D4FDB3D20}" type="pres">
      <dgm:prSet presAssocID="{5D4BCF02-8781-4CCB-8BF2-5608DC578A9E}" presName="spacing" presStyleCnt="0"/>
      <dgm:spPr/>
      <dgm:t>
        <a:bodyPr/>
        <a:lstStyle/>
        <a:p>
          <a:endParaRPr lang="es-EC"/>
        </a:p>
      </dgm:t>
    </dgm:pt>
    <dgm:pt modelId="{AD2EF9B1-4C0D-4EA1-BA53-736C30A74E64}" type="pres">
      <dgm:prSet presAssocID="{8CC4FD48-0766-4162-886F-9DC4A118637B}" presName="composite" presStyleCnt="0"/>
      <dgm:spPr/>
      <dgm:t>
        <a:bodyPr/>
        <a:lstStyle/>
        <a:p>
          <a:endParaRPr lang="es-EC"/>
        </a:p>
      </dgm:t>
    </dgm:pt>
    <dgm:pt modelId="{76E5CFE9-0B38-47A3-A3AE-05212A69C8AA}" type="pres">
      <dgm:prSet presAssocID="{8CC4FD48-0766-4162-886F-9DC4A118637B}" presName="imgShp" presStyleLbl="fgImgPlace1" presStyleIdx="7" presStyleCnt="12"/>
      <dgm:spPr>
        <a:xfrm>
          <a:off x="1125955" y="3450659"/>
          <a:ext cx="295255" cy="295255"/>
        </a:xfrm>
        <a:prstGeom prst="ellipse">
          <a:avLst/>
        </a:prstGeom>
      </dgm:spPr>
      <dgm:t>
        <a:bodyPr/>
        <a:lstStyle/>
        <a:p>
          <a:endParaRPr lang="es-EC"/>
        </a:p>
      </dgm:t>
    </dgm:pt>
    <dgm:pt modelId="{21057C1D-61F3-4CDC-8F44-15467E2B88DD}" type="pres">
      <dgm:prSet presAssocID="{8CC4FD48-0766-4162-886F-9DC4A118637B}" presName="txShp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6D40FB-19B0-4FE0-B85E-E73ECDCEA8B9}" type="pres">
      <dgm:prSet presAssocID="{04208083-0E62-4F61-A630-2696E090EE54}" presName="spacing" presStyleCnt="0"/>
      <dgm:spPr/>
      <dgm:t>
        <a:bodyPr/>
        <a:lstStyle/>
        <a:p>
          <a:endParaRPr lang="es-EC"/>
        </a:p>
      </dgm:t>
    </dgm:pt>
    <dgm:pt modelId="{0E4E4AE2-7324-4EC6-B8DB-6BA52B018EE0}" type="pres">
      <dgm:prSet presAssocID="{2A553D03-4713-445D-AC60-0EDCC20C5B43}" presName="composite" presStyleCnt="0"/>
      <dgm:spPr/>
    </dgm:pt>
    <dgm:pt modelId="{A43DF9D2-868A-43F6-9557-2B8347655EB5}" type="pres">
      <dgm:prSet presAssocID="{2A553D03-4713-445D-AC60-0EDCC20C5B43}" presName="imgShp" presStyleLbl="fgImgPlace1" presStyleIdx="8" presStyleCnt="12"/>
      <dgm:spPr/>
    </dgm:pt>
    <dgm:pt modelId="{395377AC-6B12-486C-8CAC-CF94A2C0B1F2}" type="pres">
      <dgm:prSet presAssocID="{2A553D03-4713-445D-AC60-0EDCC20C5B43}" presName="txShp" presStyleLbl="node1" presStyleIdx="8" presStyleCnt="1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C"/>
        </a:p>
      </dgm:t>
    </dgm:pt>
    <dgm:pt modelId="{6F445287-0B96-4FE3-8FC7-E6867D1A7DA9}" type="pres">
      <dgm:prSet presAssocID="{0DDCF442-778E-4F87-B91F-92541B33A76D}" presName="spacing" presStyleCnt="0"/>
      <dgm:spPr/>
    </dgm:pt>
    <dgm:pt modelId="{1E3DAB66-B81A-4BC8-A922-ED84A6CF71AA}" type="pres">
      <dgm:prSet presAssocID="{85252E62-BB8D-488F-B511-7A9F68053747}" presName="composite" presStyleCnt="0"/>
      <dgm:spPr/>
    </dgm:pt>
    <dgm:pt modelId="{C0D08D11-3528-43F0-B161-A3896C2A5037}" type="pres">
      <dgm:prSet presAssocID="{85252E62-BB8D-488F-B511-7A9F68053747}" presName="imgShp" presStyleLbl="fgImgPlace1" presStyleIdx="9" presStyleCnt="12"/>
      <dgm:spPr/>
    </dgm:pt>
    <dgm:pt modelId="{6F006512-D62F-460B-9CD4-741B02CC14E8}" type="pres">
      <dgm:prSet presAssocID="{85252E62-BB8D-488F-B511-7A9F68053747}" presName="txShp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84FFC5-1096-4125-B5C9-9C23B1762626}" type="pres">
      <dgm:prSet presAssocID="{40CF23C9-F6ED-4CAA-A3AC-272F88395491}" presName="spacing" presStyleCnt="0"/>
      <dgm:spPr/>
    </dgm:pt>
    <dgm:pt modelId="{7E8A7DCD-AE2B-4519-A017-92E5B004D9DA}" type="pres">
      <dgm:prSet presAssocID="{394D5FDA-0542-41C9-873D-6E9686D9B224}" presName="composite" presStyleCnt="0"/>
      <dgm:spPr/>
      <dgm:t>
        <a:bodyPr/>
        <a:lstStyle/>
        <a:p>
          <a:endParaRPr lang="es-EC"/>
        </a:p>
      </dgm:t>
    </dgm:pt>
    <dgm:pt modelId="{FBD25E11-3136-4D97-AC02-F9DA3A3B7B56}" type="pres">
      <dgm:prSet presAssocID="{394D5FDA-0542-41C9-873D-6E9686D9B224}" presName="imgShp" presStyleLbl="fgImgPlace1" presStyleIdx="10" presStyleCnt="12"/>
      <dgm:spPr>
        <a:xfrm>
          <a:off x="1125955" y="3834051"/>
          <a:ext cx="295255" cy="295255"/>
        </a:xfrm>
        <a:prstGeom prst="ellipse">
          <a:avLst/>
        </a:prstGeom>
      </dgm:spPr>
      <dgm:t>
        <a:bodyPr/>
        <a:lstStyle/>
        <a:p>
          <a:endParaRPr lang="es-EC"/>
        </a:p>
      </dgm:t>
    </dgm:pt>
    <dgm:pt modelId="{2008BF80-BB44-444E-8C5B-2963389D1D5F}" type="pres">
      <dgm:prSet presAssocID="{394D5FDA-0542-41C9-873D-6E9686D9B224}" presName="txShp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DEDAB3-0F0B-4AB7-BA13-A8C8E0BFA313}" type="pres">
      <dgm:prSet presAssocID="{926847D3-D0CD-45D3-9053-CB05467BA54D}" presName="spacing" presStyleCnt="0"/>
      <dgm:spPr/>
      <dgm:t>
        <a:bodyPr/>
        <a:lstStyle/>
        <a:p>
          <a:endParaRPr lang="es-EC"/>
        </a:p>
      </dgm:t>
    </dgm:pt>
    <dgm:pt modelId="{AE66D4B6-8D5F-431B-A662-0C1B2FDC2C0F}" type="pres">
      <dgm:prSet presAssocID="{7645AB9E-FEE3-416A-86C1-B4DA433905B2}" presName="composite" presStyleCnt="0"/>
      <dgm:spPr/>
      <dgm:t>
        <a:bodyPr/>
        <a:lstStyle/>
        <a:p>
          <a:endParaRPr lang="es-EC"/>
        </a:p>
      </dgm:t>
    </dgm:pt>
    <dgm:pt modelId="{045D5FF8-A826-4E83-A71F-4EDD0A539FE6}" type="pres">
      <dgm:prSet presAssocID="{7645AB9E-FEE3-416A-86C1-B4DA433905B2}" presName="imgShp" presStyleLbl="fgImgPlace1" presStyleIdx="11" presStyleCnt="12"/>
      <dgm:spPr>
        <a:xfrm>
          <a:off x="1125955" y="4600834"/>
          <a:ext cx="295255" cy="295255"/>
        </a:xfrm>
        <a:prstGeom prst="ellipse">
          <a:avLst/>
        </a:prstGeom>
      </dgm:spPr>
      <dgm:t>
        <a:bodyPr/>
        <a:lstStyle/>
        <a:p>
          <a:endParaRPr lang="es-EC"/>
        </a:p>
      </dgm:t>
    </dgm:pt>
    <dgm:pt modelId="{A0EFA019-4E3C-4018-9691-487EDBE2F8B2}" type="pres">
      <dgm:prSet presAssocID="{7645AB9E-FEE3-416A-86C1-B4DA433905B2}" presName="txShp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0F85F6-CBA1-49FC-A3E8-96A65DD371B5}" srcId="{F756D032-077B-4FDB-AA07-14CA236BE7C5}" destId="{143C9E4F-BF75-49F3-B3F3-5C306B480FBD}" srcOrd="5" destOrd="0" parTransId="{9E973812-5D01-4EF2-8063-AD993A6A4D61}" sibTransId="{BB4E0A88-1855-42F4-893D-970BCBC83C76}"/>
    <dgm:cxn modelId="{85C9867B-3C86-4B1D-A883-C82ED10DD676}" type="presOf" srcId="{2C736A97-9D7C-4D21-9387-9E533BB7B151}" destId="{4919CBE5-7F1E-4AF4-A4C3-B0B93A54A8C8}" srcOrd="0" destOrd="0" presId="urn:microsoft.com/office/officeart/2005/8/layout/vList3"/>
    <dgm:cxn modelId="{FF310033-06AD-4DAC-B04C-1C404DD86680}" type="presOf" srcId="{143C9E4F-BF75-49F3-B3F3-5C306B480FBD}" destId="{247165D3-E749-4360-83D3-8DD4F4001290}" srcOrd="0" destOrd="0" presId="urn:microsoft.com/office/officeart/2005/8/layout/vList3"/>
    <dgm:cxn modelId="{84DB2C7D-B22A-4E1B-BF91-878D5A2C324B}" srcId="{F756D032-077B-4FDB-AA07-14CA236BE7C5}" destId="{394D5FDA-0542-41C9-873D-6E9686D9B224}" srcOrd="10" destOrd="0" parTransId="{5A62357A-7903-4012-AF4E-53EFE64F8D2D}" sibTransId="{926847D3-D0CD-45D3-9053-CB05467BA54D}"/>
    <dgm:cxn modelId="{2A7DCF62-7E48-45BF-ABDB-24CE4D4FD07B}" type="presOf" srcId="{394D5FDA-0542-41C9-873D-6E9686D9B224}" destId="{2008BF80-BB44-444E-8C5B-2963389D1D5F}" srcOrd="0" destOrd="0" presId="urn:microsoft.com/office/officeart/2005/8/layout/vList3"/>
    <dgm:cxn modelId="{F0D1AB56-DBDD-43E4-9FAE-D2441BB1498B}" type="presOf" srcId="{AEEAED59-ECA4-430A-BE35-8442DA862345}" destId="{69C6FB2B-FC2C-4520-A7A5-7B69DDE34A18}" srcOrd="0" destOrd="0" presId="urn:microsoft.com/office/officeart/2005/8/layout/vList3"/>
    <dgm:cxn modelId="{7BFF8535-7482-4382-A532-6D5587610F3E}" srcId="{F756D032-077B-4FDB-AA07-14CA236BE7C5}" destId="{7645AB9E-FEE3-416A-86C1-B4DA433905B2}" srcOrd="11" destOrd="0" parTransId="{1D1D040C-F118-41B5-BC42-547C126D5B19}" sibTransId="{212D95EB-3B0A-4295-B2CC-FD5AA49AB42C}"/>
    <dgm:cxn modelId="{BCAB287A-0CB7-4123-A5D2-678B414FC2E8}" srcId="{F756D032-077B-4FDB-AA07-14CA236BE7C5}" destId="{8CC4FD48-0766-4162-886F-9DC4A118637B}" srcOrd="7" destOrd="0" parTransId="{4B7E2563-BA8B-4A27-8C69-E3CAECA2AFB6}" sibTransId="{04208083-0E62-4F61-A630-2696E090EE54}"/>
    <dgm:cxn modelId="{C87A076C-EBFD-4597-B5D1-E4FB937D8D85}" srcId="{F756D032-077B-4FDB-AA07-14CA236BE7C5}" destId="{E96B6D6C-47FC-4070-8676-DD86E2AE46F0}" srcOrd="2" destOrd="0" parTransId="{79809A13-F291-49E7-975A-5D75258747E2}" sibTransId="{535FDFEE-F45B-4D1C-AD2E-B8ADE631A56B}"/>
    <dgm:cxn modelId="{EE343A2E-DA59-4949-9BC4-16ED542A8757}" srcId="{F756D032-077B-4FDB-AA07-14CA236BE7C5}" destId="{3B6555EF-2C9B-46D4-AEC2-2ABCEA029682}" srcOrd="6" destOrd="0" parTransId="{1AD7394A-083E-41B8-BED1-F03539A969BF}" sibTransId="{5D4BCF02-8781-4CCB-8BF2-5608DC578A9E}"/>
    <dgm:cxn modelId="{6CBD2395-CC9C-4F18-8F8C-7A525C0EF124}" type="presOf" srcId="{7645AB9E-FEE3-416A-86C1-B4DA433905B2}" destId="{A0EFA019-4E3C-4018-9691-487EDBE2F8B2}" srcOrd="0" destOrd="0" presId="urn:microsoft.com/office/officeart/2005/8/layout/vList3"/>
    <dgm:cxn modelId="{EF699B1F-6313-4116-ACDA-AF60C08969A5}" type="presOf" srcId="{3B6555EF-2C9B-46D4-AEC2-2ABCEA029682}" destId="{763B57AD-BA6E-45B7-9351-6CB28896F018}" srcOrd="0" destOrd="0" presId="urn:microsoft.com/office/officeart/2005/8/layout/vList3"/>
    <dgm:cxn modelId="{158CE782-373A-455D-A6E5-4B7B289C9343}" type="presOf" srcId="{8CC4FD48-0766-4162-886F-9DC4A118637B}" destId="{21057C1D-61F3-4CDC-8F44-15467E2B88DD}" srcOrd="0" destOrd="0" presId="urn:microsoft.com/office/officeart/2005/8/layout/vList3"/>
    <dgm:cxn modelId="{53876D72-12B8-42F8-8598-3219AF78A082}" srcId="{F756D032-077B-4FDB-AA07-14CA236BE7C5}" destId="{20AF7511-A4CE-46B1-9F26-AD2CBB64C91C}" srcOrd="0" destOrd="0" parTransId="{5BAA6DE7-2875-4EEA-9BE6-0F441A77D62B}" sibTransId="{3C394A4B-1952-4776-AD29-C508B05D734C}"/>
    <dgm:cxn modelId="{250D3DE4-AE47-43CF-8C32-86E8B2522548}" type="presOf" srcId="{F756D032-077B-4FDB-AA07-14CA236BE7C5}" destId="{2C6D9C93-F7CC-435F-A14B-C48D5FC65296}" srcOrd="0" destOrd="0" presId="urn:microsoft.com/office/officeart/2005/8/layout/vList3"/>
    <dgm:cxn modelId="{ED79212D-A581-4330-9F19-3B0552461D91}" type="presOf" srcId="{E96B6D6C-47FC-4070-8676-DD86E2AE46F0}" destId="{1F1142BD-9558-438A-9383-41610B0295DE}" srcOrd="0" destOrd="0" presId="urn:microsoft.com/office/officeart/2005/8/layout/vList3"/>
    <dgm:cxn modelId="{44E0B702-9453-450C-AD38-44F38FEAF21B}" srcId="{F756D032-077B-4FDB-AA07-14CA236BE7C5}" destId="{2A553D03-4713-445D-AC60-0EDCC20C5B43}" srcOrd="8" destOrd="0" parTransId="{0F391636-F6D2-4A29-A8E5-32F4D71E0BE1}" sibTransId="{0DDCF442-778E-4F87-B91F-92541B33A76D}"/>
    <dgm:cxn modelId="{8E15939A-A11D-4DD1-BCFA-EF8F6902DE94}" type="presOf" srcId="{277C6BFE-2858-4F6C-B470-0E2871821128}" destId="{7A801B4F-4ECC-41E2-BDCD-6EB6E03078D9}" srcOrd="0" destOrd="0" presId="urn:microsoft.com/office/officeart/2005/8/layout/vList3"/>
    <dgm:cxn modelId="{22F0D5A2-770B-4EC9-B0D0-F49E40BA73A2}" type="presOf" srcId="{85252E62-BB8D-488F-B511-7A9F68053747}" destId="{6F006512-D62F-460B-9CD4-741B02CC14E8}" srcOrd="0" destOrd="0" presId="urn:microsoft.com/office/officeart/2005/8/layout/vList3"/>
    <dgm:cxn modelId="{EEF29128-3212-4D50-98AD-3A43595D347E}" type="presOf" srcId="{2A553D03-4713-445D-AC60-0EDCC20C5B43}" destId="{395377AC-6B12-486C-8CAC-CF94A2C0B1F2}" srcOrd="0" destOrd="0" presId="urn:microsoft.com/office/officeart/2005/8/layout/vList3"/>
    <dgm:cxn modelId="{875B260C-1FD2-48EF-A1C6-FFBFEA5D4652}" srcId="{F756D032-077B-4FDB-AA07-14CA236BE7C5}" destId="{85252E62-BB8D-488F-B511-7A9F68053747}" srcOrd="9" destOrd="0" parTransId="{B8FA90EF-4207-4F7B-81E9-588BA00C5AE8}" sibTransId="{40CF23C9-F6ED-4CAA-A3AC-272F88395491}"/>
    <dgm:cxn modelId="{E2D2019E-E19C-4CEB-936A-9DBE68DCAAA1}" srcId="{F756D032-077B-4FDB-AA07-14CA236BE7C5}" destId="{AEEAED59-ECA4-430A-BE35-8442DA862345}" srcOrd="3" destOrd="0" parTransId="{1925ADA2-1AF3-4D31-A5A5-F6BC80E56D80}" sibTransId="{75CD4D60-57F8-4722-BF7C-05F2687F0683}"/>
    <dgm:cxn modelId="{90BC1F0E-1153-4809-87D0-546794E4FFEA}" srcId="{F756D032-077B-4FDB-AA07-14CA236BE7C5}" destId="{2C736A97-9D7C-4D21-9387-9E533BB7B151}" srcOrd="4" destOrd="0" parTransId="{F857261D-D61F-4A4B-AC23-E1CE5AE62259}" sibTransId="{E2EE5C4F-8EAE-4F22-BBD9-1DDC0A58F02E}"/>
    <dgm:cxn modelId="{A51856B0-246C-494B-B273-FCFC9CE694BF}" srcId="{F756D032-077B-4FDB-AA07-14CA236BE7C5}" destId="{277C6BFE-2858-4F6C-B470-0E2871821128}" srcOrd="1" destOrd="0" parTransId="{0506C5EA-7508-4265-A2C8-481051B210D5}" sibTransId="{644429EF-A195-4CD8-A4A6-A1D5D1F9BEC3}"/>
    <dgm:cxn modelId="{42031149-FE32-4196-B62D-AE075B333AD6}" type="presOf" srcId="{20AF7511-A4CE-46B1-9F26-AD2CBB64C91C}" destId="{7588CAD4-3B01-4FF1-ABF6-669015FA21D0}" srcOrd="0" destOrd="0" presId="urn:microsoft.com/office/officeart/2005/8/layout/vList3"/>
    <dgm:cxn modelId="{A9509A8C-83E2-42EA-840D-97155B126C04}" type="presParOf" srcId="{2C6D9C93-F7CC-435F-A14B-C48D5FC65296}" destId="{E3B832D3-F9E1-45BC-AEAB-0D6F61E61C12}" srcOrd="0" destOrd="0" presId="urn:microsoft.com/office/officeart/2005/8/layout/vList3"/>
    <dgm:cxn modelId="{5221B84E-C330-4FC0-8DFE-94B680AC213E}" type="presParOf" srcId="{E3B832D3-F9E1-45BC-AEAB-0D6F61E61C12}" destId="{636055E5-017F-4874-90E0-7608C16F09EB}" srcOrd="0" destOrd="0" presId="urn:microsoft.com/office/officeart/2005/8/layout/vList3"/>
    <dgm:cxn modelId="{CF334C71-A19B-4B2D-B86C-446602EE465E}" type="presParOf" srcId="{E3B832D3-F9E1-45BC-AEAB-0D6F61E61C12}" destId="{7588CAD4-3B01-4FF1-ABF6-669015FA21D0}" srcOrd="1" destOrd="0" presId="urn:microsoft.com/office/officeart/2005/8/layout/vList3"/>
    <dgm:cxn modelId="{53443FBD-6249-4ED7-86E6-03FA54F393CB}" type="presParOf" srcId="{2C6D9C93-F7CC-435F-A14B-C48D5FC65296}" destId="{8D648F05-9D94-41EB-98EE-4618E7FBFEFE}" srcOrd="1" destOrd="0" presId="urn:microsoft.com/office/officeart/2005/8/layout/vList3"/>
    <dgm:cxn modelId="{FF8FF3AD-FC46-4EF1-8838-9B946218D658}" type="presParOf" srcId="{2C6D9C93-F7CC-435F-A14B-C48D5FC65296}" destId="{8F39DB04-F90A-4EBA-B1F0-A3A78F46BC09}" srcOrd="2" destOrd="0" presId="urn:microsoft.com/office/officeart/2005/8/layout/vList3"/>
    <dgm:cxn modelId="{D48D252B-2112-4EDF-A8A1-3CFC00E7BF45}" type="presParOf" srcId="{8F39DB04-F90A-4EBA-B1F0-A3A78F46BC09}" destId="{DA99298D-17A9-4D2F-8B1F-09775846217C}" srcOrd="0" destOrd="0" presId="urn:microsoft.com/office/officeart/2005/8/layout/vList3"/>
    <dgm:cxn modelId="{98F29335-0F71-4C5D-810C-B9796680FB2E}" type="presParOf" srcId="{8F39DB04-F90A-4EBA-B1F0-A3A78F46BC09}" destId="{7A801B4F-4ECC-41E2-BDCD-6EB6E03078D9}" srcOrd="1" destOrd="0" presId="urn:microsoft.com/office/officeart/2005/8/layout/vList3"/>
    <dgm:cxn modelId="{5A2B6749-4E08-4DBE-A8C5-6BACBB79D27C}" type="presParOf" srcId="{2C6D9C93-F7CC-435F-A14B-C48D5FC65296}" destId="{9D4C7463-B6D9-4FA6-84EB-92E8C6BFFC2B}" srcOrd="3" destOrd="0" presId="urn:microsoft.com/office/officeart/2005/8/layout/vList3"/>
    <dgm:cxn modelId="{3A48DDCC-7BA0-4981-BEC3-B226B8B5FD73}" type="presParOf" srcId="{2C6D9C93-F7CC-435F-A14B-C48D5FC65296}" destId="{7B2C8ACF-467B-41A7-9263-95B30A6D0D48}" srcOrd="4" destOrd="0" presId="urn:microsoft.com/office/officeart/2005/8/layout/vList3"/>
    <dgm:cxn modelId="{05C9532F-4967-4396-8E20-F69BA1F7EB2A}" type="presParOf" srcId="{7B2C8ACF-467B-41A7-9263-95B30A6D0D48}" destId="{F22DED69-D279-4344-879A-145D7C73A261}" srcOrd="0" destOrd="0" presId="urn:microsoft.com/office/officeart/2005/8/layout/vList3"/>
    <dgm:cxn modelId="{7D23CA63-B7C8-433C-A52C-03FCB73BF9B4}" type="presParOf" srcId="{7B2C8ACF-467B-41A7-9263-95B30A6D0D48}" destId="{1F1142BD-9558-438A-9383-41610B0295DE}" srcOrd="1" destOrd="0" presId="urn:microsoft.com/office/officeart/2005/8/layout/vList3"/>
    <dgm:cxn modelId="{59503FCC-C02F-46F7-AEE3-A8A53EEF2B49}" type="presParOf" srcId="{2C6D9C93-F7CC-435F-A14B-C48D5FC65296}" destId="{5CD9BB20-FC76-4613-B55F-D8B82794366E}" srcOrd="5" destOrd="0" presId="urn:microsoft.com/office/officeart/2005/8/layout/vList3"/>
    <dgm:cxn modelId="{9FE3F763-5978-4DB8-9DCC-3F9FF4BC3BE7}" type="presParOf" srcId="{2C6D9C93-F7CC-435F-A14B-C48D5FC65296}" destId="{1C3AE87E-01E3-41A5-A9D9-B6F478E297A3}" srcOrd="6" destOrd="0" presId="urn:microsoft.com/office/officeart/2005/8/layout/vList3"/>
    <dgm:cxn modelId="{56C7118B-151E-4763-8CFE-161939719170}" type="presParOf" srcId="{1C3AE87E-01E3-41A5-A9D9-B6F478E297A3}" destId="{EF0B0297-F0D0-4B80-9401-EE202830B278}" srcOrd="0" destOrd="0" presId="urn:microsoft.com/office/officeart/2005/8/layout/vList3"/>
    <dgm:cxn modelId="{D0DC9171-AE98-4549-AA17-409F161E0536}" type="presParOf" srcId="{1C3AE87E-01E3-41A5-A9D9-B6F478E297A3}" destId="{69C6FB2B-FC2C-4520-A7A5-7B69DDE34A18}" srcOrd="1" destOrd="0" presId="urn:microsoft.com/office/officeart/2005/8/layout/vList3"/>
    <dgm:cxn modelId="{7F62C756-51BC-419B-B21F-556ADDA4120A}" type="presParOf" srcId="{2C6D9C93-F7CC-435F-A14B-C48D5FC65296}" destId="{4F074913-B359-4E6D-88BA-06CC0807BFB1}" srcOrd="7" destOrd="0" presId="urn:microsoft.com/office/officeart/2005/8/layout/vList3"/>
    <dgm:cxn modelId="{3AE343A3-2396-4C76-AEBB-1C318EB4B528}" type="presParOf" srcId="{2C6D9C93-F7CC-435F-A14B-C48D5FC65296}" destId="{EE695E34-81C4-4303-BA84-E26D8A2C7416}" srcOrd="8" destOrd="0" presId="urn:microsoft.com/office/officeart/2005/8/layout/vList3"/>
    <dgm:cxn modelId="{C0C57B99-318D-4BF5-8E32-DBC0A873B296}" type="presParOf" srcId="{EE695E34-81C4-4303-BA84-E26D8A2C7416}" destId="{A693F143-5526-461C-A487-E3C2719A8ACC}" srcOrd="0" destOrd="0" presId="urn:microsoft.com/office/officeart/2005/8/layout/vList3"/>
    <dgm:cxn modelId="{01EC6342-F51D-4BEC-A6E9-97FA6AF58229}" type="presParOf" srcId="{EE695E34-81C4-4303-BA84-E26D8A2C7416}" destId="{4919CBE5-7F1E-4AF4-A4C3-B0B93A54A8C8}" srcOrd="1" destOrd="0" presId="urn:microsoft.com/office/officeart/2005/8/layout/vList3"/>
    <dgm:cxn modelId="{EB84D032-23EE-4306-9044-1F4E7AD0A457}" type="presParOf" srcId="{2C6D9C93-F7CC-435F-A14B-C48D5FC65296}" destId="{B6E790C3-9786-4D23-A0F9-4B62018994C3}" srcOrd="9" destOrd="0" presId="urn:microsoft.com/office/officeart/2005/8/layout/vList3"/>
    <dgm:cxn modelId="{71536525-AF53-49CD-A89A-FE8E7F2377D9}" type="presParOf" srcId="{2C6D9C93-F7CC-435F-A14B-C48D5FC65296}" destId="{FEC2C05E-8487-41AC-A1D3-C47B68874922}" srcOrd="10" destOrd="0" presId="urn:microsoft.com/office/officeart/2005/8/layout/vList3"/>
    <dgm:cxn modelId="{90BA2795-02B6-42FF-B364-22797831D22C}" type="presParOf" srcId="{FEC2C05E-8487-41AC-A1D3-C47B68874922}" destId="{B73C4E00-393C-479E-A76E-12A0220D4E6A}" srcOrd="0" destOrd="0" presId="urn:microsoft.com/office/officeart/2005/8/layout/vList3"/>
    <dgm:cxn modelId="{8C938B03-527F-40C5-9CF5-5046A928A324}" type="presParOf" srcId="{FEC2C05E-8487-41AC-A1D3-C47B68874922}" destId="{247165D3-E749-4360-83D3-8DD4F4001290}" srcOrd="1" destOrd="0" presId="urn:microsoft.com/office/officeart/2005/8/layout/vList3"/>
    <dgm:cxn modelId="{AB436C87-45A0-447E-8F2A-7AB08DC63AEE}" type="presParOf" srcId="{2C6D9C93-F7CC-435F-A14B-C48D5FC65296}" destId="{93E37083-E9D7-4E88-B977-6D261C0B9C1D}" srcOrd="11" destOrd="0" presId="urn:microsoft.com/office/officeart/2005/8/layout/vList3"/>
    <dgm:cxn modelId="{58DB3BE8-5004-40BD-8C79-ED93C9156B1A}" type="presParOf" srcId="{2C6D9C93-F7CC-435F-A14B-C48D5FC65296}" destId="{BE8FBCBD-8C87-4A64-8D55-C6B3D84A7C55}" srcOrd="12" destOrd="0" presId="urn:microsoft.com/office/officeart/2005/8/layout/vList3"/>
    <dgm:cxn modelId="{1F1D245C-3CAE-4CB4-B8DA-406BB7272571}" type="presParOf" srcId="{BE8FBCBD-8C87-4A64-8D55-C6B3D84A7C55}" destId="{30A302FB-7F98-461D-9AB8-A41C9CA9E4F6}" srcOrd="0" destOrd="0" presId="urn:microsoft.com/office/officeart/2005/8/layout/vList3"/>
    <dgm:cxn modelId="{E8F15902-E224-40B9-A17A-252B854583F8}" type="presParOf" srcId="{BE8FBCBD-8C87-4A64-8D55-C6B3D84A7C55}" destId="{763B57AD-BA6E-45B7-9351-6CB28896F018}" srcOrd="1" destOrd="0" presId="urn:microsoft.com/office/officeart/2005/8/layout/vList3"/>
    <dgm:cxn modelId="{8353AFC6-62F3-4186-9DC5-F8CE4B44756D}" type="presParOf" srcId="{2C6D9C93-F7CC-435F-A14B-C48D5FC65296}" destId="{A881AE64-3797-49AE-9F33-2E0D4FDB3D20}" srcOrd="13" destOrd="0" presId="urn:microsoft.com/office/officeart/2005/8/layout/vList3"/>
    <dgm:cxn modelId="{9E360EBA-4CBA-4104-851C-52F58A15AB1C}" type="presParOf" srcId="{2C6D9C93-F7CC-435F-A14B-C48D5FC65296}" destId="{AD2EF9B1-4C0D-4EA1-BA53-736C30A74E64}" srcOrd="14" destOrd="0" presId="urn:microsoft.com/office/officeart/2005/8/layout/vList3"/>
    <dgm:cxn modelId="{299D635F-2D89-404E-B26C-EAD5CB8F729A}" type="presParOf" srcId="{AD2EF9B1-4C0D-4EA1-BA53-736C30A74E64}" destId="{76E5CFE9-0B38-47A3-A3AE-05212A69C8AA}" srcOrd="0" destOrd="0" presId="urn:microsoft.com/office/officeart/2005/8/layout/vList3"/>
    <dgm:cxn modelId="{824C375E-70E9-46C6-88AA-6945003082C9}" type="presParOf" srcId="{AD2EF9B1-4C0D-4EA1-BA53-736C30A74E64}" destId="{21057C1D-61F3-4CDC-8F44-15467E2B88DD}" srcOrd="1" destOrd="0" presId="urn:microsoft.com/office/officeart/2005/8/layout/vList3"/>
    <dgm:cxn modelId="{520CCF32-CE78-47C3-B46E-F8DD1459A7C5}" type="presParOf" srcId="{2C6D9C93-F7CC-435F-A14B-C48D5FC65296}" destId="{8E6D40FB-19B0-4FE0-B85E-E73ECDCEA8B9}" srcOrd="15" destOrd="0" presId="urn:microsoft.com/office/officeart/2005/8/layout/vList3"/>
    <dgm:cxn modelId="{01FCA9E9-3581-442C-A63C-6DD049B617F9}" type="presParOf" srcId="{2C6D9C93-F7CC-435F-A14B-C48D5FC65296}" destId="{0E4E4AE2-7324-4EC6-B8DB-6BA52B018EE0}" srcOrd="16" destOrd="0" presId="urn:microsoft.com/office/officeart/2005/8/layout/vList3"/>
    <dgm:cxn modelId="{2DB6755F-2817-4A22-8F1A-06C5C033135B}" type="presParOf" srcId="{0E4E4AE2-7324-4EC6-B8DB-6BA52B018EE0}" destId="{A43DF9D2-868A-43F6-9557-2B8347655EB5}" srcOrd="0" destOrd="0" presId="urn:microsoft.com/office/officeart/2005/8/layout/vList3"/>
    <dgm:cxn modelId="{C6AEE78C-DB6A-4DCA-92EB-1FE22D8EFE47}" type="presParOf" srcId="{0E4E4AE2-7324-4EC6-B8DB-6BA52B018EE0}" destId="{395377AC-6B12-486C-8CAC-CF94A2C0B1F2}" srcOrd="1" destOrd="0" presId="urn:microsoft.com/office/officeart/2005/8/layout/vList3"/>
    <dgm:cxn modelId="{0E97C3E5-E7B9-43AB-A733-5B69AC215520}" type="presParOf" srcId="{2C6D9C93-F7CC-435F-A14B-C48D5FC65296}" destId="{6F445287-0B96-4FE3-8FC7-E6867D1A7DA9}" srcOrd="17" destOrd="0" presId="urn:microsoft.com/office/officeart/2005/8/layout/vList3"/>
    <dgm:cxn modelId="{99A03B1C-C9F6-4FE4-8A01-76D2B4C5C0BC}" type="presParOf" srcId="{2C6D9C93-F7CC-435F-A14B-C48D5FC65296}" destId="{1E3DAB66-B81A-4BC8-A922-ED84A6CF71AA}" srcOrd="18" destOrd="0" presId="urn:microsoft.com/office/officeart/2005/8/layout/vList3"/>
    <dgm:cxn modelId="{142C6BE6-0318-43A5-8E26-98EB9B0E7BD7}" type="presParOf" srcId="{1E3DAB66-B81A-4BC8-A922-ED84A6CF71AA}" destId="{C0D08D11-3528-43F0-B161-A3896C2A5037}" srcOrd="0" destOrd="0" presId="urn:microsoft.com/office/officeart/2005/8/layout/vList3"/>
    <dgm:cxn modelId="{148F6159-9BAD-4EBE-9160-FD0461AD3A33}" type="presParOf" srcId="{1E3DAB66-B81A-4BC8-A922-ED84A6CF71AA}" destId="{6F006512-D62F-460B-9CD4-741B02CC14E8}" srcOrd="1" destOrd="0" presId="urn:microsoft.com/office/officeart/2005/8/layout/vList3"/>
    <dgm:cxn modelId="{99B148C7-BB44-4FDE-9B09-992522D8C4A8}" type="presParOf" srcId="{2C6D9C93-F7CC-435F-A14B-C48D5FC65296}" destId="{CF84FFC5-1096-4125-B5C9-9C23B1762626}" srcOrd="19" destOrd="0" presId="urn:microsoft.com/office/officeart/2005/8/layout/vList3"/>
    <dgm:cxn modelId="{D007DD9C-F6E0-47D0-B182-70369DB7D936}" type="presParOf" srcId="{2C6D9C93-F7CC-435F-A14B-C48D5FC65296}" destId="{7E8A7DCD-AE2B-4519-A017-92E5B004D9DA}" srcOrd="20" destOrd="0" presId="urn:microsoft.com/office/officeart/2005/8/layout/vList3"/>
    <dgm:cxn modelId="{5ED8E2A0-D081-4261-93D8-DD2D3EE3DB44}" type="presParOf" srcId="{7E8A7DCD-AE2B-4519-A017-92E5B004D9DA}" destId="{FBD25E11-3136-4D97-AC02-F9DA3A3B7B56}" srcOrd="0" destOrd="0" presId="urn:microsoft.com/office/officeart/2005/8/layout/vList3"/>
    <dgm:cxn modelId="{7300F99C-00E7-41EA-A90E-8BE4A9E7C375}" type="presParOf" srcId="{7E8A7DCD-AE2B-4519-A017-92E5B004D9DA}" destId="{2008BF80-BB44-444E-8C5B-2963389D1D5F}" srcOrd="1" destOrd="0" presId="urn:microsoft.com/office/officeart/2005/8/layout/vList3"/>
    <dgm:cxn modelId="{3AA82014-4761-4BEF-AE08-4E928DCE1A6D}" type="presParOf" srcId="{2C6D9C93-F7CC-435F-A14B-C48D5FC65296}" destId="{76DEDAB3-0F0B-4AB7-BA13-A8C8E0BFA313}" srcOrd="21" destOrd="0" presId="urn:microsoft.com/office/officeart/2005/8/layout/vList3"/>
    <dgm:cxn modelId="{EFF8BCC9-C366-44F6-BF1A-3575B7F9B095}" type="presParOf" srcId="{2C6D9C93-F7CC-435F-A14B-C48D5FC65296}" destId="{AE66D4B6-8D5F-431B-A662-0C1B2FDC2C0F}" srcOrd="22" destOrd="0" presId="urn:microsoft.com/office/officeart/2005/8/layout/vList3"/>
    <dgm:cxn modelId="{E728338A-F1C3-47FF-8139-7F265D8E5852}" type="presParOf" srcId="{AE66D4B6-8D5F-431B-A662-0C1B2FDC2C0F}" destId="{045D5FF8-A826-4E83-A71F-4EDD0A539FE6}" srcOrd="0" destOrd="0" presId="urn:microsoft.com/office/officeart/2005/8/layout/vList3"/>
    <dgm:cxn modelId="{B1F8F5CA-65A0-4E9C-8D5B-3D05476A51A8}" type="presParOf" srcId="{AE66D4B6-8D5F-431B-A662-0C1B2FDC2C0F}" destId="{A0EFA019-4E3C-4018-9691-487EDBE2F8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9CF0AC-610B-4C8B-8E91-755DC7AF86D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C2B89F4-2A87-4F3C-BF22-F0A5FD4E9194}">
      <dgm:prSet phldrT="[Texto]"/>
      <dgm:spPr/>
      <dgm:t>
        <a:bodyPr/>
        <a:lstStyle/>
        <a:p>
          <a:r>
            <a:rPr lang="es-ES" dirty="0" smtClean="0"/>
            <a:t>Describir los servicios y productos ofrecidos de manera comprensible para todo tipo de usuario</a:t>
          </a:r>
          <a:endParaRPr lang="es-ES" dirty="0"/>
        </a:p>
      </dgm:t>
    </dgm:pt>
    <dgm:pt modelId="{8DAF86A4-01B7-42D6-BB5E-79BC6E88905F}" type="parTrans" cxnId="{33D539CF-DDB1-4256-BBE2-D38F732A8C7F}">
      <dgm:prSet/>
      <dgm:spPr/>
      <dgm:t>
        <a:bodyPr/>
        <a:lstStyle/>
        <a:p>
          <a:endParaRPr lang="es-ES"/>
        </a:p>
      </dgm:t>
    </dgm:pt>
    <dgm:pt modelId="{814A08D9-B108-416A-BBEB-509F98CB1882}" type="sibTrans" cxnId="{33D539CF-DDB1-4256-BBE2-D38F732A8C7F}">
      <dgm:prSet/>
      <dgm:spPr/>
      <dgm:t>
        <a:bodyPr/>
        <a:lstStyle/>
        <a:p>
          <a:endParaRPr lang="es-ES"/>
        </a:p>
      </dgm:t>
    </dgm:pt>
    <dgm:pt modelId="{D4F358DC-9C8B-4E74-8E76-9D83FDD4F731}">
      <dgm:prSet phldrT="[Texto]"/>
      <dgm:spPr/>
      <dgm:t>
        <a:bodyPr/>
        <a:lstStyle/>
        <a:p>
          <a:r>
            <a:rPr lang="es-ES" dirty="0" smtClean="0"/>
            <a:t>Incluir, en líneas generales, los niveles de servicio asociados para cada uno de los servicios ofrecidos.</a:t>
          </a:r>
          <a:endParaRPr lang="es-ES" dirty="0"/>
        </a:p>
      </dgm:t>
    </dgm:pt>
    <dgm:pt modelId="{A2103396-9DED-4C9F-BDB5-7D5B80D6AD4C}" type="parTrans" cxnId="{47E04DDD-D87F-4354-94DC-6A5E4B8825F6}">
      <dgm:prSet/>
      <dgm:spPr/>
      <dgm:t>
        <a:bodyPr/>
        <a:lstStyle/>
        <a:p>
          <a:endParaRPr lang="es-ES"/>
        </a:p>
      </dgm:t>
    </dgm:pt>
    <dgm:pt modelId="{E1750D03-A042-40A3-9CF6-6BDA904718C4}" type="sibTrans" cxnId="{47E04DDD-D87F-4354-94DC-6A5E4B8825F6}">
      <dgm:prSet/>
      <dgm:spPr/>
      <dgm:t>
        <a:bodyPr/>
        <a:lstStyle/>
        <a:p>
          <a:endParaRPr lang="es-ES"/>
        </a:p>
      </dgm:t>
    </dgm:pt>
    <dgm:pt modelId="{53C24809-6558-403B-A084-1F198CB1F9BB}">
      <dgm:prSet phldrT="[Texto]"/>
      <dgm:spPr/>
      <dgm:t>
        <a:bodyPr/>
        <a:lstStyle/>
        <a:p>
          <a:r>
            <a:rPr lang="es-ES" dirty="0" smtClean="0"/>
            <a:t>Servir de guía para orientar y dirigir a los usuarios.</a:t>
          </a:r>
          <a:endParaRPr lang="es-ES" dirty="0"/>
        </a:p>
      </dgm:t>
    </dgm:pt>
    <dgm:pt modelId="{652A3E9D-DF69-4593-8A53-1C8EC588EA95}" type="parTrans" cxnId="{AA57D27C-3094-4C69-8DED-FC0C1C445636}">
      <dgm:prSet/>
      <dgm:spPr/>
      <dgm:t>
        <a:bodyPr/>
        <a:lstStyle/>
        <a:p>
          <a:endParaRPr lang="es-ES"/>
        </a:p>
      </dgm:t>
    </dgm:pt>
    <dgm:pt modelId="{83A862F7-633D-43C1-BB42-35991D1D388B}" type="sibTrans" cxnId="{AA57D27C-3094-4C69-8DED-FC0C1C445636}">
      <dgm:prSet/>
      <dgm:spPr/>
      <dgm:t>
        <a:bodyPr/>
        <a:lstStyle/>
        <a:p>
          <a:endParaRPr lang="es-ES"/>
        </a:p>
      </dgm:t>
    </dgm:pt>
    <dgm:pt modelId="{B38B9D85-FCDC-4C62-A2D7-9A73635D28C8}" type="pres">
      <dgm:prSet presAssocID="{059CF0AC-610B-4C8B-8E91-755DC7AF86D5}" presName="compositeShape" presStyleCnt="0">
        <dgm:presLayoutVars>
          <dgm:chMax val="7"/>
          <dgm:dir/>
          <dgm:resizeHandles val="exact"/>
        </dgm:presLayoutVars>
      </dgm:prSet>
      <dgm:spPr/>
    </dgm:pt>
    <dgm:pt modelId="{384243D7-0EA9-4366-9E80-DF0BC3C7DDBE}" type="pres">
      <dgm:prSet presAssocID="{7C2B89F4-2A87-4F3C-BF22-F0A5FD4E9194}" presName="circ1" presStyleLbl="vennNode1" presStyleIdx="0" presStyleCnt="3"/>
      <dgm:spPr/>
      <dgm:t>
        <a:bodyPr/>
        <a:lstStyle/>
        <a:p>
          <a:endParaRPr lang="es-ES"/>
        </a:p>
      </dgm:t>
    </dgm:pt>
    <dgm:pt modelId="{A9CDD143-0CFD-40EB-B410-726EC0F8D1C2}" type="pres">
      <dgm:prSet presAssocID="{7C2B89F4-2A87-4F3C-BF22-F0A5FD4E919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6AF630-FFAB-4C44-BD70-2291A6BE96BC}" type="pres">
      <dgm:prSet presAssocID="{D4F358DC-9C8B-4E74-8E76-9D83FDD4F731}" presName="circ2" presStyleLbl="vennNode1" presStyleIdx="1" presStyleCnt="3"/>
      <dgm:spPr/>
      <dgm:t>
        <a:bodyPr/>
        <a:lstStyle/>
        <a:p>
          <a:endParaRPr lang="es-ES"/>
        </a:p>
      </dgm:t>
    </dgm:pt>
    <dgm:pt modelId="{55805B2F-DD56-4278-8533-DDE80C3246A2}" type="pres">
      <dgm:prSet presAssocID="{D4F358DC-9C8B-4E74-8E76-9D83FDD4F7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4A377E-4A8F-4FD5-90B0-71EDE722DF39}" type="pres">
      <dgm:prSet presAssocID="{53C24809-6558-403B-A084-1F198CB1F9BB}" presName="circ3" presStyleLbl="vennNode1" presStyleIdx="2" presStyleCnt="3"/>
      <dgm:spPr/>
      <dgm:t>
        <a:bodyPr/>
        <a:lstStyle/>
        <a:p>
          <a:endParaRPr lang="es-ES"/>
        </a:p>
      </dgm:t>
    </dgm:pt>
    <dgm:pt modelId="{4657B869-A949-4208-9327-146397683879}" type="pres">
      <dgm:prSet presAssocID="{53C24809-6558-403B-A084-1F198CB1F9B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D539CF-DDB1-4256-BBE2-D38F732A8C7F}" srcId="{059CF0AC-610B-4C8B-8E91-755DC7AF86D5}" destId="{7C2B89F4-2A87-4F3C-BF22-F0A5FD4E9194}" srcOrd="0" destOrd="0" parTransId="{8DAF86A4-01B7-42D6-BB5E-79BC6E88905F}" sibTransId="{814A08D9-B108-416A-BBEB-509F98CB1882}"/>
    <dgm:cxn modelId="{575D7608-ECF1-48E5-B19F-0A0E96B89DBA}" type="presOf" srcId="{059CF0AC-610B-4C8B-8E91-755DC7AF86D5}" destId="{B38B9D85-FCDC-4C62-A2D7-9A73635D28C8}" srcOrd="0" destOrd="0" presId="urn:microsoft.com/office/officeart/2005/8/layout/venn1"/>
    <dgm:cxn modelId="{5B594586-6A92-4652-9E01-34C698F8E48C}" type="presOf" srcId="{7C2B89F4-2A87-4F3C-BF22-F0A5FD4E9194}" destId="{384243D7-0EA9-4366-9E80-DF0BC3C7DDBE}" srcOrd="0" destOrd="0" presId="urn:microsoft.com/office/officeart/2005/8/layout/venn1"/>
    <dgm:cxn modelId="{A8E0AAF9-214A-4BB0-B862-D35A5C17F36E}" type="presOf" srcId="{D4F358DC-9C8B-4E74-8E76-9D83FDD4F731}" destId="{226AF630-FFAB-4C44-BD70-2291A6BE96BC}" srcOrd="0" destOrd="0" presId="urn:microsoft.com/office/officeart/2005/8/layout/venn1"/>
    <dgm:cxn modelId="{AA57D27C-3094-4C69-8DED-FC0C1C445636}" srcId="{059CF0AC-610B-4C8B-8E91-755DC7AF86D5}" destId="{53C24809-6558-403B-A084-1F198CB1F9BB}" srcOrd="2" destOrd="0" parTransId="{652A3E9D-DF69-4593-8A53-1C8EC588EA95}" sibTransId="{83A862F7-633D-43C1-BB42-35991D1D388B}"/>
    <dgm:cxn modelId="{6AF99A78-0B33-4465-A692-2F0F4425EF35}" type="presOf" srcId="{53C24809-6558-403B-A084-1F198CB1F9BB}" destId="{4657B869-A949-4208-9327-146397683879}" srcOrd="1" destOrd="0" presId="urn:microsoft.com/office/officeart/2005/8/layout/venn1"/>
    <dgm:cxn modelId="{47E04DDD-D87F-4354-94DC-6A5E4B8825F6}" srcId="{059CF0AC-610B-4C8B-8E91-755DC7AF86D5}" destId="{D4F358DC-9C8B-4E74-8E76-9D83FDD4F731}" srcOrd="1" destOrd="0" parTransId="{A2103396-9DED-4C9F-BDB5-7D5B80D6AD4C}" sibTransId="{E1750D03-A042-40A3-9CF6-6BDA904718C4}"/>
    <dgm:cxn modelId="{6DC4C45C-3057-41FB-9A69-25A2E8E476C2}" type="presOf" srcId="{D4F358DC-9C8B-4E74-8E76-9D83FDD4F731}" destId="{55805B2F-DD56-4278-8533-DDE80C3246A2}" srcOrd="1" destOrd="0" presId="urn:microsoft.com/office/officeart/2005/8/layout/venn1"/>
    <dgm:cxn modelId="{F9E32A30-520D-40D6-8B86-F2403D433DFB}" type="presOf" srcId="{53C24809-6558-403B-A084-1F198CB1F9BB}" destId="{984A377E-4A8F-4FD5-90B0-71EDE722DF39}" srcOrd="0" destOrd="0" presId="urn:microsoft.com/office/officeart/2005/8/layout/venn1"/>
    <dgm:cxn modelId="{4859D474-4A30-4D86-A950-68251903DDE0}" type="presOf" srcId="{7C2B89F4-2A87-4F3C-BF22-F0A5FD4E9194}" destId="{A9CDD143-0CFD-40EB-B410-726EC0F8D1C2}" srcOrd="1" destOrd="0" presId="urn:microsoft.com/office/officeart/2005/8/layout/venn1"/>
    <dgm:cxn modelId="{48CA5BAE-6CEB-49F8-AB31-10E1117C2134}" type="presParOf" srcId="{B38B9D85-FCDC-4C62-A2D7-9A73635D28C8}" destId="{384243D7-0EA9-4366-9E80-DF0BC3C7DDBE}" srcOrd="0" destOrd="0" presId="urn:microsoft.com/office/officeart/2005/8/layout/venn1"/>
    <dgm:cxn modelId="{5BF68AE9-7503-4EB3-9AEF-686A79F60150}" type="presParOf" srcId="{B38B9D85-FCDC-4C62-A2D7-9A73635D28C8}" destId="{A9CDD143-0CFD-40EB-B410-726EC0F8D1C2}" srcOrd="1" destOrd="0" presId="urn:microsoft.com/office/officeart/2005/8/layout/venn1"/>
    <dgm:cxn modelId="{30237CD3-030B-4664-8F78-443F4C4B6298}" type="presParOf" srcId="{B38B9D85-FCDC-4C62-A2D7-9A73635D28C8}" destId="{226AF630-FFAB-4C44-BD70-2291A6BE96BC}" srcOrd="2" destOrd="0" presId="urn:microsoft.com/office/officeart/2005/8/layout/venn1"/>
    <dgm:cxn modelId="{35DA84AD-9B85-4BD9-8709-C7624655B6F5}" type="presParOf" srcId="{B38B9D85-FCDC-4C62-A2D7-9A73635D28C8}" destId="{55805B2F-DD56-4278-8533-DDE80C3246A2}" srcOrd="3" destOrd="0" presId="urn:microsoft.com/office/officeart/2005/8/layout/venn1"/>
    <dgm:cxn modelId="{C85A50E5-B2FC-4044-A6C4-6DCE88608A46}" type="presParOf" srcId="{B38B9D85-FCDC-4C62-A2D7-9A73635D28C8}" destId="{984A377E-4A8F-4FD5-90B0-71EDE722DF39}" srcOrd="4" destOrd="0" presId="urn:microsoft.com/office/officeart/2005/8/layout/venn1"/>
    <dgm:cxn modelId="{7B420D7F-6845-423B-A0A0-6CE32EA796E0}" type="presParOf" srcId="{B38B9D85-FCDC-4C62-A2D7-9A73635D28C8}" destId="{4657B869-A949-4208-9327-14639768387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E243B9-9649-481B-8EDD-A54479EBD426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0B4058CA-E0E2-4529-9887-94763EE63759}">
      <dgm:prSet phldrT="[Texto]" custT="1"/>
      <dgm:spPr/>
      <dgm:t>
        <a:bodyPr/>
        <a:lstStyle/>
        <a:p>
          <a:r>
            <a:rPr lang="en-US" sz="2000" noProof="0" dirty="0" smtClean="0">
              <a:latin typeface="Arial" panose="020B0604020202020204" pitchFamily="34" charset="0"/>
              <a:cs typeface="Arial" panose="020B0604020202020204" pitchFamily="34" charset="0"/>
            </a:rPr>
            <a:t>SLA</a:t>
          </a:r>
          <a:endParaRPr lang="es-E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EE0BAD-3C3C-433A-AB22-F9F8CADD6774}" type="parTrans" cxnId="{980AD833-4232-4ECC-867A-004413B5F9A8}">
      <dgm:prSet/>
      <dgm:spPr/>
      <dgm:t>
        <a:bodyPr/>
        <a:lstStyle/>
        <a:p>
          <a:endParaRPr lang="es-EC"/>
        </a:p>
      </dgm:t>
    </dgm:pt>
    <dgm:pt modelId="{6F472417-FCFB-4E73-933A-329F2C02A534}" type="sibTrans" cxnId="{980AD833-4232-4ECC-867A-004413B5F9A8}">
      <dgm:prSet/>
      <dgm:spPr/>
      <dgm:t>
        <a:bodyPr/>
        <a:lstStyle/>
        <a:p>
          <a:endParaRPr lang="es-EC"/>
        </a:p>
      </dgm:t>
    </dgm:pt>
    <dgm:pt modelId="{C3C638D5-8622-4BC8-84ED-090B3BECB398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itchFamily="34" charset="0"/>
              <a:cs typeface="Arial" pitchFamily="34" charset="0"/>
            </a:rPr>
            <a:t>Es un acuerdo entre un proveedor de servicios de TI y un cliente.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CC707-1C19-4D69-B08B-57151C345703}" type="parTrans" cxnId="{89F4EDC5-E27C-4B4E-ACBB-8CC2475DB786}">
      <dgm:prSet/>
      <dgm:spPr/>
      <dgm:t>
        <a:bodyPr/>
        <a:lstStyle/>
        <a:p>
          <a:endParaRPr lang="es-EC"/>
        </a:p>
      </dgm:t>
    </dgm:pt>
    <dgm:pt modelId="{CA8A9A21-E482-4736-8464-7ED1ABA38249}" type="sibTrans" cxnId="{89F4EDC5-E27C-4B4E-ACBB-8CC2475DB786}">
      <dgm:prSet/>
      <dgm:spPr/>
      <dgm:t>
        <a:bodyPr/>
        <a:lstStyle/>
        <a:p>
          <a:endParaRPr lang="es-EC"/>
        </a:p>
      </dgm:t>
    </dgm:pt>
    <dgm:pt modelId="{3128EBED-DBCF-4FE6-8585-AAAABF35DE6D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itchFamily="34" charset="0"/>
              <a:cs typeface="Arial" pitchFamily="34" charset="0"/>
            </a:rPr>
            <a:t>Describe un servicio de TI.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8B2F3-7AAC-4967-B580-760C161782C7}" type="parTrans" cxnId="{B130EE97-2390-4463-92E3-03E64A5845A1}">
      <dgm:prSet/>
      <dgm:spPr/>
      <dgm:t>
        <a:bodyPr/>
        <a:lstStyle/>
        <a:p>
          <a:endParaRPr lang="es-ES"/>
        </a:p>
      </dgm:t>
    </dgm:pt>
    <dgm:pt modelId="{15A805AA-EBCB-49DC-99A7-B1772D9C0F9C}" type="sibTrans" cxnId="{B130EE97-2390-4463-92E3-03E64A5845A1}">
      <dgm:prSet/>
      <dgm:spPr/>
      <dgm:t>
        <a:bodyPr/>
        <a:lstStyle/>
        <a:p>
          <a:endParaRPr lang="es-ES"/>
        </a:p>
      </dgm:t>
    </dgm:pt>
    <dgm:pt modelId="{4F664D56-1393-4EE7-B73D-5E695D763D76}" type="pres">
      <dgm:prSet presAssocID="{45E243B9-9649-481B-8EDD-A54479EBD4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3800FE4-933B-4365-BF71-4C633A3AC6CD}" type="pres">
      <dgm:prSet presAssocID="{0B4058CA-E0E2-4529-9887-94763EE63759}" presName="linNode" presStyleCnt="0"/>
      <dgm:spPr/>
      <dgm:t>
        <a:bodyPr/>
        <a:lstStyle/>
        <a:p>
          <a:endParaRPr lang="es-ES"/>
        </a:p>
      </dgm:t>
    </dgm:pt>
    <dgm:pt modelId="{24F90B5B-08C1-4CE4-A7A9-9AEC70F0EF70}" type="pres">
      <dgm:prSet presAssocID="{0B4058CA-E0E2-4529-9887-94763EE63759}" presName="parentShp" presStyleLbl="node1" presStyleIdx="0" presStyleCnt="1" custScaleX="56292" custScaleY="64974" custLinFactNeighborX="-8995" custLinFactNeighborY="-15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2DE06A-1D06-462D-B224-8D01ACBC3465}" type="pres">
      <dgm:prSet presAssocID="{0B4058CA-E0E2-4529-9887-94763EE63759}" presName="childShp" presStyleLbl="bgAccFollowNode1" presStyleIdx="0" presStyleCnt="1" custScaleX="52186" custScaleY="84411" custLinFactNeighborX="-12850" custLinFactNeighborY="-10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D934DC-F2B4-4B6A-92FE-E7B068C97B85}" type="presOf" srcId="{45E243B9-9649-481B-8EDD-A54479EBD426}" destId="{4F664D56-1393-4EE7-B73D-5E695D763D76}" srcOrd="0" destOrd="0" presId="urn:microsoft.com/office/officeart/2005/8/layout/vList6"/>
    <dgm:cxn modelId="{980AD833-4232-4ECC-867A-004413B5F9A8}" srcId="{45E243B9-9649-481B-8EDD-A54479EBD426}" destId="{0B4058CA-E0E2-4529-9887-94763EE63759}" srcOrd="0" destOrd="0" parTransId="{07EE0BAD-3C3C-433A-AB22-F9F8CADD6774}" sibTransId="{6F472417-FCFB-4E73-933A-329F2C02A534}"/>
    <dgm:cxn modelId="{8C98B99C-1F01-4B62-8BD5-3EB4C5654B73}" type="presOf" srcId="{0B4058CA-E0E2-4529-9887-94763EE63759}" destId="{24F90B5B-08C1-4CE4-A7A9-9AEC70F0EF70}" srcOrd="0" destOrd="0" presId="urn:microsoft.com/office/officeart/2005/8/layout/vList6"/>
    <dgm:cxn modelId="{FD1CB9D0-A1CE-451B-8830-78241EC9300F}" type="presOf" srcId="{C3C638D5-8622-4BC8-84ED-090B3BECB398}" destId="{EE2DE06A-1D06-462D-B224-8D01ACBC3465}" srcOrd="0" destOrd="0" presId="urn:microsoft.com/office/officeart/2005/8/layout/vList6"/>
    <dgm:cxn modelId="{B130EE97-2390-4463-92E3-03E64A5845A1}" srcId="{0B4058CA-E0E2-4529-9887-94763EE63759}" destId="{3128EBED-DBCF-4FE6-8585-AAAABF35DE6D}" srcOrd="1" destOrd="0" parTransId="{FCF8B2F3-7AAC-4967-B580-760C161782C7}" sibTransId="{15A805AA-EBCB-49DC-99A7-B1772D9C0F9C}"/>
    <dgm:cxn modelId="{37627ED7-62B0-4D4D-B0B8-A5D4E9A485E5}" type="presOf" srcId="{3128EBED-DBCF-4FE6-8585-AAAABF35DE6D}" destId="{EE2DE06A-1D06-462D-B224-8D01ACBC3465}" srcOrd="0" destOrd="1" presId="urn:microsoft.com/office/officeart/2005/8/layout/vList6"/>
    <dgm:cxn modelId="{89F4EDC5-E27C-4B4E-ACBB-8CC2475DB786}" srcId="{0B4058CA-E0E2-4529-9887-94763EE63759}" destId="{C3C638D5-8622-4BC8-84ED-090B3BECB398}" srcOrd="0" destOrd="0" parTransId="{8C7CC707-1C19-4D69-B08B-57151C345703}" sibTransId="{CA8A9A21-E482-4736-8464-7ED1ABA38249}"/>
    <dgm:cxn modelId="{F9D4000C-6285-41AE-892C-9E6D44F4E187}" type="presParOf" srcId="{4F664D56-1393-4EE7-B73D-5E695D763D76}" destId="{33800FE4-933B-4365-BF71-4C633A3AC6CD}" srcOrd="0" destOrd="0" presId="urn:microsoft.com/office/officeart/2005/8/layout/vList6"/>
    <dgm:cxn modelId="{707AE957-8EBE-42B2-8E98-D575D5A98166}" type="presParOf" srcId="{33800FE4-933B-4365-BF71-4C633A3AC6CD}" destId="{24F90B5B-08C1-4CE4-A7A9-9AEC70F0EF70}" srcOrd="0" destOrd="0" presId="urn:microsoft.com/office/officeart/2005/8/layout/vList6"/>
    <dgm:cxn modelId="{C2463A41-FFB5-420A-9AA3-058930F21214}" type="presParOf" srcId="{33800FE4-933B-4365-BF71-4C633A3AC6CD}" destId="{EE2DE06A-1D06-462D-B224-8D01ACBC34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2261C3-E4A9-43CD-947D-D89AD546689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FDBC88-2C00-442A-9D5A-26EAC5DB3F0B}">
      <dgm:prSet phldrT="[Texto]"/>
      <dgm:spPr/>
      <dgm:t>
        <a:bodyPr/>
        <a:lstStyle/>
        <a:p>
          <a:r>
            <a:rPr lang="es-ES" dirty="0" smtClean="0"/>
            <a:t>Recoger </a:t>
          </a:r>
          <a:r>
            <a:rPr lang="es-ES" dirty="0" smtClean="0"/>
            <a:t>un lenguaje no </a:t>
          </a:r>
          <a:r>
            <a:rPr lang="es-ES" dirty="0" smtClean="0"/>
            <a:t>técnico</a:t>
          </a:r>
          <a:endParaRPr lang="es-ES" dirty="0"/>
        </a:p>
      </dgm:t>
    </dgm:pt>
    <dgm:pt modelId="{4C051D54-FF6D-4327-BCBC-37A8051E6387}" type="parTrans" cxnId="{1C17EF4C-25E9-43EB-9F01-91F4412B9152}">
      <dgm:prSet/>
      <dgm:spPr/>
      <dgm:t>
        <a:bodyPr/>
        <a:lstStyle/>
        <a:p>
          <a:endParaRPr lang="es-ES"/>
        </a:p>
      </dgm:t>
    </dgm:pt>
    <dgm:pt modelId="{9B815456-0027-4066-B4F5-B95B1415267E}" type="sibTrans" cxnId="{1C17EF4C-25E9-43EB-9F01-91F4412B9152}">
      <dgm:prSet/>
      <dgm:spPr/>
      <dgm:t>
        <a:bodyPr/>
        <a:lstStyle/>
        <a:p>
          <a:endParaRPr lang="es-ES"/>
        </a:p>
      </dgm:t>
    </dgm:pt>
    <dgm:pt modelId="{E81D0B27-9C34-494F-B2F8-BEABB353DFF6}">
      <dgm:prSet phldrT="[Texto]"/>
      <dgm:spPr/>
      <dgm:t>
        <a:bodyPr/>
        <a:lstStyle/>
        <a:p>
          <a:r>
            <a:rPr lang="es-ES" dirty="0" smtClean="0"/>
            <a:t>Contiene una </a:t>
          </a:r>
          <a:r>
            <a:rPr lang="es-ES" dirty="0" smtClean="0"/>
            <a:t>descripción clara del servicio a prestar</a:t>
          </a:r>
          <a:endParaRPr lang="es-ES" dirty="0"/>
        </a:p>
      </dgm:t>
    </dgm:pt>
    <dgm:pt modelId="{9A444C64-7D30-48B0-A970-5D7E1C40AE8B}" type="parTrans" cxnId="{7979D23A-BE00-482D-9387-1DAB69EFBA29}">
      <dgm:prSet/>
      <dgm:spPr/>
      <dgm:t>
        <a:bodyPr/>
        <a:lstStyle/>
        <a:p>
          <a:endParaRPr lang="es-ES"/>
        </a:p>
      </dgm:t>
    </dgm:pt>
    <dgm:pt modelId="{416A1EB9-9F50-4ED5-93E4-9B2D4F12431D}" type="sibTrans" cxnId="{7979D23A-BE00-482D-9387-1DAB69EFBA29}">
      <dgm:prSet/>
      <dgm:spPr/>
      <dgm:t>
        <a:bodyPr/>
        <a:lstStyle/>
        <a:p>
          <a:endParaRPr lang="es-ES"/>
        </a:p>
      </dgm:t>
    </dgm:pt>
    <dgm:pt modelId="{54F9772C-62DA-4BB2-86A7-AB5EF7EA7C33}" type="pres">
      <dgm:prSet presAssocID="{6D2261C3-E4A9-43CD-947D-D89AD54668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1E85E2-1094-48DD-BDC7-DD73B924E6FB}" type="pres">
      <dgm:prSet presAssocID="{CCFDBC88-2C00-442A-9D5A-26EAC5DB3F0B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421B22-1D59-4BFB-9D16-468256EAF150}" type="pres">
      <dgm:prSet presAssocID="{9B815456-0027-4066-B4F5-B95B1415267E}" presName="space" presStyleCnt="0"/>
      <dgm:spPr/>
    </dgm:pt>
    <dgm:pt modelId="{82244E2B-5947-4F94-9E4C-650DCAEB1255}" type="pres">
      <dgm:prSet presAssocID="{E81D0B27-9C34-494F-B2F8-BEABB353DFF6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C5722C-7085-4FCC-B7F4-36C010D3EE39}" type="presOf" srcId="{CCFDBC88-2C00-442A-9D5A-26EAC5DB3F0B}" destId="{101E85E2-1094-48DD-BDC7-DD73B924E6FB}" srcOrd="0" destOrd="0" presId="urn:microsoft.com/office/officeart/2005/8/layout/venn3"/>
    <dgm:cxn modelId="{1C17EF4C-25E9-43EB-9F01-91F4412B9152}" srcId="{6D2261C3-E4A9-43CD-947D-D89AD5466892}" destId="{CCFDBC88-2C00-442A-9D5A-26EAC5DB3F0B}" srcOrd="0" destOrd="0" parTransId="{4C051D54-FF6D-4327-BCBC-37A8051E6387}" sibTransId="{9B815456-0027-4066-B4F5-B95B1415267E}"/>
    <dgm:cxn modelId="{10E541CD-74A3-4EDC-A70B-69EC98B30767}" type="presOf" srcId="{6D2261C3-E4A9-43CD-947D-D89AD5466892}" destId="{54F9772C-62DA-4BB2-86A7-AB5EF7EA7C33}" srcOrd="0" destOrd="0" presId="urn:microsoft.com/office/officeart/2005/8/layout/venn3"/>
    <dgm:cxn modelId="{E5F69030-163D-40E5-A8F0-EDAFD1A28D5E}" type="presOf" srcId="{E81D0B27-9C34-494F-B2F8-BEABB353DFF6}" destId="{82244E2B-5947-4F94-9E4C-650DCAEB1255}" srcOrd="0" destOrd="0" presId="urn:microsoft.com/office/officeart/2005/8/layout/venn3"/>
    <dgm:cxn modelId="{7979D23A-BE00-482D-9387-1DAB69EFBA29}" srcId="{6D2261C3-E4A9-43CD-947D-D89AD5466892}" destId="{E81D0B27-9C34-494F-B2F8-BEABB353DFF6}" srcOrd="1" destOrd="0" parTransId="{9A444C64-7D30-48B0-A970-5D7E1C40AE8B}" sibTransId="{416A1EB9-9F50-4ED5-93E4-9B2D4F12431D}"/>
    <dgm:cxn modelId="{A45C198C-68D2-4CEB-964C-07F05522387B}" type="presParOf" srcId="{54F9772C-62DA-4BB2-86A7-AB5EF7EA7C33}" destId="{101E85E2-1094-48DD-BDC7-DD73B924E6FB}" srcOrd="0" destOrd="0" presId="urn:microsoft.com/office/officeart/2005/8/layout/venn3"/>
    <dgm:cxn modelId="{39717137-6602-4AB1-87C8-5C8529026B7A}" type="presParOf" srcId="{54F9772C-62DA-4BB2-86A7-AB5EF7EA7C33}" destId="{A0421B22-1D59-4BFB-9D16-468256EAF150}" srcOrd="1" destOrd="0" presId="urn:microsoft.com/office/officeart/2005/8/layout/venn3"/>
    <dgm:cxn modelId="{98B8308F-2570-47ED-87D5-D3AF6F7F11B3}" type="presParOf" srcId="{54F9772C-62DA-4BB2-86A7-AB5EF7EA7C33}" destId="{82244E2B-5947-4F94-9E4C-650DCAEB1255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AE4DC6-497F-41C8-B0B6-E0892056B8AA}" type="doc">
      <dgm:prSet loTypeId="urn:microsoft.com/office/officeart/2005/8/layout/hList6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2FC82985-5BEB-4E73-9D39-9B83C1CE5AB7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OBJETIVOS</a:t>
          </a:r>
          <a:endParaRPr lang="es-EC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Detectar cualquier alteración en los servicios TI.</a:t>
          </a:r>
          <a:endParaRPr lang="es-EC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Registrar y clasificar estas alteraciones.</a:t>
          </a:r>
        </a:p>
        <a:p>
          <a:pPr algn="just"/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Asignar el personal encargado de restaurar el servicio.</a:t>
          </a:r>
          <a:endParaRPr lang="es-EC" b="1" dirty="0">
            <a:solidFill>
              <a:schemeClr val="tx1"/>
            </a:solidFill>
          </a:endParaRPr>
        </a:p>
      </dgm:t>
    </dgm:pt>
    <dgm:pt modelId="{B4C372C8-97B9-4CB4-A2F7-CE7186649822}" type="parTrans" cxnId="{52AD5898-259D-4845-BAD6-CEB5C0A56E4C}">
      <dgm:prSet/>
      <dgm:spPr/>
      <dgm:t>
        <a:bodyPr/>
        <a:lstStyle/>
        <a:p>
          <a:endParaRPr lang="es-EC"/>
        </a:p>
      </dgm:t>
    </dgm:pt>
    <dgm:pt modelId="{2037DA97-5DB9-4174-A217-6AD96061669C}" type="sibTrans" cxnId="{52AD5898-259D-4845-BAD6-CEB5C0A56E4C}">
      <dgm:prSet/>
      <dgm:spPr/>
      <dgm:t>
        <a:bodyPr/>
        <a:lstStyle/>
        <a:p>
          <a:endParaRPr lang="es-EC"/>
        </a:p>
      </dgm:t>
    </dgm:pt>
    <dgm:pt modelId="{95F4BE16-8776-428E-8484-30A6285344B9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BENEFICIOS</a:t>
          </a:r>
          <a:endParaRPr lang="es-EC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Mayor control de los procesos y monitorización del servicio.</a:t>
          </a:r>
          <a:endParaRPr lang="es-EC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Optimización de los recursos disponibles.</a:t>
          </a:r>
          <a:endParaRPr lang="es-EC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Cumplimiento de los niveles de servicio acordados en el SLA.</a:t>
          </a:r>
          <a:endParaRPr lang="es-EC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Mejora la satisfacción de los clientes y usuarios.</a:t>
          </a:r>
          <a:endParaRPr lang="es-EC" b="1" dirty="0">
            <a:solidFill>
              <a:schemeClr val="tx1"/>
            </a:solidFill>
          </a:endParaRPr>
        </a:p>
      </dgm:t>
    </dgm:pt>
    <dgm:pt modelId="{F4EB2198-2CF8-470D-893D-3FE89CA4FF42}" type="parTrans" cxnId="{3B47D8F2-6067-4150-8DFC-3C06FF7CDFC0}">
      <dgm:prSet/>
      <dgm:spPr/>
      <dgm:t>
        <a:bodyPr/>
        <a:lstStyle/>
        <a:p>
          <a:endParaRPr lang="es-EC"/>
        </a:p>
      </dgm:t>
    </dgm:pt>
    <dgm:pt modelId="{FD5CEC70-D509-4467-BF7F-A493352D1F95}" type="sibTrans" cxnId="{3B47D8F2-6067-4150-8DFC-3C06FF7CDFC0}">
      <dgm:prSet/>
      <dgm:spPr/>
      <dgm:t>
        <a:bodyPr/>
        <a:lstStyle/>
        <a:p>
          <a:endParaRPr lang="es-EC"/>
        </a:p>
      </dgm:t>
    </dgm:pt>
    <dgm:pt modelId="{B9D437AD-DE3B-45FC-A751-126D64873645}" type="pres">
      <dgm:prSet presAssocID="{1AAE4DC6-497F-41C8-B0B6-E0892056B8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255924-94E6-4756-81C2-F7FA3BE97323}" type="pres">
      <dgm:prSet presAssocID="{2FC82985-5BEB-4E73-9D39-9B83C1CE5A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153BCD-DEB5-4263-97D5-1DFA30800FEC}" type="pres">
      <dgm:prSet presAssocID="{2037DA97-5DB9-4174-A217-6AD96061669C}" presName="sibTrans" presStyleCnt="0"/>
      <dgm:spPr/>
    </dgm:pt>
    <dgm:pt modelId="{09F7B6F7-9556-40A0-A2C2-87D46A5B7BEE}" type="pres">
      <dgm:prSet presAssocID="{95F4BE16-8776-428E-8484-30A6285344B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AD5898-259D-4845-BAD6-CEB5C0A56E4C}" srcId="{1AAE4DC6-497F-41C8-B0B6-E0892056B8AA}" destId="{2FC82985-5BEB-4E73-9D39-9B83C1CE5AB7}" srcOrd="0" destOrd="0" parTransId="{B4C372C8-97B9-4CB4-A2F7-CE7186649822}" sibTransId="{2037DA97-5DB9-4174-A217-6AD96061669C}"/>
    <dgm:cxn modelId="{A2949272-EC9A-4417-996C-5A55C5EC395A}" type="presOf" srcId="{1AAE4DC6-497F-41C8-B0B6-E0892056B8AA}" destId="{B9D437AD-DE3B-45FC-A751-126D64873645}" srcOrd="0" destOrd="0" presId="urn:microsoft.com/office/officeart/2005/8/layout/hList6"/>
    <dgm:cxn modelId="{1BBA9429-1BDE-4524-8548-C4A390CAFF4C}" type="presOf" srcId="{2FC82985-5BEB-4E73-9D39-9B83C1CE5AB7}" destId="{3B255924-94E6-4756-81C2-F7FA3BE97323}" srcOrd="0" destOrd="0" presId="urn:microsoft.com/office/officeart/2005/8/layout/hList6"/>
    <dgm:cxn modelId="{81D6A8BD-3CFC-4C31-A1F9-133543A0B1FC}" type="presOf" srcId="{95F4BE16-8776-428E-8484-30A6285344B9}" destId="{09F7B6F7-9556-40A0-A2C2-87D46A5B7BEE}" srcOrd="0" destOrd="0" presId="urn:microsoft.com/office/officeart/2005/8/layout/hList6"/>
    <dgm:cxn modelId="{3B47D8F2-6067-4150-8DFC-3C06FF7CDFC0}" srcId="{1AAE4DC6-497F-41C8-B0B6-E0892056B8AA}" destId="{95F4BE16-8776-428E-8484-30A6285344B9}" srcOrd="1" destOrd="0" parTransId="{F4EB2198-2CF8-470D-893D-3FE89CA4FF42}" sibTransId="{FD5CEC70-D509-4467-BF7F-A493352D1F95}"/>
    <dgm:cxn modelId="{56D1E290-8B69-4F78-8ADE-A336787D225D}" type="presParOf" srcId="{B9D437AD-DE3B-45FC-A751-126D64873645}" destId="{3B255924-94E6-4756-81C2-F7FA3BE97323}" srcOrd="0" destOrd="0" presId="urn:microsoft.com/office/officeart/2005/8/layout/hList6"/>
    <dgm:cxn modelId="{F72DA43C-028E-4C5D-9017-96C56974D4BD}" type="presParOf" srcId="{B9D437AD-DE3B-45FC-A751-126D64873645}" destId="{6B153BCD-DEB5-4263-97D5-1DFA30800FEC}" srcOrd="1" destOrd="0" presId="urn:microsoft.com/office/officeart/2005/8/layout/hList6"/>
    <dgm:cxn modelId="{965CD153-C8D8-42E4-BAFF-84ED9DCF7804}" type="presParOf" srcId="{B9D437AD-DE3B-45FC-A751-126D64873645}" destId="{09F7B6F7-9556-40A0-A2C2-87D46A5B7BE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CB1A131-FBFE-4228-BE6E-3DDF526E5BC5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4353922-6EF2-4549-B7AE-589C56D7E1CE}">
      <dgm:prSet phldrT="[Texto]" custT="1"/>
      <dgm:spPr/>
      <dgm:t>
        <a:bodyPr/>
        <a:lstStyle/>
        <a:p>
          <a:r>
            <a:rPr lang="es-ES" sz="1800" noProof="0" dirty="0" smtClean="0">
              <a:latin typeface="Arial" pitchFamily="34" charset="0"/>
              <a:cs typeface="Arial" pitchFamily="34" charset="0"/>
            </a:rPr>
            <a:t>Registro</a:t>
          </a:r>
          <a:endParaRPr lang="es-ES" sz="1800" noProof="0" dirty="0">
            <a:latin typeface="Arial" pitchFamily="34" charset="0"/>
            <a:cs typeface="Arial" pitchFamily="34" charset="0"/>
          </a:endParaRPr>
        </a:p>
      </dgm:t>
    </dgm:pt>
    <dgm:pt modelId="{9BCD24C2-C440-47CE-A46B-2E5DFC295F49}" type="parTrans" cxnId="{2FC4EE80-5EE6-4A19-AC16-21925845DBEB}">
      <dgm:prSet/>
      <dgm:spPr/>
      <dgm:t>
        <a:bodyPr/>
        <a:lstStyle/>
        <a:p>
          <a:endParaRPr lang="es-ES"/>
        </a:p>
      </dgm:t>
    </dgm:pt>
    <dgm:pt modelId="{CFB93E62-12D3-44FF-B47E-5250F6E87D97}" type="sibTrans" cxnId="{2FC4EE80-5EE6-4A19-AC16-21925845DBEB}">
      <dgm:prSet/>
      <dgm:spPr/>
      <dgm:t>
        <a:bodyPr/>
        <a:lstStyle/>
        <a:p>
          <a:endParaRPr lang="es-ES"/>
        </a:p>
      </dgm:t>
    </dgm:pt>
    <dgm:pt modelId="{C075CB66-613F-45FE-B36A-FD1A0B68485B}">
      <dgm:prSet phldrT="[Texto]" custT="1"/>
      <dgm:spPr/>
      <dgm:t>
        <a:bodyPr/>
        <a:lstStyle/>
        <a:p>
          <a:r>
            <a:rPr lang="es-ES" sz="1800" noProof="0" dirty="0" smtClean="0">
              <a:latin typeface="Arial" pitchFamily="34" charset="0"/>
              <a:cs typeface="Arial" pitchFamily="34" charset="0"/>
            </a:rPr>
            <a:t>Clasificación</a:t>
          </a:r>
          <a:endParaRPr lang="es-ES" sz="1800" noProof="0" dirty="0">
            <a:latin typeface="Arial" pitchFamily="34" charset="0"/>
            <a:cs typeface="Arial" pitchFamily="34" charset="0"/>
          </a:endParaRPr>
        </a:p>
      </dgm:t>
    </dgm:pt>
    <dgm:pt modelId="{99805527-DEB5-44B2-B957-051AC9C36F37}" type="parTrans" cxnId="{A51FC594-B68D-4D45-8501-A04A2E8A2115}">
      <dgm:prSet/>
      <dgm:spPr/>
      <dgm:t>
        <a:bodyPr/>
        <a:lstStyle/>
        <a:p>
          <a:endParaRPr lang="es-ES"/>
        </a:p>
      </dgm:t>
    </dgm:pt>
    <dgm:pt modelId="{58651EB1-BE45-47B5-B37F-E8F4BF80678D}" type="sibTrans" cxnId="{A51FC594-B68D-4D45-8501-A04A2E8A2115}">
      <dgm:prSet/>
      <dgm:spPr/>
      <dgm:t>
        <a:bodyPr/>
        <a:lstStyle/>
        <a:p>
          <a:endParaRPr lang="es-ES"/>
        </a:p>
      </dgm:t>
    </dgm:pt>
    <dgm:pt modelId="{7C39D54C-274D-4E2D-AFCC-C54CCFBC6625}">
      <dgm:prSet phldrT="[Texto]" custT="1"/>
      <dgm:spPr/>
      <dgm:t>
        <a:bodyPr/>
        <a:lstStyle/>
        <a:p>
          <a:r>
            <a:rPr lang="es-ES" sz="1800" i="0" dirty="0" smtClean="0">
              <a:latin typeface="Arial" pitchFamily="34" charset="0"/>
              <a:cs typeface="Arial" pitchFamily="34" charset="0"/>
            </a:rPr>
            <a:t>Análisis, Resolución Y Cierre</a:t>
          </a:r>
          <a:endParaRPr lang="es-ES" sz="1800" i="0" dirty="0">
            <a:latin typeface="Arial" pitchFamily="34" charset="0"/>
            <a:cs typeface="Arial" pitchFamily="34" charset="0"/>
          </a:endParaRPr>
        </a:p>
      </dgm:t>
    </dgm:pt>
    <dgm:pt modelId="{32DD4760-9736-4177-A9ED-B26E9BA84843}" type="parTrans" cxnId="{AFEF57D7-9ECF-4A09-AC07-D8BC5EDDC087}">
      <dgm:prSet/>
      <dgm:spPr/>
      <dgm:t>
        <a:bodyPr/>
        <a:lstStyle/>
        <a:p>
          <a:endParaRPr lang="es-ES"/>
        </a:p>
      </dgm:t>
    </dgm:pt>
    <dgm:pt modelId="{36B45A1C-09F5-4F94-863E-F437274A8930}" type="sibTrans" cxnId="{AFEF57D7-9ECF-4A09-AC07-D8BC5EDDC087}">
      <dgm:prSet/>
      <dgm:spPr/>
      <dgm:t>
        <a:bodyPr/>
        <a:lstStyle/>
        <a:p>
          <a:endParaRPr lang="es-ES"/>
        </a:p>
      </dgm:t>
    </dgm:pt>
    <dgm:pt modelId="{AE6C89D0-4C91-49FF-A848-5D4706F4745B}" type="pres">
      <dgm:prSet presAssocID="{0CB1A131-FBFE-4228-BE6E-3DDF526E5BC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FF228E4-A225-4214-8343-CE5E95043440}" type="pres">
      <dgm:prSet presAssocID="{F4353922-6EF2-4549-B7AE-589C56D7E1CE}" presName="Accent1" presStyleCnt="0"/>
      <dgm:spPr/>
    </dgm:pt>
    <dgm:pt modelId="{9CAE5641-DDA0-4147-81B0-F54A45CB39A5}" type="pres">
      <dgm:prSet presAssocID="{F4353922-6EF2-4549-B7AE-589C56D7E1CE}" presName="Accent" presStyleLbl="node1" presStyleIdx="0" presStyleCnt="3"/>
      <dgm:spPr/>
    </dgm:pt>
    <dgm:pt modelId="{F8D1C8C5-BAA8-41EB-84F7-EC1658B39010}" type="pres">
      <dgm:prSet presAssocID="{F4353922-6EF2-4549-B7AE-589C56D7E1C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B609F0-378A-4A60-B990-55FE7966484E}" type="pres">
      <dgm:prSet presAssocID="{C075CB66-613F-45FE-B36A-FD1A0B68485B}" presName="Accent2" presStyleCnt="0"/>
      <dgm:spPr/>
    </dgm:pt>
    <dgm:pt modelId="{B735D3A3-C82C-4056-9E1E-D7D93DF25422}" type="pres">
      <dgm:prSet presAssocID="{C075CB66-613F-45FE-B36A-FD1A0B68485B}" presName="Accent" presStyleLbl="node1" presStyleIdx="1" presStyleCnt="3"/>
      <dgm:spPr/>
    </dgm:pt>
    <dgm:pt modelId="{17BDE28D-A2C3-4205-88C7-EB8B1D960825}" type="pres">
      <dgm:prSet presAssocID="{C075CB66-613F-45FE-B36A-FD1A0B68485B}" presName="Parent2" presStyleLbl="revTx" presStyleIdx="1" presStyleCnt="3" custScaleX="134471" custLinFactNeighborX="140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5BEB6D-D042-4C76-9D7E-3F2918CEABD1}" type="pres">
      <dgm:prSet presAssocID="{7C39D54C-274D-4E2D-AFCC-C54CCFBC6625}" presName="Accent3" presStyleCnt="0"/>
      <dgm:spPr/>
    </dgm:pt>
    <dgm:pt modelId="{B519B57B-AB8D-4DC7-8650-F59924F7CB7E}" type="pres">
      <dgm:prSet presAssocID="{7C39D54C-274D-4E2D-AFCC-C54CCFBC6625}" presName="Accent" presStyleLbl="node1" presStyleIdx="2" presStyleCnt="3"/>
      <dgm:spPr/>
    </dgm:pt>
    <dgm:pt modelId="{53C8C776-D09D-410A-9D6B-46DFB643E2E5}" type="pres">
      <dgm:prSet presAssocID="{7C39D54C-274D-4E2D-AFCC-C54CCFBC6625}" presName="Parent3" presStyleLbl="revTx" presStyleIdx="2" presStyleCnt="3" custScaleX="1189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571686-49FA-49CD-86B1-A049C2EF631E}" type="presOf" srcId="{7C39D54C-274D-4E2D-AFCC-C54CCFBC6625}" destId="{53C8C776-D09D-410A-9D6B-46DFB643E2E5}" srcOrd="0" destOrd="0" presId="urn:microsoft.com/office/officeart/2009/layout/CircleArrowProcess"/>
    <dgm:cxn modelId="{AFEF57D7-9ECF-4A09-AC07-D8BC5EDDC087}" srcId="{0CB1A131-FBFE-4228-BE6E-3DDF526E5BC5}" destId="{7C39D54C-274D-4E2D-AFCC-C54CCFBC6625}" srcOrd="2" destOrd="0" parTransId="{32DD4760-9736-4177-A9ED-B26E9BA84843}" sibTransId="{36B45A1C-09F5-4F94-863E-F437274A8930}"/>
    <dgm:cxn modelId="{8D43B4D8-D397-47CD-978A-B90166FD350D}" type="presOf" srcId="{0CB1A131-FBFE-4228-BE6E-3DDF526E5BC5}" destId="{AE6C89D0-4C91-49FF-A848-5D4706F4745B}" srcOrd="0" destOrd="0" presId="urn:microsoft.com/office/officeart/2009/layout/CircleArrowProcess"/>
    <dgm:cxn modelId="{4D045E20-2134-476E-A975-D85CC499CEC8}" type="presOf" srcId="{C075CB66-613F-45FE-B36A-FD1A0B68485B}" destId="{17BDE28D-A2C3-4205-88C7-EB8B1D960825}" srcOrd="0" destOrd="0" presId="urn:microsoft.com/office/officeart/2009/layout/CircleArrowProcess"/>
    <dgm:cxn modelId="{A51FC594-B68D-4D45-8501-A04A2E8A2115}" srcId="{0CB1A131-FBFE-4228-BE6E-3DDF526E5BC5}" destId="{C075CB66-613F-45FE-B36A-FD1A0B68485B}" srcOrd="1" destOrd="0" parTransId="{99805527-DEB5-44B2-B957-051AC9C36F37}" sibTransId="{58651EB1-BE45-47B5-B37F-E8F4BF80678D}"/>
    <dgm:cxn modelId="{2FC4EE80-5EE6-4A19-AC16-21925845DBEB}" srcId="{0CB1A131-FBFE-4228-BE6E-3DDF526E5BC5}" destId="{F4353922-6EF2-4549-B7AE-589C56D7E1CE}" srcOrd="0" destOrd="0" parTransId="{9BCD24C2-C440-47CE-A46B-2E5DFC295F49}" sibTransId="{CFB93E62-12D3-44FF-B47E-5250F6E87D97}"/>
    <dgm:cxn modelId="{2C99991F-DE1E-41A7-8A4F-A3940780581A}" type="presOf" srcId="{F4353922-6EF2-4549-B7AE-589C56D7E1CE}" destId="{F8D1C8C5-BAA8-41EB-84F7-EC1658B39010}" srcOrd="0" destOrd="0" presId="urn:microsoft.com/office/officeart/2009/layout/CircleArrowProcess"/>
    <dgm:cxn modelId="{27D21B71-405F-4F3D-9A3D-62A33FA86FF4}" type="presParOf" srcId="{AE6C89D0-4C91-49FF-A848-5D4706F4745B}" destId="{6FF228E4-A225-4214-8343-CE5E95043440}" srcOrd="0" destOrd="0" presId="urn:microsoft.com/office/officeart/2009/layout/CircleArrowProcess"/>
    <dgm:cxn modelId="{9B3800BB-4BA5-498A-A33F-0EE805D8A9F2}" type="presParOf" srcId="{6FF228E4-A225-4214-8343-CE5E95043440}" destId="{9CAE5641-DDA0-4147-81B0-F54A45CB39A5}" srcOrd="0" destOrd="0" presId="urn:microsoft.com/office/officeart/2009/layout/CircleArrowProcess"/>
    <dgm:cxn modelId="{B7816E9C-13B7-4150-8FA5-BD1649FE714E}" type="presParOf" srcId="{AE6C89D0-4C91-49FF-A848-5D4706F4745B}" destId="{F8D1C8C5-BAA8-41EB-84F7-EC1658B39010}" srcOrd="1" destOrd="0" presId="urn:microsoft.com/office/officeart/2009/layout/CircleArrowProcess"/>
    <dgm:cxn modelId="{57F4E8BD-3177-4287-BB9E-76CFAF5CE557}" type="presParOf" srcId="{AE6C89D0-4C91-49FF-A848-5D4706F4745B}" destId="{BCB609F0-378A-4A60-B990-55FE7966484E}" srcOrd="2" destOrd="0" presId="urn:microsoft.com/office/officeart/2009/layout/CircleArrowProcess"/>
    <dgm:cxn modelId="{1B60666D-C42E-4270-9297-32C4F715933D}" type="presParOf" srcId="{BCB609F0-378A-4A60-B990-55FE7966484E}" destId="{B735D3A3-C82C-4056-9E1E-D7D93DF25422}" srcOrd="0" destOrd="0" presId="urn:microsoft.com/office/officeart/2009/layout/CircleArrowProcess"/>
    <dgm:cxn modelId="{7BD7D0A3-2810-4561-9E49-F38E8C878D17}" type="presParOf" srcId="{AE6C89D0-4C91-49FF-A848-5D4706F4745B}" destId="{17BDE28D-A2C3-4205-88C7-EB8B1D960825}" srcOrd="3" destOrd="0" presId="urn:microsoft.com/office/officeart/2009/layout/CircleArrowProcess"/>
    <dgm:cxn modelId="{3B5816C4-568D-4893-AA83-87EC76223769}" type="presParOf" srcId="{AE6C89D0-4C91-49FF-A848-5D4706F4745B}" destId="{845BEB6D-D042-4C76-9D7E-3F2918CEABD1}" srcOrd="4" destOrd="0" presId="urn:microsoft.com/office/officeart/2009/layout/CircleArrowProcess"/>
    <dgm:cxn modelId="{D708022F-4279-4848-B373-EA900D38067F}" type="presParOf" srcId="{845BEB6D-D042-4C76-9D7E-3F2918CEABD1}" destId="{B519B57B-AB8D-4DC7-8650-F59924F7CB7E}" srcOrd="0" destOrd="0" presId="urn:microsoft.com/office/officeart/2009/layout/CircleArrowProcess"/>
    <dgm:cxn modelId="{1F9434E4-9904-4D19-9854-FD30C1DBA3BC}" type="presParOf" srcId="{AE6C89D0-4C91-49FF-A848-5D4706F4745B}" destId="{53C8C776-D09D-410A-9D6B-46DFB643E2E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DCEE0A-833C-411C-80C6-D57E3B0623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A36CE5F-FC16-4BDD-977F-AD0A7992D0ED}">
      <dgm:prSet phldrT="[Texto]" custT="1"/>
      <dgm:spPr/>
      <dgm:t>
        <a:bodyPr/>
        <a:lstStyle/>
        <a:p>
          <a:pPr algn="l"/>
          <a:r>
            <a:rPr lang="es-EC" sz="1400" b="1" i="1" dirty="0" smtClean="0"/>
            <a:t>Descripción del Proceso</a:t>
          </a:r>
          <a:endParaRPr lang="es-EC" sz="1400" dirty="0" smtClean="0"/>
        </a:p>
        <a:p>
          <a:pPr algn="just"/>
          <a:r>
            <a:rPr lang="es-EC" sz="1400" b="1" dirty="0" smtClean="0">
              <a:solidFill>
                <a:schemeClr val="tx1"/>
              </a:solidFill>
            </a:rPr>
            <a:t>Llamado también Ficha de Proceso, es un soporte de información que pretende recabar todas las características relevantes del proceso como: Nombre, Propietario, Alcance, Recursos, Controles, Indicadores, Anexos o Registros de Apoyo y una Descripción General de las Actividades.</a:t>
          </a:r>
          <a:endParaRPr lang="es-ES" sz="1400" b="1" dirty="0">
            <a:solidFill>
              <a:schemeClr val="tx1"/>
            </a:solidFill>
          </a:endParaRPr>
        </a:p>
      </dgm:t>
    </dgm:pt>
    <dgm:pt modelId="{D52B846C-EE55-41B4-B7F6-09283ED2A070}" type="parTrans" cxnId="{92036405-FE09-41AC-814C-2BFFFD2CBC06}">
      <dgm:prSet/>
      <dgm:spPr/>
      <dgm:t>
        <a:bodyPr/>
        <a:lstStyle/>
        <a:p>
          <a:endParaRPr lang="es-ES" sz="4400" b="1">
            <a:solidFill>
              <a:schemeClr val="tx1"/>
            </a:solidFill>
          </a:endParaRPr>
        </a:p>
      </dgm:t>
    </dgm:pt>
    <dgm:pt modelId="{194ABCA9-C017-4810-99F9-75AB86592E71}" type="sibTrans" cxnId="{92036405-FE09-41AC-814C-2BFFFD2CBC06}">
      <dgm:prSet custT="1"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F8408B7C-55E5-4176-9D04-7A29E786B431}">
      <dgm:prSet phldrT="[Texto]" custT="1"/>
      <dgm:spPr/>
      <dgm:t>
        <a:bodyPr/>
        <a:lstStyle/>
        <a:p>
          <a:pPr algn="l"/>
          <a:r>
            <a:rPr lang="es-EC" sz="1400" b="1" i="1" dirty="0" smtClean="0"/>
            <a:t>Descripción de Actividades</a:t>
          </a:r>
        </a:p>
        <a:p>
          <a:pPr algn="just"/>
          <a:r>
            <a:rPr lang="es-EC" sz="1400" b="1" dirty="0" smtClean="0">
              <a:solidFill>
                <a:schemeClr val="tx1"/>
              </a:solidFill>
            </a:rPr>
            <a:t>En la descripción de actividades del proceso, se define el o los responsables de realizar cada actividad, se detalla una descripción general del funcionamiento de cada actividad y la forma en que se interrelacionan las actividades para crear valor en el resultado del proceso con enfoque en el usuario.</a:t>
          </a:r>
          <a:endParaRPr lang="es-ES" sz="1400" b="1" dirty="0">
            <a:solidFill>
              <a:schemeClr val="tx1"/>
            </a:solidFill>
          </a:endParaRPr>
        </a:p>
      </dgm:t>
    </dgm:pt>
    <dgm:pt modelId="{24432F72-6A08-4131-A035-BA0D7E370F53}" type="parTrans" cxnId="{8B5997EE-F184-41D5-9268-7BF8DA9DB83E}">
      <dgm:prSet/>
      <dgm:spPr/>
      <dgm:t>
        <a:bodyPr/>
        <a:lstStyle/>
        <a:p>
          <a:endParaRPr lang="es-ES"/>
        </a:p>
      </dgm:t>
    </dgm:pt>
    <dgm:pt modelId="{EE238F05-930F-4383-8B1C-30AC7B8BAFEA}" type="sibTrans" cxnId="{8B5997EE-F184-41D5-9268-7BF8DA9DB83E}">
      <dgm:prSet/>
      <dgm:spPr/>
      <dgm:t>
        <a:bodyPr/>
        <a:lstStyle/>
        <a:p>
          <a:endParaRPr lang="es-ES"/>
        </a:p>
      </dgm:t>
    </dgm:pt>
    <dgm:pt modelId="{65E4DE73-5E84-44D4-A999-CF4A921AF9B0}" type="pres">
      <dgm:prSet presAssocID="{0ADCEE0A-833C-411C-80C6-D57E3B0623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E11B21C-ADD0-4D88-AF33-8EF4AA5F9C19}" type="pres">
      <dgm:prSet presAssocID="{0ADCEE0A-833C-411C-80C6-D57E3B062373}" presName="Name1" presStyleCnt="0"/>
      <dgm:spPr/>
      <dgm:t>
        <a:bodyPr/>
        <a:lstStyle/>
        <a:p>
          <a:endParaRPr lang="es-EC"/>
        </a:p>
      </dgm:t>
    </dgm:pt>
    <dgm:pt modelId="{73DEF7C8-75B6-4418-9287-D9514F36A6E3}" type="pres">
      <dgm:prSet presAssocID="{0ADCEE0A-833C-411C-80C6-D57E3B062373}" presName="cycle" presStyleCnt="0"/>
      <dgm:spPr/>
      <dgm:t>
        <a:bodyPr/>
        <a:lstStyle/>
        <a:p>
          <a:endParaRPr lang="es-EC"/>
        </a:p>
      </dgm:t>
    </dgm:pt>
    <dgm:pt modelId="{2C27669E-1AD3-4C49-A68C-D2032FD1DEED}" type="pres">
      <dgm:prSet presAssocID="{0ADCEE0A-833C-411C-80C6-D57E3B062373}" presName="srcNode" presStyleLbl="node1" presStyleIdx="0" presStyleCnt="2"/>
      <dgm:spPr/>
      <dgm:t>
        <a:bodyPr/>
        <a:lstStyle/>
        <a:p>
          <a:endParaRPr lang="es-EC"/>
        </a:p>
      </dgm:t>
    </dgm:pt>
    <dgm:pt modelId="{50CB43C8-DF41-4868-9D14-EEF4C50A5B31}" type="pres">
      <dgm:prSet presAssocID="{0ADCEE0A-833C-411C-80C6-D57E3B062373}" presName="conn" presStyleLbl="parChTrans1D2" presStyleIdx="0" presStyleCnt="1"/>
      <dgm:spPr/>
      <dgm:t>
        <a:bodyPr/>
        <a:lstStyle/>
        <a:p>
          <a:endParaRPr lang="es-ES"/>
        </a:p>
      </dgm:t>
    </dgm:pt>
    <dgm:pt modelId="{4196DE1E-A745-4CEC-9165-0A4F8A4AB545}" type="pres">
      <dgm:prSet presAssocID="{0ADCEE0A-833C-411C-80C6-D57E3B062373}" presName="extraNode" presStyleLbl="node1" presStyleIdx="0" presStyleCnt="2"/>
      <dgm:spPr/>
      <dgm:t>
        <a:bodyPr/>
        <a:lstStyle/>
        <a:p>
          <a:endParaRPr lang="es-EC"/>
        </a:p>
      </dgm:t>
    </dgm:pt>
    <dgm:pt modelId="{F5AEDF95-6C7D-41A4-BE93-A39A0E207B52}" type="pres">
      <dgm:prSet presAssocID="{0ADCEE0A-833C-411C-80C6-D57E3B062373}" presName="dstNode" presStyleLbl="node1" presStyleIdx="0" presStyleCnt="2"/>
      <dgm:spPr/>
      <dgm:t>
        <a:bodyPr/>
        <a:lstStyle/>
        <a:p>
          <a:endParaRPr lang="es-EC"/>
        </a:p>
      </dgm:t>
    </dgm:pt>
    <dgm:pt modelId="{15903D06-C72A-4A0A-A1A3-466B7FC4C38D}" type="pres">
      <dgm:prSet presAssocID="{5A36CE5F-FC16-4BDD-977F-AD0A7992D0E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FE4732-C535-4A48-9BAA-AE9754A8E7EC}" type="pres">
      <dgm:prSet presAssocID="{5A36CE5F-FC16-4BDD-977F-AD0A7992D0ED}" presName="accent_1" presStyleCnt="0"/>
      <dgm:spPr/>
      <dgm:t>
        <a:bodyPr/>
        <a:lstStyle/>
        <a:p>
          <a:endParaRPr lang="es-EC"/>
        </a:p>
      </dgm:t>
    </dgm:pt>
    <dgm:pt modelId="{E81EC961-FA17-4299-A3EB-239145C140D3}" type="pres">
      <dgm:prSet presAssocID="{5A36CE5F-FC16-4BDD-977F-AD0A7992D0ED}" presName="accentRepeatNode" presStyleLbl="solidFgAcc1" presStyleIdx="0" presStyleCnt="2"/>
      <dgm:spPr/>
      <dgm:t>
        <a:bodyPr/>
        <a:lstStyle/>
        <a:p>
          <a:endParaRPr lang="es-EC"/>
        </a:p>
      </dgm:t>
    </dgm:pt>
    <dgm:pt modelId="{C654742F-5EBE-479F-87EE-0D009C68966B}" type="pres">
      <dgm:prSet presAssocID="{F8408B7C-55E5-4176-9D04-7A29E786B43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27B91B-2F12-40BE-B351-AD1A2A68EAD1}" type="pres">
      <dgm:prSet presAssocID="{F8408B7C-55E5-4176-9D04-7A29E786B431}" presName="accent_2" presStyleCnt="0"/>
      <dgm:spPr/>
      <dgm:t>
        <a:bodyPr/>
        <a:lstStyle/>
        <a:p>
          <a:endParaRPr lang="es-EC"/>
        </a:p>
      </dgm:t>
    </dgm:pt>
    <dgm:pt modelId="{E78C67F0-F7D1-4CB7-9846-8E97E426404F}" type="pres">
      <dgm:prSet presAssocID="{F8408B7C-55E5-4176-9D04-7A29E786B431}" presName="accentRepeatNode" presStyleLbl="solidFgAcc1" presStyleIdx="1" presStyleCnt="2"/>
      <dgm:spPr/>
      <dgm:t>
        <a:bodyPr/>
        <a:lstStyle/>
        <a:p>
          <a:endParaRPr lang="es-EC"/>
        </a:p>
      </dgm:t>
    </dgm:pt>
  </dgm:ptLst>
  <dgm:cxnLst>
    <dgm:cxn modelId="{C2C5F084-4F5C-4B38-8193-7F91CDC38B0E}" type="presOf" srcId="{194ABCA9-C017-4810-99F9-75AB86592E71}" destId="{50CB43C8-DF41-4868-9D14-EEF4C50A5B31}" srcOrd="0" destOrd="0" presId="urn:microsoft.com/office/officeart/2008/layout/VerticalCurvedList"/>
    <dgm:cxn modelId="{8F7727C8-4144-4434-9CDB-9D2354B71AF2}" type="presOf" srcId="{5A36CE5F-FC16-4BDD-977F-AD0A7992D0ED}" destId="{15903D06-C72A-4A0A-A1A3-466B7FC4C38D}" srcOrd="0" destOrd="0" presId="urn:microsoft.com/office/officeart/2008/layout/VerticalCurvedList"/>
    <dgm:cxn modelId="{E2D5EDC9-89C2-40AB-A198-795737615B87}" type="presOf" srcId="{F8408B7C-55E5-4176-9D04-7A29E786B431}" destId="{C654742F-5EBE-479F-87EE-0D009C68966B}" srcOrd="0" destOrd="0" presId="urn:microsoft.com/office/officeart/2008/layout/VerticalCurvedList"/>
    <dgm:cxn modelId="{8BB4D514-8325-4015-AADF-47A0C3146E47}" type="presOf" srcId="{0ADCEE0A-833C-411C-80C6-D57E3B062373}" destId="{65E4DE73-5E84-44D4-A999-CF4A921AF9B0}" srcOrd="0" destOrd="0" presId="urn:microsoft.com/office/officeart/2008/layout/VerticalCurvedList"/>
    <dgm:cxn modelId="{92036405-FE09-41AC-814C-2BFFFD2CBC06}" srcId="{0ADCEE0A-833C-411C-80C6-D57E3B062373}" destId="{5A36CE5F-FC16-4BDD-977F-AD0A7992D0ED}" srcOrd="0" destOrd="0" parTransId="{D52B846C-EE55-41B4-B7F6-09283ED2A070}" sibTransId="{194ABCA9-C017-4810-99F9-75AB86592E71}"/>
    <dgm:cxn modelId="{8B5997EE-F184-41D5-9268-7BF8DA9DB83E}" srcId="{0ADCEE0A-833C-411C-80C6-D57E3B062373}" destId="{F8408B7C-55E5-4176-9D04-7A29E786B431}" srcOrd="1" destOrd="0" parTransId="{24432F72-6A08-4131-A035-BA0D7E370F53}" sibTransId="{EE238F05-930F-4383-8B1C-30AC7B8BAFEA}"/>
    <dgm:cxn modelId="{A2468296-6D26-45C7-91A4-862BC05DB37B}" type="presParOf" srcId="{65E4DE73-5E84-44D4-A999-CF4A921AF9B0}" destId="{7E11B21C-ADD0-4D88-AF33-8EF4AA5F9C19}" srcOrd="0" destOrd="0" presId="urn:microsoft.com/office/officeart/2008/layout/VerticalCurvedList"/>
    <dgm:cxn modelId="{B811AE4B-32F5-45AC-9062-7BB859E8B43C}" type="presParOf" srcId="{7E11B21C-ADD0-4D88-AF33-8EF4AA5F9C19}" destId="{73DEF7C8-75B6-4418-9287-D9514F36A6E3}" srcOrd="0" destOrd="0" presId="urn:microsoft.com/office/officeart/2008/layout/VerticalCurvedList"/>
    <dgm:cxn modelId="{CBEFD154-53CF-4D62-B97B-29166535AA5B}" type="presParOf" srcId="{73DEF7C8-75B6-4418-9287-D9514F36A6E3}" destId="{2C27669E-1AD3-4C49-A68C-D2032FD1DEED}" srcOrd="0" destOrd="0" presId="urn:microsoft.com/office/officeart/2008/layout/VerticalCurvedList"/>
    <dgm:cxn modelId="{640F51BF-8040-4455-BCE8-FA4FD18BCE8E}" type="presParOf" srcId="{73DEF7C8-75B6-4418-9287-D9514F36A6E3}" destId="{50CB43C8-DF41-4868-9D14-EEF4C50A5B31}" srcOrd="1" destOrd="0" presId="urn:microsoft.com/office/officeart/2008/layout/VerticalCurvedList"/>
    <dgm:cxn modelId="{8709C299-784C-4BE8-BD93-992448EBDF1F}" type="presParOf" srcId="{73DEF7C8-75B6-4418-9287-D9514F36A6E3}" destId="{4196DE1E-A745-4CEC-9165-0A4F8A4AB545}" srcOrd="2" destOrd="0" presId="urn:microsoft.com/office/officeart/2008/layout/VerticalCurvedList"/>
    <dgm:cxn modelId="{393335F3-8E02-42A4-B3F0-59C4691D6A7B}" type="presParOf" srcId="{73DEF7C8-75B6-4418-9287-D9514F36A6E3}" destId="{F5AEDF95-6C7D-41A4-BE93-A39A0E207B52}" srcOrd="3" destOrd="0" presId="urn:microsoft.com/office/officeart/2008/layout/VerticalCurvedList"/>
    <dgm:cxn modelId="{02435580-8F62-4E00-AEC3-A97A281578F2}" type="presParOf" srcId="{7E11B21C-ADD0-4D88-AF33-8EF4AA5F9C19}" destId="{15903D06-C72A-4A0A-A1A3-466B7FC4C38D}" srcOrd="1" destOrd="0" presId="urn:microsoft.com/office/officeart/2008/layout/VerticalCurvedList"/>
    <dgm:cxn modelId="{C2725742-64BF-4D38-B5F5-545A908D5A92}" type="presParOf" srcId="{7E11B21C-ADD0-4D88-AF33-8EF4AA5F9C19}" destId="{A7FE4732-C535-4A48-9BAA-AE9754A8E7EC}" srcOrd="2" destOrd="0" presId="urn:microsoft.com/office/officeart/2008/layout/VerticalCurvedList"/>
    <dgm:cxn modelId="{C857950A-5AEE-4D47-BB52-CA0F7E66C47C}" type="presParOf" srcId="{A7FE4732-C535-4A48-9BAA-AE9754A8E7EC}" destId="{E81EC961-FA17-4299-A3EB-239145C140D3}" srcOrd="0" destOrd="0" presId="urn:microsoft.com/office/officeart/2008/layout/VerticalCurvedList"/>
    <dgm:cxn modelId="{A4EF3340-C52C-499D-8677-E62D0D7CCF72}" type="presParOf" srcId="{7E11B21C-ADD0-4D88-AF33-8EF4AA5F9C19}" destId="{C654742F-5EBE-479F-87EE-0D009C68966B}" srcOrd="3" destOrd="0" presId="urn:microsoft.com/office/officeart/2008/layout/VerticalCurvedList"/>
    <dgm:cxn modelId="{40E01AE1-BCE3-4123-BDB4-6B2BDB939067}" type="presParOf" srcId="{7E11B21C-ADD0-4D88-AF33-8EF4AA5F9C19}" destId="{D327B91B-2F12-40BE-B351-AD1A2A68EAD1}" srcOrd="4" destOrd="0" presId="urn:microsoft.com/office/officeart/2008/layout/VerticalCurvedList"/>
    <dgm:cxn modelId="{FE1F94ED-3521-40D9-9D0D-6DB26527A7A0}" type="presParOf" srcId="{D327B91B-2F12-40BE-B351-AD1A2A68EAD1}" destId="{E78C67F0-F7D1-4CB7-9846-8E97E42640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DCEE0A-833C-411C-80C6-D57E3B0623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A36CE5F-FC16-4BDD-977F-AD0A7992D0ED}">
      <dgm:prSet phldrT="[Texto]" custT="1"/>
      <dgm:spPr/>
      <dgm:t>
        <a:bodyPr/>
        <a:lstStyle/>
        <a:p>
          <a:pPr algn="just"/>
          <a:r>
            <a:rPr lang="es-EC" sz="1400" b="1" i="1" dirty="0" smtClean="0">
              <a:solidFill>
                <a:schemeClr val="bg1"/>
              </a:solidFill>
            </a:rPr>
            <a:t>Diagrama de Flujo o </a:t>
          </a:r>
          <a:r>
            <a:rPr lang="es-EC" sz="1400" b="1" i="1" dirty="0" err="1" smtClean="0">
              <a:solidFill>
                <a:schemeClr val="bg1"/>
              </a:solidFill>
            </a:rPr>
            <a:t>Flujograma</a:t>
          </a:r>
          <a:endParaRPr lang="es-EC" sz="1400" b="1" i="1" dirty="0" smtClean="0">
            <a:solidFill>
              <a:schemeClr val="bg1"/>
            </a:solidFill>
          </a:endParaRPr>
        </a:p>
        <a:p>
          <a:pPr algn="just"/>
          <a:r>
            <a:rPr lang="es-EC" sz="1400" b="1" dirty="0" smtClean="0">
              <a:solidFill>
                <a:schemeClr val="tx1"/>
              </a:solidFill>
            </a:rPr>
            <a:t>El </a:t>
          </a:r>
          <a:r>
            <a:rPr lang="es-EC" sz="1400" b="1" dirty="0" err="1" smtClean="0">
              <a:solidFill>
                <a:schemeClr val="tx1"/>
              </a:solidFill>
            </a:rPr>
            <a:t>flujograma</a:t>
          </a:r>
          <a:r>
            <a:rPr lang="es-EC" sz="1400" b="1" dirty="0" smtClean="0">
              <a:solidFill>
                <a:schemeClr val="tx1"/>
              </a:solidFill>
            </a:rPr>
            <a:t> es una representación gráfica de un proceso con sus entradas, actividades, puntos de decisión y resultados. Describe con precisión el proceso completo de trabajo y proporciona una idea global sobre el funcionamiento del mismo, contribuye para el análisis de procesos especialmente en las fases de diseño, implantación y revisión.</a:t>
          </a:r>
          <a:endParaRPr lang="es-ES" sz="1400" b="1" dirty="0">
            <a:solidFill>
              <a:schemeClr val="tx1"/>
            </a:solidFill>
          </a:endParaRPr>
        </a:p>
      </dgm:t>
    </dgm:pt>
    <dgm:pt modelId="{D52B846C-EE55-41B4-B7F6-09283ED2A070}" type="parTrans" cxnId="{92036405-FE09-41AC-814C-2BFFFD2CBC06}">
      <dgm:prSet/>
      <dgm:spPr/>
      <dgm:t>
        <a:bodyPr/>
        <a:lstStyle/>
        <a:p>
          <a:endParaRPr lang="es-ES" sz="4400" b="1">
            <a:solidFill>
              <a:schemeClr val="tx1"/>
            </a:solidFill>
          </a:endParaRPr>
        </a:p>
      </dgm:t>
    </dgm:pt>
    <dgm:pt modelId="{194ABCA9-C017-4810-99F9-75AB86592E71}" type="sibTrans" cxnId="{92036405-FE09-41AC-814C-2BFFFD2CBC06}">
      <dgm:prSet custT="1"/>
      <dgm:spPr/>
      <dgm:t>
        <a:bodyPr/>
        <a:lstStyle/>
        <a:p>
          <a:endParaRPr lang="es-ES" sz="1600" b="1">
            <a:solidFill>
              <a:schemeClr val="tx1"/>
            </a:solidFill>
          </a:endParaRPr>
        </a:p>
      </dgm:t>
    </dgm:pt>
    <dgm:pt modelId="{F8408B7C-55E5-4176-9D04-7A29E786B431}">
      <dgm:prSet phldrT="[Texto]" custT="1"/>
      <dgm:spPr/>
      <dgm:t>
        <a:bodyPr/>
        <a:lstStyle/>
        <a:p>
          <a:pPr algn="just"/>
          <a:r>
            <a:rPr lang="es-EC" sz="1400" b="1" i="1" dirty="0" smtClean="0">
              <a:solidFill>
                <a:schemeClr val="bg1"/>
              </a:solidFill>
            </a:rPr>
            <a:t>Indicadores del Proceso</a:t>
          </a:r>
        </a:p>
        <a:p>
          <a:pPr algn="just"/>
          <a:r>
            <a:rPr lang="es-EC" sz="1400" b="1" dirty="0" smtClean="0">
              <a:solidFill>
                <a:schemeClr val="tx1"/>
              </a:solidFill>
            </a:rPr>
            <a:t>Los indicadores constituyen un instrumento que permite recoger de manera adecuada y representativa la información relevante respecto a la ejecución y los resultados de uno o varios procesos, de forma que se pueda determinar la capacidad y eficacia de los mismos, así como la eficiencia.</a:t>
          </a:r>
          <a:endParaRPr lang="es-ES" sz="1400" b="1" dirty="0">
            <a:solidFill>
              <a:schemeClr val="tx1"/>
            </a:solidFill>
          </a:endParaRPr>
        </a:p>
      </dgm:t>
    </dgm:pt>
    <dgm:pt modelId="{24432F72-6A08-4131-A035-BA0D7E370F53}" type="parTrans" cxnId="{8B5997EE-F184-41D5-9268-7BF8DA9DB83E}">
      <dgm:prSet/>
      <dgm:spPr/>
      <dgm:t>
        <a:bodyPr/>
        <a:lstStyle/>
        <a:p>
          <a:endParaRPr lang="es-ES"/>
        </a:p>
      </dgm:t>
    </dgm:pt>
    <dgm:pt modelId="{EE238F05-930F-4383-8B1C-30AC7B8BAFEA}" type="sibTrans" cxnId="{8B5997EE-F184-41D5-9268-7BF8DA9DB83E}">
      <dgm:prSet/>
      <dgm:spPr/>
      <dgm:t>
        <a:bodyPr/>
        <a:lstStyle/>
        <a:p>
          <a:endParaRPr lang="es-ES"/>
        </a:p>
      </dgm:t>
    </dgm:pt>
    <dgm:pt modelId="{65E4DE73-5E84-44D4-A999-CF4A921AF9B0}" type="pres">
      <dgm:prSet presAssocID="{0ADCEE0A-833C-411C-80C6-D57E3B0623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E11B21C-ADD0-4D88-AF33-8EF4AA5F9C19}" type="pres">
      <dgm:prSet presAssocID="{0ADCEE0A-833C-411C-80C6-D57E3B062373}" presName="Name1" presStyleCnt="0"/>
      <dgm:spPr/>
      <dgm:t>
        <a:bodyPr/>
        <a:lstStyle/>
        <a:p>
          <a:endParaRPr lang="es-EC"/>
        </a:p>
      </dgm:t>
    </dgm:pt>
    <dgm:pt modelId="{73DEF7C8-75B6-4418-9287-D9514F36A6E3}" type="pres">
      <dgm:prSet presAssocID="{0ADCEE0A-833C-411C-80C6-D57E3B062373}" presName="cycle" presStyleCnt="0"/>
      <dgm:spPr/>
      <dgm:t>
        <a:bodyPr/>
        <a:lstStyle/>
        <a:p>
          <a:endParaRPr lang="es-EC"/>
        </a:p>
      </dgm:t>
    </dgm:pt>
    <dgm:pt modelId="{2C27669E-1AD3-4C49-A68C-D2032FD1DEED}" type="pres">
      <dgm:prSet presAssocID="{0ADCEE0A-833C-411C-80C6-D57E3B062373}" presName="srcNode" presStyleLbl="node1" presStyleIdx="0" presStyleCnt="2"/>
      <dgm:spPr/>
      <dgm:t>
        <a:bodyPr/>
        <a:lstStyle/>
        <a:p>
          <a:endParaRPr lang="es-EC"/>
        </a:p>
      </dgm:t>
    </dgm:pt>
    <dgm:pt modelId="{50CB43C8-DF41-4868-9D14-EEF4C50A5B31}" type="pres">
      <dgm:prSet presAssocID="{0ADCEE0A-833C-411C-80C6-D57E3B062373}" presName="conn" presStyleLbl="parChTrans1D2" presStyleIdx="0" presStyleCnt="1"/>
      <dgm:spPr/>
      <dgm:t>
        <a:bodyPr/>
        <a:lstStyle/>
        <a:p>
          <a:endParaRPr lang="es-ES"/>
        </a:p>
      </dgm:t>
    </dgm:pt>
    <dgm:pt modelId="{4196DE1E-A745-4CEC-9165-0A4F8A4AB545}" type="pres">
      <dgm:prSet presAssocID="{0ADCEE0A-833C-411C-80C6-D57E3B062373}" presName="extraNode" presStyleLbl="node1" presStyleIdx="0" presStyleCnt="2"/>
      <dgm:spPr/>
      <dgm:t>
        <a:bodyPr/>
        <a:lstStyle/>
        <a:p>
          <a:endParaRPr lang="es-EC"/>
        </a:p>
      </dgm:t>
    </dgm:pt>
    <dgm:pt modelId="{F5AEDF95-6C7D-41A4-BE93-A39A0E207B52}" type="pres">
      <dgm:prSet presAssocID="{0ADCEE0A-833C-411C-80C6-D57E3B062373}" presName="dstNode" presStyleLbl="node1" presStyleIdx="0" presStyleCnt="2"/>
      <dgm:spPr/>
      <dgm:t>
        <a:bodyPr/>
        <a:lstStyle/>
        <a:p>
          <a:endParaRPr lang="es-EC"/>
        </a:p>
      </dgm:t>
    </dgm:pt>
    <dgm:pt modelId="{15903D06-C72A-4A0A-A1A3-466B7FC4C38D}" type="pres">
      <dgm:prSet presAssocID="{5A36CE5F-FC16-4BDD-977F-AD0A7992D0E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FE4732-C535-4A48-9BAA-AE9754A8E7EC}" type="pres">
      <dgm:prSet presAssocID="{5A36CE5F-FC16-4BDD-977F-AD0A7992D0ED}" presName="accent_1" presStyleCnt="0"/>
      <dgm:spPr/>
      <dgm:t>
        <a:bodyPr/>
        <a:lstStyle/>
        <a:p>
          <a:endParaRPr lang="es-EC"/>
        </a:p>
      </dgm:t>
    </dgm:pt>
    <dgm:pt modelId="{E81EC961-FA17-4299-A3EB-239145C140D3}" type="pres">
      <dgm:prSet presAssocID="{5A36CE5F-FC16-4BDD-977F-AD0A7992D0ED}" presName="accentRepeatNode" presStyleLbl="solidFgAcc1" presStyleIdx="0" presStyleCnt="2"/>
      <dgm:spPr/>
      <dgm:t>
        <a:bodyPr/>
        <a:lstStyle/>
        <a:p>
          <a:endParaRPr lang="es-EC"/>
        </a:p>
      </dgm:t>
    </dgm:pt>
    <dgm:pt modelId="{C654742F-5EBE-479F-87EE-0D009C68966B}" type="pres">
      <dgm:prSet presAssocID="{F8408B7C-55E5-4176-9D04-7A29E786B43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27B91B-2F12-40BE-B351-AD1A2A68EAD1}" type="pres">
      <dgm:prSet presAssocID="{F8408B7C-55E5-4176-9D04-7A29E786B431}" presName="accent_2" presStyleCnt="0"/>
      <dgm:spPr/>
      <dgm:t>
        <a:bodyPr/>
        <a:lstStyle/>
        <a:p>
          <a:endParaRPr lang="es-EC"/>
        </a:p>
      </dgm:t>
    </dgm:pt>
    <dgm:pt modelId="{E78C67F0-F7D1-4CB7-9846-8E97E426404F}" type="pres">
      <dgm:prSet presAssocID="{F8408B7C-55E5-4176-9D04-7A29E786B431}" presName="accentRepeatNode" presStyleLbl="solidFgAcc1" presStyleIdx="1" presStyleCnt="2"/>
      <dgm:spPr/>
      <dgm:t>
        <a:bodyPr/>
        <a:lstStyle/>
        <a:p>
          <a:endParaRPr lang="es-EC"/>
        </a:p>
      </dgm:t>
    </dgm:pt>
  </dgm:ptLst>
  <dgm:cxnLst>
    <dgm:cxn modelId="{6AABBE54-FA6D-48F6-898D-1DE05E9B1732}" type="presOf" srcId="{F8408B7C-55E5-4176-9D04-7A29E786B431}" destId="{C654742F-5EBE-479F-87EE-0D009C68966B}" srcOrd="0" destOrd="0" presId="urn:microsoft.com/office/officeart/2008/layout/VerticalCurvedList"/>
    <dgm:cxn modelId="{C0F9C3AE-B333-4553-80D3-30AA61B91157}" type="presOf" srcId="{5A36CE5F-FC16-4BDD-977F-AD0A7992D0ED}" destId="{15903D06-C72A-4A0A-A1A3-466B7FC4C38D}" srcOrd="0" destOrd="0" presId="urn:microsoft.com/office/officeart/2008/layout/VerticalCurvedList"/>
    <dgm:cxn modelId="{D405FBE1-0765-4FCB-9ECF-61F622413C08}" type="presOf" srcId="{194ABCA9-C017-4810-99F9-75AB86592E71}" destId="{50CB43C8-DF41-4868-9D14-EEF4C50A5B31}" srcOrd="0" destOrd="0" presId="urn:microsoft.com/office/officeart/2008/layout/VerticalCurvedList"/>
    <dgm:cxn modelId="{92036405-FE09-41AC-814C-2BFFFD2CBC06}" srcId="{0ADCEE0A-833C-411C-80C6-D57E3B062373}" destId="{5A36CE5F-FC16-4BDD-977F-AD0A7992D0ED}" srcOrd="0" destOrd="0" parTransId="{D52B846C-EE55-41B4-B7F6-09283ED2A070}" sibTransId="{194ABCA9-C017-4810-99F9-75AB86592E71}"/>
    <dgm:cxn modelId="{8B5997EE-F184-41D5-9268-7BF8DA9DB83E}" srcId="{0ADCEE0A-833C-411C-80C6-D57E3B062373}" destId="{F8408B7C-55E5-4176-9D04-7A29E786B431}" srcOrd="1" destOrd="0" parTransId="{24432F72-6A08-4131-A035-BA0D7E370F53}" sibTransId="{EE238F05-930F-4383-8B1C-30AC7B8BAFEA}"/>
    <dgm:cxn modelId="{6A5B3EDB-26F0-4BD6-8EC5-338A7E82F15C}" type="presOf" srcId="{0ADCEE0A-833C-411C-80C6-D57E3B062373}" destId="{65E4DE73-5E84-44D4-A999-CF4A921AF9B0}" srcOrd="0" destOrd="0" presId="urn:microsoft.com/office/officeart/2008/layout/VerticalCurvedList"/>
    <dgm:cxn modelId="{4F5A7921-3F20-4670-B838-B852FE01AF4B}" type="presParOf" srcId="{65E4DE73-5E84-44D4-A999-CF4A921AF9B0}" destId="{7E11B21C-ADD0-4D88-AF33-8EF4AA5F9C19}" srcOrd="0" destOrd="0" presId="urn:microsoft.com/office/officeart/2008/layout/VerticalCurvedList"/>
    <dgm:cxn modelId="{2092E4F7-23F8-43F3-90DC-99C908C9D545}" type="presParOf" srcId="{7E11B21C-ADD0-4D88-AF33-8EF4AA5F9C19}" destId="{73DEF7C8-75B6-4418-9287-D9514F36A6E3}" srcOrd="0" destOrd="0" presId="urn:microsoft.com/office/officeart/2008/layout/VerticalCurvedList"/>
    <dgm:cxn modelId="{8224F4ED-9CF8-4B7F-8627-8F44AA8EFFA8}" type="presParOf" srcId="{73DEF7C8-75B6-4418-9287-D9514F36A6E3}" destId="{2C27669E-1AD3-4C49-A68C-D2032FD1DEED}" srcOrd="0" destOrd="0" presId="urn:microsoft.com/office/officeart/2008/layout/VerticalCurvedList"/>
    <dgm:cxn modelId="{A9E21A2A-C99A-4849-ADA7-DBA82169BA99}" type="presParOf" srcId="{73DEF7C8-75B6-4418-9287-D9514F36A6E3}" destId="{50CB43C8-DF41-4868-9D14-EEF4C50A5B31}" srcOrd="1" destOrd="0" presId="urn:microsoft.com/office/officeart/2008/layout/VerticalCurvedList"/>
    <dgm:cxn modelId="{D494CC6E-A05D-4934-864C-4CE56196CAF7}" type="presParOf" srcId="{73DEF7C8-75B6-4418-9287-D9514F36A6E3}" destId="{4196DE1E-A745-4CEC-9165-0A4F8A4AB545}" srcOrd="2" destOrd="0" presId="urn:microsoft.com/office/officeart/2008/layout/VerticalCurvedList"/>
    <dgm:cxn modelId="{E3063416-6D29-4427-9EBE-5B6A3FFB56E8}" type="presParOf" srcId="{73DEF7C8-75B6-4418-9287-D9514F36A6E3}" destId="{F5AEDF95-6C7D-41A4-BE93-A39A0E207B52}" srcOrd="3" destOrd="0" presId="urn:microsoft.com/office/officeart/2008/layout/VerticalCurvedList"/>
    <dgm:cxn modelId="{C8FD55CC-FEFD-474E-BCA5-2A51B9810F06}" type="presParOf" srcId="{7E11B21C-ADD0-4D88-AF33-8EF4AA5F9C19}" destId="{15903D06-C72A-4A0A-A1A3-466B7FC4C38D}" srcOrd="1" destOrd="0" presId="urn:microsoft.com/office/officeart/2008/layout/VerticalCurvedList"/>
    <dgm:cxn modelId="{B4E26C1E-48F1-48D5-B794-26C53C7A6886}" type="presParOf" srcId="{7E11B21C-ADD0-4D88-AF33-8EF4AA5F9C19}" destId="{A7FE4732-C535-4A48-9BAA-AE9754A8E7EC}" srcOrd="2" destOrd="0" presId="urn:microsoft.com/office/officeart/2008/layout/VerticalCurvedList"/>
    <dgm:cxn modelId="{2D747829-55E0-4434-BC2D-21EEE9D944AE}" type="presParOf" srcId="{A7FE4732-C535-4A48-9BAA-AE9754A8E7EC}" destId="{E81EC961-FA17-4299-A3EB-239145C140D3}" srcOrd="0" destOrd="0" presId="urn:microsoft.com/office/officeart/2008/layout/VerticalCurvedList"/>
    <dgm:cxn modelId="{C81D0D9A-590F-4646-9B8D-7C4F8681CC91}" type="presParOf" srcId="{7E11B21C-ADD0-4D88-AF33-8EF4AA5F9C19}" destId="{C654742F-5EBE-479F-87EE-0D009C68966B}" srcOrd="3" destOrd="0" presId="urn:microsoft.com/office/officeart/2008/layout/VerticalCurvedList"/>
    <dgm:cxn modelId="{8B57CB8B-D331-4492-954C-893A5B5D0588}" type="presParOf" srcId="{7E11B21C-ADD0-4D88-AF33-8EF4AA5F9C19}" destId="{D327B91B-2F12-40BE-B351-AD1A2A68EAD1}" srcOrd="4" destOrd="0" presId="urn:microsoft.com/office/officeart/2008/layout/VerticalCurvedList"/>
    <dgm:cxn modelId="{6EA170F4-BD06-4CA7-895C-9A55F36A781D}" type="presParOf" srcId="{D327B91B-2F12-40BE-B351-AD1A2A68EAD1}" destId="{E78C67F0-F7D1-4CB7-9846-8E97E42640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53C821C-0C02-4DE9-9A8F-77018A4B1B3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577D675-FDF2-44AF-8940-514D4548B3F3}">
      <dgm:prSet phldrT="[Texto]"/>
      <dgm:spPr/>
      <dgm:t>
        <a:bodyPr/>
        <a:lstStyle/>
        <a:p>
          <a:r>
            <a:rPr lang="es-ES" dirty="0" smtClean="0"/>
            <a:t>Aplicando La Metodología BPM:RAD</a:t>
          </a:r>
          <a:r>
            <a:rPr lang="es-ES" baseline="30000" dirty="0" smtClean="0"/>
            <a:t>®</a:t>
          </a:r>
          <a:endParaRPr lang="es-EC" dirty="0"/>
        </a:p>
      </dgm:t>
    </dgm:pt>
    <dgm:pt modelId="{CA04A1D9-B8AF-41E4-A0B5-401EA2AD2AE2}" type="parTrans" cxnId="{2F897A03-7B05-424F-A471-8F369A4C60DE}">
      <dgm:prSet/>
      <dgm:spPr/>
      <dgm:t>
        <a:bodyPr/>
        <a:lstStyle/>
        <a:p>
          <a:endParaRPr lang="es-EC"/>
        </a:p>
      </dgm:t>
    </dgm:pt>
    <dgm:pt modelId="{81B138C1-7754-4B54-837E-82F58E84E93C}" type="sibTrans" cxnId="{2F897A03-7B05-424F-A471-8F369A4C60DE}">
      <dgm:prSet/>
      <dgm:spPr/>
      <dgm:t>
        <a:bodyPr/>
        <a:lstStyle/>
        <a:p>
          <a:endParaRPr lang="es-EC"/>
        </a:p>
      </dgm:t>
    </dgm:pt>
    <dgm:pt modelId="{48B8ACDD-E5D9-46FC-852A-3472A459F8D7}">
      <dgm:prSet phldrT="[Texto]"/>
      <dgm:spPr/>
      <dgm:t>
        <a:bodyPr/>
        <a:lstStyle/>
        <a:p>
          <a:r>
            <a:rPr lang="es-ES" dirty="0" smtClean="0"/>
            <a:t>Modelización Lógica</a:t>
          </a:r>
          <a:endParaRPr lang="es-EC" dirty="0"/>
        </a:p>
      </dgm:t>
    </dgm:pt>
    <dgm:pt modelId="{5F6376A3-3E88-41CE-90DD-96990AFC6D22}" type="parTrans" cxnId="{0591809B-8382-4C05-B1BA-46754DD8E2F9}">
      <dgm:prSet/>
      <dgm:spPr/>
      <dgm:t>
        <a:bodyPr/>
        <a:lstStyle/>
        <a:p>
          <a:endParaRPr lang="es-EC"/>
        </a:p>
      </dgm:t>
    </dgm:pt>
    <dgm:pt modelId="{072A482C-5CAC-472E-9657-402825B14A4D}" type="sibTrans" cxnId="{0591809B-8382-4C05-B1BA-46754DD8E2F9}">
      <dgm:prSet/>
      <dgm:spPr/>
      <dgm:t>
        <a:bodyPr/>
        <a:lstStyle/>
        <a:p>
          <a:endParaRPr lang="es-EC"/>
        </a:p>
      </dgm:t>
    </dgm:pt>
    <dgm:pt modelId="{95F26A30-7B95-4335-8F15-DC2A8420152E}">
      <dgm:prSet phldrT="[Texto]"/>
      <dgm:spPr/>
      <dgm:t>
        <a:bodyPr/>
        <a:lstStyle/>
        <a:p>
          <a:r>
            <a:rPr lang="es-ES" dirty="0" smtClean="0"/>
            <a:t>Diseño Preliminar</a:t>
          </a:r>
          <a:endParaRPr lang="es-EC" dirty="0"/>
        </a:p>
      </dgm:t>
    </dgm:pt>
    <dgm:pt modelId="{A77C879B-6D8F-43DF-9D77-27323C2AE6AF}" type="parTrans" cxnId="{904E077E-76AC-40D7-A69D-AAC759134007}">
      <dgm:prSet/>
      <dgm:spPr/>
      <dgm:t>
        <a:bodyPr/>
        <a:lstStyle/>
        <a:p>
          <a:endParaRPr lang="es-EC"/>
        </a:p>
      </dgm:t>
    </dgm:pt>
    <dgm:pt modelId="{11C9D88E-CA15-43A5-9FF5-2468E0F4C196}" type="sibTrans" cxnId="{904E077E-76AC-40D7-A69D-AAC759134007}">
      <dgm:prSet/>
      <dgm:spPr/>
      <dgm:t>
        <a:bodyPr/>
        <a:lstStyle/>
        <a:p>
          <a:endParaRPr lang="es-EC"/>
        </a:p>
      </dgm:t>
    </dgm:pt>
    <dgm:pt modelId="{7058F908-3DE2-45FA-A87E-56C2FAE664A7}">
      <dgm:prSet phldrT="[Texto]"/>
      <dgm:spPr/>
      <dgm:t>
        <a:bodyPr/>
        <a:lstStyle/>
        <a:p>
          <a:r>
            <a:rPr lang="es-ES" dirty="0" smtClean="0"/>
            <a:t>Diseño BPM</a:t>
          </a:r>
          <a:endParaRPr lang="es-EC" dirty="0"/>
        </a:p>
      </dgm:t>
    </dgm:pt>
    <dgm:pt modelId="{E614FD68-B405-4CE3-8568-3726E681E954}" type="parTrans" cxnId="{501410C8-47D0-424F-A621-A7FFD2AED6E4}">
      <dgm:prSet/>
      <dgm:spPr/>
      <dgm:t>
        <a:bodyPr/>
        <a:lstStyle/>
        <a:p>
          <a:endParaRPr lang="es-EC"/>
        </a:p>
      </dgm:t>
    </dgm:pt>
    <dgm:pt modelId="{6D904195-04AD-4A9D-82B3-7D290419C758}" type="sibTrans" cxnId="{501410C8-47D0-424F-A621-A7FFD2AED6E4}">
      <dgm:prSet/>
      <dgm:spPr/>
      <dgm:t>
        <a:bodyPr/>
        <a:lstStyle/>
        <a:p>
          <a:endParaRPr lang="es-EC"/>
        </a:p>
      </dgm:t>
    </dgm:pt>
    <dgm:pt modelId="{B8D70F02-4CDB-4E48-90B2-F7AA353E1A24}" type="pres">
      <dgm:prSet presAssocID="{253C821C-0C02-4DE9-9A8F-77018A4B1B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201DA6F-114C-4362-8464-226A2CAAD439}" type="pres">
      <dgm:prSet presAssocID="{2577D675-FDF2-44AF-8940-514D4548B3F3}" presName="hierRoot1" presStyleCnt="0"/>
      <dgm:spPr/>
    </dgm:pt>
    <dgm:pt modelId="{CA5DA848-908C-4698-B05D-B34366920F90}" type="pres">
      <dgm:prSet presAssocID="{2577D675-FDF2-44AF-8940-514D4548B3F3}" presName="composite" presStyleCnt="0"/>
      <dgm:spPr/>
    </dgm:pt>
    <dgm:pt modelId="{B076C8B7-070D-46AE-8FE4-8B0CCFDE3A1B}" type="pres">
      <dgm:prSet presAssocID="{2577D675-FDF2-44AF-8940-514D4548B3F3}" presName="background" presStyleLbl="node0" presStyleIdx="0" presStyleCnt="1"/>
      <dgm:spPr/>
    </dgm:pt>
    <dgm:pt modelId="{80272A26-2BFB-4DBF-944E-BB6D1130DBA7}" type="pres">
      <dgm:prSet presAssocID="{2577D675-FDF2-44AF-8940-514D4548B3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0CF20D-9A34-4D5A-BDF4-842EDBD24235}" type="pres">
      <dgm:prSet presAssocID="{2577D675-FDF2-44AF-8940-514D4548B3F3}" presName="hierChild2" presStyleCnt="0"/>
      <dgm:spPr/>
    </dgm:pt>
    <dgm:pt modelId="{FF7076D9-397D-4AF7-BBBA-6C117A72D90D}" type="pres">
      <dgm:prSet presAssocID="{5F6376A3-3E88-41CE-90DD-96990AFC6D22}" presName="Name10" presStyleLbl="parChTrans1D2" presStyleIdx="0" presStyleCnt="3"/>
      <dgm:spPr/>
      <dgm:t>
        <a:bodyPr/>
        <a:lstStyle/>
        <a:p>
          <a:endParaRPr lang="es-ES"/>
        </a:p>
      </dgm:t>
    </dgm:pt>
    <dgm:pt modelId="{79E43E05-1B7A-47CB-8F3E-4D6C869E2394}" type="pres">
      <dgm:prSet presAssocID="{48B8ACDD-E5D9-46FC-852A-3472A459F8D7}" presName="hierRoot2" presStyleCnt="0"/>
      <dgm:spPr/>
    </dgm:pt>
    <dgm:pt modelId="{B9FF5D4B-A833-4B39-9174-C9DE025096DE}" type="pres">
      <dgm:prSet presAssocID="{48B8ACDD-E5D9-46FC-852A-3472A459F8D7}" presName="composite2" presStyleCnt="0"/>
      <dgm:spPr/>
    </dgm:pt>
    <dgm:pt modelId="{DA1ABF82-EA4A-429F-B16A-56430282F267}" type="pres">
      <dgm:prSet presAssocID="{48B8ACDD-E5D9-46FC-852A-3472A459F8D7}" presName="background2" presStyleLbl="node2" presStyleIdx="0" presStyleCnt="3"/>
      <dgm:spPr/>
    </dgm:pt>
    <dgm:pt modelId="{3E4AE9DA-F9CA-401D-A4EB-5AE0835A3F13}" type="pres">
      <dgm:prSet presAssocID="{48B8ACDD-E5D9-46FC-852A-3472A459F8D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036B1C-577D-46CC-AC6A-0435E74084AA}" type="pres">
      <dgm:prSet presAssocID="{48B8ACDD-E5D9-46FC-852A-3472A459F8D7}" presName="hierChild3" presStyleCnt="0"/>
      <dgm:spPr/>
    </dgm:pt>
    <dgm:pt modelId="{07D8AAC0-98C0-46E5-AC7C-5D18F9CA4F9A}" type="pres">
      <dgm:prSet presAssocID="{A77C879B-6D8F-43DF-9D77-27323C2AE6AF}" presName="Name10" presStyleLbl="parChTrans1D2" presStyleIdx="1" presStyleCnt="3"/>
      <dgm:spPr/>
      <dgm:t>
        <a:bodyPr/>
        <a:lstStyle/>
        <a:p>
          <a:endParaRPr lang="es-ES"/>
        </a:p>
      </dgm:t>
    </dgm:pt>
    <dgm:pt modelId="{9AC78A58-B2FE-4F61-B16A-2C4FBCD46C6C}" type="pres">
      <dgm:prSet presAssocID="{95F26A30-7B95-4335-8F15-DC2A8420152E}" presName="hierRoot2" presStyleCnt="0"/>
      <dgm:spPr/>
    </dgm:pt>
    <dgm:pt modelId="{64B5C55B-0DBB-4BB7-93E9-E2515F12CE8E}" type="pres">
      <dgm:prSet presAssocID="{95F26A30-7B95-4335-8F15-DC2A8420152E}" presName="composite2" presStyleCnt="0"/>
      <dgm:spPr/>
    </dgm:pt>
    <dgm:pt modelId="{E4413B7E-636B-49B5-A51E-6CEDE05784F8}" type="pres">
      <dgm:prSet presAssocID="{95F26A30-7B95-4335-8F15-DC2A8420152E}" presName="background2" presStyleLbl="node2" presStyleIdx="1" presStyleCnt="3"/>
      <dgm:spPr/>
    </dgm:pt>
    <dgm:pt modelId="{E3228F3F-E357-48E6-841C-EB49E8649643}" type="pres">
      <dgm:prSet presAssocID="{95F26A30-7B95-4335-8F15-DC2A8420152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7FB58A-CEAC-44CC-9423-B4A5CA0C08B4}" type="pres">
      <dgm:prSet presAssocID="{95F26A30-7B95-4335-8F15-DC2A8420152E}" presName="hierChild3" presStyleCnt="0"/>
      <dgm:spPr/>
    </dgm:pt>
    <dgm:pt modelId="{C8BDB84B-8DEA-4017-A594-744672973490}" type="pres">
      <dgm:prSet presAssocID="{E614FD68-B405-4CE3-8568-3726E681E954}" presName="Name10" presStyleLbl="parChTrans1D2" presStyleIdx="2" presStyleCnt="3"/>
      <dgm:spPr/>
      <dgm:t>
        <a:bodyPr/>
        <a:lstStyle/>
        <a:p>
          <a:endParaRPr lang="es-ES"/>
        </a:p>
      </dgm:t>
    </dgm:pt>
    <dgm:pt modelId="{E2ED64D2-8BC7-4329-BE21-C375095DFA50}" type="pres">
      <dgm:prSet presAssocID="{7058F908-3DE2-45FA-A87E-56C2FAE664A7}" presName="hierRoot2" presStyleCnt="0"/>
      <dgm:spPr/>
    </dgm:pt>
    <dgm:pt modelId="{75C631C0-1B27-48C8-86B2-383FDE6DF238}" type="pres">
      <dgm:prSet presAssocID="{7058F908-3DE2-45FA-A87E-56C2FAE664A7}" presName="composite2" presStyleCnt="0"/>
      <dgm:spPr/>
    </dgm:pt>
    <dgm:pt modelId="{92498098-AE48-4E45-82ED-FED0C109CD14}" type="pres">
      <dgm:prSet presAssocID="{7058F908-3DE2-45FA-A87E-56C2FAE664A7}" presName="background2" presStyleLbl="node2" presStyleIdx="2" presStyleCnt="3"/>
      <dgm:spPr/>
    </dgm:pt>
    <dgm:pt modelId="{1C868CE1-B826-4010-A5E2-CF04BB906FEF}" type="pres">
      <dgm:prSet presAssocID="{7058F908-3DE2-45FA-A87E-56C2FAE664A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597AFF-BA7B-4039-81D2-AA2E96233131}" type="pres">
      <dgm:prSet presAssocID="{7058F908-3DE2-45FA-A87E-56C2FAE664A7}" presName="hierChild3" presStyleCnt="0"/>
      <dgm:spPr/>
    </dgm:pt>
  </dgm:ptLst>
  <dgm:cxnLst>
    <dgm:cxn modelId="{3E22AB66-DEBE-45AE-B9DB-AB49E8D2A590}" type="presOf" srcId="{95F26A30-7B95-4335-8F15-DC2A8420152E}" destId="{E3228F3F-E357-48E6-841C-EB49E8649643}" srcOrd="0" destOrd="0" presId="urn:microsoft.com/office/officeart/2005/8/layout/hierarchy1"/>
    <dgm:cxn modelId="{904E077E-76AC-40D7-A69D-AAC759134007}" srcId="{2577D675-FDF2-44AF-8940-514D4548B3F3}" destId="{95F26A30-7B95-4335-8F15-DC2A8420152E}" srcOrd="1" destOrd="0" parTransId="{A77C879B-6D8F-43DF-9D77-27323C2AE6AF}" sibTransId="{11C9D88E-CA15-43A5-9FF5-2468E0F4C196}"/>
    <dgm:cxn modelId="{B5EC47DD-B459-4408-B875-2A3502FDFE6D}" type="presOf" srcId="{E614FD68-B405-4CE3-8568-3726E681E954}" destId="{C8BDB84B-8DEA-4017-A594-744672973490}" srcOrd="0" destOrd="0" presId="urn:microsoft.com/office/officeart/2005/8/layout/hierarchy1"/>
    <dgm:cxn modelId="{4D21AE95-E3E7-4FBC-AE7B-E3374C69871C}" type="presOf" srcId="{7058F908-3DE2-45FA-A87E-56C2FAE664A7}" destId="{1C868CE1-B826-4010-A5E2-CF04BB906FEF}" srcOrd="0" destOrd="0" presId="urn:microsoft.com/office/officeart/2005/8/layout/hierarchy1"/>
    <dgm:cxn modelId="{11EA6102-71E6-42AE-BEB8-E706516E7B97}" type="presOf" srcId="{A77C879B-6D8F-43DF-9D77-27323C2AE6AF}" destId="{07D8AAC0-98C0-46E5-AC7C-5D18F9CA4F9A}" srcOrd="0" destOrd="0" presId="urn:microsoft.com/office/officeart/2005/8/layout/hierarchy1"/>
    <dgm:cxn modelId="{0591809B-8382-4C05-B1BA-46754DD8E2F9}" srcId="{2577D675-FDF2-44AF-8940-514D4548B3F3}" destId="{48B8ACDD-E5D9-46FC-852A-3472A459F8D7}" srcOrd="0" destOrd="0" parTransId="{5F6376A3-3E88-41CE-90DD-96990AFC6D22}" sibTransId="{072A482C-5CAC-472E-9657-402825B14A4D}"/>
    <dgm:cxn modelId="{4E8B2670-45FB-4B34-B6ED-5CDF6848960C}" type="presOf" srcId="{253C821C-0C02-4DE9-9A8F-77018A4B1B3D}" destId="{B8D70F02-4CDB-4E48-90B2-F7AA353E1A24}" srcOrd="0" destOrd="0" presId="urn:microsoft.com/office/officeart/2005/8/layout/hierarchy1"/>
    <dgm:cxn modelId="{2F897A03-7B05-424F-A471-8F369A4C60DE}" srcId="{253C821C-0C02-4DE9-9A8F-77018A4B1B3D}" destId="{2577D675-FDF2-44AF-8940-514D4548B3F3}" srcOrd="0" destOrd="0" parTransId="{CA04A1D9-B8AF-41E4-A0B5-401EA2AD2AE2}" sibTransId="{81B138C1-7754-4B54-837E-82F58E84E93C}"/>
    <dgm:cxn modelId="{38C7D5B8-58A3-402A-BEA3-832A1107B3FE}" type="presOf" srcId="{5F6376A3-3E88-41CE-90DD-96990AFC6D22}" destId="{FF7076D9-397D-4AF7-BBBA-6C117A72D90D}" srcOrd="0" destOrd="0" presId="urn:microsoft.com/office/officeart/2005/8/layout/hierarchy1"/>
    <dgm:cxn modelId="{F7708C42-CBC3-43E6-8F3F-A7FDEB3C6263}" type="presOf" srcId="{48B8ACDD-E5D9-46FC-852A-3472A459F8D7}" destId="{3E4AE9DA-F9CA-401D-A4EB-5AE0835A3F13}" srcOrd="0" destOrd="0" presId="urn:microsoft.com/office/officeart/2005/8/layout/hierarchy1"/>
    <dgm:cxn modelId="{E144E9AF-2D11-4BBA-97B9-F3E59699A52F}" type="presOf" srcId="{2577D675-FDF2-44AF-8940-514D4548B3F3}" destId="{80272A26-2BFB-4DBF-944E-BB6D1130DBA7}" srcOrd="0" destOrd="0" presId="urn:microsoft.com/office/officeart/2005/8/layout/hierarchy1"/>
    <dgm:cxn modelId="{501410C8-47D0-424F-A621-A7FFD2AED6E4}" srcId="{2577D675-FDF2-44AF-8940-514D4548B3F3}" destId="{7058F908-3DE2-45FA-A87E-56C2FAE664A7}" srcOrd="2" destOrd="0" parTransId="{E614FD68-B405-4CE3-8568-3726E681E954}" sibTransId="{6D904195-04AD-4A9D-82B3-7D290419C758}"/>
    <dgm:cxn modelId="{C4A71A09-973C-4B06-A5D0-6A232A7A0353}" type="presParOf" srcId="{B8D70F02-4CDB-4E48-90B2-F7AA353E1A24}" destId="{C201DA6F-114C-4362-8464-226A2CAAD439}" srcOrd="0" destOrd="0" presId="urn:microsoft.com/office/officeart/2005/8/layout/hierarchy1"/>
    <dgm:cxn modelId="{93A551CE-C5EE-41B3-A781-8863B4FEBB0C}" type="presParOf" srcId="{C201DA6F-114C-4362-8464-226A2CAAD439}" destId="{CA5DA848-908C-4698-B05D-B34366920F90}" srcOrd="0" destOrd="0" presId="urn:microsoft.com/office/officeart/2005/8/layout/hierarchy1"/>
    <dgm:cxn modelId="{5940D4C9-C268-4A09-9298-D79C129485C9}" type="presParOf" srcId="{CA5DA848-908C-4698-B05D-B34366920F90}" destId="{B076C8B7-070D-46AE-8FE4-8B0CCFDE3A1B}" srcOrd="0" destOrd="0" presId="urn:microsoft.com/office/officeart/2005/8/layout/hierarchy1"/>
    <dgm:cxn modelId="{DF18052C-921B-4F46-A3C5-884783A4EB65}" type="presParOf" srcId="{CA5DA848-908C-4698-B05D-B34366920F90}" destId="{80272A26-2BFB-4DBF-944E-BB6D1130DBA7}" srcOrd="1" destOrd="0" presId="urn:microsoft.com/office/officeart/2005/8/layout/hierarchy1"/>
    <dgm:cxn modelId="{47CAA813-809F-418F-99D7-720EBDDAAD6C}" type="presParOf" srcId="{C201DA6F-114C-4362-8464-226A2CAAD439}" destId="{DA0CF20D-9A34-4D5A-BDF4-842EDBD24235}" srcOrd="1" destOrd="0" presId="urn:microsoft.com/office/officeart/2005/8/layout/hierarchy1"/>
    <dgm:cxn modelId="{3D6C3405-FA3C-4DC7-96A6-FC752CAA1E17}" type="presParOf" srcId="{DA0CF20D-9A34-4D5A-BDF4-842EDBD24235}" destId="{FF7076D9-397D-4AF7-BBBA-6C117A72D90D}" srcOrd="0" destOrd="0" presId="urn:microsoft.com/office/officeart/2005/8/layout/hierarchy1"/>
    <dgm:cxn modelId="{25B6832E-A6F0-41A3-877F-8A3BC72ACA34}" type="presParOf" srcId="{DA0CF20D-9A34-4D5A-BDF4-842EDBD24235}" destId="{79E43E05-1B7A-47CB-8F3E-4D6C869E2394}" srcOrd="1" destOrd="0" presId="urn:microsoft.com/office/officeart/2005/8/layout/hierarchy1"/>
    <dgm:cxn modelId="{5CFB6ADE-03E4-49C2-A100-D933FD30A530}" type="presParOf" srcId="{79E43E05-1B7A-47CB-8F3E-4D6C869E2394}" destId="{B9FF5D4B-A833-4B39-9174-C9DE025096DE}" srcOrd="0" destOrd="0" presId="urn:microsoft.com/office/officeart/2005/8/layout/hierarchy1"/>
    <dgm:cxn modelId="{9779D85E-268B-4299-9C57-0336A59919FC}" type="presParOf" srcId="{B9FF5D4B-A833-4B39-9174-C9DE025096DE}" destId="{DA1ABF82-EA4A-429F-B16A-56430282F267}" srcOrd="0" destOrd="0" presId="urn:microsoft.com/office/officeart/2005/8/layout/hierarchy1"/>
    <dgm:cxn modelId="{F5D74FCC-EBAC-49CF-AB34-4B0CECBB5476}" type="presParOf" srcId="{B9FF5D4B-A833-4B39-9174-C9DE025096DE}" destId="{3E4AE9DA-F9CA-401D-A4EB-5AE0835A3F13}" srcOrd="1" destOrd="0" presId="urn:microsoft.com/office/officeart/2005/8/layout/hierarchy1"/>
    <dgm:cxn modelId="{21B39306-B2D6-47C2-B5F0-27107F621A52}" type="presParOf" srcId="{79E43E05-1B7A-47CB-8F3E-4D6C869E2394}" destId="{A1036B1C-577D-46CC-AC6A-0435E74084AA}" srcOrd="1" destOrd="0" presId="urn:microsoft.com/office/officeart/2005/8/layout/hierarchy1"/>
    <dgm:cxn modelId="{88173492-CD2A-45E5-92E3-F1F28574CD46}" type="presParOf" srcId="{DA0CF20D-9A34-4D5A-BDF4-842EDBD24235}" destId="{07D8AAC0-98C0-46E5-AC7C-5D18F9CA4F9A}" srcOrd="2" destOrd="0" presId="urn:microsoft.com/office/officeart/2005/8/layout/hierarchy1"/>
    <dgm:cxn modelId="{9CA6F9C9-0700-4820-9471-C0B4B157B497}" type="presParOf" srcId="{DA0CF20D-9A34-4D5A-BDF4-842EDBD24235}" destId="{9AC78A58-B2FE-4F61-B16A-2C4FBCD46C6C}" srcOrd="3" destOrd="0" presId="urn:microsoft.com/office/officeart/2005/8/layout/hierarchy1"/>
    <dgm:cxn modelId="{962051D5-320F-4D86-AAE6-66B118860105}" type="presParOf" srcId="{9AC78A58-B2FE-4F61-B16A-2C4FBCD46C6C}" destId="{64B5C55B-0DBB-4BB7-93E9-E2515F12CE8E}" srcOrd="0" destOrd="0" presId="urn:microsoft.com/office/officeart/2005/8/layout/hierarchy1"/>
    <dgm:cxn modelId="{F7A9BC90-FCA5-49E0-8DDA-66681CD36AA4}" type="presParOf" srcId="{64B5C55B-0DBB-4BB7-93E9-E2515F12CE8E}" destId="{E4413B7E-636B-49B5-A51E-6CEDE05784F8}" srcOrd="0" destOrd="0" presId="urn:microsoft.com/office/officeart/2005/8/layout/hierarchy1"/>
    <dgm:cxn modelId="{C1111D9D-7C93-4A5B-AF7F-6BABBDAF3F53}" type="presParOf" srcId="{64B5C55B-0DBB-4BB7-93E9-E2515F12CE8E}" destId="{E3228F3F-E357-48E6-841C-EB49E8649643}" srcOrd="1" destOrd="0" presId="urn:microsoft.com/office/officeart/2005/8/layout/hierarchy1"/>
    <dgm:cxn modelId="{F6FD5757-0900-49CE-94CA-C815CDEC61BF}" type="presParOf" srcId="{9AC78A58-B2FE-4F61-B16A-2C4FBCD46C6C}" destId="{BE7FB58A-CEAC-44CC-9423-B4A5CA0C08B4}" srcOrd="1" destOrd="0" presId="urn:microsoft.com/office/officeart/2005/8/layout/hierarchy1"/>
    <dgm:cxn modelId="{7A7C4434-725D-46D7-8A95-C071A7339938}" type="presParOf" srcId="{DA0CF20D-9A34-4D5A-BDF4-842EDBD24235}" destId="{C8BDB84B-8DEA-4017-A594-744672973490}" srcOrd="4" destOrd="0" presId="urn:microsoft.com/office/officeart/2005/8/layout/hierarchy1"/>
    <dgm:cxn modelId="{7B33F671-F8D6-4C4F-869D-A8B6A4DFCC76}" type="presParOf" srcId="{DA0CF20D-9A34-4D5A-BDF4-842EDBD24235}" destId="{E2ED64D2-8BC7-4329-BE21-C375095DFA50}" srcOrd="5" destOrd="0" presId="urn:microsoft.com/office/officeart/2005/8/layout/hierarchy1"/>
    <dgm:cxn modelId="{01F33E34-C2CD-4BB3-B6F2-141EE57D1CDF}" type="presParOf" srcId="{E2ED64D2-8BC7-4329-BE21-C375095DFA50}" destId="{75C631C0-1B27-48C8-86B2-383FDE6DF238}" srcOrd="0" destOrd="0" presId="urn:microsoft.com/office/officeart/2005/8/layout/hierarchy1"/>
    <dgm:cxn modelId="{B56BF5AE-F868-4600-90EB-64814568EF0D}" type="presParOf" srcId="{75C631C0-1B27-48C8-86B2-383FDE6DF238}" destId="{92498098-AE48-4E45-82ED-FED0C109CD14}" srcOrd="0" destOrd="0" presId="urn:microsoft.com/office/officeart/2005/8/layout/hierarchy1"/>
    <dgm:cxn modelId="{782DC389-F1E9-4347-8722-8AC3C4DA72E1}" type="presParOf" srcId="{75C631C0-1B27-48C8-86B2-383FDE6DF238}" destId="{1C868CE1-B826-4010-A5E2-CF04BB906FEF}" srcOrd="1" destOrd="0" presId="urn:microsoft.com/office/officeart/2005/8/layout/hierarchy1"/>
    <dgm:cxn modelId="{00D36872-EC4F-4291-B3C3-D276E0E5D3D1}" type="presParOf" srcId="{E2ED64D2-8BC7-4329-BE21-C375095DFA50}" destId="{43597AFF-BA7B-4039-81D2-AA2E962331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5C3E01-BB21-4D94-AC70-C751B22D680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2A73663-A519-45B8-93F8-397215564B06}">
      <dgm:prSet phldrT="[Texto]" phldr="1"/>
      <dgm:spPr/>
      <dgm:t>
        <a:bodyPr/>
        <a:lstStyle/>
        <a:p>
          <a:endParaRPr lang="es-EC" dirty="0"/>
        </a:p>
      </dgm:t>
    </dgm:pt>
    <dgm:pt modelId="{036E9432-A16C-4412-A9CA-AD4A340C9B84}" type="parTrans" cxnId="{95751168-490A-4AAD-B448-E986F8BC8907}">
      <dgm:prSet/>
      <dgm:spPr/>
      <dgm:t>
        <a:bodyPr/>
        <a:lstStyle/>
        <a:p>
          <a:endParaRPr lang="es-EC"/>
        </a:p>
      </dgm:t>
    </dgm:pt>
    <dgm:pt modelId="{8505AFC3-23A0-4FDF-B8A5-67A7E70364A9}" type="sibTrans" cxnId="{95751168-490A-4AAD-B448-E986F8BC890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5220492-BAE5-466E-BF0B-4766BFD7E447}">
      <dgm:prSet phldrT="[Texto]"/>
      <dgm:spPr/>
      <dgm:t>
        <a:bodyPr/>
        <a:lstStyle/>
        <a:p>
          <a:pPr algn="ctr"/>
          <a:r>
            <a:rPr lang="es-EC" noProof="0" dirty="0" smtClean="0"/>
            <a:t>Estructura</a:t>
          </a:r>
          <a:r>
            <a:rPr lang="en-US" dirty="0" smtClean="0"/>
            <a:t> Documental</a:t>
          </a:r>
          <a:endParaRPr lang="es-EC" dirty="0"/>
        </a:p>
      </dgm:t>
    </dgm:pt>
    <dgm:pt modelId="{EF06735A-B771-4D7D-A33B-44310AD3B3E9}" type="parTrans" cxnId="{4BF1E65C-E525-46D3-8BE7-8E712CE38C9F}">
      <dgm:prSet/>
      <dgm:spPr/>
      <dgm:t>
        <a:bodyPr/>
        <a:lstStyle/>
        <a:p>
          <a:endParaRPr lang="es-EC"/>
        </a:p>
      </dgm:t>
    </dgm:pt>
    <dgm:pt modelId="{D332C216-1D19-41C6-B885-68A7F0F2051C}" type="sibTrans" cxnId="{4BF1E65C-E525-46D3-8BE7-8E712CE38C9F}">
      <dgm:prSet/>
      <dgm:spPr/>
      <dgm:t>
        <a:bodyPr/>
        <a:lstStyle/>
        <a:p>
          <a:endParaRPr lang="es-EC"/>
        </a:p>
      </dgm:t>
    </dgm:pt>
    <dgm:pt modelId="{51011B0C-E62D-40DE-B144-AD9DCA99DC66}">
      <dgm:prSet phldrT="[Texto]"/>
      <dgm:spPr/>
      <dgm:t>
        <a:bodyPr/>
        <a:lstStyle/>
        <a:p>
          <a:pPr algn="ctr"/>
          <a:r>
            <a:rPr lang="es-EC" noProof="0" dirty="0" smtClean="0"/>
            <a:t>Metadata de los Documentos</a:t>
          </a:r>
          <a:endParaRPr lang="es-EC" noProof="0" dirty="0"/>
        </a:p>
      </dgm:t>
    </dgm:pt>
    <dgm:pt modelId="{E23B179D-1944-4A80-A76F-BF5F5C122154}" type="parTrans" cxnId="{412B8F0E-D4BE-4FD1-B140-96B9E052E2B4}">
      <dgm:prSet/>
      <dgm:spPr/>
      <dgm:t>
        <a:bodyPr/>
        <a:lstStyle/>
        <a:p>
          <a:endParaRPr lang="es-EC"/>
        </a:p>
      </dgm:t>
    </dgm:pt>
    <dgm:pt modelId="{E91702B6-0B59-48EA-B051-E7A6DA1633A8}" type="sibTrans" cxnId="{412B8F0E-D4BE-4FD1-B140-96B9E052E2B4}">
      <dgm:prSet/>
      <dgm:spPr/>
      <dgm:t>
        <a:bodyPr/>
        <a:lstStyle/>
        <a:p>
          <a:endParaRPr lang="es-EC"/>
        </a:p>
      </dgm:t>
    </dgm:pt>
    <dgm:pt modelId="{48C44217-3076-47E5-BD10-B394F63E44E1}">
      <dgm:prSet phldrT="[Texto]"/>
      <dgm:spPr/>
      <dgm:t>
        <a:bodyPr/>
        <a:lstStyle/>
        <a:p>
          <a:pPr algn="ctr"/>
          <a:r>
            <a:rPr lang="es-EC" noProof="0" dirty="0" smtClean="0"/>
            <a:t>Permisos Usuarios</a:t>
          </a:r>
          <a:endParaRPr lang="es-EC" noProof="0" dirty="0"/>
        </a:p>
      </dgm:t>
    </dgm:pt>
    <dgm:pt modelId="{82523EFC-9ACA-4CC7-AE92-BE6DD0F564D8}" type="parTrans" cxnId="{47BF9AAE-CE07-41FD-A319-AC46C0CF399D}">
      <dgm:prSet/>
      <dgm:spPr/>
      <dgm:t>
        <a:bodyPr/>
        <a:lstStyle/>
        <a:p>
          <a:endParaRPr lang="es-EC"/>
        </a:p>
      </dgm:t>
    </dgm:pt>
    <dgm:pt modelId="{7EBBA337-31D3-4E44-A640-0B580E4FD8E8}" type="sibTrans" cxnId="{47BF9AAE-CE07-41FD-A319-AC46C0CF399D}">
      <dgm:prSet/>
      <dgm:spPr/>
      <dgm:t>
        <a:bodyPr/>
        <a:lstStyle/>
        <a:p>
          <a:endParaRPr lang="es-EC"/>
        </a:p>
      </dgm:t>
    </dgm:pt>
    <dgm:pt modelId="{AC8CAEBF-5AC6-4801-8E86-F2D7A4BB0A9F}" type="pres">
      <dgm:prSet presAssocID="{D05C3E01-BB21-4D94-AC70-C751B22D6802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5E4CDAC2-F7CF-411A-A81B-B646DCF07A24}" type="pres">
      <dgm:prSet presAssocID="{8505AFC3-23A0-4FDF-B8A5-67A7E70364A9}" presName="picture_1" presStyleLbl="bgImgPlace1" presStyleIdx="0" presStyleCnt="1" custScaleX="87934" custScaleY="43111" custLinFactNeighborX="-8496"/>
      <dgm:spPr/>
      <dgm:t>
        <a:bodyPr/>
        <a:lstStyle/>
        <a:p>
          <a:endParaRPr lang="es-EC"/>
        </a:p>
      </dgm:t>
    </dgm:pt>
    <dgm:pt modelId="{1279E1E9-1ECC-4221-A565-6B69E03C06A8}" type="pres">
      <dgm:prSet presAssocID="{F2A73663-A519-45B8-93F8-397215564B0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49D3FB-C409-41E5-891C-3A6BDFBA2F65}" type="pres">
      <dgm:prSet presAssocID="{D05C3E01-BB21-4D94-AC70-C751B22D6802}" presName="linV" presStyleCnt="0"/>
      <dgm:spPr/>
    </dgm:pt>
    <dgm:pt modelId="{A6BB4517-8B2F-4460-A7C5-75285902D8C4}" type="pres">
      <dgm:prSet presAssocID="{95220492-BAE5-466E-BF0B-4766BFD7E447}" presName="pair" presStyleCnt="0"/>
      <dgm:spPr/>
    </dgm:pt>
    <dgm:pt modelId="{7D42DE95-E412-4CF3-BA20-3A7D18CAEFBF}" type="pres">
      <dgm:prSet presAssocID="{95220492-BAE5-466E-BF0B-4766BFD7E447}" presName="spaceH" presStyleLbl="node1" presStyleIdx="0" presStyleCnt="0"/>
      <dgm:spPr/>
    </dgm:pt>
    <dgm:pt modelId="{595BB684-4FD3-4179-ADC8-5AA4559F3044}" type="pres">
      <dgm:prSet presAssocID="{95220492-BAE5-466E-BF0B-4766BFD7E447}" presName="desPictures" presStyleLbl="align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7AC02F7C-598F-492A-B2BD-26BCFF8133AB}" type="pres">
      <dgm:prSet presAssocID="{95220492-BAE5-466E-BF0B-4766BFD7E447}" presName="desTextWrapper" presStyleCnt="0"/>
      <dgm:spPr/>
    </dgm:pt>
    <dgm:pt modelId="{7FF98F61-B4A5-4F2B-9542-5DB75BD7D95A}" type="pres">
      <dgm:prSet presAssocID="{95220492-BAE5-466E-BF0B-4766BFD7E447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C8DA66-462A-44E9-8139-B1AF4A79215B}" type="pres">
      <dgm:prSet presAssocID="{D332C216-1D19-41C6-B885-68A7F0F2051C}" presName="spaceV" presStyleCnt="0"/>
      <dgm:spPr/>
    </dgm:pt>
    <dgm:pt modelId="{53EEF396-69B3-4EDD-A083-38D0956AC3AE}" type="pres">
      <dgm:prSet presAssocID="{51011B0C-E62D-40DE-B144-AD9DCA99DC66}" presName="pair" presStyleCnt="0"/>
      <dgm:spPr/>
    </dgm:pt>
    <dgm:pt modelId="{400C73AC-5F18-4197-AC94-BFDA7479EE52}" type="pres">
      <dgm:prSet presAssocID="{51011B0C-E62D-40DE-B144-AD9DCA99DC66}" presName="spaceH" presStyleLbl="node1" presStyleIdx="0" presStyleCnt="0"/>
      <dgm:spPr/>
    </dgm:pt>
    <dgm:pt modelId="{43D2E56D-20BB-4108-8E41-B8F6612EAE44}" type="pres">
      <dgm:prSet presAssocID="{51011B0C-E62D-40DE-B144-AD9DCA99DC66}" presName="desPictures" presStyleLbl="align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A73382F9-DCC2-451E-A928-D615E78793CA}" type="pres">
      <dgm:prSet presAssocID="{51011B0C-E62D-40DE-B144-AD9DCA99DC66}" presName="desTextWrapper" presStyleCnt="0"/>
      <dgm:spPr/>
    </dgm:pt>
    <dgm:pt modelId="{C839C067-3860-4E2E-8478-02497AC2DECE}" type="pres">
      <dgm:prSet presAssocID="{51011B0C-E62D-40DE-B144-AD9DCA99DC66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13EDE0-3BB6-41C7-A4C5-B8D9710D8F4E}" type="pres">
      <dgm:prSet presAssocID="{E91702B6-0B59-48EA-B051-E7A6DA1633A8}" presName="spaceV" presStyleCnt="0"/>
      <dgm:spPr/>
    </dgm:pt>
    <dgm:pt modelId="{2DA2A20B-3676-45E7-9531-60D8C574BD3A}" type="pres">
      <dgm:prSet presAssocID="{48C44217-3076-47E5-BD10-B394F63E44E1}" presName="pair" presStyleCnt="0"/>
      <dgm:spPr/>
    </dgm:pt>
    <dgm:pt modelId="{BDE40415-693D-48D8-BFB1-2283ABED206E}" type="pres">
      <dgm:prSet presAssocID="{48C44217-3076-47E5-BD10-B394F63E44E1}" presName="spaceH" presStyleLbl="node1" presStyleIdx="0" presStyleCnt="0"/>
      <dgm:spPr/>
    </dgm:pt>
    <dgm:pt modelId="{617EDCC6-F8CC-422E-9630-A4EBB098C99C}" type="pres">
      <dgm:prSet presAssocID="{48C44217-3076-47E5-BD10-B394F63E44E1}" presName="desPictures" presStyleLbl="alignImgPlac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AA37337C-4EB7-4403-9AEE-51EE80825A0A}" type="pres">
      <dgm:prSet presAssocID="{48C44217-3076-47E5-BD10-B394F63E44E1}" presName="desTextWrapper" presStyleCnt="0"/>
      <dgm:spPr/>
    </dgm:pt>
    <dgm:pt modelId="{6AFC9B08-8752-499B-9F95-3021E3CE4A8C}" type="pres">
      <dgm:prSet presAssocID="{48C44217-3076-47E5-BD10-B394F63E44E1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D73F20-4446-47DD-83A6-F9B9105EF820}" type="pres">
      <dgm:prSet presAssocID="{D05C3E01-BB21-4D94-AC70-C751B22D6802}" presName="maxNode" presStyleCnt="0"/>
      <dgm:spPr/>
    </dgm:pt>
    <dgm:pt modelId="{389B87A5-4F8A-4E78-AB53-79A729912F02}" type="pres">
      <dgm:prSet presAssocID="{D05C3E01-BB21-4D94-AC70-C751B22D6802}" presName="Name33" presStyleCnt="0"/>
      <dgm:spPr/>
    </dgm:pt>
  </dgm:ptLst>
  <dgm:cxnLst>
    <dgm:cxn modelId="{1284690A-C3EA-4962-A62C-FA9FF04C4A1D}" type="presOf" srcId="{8505AFC3-23A0-4FDF-B8A5-67A7E70364A9}" destId="{5E4CDAC2-F7CF-411A-A81B-B646DCF07A24}" srcOrd="0" destOrd="0" presId="urn:microsoft.com/office/officeart/2008/layout/AccentedPicture"/>
    <dgm:cxn modelId="{20163013-8198-4FE3-B772-61FCFFE727FD}" type="presOf" srcId="{D05C3E01-BB21-4D94-AC70-C751B22D6802}" destId="{AC8CAEBF-5AC6-4801-8E86-F2D7A4BB0A9F}" srcOrd="0" destOrd="0" presId="urn:microsoft.com/office/officeart/2008/layout/AccentedPicture"/>
    <dgm:cxn modelId="{47BF9AAE-CE07-41FD-A319-AC46C0CF399D}" srcId="{D05C3E01-BB21-4D94-AC70-C751B22D6802}" destId="{48C44217-3076-47E5-BD10-B394F63E44E1}" srcOrd="3" destOrd="0" parTransId="{82523EFC-9ACA-4CC7-AE92-BE6DD0F564D8}" sibTransId="{7EBBA337-31D3-4E44-A640-0B580E4FD8E8}"/>
    <dgm:cxn modelId="{8DA2B889-9DAD-4422-A8B5-C533D19DC40A}" type="presOf" srcId="{48C44217-3076-47E5-BD10-B394F63E44E1}" destId="{6AFC9B08-8752-499B-9F95-3021E3CE4A8C}" srcOrd="0" destOrd="0" presId="urn:microsoft.com/office/officeart/2008/layout/AccentedPicture"/>
    <dgm:cxn modelId="{412B8F0E-D4BE-4FD1-B140-96B9E052E2B4}" srcId="{D05C3E01-BB21-4D94-AC70-C751B22D6802}" destId="{51011B0C-E62D-40DE-B144-AD9DCA99DC66}" srcOrd="2" destOrd="0" parTransId="{E23B179D-1944-4A80-A76F-BF5F5C122154}" sibTransId="{E91702B6-0B59-48EA-B051-E7A6DA1633A8}"/>
    <dgm:cxn modelId="{7FD4D871-FED7-42D7-9A3D-3C7D0D788B5B}" type="presOf" srcId="{51011B0C-E62D-40DE-B144-AD9DCA99DC66}" destId="{C839C067-3860-4E2E-8478-02497AC2DECE}" srcOrd="0" destOrd="0" presId="urn:microsoft.com/office/officeart/2008/layout/AccentedPicture"/>
    <dgm:cxn modelId="{95751168-490A-4AAD-B448-E986F8BC8907}" srcId="{D05C3E01-BB21-4D94-AC70-C751B22D6802}" destId="{F2A73663-A519-45B8-93F8-397215564B06}" srcOrd="0" destOrd="0" parTransId="{036E9432-A16C-4412-A9CA-AD4A340C9B84}" sibTransId="{8505AFC3-23A0-4FDF-B8A5-67A7E70364A9}"/>
    <dgm:cxn modelId="{6B30148C-2D7D-45C3-B089-D5AB1AE7416E}" type="presOf" srcId="{95220492-BAE5-466E-BF0B-4766BFD7E447}" destId="{7FF98F61-B4A5-4F2B-9542-5DB75BD7D95A}" srcOrd="0" destOrd="0" presId="urn:microsoft.com/office/officeart/2008/layout/AccentedPicture"/>
    <dgm:cxn modelId="{4BF1E65C-E525-46D3-8BE7-8E712CE38C9F}" srcId="{D05C3E01-BB21-4D94-AC70-C751B22D6802}" destId="{95220492-BAE5-466E-BF0B-4766BFD7E447}" srcOrd="1" destOrd="0" parTransId="{EF06735A-B771-4D7D-A33B-44310AD3B3E9}" sibTransId="{D332C216-1D19-41C6-B885-68A7F0F2051C}"/>
    <dgm:cxn modelId="{E1084E49-938C-4849-83EB-4BCF4EF377BB}" type="presOf" srcId="{F2A73663-A519-45B8-93F8-397215564B06}" destId="{1279E1E9-1ECC-4221-A565-6B69E03C06A8}" srcOrd="0" destOrd="0" presId="urn:microsoft.com/office/officeart/2008/layout/AccentedPicture"/>
    <dgm:cxn modelId="{78D2C90E-D5C5-4F3B-93A9-C3DB1BB230A6}" type="presParOf" srcId="{AC8CAEBF-5AC6-4801-8E86-F2D7A4BB0A9F}" destId="{5E4CDAC2-F7CF-411A-A81B-B646DCF07A24}" srcOrd="0" destOrd="0" presId="urn:microsoft.com/office/officeart/2008/layout/AccentedPicture"/>
    <dgm:cxn modelId="{F86D911B-565C-4498-8B19-6194F73B100C}" type="presParOf" srcId="{AC8CAEBF-5AC6-4801-8E86-F2D7A4BB0A9F}" destId="{1279E1E9-1ECC-4221-A565-6B69E03C06A8}" srcOrd="1" destOrd="0" presId="urn:microsoft.com/office/officeart/2008/layout/AccentedPicture"/>
    <dgm:cxn modelId="{F459BA92-A0DB-4191-AD59-D0A80231E3FB}" type="presParOf" srcId="{AC8CAEBF-5AC6-4801-8E86-F2D7A4BB0A9F}" destId="{6C49D3FB-C409-41E5-891C-3A6BDFBA2F65}" srcOrd="2" destOrd="0" presId="urn:microsoft.com/office/officeart/2008/layout/AccentedPicture"/>
    <dgm:cxn modelId="{1E0CB772-9DC0-4A8C-BFD4-963C9789EB3F}" type="presParOf" srcId="{6C49D3FB-C409-41E5-891C-3A6BDFBA2F65}" destId="{A6BB4517-8B2F-4460-A7C5-75285902D8C4}" srcOrd="0" destOrd="0" presId="urn:microsoft.com/office/officeart/2008/layout/AccentedPicture"/>
    <dgm:cxn modelId="{146C3902-C3DB-421A-8BA7-0535698481BC}" type="presParOf" srcId="{A6BB4517-8B2F-4460-A7C5-75285902D8C4}" destId="{7D42DE95-E412-4CF3-BA20-3A7D18CAEFBF}" srcOrd="0" destOrd="0" presId="urn:microsoft.com/office/officeart/2008/layout/AccentedPicture"/>
    <dgm:cxn modelId="{6DACD533-D293-4B05-A87C-E38C71A37950}" type="presParOf" srcId="{A6BB4517-8B2F-4460-A7C5-75285902D8C4}" destId="{595BB684-4FD3-4179-ADC8-5AA4559F3044}" srcOrd="1" destOrd="0" presId="urn:microsoft.com/office/officeart/2008/layout/AccentedPicture"/>
    <dgm:cxn modelId="{1DA89949-A594-48A8-982C-0562164980EA}" type="presParOf" srcId="{A6BB4517-8B2F-4460-A7C5-75285902D8C4}" destId="{7AC02F7C-598F-492A-B2BD-26BCFF8133AB}" srcOrd="2" destOrd="0" presId="urn:microsoft.com/office/officeart/2008/layout/AccentedPicture"/>
    <dgm:cxn modelId="{0FB4B2D5-4865-426F-8A92-9C898F53ACF9}" type="presParOf" srcId="{7AC02F7C-598F-492A-B2BD-26BCFF8133AB}" destId="{7FF98F61-B4A5-4F2B-9542-5DB75BD7D95A}" srcOrd="0" destOrd="0" presId="urn:microsoft.com/office/officeart/2008/layout/AccentedPicture"/>
    <dgm:cxn modelId="{8C605E3B-E887-42BA-AADC-9325A5431D65}" type="presParOf" srcId="{6C49D3FB-C409-41E5-891C-3A6BDFBA2F65}" destId="{FDC8DA66-462A-44E9-8139-B1AF4A79215B}" srcOrd="1" destOrd="0" presId="urn:microsoft.com/office/officeart/2008/layout/AccentedPicture"/>
    <dgm:cxn modelId="{C03BEB32-7A20-4625-8DCE-D4029E1F68E7}" type="presParOf" srcId="{6C49D3FB-C409-41E5-891C-3A6BDFBA2F65}" destId="{53EEF396-69B3-4EDD-A083-38D0956AC3AE}" srcOrd="2" destOrd="0" presId="urn:microsoft.com/office/officeart/2008/layout/AccentedPicture"/>
    <dgm:cxn modelId="{08AAF3EB-7CA2-4ECD-AF23-C20166FB587B}" type="presParOf" srcId="{53EEF396-69B3-4EDD-A083-38D0956AC3AE}" destId="{400C73AC-5F18-4197-AC94-BFDA7479EE52}" srcOrd="0" destOrd="0" presId="urn:microsoft.com/office/officeart/2008/layout/AccentedPicture"/>
    <dgm:cxn modelId="{A6EF4492-CE78-4AE1-AF4A-9EEDDC6AA31D}" type="presParOf" srcId="{53EEF396-69B3-4EDD-A083-38D0956AC3AE}" destId="{43D2E56D-20BB-4108-8E41-B8F6612EAE44}" srcOrd="1" destOrd="0" presId="urn:microsoft.com/office/officeart/2008/layout/AccentedPicture"/>
    <dgm:cxn modelId="{7D5FD696-BBF0-4230-A6F4-BD0E9016A52B}" type="presParOf" srcId="{53EEF396-69B3-4EDD-A083-38D0956AC3AE}" destId="{A73382F9-DCC2-451E-A928-D615E78793CA}" srcOrd="2" destOrd="0" presId="urn:microsoft.com/office/officeart/2008/layout/AccentedPicture"/>
    <dgm:cxn modelId="{F93805EC-1EC7-495E-AB26-B8A9695A026E}" type="presParOf" srcId="{A73382F9-DCC2-451E-A928-D615E78793CA}" destId="{C839C067-3860-4E2E-8478-02497AC2DECE}" srcOrd="0" destOrd="0" presId="urn:microsoft.com/office/officeart/2008/layout/AccentedPicture"/>
    <dgm:cxn modelId="{CE82E459-AEDA-4563-90F7-38F9EA82BCA9}" type="presParOf" srcId="{6C49D3FB-C409-41E5-891C-3A6BDFBA2F65}" destId="{9713EDE0-3BB6-41C7-A4C5-B8D9710D8F4E}" srcOrd="3" destOrd="0" presId="urn:microsoft.com/office/officeart/2008/layout/AccentedPicture"/>
    <dgm:cxn modelId="{D64AF0C8-097E-4C18-831D-E9DF0CDA191F}" type="presParOf" srcId="{6C49D3FB-C409-41E5-891C-3A6BDFBA2F65}" destId="{2DA2A20B-3676-45E7-9531-60D8C574BD3A}" srcOrd="4" destOrd="0" presId="urn:microsoft.com/office/officeart/2008/layout/AccentedPicture"/>
    <dgm:cxn modelId="{F1AACC64-0989-4792-9EC1-44DCD2E4BE5C}" type="presParOf" srcId="{2DA2A20B-3676-45E7-9531-60D8C574BD3A}" destId="{BDE40415-693D-48D8-BFB1-2283ABED206E}" srcOrd="0" destOrd="0" presId="urn:microsoft.com/office/officeart/2008/layout/AccentedPicture"/>
    <dgm:cxn modelId="{EF49AF84-D058-451A-AFDD-7A33B196D8B5}" type="presParOf" srcId="{2DA2A20B-3676-45E7-9531-60D8C574BD3A}" destId="{617EDCC6-F8CC-422E-9630-A4EBB098C99C}" srcOrd="1" destOrd="0" presId="urn:microsoft.com/office/officeart/2008/layout/AccentedPicture"/>
    <dgm:cxn modelId="{48FDDE2D-2844-4AFF-B02B-785CBB9D82A7}" type="presParOf" srcId="{2DA2A20B-3676-45E7-9531-60D8C574BD3A}" destId="{AA37337C-4EB7-4403-9AEE-51EE80825A0A}" srcOrd="2" destOrd="0" presId="urn:microsoft.com/office/officeart/2008/layout/AccentedPicture"/>
    <dgm:cxn modelId="{1832EE25-7D60-4838-84CE-3FFC1D756C2F}" type="presParOf" srcId="{AA37337C-4EB7-4403-9AEE-51EE80825A0A}" destId="{6AFC9B08-8752-499B-9F95-3021E3CE4A8C}" srcOrd="0" destOrd="0" presId="urn:microsoft.com/office/officeart/2008/layout/AccentedPicture"/>
    <dgm:cxn modelId="{92EF802A-B02E-4FF3-8583-8700A9137996}" type="presParOf" srcId="{AC8CAEBF-5AC6-4801-8E86-F2D7A4BB0A9F}" destId="{33D73F20-4446-47DD-83A6-F9B9105EF820}" srcOrd="3" destOrd="0" presId="urn:microsoft.com/office/officeart/2008/layout/AccentedPicture"/>
    <dgm:cxn modelId="{934FAEF6-E9CA-43F4-A0F4-D5EBA2FB58F2}" type="presParOf" srcId="{33D73F20-4446-47DD-83A6-F9B9105EF820}" destId="{389B87A5-4F8A-4E78-AB53-79A729912F0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B63ADE7-6B3F-4ABB-A4E5-2700C2BB07F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2CA506F-BAB0-4EEF-A5B9-59D7B7807D8F}">
      <dgm:prSet phldrT="[Texto]" phldr="1"/>
      <dgm:spPr/>
      <dgm:t>
        <a:bodyPr/>
        <a:lstStyle/>
        <a:p>
          <a:endParaRPr lang="es-EC" dirty="0"/>
        </a:p>
      </dgm:t>
    </dgm:pt>
    <dgm:pt modelId="{C0069BF2-523F-4499-A072-DFF87C4E5D8A}" type="parTrans" cxnId="{113031AC-4F37-4E65-A461-F321B5B79146}">
      <dgm:prSet/>
      <dgm:spPr/>
      <dgm:t>
        <a:bodyPr/>
        <a:lstStyle/>
        <a:p>
          <a:endParaRPr lang="es-EC"/>
        </a:p>
      </dgm:t>
    </dgm:pt>
    <dgm:pt modelId="{42EFCA52-FD40-4C1B-9B44-9F5B7753652F}" type="sibTrans" cxnId="{113031AC-4F37-4E65-A461-F321B5B7914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40AC5E1-3B0C-4FBE-86F9-0DD9D75FE76F}">
      <dgm:prSet phldrT="[Texto]" custT="1"/>
      <dgm:spPr/>
      <dgm:t>
        <a:bodyPr/>
        <a:lstStyle/>
        <a:p>
          <a:r>
            <a:rPr lang="es-EC" sz="1400" noProof="0" dirty="0" smtClean="0"/>
            <a:t>Modelamiento del Flujo</a:t>
          </a:r>
          <a:endParaRPr lang="es-EC" sz="1400" noProof="0" dirty="0"/>
        </a:p>
      </dgm:t>
    </dgm:pt>
    <dgm:pt modelId="{883DF245-B38A-4CF4-9E2F-DC5402679A9B}" type="parTrans" cxnId="{529980EE-E22E-42CA-9316-63ABA803F83A}">
      <dgm:prSet/>
      <dgm:spPr/>
      <dgm:t>
        <a:bodyPr/>
        <a:lstStyle/>
        <a:p>
          <a:endParaRPr lang="es-EC"/>
        </a:p>
      </dgm:t>
    </dgm:pt>
    <dgm:pt modelId="{B5565203-85A4-4E3D-A2C1-FA8B31F83EB5}" type="sibTrans" cxnId="{529980EE-E22E-42CA-9316-63ABA803F83A}">
      <dgm:prSet/>
      <dgm:spPr/>
      <dgm:t>
        <a:bodyPr/>
        <a:lstStyle/>
        <a:p>
          <a:endParaRPr lang="es-EC"/>
        </a:p>
      </dgm:t>
    </dgm:pt>
    <dgm:pt modelId="{F7FFD4EC-A924-46F5-963F-08E46F8A0EF7}">
      <dgm:prSet phldrT="[Texto]" custT="1"/>
      <dgm:spPr/>
      <dgm:t>
        <a:bodyPr/>
        <a:lstStyle/>
        <a:p>
          <a:pPr algn="ctr"/>
          <a:r>
            <a:rPr lang="es-ES" sz="1400" dirty="0" smtClean="0"/>
            <a:t>Diseño de Formularios</a:t>
          </a:r>
          <a:endParaRPr lang="es-EC" sz="1400" dirty="0"/>
        </a:p>
      </dgm:t>
    </dgm:pt>
    <dgm:pt modelId="{40B0C6A2-72D8-43C1-A6B1-1EA8BA1BAFAA}" type="parTrans" cxnId="{C49F7983-595C-405E-BAA5-5CC3BF3174E5}">
      <dgm:prSet/>
      <dgm:spPr/>
      <dgm:t>
        <a:bodyPr/>
        <a:lstStyle/>
        <a:p>
          <a:endParaRPr lang="es-EC"/>
        </a:p>
      </dgm:t>
    </dgm:pt>
    <dgm:pt modelId="{80B7C5C1-6954-4F06-B6DD-1C638E1FF4FF}" type="sibTrans" cxnId="{C49F7983-595C-405E-BAA5-5CC3BF3174E5}">
      <dgm:prSet/>
      <dgm:spPr/>
      <dgm:t>
        <a:bodyPr/>
        <a:lstStyle/>
        <a:p>
          <a:endParaRPr lang="es-EC"/>
        </a:p>
      </dgm:t>
    </dgm:pt>
    <dgm:pt modelId="{809C1BC8-C105-41B9-94A3-C457CD9486C0}">
      <dgm:prSet phldrT="[Texto]" custT="1"/>
      <dgm:spPr/>
      <dgm:t>
        <a:bodyPr/>
        <a:lstStyle/>
        <a:p>
          <a:pPr algn="ctr"/>
          <a:r>
            <a:rPr lang="es-EC" sz="1400" noProof="0" dirty="0" smtClean="0"/>
            <a:t>Creación Reglas de Negocio</a:t>
          </a:r>
          <a:endParaRPr lang="es-EC" sz="1400" noProof="0" dirty="0"/>
        </a:p>
      </dgm:t>
    </dgm:pt>
    <dgm:pt modelId="{29349353-970A-4D06-A100-20ABBD526E09}" type="parTrans" cxnId="{103B6522-8F0F-4BC5-990B-29F1023FFB61}">
      <dgm:prSet/>
      <dgm:spPr/>
      <dgm:t>
        <a:bodyPr/>
        <a:lstStyle/>
        <a:p>
          <a:endParaRPr lang="es-EC"/>
        </a:p>
      </dgm:t>
    </dgm:pt>
    <dgm:pt modelId="{B52B2A54-DCCB-45B1-9D58-8CE0E2037B42}" type="sibTrans" cxnId="{103B6522-8F0F-4BC5-990B-29F1023FFB61}">
      <dgm:prSet/>
      <dgm:spPr/>
      <dgm:t>
        <a:bodyPr/>
        <a:lstStyle/>
        <a:p>
          <a:endParaRPr lang="es-EC"/>
        </a:p>
      </dgm:t>
    </dgm:pt>
    <dgm:pt modelId="{B26D4136-0AF0-419F-A37B-CA3E92D651F5}">
      <dgm:prSet custT="1"/>
      <dgm:spPr/>
      <dgm:t>
        <a:bodyPr/>
        <a:lstStyle/>
        <a:p>
          <a:pPr algn="ctr"/>
          <a:r>
            <a:rPr lang="es-EC" sz="1400" noProof="0" dirty="0" smtClean="0"/>
            <a:t>Configuración Usuarios en el Portal</a:t>
          </a:r>
          <a:endParaRPr lang="es-EC" sz="1400" noProof="0" dirty="0"/>
        </a:p>
      </dgm:t>
    </dgm:pt>
    <dgm:pt modelId="{64066CA4-1AC9-4888-8C86-A93A3462F06E}" type="parTrans" cxnId="{18B5360D-DABD-4F56-998D-5450D2D3CDD2}">
      <dgm:prSet/>
      <dgm:spPr/>
      <dgm:t>
        <a:bodyPr/>
        <a:lstStyle/>
        <a:p>
          <a:endParaRPr lang="es-EC"/>
        </a:p>
      </dgm:t>
    </dgm:pt>
    <dgm:pt modelId="{A08EFBB1-F9C2-4D8F-AA5A-D7A887078F23}" type="sibTrans" cxnId="{18B5360D-DABD-4F56-998D-5450D2D3CDD2}">
      <dgm:prSet/>
      <dgm:spPr/>
      <dgm:t>
        <a:bodyPr/>
        <a:lstStyle/>
        <a:p>
          <a:endParaRPr lang="es-EC"/>
        </a:p>
      </dgm:t>
    </dgm:pt>
    <dgm:pt modelId="{C1A5D776-A016-4E4C-B5CE-A749469C59FF}">
      <dgm:prSet phldrT="[Texto]" custT="1"/>
      <dgm:spPr/>
      <dgm:t>
        <a:bodyPr/>
        <a:lstStyle/>
        <a:p>
          <a:pPr algn="ctr"/>
          <a:r>
            <a:rPr lang="es-EC" sz="1400" noProof="0" dirty="0" smtClean="0"/>
            <a:t>Validaciones del Proceso</a:t>
          </a:r>
          <a:endParaRPr lang="es-EC" sz="1400" noProof="0" dirty="0"/>
        </a:p>
      </dgm:t>
    </dgm:pt>
    <dgm:pt modelId="{2CDAE42D-434B-4924-94B5-4EF30E359677}" type="parTrans" cxnId="{BFBB71DA-0C53-4F99-9E87-DEA1EC018894}">
      <dgm:prSet/>
      <dgm:spPr/>
      <dgm:t>
        <a:bodyPr/>
        <a:lstStyle/>
        <a:p>
          <a:endParaRPr lang="es-EC"/>
        </a:p>
      </dgm:t>
    </dgm:pt>
    <dgm:pt modelId="{DDCAE8DE-78C4-4B1E-B9D6-39470FDC8720}" type="sibTrans" cxnId="{BFBB71DA-0C53-4F99-9E87-DEA1EC018894}">
      <dgm:prSet/>
      <dgm:spPr/>
      <dgm:t>
        <a:bodyPr/>
        <a:lstStyle/>
        <a:p>
          <a:endParaRPr lang="es-EC"/>
        </a:p>
      </dgm:t>
    </dgm:pt>
    <dgm:pt modelId="{AC99636F-3E05-4D51-AC99-DC4BED4F66B8}" type="pres">
      <dgm:prSet presAssocID="{7B63ADE7-6B3F-4ABB-A4E5-2700C2BB07FB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684F6267-A348-41DA-B316-E35426D9EC5F}" type="pres">
      <dgm:prSet presAssocID="{42EFCA52-FD40-4C1B-9B44-9F5B7753652F}" presName="picture_1" presStyleLbl="bgImgPlace1" presStyleIdx="0" presStyleCnt="1" custScaleX="193616" custScaleY="44086"/>
      <dgm:spPr/>
      <dgm:t>
        <a:bodyPr/>
        <a:lstStyle/>
        <a:p>
          <a:endParaRPr lang="es-EC"/>
        </a:p>
      </dgm:t>
    </dgm:pt>
    <dgm:pt modelId="{6C78CA97-F8C6-4100-AB08-C99F14E0309B}" type="pres">
      <dgm:prSet presAssocID="{62CA506F-BAB0-4EEF-A5B9-59D7B7807D8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A16A43-B7BC-4E18-88D8-00EB1C506437}" type="pres">
      <dgm:prSet presAssocID="{7B63ADE7-6B3F-4ABB-A4E5-2700C2BB07FB}" presName="linV" presStyleCnt="0"/>
      <dgm:spPr/>
    </dgm:pt>
    <dgm:pt modelId="{9A611A2B-80FB-44F7-93AB-65371721890F}" type="pres">
      <dgm:prSet presAssocID="{D40AC5E1-3B0C-4FBE-86F9-0DD9D75FE76F}" presName="pair" presStyleCnt="0"/>
      <dgm:spPr/>
    </dgm:pt>
    <dgm:pt modelId="{FF04D8AA-1A47-4689-8B27-F2468550F1BD}" type="pres">
      <dgm:prSet presAssocID="{D40AC5E1-3B0C-4FBE-86F9-0DD9D75FE76F}" presName="spaceH" presStyleLbl="node1" presStyleIdx="0" presStyleCnt="0"/>
      <dgm:spPr/>
    </dgm:pt>
    <dgm:pt modelId="{A5634616-0D85-4492-9A57-CE81D6E18414}" type="pres">
      <dgm:prSet presAssocID="{D40AC5E1-3B0C-4FBE-86F9-0DD9D75FE76F}" presName="desPictures" presStyleLbl="alignImgPlace1" presStyleIdx="0" presStyleCnt="5" custLinFactX="-300000" custLinFactNeighborX="-339804" custLinFactNeighborY="9071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01B8EE-CF7F-4722-A64A-706C31955BC4}" type="pres">
      <dgm:prSet presAssocID="{D40AC5E1-3B0C-4FBE-86F9-0DD9D75FE76F}" presName="desTextWrapper" presStyleCnt="0"/>
      <dgm:spPr/>
    </dgm:pt>
    <dgm:pt modelId="{B1208577-BCC2-4FBE-A6E9-504E73163640}" type="pres">
      <dgm:prSet presAssocID="{D40AC5E1-3B0C-4FBE-86F9-0DD9D75FE76F}" presName="desText" presStyleLbl="revTx" presStyleIdx="0" presStyleCnt="5" custScaleX="163522" custScaleY="49693" custLinFactX="-200000" custLinFactNeighborX="-277425" custLinFactNeighborY="270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8D9F30-255E-46C9-87E7-4072CBCD3D15}" type="pres">
      <dgm:prSet presAssocID="{B5565203-85A4-4E3D-A2C1-FA8B31F83EB5}" presName="spaceV" presStyleCnt="0"/>
      <dgm:spPr/>
    </dgm:pt>
    <dgm:pt modelId="{14BF0465-0C65-4F7A-B708-16A59B1BB8CE}" type="pres">
      <dgm:prSet presAssocID="{F7FFD4EC-A924-46F5-963F-08E46F8A0EF7}" presName="pair" presStyleCnt="0"/>
      <dgm:spPr/>
    </dgm:pt>
    <dgm:pt modelId="{E7D8FEB1-71BB-4FA7-96E3-7800CABE1EEF}" type="pres">
      <dgm:prSet presAssocID="{F7FFD4EC-A924-46F5-963F-08E46F8A0EF7}" presName="spaceH" presStyleLbl="node1" presStyleIdx="0" presStyleCnt="0"/>
      <dgm:spPr/>
    </dgm:pt>
    <dgm:pt modelId="{A7C31F5C-0851-4E2E-B8AE-B954863DAD01}" type="pres">
      <dgm:prSet presAssocID="{F7FFD4EC-A924-46F5-963F-08E46F8A0EF7}" presName="desPictures" presStyleLbl="alignImgPlace1" presStyleIdx="1" presStyleCnt="5" custLinFactX="-186747" custLinFactY="-18164" custLinFactNeighborX="-200000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3E9BEC1-3334-4C73-BDBD-6670F8A4B043}" type="pres">
      <dgm:prSet presAssocID="{F7FFD4EC-A924-46F5-963F-08E46F8A0EF7}" presName="desTextWrapper" presStyleCnt="0"/>
      <dgm:spPr/>
    </dgm:pt>
    <dgm:pt modelId="{875DB7ED-70E3-46AF-B441-F8873088D657}" type="pres">
      <dgm:prSet presAssocID="{F7FFD4EC-A924-46F5-963F-08E46F8A0EF7}" presName="desText" presStyleLbl="revTx" presStyleIdx="1" presStyleCnt="5" custScaleX="91922" custLinFactX="-100000" custLinFactY="-18164" custLinFactNeighborX="-139669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470947-CD82-4B8E-AE0A-DED81BBDE268}" type="pres">
      <dgm:prSet presAssocID="{80B7C5C1-6954-4F06-B6DD-1C638E1FF4FF}" presName="spaceV" presStyleCnt="0"/>
      <dgm:spPr/>
    </dgm:pt>
    <dgm:pt modelId="{66575E6A-A2CD-4E59-95C2-6DB93CF24AA0}" type="pres">
      <dgm:prSet presAssocID="{B26D4136-0AF0-419F-A37B-CA3E92D651F5}" presName="pair" presStyleCnt="0"/>
      <dgm:spPr/>
    </dgm:pt>
    <dgm:pt modelId="{AB182B60-489D-42FA-9160-B625B7B41C0D}" type="pres">
      <dgm:prSet presAssocID="{B26D4136-0AF0-419F-A37B-CA3E92D651F5}" presName="spaceH" presStyleLbl="node1" presStyleIdx="0" presStyleCnt="0"/>
      <dgm:spPr/>
    </dgm:pt>
    <dgm:pt modelId="{F11E10BD-B1DD-4E86-95D8-06323433A843}" type="pres">
      <dgm:prSet presAssocID="{B26D4136-0AF0-419F-A37B-CA3E92D651F5}" presName="desPictures" presStyleLbl="alignImgPlace1" presStyleIdx="2" presStyleCnt="5" custLinFactX="80723" custLinFactY="-100000" custLinFactNeighborX="100000" custLinFactNeighborY="-1361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F81D47-E3CB-47E7-8F95-B64BC4501320}" type="pres">
      <dgm:prSet presAssocID="{B26D4136-0AF0-419F-A37B-CA3E92D651F5}" presName="desTextWrapper" presStyleCnt="0"/>
      <dgm:spPr/>
    </dgm:pt>
    <dgm:pt modelId="{30722F84-B24D-4EDD-9F6B-7190F629598E}" type="pres">
      <dgm:prSet presAssocID="{B26D4136-0AF0-419F-A37B-CA3E92D651F5}" presName="desText" presStyleLbl="revTx" presStyleIdx="2" presStyleCnt="5" custLinFactX="31382" custLinFactNeighborX="100000" custLinFactNeighborY="-334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2E7B7-6C03-44ED-B7A4-2DA5185A0592}" type="pres">
      <dgm:prSet presAssocID="{A08EFBB1-F9C2-4D8F-AA5A-D7A887078F23}" presName="spaceV" presStyleCnt="0"/>
      <dgm:spPr/>
    </dgm:pt>
    <dgm:pt modelId="{37822BED-038D-4B95-BDB2-F8E9929B1C5C}" type="pres">
      <dgm:prSet presAssocID="{809C1BC8-C105-41B9-94A3-C457CD9486C0}" presName="pair" presStyleCnt="0"/>
      <dgm:spPr/>
    </dgm:pt>
    <dgm:pt modelId="{9B483B99-632E-425A-8764-0976E17EAD86}" type="pres">
      <dgm:prSet presAssocID="{809C1BC8-C105-41B9-94A3-C457CD9486C0}" presName="spaceH" presStyleLbl="node1" presStyleIdx="0" presStyleCnt="0"/>
      <dgm:spPr/>
    </dgm:pt>
    <dgm:pt modelId="{C2C20C0A-71EC-410F-9817-0DCBA2DE1FAE}" type="pres">
      <dgm:prSet presAssocID="{809C1BC8-C105-41B9-94A3-C457CD9486C0}" presName="desPictures" presStyleLbl="alignImgPlace1" presStyleIdx="3" presStyleCnt="5" custLinFactX="-35093" custLinFactY="-154164" custLinFactNeighborX="-100000" custLinFactNeighborY="-2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9A867A7-F667-4886-AF2E-ABF663683431}" type="pres">
      <dgm:prSet presAssocID="{809C1BC8-C105-41B9-94A3-C457CD9486C0}" presName="desTextWrapper" presStyleCnt="0"/>
      <dgm:spPr/>
    </dgm:pt>
    <dgm:pt modelId="{7708C314-45BE-4003-A01E-514506033B59}" type="pres">
      <dgm:prSet presAssocID="{809C1BC8-C105-41B9-94A3-C457CD9486C0}" presName="desText" presStyleLbl="revTx" presStyleIdx="3" presStyleCnt="5" custScaleX="127100" custLinFactY="-148245" custLinFactNeighborX="-84022" custLinFactNeighborY="-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B24C7B-A07A-4B2D-8080-05C965E19A9E}" type="pres">
      <dgm:prSet presAssocID="{B52B2A54-DCCB-45B1-9D58-8CE0E2037B42}" presName="spaceV" presStyleCnt="0"/>
      <dgm:spPr/>
    </dgm:pt>
    <dgm:pt modelId="{188F00E9-49F5-49D7-815A-F44BD164DD0A}" type="pres">
      <dgm:prSet presAssocID="{C1A5D776-A016-4E4C-B5CE-A749469C59FF}" presName="pair" presStyleCnt="0"/>
      <dgm:spPr/>
    </dgm:pt>
    <dgm:pt modelId="{BF3C8FDA-5F65-4A7E-B4ED-92F09A5C2E82}" type="pres">
      <dgm:prSet presAssocID="{C1A5D776-A016-4E4C-B5CE-A749469C59FF}" presName="spaceH" presStyleLbl="node1" presStyleIdx="0" presStyleCnt="0"/>
      <dgm:spPr/>
    </dgm:pt>
    <dgm:pt modelId="{330C74AB-3E74-49E4-90DF-6D7ADDDBFA8C}" type="pres">
      <dgm:prSet presAssocID="{C1A5D776-A016-4E4C-B5CE-A749469C59FF}" presName="desPictures" presStyleLbl="alignImgPlace1" presStyleIdx="4" presStyleCnt="5" custLinFactX="111935" custLinFactY="-162026" custLinFactNeighborX="200000" custLinFactNeighborY="-2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98D0AEF-7844-4EDA-A5E4-A6975E146D4F}" type="pres">
      <dgm:prSet presAssocID="{C1A5D776-A016-4E4C-B5CE-A749469C59FF}" presName="desTextWrapper" presStyleCnt="0"/>
      <dgm:spPr/>
    </dgm:pt>
    <dgm:pt modelId="{CA325843-CB9E-4C4B-AFAE-AB326E875492}" type="pres">
      <dgm:prSet presAssocID="{C1A5D776-A016-4E4C-B5CE-A749469C59FF}" presName="desText" presStyleLbl="revTx" presStyleIdx="4" presStyleCnt="5" custScaleX="127100" custLinFactX="10499" custLinFactY="-200000" custLinFactNeighborX="100000" custLinFactNeighborY="-2721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9796BC-1C1D-4C86-A87C-6298A6B9B855}" type="pres">
      <dgm:prSet presAssocID="{7B63ADE7-6B3F-4ABB-A4E5-2700C2BB07FB}" presName="maxNode" presStyleCnt="0"/>
      <dgm:spPr/>
    </dgm:pt>
    <dgm:pt modelId="{D1609A15-D63C-4D21-9139-59FD8C5FE0E3}" type="pres">
      <dgm:prSet presAssocID="{7B63ADE7-6B3F-4ABB-A4E5-2700C2BB07FB}" presName="Name33" presStyleCnt="0"/>
      <dgm:spPr/>
    </dgm:pt>
  </dgm:ptLst>
  <dgm:cxnLst>
    <dgm:cxn modelId="{18B5360D-DABD-4F56-998D-5450D2D3CDD2}" srcId="{7B63ADE7-6B3F-4ABB-A4E5-2700C2BB07FB}" destId="{B26D4136-0AF0-419F-A37B-CA3E92D651F5}" srcOrd="3" destOrd="0" parTransId="{64066CA4-1AC9-4888-8C86-A93A3462F06E}" sibTransId="{A08EFBB1-F9C2-4D8F-AA5A-D7A887078F23}"/>
    <dgm:cxn modelId="{A924F665-A3DF-4993-8E98-85BC70DF1B16}" type="presOf" srcId="{62CA506F-BAB0-4EEF-A5B9-59D7B7807D8F}" destId="{6C78CA97-F8C6-4100-AB08-C99F14E0309B}" srcOrd="0" destOrd="0" presId="urn:microsoft.com/office/officeart/2008/layout/AccentedPicture"/>
    <dgm:cxn modelId="{BE1F163D-E16D-4E44-8E0D-083A21F3779D}" type="presOf" srcId="{42EFCA52-FD40-4C1B-9B44-9F5B7753652F}" destId="{684F6267-A348-41DA-B316-E35426D9EC5F}" srcOrd="0" destOrd="0" presId="urn:microsoft.com/office/officeart/2008/layout/AccentedPicture"/>
    <dgm:cxn modelId="{9157F9BC-E0C6-46FA-8D4B-CB58CC296098}" type="presOf" srcId="{B26D4136-0AF0-419F-A37B-CA3E92D651F5}" destId="{30722F84-B24D-4EDD-9F6B-7190F629598E}" srcOrd="0" destOrd="0" presId="urn:microsoft.com/office/officeart/2008/layout/AccentedPicture"/>
    <dgm:cxn modelId="{113031AC-4F37-4E65-A461-F321B5B79146}" srcId="{7B63ADE7-6B3F-4ABB-A4E5-2700C2BB07FB}" destId="{62CA506F-BAB0-4EEF-A5B9-59D7B7807D8F}" srcOrd="0" destOrd="0" parTransId="{C0069BF2-523F-4499-A072-DFF87C4E5D8A}" sibTransId="{42EFCA52-FD40-4C1B-9B44-9F5B7753652F}"/>
    <dgm:cxn modelId="{529980EE-E22E-42CA-9316-63ABA803F83A}" srcId="{7B63ADE7-6B3F-4ABB-A4E5-2700C2BB07FB}" destId="{D40AC5E1-3B0C-4FBE-86F9-0DD9D75FE76F}" srcOrd="1" destOrd="0" parTransId="{883DF245-B38A-4CF4-9E2F-DC5402679A9B}" sibTransId="{B5565203-85A4-4E3D-A2C1-FA8B31F83EB5}"/>
    <dgm:cxn modelId="{80C39AED-94D4-47EC-80EF-59C849D8A531}" type="presOf" srcId="{D40AC5E1-3B0C-4FBE-86F9-0DD9D75FE76F}" destId="{B1208577-BCC2-4FBE-A6E9-504E73163640}" srcOrd="0" destOrd="0" presId="urn:microsoft.com/office/officeart/2008/layout/AccentedPicture"/>
    <dgm:cxn modelId="{103B6522-8F0F-4BC5-990B-29F1023FFB61}" srcId="{7B63ADE7-6B3F-4ABB-A4E5-2700C2BB07FB}" destId="{809C1BC8-C105-41B9-94A3-C457CD9486C0}" srcOrd="4" destOrd="0" parTransId="{29349353-970A-4D06-A100-20ABBD526E09}" sibTransId="{B52B2A54-DCCB-45B1-9D58-8CE0E2037B42}"/>
    <dgm:cxn modelId="{674D4EAF-9290-45DC-A50E-CCC6D021DEF0}" type="presOf" srcId="{7B63ADE7-6B3F-4ABB-A4E5-2700C2BB07FB}" destId="{AC99636F-3E05-4D51-AC99-DC4BED4F66B8}" srcOrd="0" destOrd="0" presId="urn:microsoft.com/office/officeart/2008/layout/AccentedPicture"/>
    <dgm:cxn modelId="{C49F7983-595C-405E-BAA5-5CC3BF3174E5}" srcId="{7B63ADE7-6B3F-4ABB-A4E5-2700C2BB07FB}" destId="{F7FFD4EC-A924-46F5-963F-08E46F8A0EF7}" srcOrd="2" destOrd="0" parTransId="{40B0C6A2-72D8-43C1-A6B1-1EA8BA1BAFAA}" sibTransId="{80B7C5C1-6954-4F06-B6DD-1C638E1FF4FF}"/>
    <dgm:cxn modelId="{BFBB71DA-0C53-4F99-9E87-DEA1EC018894}" srcId="{7B63ADE7-6B3F-4ABB-A4E5-2700C2BB07FB}" destId="{C1A5D776-A016-4E4C-B5CE-A749469C59FF}" srcOrd="5" destOrd="0" parTransId="{2CDAE42D-434B-4924-94B5-4EF30E359677}" sibTransId="{DDCAE8DE-78C4-4B1E-B9D6-39470FDC8720}"/>
    <dgm:cxn modelId="{8B1663AB-452A-4C3C-A7D1-B503890B0699}" type="presOf" srcId="{C1A5D776-A016-4E4C-B5CE-A749469C59FF}" destId="{CA325843-CB9E-4C4B-AFAE-AB326E875492}" srcOrd="0" destOrd="0" presId="urn:microsoft.com/office/officeart/2008/layout/AccentedPicture"/>
    <dgm:cxn modelId="{11CE38A4-74B0-4E76-AC72-27878D64AE5C}" type="presOf" srcId="{F7FFD4EC-A924-46F5-963F-08E46F8A0EF7}" destId="{875DB7ED-70E3-46AF-B441-F8873088D657}" srcOrd="0" destOrd="0" presId="urn:microsoft.com/office/officeart/2008/layout/AccentedPicture"/>
    <dgm:cxn modelId="{8B441CF1-7E0F-4CE7-BEB4-1679BEDF8EC4}" type="presOf" srcId="{809C1BC8-C105-41B9-94A3-C457CD9486C0}" destId="{7708C314-45BE-4003-A01E-514506033B59}" srcOrd="0" destOrd="0" presId="urn:microsoft.com/office/officeart/2008/layout/AccentedPicture"/>
    <dgm:cxn modelId="{9A5002D9-0A92-42D2-85F5-609DD5DD8DAD}" type="presParOf" srcId="{AC99636F-3E05-4D51-AC99-DC4BED4F66B8}" destId="{684F6267-A348-41DA-B316-E35426D9EC5F}" srcOrd="0" destOrd="0" presId="urn:microsoft.com/office/officeart/2008/layout/AccentedPicture"/>
    <dgm:cxn modelId="{607BD555-0488-4FBE-AEEB-FE503EB1B57C}" type="presParOf" srcId="{AC99636F-3E05-4D51-AC99-DC4BED4F66B8}" destId="{6C78CA97-F8C6-4100-AB08-C99F14E0309B}" srcOrd="1" destOrd="0" presId="urn:microsoft.com/office/officeart/2008/layout/AccentedPicture"/>
    <dgm:cxn modelId="{D12858F0-D388-4E37-B79E-7D3E051C5429}" type="presParOf" srcId="{AC99636F-3E05-4D51-AC99-DC4BED4F66B8}" destId="{A1A16A43-B7BC-4E18-88D8-00EB1C506437}" srcOrd="2" destOrd="0" presId="urn:microsoft.com/office/officeart/2008/layout/AccentedPicture"/>
    <dgm:cxn modelId="{37F78ABF-3873-4553-8DE5-D6673169A7E0}" type="presParOf" srcId="{A1A16A43-B7BC-4E18-88D8-00EB1C506437}" destId="{9A611A2B-80FB-44F7-93AB-65371721890F}" srcOrd="0" destOrd="0" presId="urn:microsoft.com/office/officeart/2008/layout/AccentedPicture"/>
    <dgm:cxn modelId="{CF5AC4B1-B87A-40AD-99B0-C621280396EE}" type="presParOf" srcId="{9A611A2B-80FB-44F7-93AB-65371721890F}" destId="{FF04D8AA-1A47-4689-8B27-F2468550F1BD}" srcOrd="0" destOrd="0" presId="urn:microsoft.com/office/officeart/2008/layout/AccentedPicture"/>
    <dgm:cxn modelId="{86204364-9101-47B6-A367-5337BCAB1928}" type="presParOf" srcId="{9A611A2B-80FB-44F7-93AB-65371721890F}" destId="{A5634616-0D85-4492-9A57-CE81D6E18414}" srcOrd="1" destOrd="0" presId="urn:microsoft.com/office/officeart/2008/layout/AccentedPicture"/>
    <dgm:cxn modelId="{C8F73EA7-C777-4AAF-B2E2-797EC5D27B21}" type="presParOf" srcId="{9A611A2B-80FB-44F7-93AB-65371721890F}" destId="{8501B8EE-CF7F-4722-A64A-706C31955BC4}" srcOrd="2" destOrd="0" presId="urn:microsoft.com/office/officeart/2008/layout/AccentedPicture"/>
    <dgm:cxn modelId="{177B5A66-F9F6-4C72-94C7-033949D1DAFA}" type="presParOf" srcId="{8501B8EE-CF7F-4722-A64A-706C31955BC4}" destId="{B1208577-BCC2-4FBE-A6E9-504E73163640}" srcOrd="0" destOrd="0" presId="urn:microsoft.com/office/officeart/2008/layout/AccentedPicture"/>
    <dgm:cxn modelId="{D5EAC06B-C16C-43DB-B622-7B00C33C1770}" type="presParOf" srcId="{A1A16A43-B7BC-4E18-88D8-00EB1C506437}" destId="{AF8D9F30-255E-46C9-87E7-4072CBCD3D15}" srcOrd="1" destOrd="0" presId="urn:microsoft.com/office/officeart/2008/layout/AccentedPicture"/>
    <dgm:cxn modelId="{F53CAC96-FB96-453B-BF37-C69AC1468F6A}" type="presParOf" srcId="{A1A16A43-B7BC-4E18-88D8-00EB1C506437}" destId="{14BF0465-0C65-4F7A-B708-16A59B1BB8CE}" srcOrd="2" destOrd="0" presId="urn:microsoft.com/office/officeart/2008/layout/AccentedPicture"/>
    <dgm:cxn modelId="{27A38992-F980-4DB9-9BE2-AB3D01567E62}" type="presParOf" srcId="{14BF0465-0C65-4F7A-B708-16A59B1BB8CE}" destId="{E7D8FEB1-71BB-4FA7-96E3-7800CABE1EEF}" srcOrd="0" destOrd="0" presId="urn:microsoft.com/office/officeart/2008/layout/AccentedPicture"/>
    <dgm:cxn modelId="{DF858AAB-4BCD-4478-9BD2-9F6EFBE70B82}" type="presParOf" srcId="{14BF0465-0C65-4F7A-B708-16A59B1BB8CE}" destId="{A7C31F5C-0851-4E2E-B8AE-B954863DAD01}" srcOrd="1" destOrd="0" presId="urn:microsoft.com/office/officeart/2008/layout/AccentedPicture"/>
    <dgm:cxn modelId="{53961F5B-58B0-41F8-A99F-45D0149F298E}" type="presParOf" srcId="{14BF0465-0C65-4F7A-B708-16A59B1BB8CE}" destId="{83E9BEC1-3334-4C73-BDBD-6670F8A4B043}" srcOrd="2" destOrd="0" presId="urn:microsoft.com/office/officeart/2008/layout/AccentedPicture"/>
    <dgm:cxn modelId="{14FCCE00-3BB0-4C7D-83BC-276D4707B57D}" type="presParOf" srcId="{83E9BEC1-3334-4C73-BDBD-6670F8A4B043}" destId="{875DB7ED-70E3-46AF-B441-F8873088D657}" srcOrd="0" destOrd="0" presId="urn:microsoft.com/office/officeart/2008/layout/AccentedPicture"/>
    <dgm:cxn modelId="{9E4B71EB-AC99-4C89-B6EE-9ED73AF0A1A2}" type="presParOf" srcId="{A1A16A43-B7BC-4E18-88D8-00EB1C506437}" destId="{CD470947-CD82-4B8E-AE0A-DED81BBDE268}" srcOrd="3" destOrd="0" presId="urn:microsoft.com/office/officeart/2008/layout/AccentedPicture"/>
    <dgm:cxn modelId="{91241436-DCFF-4F6A-BC07-17120EE83867}" type="presParOf" srcId="{A1A16A43-B7BC-4E18-88D8-00EB1C506437}" destId="{66575E6A-A2CD-4E59-95C2-6DB93CF24AA0}" srcOrd="4" destOrd="0" presId="urn:microsoft.com/office/officeart/2008/layout/AccentedPicture"/>
    <dgm:cxn modelId="{254E35A2-6118-4F73-B4DF-C50D56553826}" type="presParOf" srcId="{66575E6A-A2CD-4E59-95C2-6DB93CF24AA0}" destId="{AB182B60-489D-42FA-9160-B625B7B41C0D}" srcOrd="0" destOrd="0" presId="urn:microsoft.com/office/officeart/2008/layout/AccentedPicture"/>
    <dgm:cxn modelId="{A0DD99BD-1DA8-4AD0-9F7B-3F88F87477BE}" type="presParOf" srcId="{66575E6A-A2CD-4E59-95C2-6DB93CF24AA0}" destId="{F11E10BD-B1DD-4E86-95D8-06323433A843}" srcOrd="1" destOrd="0" presId="urn:microsoft.com/office/officeart/2008/layout/AccentedPicture"/>
    <dgm:cxn modelId="{BBD4C0DB-B381-4F41-B02F-DBA918F0F495}" type="presParOf" srcId="{66575E6A-A2CD-4E59-95C2-6DB93CF24AA0}" destId="{DEF81D47-E3CB-47E7-8F95-B64BC4501320}" srcOrd="2" destOrd="0" presId="urn:microsoft.com/office/officeart/2008/layout/AccentedPicture"/>
    <dgm:cxn modelId="{0C36F547-82E1-4380-90D8-62F2938DF6DB}" type="presParOf" srcId="{DEF81D47-E3CB-47E7-8F95-B64BC4501320}" destId="{30722F84-B24D-4EDD-9F6B-7190F629598E}" srcOrd="0" destOrd="0" presId="urn:microsoft.com/office/officeart/2008/layout/AccentedPicture"/>
    <dgm:cxn modelId="{77985108-350F-416F-B594-7C699A6B0E87}" type="presParOf" srcId="{A1A16A43-B7BC-4E18-88D8-00EB1C506437}" destId="{9E12E7B7-6C03-44ED-B7A4-2DA5185A0592}" srcOrd="5" destOrd="0" presId="urn:microsoft.com/office/officeart/2008/layout/AccentedPicture"/>
    <dgm:cxn modelId="{8AF074B7-DF10-4FC3-9BE4-CECA8E561A12}" type="presParOf" srcId="{A1A16A43-B7BC-4E18-88D8-00EB1C506437}" destId="{37822BED-038D-4B95-BDB2-F8E9929B1C5C}" srcOrd="6" destOrd="0" presId="urn:microsoft.com/office/officeart/2008/layout/AccentedPicture"/>
    <dgm:cxn modelId="{9AB7F2EA-7A29-41E1-9C2B-DE99ACD2333C}" type="presParOf" srcId="{37822BED-038D-4B95-BDB2-F8E9929B1C5C}" destId="{9B483B99-632E-425A-8764-0976E17EAD86}" srcOrd="0" destOrd="0" presId="urn:microsoft.com/office/officeart/2008/layout/AccentedPicture"/>
    <dgm:cxn modelId="{CDBFFA85-89B8-43DF-B699-C9DAC8D6FA6C}" type="presParOf" srcId="{37822BED-038D-4B95-BDB2-F8E9929B1C5C}" destId="{C2C20C0A-71EC-410F-9817-0DCBA2DE1FAE}" srcOrd="1" destOrd="0" presId="urn:microsoft.com/office/officeart/2008/layout/AccentedPicture"/>
    <dgm:cxn modelId="{37528209-2B15-4D36-89B6-6ABA036AC4A9}" type="presParOf" srcId="{37822BED-038D-4B95-BDB2-F8E9929B1C5C}" destId="{59A867A7-F667-4886-AF2E-ABF663683431}" srcOrd="2" destOrd="0" presId="urn:microsoft.com/office/officeart/2008/layout/AccentedPicture"/>
    <dgm:cxn modelId="{4FA9F6E1-A9F1-4E43-A560-F7EC1C413F59}" type="presParOf" srcId="{59A867A7-F667-4886-AF2E-ABF663683431}" destId="{7708C314-45BE-4003-A01E-514506033B59}" srcOrd="0" destOrd="0" presId="urn:microsoft.com/office/officeart/2008/layout/AccentedPicture"/>
    <dgm:cxn modelId="{1B4F58A7-C94D-4E66-B9F1-73C4C9A850FE}" type="presParOf" srcId="{A1A16A43-B7BC-4E18-88D8-00EB1C506437}" destId="{60B24C7B-A07A-4B2D-8080-05C965E19A9E}" srcOrd="7" destOrd="0" presId="urn:microsoft.com/office/officeart/2008/layout/AccentedPicture"/>
    <dgm:cxn modelId="{BE37E2E5-06E1-4E6E-B65C-37C121A3997F}" type="presParOf" srcId="{A1A16A43-B7BC-4E18-88D8-00EB1C506437}" destId="{188F00E9-49F5-49D7-815A-F44BD164DD0A}" srcOrd="8" destOrd="0" presId="urn:microsoft.com/office/officeart/2008/layout/AccentedPicture"/>
    <dgm:cxn modelId="{236B4621-9F07-4E7C-ADFC-89121732959D}" type="presParOf" srcId="{188F00E9-49F5-49D7-815A-F44BD164DD0A}" destId="{BF3C8FDA-5F65-4A7E-B4ED-92F09A5C2E82}" srcOrd="0" destOrd="0" presId="urn:microsoft.com/office/officeart/2008/layout/AccentedPicture"/>
    <dgm:cxn modelId="{20943A82-1A1F-4285-A55C-81D024272B46}" type="presParOf" srcId="{188F00E9-49F5-49D7-815A-F44BD164DD0A}" destId="{330C74AB-3E74-49E4-90DF-6D7ADDDBFA8C}" srcOrd="1" destOrd="0" presId="urn:microsoft.com/office/officeart/2008/layout/AccentedPicture"/>
    <dgm:cxn modelId="{D92A8558-5754-4FEA-994D-08015F62E3E6}" type="presParOf" srcId="{188F00E9-49F5-49D7-815A-F44BD164DD0A}" destId="{398D0AEF-7844-4EDA-A5E4-A6975E146D4F}" srcOrd="2" destOrd="0" presId="urn:microsoft.com/office/officeart/2008/layout/AccentedPicture"/>
    <dgm:cxn modelId="{26532681-A410-4E71-87B5-07F5EF808271}" type="presParOf" srcId="{398D0AEF-7844-4EDA-A5E4-A6975E146D4F}" destId="{CA325843-CB9E-4C4B-AFAE-AB326E875492}" srcOrd="0" destOrd="0" presId="urn:microsoft.com/office/officeart/2008/layout/AccentedPicture"/>
    <dgm:cxn modelId="{EEE03764-3FB9-4111-98A3-A17557E2FAA7}" type="presParOf" srcId="{AC99636F-3E05-4D51-AC99-DC4BED4F66B8}" destId="{8F9796BC-1C1D-4C86-A87C-6298A6B9B855}" srcOrd="3" destOrd="0" presId="urn:microsoft.com/office/officeart/2008/layout/AccentedPicture"/>
    <dgm:cxn modelId="{09573097-8683-4F02-8BF9-22501A8FE027}" type="presParOf" srcId="{8F9796BC-1C1D-4C86-A87C-6298A6B9B855}" destId="{D1609A15-D63C-4D21-9139-59FD8C5FE0E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99893-D822-48CE-9558-13A37CC5740A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A67C28D-68A6-4F66-9C06-94ADA7803EEC}">
      <dgm:prSet phldrT="[Texto]" phldr="1"/>
      <dgm:spPr/>
      <dgm:t>
        <a:bodyPr/>
        <a:lstStyle/>
        <a:p>
          <a:endParaRPr lang="es-EC"/>
        </a:p>
      </dgm:t>
    </dgm:pt>
    <dgm:pt modelId="{7ABB3186-2C4E-4A1D-B4D1-F2F189213DC8}" type="parTrans" cxnId="{FAE247F3-210E-4982-A0C4-850B1681B00C}">
      <dgm:prSet/>
      <dgm:spPr/>
      <dgm:t>
        <a:bodyPr/>
        <a:lstStyle/>
        <a:p>
          <a:endParaRPr lang="es-EC"/>
        </a:p>
      </dgm:t>
    </dgm:pt>
    <dgm:pt modelId="{18285A17-90C5-4417-BA67-0A4F9DC5869D}" type="sibTrans" cxnId="{FAE247F3-210E-4982-A0C4-850B1681B00C}">
      <dgm:prSet/>
      <dgm:spPr/>
      <dgm:t>
        <a:bodyPr/>
        <a:lstStyle/>
        <a:p>
          <a:endParaRPr lang="es-EC"/>
        </a:p>
      </dgm:t>
    </dgm:pt>
    <dgm:pt modelId="{236F9540-5A6B-4BA2-A1A2-934837691C64}">
      <dgm:prSet phldrT="[Texto]"/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La tecnología ha evolucionado de una manera asombrosa, permitiendo automatizar procesos para un mejor control.</a:t>
          </a:r>
          <a:endParaRPr lang="es-EC" b="1" dirty="0"/>
        </a:p>
      </dgm:t>
    </dgm:pt>
    <dgm:pt modelId="{EC787E61-FB33-48C2-B9CA-A60BCA4F18C2}" type="parTrans" cxnId="{DD0E0051-7225-4C35-8E60-90A190B124A4}">
      <dgm:prSet/>
      <dgm:spPr/>
      <dgm:t>
        <a:bodyPr/>
        <a:lstStyle/>
        <a:p>
          <a:endParaRPr lang="es-EC"/>
        </a:p>
      </dgm:t>
    </dgm:pt>
    <dgm:pt modelId="{67565661-F670-4150-ACDE-7C23AAAC2E5F}" type="sibTrans" cxnId="{DD0E0051-7225-4C35-8E60-90A190B124A4}">
      <dgm:prSet/>
      <dgm:spPr/>
      <dgm:t>
        <a:bodyPr/>
        <a:lstStyle/>
        <a:p>
          <a:endParaRPr lang="es-EC"/>
        </a:p>
      </dgm:t>
    </dgm:pt>
    <dgm:pt modelId="{BBD0BC9F-66C4-46C5-A1FD-6D29735795AE}">
      <dgm:prSet phldrT="[Texto]"/>
      <dgm:spPr/>
      <dgm:t>
        <a:bodyPr/>
        <a:lstStyle/>
        <a:p>
          <a:r>
            <a:rPr lang="es-ES" dirty="0" err="1" smtClean="0">
              <a:effectLst/>
              <a:latin typeface="Arial" pitchFamily="34" charset="0"/>
              <a:ea typeface="+mn-ea"/>
              <a:cs typeface="Arial" pitchFamily="34" charset="0"/>
            </a:rPr>
            <a:t>MagmaSoft</a:t>
          </a:r>
          <a:r>
            <a:rPr lang="es-ES" dirty="0" smtClean="0">
              <a:effectLst/>
              <a:latin typeface="Arial" pitchFamily="34" charset="0"/>
              <a:ea typeface="+mn-ea"/>
              <a:cs typeface="Arial" pitchFamily="34" charset="0"/>
            </a:rPr>
            <a:t> Innovando Tecnología </a:t>
          </a:r>
          <a:endParaRPr lang="es-EC" dirty="0"/>
        </a:p>
      </dgm:t>
    </dgm:pt>
    <dgm:pt modelId="{2753E321-5004-4075-BD69-0C003965F72A}" type="parTrans" cxnId="{DEBF8BBD-63E1-4361-A665-1696B4FE9643}">
      <dgm:prSet/>
      <dgm:spPr/>
      <dgm:t>
        <a:bodyPr/>
        <a:lstStyle/>
        <a:p>
          <a:endParaRPr lang="es-EC"/>
        </a:p>
      </dgm:t>
    </dgm:pt>
    <dgm:pt modelId="{64D03255-AE89-46FD-9810-5D2377F0800B}" type="sibTrans" cxnId="{DEBF8BBD-63E1-4361-A665-1696B4FE9643}">
      <dgm:prSet/>
      <dgm:spPr/>
      <dgm:t>
        <a:bodyPr/>
        <a:lstStyle/>
        <a:p>
          <a:endParaRPr lang="es-EC"/>
        </a:p>
      </dgm:t>
    </dgm:pt>
    <dgm:pt modelId="{B72A692E-1873-4671-8EB8-63E003E0E0B5}">
      <dgm:prSet phldrT="[Texto]"/>
      <dgm:spPr/>
      <dgm:t>
        <a:bodyPr/>
        <a:lstStyle/>
        <a:p>
          <a:pPr algn="just"/>
          <a:r>
            <a:rPr lang="es-ES" b="1" dirty="0" smtClean="0">
              <a:latin typeface="Arial" pitchFamily="34" charset="0"/>
              <a:cs typeface="Arial" pitchFamily="34" charset="0"/>
            </a:rPr>
            <a:t>Requiere la automatización de uno de sus procesos claves el proceso de Soporte Técnico, proceso que no cuenta con estándares de documentación, no tiene indicadores que le ayuden a mejorar su funcionamiento y principalmente se sigue manejando la información en papel.</a:t>
          </a:r>
          <a:endParaRPr lang="es-EC" b="1" dirty="0"/>
        </a:p>
      </dgm:t>
    </dgm:pt>
    <dgm:pt modelId="{5850C9BB-9F4C-4826-B5C1-715C46161508}" type="parTrans" cxnId="{34E4EC59-2405-45B6-8C32-2CFFB6AD2002}">
      <dgm:prSet/>
      <dgm:spPr/>
      <dgm:t>
        <a:bodyPr/>
        <a:lstStyle/>
        <a:p>
          <a:endParaRPr lang="es-EC"/>
        </a:p>
      </dgm:t>
    </dgm:pt>
    <dgm:pt modelId="{788E2E74-F54C-4537-89E3-703125B1127F}" type="sibTrans" cxnId="{34E4EC59-2405-45B6-8C32-2CFFB6AD2002}">
      <dgm:prSet/>
      <dgm:spPr/>
      <dgm:t>
        <a:bodyPr/>
        <a:lstStyle/>
        <a:p>
          <a:endParaRPr lang="es-EC"/>
        </a:p>
      </dgm:t>
    </dgm:pt>
    <dgm:pt modelId="{1B4ECA11-906F-42E6-8565-8751945595DA}">
      <dgm:prSet/>
      <dgm:spPr/>
      <dgm:t>
        <a:bodyPr/>
        <a:lstStyle/>
        <a:p>
          <a:pPr algn="just"/>
          <a:r>
            <a:rPr lang="es-EC" b="1" dirty="0" smtClean="0">
              <a:latin typeface="Arial" pitchFamily="34" charset="0"/>
              <a:cs typeface="Arial" pitchFamily="34" charset="0"/>
            </a:rPr>
            <a:t>Los procesos son considerados como la base operativa de una organización y de esa manera su importancia va apareciendo en los modelos de gestión empresarial.</a:t>
          </a:r>
          <a:endParaRPr lang="es-EC" b="1" dirty="0"/>
        </a:p>
      </dgm:t>
    </dgm:pt>
    <dgm:pt modelId="{56501CD2-433B-4501-A9CC-3B15FB68111B}" type="parTrans" cxnId="{6BF02850-8825-4950-9319-64E8B3BABBF0}">
      <dgm:prSet/>
      <dgm:spPr/>
      <dgm:t>
        <a:bodyPr/>
        <a:lstStyle/>
        <a:p>
          <a:endParaRPr lang="es-EC"/>
        </a:p>
      </dgm:t>
    </dgm:pt>
    <dgm:pt modelId="{A289A71F-4CA6-4E87-B6B5-1DFBD1704E06}" type="sibTrans" cxnId="{6BF02850-8825-4950-9319-64E8B3BABBF0}">
      <dgm:prSet/>
      <dgm:spPr/>
      <dgm:t>
        <a:bodyPr/>
        <a:lstStyle/>
        <a:p>
          <a:endParaRPr lang="es-EC"/>
        </a:p>
      </dgm:t>
    </dgm:pt>
    <dgm:pt modelId="{7785B716-C94B-400D-B3CE-03F3FB2FFFB8}" type="pres">
      <dgm:prSet presAssocID="{22C99893-D822-48CE-9558-13A37CC574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A9D8CCB-2AF6-46F8-ABE7-8E83F290EDEA}" type="pres">
      <dgm:prSet presAssocID="{3A67C28D-68A6-4F66-9C06-94ADA7803EEC}" presName="composite" presStyleCnt="0"/>
      <dgm:spPr/>
    </dgm:pt>
    <dgm:pt modelId="{3840F4B0-EEB0-4154-BB4C-215BF0E2FD5C}" type="pres">
      <dgm:prSet presAssocID="{3A67C28D-68A6-4F66-9C06-94ADA7803EE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F8C531-F368-46F1-B88C-7ED6DAA56199}" type="pres">
      <dgm:prSet presAssocID="{3A67C28D-68A6-4F66-9C06-94ADA7803EE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D4D850-0010-4EC8-A67A-229495BCEB1B}" type="pres">
      <dgm:prSet presAssocID="{18285A17-90C5-4417-BA67-0A4F9DC5869D}" presName="sp" presStyleCnt="0"/>
      <dgm:spPr/>
    </dgm:pt>
    <dgm:pt modelId="{0D7756BB-06B6-48A7-952A-5177A3FFA45B}" type="pres">
      <dgm:prSet presAssocID="{BBD0BC9F-66C4-46C5-A1FD-6D29735795AE}" presName="composite" presStyleCnt="0"/>
      <dgm:spPr/>
    </dgm:pt>
    <dgm:pt modelId="{232A1590-DD37-4807-A4E7-E56622A94E24}" type="pres">
      <dgm:prSet presAssocID="{BBD0BC9F-66C4-46C5-A1FD-6D29735795A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F8EF54-EE28-4E2F-83F7-5E1B34C45D57}" type="pres">
      <dgm:prSet presAssocID="{BBD0BC9F-66C4-46C5-A1FD-6D29735795A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4DAD41-7518-45B5-86A5-C6BD7BDC4BC6}" type="presOf" srcId="{236F9540-5A6B-4BA2-A1A2-934837691C64}" destId="{82F8C531-F368-46F1-B88C-7ED6DAA56199}" srcOrd="0" destOrd="0" presId="urn:microsoft.com/office/officeart/2005/8/layout/chevron2"/>
    <dgm:cxn modelId="{DD0E0051-7225-4C35-8E60-90A190B124A4}" srcId="{3A67C28D-68A6-4F66-9C06-94ADA7803EEC}" destId="{236F9540-5A6B-4BA2-A1A2-934837691C64}" srcOrd="0" destOrd="0" parTransId="{EC787E61-FB33-48C2-B9CA-A60BCA4F18C2}" sibTransId="{67565661-F670-4150-ACDE-7C23AAAC2E5F}"/>
    <dgm:cxn modelId="{DA0FCFA7-BB99-4B98-A855-9EF0E8DD4224}" type="presOf" srcId="{22C99893-D822-48CE-9558-13A37CC5740A}" destId="{7785B716-C94B-400D-B3CE-03F3FB2FFFB8}" srcOrd="0" destOrd="0" presId="urn:microsoft.com/office/officeart/2005/8/layout/chevron2"/>
    <dgm:cxn modelId="{C76A7FBA-6A4D-4152-9B87-78FEC8D4433B}" type="presOf" srcId="{1B4ECA11-906F-42E6-8565-8751945595DA}" destId="{82F8C531-F368-46F1-B88C-7ED6DAA56199}" srcOrd="0" destOrd="1" presId="urn:microsoft.com/office/officeart/2005/8/layout/chevron2"/>
    <dgm:cxn modelId="{8EA1E917-C406-47F6-9EEA-255AAF40209E}" type="presOf" srcId="{B72A692E-1873-4671-8EB8-63E003E0E0B5}" destId="{DDF8EF54-EE28-4E2F-83F7-5E1B34C45D57}" srcOrd="0" destOrd="0" presId="urn:microsoft.com/office/officeart/2005/8/layout/chevron2"/>
    <dgm:cxn modelId="{DEBF8BBD-63E1-4361-A665-1696B4FE9643}" srcId="{22C99893-D822-48CE-9558-13A37CC5740A}" destId="{BBD0BC9F-66C4-46C5-A1FD-6D29735795AE}" srcOrd="1" destOrd="0" parTransId="{2753E321-5004-4075-BD69-0C003965F72A}" sibTransId="{64D03255-AE89-46FD-9810-5D2377F0800B}"/>
    <dgm:cxn modelId="{6BF02850-8825-4950-9319-64E8B3BABBF0}" srcId="{3A67C28D-68A6-4F66-9C06-94ADA7803EEC}" destId="{1B4ECA11-906F-42E6-8565-8751945595DA}" srcOrd="1" destOrd="0" parTransId="{56501CD2-433B-4501-A9CC-3B15FB68111B}" sibTransId="{A289A71F-4CA6-4E87-B6B5-1DFBD1704E06}"/>
    <dgm:cxn modelId="{F579B30B-222B-4C7D-BC54-6B319282B210}" type="presOf" srcId="{3A67C28D-68A6-4F66-9C06-94ADA7803EEC}" destId="{3840F4B0-EEB0-4154-BB4C-215BF0E2FD5C}" srcOrd="0" destOrd="0" presId="urn:microsoft.com/office/officeart/2005/8/layout/chevron2"/>
    <dgm:cxn modelId="{34E4EC59-2405-45B6-8C32-2CFFB6AD2002}" srcId="{BBD0BC9F-66C4-46C5-A1FD-6D29735795AE}" destId="{B72A692E-1873-4671-8EB8-63E003E0E0B5}" srcOrd="0" destOrd="0" parTransId="{5850C9BB-9F4C-4826-B5C1-715C46161508}" sibTransId="{788E2E74-F54C-4537-89E3-703125B1127F}"/>
    <dgm:cxn modelId="{FAE247F3-210E-4982-A0C4-850B1681B00C}" srcId="{22C99893-D822-48CE-9558-13A37CC5740A}" destId="{3A67C28D-68A6-4F66-9C06-94ADA7803EEC}" srcOrd="0" destOrd="0" parTransId="{7ABB3186-2C4E-4A1D-B4D1-F2F189213DC8}" sibTransId="{18285A17-90C5-4417-BA67-0A4F9DC5869D}"/>
    <dgm:cxn modelId="{454AC1D1-8F9D-44EB-9ACD-AEFF1DE23D0E}" type="presOf" srcId="{BBD0BC9F-66C4-46C5-A1FD-6D29735795AE}" destId="{232A1590-DD37-4807-A4E7-E56622A94E24}" srcOrd="0" destOrd="0" presId="urn:microsoft.com/office/officeart/2005/8/layout/chevron2"/>
    <dgm:cxn modelId="{B07A26D8-9AF8-4710-8021-BEBAC73CE69E}" type="presParOf" srcId="{7785B716-C94B-400D-B3CE-03F3FB2FFFB8}" destId="{BA9D8CCB-2AF6-46F8-ABE7-8E83F290EDEA}" srcOrd="0" destOrd="0" presId="urn:microsoft.com/office/officeart/2005/8/layout/chevron2"/>
    <dgm:cxn modelId="{155A685A-504D-46CB-8FF9-1B3BFD09665D}" type="presParOf" srcId="{BA9D8CCB-2AF6-46F8-ABE7-8E83F290EDEA}" destId="{3840F4B0-EEB0-4154-BB4C-215BF0E2FD5C}" srcOrd="0" destOrd="0" presId="urn:microsoft.com/office/officeart/2005/8/layout/chevron2"/>
    <dgm:cxn modelId="{706F30B2-E660-4840-BDA0-31B30ABED177}" type="presParOf" srcId="{BA9D8CCB-2AF6-46F8-ABE7-8E83F290EDEA}" destId="{82F8C531-F368-46F1-B88C-7ED6DAA56199}" srcOrd="1" destOrd="0" presId="urn:microsoft.com/office/officeart/2005/8/layout/chevron2"/>
    <dgm:cxn modelId="{28A7691C-581A-4D90-B90D-7244E751CF75}" type="presParOf" srcId="{7785B716-C94B-400D-B3CE-03F3FB2FFFB8}" destId="{C8D4D850-0010-4EC8-A67A-229495BCEB1B}" srcOrd="1" destOrd="0" presId="urn:microsoft.com/office/officeart/2005/8/layout/chevron2"/>
    <dgm:cxn modelId="{9E31682D-4BFC-4EA6-BB02-9FCF3111C9E0}" type="presParOf" srcId="{7785B716-C94B-400D-B3CE-03F3FB2FFFB8}" destId="{0D7756BB-06B6-48A7-952A-5177A3FFA45B}" srcOrd="2" destOrd="0" presId="urn:microsoft.com/office/officeart/2005/8/layout/chevron2"/>
    <dgm:cxn modelId="{D2848479-072A-446C-B3DC-677994049F94}" type="presParOf" srcId="{0D7756BB-06B6-48A7-952A-5177A3FFA45B}" destId="{232A1590-DD37-4807-A4E7-E56622A94E24}" srcOrd="0" destOrd="0" presId="urn:microsoft.com/office/officeart/2005/8/layout/chevron2"/>
    <dgm:cxn modelId="{3EF27C42-7C22-4747-AD90-2AD3EDEC0764}" type="presParOf" srcId="{0D7756BB-06B6-48A7-952A-5177A3FFA45B}" destId="{DDF8EF54-EE28-4E2F-83F7-5E1B34C45D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B63ADE7-6B3F-4ABB-A4E5-2700C2BB07F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2CA506F-BAB0-4EEF-A5B9-59D7B7807D8F}">
      <dgm:prSet phldrT="[Texto]" phldr="1"/>
      <dgm:spPr/>
      <dgm:t>
        <a:bodyPr/>
        <a:lstStyle/>
        <a:p>
          <a:endParaRPr lang="es-EC" dirty="0"/>
        </a:p>
      </dgm:t>
    </dgm:pt>
    <dgm:pt modelId="{C0069BF2-523F-4499-A072-DFF87C4E5D8A}" type="parTrans" cxnId="{113031AC-4F37-4E65-A461-F321B5B79146}">
      <dgm:prSet/>
      <dgm:spPr/>
      <dgm:t>
        <a:bodyPr/>
        <a:lstStyle/>
        <a:p>
          <a:endParaRPr lang="es-EC"/>
        </a:p>
      </dgm:t>
    </dgm:pt>
    <dgm:pt modelId="{42EFCA52-FD40-4C1B-9B44-9F5B7753652F}" type="sibTrans" cxnId="{113031AC-4F37-4E65-A461-F321B5B7914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s-EC"/>
        </a:p>
      </dgm:t>
    </dgm:pt>
    <dgm:pt modelId="{D40AC5E1-3B0C-4FBE-86F9-0DD9D75FE76F}">
      <dgm:prSet phldrT="[Texto]" custT="1"/>
      <dgm:spPr/>
      <dgm:t>
        <a:bodyPr/>
        <a:lstStyle/>
        <a:p>
          <a:pPr algn="ctr"/>
          <a:r>
            <a:rPr lang="es-EC" sz="1400" noProof="0" dirty="0" smtClean="0"/>
            <a:t>Diseño de Plantillas para Documentos</a:t>
          </a:r>
          <a:endParaRPr lang="es-EC" sz="1400" noProof="0" dirty="0"/>
        </a:p>
      </dgm:t>
    </dgm:pt>
    <dgm:pt modelId="{883DF245-B38A-4CF4-9E2F-DC5402679A9B}" type="parTrans" cxnId="{529980EE-E22E-42CA-9316-63ABA803F83A}">
      <dgm:prSet/>
      <dgm:spPr/>
      <dgm:t>
        <a:bodyPr/>
        <a:lstStyle/>
        <a:p>
          <a:endParaRPr lang="es-EC"/>
        </a:p>
      </dgm:t>
    </dgm:pt>
    <dgm:pt modelId="{B5565203-85A4-4E3D-A2C1-FA8B31F83EB5}" type="sibTrans" cxnId="{529980EE-E22E-42CA-9316-63ABA803F83A}">
      <dgm:prSet/>
      <dgm:spPr/>
      <dgm:t>
        <a:bodyPr/>
        <a:lstStyle/>
        <a:p>
          <a:endParaRPr lang="es-EC"/>
        </a:p>
      </dgm:t>
    </dgm:pt>
    <dgm:pt modelId="{F7FFD4EC-A924-46F5-963F-08E46F8A0EF7}">
      <dgm:prSet phldrT="[Texto]" custT="1"/>
      <dgm:spPr/>
      <dgm:t>
        <a:bodyPr/>
        <a:lstStyle/>
        <a:p>
          <a:pPr algn="ctr"/>
          <a:r>
            <a:rPr lang="es-ES" sz="1400" dirty="0" smtClean="0"/>
            <a:t>Configuración</a:t>
          </a:r>
        </a:p>
        <a:p>
          <a:pPr algn="ctr"/>
          <a:r>
            <a:rPr lang="es-ES" sz="1400" dirty="0" smtClean="0"/>
            <a:t>Portal Bonita</a:t>
          </a:r>
          <a:endParaRPr lang="es-EC" sz="1400" dirty="0"/>
        </a:p>
      </dgm:t>
    </dgm:pt>
    <dgm:pt modelId="{40B0C6A2-72D8-43C1-A6B1-1EA8BA1BAFAA}" type="parTrans" cxnId="{C49F7983-595C-405E-BAA5-5CC3BF3174E5}">
      <dgm:prSet/>
      <dgm:spPr/>
      <dgm:t>
        <a:bodyPr/>
        <a:lstStyle/>
        <a:p>
          <a:endParaRPr lang="es-EC"/>
        </a:p>
      </dgm:t>
    </dgm:pt>
    <dgm:pt modelId="{80B7C5C1-6954-4F06-B6DD-1C638E1FF4FF}" type="sibTrans" cxnId="{C49F7983-595C-405E-BAA5-5CC3BF3174E5}">
      <dgm:prSet/>
      <dgm:spPr/>
      <dgm:t>
        <a:bodyPr/>
        <a:lstStyle/>
        <a:p>
          <a:endParaRPr lang="es-EC"/>
        </a:p>
      </dgm:t>
    </dgm:pt>
    <dgm:pt modelId="{809C1BC8-C105-41B9-94A3-C457CD9486C0}">
      <dgm:prSet phldrT="[Texto]" custT="1"/>
      <dgm:spPr/>
      <dgm:t>
        <a:bodyPr/>
        <a:lstStyle/>
        <a:p>
          <a:pPr algn="ctr"/>
          <a:r>
            <a:rPr lang="es-EC" sz="1400" noProof="0" dirty="0" smtClean="0"/>
            <a:t>Librerías</a:t>
          </a:r>
          <a:r>
            <a:rPr lang="en-US" sz="1400" noProof="0" dirty="0" smtClean="0"/>
            <a:t> </a:t>
          </a:r>
          <a:r>
            <a:rPr lang="es-EC" sz="1400" noProof="0" dirty="0" smtClean="0"/>
            <a:t>Personalizadas</a:t>
          </a:r>
          <a:endParaRPr lang="es-EC" sz="1400" noProof="0" dirty="0"/>
        </a:p>
      </dgm:t>
    </dgm:pt>
    <dgm:pt modelId="{29349353-970A-4D06-A100-20ABBD526E09}" type="parTrans" cxnId="{103B6522-8F0F-4BC5-990B-29F1023FFB61}">
      <dgm:prSet/>
      <dgm:spPr/>
      <dgm:t>
        <a:bodyPr/>
        <a:lstStyle/>
        <a:p>
          <a:endParaRPr lang="es-EC"/>
        </a:p>
      </dgm:t>
    </dgm:pt>
    <dgm:pt modelId="{B52B2A54-DCCB-45B1-9D58-8CE0E2037B42}" type="sibTrans" cxnId="{103B6522-8F0F-4BC5-990B-29F1023FFB61}">
      <dgm:prSet/>
      <dgm:spPr/>
      <dgm:t>
        <a:bodyPr/>
        <a:lstStyle/>
        <a:p>
          <a:endParaRPr lang="es-EC"/>
        </a:p>
      </dgm:t>
    </dgm:pt>
    <dgm:pt modelId="{AC99636F-3E05-4D51-AC99-DC4BED4F66B8}" type="pres">
      <dgm:prSet presAssocID="{7B63ADE7-6B3F-4ABB-A4E5-2700C2BB07FB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684F6267-A348-41DA-B316-E35426D9EC5F}" type="pres">
      <dgm:prSet presAssocID="{42EFCA52-FD40-4C1B-9B44-9F5B7753652F}" presName="picture_1" presStyleLbl="bgImgPlace1" presStyleIdx="0" presStyleCnt="1" custScaleX="193616" custScaleY="44086"/>
      <dgm:spPr/>
      <dgm:t>
        <a:bodyPr/>
        <a:lstStyle/>
        <a:p>
          <a:endParaRPr lang="es-EC"/>
        </a:p>
      </dgm:t>
    </dgm:pt>
    <dgm:pt modelId="{6C78CA97-F8C6-4100-AB08-C99F14E0309B}" type="pres">
      <dgm:prSet presAssocID="{62CA506F-BAB0-4EEF-A5B9-59D7B7807D8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A16A43-B7BC-4E18-88D8-00EB1C506437}" type="pres">
      <dgm:prSet presAssocID="{7B63ADE7-6B3F-4ABB-A4E5-2700C2BB07FB}" presName="linV" presStyleCnt="0"/>
      <dgm:spPr/>
    </dgm:pt>
    <dgm:pt modelId="{9A611A2B-80FB-44F7-93AB-65371721890F}" type="pres">
      <dgm:prSet presAssocID="{D40AC5E1-3B0C-4FBE-86F9-0DD9D75FE76F}" presName="pair" presStyleCnt="0"/>
      <dgm:spPr/>
    </dgm:pt>
    <dgm:pt modelId="{FF04D8AA-1A47-4689-8B27-F2468550F1BD}" type="pres">
      <dgm:prSet presAssocID="{D40AC5E1-3B0C-4FBE-86F9-0DD9D75FE76F}" presName="spaceH" presStyleLbl="node1" presStyleIdx="0" presStyleCnt="0"/>
      <dgm:spPr/>
    </dgm:pt>
    <dgm:pt modelId="{A5634616-0D85-4492-9A57-CE81D6E18414}" type="pres">
      <dgm:prSet presAssocID="{D40AC5E1-3B0C-4FBE-86F9-0DD9D75FE76F}" presName="desPictures" presStyleLbl="alignImgPlace1" presStyleIdx="0" presStyleCnt="3" custLinFactX="-200000" custLinFactNeighborX="-254200" custLinFactNeighborY="-65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01B8EE-CF7F-4722-A64A-706C31955BC4}" type="pres">
      <dgm:prSet presAssocID="{D40AC5E1-3B0C-4FBE-86F9-0DD9D75FE76F}" presName="desTextWrapper" presStyleCnt="0"/>
      <dgm:spPr/>
    </dgm:pt>
    <dgm:pt modelId="{B1208577-BCC2-4FBE-A6E9-504E73163640}" type="pres">
      <dgm:prSet presAssocID="{D40AC5E1-3B0C-4FBE-86F9-0DD9D75FE76F}" presName="desText" presStyleLbl="revTx" presStyleIdx="0" presStyleCnt="3" custScaleX="101863" custScaleY="149304" custLinFactX="-200000" custLinFactNeighborX="-211626" custLinFactNeighborY="-110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8D9F30-255E-46C9-87E7-4072CBCD3D15}" type="pres">
      <dgm:prSet presAssocID="{B5565203-85A4-4E3D-A2C1-FA8B31F83EB5}" presName="spaceV" presStyleCnt="0"/>
      <dgm:spPr/>
    </dgm:pt>
    <dgm:pt modelId="{14BF0465-0C65-4F7A-B708-16A59B1BB8CE}" type="pres">
      <dgm:prSet presAssocID="{F7FFD4EC-A924-46F5-963F-08E46F8A0EF7}" presName="pair" presStyleCnt="0"/>
      <dgm:spPr/>
    </dgm:pt>
    <dgm:pt modelId="{E7D8FEB1-71BB-4FA7-96E3-7800CABE1EEF}" type="pres">
      <dgm:prSet presAssocID="{F7FFD4EC-A924-46F5-963F-08E46F8A0EF7}" presName="spaceH" presStyleLbl="node1" presStyleIdx="0" presStyleCnt="0"/>
      <dgm:spPr/>
    </dgm:pt>
    <dgm:pt modelId="{A7C31F5C-0851-4E2E-B8AE-B954863DAD01}" type="pres">
      <dgm:prSet presAssocID="{F7FFD4EC-A924-46F5-963F-08E46F8A0EF7}" presName="desPictures" presStyleLbl="alignImgPlace1" presStyleIdx="1" presStyleCnt="3" custLinFactX="-100000" custLinFactY="-49188" custLinFactNeighborX="-115137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3E9BEC1-3334-4C73-BDBD-6670F8A4B043}" type="pres">
      <dgm:prSet presAssocID="{F7FFD4EC-A924-46F5-963F-08E46F8A0EF7}" presName="desTextWrapper" presStyleCnt="0"/>
      <dgm:spPr/>
    </dgm:pt>
    <dgm:pt modelId="{875DB7ED-70E3-46AF-B441-F8873088D657}" type="pres">
      <dgm:prSet presAssocID="{F7FFD4EC-A924-46F5-963F-08E46F8A0EF7}" presName="desText" presStyleLbl="revTx" presStyleIdx="1" presStyleCnt="3" custScaleX="91922" custLinFactY="-51222" custLinFactNeighborX="61366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470947-CD82-4B8E-AE0A-DED81BBDE268}" type="pres">
      <dgm:prSet presAssocID="{80B7C5C1-6954-4F06-B6DD-1C638E1FF4FF}" presName="spaceV" presStyleCnt="0"/>
      <dgm:spPr/>
    </dgm:pt>
    <dgm:pt modelId="{37822BED-038D-4B95-BDB2-F8E9929B1C5C}" type="pres">
      <dgm:prSet presAssocID="{809C1BC8-C105-41B9-94A3-C457CD9486C0}" presName="pair" presStyleCnt="0"/>
      <dgm:spPr/>
    </dgm:pt>
    <dgm:pt modelId="{9B483B99-632E-425A-8764-0976E17EAD86}" type="pres">
      <dgm:prSet presAssocID="{809C1BC8-C105-41B9-94A3-C457CD9486C0}" presName="spaceH" presStyleLbl="node1" presStyleIdx="0" presStyleCnt="0"/>
      <dgm:spPr/>
    </dgm:pt>
    <dgm:pt modelId="{C2C20C0A-71EC-410F-9817-0DCBA2DE1FAE}" type="pres">
      <dgm:prSet presAssocID="{809C1BC8-C105-41B9-94A3-C457CD9486C0}" presName="desPictures" presStyleLbl="alignImgPlace1" presStyleIdx="2" presStyleCnt="3" custLinFactY="-100000" custLinFactNeighborX="75040" custLinFactNeighborY="-16812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9A867A7-F667-4886-AF2E-ABF663683431}" type="pres">
      <dgm:prSet presAssocID="{809C1BC8-C105-41B9-94A3-C457CD9486C0}" presName="desTextWrapper" presStyleCnt="0"/>
      <dgm:spPr/>
    </dgm:pt>
    <dgm:pt modelId="{7708C314-45BE-4003-A01E-514506033B59}" type="pres">
      <dgm:prSet presAssocID="{809C1BC8-C105-41B9-94A3-C457CD9486C0}" presName="desText" presStyleLbl="revTx" presStyleIdx="2" presStyleCnt="3" custScaleX="127100" custLinFactX="-100000" custLinFactY="-100000" custLinFactNeighborX="-113102" custLinFactNeighborY="-1646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9796BC-1C1D-4C86-A87C-6298A6B9B855}" type="pres">
      <dgm:prSet presAssocID="{7B63ADE7-6B3F-4ABB-A4E5-2700C2BB07FB}" presName="maxNode" presStyleCnt="0"/>
      <dgm:spPr/>
    </dgm:pt>
    <dgm:pt modelId="{D1609A15-D63C-4D21-9139-59FD8C5FE0E3}" type="pres">
      <dgm:prSet presAssocID="{7B63ADE7-6B3F-4ABB-A4E5-2700C2BB07FB}" presName="Name33" presStyleCnt="0"/>
      <dgm:spPr/>
    </dgm:pt>
  </dgm:ptLst>
  <dgm:cxnLst>
    <dgm:cxn modelId="{D492B15A-68BA-46B3-912A-3CCD27D0BB97}" type="presOf" srcId="{809C1BC8-C105-41B9-94A3-C457CD9486C0}" destId="{7708C314-45BE-4003-A01E-514506033B59}" srcOrd="0" destOrd="0" presId="urn:microsoft.com/office/officeart/2008/layout/AccentedPicture"/>
    <dgm:cxn modelId="{113031AC-4F37-4E65-A461-F321B5B79146}" srcId="{7B63ADE7-6B3F-4ABB-A4E5-2700C2BB07FB}" destId="{62CA506F-BAB0-4EEF-A5B9-59D7B7807D8F}" srcOrd="0" destOrd="0" parTransId="{C0069BF2-523F-4499-A072-DFF87C4E5D8A}" sibTransId="{42EFCA52-FD40-4C1B-9B44-9F5B7753652F}"/>
    <dgm:cxn modelId="{A6F5A7FF-C848-4C63-A450-41C956DFA430}" type="presOf" srcId="{7B63ADE7-6B3F-4ABB-A4E5-2700C2BB07FB}" destId="{AC99636F-3E05-4D51-AC99-DC4BED4F66B8}" srcOrd="0" destOrd="0" presId="urn:microsoft.com/office/officeart/2008/layout/AccentedPicture"/>
    <dgm:cxn modelId="{4954C7DE-B187-4778-A81E-8DC99885B697}" type="presOf" srcId="{D40AC5E1-3B0C-4FBE-86F9-0DD9D75FE76F}" destId="{B1208577-BCC2-4FBE-A6E9-504E73163640}" srcOrd="0" destOrd="0" presId="urn:microsoft.com/office/officeart/2008/layout/AccentedPicture"/>
    <dgm:cxn modelId="{529980EE-E22E-42CA-9316-63ABA803F83A}" srcId="{7B63ADE7-6B3F-4ABB-A4E5-2700C2BB07FB}" destId="{D40AC5E1-3B0C-4FBE-86F9-0DD9D75FE76F}" srcOrd="1" destOrd="0" parTransId="{883DF245-B38A-4CF4-9E2F-DC5402679A9B}" sibTransId="{B5565203-85A4-4E3D-A2C1-FA8B31F83EB5}"/>
    <dgm:cxn modelId="{F22B923B-4FF4-4A65-912E-6070C1663AED}" type="presOf" srcId="{42EFCA52-FD40-4C1B-9B44-9F5B7753652F}" destId="{684F6267-A348-41DA-B316-E35426D9EC5F}" srcOrd="0" destOrd="0" presId="urn:microsoft.com/office/officeart/2008/layout/AccentedPicture"/>
    <dgm:cxn modelId="{103B6522-8F0F-4BC5-990B-29F1023FFB61}" srcId="{7B63ADE7-6B3F-4ABB-A4E5-2700C2BB07FB}" destId="{809C1BC8-C105-41B9-94A3-C457CD9486C0}" srcOrd="3" destOrd="0" parTransId="{29349353-970A-4D06-A100-20ABBD526E09}" sibTransId="{B52B2A54-DCCB-45B1-9D58-8CE0E2037B42}"/>
    <dgm:cxn modelId="{C49F7983-595C-405E-BAA5-5CC3BF3174E5}" srcId="{7B63ADE7-6B3F-4ABB-A4E5-2700C2BB07FB}" destId="{F7FFD4EC-A924-46F5-963F-08E46F8A0EF7}" srcOrd="2" destOrd="0" parTransId="{40B0C6A2-72D8-43C1-A6B1-1EA8BA1BAFAA}" sibTransId="{80B7C5C1-6954-4F06-B6DD-1C638E1FF4FF}"/>
    <dgm:cxn modelId="{5BBBD7EC-D2A2-4249-9FB0-CAD7EB7A4A88}" type="presOf" srcId="{F7FFD4EC-A924-46F5-963F-08E46F8A0EF7}" destId="{875DB7ED-70E3-46AF-B441-F8873088D657}" srcOrd="0" destOrd="0" presId="urn:microsoft.com/office/officeart/2008/layout/AccentedPicture"/>
    <dgm:cxn modelId="{41DC89D5-A304-410B-9744-91F7D6392EBD}" type="presOf" srcId="{62CA506F-BAB0-4EEF-A5B9-59D7B7807D8F}" destId="{6C78CA97-F8C6-4100-AB08-C99F14E0309B}" srcOrd="0" destOrd="0" presId="urn:microsoft.com/office/officeart/2008/layout/AccentedPicture"/>
    <dgm:cxn modelId="{184F9239-D2EF-4DE6-B90A-113DF60099E1}" type="presParOf" srcId="{AC99636F-3E05-4D51-AC99-DC4BED4F66B8}" destId="{684F6267-A348-41DA-B316-E35426D9EC5F}" srcOrd="0" destOrd="0" presId="urn:microsoft.com/office/officeart/2008/layout/AccentedPicture"/>
    <dgm:cxn modelId="{03C3B217-D1B3-4027-8891-9271618E95FD}" type="presParOf" srcId="{AC99636F-3E05-4D51-AC99-DC4BED4F66B8}" destId="{6C78CA97-F8C6-4100-AB08-C99F14E0309B}" srcOrd="1" destOrd="0" presId="urn:microsoft.com/office/officeart/2008/layout/AccentedPicture"/>
    <dgm:cxn modelId="{743170D7-4DB2-49CA-88EB-C398A4362841}" type="presParOf" srcId="{AC99636F-3E05-4D51-AC99-DC4BED4F66B8}" destId="{A1A16A43-B7BC-4E18-88D8-00EB1C506437}" srcOrd="2" destOrd="0" presId="urn:microsoft.com/office/officeart/2008/layout/AccentedPicture"/>
    <dgm:cxn modelId="{EDCACA30-816B-4F16-B289-187E5FD310F3}" type="presParOf" srcId="{A1A16A43-B7BC-4E18-88D8-00EB1C506437}" destId="{9A611A2B-80FB-44F7-93AB-65371721890F}" srcOrd="0" destOrd="0" presId="urn:microsoft.com/office/officeart/2008/layout/AccentedPicture"/>
    <dgm:cxn modelId="{99C64BCD-A206-4948-A0AA-9CB82AD3673B}" type="presParOf" srcId="{9A611A2B-80FB-44F7-93AB-65371721890F}" destId="{FF04D8AA-1A47-4689-8B27-F2468550F1BD}" srcOrd="0" destOrd="0" presId="urn:microsoft.com/office/officeart/2008/layout/AccentedPicture"/>
    <dgm:cxn modelId="{4A329E03-B78E-496E-B451-0B5453117D6C}" type="presParOf" srcId="{9A611A2B-80FB-44F7-93AB-65371721890F}" destId="{A5634616-0D85-4492-9A57-CE81D6E18414}" srcOrd="1" destOrd="0" presId="urn:microsoft.com/office/officeart/2008/layout/AccentedPicture"/>
    <dgm:cxn modelId="{DF014B9C-8519-4AB5-9B33-D6377011214E}" type="presParOf" srcId="{9A611A2B-80FB-44F7-93AB-65371721890F}" destId="{8501B8EE-CF7F-4722-A64A-706C31955BC4}" srcOrd="2" destOrd="0" presId="urn:microsoft.com/office/officeart/2008/layout/AccentedPicture"/>
    <dgm:cxn modelId="{D7F49283-006D-4A04-869A-0B69A34BBDAE}" type="presParOf" srcId="{8501B8EE-CF7F-4722-A64A-706C31955BC4}" destId="{B1208577-BCC2-4FBE-A6E9-504E73163640}" srcOrd="0" destOrd="0" presId="urn:microsoft.com/office/officeart/2008/layout/AccentedPicture"/>
    <dgm:cxn modelId="{5FA5BC60-7251-4AF3-83D9-771E46B43E80}" type="presParOf" srcId="{A1A16A43-B7BC-4E18-88D8-00EB1C506437}" destId="{AF8D9F30-255E-46C9-87E7-4072CBCD3D15}" srcOrd="1" destOrd="0" presId="urn:microsoft.com/office/officeart/2008/layout/AccentedPicture"/>
    <dgm:cxn modelId="{1CBB3C2D-D87B-4F5D-8E70-C9A63FE7EDAF}" type="presParOf" srcId="{A1A16A43-B7BC-4E18-88D8-00EB1C506437}" destId="{14BF0465-0C65-4F7A-B708-16A59B1BB8CE}" srcOrd="2" destOrd="0" presId="urn:microsoft.com/office/officeart/2008/layout/AccentedPicture"/>
    <dgm:cxn modelId="{59019478-035F-42E9-996D-ADE373565E2F}" type="presParOf" srcId="{14BF0465-0C65-4F7A-B708-16A59B1BB8CE}" destId="{E7D8FEB1-71BB-4FA7-96E3-7800CABE1EEF}" srcOrd="0" destOrd="0" presId="urn:microsoft.com/office/officeart/2008/layout/AccentedPicture"/>
    <dgm:cxn modelId="{8654878B-72B2-4FE1-A41D-DC24D7FC33E6}" type="presParOf" srcId="{14BF0465-0C65-4F7A-B708-16A59B1BB8CE}" destId="{A7C31F5C-0851-4E2E-B8AE-B954863DAD01}" srcOrd="1" destOrd="0" presId="urn:microsoft.com/office/officeart/2008/layout/AccentedPicture"/>
    <dgm:cxn modelId="{F9CB409E-E56F-437B-A634-EFC2C0F4CC94}" type="presParOf" srcId="{14BF0465-0C65-4F7A-B708-16A59B1BB8CE}" destId="{83E9BEC1-3334-4C73-BDBD-6670F8A4B043}" srcOrd="2" destOrd="0" presId="urn:microsoft.com/office/officeart/2008/layout/AccentedPicture"/>
    <dgm:cxn modelId="{50DF8058-2363-46B1-9900-AF2DECE17220}" type="presParOf" srcId="{83E9BEC1-3334-4C73-BDBD-6670F8A4B043}" destId="{875DB7ED-70E3-46AF-B441-F8873088D657}" srcOrd="0" destOrd="0" presId="urn:microsoft.com/office/officeart/2008/layout/AccentedPicture"/>
    <dgm:cxn modelId="{2D9A73E4-BEA5-423B-B023-68BDE0BDD07F}" type="presParOf" srcId="{A1A16A43-B7BC-4E18-88D8-00EB1C506437}" destId="{CD470947-CD82-4B8E-AE0A-DED81BBDE268}" srcOrd="3" destOrd="0" presId="urn:microsoft.com/office/officeart/2008/layout/AccentedPicture"/>
    <dgm:cxn modelId="{DF828403-E6CD-4FCE-84AD-E44252494A84}" type="presParOf" srcId="{A1A16A43-B7BC-4E18-88D8-00EB1C506437}" destId="{37822BED-038D-4B95-BDB2-F8E9929B1C5C}" srcOrd="4" destOrd="0" presId="urn:microsoft.com/office/officeart/2008/layout/AccentedPicture"/>
    <dgm:cxn modelId="{88F9B046-FA96-4F92-9A70-4CE2FBE3520C}" type="presParOf" srcId="{37822BED-038D-4B95-BDB2-F8E9929B1C5C}" destId="{9B483B99-632E-425A-8764-0976E17EAD86}" srcOrd="0" destOrd="0" presId="urn:microsoft.com/office/officeart/2008/layout/AccentedPicture"/>
    <dgm:cxn modelId="{CA56A43C-CF4C-4803-B18C-3F36680542B1}" type="presParOf" srcId="{37822BED-038D-4B95-BDB2-F8E9929B1C5C}" destId="{C2C20C0A-71EC-410F-9817-0DCBA2DE1FAE}" srcOrd="1" destOrd="0" presId="urn:microsoft.com/office/officeart/2008/layout/AccentedPicture"/>
    <dgm:cxn modelId="{1F99A536-0F34-42AA-8F80-06BA10A7212B}" type="presParOf" srcId="{37822BED-038D-4B95-BDB2-F8E9929B1C5C}" destId="{59A867A7-F667-4886-AF2E-ABF663683431}" srcOrd="2" destOrd="0" presId="urn:microsoft.com/office/officeart/2008/layout/AccentedPicture"/>
    <dgm:cxn modelId="{62B5F350-7466-445C-8F23-BD32497027AA}" type="presParOf" srcId="{59A867A7-F667-4886-AF2E-ABF663683431}" destId="{7708C314-45BE-4003-A01E-514506033B59}" srcOrd="0" destOrd="0" presId="urn:microsoft.com/office/officeart/2008/layout/AccentedPicture"/>
    <dgm:cxn modelId="{DCBBD88D-6E44-43E8-A7EF-46500302FC4C}" type="presParOf" srcId="{AC99636F-3E05-4D51-AC99-DC4BED4F66B8}" destId="{8F9796BC-1C1D-4C86-A87C-6298A6B9B855}" srcOrd="3" destOrd="0" presId="urn:microsoft.com/office/officeart/2008/layout/AccentedPicture"/>
    <dgm:cxn modelId="{C6CFCD17-A25B-457C-ADA8-FCB57A4185D2}" type="presParOf" srcId="{8F9796BC-1C1D-4C86-A87C-6298A6B9B855}" destId="{D1609A15-D63C-4D21-9139-59FD8C5FE0E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A6B66C2-FF15-42C2-9EE3-FCF51052363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2298E2D-EFBF-423F-9C54-E03D855EEEDB}">
      <dgm:prSet phldrT="[Texto]" custT="1"/>
      <dgm:spPr/>
      <dgm:t>
        <a:bodyPr/>
        <a:lstStyle/>
        <a:p>
          <a:pPr algn="just"/>
          <a:r>
            <a:rPr lang="es-ES_tradnl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 metodología BPM:RAD</a:t>
          </a:r>
          <a:r>
            <a:rPr lang="es-ES_tradnl" sz="12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®</a:t>
          </a:r>
          <a:r>
            <a:rPr lang="es-ES_tradnl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nos ayudó a comprender en su totalidad el funcionamiento del proceso, los servicios, las reglas de negocio, el diseño de pantallas, las salidas e interfaces, el modelo de datos mediante las fases que maneja, obteniendo como resultado diseños de procesos BPM bien elaborados. </a:t>
          </a:r>
          <a:endParaRPr lang="es-EC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7736164-F072-490A-86E1-2E91F604C804}" type="parTrans" cxnId="{244E649E-CAE3-433A-A159-494C101D9027}">
      <dgm:prSet/>
      <dgm:spPr/>
      <dgm:t>
        <a:bodyPr/>
        <a:lstStyle/>
        <a:p>
          <a:endParaRPr lang="es-EC"/>
        </a:p>
      </dgm:t>
    </dgm:pt>
    <dgm:pt modelId="{886EAA18-6936-4D6D-A56F-FE23524D1B3A}" type="sibTrans" cxnId="{244E649E-CAE3-433A-A159-494C101D9027}">
      <dgm:prSet/>
      <dgm:spPr/>
      <dgm:t>
        <a:bodyPr/>
        <a:lstStyle/>
        <a:p>
          <a:endParaRPr lang="es-EC"/>
        </a:p>
      </dgm:t>
    </dgm:pt>
    <dgm:pt modelId="{1AD5E401-70F8-4879-83AA-C0B83CBCFFB9}">
      <dgm:prSet phldrT="[Texto]" custT="1"/>
      <dgm:spPr/>
      <dgm:t>
        <a:bodyPr/>
        <a:lstStyle/>
        <a:p>
          <a:pPr algn="just"/>
          <a:r>
            <a:rPr lang="es-ES_tradnl" sz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 cuanto al levantamiento del proceso la práctica que se utilizó Mapa de Procesos ayudó a estructurar los procesos que tiene la empresa en función de sus objetivos y  estrategias de negocio.</a:t>
          </a:r>
          <a:endParaRPr lang="es-EC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939C7C5-DB52-460A-A0C4-3EC133D198E9}" type="parTrans" cxnId="{602A7999-302C-46E2-9B28-BC3F8CB15562}">
      <dgm:prSet/>
      <dgm:spPr/>
      <dgm:t>
        <a:bodyPr/>
        <a:lstStyle/>
        <a:p>
          <a:endParaRPr lang="es-EC"/>
        </a:p>
      </dgm:t>
    </dgm:pt>
    <dgm:pt modelId="{33DFA581-2110-4A89-A2C1-1FFC3BB42DD8}" type="sibTrans" cxnId="{602A7999-302C-46E2-9B28-BC3F8CB15562}">
      <dgm:prSet/>
      <dgm:spPr/>
      <dgm:t>
        <a:bodyPr/>
        <a:lstStyle/>
        <a:p>
          <a:endParaRPr lang="es-EC"/>
        </a:p>
      </dgm:t>
    </dgm:pt>
    <dgm:pt modelId="{24E5A797-F0BD-47D9-976C-7C311CF30C56}">
      <dgm:prSet phldrT="[Texto]" custT="1"/>
      <dgm:spPr/>
      <dgm:t>
        <a:bodyPr/>
        <a:lstStyle/>
        <a:p>
          <a:pPr algn="just"/>
          <a:r>
            <a:rPr lang="es-ES" sz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 ciclo de vida del BPM nos permite tener una mejor y rápida respuesta ante los cambios en el mercado, reutilizar recursos tecnológicos y disminuir los costes de mantenimiento.</a:t>
          </a:r>
          <a:endParaRPr lang="es-EC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99C5B8-2687-4D37-A745-04AC52630490}" type="parTrans" cxnId="{F971947B-4F35-4C35-8465-A7C379FA44F4}">
      <dgm:prSet/>
      <dgm:spPr/>
      <dgm:t>
        <a:bodyPr/>
        <a:lstStyle/>
        <a:p>
          <a:endParaRPr lang="es-EC"/>
        </a:p>
      </dgm:t>
    </dgm:pt>
    <dgm:pt modelId="{5F2B6123-518F-4985-B3C5-A4879446ECB4}" type="sibTrans" cxnId="{F971947B-4F35-4C35-8465-A7C379FA44F4}">
      <dgm:prSet/>
      <dgm:spPr/>
      <dgm:t>
        <a:bodyPr/>
        <a:lstStyle/>
        <a:p>
          <a:endParaRPr lang="es-EC"/>
        </a:p>
      </dgm:t>
    </dgm:pt>
    <dgm:pt modelId="{F03C7EDC-AD27-4ECB-9567-49D9371D66FF}">
      <dgm:prSet phldrT="[Texto]" custT="1"/>
      <dgm:spPr/>
      <dgm:t>
        <a:bodyPr/>
        <a:lstStyle/>
        <a:p>
          <a:pPr algn="just"/>
          <a:r>
            <a:rPr lang="es-ES" sz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Durante el ciclo de vida del BPM en la etapa de monitoreo los indicadores de procesos nos ayudan a evaluar la eficiencia de los procesos y cambiar los mismos, si así se requiere, para de esa manera lograr el circulo virtuoso de la mejora continua.</a:t>
          </a:r>
          <a:endParaRPr lang="es-EC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3D6EDB-ABBA-4A1F-BD0F-15B27615575F}" type="parTrans" cxnId="{F2344BAA-34EA-4A74-BC9A-A75B7C65E5DE}">
      <dgm:prSet/>
      <dgm:spPr/>
      <dgm:t>
        <a:bodyPr/>
        <a:lstStyle/>
        <a:p>
          <a:endParaRPr lang="es-EC"/>
        </a:p>
      </dgm:t>
    </dgm:pt>
    <dgm:pt modelId="{6A84A125-45A6-4224-9474-622C7FC822EC}" type="sibTrans" cxnId="{F2344BAA-34EA-4A74-BC9A-A75B7C65E5DE}">
      <dgm:prSet/>
      <dgm:spPr/>
      <dgm:t>
        <a:bodyPr/>
        <a:lstStyle/>
        <a:p>
          <a:endParaRPr lang="es-EC"/>
        </a:p>
      </dgm:t>
    </dgm:pt>
    <dgm:pt modelId="{7A20E8B2-2C3A-4AE6-976A-354467D118B6}">
      <dgm:prSet phldrT="[Texto]" custT="1"/>
      <dgm:spPr/>
      <dgm:t>
        <a:bodyPr/>
        <a:lstStyle/>
        <a:p>
          <a:pPr algn="just"/>
          <a:r>
            <a: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 la automatización de procesos entramos a una cultura de calidad, porque al tener una representación de los procesos de negocio de una empresa a través del Modelado de Procesos, se tiene una mayor claridad de las actividades y personas involucradas en el proceso, de esa manera mejoramos la eficiencia, agilidad y control de los procesos internos de la empresa obteniendo como resultado final la satisfacción del cliente que es uno de los principios de la calidad.</a:t>
          </a:r>
          <a:endParaRPr lang="es-EC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7C05422-11D0-4F4F-9C2A-B4D3466FE90F}" type="parTrans" cxnId="{49E3541A-E8B0-4FD7-9BAA-BA25427EB071}">
      <dgm:prSet/>
      <dgm:spPr/>
      <dgm:t>
        <a:bodyPr/>
        <a:lstStyle/>
        <a:p>
          <a:endParaRPr lang="es-EC"/>
        </a:p>
      </dgm:t>
    </dgm:pt>
    <dgm:pt modelId="{A9EE1C2F-CCF9-43E9-A4EB-B566C6E8958A}" type="sibTrans" cxnId="{49E3541A-E8B0-4FD7-9BAA-BA25427EB071}">
      <dgm:prSet/>
      <dgm:spPr/>
      <dgm:t>
        <a:bodyPr/>
        <a:lstStyle/>
        <a:p>
          <a:endParaRPr lang="es-EC"/>
        </a:p>
      </dgm:t>
    </dgm:pt>
    <dgm:pt modelId="{781DBA30-351A-4AE5-9D0C-526588FE9337}" type="pres">
      <dgm:prSet presAssocID="{3A6B66C2-FF15-42C2-9EE3-FCF5105236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14940DEE-800A-47CD-AD66-DEBF0E937652}" type="pres">
      <dgm:prSet presAssocID="{3A6B66C2-FF15-42C2-9EE3-FCF510523638}" presName="Name1" presStyleCnt="0"/>
      <dgm:spPr/>
      <dgm:t>
        <a:bodyPr/>
        <a:lstStyle/>
        <a:p>
          <a:endParaRPr lang="es-EC"/>
        </a:p>
      </dgm:t>
    </dgm:pt>
    <dgm:pt modelId="{17F93F17-01C7-4A58-8413-88A84737BE6F}" type="pres">
      <dgm:prSet presAssocID="{3A6B66C2-FF15-42C2-9EE3-FCF510523638}" presName="cycle" presStyleCnt="0"/>
      <dgm:spPr/>
      <dgm:t>
        <a:bodyPr/>
        <a:lstStyle/>
        <a:p>
          <a:endParaRPr lang="es-EC"/>
        </a:p>
      </dgm:t>
    </dgm:pt>
    <dgm:pt modelId="{949105B7-82BF-4BFF-BAC4-A33F847380C7}" type="pres">
      <dgm:prSet presAssocID="{3A6B66C2-FF15-42C2-9EE3-FCF510523638}" presName="srcNode" presStyleLbl="node1" presStyleIdx="0" presStyleCnt="5"/>
      <dgm:spPr/>
      <dgm:t>
        <a:bodyPr/>
        <a:lstStyle/>
        <a:p>
          <a:endParaRPr lang="es-EC"/>
        </a:p>
      </dgm:t>
    </dgm:pt>
    <dgm:pt modelId="{6D4E5E1D-128A-4D77-8535-3CFBBC258FF5}" type="pres">
      <dgm:prSet presAssocID="{3A6B66C2-FF15-42C2-9EE3-FCF510523638}" presName="conn" presStyleLbl="parChTrans1D2" presStyleIdx="0" presStyleCnt="1"/>
      <dgm:spPr/>
      <dgm:t>
        <a:bodyPr/>
        <a:lstStyle/>
        <a:p>
          <a:endParaRPr lang="es-EC"/>
        </a:p>
      </dgm:t>
    </dgm:pt>
    <dgm:pt modelId="{52857475-9A88-452B-9DAB-C65EF435090D}" type="pres">
      <dgm:prSet presAssocID="{3A6B66C2-FF15-42C2-9EE3-FCF510523638}" presName="extraNode" presStyleLbl="node1" presStyleIdx="0" presStyleCnt="5"/>
      <dgm:spPr/>
      <dgm:t>
        <a:bodyPr/>
        <a:lstStyle/>
        <a:p>
          <a:endParaRPr lang="es-EC"/>
        </a:p>
      </dgm:t>
    </dgm:pt>
    <dgm:pt modelId="{03A01EA1-DCA2-4D6D-A742-AC55466D9D64}" type="pres">
      <dgm:prSet presAssocID="{3A6B66C2-FF15-42C2-9EE3-FCF510523638}" presName="dstNode" presStyleLbl="node1" presStyleIdx="0" presStyleCnt="5"/>
      <dgm:spPr/>
      <dgm:t>
        <a:bodyPr/>
        <a:lstStyle/>
        <a:p>
          <a:endParaRPr lang="es-EC"/>
        </a:p>
      </dgm:t>
    </dgm:pt>
    <dgm:pt modelId="{9E4DB62C-A35D-4057-88F0-D4B65B68B6C1}" type="pres">
      <dgm:prSet presAssocID="{B2298E2D-EFBF-423F-9C54-E03D855EEED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2F4B9B-4949-4D9F-9D25-FAF8A0F9B747}" type="pres">
      <dgm:prSet presAssocID="{B2298E2D-EFBF-423F-9C54-E03D855EEEDB}" presName="accent_1" presStyleCnt="0"/>
      <dgm:spPr/>
      <dgm:t>
        <a:bodyPr/>
        <a:lstStyle/>
        <a:p>
          <a:endParaRPr lang="es-EC"/>
        </a:p>
      </dgm:t>
    </dgm:pt>
    <dgm:pt modelId="{387B7AD2-15AD-4382-B5BA-7E7C6052B39A}" type="pres">
      <dgm:prSet presAssocID="{B2298E2D-EFBF-423F-9C54-E03D855EEEDB}" presName="accentRepeatNode" presStyleLbl="solidFgAcc1" presStyleIdx="0" presStyleCnt="5"/>
      <dgm:spPr/>
      <dgm:t>
        <a:bodyPr/>
        <a:lstStyle/>
        <a:p>
          <a:endParaRPr lang="es-EC"/>
        </a:p>
      </dgm:t>
    </dgm:pt>
    <dgm:pt modelId="{631667BB-0950-414F-87D6-A60B223C3324}" type="pres">
      <dgm:prSet presAssocID="{1AD5E401-70F8-4879-83AA-C0B83CBCFFB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5AAACC-3B8C-4409-B5E8-26BAAF0B9A0E}" type="pres">
      <dgm:prSet presAssocID="{1AD5E401-70F8-4879-83AA-C0B83CBCFFB9}" presName="accent_2" presStyleCnt="0"/>
      <dgm:spPr/>
      <dgm:t>
        <a:bodyPr/>
        <a:lstStyle/>
        <a:p>
          <a:endParaRPr lang="es-EC"/>
        </a:p>
      </dgm:t>
    </dgm:pt>
    <dgm:pt modelId="{69946FDC-7A63-4D08-8897-24478F0102B3}" type="pres">
      <dgm:prSet presAssocID="{1AD5E401-70F8-4879-83AA-C0B83CBCFFB9}" presName="accentRepeatNode" presStyleLbl="solidFgAcc1" presStyleIdx="1" presStyleCnt="5"/>
      <dgm:spPr/>
      <dgm:t>
        <a:bodyPr/>
        <a:lstStyle/>
        <a:p>
          <a:endParaRPr lang="es-EC"/>
        </a:p>
      </dgm:t>
    </dgm:pt>
    <dgm:pt modelId="{3E364845-B66B-4C2B-9689-EF81CBBE3008}" type="pres">
      <dgm:prSet presAssocID="{24E5A797-F0BD-47D9-976C-7C311CF30C5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683F71-A0FA-4439-BF30-3266723F2F67}" type="pres">
      <dgm:prSet presAssocID="{24E5A797-F0BD-47D9-976C-7C311CF30C56}" presName="accent_3" presStyleCnt="0"/>
      <dgm:spPr/>
      <dgm:t>
        <a:bodyPr/>
        <a:lstStyle/>
        <a:p>
          <a:endParaRPr lang="es-EC"/>
        </a:p>
      </dgm:t>
    </dgm:pt>
    <dgm:pt modelId="{B3831F48-E68D-4FBC-BDC6-6039A5819B04}" type="pres">
      <dgm:prSet presAssocID="{24E5A797-F0BD-47D9-976C-7C311CF30C56}" presName="accentRepeatNode" presStyleLbl="solidFgAcc1" presStyleIdx="2" presStyleCnt="5"/>
      <dgm:spPr/>
      <dgm:t>
        <a:bodyPr/>
        <a:lstStyle/>
        <a:p>
          <a:endParaRPr lang="es-EC"/>
        </a:p>
      </dgm:t>
    </dgm:pt>
    <dgm:pt modelId="{EFCAC4D7-79BE-40A2-9BBC-74C4038E725A}" type="pres">
      <dgm:prSet presAssocID="{7A20E8B2-2C3A-4AE6-976A-354467D118B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D39AE0-0C24-4FDF-846A-57CC39407A03}" type="pres">
      <dgm:prSet presAssocID="{7A20E8B2-2C3A-4AE6-976A-354467D118B6}" presName="accent_4" presStyleCnt="0"/>
      <dgm:spPr/>
      <dgm:t>
        <a:bodyPr/>
        <a:lstStyle/>
        <a:p>
          <a:endParaRPr lang="es-EC"/>
        </a:p>
      </dgm:t>
    </dgm:pt>
    <dgm:pt modelId="{7E7EAC35-39C8-4E69-A9E8-7CA93517189D}" type="pres">
      <dgm:prSet presAssocID="{7A20E8B2-2C3A-4AE6-976A-354467D118B6}" presName="accentRepeatNode" presStyleLbl="solidFgAcc1" presStyleIdx="3" presStyleCnt="5"/>
      <dgm:spPr/>
      <dgm:t>
        <a:bodyPr/>
        <a:lstStyle/>
        <a:p>
          <a:endParaRPr lang="es-EC"/>
        </a:p>
      </dgm:t>
    </dgm:pt>
    <dgm:pt modelId="{EE09AD2C-A2BF-4B79-BBCA-1D8FFF944423}" type="pres">
      <dgm:prSet presAssocID="{F03C7EDC-AD27-4ECB-9567-49D9371D66F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D24F7C-5B56-40AB-AADE-337748F7AF21}" type="pres">
      <dgm:prSet presAssocID="{F03C7EDC-AD27-4ECB-9567-49D9371D66FF}" presName="accent_5" presStyleCnt="0"/>
      <dgm:spPr/>
      <dgm:t>
        <a:bodyPr/>
        <a:lstStyle/>
        <a:p>
          <a:endParaRPr lang="es-EC"/>
        </a:p>
      </dgm:t>
    </dgm:pt>
    <dgm:pt modelId="{680A0E27-FF67-4B04-A81D-3DE9A06716D3}" type="pres">
      <dgm:prSet presAssocID="{F03C7EDC-AD27-4ECB-9567-49D9371D66FF}" presName="accentRepeatNode" presStyleLbl="solidFgAcc1" presStyleIdx="4" presStyleCnt="5"/>
      <dgm:spPr/>
      <dgm:t>
        <a:bodyPr/>
        <a:lstStyle/>
        <a:p>
          <a:endParaRPr lang="es-EC"/>
        </a:p>
      </dgm:t>
    </dgm:pt>
  </dgm:ptLst>
  <dgm:cxnLst>
    <dgm:cxn modelId="{BB08713F-9E8E-46D7-BABE-56F7F16A7E7E}" type="presOf" srcId="{B2298E2D-EFBF-423F-9C54-E03D855EEEDB}" destId="{9E4DB62C-A35D-4057-88F0-D4B65B68B6C1}" srcOrd="0" destOrd="0" presId="urn:microsoft.com/office/officeart/2008/layout/VerticalCurvedList"/>
    <dgm:cxn modelId="{F971947B-4F35-4C35-8465-A7C379FA44F4}" srcId="{3A6B66C2-FF15-42C2-9EE3-FCF510523638}" destId="{24E5A797-F0BD-47D9-976C-7C311CF30C56}" srcOrd="2" destOrd="0" parTransId="{EB99C5B8-2687-4D37-A745-04AC52630490}" sibTransId="{5F2B6123-518F-4985-B3C5-A4879446ECB4}"/>
    <dgm:cxn modelId="{ECE20B45-3D8E-4E08-8FEB-02DA1F8A5419}" type="presOf" srcId="{3A6B66C2-FF15-42C2-9EE3-FCF510523638}" destId="{781DBA30-351A-4AE5-9D0C-526588FE9337}" srcOrd="0" destOrd="0" presId="urn:microsoft.com/office/officeart/2008/layout/VerticalCurvedList"/>
    <dgm:cxn modelId="{49E3541A-E8B0-4FD7-9BAA-BA25427EB071}" srcId="{3A6B66C2-FF15-42C2-9EE3-FCF510523638}" destId="{7A20E8B2-2C3A-4AE6-976A-354467D118B6}" srcOrd="3" destOrd="0" parTransId="{67C05422-11D0-4F4F-9C2A-B4D3466FE90F}" sibTransId="{A9EE1C2F-CCF9-43E9-A4EB-B566C6E8958A}"/>
    <dgm:cxn modelId="{F2344BAA-34EA-4A74-BC9A-A75B7C65E5DE}" srcId="{3A6B66C2-FF15-42C2-9EE3-FCF510523638}" destId="{F03C7EDC-AD27-4ECB-9567-49D9371D66FF}" srcOrd="4" destOrd="0" parTransId="{153D6EDB-ABBA-4A1F-BD0F-15B27615575F}" sibTransId="{6A84A125-45A6-4224-9474-622C7FC822EC}"/>
    <dgm:cxn modelId="{24295202-5333-4EED-8966-377CDCCA7FAC}" type="presOf" srcId="{886EAA18-6936-4D6D-A56F-FE23524D1B3A}" destId="{6D4E5E1D-128A-4D77-8535-3CFBBC258FF5}" srcOrd="0" destOrd="0" presId="urn:microsoft.com/office/officeart/2008/layout/VerticalCurvedList"/>
    <dgm:cxn modelId="{FE7CD125-8B0A-4D06-BC1B-0104A6AA3C86}" type="presOf" srcId="{24E5A797-F0BD-47D9-976C-7C311CF30C56}" destId="{3E364845-B66B-4C2B-9689-EF81CBBE3008}" srcOrd="0" destOrd="0" presId="urn:microsoft.com/office/officeart/2008/layout/VerticalCurvedList"/>
    <dgm:cxn modelId="{478AF059-9A6E-4970-A6CE-A9600F836F0F}" type="presOf" srcId="{1AD5E401-70F8-4879-83AA-C0B83CBCFFB9}" destId="{631667BB-0950-414F-87D6-A60B223C3324}" srcOrd="0" destOrd="0" presId="urn:microsoft.com/office/officeart/2008/layout/VerticalCurvedList"/>
    <dgm:cxn modelId="{244E649E-CAE3-433A-A159-494C101D9027}" srcId="{3A6B66C2-FF15-42C2-9EE3-FCF510523638}" destId="{B2298E2D-EFBF-423F-9C54-E03D855EEEDB}" srcOrd="0" destOrd="0" parTransId="{87736164-F072-490A-86E1-2E91F604C804}" sibTransId="{886EAA18-6936-4D6D-A56F-FE23524D1B3A}"/>
    <dgm:cxn modelId="{BB5F2CF5-4711-43C2-B482-AF1D52C52A85}" type="presOf" srcId="{F03C7EDC-AD27-4ECB-9567-49D9371D66FF}" destId="{EE09AD2C-A2BF-4B79-BBCA-1D8FFF944423}" srcOrd="0" destOrd="0" presId="urn:microsoft.com/office/officeart/2008/layout/VerticalCurvedList"/>
    <dgm:cxn modelId="{51A15E65-F284-4A59-888B-5C51F7E47FEE}" type="presOf" srcId="{7A20E8B2-2C3A-4AE6-976A-354467D118B6}" destId="{EFCAC4D7-79BE-40A2-9BBC-74C4038E725A}" srcOrd="0" destOrd="0" presId="urn:microsoft.com/office/officeart/2008/layout/VerticalCurvedList"/>
    <dgm:cxn modelId="{602A7999-302C-46E2-9B28-BC3F8CB15562}" srcId="{3A6B66C2-FF15-42C2-9EE3-FCF510523638}" destId="{1AD5E401-70F8-4879-83AA-C0B83CBCFFB9}" srcOrd="1" destOrd="0" parTransId="{3939C7C5-DB52-460A-A0C4-3EC133D198E9}" sibTransId="{33DFA581-2110-4A89-A2C1-1FFC3BB42DD8}"/>
    <dgm:cxn modelId="{4184005A-B4F6-4EA8-B89C-6D688B3BACD1}" type="presParOf" srcId="{781DBA30-351A-4AE5-9D0C-526588FE9337}" destId="{14940DEE-800A-47CD-AD66-DEBF0E937652}" srcOrd="0" destOrd="0" presId="urn:microsoft.com/office/officeart/2008/layout/VerticalCurvedList"/>
    <dgm:cxn modelId="{8A5052E1-B09D-4E31-A3FC-779747F1E625}" type="presParOf" srcId="{14940DEE-800A-47CD-AD66-DEBF0E937652}" destId="{17F93F17-01C7-4A58-8413-88A84737BE6F}" srcOrd="0" destOrd="0" presId="urn:microsoft.com/office/officeart/2008/layout/VerticalCurvedList"/>
    <dgm:cxn modelId="{5FC75DE0-E2C0-4978-B988-C46235D7A953}" type="presParOf" srcId="{17F93F17-01C7-4A58-8413-88A84737BE6F}" destId="{949105B7-82BF-4BFF-BAC4-A33F847380C7}" srcOrd="0" destOrd="0" presId="urn:microsoft.com/office/officeart/2008/layout/VerticalCurvedList"/>
    <dgm:cxn modelId="{441BD03F-17A0-4AB4-91FD-52F28C021883}" type="presParOf" srcId="{17F93F17-01C7-4A58-8413-88A84737BE6F}" destId="{6D4E5E1D-128A-4D77-8535-3CFBBC258FF5}" srcOrd="1" destOrd="0" presId="urn:microsoft.com/office/officeart/2008/layout/VerticalCurvedList"/>
    <dgm:cxn modelId="{2D4EB8D4-2AE3-4AB9-9F55-FC5D20854C92}" type="presParOf" srcId="{17F93F17-01C7-4A58-8413-88A84737BE6F}" destId="{52857475-9A88-452B-9DAB-C65EF435090D}" srcOrd="2" destOrd="0" presId="urn:microsoft.com/office/officeart/2008/layout/VerticalCurvedList"/>
    <dgm:cxn modelId="{C46E86B6-AEC6-4CD9-A2AF-13D617A00651}" type="presParOf" srcId="{17F93F17-01C7-4A58-8413-88A84737BE6F}" destId="{03A01EA1-DCA2-4D6D-A742-AC55466D9D64}" srcOrd="3" destOrd="0" presId="urn:microsoft.com/office/officeart/2008/layout/VerticalCurvedList"/>
    <dgm:cxn modelId="{0918B6BE-0212-4BE4-AB0E-C53792C3EA6B}" type="presParOf" srcId="{14940DEE-800A-47CD-AD66-DEBF0E937652}" destId="{9E4DB62C-A35D-4057-88F0-D4B65B68B6C1}" srcOrd="1" destOrd="0" presId="urn:microsoft.com/office/officeart/2008/layout/VerticalCurvedList"/>
    <dgm:cxn modelId="{11DE5771-6FEB-42F1-99EF-6344A8754514}" type="presParOf" srcId="{14940DEE-800A-47CD-AD66-DEBF0E937652}" destId="{E22F4B9B-4949-4D9F-9D25-FAF8A0F9B747}" srcOrd="2" destOrd="0" presId="urn:microsoft.com/office/officeart/2008/layout/VerticalCurvedList"/>
    <dgm:cxn modelId="{CDD4DB97-DA09-433F-AB6D-1924BEA70369}" type="presParOf" srcId="{E22F4B9B-4949-4D9F-9D25-FAF8A0F9B747}" destId="{387B7AD2-15AD-4382-B5BA-7E7C6052B39A}" srcOrd="0" destOrd="0" presId="urn:microsoft.com/office/officeart/2008/layout/VerticalCurvedList"/>
    <dgm:cxn modelId="{C1D77E4F-C537-497F-8B7A-67622D497B3D}" type="presParOf" srcId="{14940DEE-800A-47CD-AD66-DEBF0E937652}" destId="{631667BB-0950-414F-87D6-A60B223C3324}" srcOrd="3" destOrd="0" presId="urn:microsoft.com/office/officeart/2008/layout/VerticalCurvedList"/>
    <dgm:cxn modelId="{3A495E89-F458-4AEB-A96C-ED6532D6E1D5}" type="presParOf" srcId="{14940DEE-800A-47CD-AD66-DEBF0E937652}" destId="{AA5AAACC-3B8C-4409-B5E8-26BAAF0B9A0E}" srcOrd="4" destOrd="0" presId="urn:microsoft.com/office/officeart/2008/layout/VerticalCurvedList"/>
    <dgm:cxn modelId="{DD4F1D78-764A-4A30-9007-D9A8DD1CFF53}" type="presParOf" srcId="{AA5AAACC-3B8C-4409-B5E8-26BAAF0B9A0E}" destId="{69946FDC-7A63-4D08-8897-24478F0102B3}" srcOrd="0" destOrd="0" presId="urn:microsoft.com/office/officeart/2008/layout/VerticalCurvedList"/>
    <dgm:cxn modelId="{4AF0DEFB-626A-4C75-A856-25FA4F550883}" type="presParOf" srcId="{14940DEE-800A-47CD-AD66-DEBF0E937652}" destId="{3E364845-B66B-4C2B-9689-EF81CBBE3008}" srcOrd="5" destOrd="0" presId="urn:microsoft.com/office/officeart/2008/layout/VerticalCurvedList"/>
    <dgm:cxn modelId="{6D3C1A17-3697-4273-8AEC-C2689FA798F3}" type="presParOf" srcId="{14940DEE-800A-47CD-AD66-DEBF0E937652}" destId="{7F683F71-A0FA-4439-BF30-3266723F2F67}" srcOrd="6" destOrd="0" presId="urn:microsoft.com/office/officeart/2008/layout/VerticalCurvedList"/>
    <dgm:cxn modelId="{AFBE0E0B-9BE4-45AC-A8F9-C8A0BCB9DC93}" type="presParOf" srcId="{7F683F71-A0FA-4439-BF30-3266723F2F67}" destId="{B3831F48-E68D-4FBC-BDC6-6039A5819B04}" srcOrd="0" destOrd="0" presId="urn:microsoft.com/office/officeart/2008/layout/VerticalCurvedList"/>
    <dgm:cxn modelId="{32F75517-7114-4528-88EF-9F49E0BC44B0}" type="presParOf" srcId="{14940DEE-800A-47CD-AD66-DEBF0E937652}" destId="{EFCAC4D7-79BE-40A2-9BBC-74C4038E725A}" srcOrd="7" destOrd="0" presId="urn:microsoft.com/office/officeart/2008/layout/VerticalCurvedList"/>
    <dgm:cxn modelId="{4B3F12F2-0EBC-4259-9114-70E2AA081232}" type="presParOf" srcId="{14940DEE-800A-47CD-AD66-DEBF0E937652}" destId="{C1D39AE0-0C24-4FDF-846A-57CC39407A03}" srcOrd="8" destOrd="0" presId="urn:microsoft.com/office/officeart/2008/layout/VerticalCurvedList"/>
    <dgm:cxn modelId="{CFFDEEB3-2942-42DA-B3C7-2D2826B3A255}" type="presParOf" srcId="{C1D39AE0-0C24-4FDF-846A-57CC39407A03}" destId="{7E7EAC35-39C8-4E69-A9E8-7CA93517189D}" srcOrd="0" destOrd="0" presId="urn:microsoft.com/office/officeart/2008/layout/VerticalCurvedList"/>
    <dgm:cxn modelId="{52ABC065-D71A-4C5B-A874-3286E2B223DD}" type="presParOf" srcId="{14940DEE-800A-47CD-AD66-DEBF0E937652}" destId="{EE09AD2C-A2BF-4B79-BBCA-1D8FFF944423}" srcOrd="9" destOrd="0" presId="urn:microsoft.com/office/officeart/2008/layout/VerticalCurvedList"/>
    <dgm:cxn modelId="{D1A94907-398F-43A5-9FB2-EF4A978D8676}" type="presParOf" srcId="{14940DEE-800A-47CD-AD66-DEBF0E937652}" destId="{4FD24F7C-5B56-40AB-AADE-337748F7AF21}" srcOrd="10" destOrd="0" presId="urn:microsoft.com/office/officeart/2008/layout/VerticalCurvedList"/>
    <dgm:cxn modelId="{2160D6B3-DB2F-4124-B617-820C52977CE4}" type="presParOf" srcId="{4FD24F7C-5B56-40AB-AADE-337748F7AF21}" destId="{680A0E27-FF67-4B04-A81D-3DE9A06716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99A2010-694B-467F-941F-2FD29B02596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D6CB224-9315-4EC1-B6DF-7473D56280F2}">
      <dgm:prSet phldrT="[Texto]" custT="1"/>
      <dgm:spPr/>
      <dgm:t>
        <a:bodyPr/>
        <a:lstStyle/>
        <a:p>
          <a:pPr algn="just"/>
          <a:r>
            <a:rPr lang="es-ES_tradnl" sz="1200" dirty="0" smtClean="0">
              <a:latin typeface="Arial" pitchFamily="34" charset="0"/>
              <a:cs typeface="Arial" pitchFamily="34" charset="0"/>
            </a:rPr>
            <a:t>Seguir automatizando los procesos de la empresa en función del Mapa de Procesos elaborado, para seguir mejorando la calidad del servicio y de esa manera cumplir los objetivos que tiene la empresa. 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A9D440A4-3EC3-4D91-BAA4-215519C4FD11}" type="parTrans" cxnId="{20DBAE46-31C7-434F-B36C-6F21ADEC2452}">
      <dgm:prSet/>
      <dgm:spPr/>
      <dgm:t>
        <a:bodyPr/>
        <a:lstStyle/>
        <a:p>
          <a:endParaRPr lang="es-EC"/>
        </a:p>
      </dgm:t>
    </dgm:pt>
    <dgm:pt modelId="{68549521-2471-4298-B5F3-5444BBBA469A}" type="sibTrans" cxnId="{20DBAE46-31C7-434F-B36C-6F21ADEC2452}">
      <dgm:prSet/>
      <dgm:spPr/>
      <dgm:t>
        <a:bodyPr/>
        <a:lstStyle/>
        <a:p>
          <a:endParaRPr lang="es-EC"/>
        </a:p>
      </dgm:t>
    </dgm:pt>
    <dgm:pt modelId="{1C2479DA-1C18-4170-B47D-D0B87FFDEE76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Arial" pitchFamily="34" charset="0"/>
              <a:cs typeface="Arial" pitchFamily="34" charset="0"/>
            </a:rPr>
            <a:t>Realizar un análisis profundo de la herramienta BPM en cuanto al potencial que tenga de conectividad con sistemas externos, ya que la organización puede depender de ellos.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67A32660-E7A7-4A19-BEAE-945C6E972951}" type="parTrans" cxnId="{5259FA06-C1E1-4026-A9F4-30F46DB7F889}">
      <dgm:prSet/>
      <dgm:spPr/>
      <dgm:t>
        <a:bodyPr/>
        <a:lstStyle/>
        <a:p>
          <a:endParaRPr lang="es-EC"/>
        </a:p>
      </dgm:t>
    </dgm:pt>
    <dgm:pt modelId="{5F9850E6-8686-479F-916B-582E7D32AE9B}" type="sibTrans" cxnId="{5259FA06-C1E1-4026-A9F4-30F46DB7F889}">
      <dgm:prSet/>
      <dgm:spPr/>
      <dgm:t>
        <a:bodyPr/>
        <a:lstStyle/>
        <a:p>
          <a:endParaRPr lang="es-EC"/>
        </a:p>
      </dgm:t>
    </dgm:pt>
    <dgm:pt modelId="{E46714EE-1737-4A3A-8679-2D95DCE0581A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Arial" pitchFamily="34" charset="0"/>
              <a:cs typeface="Arial" pitchFamily="34" charset="0"/>
            </a:rPr>
            <a:t>Durante el levantamiento del proceso la documentación sea bien detallada en cuanto a objetivo, entradas, salidas, recursos, actividades y controles del proceso para realizar un diseño bien elaborado del funcionamiento del proceso y de esa manera en el momento de la implementación de la automatización no tener muchos cambios en el flujo del proceso. 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56463064-D5C5-41B7-8277-807FA6025598}" type="parTrans" cxnId="{57F0070F-C79F-41AB-B720-2809CDD81ACE}">
      <dgm:prSet/>
      <dgm:spPr/>
      <dgm:t>
        <a:bodyPr/>
        <a:lstStyle/>
        <a:p>
          <a:endParaRPr lang="es-EC"/>
        </a:p>
      </dgm:t>
    </dgm:pt>
    <dgm:pt modelId="{B85FD4E9-1785-4D3B-9DF3-D9F286E94CC5}" type="sibTrans" cxnId="{57F0070F-C79F-41AB-B720-2809CDD81ACE}">
      <dgm:prSet/>
      <dgm:spPr/>
      <dgm:t>
        <a:bodyPr/>
        <a:lstStyle/>
        <a:p>
          <a:endParaRPr lang="es-EC"/>
        </a:p>
      </dgm:t>
    </dgm:pt>
    <dgm:pt modelId="{A944562D-D141-49FD-A7F5-477E6BEFBBDF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Arial" pitchFamily="34" charset="0"/>
              <a:cs typeface="Arial" pitchFamily="34" charset="0"/>
            </a:rPr>
            <a:t>Utilizar una metodología en la etapa de diseño fundamentalmente porque nos ayuda a comprender desde una perspectiva funcional de que hace el proceso, que servicios involucra y de esa manera tener claro el panorama de los recursos que necesita para la automatización.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23A4D1B5-5F4D-452A-A95D-68E6B52051E1}" type="parTrans" cxnId="{69A197D6-385B-4011-8C72-D14C54E8B624}">
      <dgm:prSet/>
      <dgm:spPr/>
      <dgm:t>
        <a:bodyPr/>
        <a:lstStyle/>
        <a:p>
          <a:endParaRPr lang="es-EC"/>
        </a:p>
      </dgm:t>
    </dgm:pt>
    <dgm:pt modelId="{7D0763AE-4AEB-4CDA-9E72-282E27833652}" type="sibTrans" cxnId="{69A197D6-385B-4011-8C72-D14C54E8B624}">
      <dgm:prSet/>
      <dgm:spPr/>
      <dgm:t>
        <a:bodyPr/>
        <a:lstStyle/>
        <a:p>
          <a:endParaRPr lang="es-EC"/>
        </a:p>
      </dgm:t>
    </dgm:pt>
    <dgm:pt modelId="{1A63C0DD-9863-4F76-94C9-554884B519F8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Arial" pitchFamily="34" charset="0"/>
              <a:cs typeface="Arial" pitchFamily="34" charset="0"/>
            </a:rPr>
            <a:t>Durante la selección de la herramienta BPM tomar en cuenta que, la solución BPM sea ágil y nos ayude a mejorar las actividades empresariales al integrar el recurso humano, la lógica del negocio y la tecnología.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870AFE45-BC46-4C5E-930A-1EA8A137A4E9}" type="parTrans" cxnId="{EACB6EFF-E95E-4308-B6C4-277F355FE47A}">
      <dgm:prSet/>
      <dgm:spPr/>
      <dgm:t>
        <a:bodyPr/>
        <a:lstStyle/>
        <a:p>
          <a:endParaRPr lang="es-EC"/>
        </a:p>
      </dgm:t>
    </dgm:pt>
    <dgm:pt modelId="{32F6E85C-C4BD-403E-88B2-3FBBEA5AB9CD}" type="sibTrans" cxnId="{EACB6EFF-E95E-4308-B6C4-277F355FE47A}">
      <dgm:prSet/>
      <dgm:spPr/>
      <dgm:t>
        <a:bodyPr/>
        <a:lstStyle/>
        <a:p>
          <a:endParaRPr lang="es-EC"/>
        </a:p>
      </dgm:t>
    </dgm:pt>
    <dgm:pt modelId="{8B1017E2-40C0-4E7C-87C8-D52D31FA5AC4}" type="pres">
      <dgm:prSet presAssocID="{899A2010-694B-467F-941F-2FD29B0259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29C3019-F8C5-4F56-92FA-F9BAACAAC760}" type="pres">
      <dgm:prSet presAssocID="{899A2010-694B-467F-941F-2FD29B025962}" presName="Name1" presStyleCnt="0"/>
      <dgm:spPr/>
      <dgm:t>
        <a:bodyPr/>
        <a:lstStyle/>
        <a:p>
          <a:endParaRPr lang="es-EC"/>
        </a:p>
      </dgm:t>
    </dgm:pt>
    <dgm:pt modelId="{5B30D649-8FFA-4321-9C8E-D86E1AE33301}" type="pres">
      <dgm:prSet presAssocID="{899A2010-694B-467F-941F-2FD29B025962}" presName="cycle" presStyleCnt="0"/>
      <dgm:spPr/>
      <dgm:t>
        <a:bodyPr/>
        <a:lstStyle/>
        <a:p>
          <a:endParaRPr lang="es-EC"/>
        </a:p>
      </dgm:t>
    </dgm:pt>
    <dgm:pt modelId="{BEDDD70B-DF49-46A6-ACA3-BE69A8BBE735}" type="pres">
      <dgm:prSet presAssocID="{899A2010-694B-467F-941F-2FD29B025962}" presName="srcNode" presStyleLbl="node1" presStyleIdx="0" presStyleCnt="5"/>
      <dgm:spPr/>
      <dgm:t>
        <a:bodyPr/>
        <a:lstStyle/>
        <a:p>
          <a:endParaRPr lang="es-EC"/>
        </a:p>
      </dgm:t>
    </dgm:pt>
    <dgm:pt modelId="{90EA42B2-AAC5-4143-BCFF-680F51ECBD21}" type="pres">
      <dgm:prSet presAssocID="{899A2010-694B-467F-941F-2FD29B025962}" presName="conn" presStyleLbl="parChTrans1D2" presStyleIdx="0" presStyleCnt="1"/>
      <dgm:spPr/>
      <dgm:t>
        <a:bodyPr/>
        <a:lstStyle/>
        <a:p>
          <a:endParaRPr lang="es-EC"/>
        </a:p>
      </dgm:t>
    </dgm:pt>
    <dgm:pt modelId="{3F4A61E6-A8E8-43C6-B8E4-D945DF8BA89B}" type="pres">
      <dgm:prSet presAssocID="{899A2010-694B-467F-941F-2FD29B025962}" presName="extraNode" presStyleLbl="node1" presStyleIdx="0" presStyleCnt="5"/>
      <dgm:spPr/>
      <dgm:t>
        <a:bodyPr/>
        <a:lstStyle/>
        <a:p>
          <a:endParaRPr lang="es-EC"/>
        </a:p>
      </dgm:t>
    </dgm:pt>
    <dgm:pt modelId="{80BADD5D-F385-4D39-BE53-3A6AE2849755}" type="pres">
      <dgm:prSet presAssocID="{899A2010-694B-467F-941F-2FD29B025962}" presName="dstNode" presStyleLbl="node1" presStyleIdx="0" presStyleCnt="5"/>
      <dgm:spPr/>
      <dgm:t>
        <a:bodyPr/>
        <a:lstStyle/>
        <a:p>
          <a:endParaRPr lang="es-EC"/>
        </a:p>
      </dgm:t>
    </dgm:pt>
    <dgm:pt modelId="{8426039F-D9BF-4888-B751-1C479E26C7E8}" type="pres">
      <dgm:prSet presAssocID="{ED6CB224-9315-4EC1-B6DF-7473D56280F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41B97D-F508-469C-B21E-BD406D2BE903}" type="pres">
      <dgm:prSet presAssocID="{ED6CB224-9315-4EC1-B6DF-7473D56280F2}" presName="accent_1" presStyleCnt="0"/>
      <dgm:spPr/>
      <dgm:t>
        <a:bodyPr/>
        <a:lstStyle/>
        <a:p>
          <a:endParaRPr lang="es-EC"/>
        </a:p>
      </dgm:t>
    </dgm:pt>
    <dgm:pt modelId="{6D56C728-EF16-4F1E-B2BD-A86E02F5B6DF}" type="pres">
      <dgm:prSet presAssocID="{ED6CB224-9315-4EC1-B6DF-7473D56280F2}" presName="accentRepeatNode" presStyleLbl="solidFgAcc1" presStyleIdx="0" presStyleCnt="5"/>
      <dgm:spPr/>
      <dgm:t>
        <a:bodyPr/>
        <a:lstStyle/>
        <a:p>
          <a:endParaRPr lang="es-EC"/>
        </a:p>
      </dgm:t>
    </dgm:pt>
    <dgm:pt modelId="{3C6EE10B-F6CC-41DF-BE78-1F7E602A5872}" type="pres">
      <dgm:prSet presAssocID="{1C2479DA-1C18-4170-B47D-D0B87FFDEE7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30333E-8E82-4B3E-86D0-9D252BF3A02D}" type="pres">
      <dgm:prSet presAssocID="{1C2479DA-1C18-4170-B47D-D0B87FFDEE76}" presName="accent_2" presStyleCnt="0"/>
      <dgm:spPr/>
      <dgm:t>
        <a:bodyPr/>
        <a:lstStyle/>
        <a:p>
          <a:endParaRPr lang="es-EC"/>
        </a:p>
      </dgm:t>
    </dgm:pt>
    <dgm:pt modelId="{ECAC93C9-6AAC-44E0-8C1F-F4B234E76B65}" type="pres">
      <dgm:prSet presAssocID="{1C2479DA-1C18-4170-B47D-D0B87FFDEE76}" presName="accentRepeatNode" presStyleLbl="solidFgAcc1" presStyleIdx="1" presStyleCnt="5"/>
      <dgm:spPr/>
      <dgm:t>
        <a:bodyPr/>
        <a:lstStyle/>
        <a:p>
          <a:endParaRPr lang="es-EC"/>
        </a:p>
      </dgm:t>
    </dgm:pt>
    <dgm:pt modelId="{59D6AF28-F474-4EF7-962B-7F461F0F666A}" type="pres">
      <dgm:prSet presAssocID="{E46714EE-1737-4A3A-8679-2D95DCE0581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4A5DBD-B4F6-4D63-9AC1-A177720F676E}" type="pres">
      <dgm:prSet presAssocID="{E46714EE-1737-4A3A-8679-2D95DCE0581A}" presName="accent_3" presStyleCnt="0"/>
      <dgm:spPr/>
      <dgm:t>
        <a:bodyPr/>
        <a:lstStyle/>
        <a:p>
          <a:endParaRPr lang="es-EC"/>
        </a:p>
      </dgm:t>
    </dgm:pt>
    <dgm:pt modelId="{46261925-DB9E-4398-9E88-8CB734E6B238}" type="pres">
      <dgm:prSet presAssocID="{E46714EE-1737-4A3A-8679-2D95DCE0581A}" presName="accentRepeatNode" presStyleLbl="solidFgAcc1" presStyleIdx="2" presStyleCnt="5"/>
      <dgm:spPr/>
      <dgm:t>
        <a:bodyPr/>
        <a:lstStyle/>
        <a:p>
          <a:endParaRPr lang="es-EC"/>
        </a:p>
      </dgm:t>
    </dgm:pt>
    <dgm:pt modelId="{28556334-EF18-42FA-8F67-62062D23CB75}" type="pres">
      <dgm:prSet presAssocID="{A944562D-D141-49FD-A7F5-477E6BEFBBD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5338D1-F63F-42AB-B7BF-484052F09B60}" type="pres">
      <dgm:prSet presAssocID="{A944562D-D141-49FD-A7F5-477E6BEFBBDF}" presName="accent_4" presStyleCnt="0"/>
      <dgm:spPr/>
      <dgm:t>
        <a:bodyPr/>
        <a:lstStyle/>
        <a:p>
          <a:endParaRPr lang="es-EC"/>
        </a:p>
      </dgm:t>
    </dgm:pt>
    <dgm:pt modelId="{9DD5489A-A5E1-4694-A2E6-62CD5344BBE5}" type="pres">
      <dgm:prSet presAssocID="{A944562D-D141-49FD-A7F5-477E6BEFBBDF}" presName="accentRepeatNode" presStyleLbl="solidFgAcc1" presStyleIdx="3" presStyleCnt="5"/>
      <dgm:spPr/>
      <dgm:t>
        <a:bodyPr/>
        <a:lstStyle/>
        <a:p>
          <a:endParaRPr lang="es-EC"/>
        </a:p>
      </dgm:t>
    </dgm:pt>
    <dgm:pt modelId="{29A6AC30-BCEE-429B-A71D-D6DCDBB4FCD1}" type="pres">
      <dgm:prSet presAssocID="{1A63C0DD-9863-4F76-94C9-554884B519F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9E6BA8-5F14-44F8-A82D-F8CD9219142F}" type="pres">
      <dgm:prSet presAssocID="{1A63C0DD-9863-4F76-94C9-554884B519F8}" presName="accent_5" presStyleCnt="0"/>
      <dgm:spPr/>
      <dgm:t>
        <a:bodyPr/>
        <a:lstStyle/>
        <a:p>
          <a:endParaRPr lang="es-EC"/>
        </a:p>
      </dgm:t>
    </dgm:pt>
    <dgm:pt modelId="{CC3F0CE4-2151-4C65-9512-1C418459D24C}" type="pres">
      <dgm:prSet presAssocID="{1A63C0DD-9863-4F76-94C9-554884B519F8}" presName="accentRepeatNode" presStyleLbl="solidFgAcc1" presStyleIdx="4" presStyleCnt="5"/>
      <dgm:spPr/>
      <dgm:t>
        <a:bodyPr/>
        <a:lstStyle/>
        <a:p>
          <a:endParaRPr lang="es-EC"/>
        </a:p>
      </dgm:t>
    </dgm:pt>
  </dgm:ptLst>
  <dgm:cxnLst>
    <dgm:cxn modelId="{69A197D6-385B-4011-8C72-D14C54E8B624}" srcId="{899A2010-694B-467F-941F-2FD29B025962}" destId="{A944562D-D141-49FD-A7F5-477E6BEFBBDF}" srcOrd="3" destOrd="0" parTransId="{23A4D1B5-5F4D-452A-A95D-68E6B52051E1}" sibTransId="{7D0763AE-4AEB-4CDA-9E72-282E27833652}"/>
    <dgm:cxn modelId="{57F0070F-C79F-41AB-B720-2809CDD81ACE}" srcId="{899A2010-694B-467F-941F-2FD29B025962}" destId="{E46714EE-1737-4A3A-8679-2D95DCE0581A}" srcOrd="2" destOrd="0" parTransId="{56463064-D5C5-41B7-8277-807FA6025598}" sibTransId="{B85FD4E9-1785-4D3B-9DF3-D9F286E94CC5}"/>
    <dgm:cxn modelId="{20DBAE46-31C7-434F-B36C-6F21ADEC2452}" srcId="{899A2010-694B-467F-941F-2FD29B025962}" destId="{ED6CB224-9315-4EC1-B6DF-7473D56280F2}" srcOrd="0" destOrd="0" parTransId="{A9D440A4-3EC3-4D91-BAA4-215519C4FD11}" sibTransId="{68549521-2471-4298-B5F3-5444BBBA469A}"/>
    <dgm:cxn modelId="{C1169AF3-6EF7-4030-AFA7-5EE9B1A88F8D}" type="presOf" srcId="{68549521-2471-4298-B5F3-5444BBBA469A}" destId="{90EA42B2-AAC5-4143-BCFF-680F51ECBD21}" srcOrd="0" destOrd="0" presId="urn:microsoft.com/office/officeart/2008/layout/VerticalCurvedList"/>
    <dgm:cxn modelId="{E1D8D40C-1DC5-413D-B8CA-FD4B9F877453}" type="presOf" srcId="{A944562D-D141-49FD-A7F5-477E6BEFBBDF}" destId="{28556334-EF18-42FA-8F67-62062D23CB75}" srcOrd="0" destOrd="0" presId="urn:microsoft.com/office/officeart/2008/layout/VerticalCurvedList"/>
    <dgm:cxn modelId="{98D42095-CA97-45F9-8EE0-B9D544D5092B}" type="presOf" srcId="{899A2010-694B-467F-941F-2FD29B025962}" destId="{8B1017E2-40C0-4E7C-87C8-D52D31FA5AC4}" srcOrd="0" destOrd="0" presId="urn:microsoft.com/office/officeart/2008/layout/VerticalCurvedList"/>
    <dgm:cxn modelId="{1BDB552A-D08A-4949-A2B7-B1C220DCE79C}" type="presOf" srcId="{E46714EE-1737-4A3A-8679-2D95DCE0581A}" destId="{59D6AF28-F474-4EF7-962B-7F461F0F666A}" srcOrd="0" destOrd="0" presId="urn:microsoft.com/office/officeart/2008/layout/VerticalCurvedList"/>
    <dgm:cxn modelId="{C7C57B90-8917-46BD-870C-325C5265F642}" type="presOf" srcId="{1A63C0DD-9863-4F76-94C9-554884B519F8}" destId="{29A6AC30-BCEE-429B-A71D-D6DCDBB4FCD1}" srcOrd="0" destOrd="0" presId="urn:microsoft.com/office/officeart/2008/layout/VerticalCurvedList"/>
    <dgm:cxn modelId="{9AE9974F-0086-405D-9CD1-BFA59207A3B7}" type="presOf" srcId="{ED6CB224-9315-4EC1-B6DF-7473D56280F2}" destId="{8426039F-D9BF-4888-B751-1C479E26C7E8}" srcOrd="0" destOrd="0" presId="urn:microsoft.com/office/officeart/2008/layout/VerticalCurvedList"/>
    <dgm:cxn modelId="{98CD61BF-9C9C-4BF3-A381-6DE8728B3B22}" type="presOf" srcId="{1C2479DA-1C18-4170-B47D-D0B87FFDEE76}" destId="{3C6EE10B-F6CC-41DF-BE78-1F7E602A5872}" srcOrd="0" destOrd="0" presId="urn:microsoft.com/office/officeart/2008/layout/VerticalCurvedList"/>
    <dgm:cxn modelId="{EACB6EFF-E95E-4308-B6C4-277F355FE47A}" srcId="{899A2010-694B-467F-941F-2FD29B025962}" destId="{1A63C0DD-9863-4F76-94C9-554884B519F8}" srcOrd="4" destOrd="0" parTransId="{870AFE45-BC46-4C5E-930A-1EA8A137A4E9}" sibTransId="{32F6E85C-C4BD-403E-88B2-3FBBEA5AB9CD}"/>
    <dgm:cxn modelId="{5259FA06-C1E1-4026-A9F4-30F46DB7F889}" srcId="{899A2010-694B-467F-941F-2FD29B025962}" destId="{1C2479DA-1C18-4170-B47D-D0B87FFDEE76}" srcOrd="1" destOrd="0" parTransId="{67A32660-E7A7-4A19-BEAE-945C6E972951}" sibTransId="{5F9850E6-8686-479F-916B-582E7D32AE9B}"/>
    <dgm:cxn modelId="{F7154611-1937-46DD-9638-98E98F7D85C4}" type="presParOf" srcId="{8B1017E2-40C0-4E7C-87C8-D52D31FA5AC4}" destId="{929C3019-F8C5-4F56-92FA-F9BAACAAC760}" srcOrd="0" destOrd="0" presId="urn:microsoft.com/office/officeart/2008/layout/VerticalCurvedList"/>
    <dgm:cxn modelId="{E74E666C-0346-4C69-8A8A-427B245F6C0B}" type="presParOf" srcId="{929C3019-F8C5-4F56-92FA-F9BAACAAC760}" destId="{5B30D649-8FFA-4321-9C8E-D86E1AE33301}" srcOrd="0" destOrd="0" presId="urn:microsoft.com/office/officeart/2008/layout/VerticalCurvedList"/>
    <dgm:cxn modelId="{69564D50-CF1E-417F-AE9A-223E2264BC3A}" type="presParOf" srcId="{5B30D649-8FFA-4321-9C8E-D86E1AE33301}" destId="{BEDDD70B-DF49-46A6-ACA3-BE69A8BBE735}" srcOrd="0" destOrd="0" presId="urn:microsoft.com/office/officeart/2008/layout/VerticalCurvedList"/>
    <dgm:cxn modelId="{9272D790-FC02-444A-9D73-69E3B6468A3B}" type="presParOf" srcId="{5B30D649-8FFA-4321-9C8E-D86E1AE33301}" destId="{90EA42B2-AAC5-4143-BCFF-680F51ECBD21}" srcOrd="1" destOrd="0" presId="urn:microsoft.com/office/officeart/2008/layout/VerticalCurvedList"/>
    <dgm:cxn modelId="{0DFF82CB-BCC6-4428-9C88-24567E81C9F2}" type="presParOf" srcId="{5B30D649-8FFA-4321-9C8E-D86E1AE33301}" destId="{3F4A61E6-A8E8-43C6-B8E4-D945DF8BA89B}" srcOrd="2" destOrd="0" presId="urn:microsoft.com/office/officeart/2008/layout/VerticalCurvedList"/>
    <dgm:cxn modelId="{57BC0639-A22C-4823-8027-084AF7E39750}" type="presParOf" srcId="{5B30D649-8FFA-4321-9C8E-D86E1AE33301}" destId="{80BADD5D-F385-4D39-BE53-3A6AE2849755}" srcOrd="3" destOrd="0" presId="urn:microsoft.com/office/officeart/2008/layout/VerticalCurvedList"/>
    <dgm:cxn modelId="{87222200-7719-4582-A38E-CB5FF91F3585}" type="presParOf" srcId="{929C3019-F8C5-4F56-92FA-F9BAACAAC760}" destId="{8426039F-D9BF-4888-B751-1C479E26C7E8}" srcOrd="1" destOrd="0" presId="urn:microsoft.com/office/officeart/2008/layout/VerticalCurvedList"/>
    <dgm:cxn modelId="{E1C8D365-D6A8-4B89-B9A8-23E651AA276C}" type="presParOf" srcId="{929C3019-F8C5-4F56-92FA-F9BAACAAC760}" destId="{9141B97D-F508-469C-B21E-BD406D2BE903}" srcOrd="2" destOrd="0" presId="urn:microsoft.com/office/officeart/2008/layout/VerticalCurvedList"/>
    <dgm:cxn modelId="{D68D2BEF-1A98-4302-8B2A-CC83911C61AE}" type="presParOf" srcId="{9141B97D-F508-469C-B21E-BD406D2BE903}" destId="{6D56C728-EF16-4F1E-B2BD-A86E02F5B6DF}" srcOrd="0" destOrd="0" presId="urn:microsoft.com/office/officeart/2008/layout/VerticalCurvedList"/>
    <dgm:cxn modelId="{7EAC32ED-30C3-4D9A-AB99-F2549FC35815}" type="presParOf" srcId="{929C3019-F8C5-4F56-92FA-F9BAACAAC760}" destId="{3C6EE10B-F6CC-41DF-BE78-1F7E602A5872}" srcOrd="3" destOrd="0" presId="urn:microsoft.com/office/officeart/2008/layout/VerticalCurvedList"/>
    <dgm:cxn modelId="{A859695B-F8A4-4E73-8103-32738A3CC3C0}" type="presParOf" srcId="{929C3019-F8C5-4F56-92FA-F9BAACAAC760}" destId="{A430333E-8E82-4B3E-86D0-9D252BF3A02D}" srcOrd="4" destOrd="0" presId="urn:microsoft.com/office/officeart/2008/layout/VerticalCurvedList"/>
    <dgm:cxn modelId="{E8FF3131-EB40-47BD-84EB-A961937D38E9}" type="presParOf" srcId="{A430333E-8E82-4B3E-86D0-9D252BF3A02D}" destId="{ECAC93C9-6AAC-44E0-8C1F-F4B234E76B65}" srcOrd="0" destOrd="0" presId="urn:microsoft.com/office/officeart/2008/layout/VerticalCurvedList"/>
    <dgm:cxn modelId="{CD750C87-6748-4F63-AEE1-111615C0BE58}" type="presParOf" srcId="{929C3019-F8C5-4F56-92FA-F9BAACAAC760}" destId="{59D6AF28-F474-4EF7-962B-7F461F0F666A}" srcOrd="5" destOrd="0" presId="urn:microsoft.com/office/officeart/2008/layout/VerticalCurvedList"/>
    <dgm:cxn modelId="{60188482-1B4F-4476-AC7D-B0ED11257DA8}" type="presParOf" srcId="{929C3019-F8C5-4F56-92FA-F9BAACAAC760}" destId="{F04A5DBD-B4F6-4D63-9AC1-A177720F676E}" srcOrd="6" destOrd="0" presId="urn:microsoft.com/office/officeart/2008/layout/VerticalCurvedList"/>
    <dgm:cxn modelId="{85A8163A-48C0-46DA-B903-9D1B77AEEC2C}" type="presParOf" srcId="{F04A5DBD-B4F6-4D63-9AC1-A177720F676E}" destId="{46261925-DB9E-4398-9E88-8CB734E6B238}" srcOrd="0" destOrd="0" presId="urn:microsoft.com/office/officeart/2008/layout/VerticalCurvedList"/>
    <dgm:cxn modelId="{7FDE57B0-66B9-444B-B85E-E226A5886D09}" type="presParOf" srcId="{929C3019-F8C5-4F56-92FA-F9BAACAAC760}" destId="{28556334-EF18-42FA-8F67-62062D23CB75}" srcOrd="7" destOrd="0" presId="urn:microsoft.com/office/officeart/2008/layout/VerticalCurvedList"/>
    <dgm:cxn modelId="{FD5EE083-B65C-456F-B316-291429DE385B}" type="presParOf" srcId="{929C3019-F8C5-4F56-92FA-F9BAACAAC760}" destId="{CE5338D1-F63F-42AB-B7BF-484052F09B60}" srcOrd="8" destOrd="0" presId="urn:microsoft.com/office/officeart/2008/layout/VerticalCurvedList"/>
    <dgm:cxn modelId="{F577B693-D30C-4072-B048-21A9880DD2C4}" type="presParOf" srcId="{CE5338D1-F63F-42AB-B7BF-484052F09B60}" destId="{9DD5489A-A5E1-4694-A2E6-62CD5344BBE5}" srcOrd="0" destOrd="0" presId="urn:microsoft.com/office/officeart/2008/layout/VerticalCurvedList"/>
    <dgm:cxn modelId="{EE4BC7FE-82C5-4F79-B79C-40E8D4A0D627}" type="presParOf" srcId="{929C3019-F8C5-4F56-92FA-F9BAACAAC760}" destId="{29A6AC30-BCEE-429B-A71D-D6DCDBB4FCD1}" srcOrd="9" destOrd="0" presId="urn:microsoft.com/office/officeart/2008/layout/VerticalCurvedList"/>
    <dgm:cxn modelId="{3045F58C-000C-4497-9285-7617EAE0C3FA}" type="presParOf" srcId="{929C3019-F8C5-4F56-92FA-F9BAACAAC760}" destId="{309E6BA8-5F14-44F8-A82D-F8CD9219142F}" srcOrd="10" destOrd="0" presId="urn:microsoft.com/office/officeart/2008/layout/VerticalCurvedList"/>
    <dgm:cxn modelId="{0BFE84CD-9C32-487C-899B-09640573030B}" type="presParOf" srcId="{309E6BA8-5F14-44F8-A82D-F8CD9219142F}" destId="{CC3F0CE4-2151-4C65-9512-1C418459D2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1B076B-4B7C-4F62-9306-A2A2FE4698C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93D33BC-853C-42B7-8A41-375D61EA2197}">
      <dgm:prSet phldrT="[Texto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Agiliza el proceso de Soporte Técnico de la Empresa MagmaSoft. </a:t>
          </a:r>
          <a:endParaRPr lang="es-EC" dirty="0"/>
        </a:p>
      </dgm:t>
    </dgm:pt>
    <dgm:pt modelId="{E5BE6767-55AA-4FC2-8E9F-08EF85D6173D}" type="parTrans" cxnId="{76AC9380-F9A6-4DDC-A7D6-D84F9E5AAEBA}">
      <dgm:prSet/>
      <dgm:spPr/>
      <dgm:t>
        <a:bodyPr/>
        <a:lstStyle/>
        <a:p>
          <a:endParaRPr lang="es-EC"/>
        </a:p>
      </dgm:t>
    </dgm:pt>
    <dgm:pt modelId="{02CD165E-B716-414B-8895-1DCAA80D5E92}" type="sibTrans" cxnId="{76AC9380-F9A6-4DDC-A7D6-D84F9E5AAEBA}">
      <dgm:prSet/>
      <dgm:spPr/>
      <dgm:t>
        <a:bodyPr/>
        <a:lstStyle/>
        <a:p>
          <a:endParaRPr lang="es-EC"/>
        </a:p>
      </dgm:t>
    </dgm:pt>
    <dgm:pt modelId="{06F60AC0-6431-44ED-AB40-FDC9776742AF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Monitorización y Control de las Actividades 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E3C89C05-9472-4102-B5E8-C81774221CB2}" type="parTrans" cxnId="{FBDB6E94-C3CE-46E7-94B8-5F2A57AE9AD5}">
      <dgm:prSet/>
      <dgm:spPr/>
      <dgm:t>
        <a:bodyPr/>
        <a:lstStyle/>
        <a:p>
          <a:endParaRPr lang="es-EC"/>
        </a:p>
      </dgm:t>
    </dgm:pt>
    <dgm:pt modelId="{B358C6AB-960F-4E95-9B22-019186E01047}" type="sibTrans" cxnId="{FBDB6E94-C3CE-46E7-94B8-5F2A57AE9AD5}">
      <dgm:prSet/>
      <dgm:spPr/>
      <dgm:t>
        <a:bodyPr/>
        <a:lstStyle/>
        <a:p>
          <a:endParaRPr lang="es-EC"/>
        </a:p>
      </dgm:t>
    </dgm:pt>
    <dgm:pt modelId="{E93A7ACD-773E-4A18-852F-7720D8D21006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  <a:cs typeface="Arial" panose="020B0604020202020204" pitchFamily="34" charset="0"/>
            </a:rPr>
            <a:t>Integración de la Lógica del Negocio, el Recurso Humano y la Tecnología.</a:t>
          </a:r>
          <a:endParaRPr lang="es-EC" dirty="0"/>
        </a:p>
      </dgm:t>
    </dgm:pt>
    <dgm:pt modelId="{A6ADF687-CF0E-4608-895D-1B8C38F5F600}" type="parTrans" cxnId="{52660012-5D87-4C5C-949A-5F62D70D666D}">
      <dgm:prSet/>
      <dgm:spPr/>
      <dgm:t>
        <a:bodyPr/>
        <a:lstStyle/>
        <a:p>
          <a:endParaRPr lang="es-EC"/>
        </a:p>
      </dgm:t>
    </dgm:pt>
    <dgm:pt modelId="{03A103D1-B0BC-4F73-9C01-3A22D2143653}" type="sibTrans" cxnId="{52660012-5D87-4C5C-949A-5F62D70D666D}">
      <dgm:prSet/>
      <dgm:spPr/>
      <dgm:t>
        <a:bodyPr/>
        <a:lstStyle/>
        <a:p>
          <a:endParaRPr lang="es-EC"/>
        </a:p>
      </dgm:t>
    </dgm:pt>
    <dgm:pt modelId="{1DDDC93C-D0A8-4278-B221-661C55FA31C9}" type="pres">
      <dgm:prSet presAssocID="{111B076B-4B7C-4F62-9306-A2A2FE4698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A41779-08F8-47E4-8D35-084A2D8E6514}" type="pres">
      <dgm:prSet presAssocID="{793D33BC-853C-42B7-8A41-375D61EA2197}" presName="composite" presStyleCnt="0"/>
      <dgm:spPr/>
    </dgm:pt>
    <dgm:pt modelId="{24B4BFCB-80A0-4F7E-BB31-E9366A4F9D15}" type="pres">
      <dgm:prSet presAssocID="{793D33BC-853C-42B7-8A41-375D61EA2197}" presName="rect1" presStyleLbl="trAlignAcc1" presStyleIdx="0" presStyleCnt="3" custScaleX="111900" custScaleY="90342" custLinFactNeighborX="-20289" custLinFactNeighborY="-108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68298A-AF59-4A79-84F0-10F985F053A4}" type="pres">
      <dgm:prSet presAssocID="{793D33BC-853C-42B7-8A41-375D61EA2197}" presName="rect2" presStyleLbl="fgImgPlace1" presStyleIdx="0" presStyleCnt="3" custLinFactX="-40831" custLinFactNeighborX="-100000" custLinFactNeighborY="33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</dgm:spPr>
      <dgm:t>
        <a:bodyPr/>
        <a:lstStyle/>
        <a:p>
          <a:endParaRPr lang="es-ES"/>
        </a:p>
      </dgm:t>
    </dgm:pt>
    <dgm:pt modelId="{42ABBEF6-7074-426B-918F-F8725534F460}" type="pres">
      <dgm:prSet presAssocID="{02CD165E-B716-414B-8895-1DCAA80D5E92}" presName="sibTrans" presStyleCnt="0"/>
      <dgm:spPr/>
    </dgm:pt>
    <dgm:pt modelId="{65B56350-E4FF-4744-9C8C-55267B1D8387}" type="pres">
      <dgm:prSet presAssocID="{06F60AC0-6431-44ED-AB40-FDC9776742AF}" presName="composite" presStyleCnt="0"/>
      <dgm:spPr/>
    </dgm:pt>
    <dgm:pt modelId="{EDD3BE96-397D-4781-AC7A-ADEE204EF32C}" type="pres">
      <dgm:prSet presAssocID="{06F60AC0-6431-44ED-AB40-FDC9776742AF}" presName="rect1" presStyleLbl="trAlignAcc1" presStyleIdx="1" presStyleCnt="3" custScaleX="112805" custScaleY="35799" custLinFactNeighborX="-20349" custLinFactNeighborY="-103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02A27D-B089-4E22-B9CC-B101DC4BED9D}" type="pres">
      <dgm:prSet presAssocID="{06F60AC0-6431-44ED-AB40-FDC9776742AF}" presName="rect2" presStyleLbl="fgImgPlace1" presStyleIdx="1" presStyleCnt="3" custLinFactX="-40831" custLinFactNeighborX="-100000" custLinFactNeighborY="970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es-ES"/>
        </a:p>
      </dgm:t>
    </dgm:pt>
    <dgm:pt modelId="{3D9B5ADE-B9A9-44F1-B39E-FCE4379DB875}" type="pres">
      <dgm:prSet presAssocID="{B358C6AB-960F-4E95-9B22-019186E01047}" presName="sibTrans" presStyleCnt="0"/>
      <dgm:spPr/>
    </dgm:pt>
    <dgm:pt modelId="{6B2226BD-B1F2-45AB-82D7-182E19998E15}" type="pres">
      <dgm:prSet presAssocID="{E93A7ACD-773E-4A18-852F-7720D8D21006}" presName="composite" presStyleCnt="0"/>
      <dgm:spPr/>
    </dgm:pt>
    <dgm:pt modelId="{10C3BA40-0766-41EF-A3A7-F01E573DA0D5}" type="pres">
      <dgm:prSet presAssocID="{E93A7ACD-773E-4A18-852F-7720D8D21006}" presName="rect1" presStyleLbl="trAlignAcc1" presStyleIdx="2" presStyleCnt="3" custScaleX="113045" custScaleY="52287" custLinFactNeighborX="-20660" custLinFactNeighborY="-79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2D952C-3968-494E-85AA-A029549CE76C}" type="pres">
      <dgm:prSet presAssocID="{E93A7ACD-773E-4A18-852F-7720D8D21006}" presName="rect2" presStyleLbl="fgImgPlace1" presStyleIdx="2" presStyleCnt="3" custLinFactX="-40831" custLinFactNeighborX="-100000" custLinFactNeighborY="38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ES"/>
        </a:p>
      </dgm:t>
    </dgm:pt>
  </dgm:ptLst>
  <dgm:cxnLst>
    <dgm:cxn modelId="{FBDB6E94-C3CE-46E7-94B8-5F2A57AE9AD5}" srcId="{111B076B-4B7C-4F62-9306-A2A2FE4698C5}" destId="{06F60AC0-6431-44ED-AB40-FDC9776742AF}" srcOrd="1" destOrd="0" parTransId="{E3C89C05-9472-4102-B5E8-C81774221CB2}" sibTransId="{B358C6AB-960F-4E95-9B22-019186E01047}"/>
    <dgm:cxn modelId="{76AC9380-F9A6-4DDC-A7D6-D84F9E5AAEBA}" srcId="{111B076B-4B7C-4F62-9306-A2A2FE4698C5}" destId="{793D33BC-853C-42B7-8A41-375D61EA2197}" srcOrd="0" destOrd="0" parTransId="{E5BE6767-55AA-4FC2-8E9F-08EF85D6173D}" sibTransId="{02CD165E-B716-414B-8895-1DCAA80D5E92}"/>
    <dgm:cxn modelId="{98EC554B-AFBB-4870-80A6-E4DFED5E6D75}" type="presOf" srcId="{111B076B-4B7C-4F62-9306-A2A2FE4698C5}" destId="{1DDDC93C-D0A8-4278-B221-661C55FA31C9}" srcOrd="0" destOrd="0" presId="urn:microsoft.com/office/officeart/2008/layout/PictureStrips"/>
    <dgm:cxn modelId="{52660012-5D87-4C5C-949A-5F62D70D666D}" srcId="{111B076B-4B7C-4F62-9306-A2A2FE4698C5}" destId="{E93A7ACD-773E-4A18-852F-7720D8D21006}" srcOrd="2" destOrd="0" parTransId="{A6ADF687-CF0E-4608-895D-1B8C38F5F600}" sibTransId="{03A103D1-B0BC-4F73-9C01-3A22D2143653}"/>
    <dgm:cxn modelId="{D30A3CD4-1016-46FA-9C28-11A1A46363DD}" type="presOf" srcId="{793D33BC-853C-42B7-8A41-375D61EA2197}" destId="{24B4BFCB-80A0-4F7E-BB31-E9366A4F9D15}" srcOrd="0" destOrd="0" presId="urn:microsoft.com/office/officeart/2008/layout/PictureStrips"/>
    <dgm:cxn modelId="{A487BEC8-1C83-4112-AFE4-EB32154A16E8}" type="presOf" srcId="{E93A7ACD-773E-4A18-852F-7720D8D21006}" destId="{10C3BA40-0766-41EF-A3A7-F01E573DA0D5}" srcOrd="0" destOrd="0" presId="urn:microsoft.com/office/officeart/2008/layout/PictureStrips"/>
    <dgm:cxn modelId="{09D9309D-0846-4129-A352-9467A4F42B95}" type="presOf" srcId="{06F60AC0-6431-44ED-AB40-FDC9776742AF}" destId="{EDD3BE96-397D-4781-AC7A-ADEE204EF32C}" srcOrd="0" destOrd="0" presId="urn:microsoft.com/office/officeart/2008/layout/PictureStrips"/>
    <dgm:cxn modelId="{A739556F-009D-496E-9DE1-7F2E725BF7EA}" type="presParOf" srcId="{1DDDC93C-D0A8-4278-B221-661C55FA31C9}" destId="{6FA41779-08F8-47E4-8D35-084A2D8E6514}" srcOrd="0" destOrd="0" presId="urn:microsoft.com/office/officeart/2008/layout/PictureStrips"/>
    <dgm:cxn modelId="{252CA19F-312F-4B47-B199-982AEFA9BD91}" type="presParOf" srcId="{6FA41779-08F8-47E4-8D35-084A2D8E6514}" destId="{24B4BFCB-80A0-4F7E-BB31-E9366A4F9D15}" srcOrd="0" destOrd="0" presId="urn:microsoft.com/office/officeart/2008/layout/PictureStrips"/>
    <dgm:cxn modelId="{50C890F9-2B4B-4E60-BF42-F1A3A0BECF62}" type="presParOf" srcId="{6FA41779-08F8-47E4-8D35-084A2D8E6514}" destId="{5C68298A-AF59-4A79-84F0-10F985F053A4}" srcOrd="1" destOrd="0" presId="urn:microsoft.com/office/officeart/2008/layout/PictureStrips"/>
    <dgm:cxn modelId="{0449D87E-AE25-420C-B867-F8A630BC7E5F}" type="presParOf" srcId="{1DDDC93C-D0A8-4278-B221-661C55FA31C9}" destId="{42ABBEF6-7074-426B-918F-F8725534F460}" srcOrd="1" destOrd="0" presId="urn:microsoft.com/office/officeart/2008/layout/PictureStrips"/>
    <dgm:cxn modelId="{EB0D4833-0B89-4DE2-8E5A-F9EBAFFB920E}" type="presParOf" srcId="{1DDDC93C-D0A8-4278-B221-661C55FA31C9}" destId="{65B56350-E4FF-4744-9C8C-55267B1D8387}" srcOrd="2" destOrd="0" presId="urn:microsoft.com/office/officeart/2008/layout/PictureStrips"/>
    <dgm:cxn modelId="{CBA815CF-3006-48B0-A181-F7DAE6BB96C9}" type="presParOf" srcId="{65B56350-E4FF-4744-9C8C-55267B1D8387}" destId="{EDD3BE96-397D-4781-AC7A-ADEE204EF32C}" srcOrd="0" destOrd="0" presId="urn:microsoft.com/office/officeart/2008/layout/PictureStrips"/>
    <dgm:cxn modelId="{ECE0CD50-4AD2-4C31-A272-2C78BBBB9497}" type="presParOf" srcId="{65B56350-E4FF-4744-9C8C-55267B1D8387}" destId="{C002A27D-B089-4E22-B9CC-B101DC4BED9D}" srcOrd="1" destOrd="0" presId="urn:microsoft.com/office/officeart/2008/layout/PictureStrips"/>
    <dgm:cxn modelId="{8BC5BD6B-CC3E-489D-B084-993082168F8C}" type="presParOf" srcId="{1DDDC93C-D0A8-4278-B221-661C55FA31C9}" destId="{3D9B5ADE-B9A9-44F1-B39E-FCE4379DB875}" srcOrd="3" destOrd="0" presId="urn:microsoft.com/office/officeart/2008/layout/PictureStrips"/>
    <dgm:cxn modelId="{012E5B12-C190-40BB-BCF9-20B1447F3EBA}" type="presParOf" srcId="{1DDDC93C-D0A8-4278-B221-661C55FA31C9}" destId="{6B2226BD-B1F2-45AB-82D7-182E19998E15}" srcOrd="4" destOrd="0" presId="urn:microsoft.com/office/officeart/2008/layout/PictureStrips"/>
    <dgm:cxn modelId="{88C3725C-31DB-4DBC-941F-41585AA3139F}" type="presParOf" srcId="{6B2226BD-B1F2-45AB-82D7-182E19998E15}" destId="{10C3BA40-0766-41EF-A3A7-F01E573DA0D5}" srcOrd="0" destOrd="0" presId="urn:microsoft.com/office/officeart/2008/layout/PictureStrips"/>
    <dgm:cxn modelId="{A5BB5A95-3C8E-4FF4-B0C7-2B8E0B633882}" type="presParOf" srcId="{6B2226BD-B1F2-45AB-82D7-182E19998E15}" destId="{3D2D952C-3968-494E-85AA-A029549CE76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E243B9-9649-481B-8EDD-A54479EBD426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0B4058CA-E0E2-4529-9887-94763EE63759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Proceso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EE0BAD-3C3C-433A-AB22-F9F8CADD6774}" type="parTrans" cxnId="{980AD833-4232-4ECC-867A-004413B5F9A8}">
      <dgm:prSet/>
      <dgm:spPr/>
      <dgm:t>
        <a:bodyPr/>
        <a:lstStyle/>
        <a:p>
          <a:endParaRPr lang="es-EC"/>
        </a:p>
      </dgm:t>
    </dgm:pt>
    <dgm:pt modelId="{6F472417-FCFB-4E73-933A-329F2C02A534}" type="sibTrans" cxnId="{980AD833-4232-4ECC-867A-004413B5F9A8}">
      <dgm:prSet/>
      <dgm:spPr/>
      <dgm:t>
        <a:bodyPr/>
        <a:lstStyle/>
        <a:p>
          <a:endParaRPr lang="es-EC"/>
        </a:p>
      </dgm:t>
    </dgm:pt>
    <dgm:pt modelId="{C3C638D5-8622-4BC8-84ED-090B3BECB398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Un proceso es un conjunto de actividades interrelacionadas orientadas a cumplir un objetivo específico.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CC707-1C19-4D69-B08B-57151C345703}" type="parTrans" cxnId="{89F4EDC5-E27C-4B4E-ACBB-8CC2475DB786}">
      <dgm:prSet/>
      <dgm:spPr/>
      <dgm:t>
        <a:bodyPr/>
        <a:lstStyle/>
        <a:p>
          <a:endParaRPr lang="es-EC"/>
        </a:p>
      </dgm:t>
    </dgm:pt>
    <dgm:pt modelId="{CA8A9A21-E482-4736-8464-7ED1ABA38249}" type="sibTrans" cxnId="{89F4EDC5-E27C-4B4E-ACBB-8CC2475DB786}">
      <dgm:prSet/>
      <dgm:spPr/>
      <dgm:t>
        <a:bodyPr/>
        <a:lstStyle/>
        <a:p>
          <a:endParaRPr lang="es-EC"/>
        </a:p>
      </dgm:t>
    </dgm:pt>
    <dgm:pt modelId="{83214E9C-2984-4E6C-B49E-F3F2E8B08ADE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Los Procesos son los medios mediante los cuales las Compañías crean valor para sus Clientes (internos o externos).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139B9-1648-4C23-8CDA-ECE247A7CA73}" type="parTrans" cxnId="{7D4F8C5B-9FC0-495C-B5D3-DF5C14EDBA73}">
      <dgm:prSet/>
      <dgm:spPr/>
      <dgm:t>
        <a:bodyPr/>
        <a:lstStyle/>
        <a:p>
          <a:endParaRPr lang="es-ES"/>
        </a:p>
      </dgm:t>
    </dgm:pt>
    <dgm:pt modelId="{CBD0BAA8-A9C5-4D60-A9FA-A53B22C27291}" type="sibTrans" cxnId="{7D4F8C5B-9FC0-495C-B5D3-DF5C14EDBA73}">
      <dgm:prSet/>
      <dgm:spPr/>
      <dgm:t>
        <a:bodyPr/>
        <a:lstStyle/>
        <a:p>
          <a:endParaRPr lang="es-ES"/>
        </a:p>
      </dgm:t>
    </dgm:pt>
    <dgm:pt modelId="{4F664D56-1393-4EE7-B73D-5E695D763D76}" type="pres">
      <dgm:prSet presAssocID="{45E243B9-9649-481B-8EDD-A54479EBD4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3800FE4-933B-4365-BF71-4C633A3AC6CD}" type="pres">
      <dgm:prSet presAssocID="{0B4058CA-E0E2-4529-9887-94763EE63759}" presName="linNode" presStyleCnt="0"/>
      <dgm:spPr/>
      <dgm:t>
        <a:bodyPr/>
        <a:lstStyle/>
        <a:p>
          <a:endParaRPr lang="es-ES"/>
        </a:p>
      </dgm:t>
    </dgm:pt>
    <dgm:pt modelId="{24F90B5B-08C1-4CE4-A7A9-9AEC70F0EF70}" type="pres">
      <dgm:prSet presAssocID="{0B4058CA-E0E2-4529-9887-94763EE63759}" presName="parentShp" presStyleLbl="node1" presStyleIdx="0" presStyleCnt="1" custScaleY="37945" custLinFactNeighborY="-9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2DE06A-1D06-462D-B224-8D01ACBC3465}" type="pres">
      <dgm:prSet presAssocID="{0B4058CA-E0E2-4529-9887-94763EE63759}" presName="childShp" presStyleLbl="bgAccFollowNode1" presStyleIdx="0" presStyleCnt="1" custScaleY="86593" custLinFactNeighborY="-78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BB9BE8-F9B0-4306-BCAD-33018D7150B3}" type="presOf" srcId="{45E243B9-9649-481B-8EDD-A54479EBD426}" destId="{4F664D56-1393-4EE7-B73D-5E695D763D76}" srcOrd="0" destOrd="0" presId="urn:microsoft.com/office/officeart/2005/8/layout/vList6"/>
    <dgm:cxn modelId="{980AD833-4232-4ECC-867A-004413B5F9A8}" srcId="{45E243B9-9649-481B-8EDD-A54479EBD426}" destId="{0B4058CA-E0E2-4529-9887-94763EE63759}" srcOrd="0" destOrd="0" parTransId="{07EE0BAD-3C3C-433A-AB22-F9F8CADD6774}" sibTransId="{6F472417-FCFB-4E73-933A-329F2C02A534}"/>
    <dgm:cxn modelId="{7D4F8C5B-9FC0-495C-B5D3-DF5C14EDBA73}" srcId="{0B4058CA-E0E2-4529-9887-94763EE63759}" destId="{83214E9C-2984-4E6C-B49E-F3F2E8B08ADE}" srcOrd="1" destOrd="0" parTransId="{E4B139B9-1648-4C23-8CDA-ECE247A7CA73}" sibTransId="{CBD0BAA8-A9C5-4D60-A9FA-A53B22C27291}"/>
    <dgm:cxn modelId="{E38B2698-D5E7-4672-BF21-CF9A4152616C}" type="presOf" srcId="{0B4058CA-E0E2-4529-9887-94763EE63759}" destId="{24F90B5B-08C1-4CE4-A7A9-9AEC70F0EF70}" srcOrd="0" destOrd="0" presId="urn:microsoft.com/office/officeart/2005/8/layout/vList6"/>
    <dgm:cxn modelId="{0430CF6A-4500-486D-A0D8-008C9D8B4799}" type="presOf" srcId="{C3C638D5-8622-4BC8-84ED-090B3BECB398}" destId="{EE2DE06A-1D06-462D-B224-8D01ACBC3465}" srcOrd="0" destOrd="0" presId="urn:microsoft.com/office/officeart/2005/8/layout/vList6"/>
    <dgm:cxn modelId="{E5C90B87-AC26-4D84-BD96-D0D4FE4F9C52}" type="presOf" srcId="{83214E9C-2984-4E6C-B49E-F3F2E8B08ADE}" destId="{EE2DE06A-1D06-462D-B224-8D01ACBC3465}" srcOrd="0" destOrd="1" presId="urn:microsoft.com/office/officeart/2005/8/layout/vList6"/>
    <dgm:cxn modelId="{89F4EDC5-E27C-4B4E-ACBB-8CC2475DB786}" srcId="{0B4058CA-E0E2-4529-9887-94763EE63759}" destId="{C3C638D5-8622-4BC8-84ED-090B3BECB398}" srcOrd="0" destOrd="0" parTransId="{8C7CC707-1C19-4D69-B08B-57151C345703}" sibTransId="{CA8A9A21-E482-4736-8464-7ED1ABA38249}"/>
    <dgm:cxn modelId="{ADCC3501-7A94-4B00-97E6-2A2A7FF52146}" type="presParOf" srcId="{4F664D56-1393-4EE7-B73D-5E695D763D76}" destId="{33800FE4-933B-4365-BF71-4C633A3AC6CD}" srcOrd="0" destOrd="0" presId="urn:microsoft.com/office/officeart/2005/8/layout/vList6"/>
    <dgm:cxn modelId="{26F3CD5C-E923-4310-ACE0-6DBF4FF4379C}" type="presParOf" srcId="{33800FE4-933B-4365-BF71-4C633A3AC6CD}" destId="{24F90B5B-08C1-4CE4-A7A9-9AEC70F0EF70}" srcOrd="0" destOrd="0" presId="urn:microsoft.com/office/officeart/2005/8/layout/vList6"/>
    <dgm:cxn modelId="{7C7F3342-3FD4-4752-879B-EA64FAEF76F6}" type="presParOf" srcId="{33800FE4-933B-4365-BF71-4C633A3AC6CD}" destId="{EE2DE06A-1D06-462D-B224-8D01ACBC34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E243B9-9649-481B-8EDD-A54479EBD426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0B4058CA-E0E2-4529-9887-94763EE63759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BPM </a:t>
          </a:r>
        </a:p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(Business Process Managemenet)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EE0BAD-3C3C-433A-AB22-F9F8CADD6774}" type="parTrans" cxnId="{980AD833-4232-4ECC-867A-004413B5F9A8}">
      <dgm:prSet/>
      <dgm:spPr/>
      <dgm:t>
        <a:bodyPr/>
        <a:lstStyle/>
        <a:p>
          <a:endParaRPr lang="es-EC"/>
        </a:p>
      </dgm:t>
    </dgm:pt>
    <dgm:pt modelId="{6F472417-FCFB-4E73-933A-329F2C02A534}" type="sibTrans" cxnId="{980AD833-4232-4ECC-867A-004413B5F9A8}">
      <dgm:prSet/>
      <dgm:spPr/>
      <dgm:t>
        <a:bodyPr/>
        <a:lstStyle/>
        <a:p>
          <a:endParaRPr lang="es-EC"/>
        </a:p>
      </dgm:t>
    </dgm:pt>
    <dgm:pt modelId="{C3C638D5-8622-4BC8-84ED-090B3BECB398}">
      <dgm:prSet phldrT="[Texto]" custT="1"/>
      <dgm:spPr/>
      <dgm:t>
        <a:bodyPr/>
        <a:lstStyle/>
        <a:p>
          <a:pPr algn="just"/>
          <a:r>
            <a:rPr lang="es-ES" sz="1400" i="0" dirty="0" smtClean="0">
              <a:latin typeface="Arial" pitchFamily="34" charset="0"/>
              <a:cs typeface="Arial" pitchFamily="34" charset="0"/>
            </a:rPr>
            <a:t>Gestión de Procesos de Negocio.</a:t>
          </a:r>
          <a:endParaRPr lang="es-EC" sz="14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CC707-1C19-4D69-B08B-57151C345703}" type="parTrans" cxnId="{89F4EDC5-E27C-4B4E-ACBB-8CC2475DB786}">
      <dgm:prSet/>
      <dgm:spPr/>
      <dgm:t>
        <a:bodyPr/>
        <a:lstStyle/>
        <a:p>
          <a:endParaRPr lang="es-EC"/>
        </a:p>
      </dgm:t>
    </dgm:pt>
    <dgm:pt modelId="{CA8A9A21-E482-4736-8464-7ED1ABA38249}" type="sibTrans" cxnId="{89F4EDC5-E27C-4B4E-ACBB-8CC2475DB786}">
      <dgm:prSet/>
      <dgm:spPr/>
      <dgm:t>
        <a:bodyPr/>
        <a:lstStyle/>
        <a:p>
          <a:endParaRPr lang="es-EC"/>
        </a:p>
      </dgm:t>
    </dgm:pt>
    <dgm:pt modelId="{83214E9C-2984-4E6C-B49E-F3F2E8B08ADE}">
      <dgm:prSet phldrT="[Texto]" custT="1"/>
      <dgm:spPr/>
      <dgm:t>
        <a:bodyPr/>
        <a:lstStyle/>
        <a:p>
          <a:pPr algn="just"/>
          <a:r>
            <a:rPr lang="es-ES" sz="1400" i="0" dirty="0" smtClean="0">
              <a:latin typeface="Arial" pitchFamily="34" charset="0"/>
              <a:cs typeface="Arial" pitchFamily="34" charset="0"/>
            </a:rPr>
            <a:t>Es la metodología empresarial cuyo objetivo es mejorar el desempeño (Eficiencia y Eficacia) de la Organización a través de la gestión de los procesos de negocio, que se deben modelar, automatizar, integrar, monitorizar y optimizar de forma continua.</a:t>
          </a:r>
          <a:endParaRPr lang="es-EC" sz="14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139B9-1648-4C23-8CDA-ECE247A7CA73}" type="parTrans" cxnId="{7D4F8C5B-9FC0-495C-B5D3-DF5C14EDBA73}">
      <dgm:prSet/>
      <dgm:spPr/>
      <dgm:t>
        <a:bodyPr/>
        <a:lstStyle/>
        <a:p>
          <a:endParaRPr lang="es-ES"/>
        </a:p>
      </dgm:t>
    </dgm:pt>
    <dgm:pt modelId="{CBD0BAA8-A9C5-4D60-A9FA-A53B22C27291}" type="sibTrans" cxnId="{7D4F8C5B-9FC0-495C-B5D3-DF5C14EDBA73}">
      <dgm:prSet/>
      <dgm:spPr/>
      <dgm:t>
        <a:bodyPr/>
        <a:lstStyle/>
        <a:p>
          <a:endParaRPr lang="es-ES"/>
        </a:p>
      </dgm:t>
    </dgm:pt>
    <dgm:pt modelId="{4F664D56-1393-4EE7-B73D-5E695D763D76}" type="pres">
      <dgm:prSet presAssocID="{45E243B9-9649-481B-8EDD-A54479EBD4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3800FE4-933B-4365-BF71-4C633A3AC6CD}" type="pres">
      <dgm:prSet presAssocID="{0B4058CA-E0E2-4529-9887-94763EE63759}" presName="linNode" presStyleCnt="0"/>
      <dgm:spPr/>
      <dgm:t>
        <a:bodyPr/>
        <a:lstStyle/>
        <a:p>
          <a:endParaRPr lang="es-ES"/>
        </a:p>
      </dgm:t>
    </dgm:pt>
    <dgm:pt modelId="{24F90B5B-08C1-4CE4-A7A9-9AEC70F0EF70}" type="pres">
      <dgm:prSet presAssocID="{0B4058CA-E0E2-4529-9887-94763EE63759}" presName="parentShp" presStyleLbl="node1" presStyleIdx="0" presStyleCnt="1" custScaleY="58222" custLinFactNeighborY="-9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2DE06A-1D06-462D-B224-8D01ACBC3465}" type="pres">
      <dgm:prSet presAssocID="{0B4058CA-E0E2-4529-9887-94763EE63759}" presName="childShp" presStyleLbl="bgAccFollowNode1" presStyleIdx="0" presStyleCnt="1" custScaleY="100097" custLinFactNeighborY="-78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4F8C5B-9FC0-495C-B5D3-DF5C14EDBA73}" srcId="{0B4058CA-E0E2-4529-9887-94763EE63759}" destId="{83214E9C-2984-4E6C-B49E-F3F2E8B08ADE}" srcOrd="1" destOrd="0" parTransId="{E4B139B9-1648-4C23-8CDA-ECE247A7CA73}" sibTransId="{CBD0BAA8-A9C5-4D60-A9FA-A53B22C27291}"/>
    <dgm:cxn modelId="{37815003-43F1-4860-A97E-4E36CE47CD85}" type="presOf" srcId="{0B4058CA-E0E2-4529-9887-94763EE63759}" destId="{24F90B5B-08C1-4CE4-A7A9-9AEC70F0EF70}" srcOrd="0" destOrd="0" presId="urn:microsoft.com/office/officeart/2005/8/layout/vList6"/>
    <dgm:cxn modelId="{225BA812-469E-40BE-9399-B8C1BDB029EF}" type="presOf" srcId="{83214E9C-2984-4E6C-B49E-F3F2E8B08ADE}" destId="{EE2DE06A-1D06-462D-B224-8D01ACBC3465}" srcOrd="0" destOrd="1" presId="urn:microsoft.com/office/officeart/2005/8/layout/vList6"/>
    <dgm:cxn modelId="{7BD444C6-7DC4-4C3F-8EC3-64A1454EC39E}" type="presOf" srcId="{45E243B9-9649-481B-8EDD-A54479EBD426}" destId="{4F664D56-1393-4EE7-B73D-5E695D763D76}" srcOrd="0" destOrd="0" presId="urn:microsoft.com/office/officeart/2005/8/layout/vList6"/>
    <dgm:cxn modelId="{E708BE25-45BD-476D-83BC-A2509061F635}" type="presOf" srcId="{C3C638D5-8622-4BC8-84ED-090B3BECB398}" destId="{EE2DE06A-1D06-462D-B224-8D01ACBC3465}" srcOrd="0" destOrd="0" presId="urn:microsoft.com/office/officeart/2005/8/layout/vList6"/>
    <dgm:cxn modelId="{89F4EDC5-E27C-4B4E-ACBB-8CC2475DB786}" srcId="{0B4058CA-E0E2-4529-9887-94763EE63759}" destId="{C3C638D5-8622-4BC8-84ED-090B3BECB398}" srcOrd="0" destOrd="0" parTransId="{8C7CC707-1C19-4D69-B08B-57151C345703}" sibTransId="{CA8A9A21-E482-4736-8464-7ED1ABA38249}"/>
    <dgm:cxn modelId="{980AD833-4232-4ECC-867A-004413B5F9A8}" srcId="{45E243B9-9649-481B-8EDD-A54479EBD426}" destId="{0B4058CA-E0E2-4529-9887-94763EE63759}" srcOrd="0" destOrd="0" parTransId="{07EE0BAD-3C3C-433A-AB22-F9F8CADD6774}" sibTransId="{6F472417-FCFB-4E73-933A-329F2C02A534}"/>
    <dgm:cxn modelId="{3D64D691-F445-4DEE-B4F2-F844CB6EBC2C}" type="presParOf" srcId="{4F664D56-1393-4EE7-B73D-5E695D763D76}" destId="{33800FE4-933B-4365-BF71-4C633A3AC6CD}" srcOrd="0" destOrd="0" presId="urn:microsoft.com/office/officeart/2005/8/layout/vList6"/>
    <dgm:cxn modelId="{2F3681EE-5843-42FA-881E-E21EA0F96860}" type="presParOf" srcId="{33800FE4-933B-4365-BF71-4C633A3AC6CD}" destId="{24F90B5B-08C1-4CE4-A7A9-9AEC70F0EF70}" srcOrd="0" destOrd="0" presId="urn:microsoft.com/office/officeart/2005/8/layout/vList6"/>
    <dgm:cxn modelId="{33B8E818-FA76-4371-8C70-DDC08B4E3353}" type="presParOf" srcId="{33800FE4-933B-4365-BF71-4C633A3AC6CD}" destId="{EE2DE06A-1D06-462D-B224-8D01ACBC34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E243B9-9649-481B-8EDD-A54479EBD426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0B4058CA-E0E2-4529-9887-94763EE63759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Gestión de Procesos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EE0BAD-3C3C-433A-AB22-F9F8CADD6774}" type="parTrans" cxnId="{980AD833-4232-4ECC-867A-004413B5F9A8}">
      <dgm:prSet/>
      <dgm:spPr/>
      <dgm:t>
        <a:bodyPr/>
        <a:lstStyle/>
        <a:p>
          <a:endParaRPr lang="es-EC"/>
        </a:p>
      </dgm:t>
    </dgm:pt>
    <dgm:pt modelId="{6F472417-FCFB-4E73-933A-329F2C02A534}" type="sibTrans" cxnId="{980AD833-4232-4ECC-867A-004413B5F9A8}">
      <dgm:prSet/>
      <dgm:spPr/>
      <dgm:t>
        <a:bodyPr/>
        <a:lstStyle/>
        <a:p>
          <a:endParaRPr lang="es-EC"/>
        </a:p>
      </dgm:t>
    </dgm:pt>
    <dgm:pt modelId="{C3C638D5-8622-4BC8-84ED-090B3BECB398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Es una disciplina de gestión que ayuda a la dirección de la empresa a identificar, representar, diseñar, formalizar, controlar, mejorar y hacer más productivos los procesos de la organización para lograr la confianza del cliente.</a:t>
          </a:r>
          <a:endParaRPr lang="es-EC" sz="14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CC707-1C19-4D69-B08B-57151C345703}" type="parTrans" cxnId="{89F4EDC5-E27C-4B4E-ACBB-8CC2475DB786}">
      <dgm:prSet/>
      <dgm:spPr/>
      <dgm:t>
        <a:bodyPr/>
        <a:lstStyle/>
        <a:p>
          <a:endParaRPr lang="es-EC"/>
        </a:p>
      </dgm:t>
    </dgm:pt>
    <dgm:pt modelId="{CA8A9A21-E482-4736-8464-7ED1ABA38249}" type="sibTrans" cxnId="{89F4EDC5-E27C-4B4E-ACBB-8CC2475DB786}">
      <dgm:prSet/>
      <dgm:spPr/>
      <dgm:t>
        <a:bodyPr/>
        <a:lstStyle/>
        <a:p>
          <a:endParaRPr lang="es-EC"/>
        </a:p>
      </dgm:t>
    </dgm:pt>
    <dgm:pt modelId="{4F664D56-1393-4EE7-B73D-5E695D763D76}" type="pres">
      <dgm:prSet presAssocID="{45E243B9-9649-481B-8EDD-A54479EBD4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3800FE4-933B-4365-BF71-4C633A3AC6CD}" type="pres">
      <dgm:prSet presAssocID="{0B4058CA-E0E2-4529-9887-94763EE63759}" presName="linNode" presStyleCnt="0"/>
      <dgm:spPr/>
      <dgm:t>
        <a:bodyPr/>
        <a:lstStyle/>
        <a:p>
          <a:endParaRPr lang="es-ES"/>
        </a:p>
      </dgm:t>
    </dgm:pt>
    <dgm:pt modelId="{24F90B5B-08C1-4CE4-A7A9-9AEC70F0EF70}" type="pres">
      <dgm:prSet presAssocID="{0B4058CA-E0E2-4529-9887-94763EE63759}" presName="parentShp" presStyleLbl="node1" presStyleIdx="0" presStyleCnt="1" custScaleY="58222" custLinFactNeighborY="-9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2DE06A-1D06-462D-B224-8D01ACBC3465}" type="pres">
      <dgm:prSet presAssocID="{0B4058CA-E0E2-4529-9887-94763EE63759}" presName="childShp" presStyleLbl="bgAccFollowNode1" presStyleIdx="0" presStyleCnt="1" custScaleY="75372" custLinFactNeighborY="-78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68B9F6-B0C8-41FB-8B4A-21C0B786B65A}" type="presOf" srcId="{C3C638D5-8622-4BC8-84ED-090B3BECB398}" destId="{EE2DE06A-1D06-462D-B224-8D01ACBC3465}" srcOrd="0" destOrd="0" presId="urn:microsoft.com/office/officeart/2005/8/layout/vList6"/>
    <dgm:cxn modelId="{980AD833-4232-4ECC-867A-004413B5F9A8}" srcId="{45E243B9-9649-481B-8EDD-A54479EBD426}" destId="{0B4058CA-E0E2-4529-9887-94763EE63759}" srcOrd="0" destOrd="0" parTransId="{07EE0BAD-3C3C-433A-AB22-F9F8CADD6774}" sibTransId="{6F472417-FCFB-4E73-933A-329F2C02A534}"/>
    <dgm:cxn modelId="{ED187665-D4EA-4582-B8AA-185ECDB9EEC3}" type="presOf" srcId="{0B4058CA-E0E2-4529-9887-94763EE63759}" destId="{24F90B5B-08C1-4CE4-A7A9-9AEC70F0EF70}" srcOrd="0" destOrd="0" presId="urn:microsoft.com/office/officeart/2005/8/layout/vList6"/>
    <dgm:cxn modelId="{3B93BDD5-ECF5-4C7C-9CAA-404C363AE3C0}" type="presOf" srcId="{45E243B9-9649-481B-8EDD-A54479EBD426}" destId="{4F664D56-1393-4EE7-B73D-5E695D763D76}" srcOrd="0" destOrd="0" presId="urn:microsoft.com/office/officeart/2005/8/layout/vList6"/>
    <dgm:cxn modelId="{89F4EDC5-E27C-4B4E-ACBB-8CC2475DB786}" srcId="{0B4058CA-E0E2-4529-9887-94763EE63759}" destId="{C3C638D5-8622-4BC8-84ED-090B3BECB398}" srcOrd="0" destOrd="0" parTransId="{8C7CC707-1C19-4D69-B08B-57151C345703}" sibTransId="{CA8A9A21-E482-4736-8464-7ED1ABA38249}"/>
    <dgm:cxn modelId="{3883CBDC-E1CF-4941-ABB3-B5E260F74F7F}" type="presParOf" srcId="{4F664D56-1393-4EE7-B73D-5E695D763D76}" destId="{33800FE4-933B-4365-BF71-4C633A3AC6CD}" srcOrd="0" destOrd="0" presId="urn:microsoft.com/office/officeart/2005/8/layout/vList6"/>
    <dgm:cxn modelId="{9C2084F7-0786-47EF-8882-2FD44B92AF53}" type="presParOf" srcId="{33800FE4-933B-4365-BF71-4C633A3AC6CD}" destId="{24F90B5B-08C1-4CE4-A7A9-9AEC70F0EF70}" srcOrd="0" destOrd="0" presId="urn:microsoft.com/office/officeart/2005/8/layout/vList6"/>
    <dgm:cxn modelId="{81D7D488-AD11-4E13-A4C2-11E65BAEC2F2}" type="presParOf" srcId="{33800FE4-933B-4365-BF71-4C633A3AC6CD}" destId="{EE2DE06A-1D06-462D-B224-8D01ACBC34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E243B9-9649-481B-8EDD-A54479EBD426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0B4058CA-E0E2-4529-9887-94763EE63759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BPMN</a:t>
          </a:r>
        </a:p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2000" dirty="0" smtClean="0">
              <a:latin typeface="Arial" pitchFamily="34" charset="0"/>
              <a:cs typeface="Arial" pitchFamily="34" charset="0"/>
            </a:rPr>
            <a:t>Business Process Modeling and Notation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EE0BAD-3C3C-433A-AB22-F9F8CADD6774}" type="parTrans" cxnId="{980AD833-4232-4ECC-867A-004413B5F9A8}">
      <dgm:prSet/>
      <dgm:spPr/>
      <dgm:t>
        <a:bodyPr/>
        <a:lstStyle/>
        <a:p>
          <a:endParaRPr lang="es-EC"/>
        </a:p>
      </dgm:t>
    </dgm:pt>
    <dgm:pt modelId="{6F472417-FCFB-4E73-933A-329F2C02A534}" type="sibTrans" cxnId="{980AD833-4232-4ECC-867A-004413B5F9A8}">
      <dgm:prSet/>
      <dgm:spPr/>
      <dgm:t>
        <a:bodyPr/>
        <a:lstStyle/>
        <a:p>
          <a:endParaRPr lang="es-EC"/>
        </a:p>
      </dgm:t>
    </dgm:pt>
    <dgm:pt modelId="{C3C638D5-8622-4BC8-84ED-090B3BECB398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Es un estándar de Modelamiento Empresarial que proporciona una notación para la especificación de procesos de negocio.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CC707-1C19-4D69-B08B-57151C345703}" type="parTrans" cxnId="{89F4EDC5-E27C-4B4E-ACBB-8CC2475DB786}">
      <dgm:prSet/>
      <dgm:spPr/>
      <dgm:t>
        <a:bodyPr/>
        <a:lstStyle/>
        <a:p>
          <a:endParaRPr lang="es-EC"/>
        </a:p>
      </dgm:t>
    </dgm:pt>
    <dgm:pt modelId="{CA8A9A21-E482-4736-8464-7ED1ABA38249}" type="sibTrans" cxnId="{89F4EDC5-E27C-4B4E-ACBB-8CC2475DB786}">
      <dgm:prSet/>
      <dgm:spPr/>
      <dgm:t>
        <a:bodyPr/>
        <a:lstStyle/>
        <a:p>
          <a:endParaRPr lang="es-EC"/>
        </a:p>
      </dgm:t>
    </dgm:pt>
    <dgm:pt modelId="{D0C007FA-E23A-4557-A8F4-92B7C1685E94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Esta notación fue diseñada para coordinar la secuencia de los procesos y los mensajes que fluyen entre los actores de las diferentes actividades.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95726-7A3A-4374-AC69-773AC736CB38}" type="parTrans" cxnId="{7A27A398-2BD2-4A0D-B452-1D71108F4FAD}">
      <dgm:prSet/>
      <dgm:spPr/>
      <dgm:t>
        <a:bodyPr/>
        <a:lstStyle/>
        <a:p>
          <a:endParaRPr lang="es-ES"/>
        </a:p>
      </dgm:t>
    </dgm:pt>
    <dgm:pt modelId="{60920737-737B-4C37-9A3E-1F286BFCAA26}" type="sibTrans" cxnId="{7A27A398-2BD2-4A0D-B452-1D71108F4FAD}">
      <dgm:prSet/>
      <dgm:spPr/>
      <dgm:t>
        <a:bodyPr/>
        <a:lstStyle/>
        <a:p>
          <a:endParaRPr lang="es-ES"/>
        </a:p>
      </dgm:t>
    </dgm:pt>
    <dgm:pt modelId="{4F664D56-1393-4EE7-B73D-5E695D763D76}" type="pres">
      <dgm:prSet presAssocID="{45E243B9-9649-481B-8EDD-A54479EBD4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3800FE4-933B-4365-BF71-4C633A3AC6CD}" type="pres">
      <dgm:prSet presAssocID="{0B4058CA-E0E2-4529-9887-94763EE63759}" presName="linNode" presStyleCnt="0"/>
      <dgm:spPr/>
      <dgm:t>
        <a:bodyPr/>
        <a:lstStyle/>
        <a:p>
          <a:endParaRPr lang="es-ES"/>
        </a:p>
      </dgm:t>
    </dgm:pt>
    <dgm:pt modelId="{24F90B5B-08C1-4CE4-A7A9-9AEC70F0EF70}" type="pres">
      <dgm:prSet presAssocID="{0B4058CA-E0E2-4529-9887-94763EE63759}" presName="parentShp" presStyleLbl="node1" presStyleIdx="0" presStyleCnt="1" custScaleY="64974" custLinFactNeighborY="-9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2DE06A-1D06-462D-B224-8D01ACBC3465}" type="pres">
      <dgm:prSet presAssocID="{0B4058CA-E0E2-4529-9887-94763EE63759}" presName="childShp" presStyleLbl="bgAccFollowNode1" presStyleIdx="0" presStyleCnt="1" custScaleY="100098" custLinFactNeighborY="-78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A3DBFC-AF69-479C-A548-CAF89C5821AF}" type="presOf" srcId="{D0C007FA-E23A-4557-A8F4-92B7C1685E94}" destId="{EE2DE06A-1D06-462D-B224-8D01ACBC3465}" srcOrd="0" destOrd="1" presId="urn:microsoft.com/office/officeart/2005/8/layout/vList6"/>
    <dgm:cxn modelId="{01A87B9E-ABF0-46E1-B1EF-5B291A80342E}" type="presOf" srcId="{45E243B9-9649-481B-8EDD-A54479EBD426}" destId="{4F664D56-1393-4EE7-B73D-5E695D763D76}" srcOrd="0" destOrd="0" presId="urn:microsoft.com/office/officeart/2005/8/layout/vList6"/>
    <dgm:cxn modelId="{A0A90945-7A06-488C-8677-745F2E3754BC}" type="presOf" srcId="{C3C638D5-8622-4BC8-84ED-090B3BECB398}" destId="{EE2DE06A-1D06-462D-B224-8D01ACBC3465}" srcOrd="0" destOrd="0" presId="urn:microsoft.com/office/officeart/2005/8/layout/vList6"/>
    <dgm:cxn modelId="{980AD833-4232-4ECC-867A-004413B5F9A8}" srcId="{45E243B9-9649-481B-8EDD-A54479EBD426}" destId="{0B4058CA-E0E2-4529-9887-94763EE63759}" srcOrd="0" destOrd="0" parTransId="{07EE0BAD-3C3C-433A-AB22-F9F8CADD6774}" sibTransId="{6F472417-FCFB-4E73-933A-329F2C02A534}"/>
    <dgm:cxn modelId="{7A27A398-2BD2-4A0D-B452-1D71108F4FAD}" srcId="{0B4058CA-E0E2-4529-9887-94763EE63759}" destId="{D0C007FA-E23A-4557-A8F4-92B7C1685E94}" srcOrd="1" destOrd="0" parTransId="{61995726-7A3A-4374-AC69-773AC736CB38}" sibTransId="{60920737-737B-4C37-9A3E-1F286BFCAA26}"/>
    <dgm:cxn modelId="{89F4EDC5-E27C-4B4E-ACBB-8CC2475DB786}" srcId="{0B4058CA-E0E2-4529-9887-94763EE63759}" destId="{C3C638D5-8622-4BC8-84ED-090B3BECB398}" srcOrd="0" destOrd="0" parTransId="{8C7CC707-1C19-4D69-B08B-57151C345703}" sibTransId="{CA8A9A21-E482-4736-8464-7ED1ABA38249}"/>
    <dgm:cxn modelId="{205AE234-67F9-4EDA-8547-BC9E1BB5D47E}" type="presOf" srcId="{0B4058CA-E0E2-4529-9887-94763EE63759}" destId="{24F90B5B-08C1-4CE4-A7A9-9AEC70F0EF70}" srcOrd="0" destOrd="0" presId="urn:microsoft.com/office/officeart/2005/8/layout/vList6"/>
    <dgm:cxn modelId="{8C962B74-93F5-43E4-851F-20022932B348}" type="presParOf" srcId="{4F664D56-1393-4EE7-B73D-5E695D763D76}" destId="{33800FE4-933B-4365-BF71-4C633A3AC6CD}" srcOrd="0" destOrd="0" presId="urn:microsoft.com/office/officeart/2005/8/layout/vList6"/>
    <dgm:cxn modelId="{19F72EB6-D97E-401C-9B0A-BF1A1B0457AD}" type="presParOf" srcId="{33800FE4-933B-4365-BF71-4C633A3AC6CD}" destId="{24F90B5B-08C1-4CE4-A7A9-9AEC70F0EF70}" srcOrd="0" destOrd="0" presId="urn:microsoft.com/office/officeart/2005/8/layout/vList6"/>
    <dgm:cxn modelId="{D816A250-4569-4740-9856-ECAF6E1D6300}" type="presParOf" srcId="{33800FE4-933B-4365-BF71-4C633A3AC6CD}" destId="{EE2DE06A-1D06-462D-B224-8D01ACBC34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E243B9-9649-481B-8EDD-A54479EBD426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B4058CA-E0E2-4529-9887-94763EE63759}">
      <dgm:prSet phldrT="[Texto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Incidente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EE0BAD-3C3C-433A-AB22-F9F8CADD6774}" type="parTrans" cxnId="{980AD833-4232-4ECC-867A-004413B5F9A8}">
      <dgm:prSet/>
      <dgm:spPr/>
      <dgm:t>
        <a:bodyPr/>
        <a:lstStyle/>
        <a:p>
          <a:endParaRPr lang="es-EC"/>
        </a:p>
      </dgm:t>
    </dgm:pt>
    <dgm:pt modelId="{6F472417-FCFB-4E73-933A-329F2C02A534}" type="sibTrans" cxnId="{980AD833-4232-4ECC-867A-004413B5F9A8}">
      <dgm:prSet/>
      <dgm:spPr/>
      <dgm:t>
        <a:bodyPr/>
        <a:lstStyle/>
        <a:p>
          <a:endParaRPr lang="es-EC"/>
        </a:p>
      </dgm:t>
    </dgm:pt>
    <dgm:pt modelId="{C3C638D5-8622-4BC8-84ED-090B3BECB398}">
      <dgm:prSet phldrT="[Texto]" custT="1"/>
      <dgm:spPr/>
      <dgm:t>
        <a:bodyPr/>
        <a:lstStyle/>
        <a:p>
          <a:pPr algn="just"/>
          <a:r>
            <a:rPr lang="es-CO" sz="1400" dirty="0" smtClean="0">
              <a:latin typeface="Arial" pitchFamily="34" charset="0"/>
              <a:cs typeface="Arial" pitchFamily="34" charset="0"/>
            </a:rPr>
            <a:t>Cualquier evento que no forma parte de la operación estándar de un servicio y que causa, o puede causar, una interrupción o una reducción de calidad del mismo.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CC707-1C19-4D69-B08B-57151C345703}" type="parTrans" cxnId="{89F4EDC5-E27C-4B4E-ACBB-8CC2475DB786}">
      <dgm:prSet/>
      <dgm:spPr/>
      <dgm:t>
        <a:bodyPr/>
        <a:lstStyle/>
        <a:p>
          <a:endParaRPr lang="es-EC"/>
        </a:p>
      </dgm:t>
    </dgm:pt>
    <dgm:pt modelId="{CA8A9A21-E482-4736-8464-7ED1ABA38249}" type="sibTrans" cxnId="{89F4EDC5-E27C-4B4E-ACBB-8CC2475DB786}">
      <dgm:prSet/>
      <dgm:spPr/>
      <dgm:t>
        <a:bodyPr/>
        <a:lstStyle/>
        <a:p>
          <a:endParaRPr lang="es-EC"/>
        </a:p>
      </dgm:t>
    </dgm:pt>
    <dgm:pt modelId="{335482F1-0EC4-485A-A553-DD14368A4D40}">
      <dgm:prSet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Servicio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D4DD1E62-A92C-4135-ABB6-364009CA00C4}" type="parTrans" cxnId="{24B48833-3529-4D16-923E-1E49553C5043}">
      <dgm:prSet/>
      <dgm:spPr/>
      <dgm:t>
        <a:bodyPr/>
        <a:lstStyle/>
        <a:p>
          <a:endParaRPr lang="es-ES"/>
        </a:p>
      </dgm:t>
    </dgm:pt>
    <dgm:pt modelId="{EDC2C582-7A26-4715-ABA1-5FF32B980E5E}" type="sibTrans" cxnId="{24B48833-3529-4D16-923E-1E49553C5043}">
      <dgm:prSet/>
      <dgm:spPr/>
      <dgm:t>
        <a:bodyPr/>
        <a:lstStyle/>
        <a:p>
          <a:endParaRPr lang="es-ES"/>
        </a:p>
      </dgm:t>
    </dgm:pt>
    <dgm:pt modelId="{DA9E6103-0845-40AB-9C82-4583BDF2AE02}">
      <dgm:prSet custT="1"/>
      <dgm:spPr/>
      <dgm:t>
        <a:bodyPr/>
        <a:lstStyle/>
        <a:p>
          <a:pPr algn="just"/>
          <a:r>
            <a:rPr lang="es-ES" sz="1400" b="0" dirty="0" smtClean="0">
              <a:latin typeface="Arial" pitchFamily="34" charset="0"/>
              <a:cs typeface="Arial" pitchFamily="34" charset="0"/>
            </a:rPr>
            <a:t>Un servicio es un medio para entregar valor a los clientes facilitándoles un resultado deseado sin la necesidad de que estos asuman los costes y riesgos específicos asociados.</a:t>
          </a:r>
          <a:endParaRPr lang="es-ES" sz="1400" b="0" dirty="0">
            <a:latin typeface="Arial" pitchFamily="34" charset="0"/>
            <a:cs typeface="Arial" pitchFamily="34" charset="0"/>
          </a:endParaRPr>
        </a:p>
      </dgm:t>
    </dgm:pt>
    <dgm:pt modelId="{1B497BA7-1BD3-4EEC-A6E3-FC8BD1976418}" type="parTrans" cxnId="{FBEC51BF-7967-4EE9-B511-DB4AB91EE9D5}">
      <dgm:prSet/>
      <dgm:spPr/>
      <dgm:t>
        <a:bodyPr/>
        <a:lstStyle/>
        <a:p>
          <a:endParaRPr lang="es-ES"/>
        </a:p>
      </dgm:t>
    </dgm:pt>
    <dgm:pt modelId="{1513ABCC-F632-4177-85F5-D1D7A947764F}" type="sibTrans" cxnId="{FBEC51BF-7967-4EE9-B511-DB4AB91EE9D5}">
      <dgm:prSet/>
      <dgm:spPr/>
      <dgm:t>
        <a:bodyPr/>
        <a:lstStyle/>
        <a:p>
          <a:endParaRPr lang="es-ES"/>
        </a:p>
      </dgm:t>
    </dgm:pt>
    <dgm:pt modelId="{8193A5E9-8AD6-4E5D-8C93-43DFD4D5A5D2}">
      <dgm:prSet custT="1"/>
      <dgm:spPr/>
      <dgm:t>
        <a:bodyPr/>
        <a:lstStyle/>
        <a:p>
          <a:r>
            <a:rPr lang="es-ES" sz="2000" noProof="0" dirty="0" smtClean="0">
              <a:latin typeface="Arial" pitchFamily="34" charset="0"/>
              <a:cs typeface="Arial" pitchFamily="34" charset="0"/>
            </a:rPr>
            <a:t>Gestión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de </a:t>
          </a:r>
          <a:r>
            <a:rPr lang="es-ES" sz="2000" noProof="0" dirty="0" smtClean="0">
              <a:latin typeface="Arial" pitchFamily="34" charset="0"/>
              <a:cs typeface="Arial" pitchFamily="34" charset="0"/>
            </a:rPr>
            <a:t>Incidentes</a:t>
          </a:r>
          <a:endParaRPr lang="es-ES" sz="2000" noProof="0" dirty="0">
            <a:latin typeface="Arial" pitchFamily="34" charset="0"/>
            <a:cs typeface="Arial" pitchFamily="34" charset="0"/>
          </a:endParaRPr>
        </a:p>
      </dgm:t>
    </dgm:pt>
    <dgm:pt modelId="{03A28471-540B-421C-A0E7-CF1E0478671D}" type="parTrans" cxnId="{5BD4014F-CA2E-46D4-AEA5-FD7BC89CD189}">
      <dgm:prSet/>
      <dgm:spPr/>
      <dgm:t>
        <a:bodyPr/>
        <a:lstStyle/>
        <a:p>
          <a:endParaRPr lang="es-ES"/>
        </a:p>
      </dgm:t>
    </dgm:pt>
    <dgm:pt modelId="{9ED94609-C3DD-4956-BECF-FEAB1A020629}" type="sibTrans" cxnId="{5BD4014F-CA2E-46D4-AEA5-FD7BC89CD189}">
      <dgm:prSet/>
      <dgm:spPr/>
      <dgm:t>
        <a:bodyPr/>
        <a:lstStyle/>
        <a:p>
          <a:endParaRPr lang="es-ES"/>
        </a:p>
      </dgm:t>
    </dgm:pt>
    <dgm:pt modelId="{00C148BB-953B-48E8-AA42-1AE23717D6EC}">
      <dgm:prSet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Tiene como objetivo resolver, de la manera más rápida y eficaz posible, cualquier incidente que cause una interrupción en el servicio.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9040238C-D37E-47A2-85C1-D0A0465A8044}" type="parTrans" cxnId="{509E28EE-940B-4B47-B96B-AE7EBF76AFCB}">
      <dgm:prSet/>
      <dgm:spPr/>
      <dgm:t>
        <a:bodyPr/>
        <a:lstStyle/>
        <a:p>
          <a:endParaRPr lang="es-ES"/>
        </a:p>
      </dgm:t>
    </dgm:pt>
    <dgm:pt modelId="{CC975E49-3EC8-48D8-A6EE-94A540AB237E}" type="sibTrans" cxnId="{509E28EE-940B-4B47-B96B-AE7EBF76AFCB}">
      <dgm:prSet/>
      <dgm:spPr/>
      <dgm:t>
        <a:bodyPr/>
        <a:lstStyle/>
        <a:p>
          <a:endParaRPr lang="es-ES"/>
        </a:p>
      </dgm:t>
    </dgm:pt>
    <dgm:pt modelId="{4F664D56-1393-4EE7-B73D-5E695D763D76}" type="pres">
      <dgm:prSet presAssocID="{45E243B9-9649-481B-8EDD-A54479EBD4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2C4F348-7715-468E-A949-F23CBAAFEBC6}" type="pres">
      <dgm:prSet presAssocID="{335482F1-0EC4-485A-A553-DD14368A4D40}" presName="linNode" presStyleCnt="0"/>
      <dgm:spPr/>
      <dgm:t>
        <a:bodyPr/>
        <a:lstStyle/>
        <a:p>
          <a:endParaRPr lang="es-ES"/>
        </a:p>
      </dgm:t>
    </dgm:pt>
    <dgm:pt modelId="{BD5FC85B-07AE-478A-BF7A-B68B5B2D027A}" type="pres">
      <dgm:prSet presAssocID="{335482F1-0EC4-485A-A553-DD14368A4D40}" presName="parentShp" presStyleLbl="node1" presStyleIdx="0" presStyleCnt="3" custScaleY="562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39CE22-E45E-47A2-AEFE-75FB5466212B}" type="pres">
      <dgm:prSet presAssocID="{335482F1-0EC4-485A-A553-DD14368A4D4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EE311F-A4C8-48E3-96DB-4DB8B01F7A73}" type="pres">
      <dgm:prSet presAssocID="{EDC2C582-7A26-4715-ABA1-5FF32B980E5E}" presName="spacing" presStyleCnt="0"/>
      <dgm:spPr/>
      <dgm:t>
        <a:bodyPr/>
        <a:lstStyle/>
        <a:p>
          <a:endParaRPr lang="es-ES"/>
        </a:p>
      </dgm:t>
    </dgm:pt>
    <dgm:pt modelId="{33800FE4-933B-4365-BF71-4C633A3AC6CD}" type="pres">
      <dgm:prSet presAssocID="{0B4058CA-E0E2-4529-9887-94763EE63759}" presName="linNode" presStyleCnt="0"/>
      <dgm:spPr/>
      <dgm:t>
        <a:bodyPr/>
        <a:lstStyle/>
        <a:p>
          <a:endParaRPr lang="es-ES"/>
        </a:p>
      </dgm:t>
    </dgm:pt>
    <dgm:pt modelId="{24F90B5B-08C1-4CE4-A7A9-9AEC70F0EF70}" type="pres">
      <dgm:prSet presAssocID="{0B4058CA-E0E2-4529-9887-94763EE63759}" presName="parentShp" presStyleLbl="node1" presStyleIdx="1" presStyleCnt="3" custScaleY="55804" custLinFactNeighborY="-9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2DE06A-1D06-462D-B224-8D01ACBC3465}" type="pres">
      <dgm:prSet presAssocID="{0B4058CA-E0E2-4529-9887-94763EE63759}" presName="childShp" presStyleLbl="bgAccFollowNode1" presStyleIdx="1" presStyleCnt="3" custScaleY="103093" custLinFactNeighborY="-78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270A08-1084-43CB-B6C4-E3D42E9FFB92}" type="pres">
      <dgm:prSet presAssocID="{6F472417-FCFB-4E73-933A-329F2C02A534}" presName="spacing" presStyleCnt="0"/>
      <dgm:spPr/>
      <dgm:t>
        <a:bodyPr/>
        <a:lstStyle/>
        <a:p>
          <a:endParaRPr lang="es-ES"/>
        </a:p>
      </dgm:t>
    </dgm:pt>
    <dgm:pt modelId="{2AF172BE-A11D-401F-BAA9-6C8176393323}" type="pres">
      <dgm:prSet presAssocID="{8193A5E9-8AD6-4E5D-8C93-43DFD4D5A5D2}" presName="linNode" presStyleCnt="0"/>
      <dgm:spPr/>
      <dgm:t>
        <a:bodyPr/>
        <a:lstStyle/>
        <a:p>
          <a:endParaRPr lang="es-ES"/>
        </a:p>
      </dgm:t>
    </dgm:pt>
    <dgm:pt modelId="{C37D98A4-4702-485D-AE5C-C42BB3650407}" type="pres">
      <dgm:prSet presAssocID="{8193A5E9-8AD6-4E5D-8C93-43DFD4D5A5D2}" presName="parentShp" presStyleLbl="node1" presStyleIdx="2" presStyleCnt="3" custScaleY="684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7B8199-47A3-4DB8-A6CB-60286A11D892}" type="pres">
      <dgm:prSet presAssocID="{8193A5E9-8AD6-4E5D-8C93-43DFD4D5A5D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5DE78D-2B25-4C40-8E02-2874CBCE022E}" type="presOf" srcId="{335482F1-0EC4-485A-A553-DD14368A4D40}" destId="{BD5FC85B-07AE-478A-BF7A-B68B5B2D027A}" srcOrd="0" destOrd="0" presId="urn:microsoft.com/office/officeart/2005/8/layout/vList6"/>
    <dgm:cxn modelId="{509E28EE-940B-4B47-B96B-AE7EBF76AFCB}" srcId="{8193A5E9-8AD6-4E5D-8C93-43DFD4D5A5D2}" destId="{00C148BB-953B-48E8-AA42-1AE23717D6EC}" srcOrd="0" destOrd="0" parTransId="{9040238C-D37E-47A2-85C1-D0A0465A8044}" sibTransId="{CC975E49-3EC8-48D8-A6EE-94A540AB237E}"/>
    <dgm:cxn modelId="{5BD4014F-CA2E-46D4-AEA5-FD7BC89CD189}" srcId="{45E243B9-9649-481B-8EDD-A54479EBD426}" destId="{8193A5E9-8AD6-4E5D-8C93-43DFD4D5A5D2}" srcOrd="2" destOrd="0" parTransId="{03A28471-540B-421C-A0E7-CF1E0478671D}" sibTransId="{9ED94609-C3DD-4956-BECF-FEAB1A020629}"/>
    <dgm:cxn modelId="{E4CFB384-AF7A-4D0D-B5B7-35075F31E78B}" type="presOf" srcId="{8193A5E9-8AD6-4E5D-8C93-43DFD4D5A5D2}" destId="{C37D98A4-4702-485D-AE5C-C42BB3650407}" srcOrd="0" destOrd="0" presId="urn:microsoft.com/office/officeart/2005/8/layout/vList6"/>
    <dgm:cxn modelId="{636A0A9D-3593-45AD-A3CC-5DEA23E8C2AC}" type="presOf" srcId="{45E243B9-9649-481B-8EDD-A54479EBD426}" destId="{4F664D56-1393-4EE7-B73D-5E695D763D76}" srcOrd="0" destOrd="0" presId="urn:microsoft.com/office/officeart/2005/8/layout/vList6"/>
    <dgm:cxn modelId="{F008510D-C3D3-43D1-AA59-129EF4AFC6BE}" type="presOf" srcId="{DA9E6103-0845-40AB-9C82-4583BDF2AE02}" destId="{7139CE22-E45E-47A2-AEFE-75FB5466212B}" srcOrd="0" destOrd="0" presId="urn:microsoft.com/office/officeart/2005/8/layout/vList6"/>
    <dgm:cxn modelId="{89F4EDC5-E27C-4B4E-ACBB-8CC2475DB786}" srcId="{0B4058CA-E0E2-4529-9887-94763EE63759}" destId="{C3C638D5-8622-4BC8-84ED-090B3BECB398}" srcOrd="0" destOrd="0" parTransId="{8C7CC707-1C19-4D69-B08B-57151C345703}" sibTransId="{CA8A9A21-E482-4736-8464-7ED1ABA38249}"/>
    <dgm:cxn modelId="{9C44156A-2486-4C77-92C9-E05B2DCC80DC}" type="presOf" srcId="{C3C638D5-8622-4BC8-84ED-090B3BECB398}" destId="{EE2DE06A-1D06-462D-B224-8D01ACBC3465}" srcOrd="0" destOrd="0" presId="urn:microsoft.com/office/officeart/2005/8/layout/vList6"/>
    <dgm:cxn modelId="{980AD833-4232-4ECC-867A-004413B5F9A8}" srcId="{45E243B9-9649-481B-8EDD-A54479EBD426}" destId="{0B4058CA-E0E2-4529-9887-94763EE63759}" srcOrd="1" destOrd="0" parTransId="{07EE0BAD-3C3C-433A-AB22-F9F8CADD6774}" sibTransId="{6F472417-FCFB-4E73-933A-329F2C02A534}"/>
    <dgm:cxn modelId="{71EBBD21-1725-4120-AC13-3EBA9013454B}" type="presOf" srcId="{00C148BB-953B-48E8-AA42-1AE23717D6EC}" destId="{857B8199-47A3-4DB8-A6CB-60286A11D892}" srcOrd="0" destOrd="0" presId="urn:microsoft.com/office/officeart/2005/8/layout/vList6"/>
    <dgm:cxn modelId="{C196E7C5-B27E-41AC-931F-E44DA0CBE350}" type="presOf" srcId="{0B4058CA-E0E2-4529-9887-94763EE63759}" destId="{24F90B5B-08C1-4CE4-A7A9-9AEC70F0EF70}" srcOrd="0" destOrd="0" presId="urn:microsoft.com/office/officeart/2005/8/layout/vList6"/>
    <dgm:cxn modelId="{24B48833-3529-4D16-923E-1E49553C5043}" srcId="{45E243B9-9649-481B-8EDD-A54479EBD426}" destId="{335482F1-0EC4-485A-A553-DD14368A4D40}" srcOrd="0" destOrd="0" parTransId="{D4DD1E62-A92C-4135-ABB6-364009CA00C4}" sibTransId="{EDC2C582-7A26-4715-ABA1-5FF32B980E5E}"/>
    <dgm:cxn modelId="{FBEC51BF-7967-4EE9-B511-DB4AB91EE9D5}" srcId="{335482F1-0EC4-485A-A553-DD14368A4D40}" destId="{DA9E6103-0845-40AB-9C82-4583BDF2AE02}" srcOrd="0" destOrd="0" parTransId="{1B497BA7-1BD3-4EEC-A6E3-FC8BD1976418}" sibTransId="{1513ABCC-F632-4177-85F5-D1D7A947764F}"/>
    <dgm:cxn modelId="{B48D0618-54F2-43B0-B9FD-C5C8E43C8020}" type="presParOf" srcId="{4F664D56-1393-4EE7-B73D-5E695D763D76}" destId="{B2C4F348-7715-468E-A949-F23CBAAFEBC6}" srcOrd="0" destOrd="0" presId="urn:microsoft.com/office/officeart/2005/8/layout/vList6"/>
    <dgm:cxn modelId="{A5B385FF-9734-426F-86F3-549029ED6210}" type="presParOf" srcId="{B2C4F348-7715-468E-A949-F23CBAAFEBC6}" destId="{BD5FC85B-07AE-478A-BF7A-B68B5B2D027A}" srcOrd="0" destOrd="0" presId="urn:microsoft.com/office/officeart/2005/8/layout/vList6"/>
    <dgm:cxn modelId="{0CDDA3CC-B8E0-4DD7-9140-F37B160BAA96}" type="presParOf" srcId="{B2C4F348-7715-468E-A949-F23CBAAFEBC6}" destId="{7139CE22-E45E-47A2-AEFE-75FB5466212B}" srcOrd="1" destOrd="0" presId="urn:microsoft.com/office/officeart/2005/8/layout/vList6"/>
    <dgm:cxn modelId="{B23D8E6F-66FC-457B-8E8E-4004FFFD4795}" type="presParOf" srcId="{4F664D56-1393-4EE7-B73D-5E695D763D76}" destId="{C2EE311F-A4C8-48E3-96DB-4DB8B01F7A73}" srcOrd="1" destOrd="0" presId="urn:microsoft.com/office/officeart/2005/8/layout/vList6"/>
    <dgm:cxn modelId="{6B142D5E-B2C7-4A26-A785-98560BC485B0}" type="presParOf" srcId="{4F664D56-1393-4EE7-B73D-5E695D763D76}" destId="{33800FE4-933B-4365-BF71-4C633A3AC6CD}" srcOrd="2" destOrd="0" presId="urn:microsoft.com/office/officeart/2005/8/layout/vList6"/>
    <dgm:cxn modelId="{C0806890-E2E8-4E17-A9FB-60BFEE131B94}" type="presParOf" srcId="{33800FE4-933B-4365-BF71-4C633A3AC6CD}" destId="{24F90B5B-08C1-4CE4-A7A9-9AEC70F0EF70}" srcOrd="0" destOrd="0" presId="urn:microsoft.com/office/officeart/2005/8/layout/vList6"/>
    <dgm:cxn modelId="{DA6B3770-D36A-4452-A172-8C5B937869FA}" type="presParOf" srcId="{33800FE4-933B-4365-BF71-4C633A3AC6CD}" destId="{EE2DE06A-1D06-462D-B224-8D01ACBC3465}" srcOrd="1" destOrd="0" presId="urn:microsoft.com/office/officeart/2005/8/layout/vList6"/>
    <dgm:cxn modelId="{CF1E4630-1EA8-4F19-8614-59CB706226D6}" type="presParOf" srcId="{4F664D56-1393-4EE7-B73D-5E695D763D76}" destId="{F0270A08-1084-43CB-B6C4-E3D42E9FFB92}" srcOrd="3" destOrd="0" presId="urn:microsoft.com/office/officeart/2005/8/layout/vList6"/>
    <dgm:cxn modelId="{CF966A2D-7CC1-4758-B608-7412C0F9782F}" type="presParOf" srcId="{4F664D56-1393-4EE7-B73D-5E695D763D76}" destId="{2AF172BE-A11D-401F-BAA9-6C8176393323}" srcOrd="4" destOrd="0" presId="urn:microsoft.com/office/officeart/2005/8/layout/vList6"/>
    <dgm:cxn modelId="{54D5C535-3E03-493B-9C64-1833F08B30D8}" type="presParOf" srcId="{2AF172BE-A11D-401F-BAA9-6C8176393323}" destId="{C37D98A4-4702-485D-AE5C-C42BB3650407}" srcOrd="0" destOrd="0" presId="urn:microsoft.com/office/officeart/2005/8/layout/vList6"/>
    <dgm:cxn modelId="{0EA02C8B-13CE-42BD-9137-CF0DA088FCC4}" type="presParOf" srcId="{2AF172BE-A11D-401F-BAA9-6C8176393323}" destId="{857B8199-47A3-4DB8-A6CB-60286A11D8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E243B9-9649-481B-8EDD-A54479EBD426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0B4058CA-E0E2-4529-9887-94763EE63759}">
      <dgm:prSet phldrT="[Texto]" custT="1"/>
      <dgm:spPr/>
      <dgm:t>
        <a:bodyPr/>
        <a:lstStyle/>
        <a:p>
          <a:r>
            <a:rPr lang="es-ES" sz="2000" noProof="0" dirty="0" smtClean="0">
              <a:latin typeface="Arial" panose="020B0604020202020204" pitchFamily="34" charset="0"/>
              <a:cs typeface="Arial" panose="020B0604020202020204" pitchFamily="34" charset="0"/>
            </a:rPr>
            <a:t>Catálogo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S" sz="2000" noProof="0" dirty="0" smtClean="0">
              <a:latin typeface="Arial" panose="020B0604020202020204" pitchFamily="34" charset="0"/>
              <a:cs typeface="Arial" panose="020B0604020202020204" pitchFamily="34" charset="0"/>
            </a:rPr>
            <a:t>Servicios</a:t>
          </a:r>
          <a:endParaRPr lang="es-E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EE0BAD-3C3C-433A-AB22-F9F8CADD6774}" type="parTrans" cxnId="{980AD833-4232-4ECC-867A-004413B5F9A8}">
      <dgm:prSet/>
      <dgm:spPr/>
      <dgm:t>
        <a:bodyPr/>
        <a:lstStyle/>
        <a:p>
          <a:endParaRPr lang="es-EC"/>
        </a:p>
      </dgm:t>
    </dgm:pt>
    <dgm:pt modelId="{6F472417-FCFB-4E73-933A-329F2C02A534}" type="sibTrans" cxnId="{980AD833-4232-4ECC-867A-004413B5F9A8}">
      <dgm:prSet/>
      <dgm:spPr/>
      <dgm:t>
        <a:bodyPr/>
        <a:lstStyle/>
        <a:p>
          <a:endParaRPr lang="es-EC"/>
        </a:p>
      </dgm:t>
    </dgm:pt>
    <dgm:pt modelId="{C3C638D5-8622-4BC8-84ED-090B3BECB398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itchFamily="34" charset="0"/>
              <a:cs typeface="Arial" pitchFamily="34" charset="0"/>
            </a:rPr>
            <a:t>Es el punto de referencia más importante para cualquier organización que provee servicios y productos de TI.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CC707-1C19-4D69-B08B-57151C345703}" type="parTrans" cxnId="{89F4EDC5-E27C-4B4E-ACBB-8CC2475DB786}">
      <dgm:prSet/>
      <dgm:spPr/>
      <dgm:t>
        <a:bodyPr/>
        <a:lstStyle/>
        <a:p>
          <a:endParaRPr lang="es-EC"/>
        </a:p>
      </dgm:t>
    </dgm:pt>
    <dgm:pt modelId="{CA8A9A21-E482-4736-8464-7ED1ABA38249}" type="sibTrans" cxnId="{89F4EDC5-E27C-4B4E-ACBB-8CC2475DB786}">
      <dgm:prSet/>
      <dgm:spPr/>
      <dgm:t>
        <a:bodyPr/>
        <a:lstStyle/>
        <a:p>
          <a:endParaRPr lang="es-EC"/>
        </a:p>
      </dgm:t>
    </dgm:pt>
    <dgm:pt modelId="{4F664D56-1393-4EE7-B73D-5E695D763D76}" type="pres">
      <dgm:prSet presAssocID="{45E243B9-9649-481B-8EDD-A54479EBD4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3800FE4-933B-4365-BF71-4C633A3AC6CD}" type="pres">
      <dgm:prSet presAssocID="{0B4058CA-E0E2-4529-9887-94763EE63759}" presName="linNode" presStyleCnt="0"/>
      <dgm:spPr/>
      <dgm:t>
        <a:bodyPr/>
        <a:lstStyle/>
        <a:p>
          <a:endParaRPr lang="es-ES"/>
        </a:p>
      </dgm:t>
    </dgm:pt>
    <dgm:pt modelId="{24F90B5B-08C1-4CE4-A7A9-9AEC70F0EF70}" type="pres">
      <dgm:prSet presAssocID="{0B4058CA-E0E2-4529-9887-94763EE63759}" presName="parentShp" presStyleLbl="node1" presStyleIdx="0" presStyleCnt="1" custScaleY="64974" custLinFactNeighborX="-8995" custLinFactNeighborY="-9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2DE06A-1D06-462D-B224-8D01ACBC3465}" type="pres">
      <dgm:prSet presAssocID="{0B4058CA-E0E2-4529-9887-94763EE63759}" presName="childShp" presStyleLbl="bgAccFollowNode1" presStyleIdx="0" presStyleCnt="1" custScaleX="65237" custScaleY="97813" custLinFactNeighborX="-12850" custLinFactNeighborY="-10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FAEA2E-FEFF-4FFC-ACF5-D8EB511CC50A}" type="presOf" srcId="{45E243B9-9649-481B-8EDD-A54479EBD426}" destId="{4F664D56-1393-4EE7-B73D-5E695D763D76}" srcOrd="0" destOrd="0" presId="urn:microsoft.com/office/officeart/2005/8/layout/vList6"/>
    <dgm:cxn modelId="{980AD833-4232-4ECC-867A-004413B5F9A8}" srcId="{45E243B9-9649-481B-8EDD-A54479EBD426}" destId="{0B4058CA-E0E2-4529-9887-94763EE63759}" srcOrd="0" destOrd="0" parTransId="{07EE0BAD-3C3C-433A-AB22-F9F8CADD6774}" sibTransId="{6F472417-FCFB-4E73-933A-329F2C02A534}"/>
    <dgm:cxn modelId="{42EC584F-9AB0-4150-942F-4C24F26CE24E}" type="presOf" srcId="{C3C638D5-8622-4BC8-84ED-090B3BECB398}" destId="{EE2DE06A-1D06-462D-B224-8D01ACBC3465}" srcOrd="0" destOrd="0" presId="urn:microsoft.com/office/officeart/2005/8/layout/vList6"/>
    <dgm:cxn modelId="{74EAEEF0-54E2-4EB3-8329-BB30162E0727}" type="presOf" srcId="{0B4058CA-E0E2-4529-9887-94763EE63759}" destId="{24F90B5B-08C1-4CE4-A7A9-9AEC70F0EF70}" srcOrd="0" destOrd="0" presId="urn:microsoft.com/office/officeart/2005/8/layout/vList6"/>
    <dgm:cxn modelId="{89F4EDC5-E27C-4B4E-ACBB-8CC2475DB786}" srcId="{0B4058CA-E0E2-4529-9887-94763EE63759}" destId="{C3C638D5-8622-4BC8-84ED-090B3BECB398}" srcOrd="0" destOrd="0" parTransId="{8C7CC707-1C19-4D69-B08B-57151C345703}" sibTransId="{CA8A9A21-E482-4736-8464-7ED1ABA38249}"/>
    <dgm:cxn modelId="{0D6812EA-5414-4AC6-8F79-5A173C2EF9FA}" type="presParOf" srcId="{4F664D56-1393-4EE7-B73D-5E695D763D76}" destId="{33800FE4-933B-4365-BF71-4C633A3AC6CD}" srcOrd="0" destOrd="0" presId="urn:microsoft.com/office/officeart/2005/8/layout/vList6"/>
    <dgm:cxn modelId="{53DF0B85-7F89-4917-BF41-4687E017EA5D}" type="presParOf" srcId="{33800FE4-933B-4365-BF71-4C633A3AC6CD}" destId="{24F90B5B-08C1-4CE4-A7A9-9AEC70F0EF70}" srcOrd="0" destOrd="0" presId="urn:microsoft.com/office/officeart/2005/8/layout/vList6"/>
    <dgm:cxn modelId="{06B161D5-933E-485F-9BC2-2D3CDC0AE899}" type="presParOf" srcId="{33800FE4-933B-4365-BF71-4C633A3AC6CD}" destId="{EE2DE06A-1D06-462D-B224-8D01ACBC34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8CAD4-3B01-4FF1-ABF6-669015FA21D0}">
      <dsp:nvSpPr>
        <dsp:cNvPr id="0" name=""/>
        <dsp:cNvSpPr/>
      </dsp:nvSpPr>
      <dsp:spPr>
        <a:xfrm rot="10800000">
          <a:off x="1251486" y="585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1200" kern="1200" dirty="0" smtClean="0">
              <a:latin typeface="Arial" pitchFamily="34" charset="0"/>
              <a:ea typeface="+mn-ea"/>
              <a:cs typeface="Arial" pitchFamily="34" charset="0"/>
            </a:rPr>
            <a:t>1. Introducción.</a:t>
          </a:r>
          <a:endParaRPr lang="es-EC" sz="1200" kern="1200" dirty="0">
            <a:latin typeface="Calibri"/>
            <a:ea typeface="+mn-ea"/>
            <a:cs typeface="+mn-cs"/>
          </a:endParaRPr>
        </a:p>
      </dsp:txBody>
      <dsp:txXfrm rot="10800000">
        <a:off x="1320961" y="585"/>
        <a:ext cx="4623286" cy="277899"/>
      </dsp:txXfrm>
    </dsp:sp>
    <dsp:sp modelId="{636055E5-017F-4874-90E0-7608C16F09EB}">
      <dsp:nvSpPr>
        <dsp:cNvPr id="0" name=""/>
        <dsp:cNvSpPr/>
      </dsp:nvSpPr>
      <dsp:spPr>
        <a:xfrm>
          <a:off x="1112536" y="585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801B4F-4ECC-41E2-BDCD-6EB6E03078D9}">
      <dsp:nvSpPr>
        <dsp:cNvPr id="0" name=""/>
        <dsp:cNvSpPr/>
      </dsp:nvSpPr>
      <dsp:spPr>
        <a:xfrm rot="10800000">
          <a:off x="1251486" y="361439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636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636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63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1200" kern="1200" smtClean="0">
              <a:latin typeface="Arial" pitchFamily="34" charset="0"/>
              <a:ea typeface="+mn-ea"/>
              <a:cs typeface="Arial" pitchFamily="34" charset="0"/>
            </a:rPr>
            <a:t>2. Situación Actual.</a:t>
          </a:r>
          <a:endParaRPr lang="es-EC" sz="1200" kern="1200" dirty="0">
            <a:latin typeface="Calibri"/>
            <a:ea typeface="+mn-ea"/>
            <a:cs typeface="+mn-cs"/>
          </a:endParaRPr>
        </a:p>
      </dsp:txBody>
      <dsp:txXfrm rot="10800000">
        <a:off x="1320961" y="361439"/>
        <a:ext cx="4623286" cy="277899"/>
      </dsp:txXfrm>
    </dsp:sp>
    <dsp:sp modelId="{DA99298D-17A9-4D2F-8B1F-09775846217C}">
      <dsp:nvSpPr>
        <dsp:cNvPr id="0" name=""/>
        <dsp:cNvSpPr/>
      </dsp:nvSpPr>
      <dsp:spPr>
        <a:xfrm>
          <a:off x="1112536" y="361439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800"/>
            <a:satOff val="-38"/>
            <a:lumOff val="1156"/>
            <a:alphaOff val="-3636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1142BD-9558-438A-9383-41610B0295DE}">
      <dsp:nvSpPr>
        <dsp:cNvPr id="0" name=""/>
        <dsp:cNvSpPr/>
      </dsp:nvSpPr>
      <dsp:spPr>
        <a:xfrm rot="10800000">
          <a:off x="1251486" y="722294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7273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7273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727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1200" kern="1200" smtClean="0">
              <a:latin typeface="Arial" pitchFamily="34" charset="0"/>
              <a:ea typeface="+mn-ea"/>
              <a:cs typeface="Arial" pitchFamily="34" charset="0"/>
            </a:rPr>
            <a:t>3. Importancia del proyecto.</a:t>
          </a:r>
          <a:endParaRPr lang="es-EC" sz="1200" kern="1200" dirty="0">
            <a:latin typeface="Calibri"/>
            <a:ea typeface="+mn-ea"/>
            <a:cs typeface="+mn-cs"/>
          </a:endParaRPr>
        </a:p>
      </dsp:txBody>
      <dsp:txXfrm rot="10800000">
        <a:off x="1320961" y="722294"/>
        <a:ext cx="4623286" cy="277899"/>
      </dsp:txXfrm>
    </dsp:sp>
    <dsp:sp modelId="{F22DED69-D279-4344-879A-145D7C73A261}">
      <dsp:nvSpPr>
        <dsp:cNvPr id="0" name=""/>
        <dsp:cNvSpPr/>
      </dsp:nvSpPr>
      <dsp:spPr>
        <a:xfrm>
          <a:off x="1112536" y="722294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1600"/>
            <a:satOff val="-75"/>
            <a:lumOff val="2312"/>
            <a:alphaOff val="-7273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C6FB2B-FC2C-4520-A7A5-7B69DDE34A18}">
      <dsp:nvSpPr>
        <dsp:cNvPr id="0" name=""/>
        <dsp:cNvSpPr/>
      </dsp:nvSpPr>
      <dsp:spPr>
        <a:xfrm rot="10800000">
          <a:off x="1251486" y="1083149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909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0909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90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1200" kern="1200" dirty="0" smtClean="0">
              <a:latin typeface="Arial" pitchFamily="34" charset="0"/>
              <a:ea typeface="+mn-ea"/>
              <a:cs typeface="Arial" pitchFamily="34" charset="0"/>
            </a:rPr>
            <a:t>4. Objetivos.</a:t>
          </a:r>
          <a:endParaRPr lang="es-EC" sz="1200" kern="1200" dirty="0">
            <a:latin typeface="Calibri"/>
            <a:ea typeface="+mn-ea"/>
            <a:cs typeface="+mn-cs"/>
          </a:endParaRPr>
        </a:p>
      </dsp:txBody>
      <dsp:txXfrm rot="10800000">
        <a:off x="1320961" y="1083149"/>
        <a:ext cx="4623286" cy="277899"/>
      </dsp:txXfrm>
    </dsp:sp>
    <dsp:sp modelId="{EF0B0297-F0D0-4B80-9401-EE202830B278}">
      <dsp:nvSpPr>
        <dsp:cNvPr id="0" name=""/>
        <dsp:cNvSpPr/>
      </dsp:nvSpPr>
      <dsp:spPr>
        <a:xfrm>
          <a:off x="1112536" y="1083149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2400"/>
            <a:satOff val="-113"/>
            <a:lumOff val="3468"/>
            <a:alphaOff val="-10909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19CBE5-7F1E-4AF4-A4C3-B0B93A54A8C8}">
      <dsp:nvSpPr>
        <dsp:cNvPr id="0" name=""/>
        <dsp:cNvSpPr/>
      </dsp:nvSpPr>
      <dsp:spPr>
        <a:xfrm rot="10800000">
          <a:off x="1251486" y="1444004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4545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4545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4545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1200" kern="1200" smtClean="0">
              <a:latin typeface="Arial" pitchFamily="34" charset="0"/>
              <a:ea typeface="+mn-ea"/>
              <a:cs typeface="Arial" pitchFamily="34" charset="0"/>
            </a:rPr>
            <a:t>5. Alcance.</a:t>
          </a:r>
          <a:endParaRPr lang="es-EC" sz="1200" kern="1200" dirty="0">
            <a:latin typeface="Calibri"/>
            <a:ea typeface="+mn-ea"/>
            <a:cs typeface="+mn-cs"/>
          </a:endParaRPr>
        </a:p>
      </dsp:txBody>
      <dsp:txXfrm rot="10800000">
        <a:off x="1320961" y="1444004"/>
        <a:ext cx="4623286" cy="277899"/>
      </dsp:txXfrm>
    </dsp:sp>
    <dsp:sp modelId="{A693F143-5526-461C-A487-E3C2719A8ACC}">
      <dsp:nvSpPr>
        <dsp:cNvPr id="0" name=""/>
        <dsp:cNvSpPr/>
      </dsp:nvSpPr>
      <dsp:spPr>
        <a:xfrm>
          <a:off x="1112536" y="1444004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3199"/>
            <a:satOff val="-150"/>
            <a:lumOff val="4624"/>
            <a:alphaOff val="-14545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7165D3-E749-4360-83D3-8DD4F4001290}">
      <dsp:nvSpPr>
        <dsp:cNvPr id="0" name=""/>
        <dsp:cNvSpPr/>
      </dsp:nvSpPr>
      <dsp:spPr>
        <a:xfrm rot="10800000">
          <a:off x="1251486" y="1804858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8182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8182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8182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6. Marco Teórico.</a:t>
          </a:r>
          <a:endParaRPr lang="es-EC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20961" y="1804858"/>
        <a:ext cx="4623286" cy="277899"/>
      </dsp:txXfrm>
    </dsp:sp>
    <dsp:sp modelId="{B73C4E00-393C-479E-A76E-12A0220D4E6A}">
      <dsp:nvSpPr>
        <dsp:cNvPr id="0" name=""/>
        <dsp:cNvSpPr/>
      </dsp:nvSpPr>
      <dsp:spPr>
        <a:xfrm>
          <a:off x="1112536" y="1804858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3999"/>
            <a:satOff val="-188"/>
            <a:lumOff val="5780"/>
            <a:alphaOff val="-18182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3B57AD-BA6E-45B7-9351-6CB28896F018}">
      <dsp:nvSpPr>
        <dsp:cNvPr id="0" name=""/>
        <dsp:cNvSpPr/>
      </dsp:nvSpPr>
      <dsp:spPr>
        <a:xfrm rot="10800000">
          <a:off x="1251486" y="2165713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1818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1818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1818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1200" kern="1200" dirty="0" smtClean="0">
              <a:latin typeface="Arial" pitchFamily="34" charset="0"/>
              <a:ea typeface="+mn-ea"/>
              <a:cs typeface="Arial" pitchFamily="34" charset="0"/>
            </a:rPr>
            <a:t>7. Metodología.</a:t>
          </a:r>
          <a:endParaRPr lang="es-EC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20961" y="2165713"/>
        <a:ext cx="4623286" cy="277899"/>
      </dsp:txXfrm>
    </dsp:sp>
    <dsp:sp modelId="{30A302FB-7F98-461D-9AB8-A41C9CA9E4F6}">
      <dsp:nvSpPr>
        <dsp:cNvPr id="0" name=""/>
        <dsp:cNvSpPr/>
      </dsp:nvSpPr>
      <dsp:spPr>
        <a:xfrm>
          <a:off x="1112536" y="2165713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4799"/>
            <a:satOff val="-225"/>
            <a:lumOff val="6936"/>
            <a:alphaOff val="-21818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057C1D-61F3-4CDC-8F44-15467E2B88DD}">
      <dsp:nvSpPr>
        <dsp:cNvPr id="0" name=""/>
        <dsp:cNvSpPr/>
      </dsp:nvSpPr>
      <dsp:spPr>
        <a:xfrm rot="10800000">
          <a:off x="1251486" y="2526568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5455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5455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5455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C" sz="1200" kern="1200" dirty="0" smtClean="0">
              <a:latin typeface="Arial" pitchFamily="34" charset="0"/>
              <a:ea typeface="+mn-ea"/>
              <a:cs typeface="Arial" pitchFamily="34" charset="0"/>
            </a:rPr>
            <a:t>8. Herramientas.</a:t>
          </a:r>
          <a:endParaRPr lang="es-EC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20961" y="2526568"/>
        <a:ext cx="4623286" cy="277899"/>
      </dsp:txXfrm>
    </dsp:sp>
    <dsp:sp modelId="{76E5CFE9-0B38-47A3-A3AE-05212A69C8AA}">
      <dsp:nvSpPr>
        <dsp:cNvPr id="0" name=""/>
        <dsp:cNvSpPr/>
      </dsp:nvSpPr>
      <dsp:spPr>
        <a:xfrm>
          <a:off x="1112536" y="2526568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5599"/>
            <a:satOff val="-263"/>
            <a:lumOff val="8092"/>
            <a:alphaOff val="-25455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5377AC-6B12-486C-8CAC-CF94A2C0B1F2}">
      <dsp:nvSpPr>
        <dsp:cNvPr id="0" name=""/>
        <dsp:cNvSpPr/>
      </dsp:nvSpPr>
      <dsp:spPr>
        <a:xfrm rot="10800000">
          <a:off x="1251486" y="2887423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9091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9091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909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9. Aplicación de la metodología </a:t>
          </a:r>
          <a:endParaRPr lang="es-EC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20961" y="2887423"/>
        <a:ext cx="4623286" cy="277899"/>
      </dsp:txXfrm>
    </dsp:sp>
    <dsp:sp modelId="{A43DF9D2-868A-43F6-9557-2B8347655EB5}">
      <dsp:nvSpPr>
        <dsp:cNvPr id="0" name=""/>
        <dsp:cNvSpPr/>
      </dsp:nvSpPr>
      <dsp:spPr>
        <a:xfrm>
          <a:off x="1112536" y="2887423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6399"/>
            <a:satOff val="-300"/>
            <a:lumOff val="9248"/>
            <a:alphaOff val="-29091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006512-D62F-460B-9CD4-741B02CC14E8}">
      <dsp:nvSpPr>
        <dsp:cNvPr id="0" name=""/>
        <dsp:cNvSpPr/>
      </dsp:nvSpPr>
      <dsp:spPr>
        <a:xfrm rot="10800000">
          <a:off x="1251486" y="3248277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727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2727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72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10. Desarrollo del Proyecto</a:t>
          </a:r>
          <a:endParaRPr lang="es-EC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20961" y="3248277"/>
        <a:ext cx="4623286" cy="277899"/>
      </dsp:txXfrm>
    </dsp:sp>
    <dsp:sp modelId="{C0D08D11-3528-43F0-B161-A3896C2A5037}">
      <dsp:nvSpPr>
        <dsp:cNvPr id="0" name=""/>
        <dsp:cNvSpPr/>
      </dsp:nvSpPr>
      <dsp:spPr>
        <a:xfrm>
          <a:off x="1112536" y="3248277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7199"/>
            <a:satOff val="-338"/>
            <a:lumOff val="10404"/>
            <a:alphaOff val="-32727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08BF80-BB44-444E-8C5B-2963389D1D5F}">
      <dsp:nvSpPr>
        <dsp:cNvPr id="0" name=""/>
        <dsp:cNvSpPr/>
      </dsp:nvSpPr>
      <dsp:spPr>
        <a:xfrm rot="10800000">
          <a:off x="1251486" y="3609132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6364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6364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636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11. Ejecución del Proyecto.</a:t>
          </a:r>
          <a:endParaRPr lang="es-EC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20961" y="3609132"/>
        <a:ext cx="4623286" cy="277899"/>
      </dsp:txXfrm>
    </dsp:sp>
    <dsp:sp modelId="{FBD25E11-3136-4D97-AC02-F9DA3A3B7B56}">
      <dsp:nvSpPr>
        <dsp:cNvPr id="0" name=""/>
        <dsp:cNvSpPr/>
      </dsp:nvSpPr>
      <dsp:spPr>
        <a:xfrm>
          <a:off x="1112536" y="3609132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7998"/>
            <a:satOff val="-375"/>
            <a:lumOff val="11560"/>
            <a:alphaOff val="-36364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EFA019-4E3C-4018-9691-487EDBE2F8B2}">
      <dsp:nvSpPr>
        <dsp:cNvPr id="0" name=""/>
        <dsp:cNvSpPr/>
      </dsp:nvSpPr>
      <dsp:spPr>
        <a:xfrm rot="10800000">
          <a:off x="1251486" y="3969987"/>
          <a:ext cx="4692761" cy="277899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546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12. Conclusiones y Recomendaciones.</a:t>
          </a:r>
          <a:endParaRPr lang="es-EC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320961" y="3969987"/>
        <a:ext cx="4623286" cy="277899"/>
      </dsp:txXfrm>
    </dsp:sp>
    <dsp:sp modelId="{045D5FF8-A826-4E83-A71F-4EDD0A539FE6}">
      <dsp:nvSpPr>
        <dsp:cNvPr id="0" name=""/>
        <dsp:cNvSpPr/>
      </dsp:nvSpPr>
      <dsp:spPr>
        <a:xfrm>
          <a:off x="1112536" y="3969987"/>
          <a:ext cx="277899" cy="277899"/>
        </a:xfrm>
        <a:prstGeom prst="ellipse">
          <a:avLst/>
        </a:prstGeom>
        <a:solidFill>
          <a:schemeClr val="accent6">
            <a:tint val="50000"/>
            <a:alpha val="90000"/>
            <a:hueOff val="8798"/>
            <a:satOff val="-413"/>
            <a:lumOff val="12716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DE06A-1D06-462D-B224-8D01ACBC3465}">
      <dsp:nvSpPr>
        <dsp:cNvPr id="0" name=""/>
        <dsp:cNvSpPr/>
      </dsp:nvSpPr>
      <dsp:spPr>
        <a:xfrm>
          <a:off x="3612902" y="143063"/>
          <a:ext cx="2795810" cy="18020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Es un acuerdo entre un proveedor de servicios de TI y un cliente.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Describe un servicio de TI.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2902" y="368314"/>
        <a:ext cx="2120057" cy="1351507"/>
      </dsp:txXfrm>
    </dsp:sp>
    <dsp:sp modelId="{24F90B5B-08C1-4CE4-A7A9-9AEC70F0EF70}">
      <dsp:nvSpPr>
        <dsp:cNvPr id="0" name=""/>
        <dsp:cNvSpPr/>
      </dsp:nvSpPr>
      <dsp:spPr>
        <a:xfrm>
          <a:off x="1579431" y="341782"/>
          <a:ext cx="2010523" cy="1387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SLA</a:t>
          </a:r>
          <a:endParaRPr lang="es-ES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7142" y="409493"/>
        <a:ext cx="1875101" cy="12516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E85E2-1094-48DD-BDC7-DD73B924E6FB}">
      <dsp:nvSpPr>
        <dsp:cNvPr id="0" name=""/>
        <dsp:cNvSpPr/>
      </dsp:nvSpPr>
      <dsp:spPr>
        <a:xfrm>
          <a:off x="282476" y="914"/>
          <a:ext cx="2086403" cy="20864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822" tIns="22860" rIns="11482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Recoger </a:t>
          </a:r>
          <a:r>
            <a:rPr lang="es-ES" sz="1800" kern="1200" dirty="0" smtClean="0"/>
            <a:t>un lenguaje no </a:t>
          </a:r>
          <a:r>
            <a:rPr lang="es-ES" sz="1800" kern="1200" dirty="0" smtClean="0"/>
            <a:t>técnico</a:t>
          </a:r>
          <a:endParaRPr lang="es-ES" sz="1800" kern="1200" dirty="0"/>
        </a:p>
      </dsp:txBody>
      <dsp:txXfrm>
        <a:off x="588023" y="306461"/>
        <a:ext cx="1475309" cy="1475309"/>
      </dsp:txXfrm>
    </dsp:sp>
    <dsp:sp modelId="{82244E2B-5947-4F94-9E4C-650DCAEB1255}">
      <dsp:nvSpPr>
        <dsp:cNvPr id="0" name=""/>
        <dsp:cNvSpPr/>
      </dsp:nvSpPr>
      <dsp:spPr>
        <a:xfrm>
          <a:off x="1951599" y="914"/>
          <a:ext cx="2086403" cy="20864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822" tIns="22860" rIns="11482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Contiene una </a:t>
          </a:r>
          <a:r>
            <a:rPr lang="es-ES" sz="1800" kern="1200" dirty="0" smtClean="0"/>
            <a:t>descripción clara del servicio a prestar</a:t>
          </a:r>
          <a:endParaRPr lang="es-ES" sz="1800" kern="1200" dirty="0"/>
        </a:p>
      </dsp:txBody>
      <dsp:txXfrm>
        <a:off x="2257146" y="306461"/>
        <a:ext cx="1475309" cy="14753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55924-94E6-4756-81C2-F7FA3BE97323}">
      <dsp:nvSpPr>
        <dsp:cNvPr id="0" name=""/>
        <dsp:cNvSpPr/>
      </dsp:nvSpPr>
      <dsp:spPr>
        <a:xfrm rot="16200000">
          <a:off x="-561503" y="564554"/>
          <a:ext cx="4064000" cy="2934890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206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OBJETIVOS</a:t>
          </a:r>
          <a:endParaRPr lang="es-EC" sz="14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Detectar cualquier alteración en los servicios TI.</a:t>
          </a:r>
          <a:endParaRPr lang="es-EC" sz="14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Registrar y clasificar estas alteraciones.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Asignar el personal encargado de restaurar el servicio.</a:t>
          </a:r>
          <a:endParaRPr lang="es-EC" sz="1400" b="1" kern="1200" dirty="0">
            <a:solidFill>
              <a:schemeClr val="tx1"/>
            </a:solidFill>
          </a:endParaRPr>
        </a:p>
      </dsp:txBody>
      <dsp:txXfrm rot="5400000">
        <a:off x="3052" y="812799"/>
        <a:ext cx="2934890" cy="2438400"/>
      </dsp:txXfrm>
    </dsp:sp>
    <dsp:sp modelId="{09F7B6F7-9556-40A0-A2C2-87D46A5B7BEE}">
      <dsp:nvSpPr>
        <dsp:cNvPr id="0" name=""/>
        <dsp:cNvSpPr/>
      </dsp:nvSpPr>
      <dsp:spPr>
        <a:xfrm rot="16200000">
          <a:off x="2593503" y="564554"/>
          <a:ext cx="4064000" cy="2934890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206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BENEFICIOS</a:t>
          </a:r>
          <a:endParaRPr lang="es-EC" sz="14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Mayor control de los procesos y monitorización del servicio.</a:t>
          </a:r>
          <a:endParaRPr lang="es-EC" sz="14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Optimización de los recursos disponibles.</a:t>
          </a:r>
          <a:endParaRPr lang="es-EC" sz="14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Cumplimiento de los niveles de servicio acordados en el SLA.</a:t>
          </a:r>
          <a:endParaRPr lang="es-EC" sz="14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Mejora la satisfacción de los clientes y usuarios.</a:t>
          </a:r>
          <a:endParaRPr lang="es-EC" sz="1400" b="1" kern="1200" dirty="0">
            <a:solidFill>
              <a:schemeClr val="tx1"/>
            </a:solidFill>
          </a:endParaRPr>
        </a:p>
      </dsp:txBody>
      <dsp:txXfrm rot="5400000">
        <a:off x="3158058" y="812799"/>
        <a:ext cx="2934890" cy="24384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E5641-DDA0-4147-81B0-F54A45CB39A5}">
      <dsp:nvSpPr>
        <dsp:cNvPr id="0" name=""/>
        <dsp:cNvSpPr/>
      </dsp:nvSpPr>
      <dsp:spPr>
        <a:xfrm>
          <a:off x="1063529" y="408103"/>
          <a:ext cx="1840524" cy="18408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1C8C5-BAA8-41EB-84F7-EC1658B39010}">
      <dsp:nvSpPr>
        <dsp:cNvPr id="0" name=""/>
        <dsp:cNvSpPr/>
      </dsp:nvSpPr>
      <dsp:spPr>
        <a:xfrm>
          <a:off x="1470345" y="1072689"/>
          <a:ext cx="1022744" cy="51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>
              <a:latin typeface="Arial" pitchFamily="34" charset="0"/>
              <a:cs typeface="Arial" pitchFamily="34" charset="0"/>
            </a:rPr>
            <a:t>Registro</a:t>
          </a:r>
          <a:endParaRPr lang="es-ES" sz="1800" kern="1200" noProof="0" dirty="0">
            <a:latin typeface="Arial" pitchFamily="34" charset="0"/>
            <a:cs typeface="Arial" pitchFamily="34" charset="0"/>
          </a:endParaRPr>
        </a:p>
      </dsp:txBody>
      <dsp:txXfrm>
        <a:off x="1470345" y="1072689"/>
        <a:ext cx="1022744" cy="511249"/>
      </dsp:txXfrm>
    </dsp:sp>
    <dsp:sp modelId="{B735D3A3-C82C-4056-9E1E-D7D93DF25422}">
      <dsp:nvSpPr>
        <dsp:cNvPr id="0" name=""/>
        <dsp:cNvSpPr/>
      </dsp:nvSpPr>
      <dsp:spPr>
        <a:xfrm>
          <a:off x="552330" y="1465782"/>
          <a:ext cx="1840524" cy="18408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DE28D-A2C3-4205-88C7-EB8B1D960825}">
      <dsp:nvSpPr>
        <dsp:cNvPr id="0" name=""/>
        <dsp:cNvSpPr/>
      </dsp:nvSpPr>
      <dsp:spPr>
        <a:xfrm>
          <a:off x="928957" y="2136486"/>
          <a:ext cx="1375294" cy="51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>
              <a:latin typeface="Arial" pitchFamily="34" charset="0"/>
              <a:cs typeface="Arial" pitchFamily="34" charset="0"/>
            </a:rPr>
            <a:t>Clasificación</a:t>
          </a:r>
          <a:endParaRPr lang="es-ES" sz="1800" kern="1200" noProof="0" dirty="0">
            <a:latin typeface="Arial" pitchFamily="34" charset="0"/>
            <a:cs typeface="Arial" pitchFamily="34" charset="0"/>
          </a:endParaRPr>
        </a:p>
      </dsp:txBody>
      <dsp:txXfrm>
        <a:off x="928957" y="2136486"/>
        <a:ext cx="1375294" cy="511249"/>
      </dsp:txXfrm>
    </dsp:sp>
    <dsp:sp modelId="{B519B57B-AB8D-4DC7-8650-F59924F7CB7E}">
      <dsp:nvSpPr>
        <dsp:cNvPr id="0" name=""/>
        <dsp:cNvSpPr/>
      </dsp:nvSpPr>
      <dsp:spPr>
        <a:xfrm>
          <a:off x="1194526" y="2650030"/>
          <a:ext cx="1581295" cy="158192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8C776-D09D-410A-9D6B-46DFB643E2E5}">
      <dsp:nvSpPr>
        <dsp:cNvPr id="0" name=""/>
        <dsp:cNvSpPr/>
      </dsp:nvSpPr>
      <dsp:spPr>
        <a:xfrm>
          <a:off x="1375988" y="3201813"/>
          <a:ext cx="1216298" cy="51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0" kern="1200" dirty="0" smtClean="0">
              <a:latin typeface="Arial" pitchFamily="34" charset="0"/>
              <a:cs typeface="Arial" pitchFamily="34" charset="0"/>
            </a:rPr>
            <a:t>Análisis, Resolución Y Cierre</a:t>
          </a:r>
          <a:endParaRPr lang="es-ES" sz="1800" i="0" kern="1200" dirty="0">
            <a:latin typeface="Arial" pitchFamily="34" charset="0"/>
            <a:cs typeface="Arial" pitchFamily="34" charset="0"/>
          </a:endParaRPr>
        </a:p>
      </dsp:txBody>
      <dsp:txXfrm>
        <a:off x="1375988" y="3201813"/>
        <a:ext cx="1216298" cy="5112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B43C8-DF41-4868-9D14-EEF4C50A5B31}">
      <dsp:nvSpPr>
        <dsp:cNvPr id="0" name=""/>
        <dsp:cNvSpPr/>
      </dsp:nvSpPr>
      <dsp:spPr>
        <a:xfrm>
          <a:off x="-5413043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03D06-C72A-4A0A-A1A3-466B7FC4C38D}">
      <dsp:nvSpPr>
        <dsp:cNvPr id="0" name=""/>
        <dsp:cNvSpPr/>
      </dsp:nvSpPr>
      <dsp:spPr>
        <a:xfrm>
          <a:off x="886870" y="689233"/>
          <a:ext cx="7940626" cy="13782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40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/>
            <a:t>Descripción del Proceso</a:t>
          </a:r>
          <a:endParaRPr lang="es-EC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Llamado también Ficha de Proceso, es un soporte de información que pretende recabar todas las características relevantes del proceso como: Nombre, Propietario, Alcance, Recursos, Controles, Indicadores, Anexos o Registros de Apoyo y una Descripción General de las Actividades.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886870" y="689233"/>
        <a:ext cx="7940626" cy="1378273"/>
      </dsp:txXfrm>
    </dsp:sp>
    <dsp:sp modelId="{E81EC961-FA17-4299-A3EB-239145C140D3}">
      <dsp:nvSpPr>
        <dsp:cNvPr id="0" name=""/>
        <dsp:cNvSpPr/>
      </dsp:nvSpPr>
      <dsp:spPr>
        <a:xfrm>
          <a:off x="25449" y="516949"/>
          <a:ext cx="1722841" cy="1722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4742F-5EBE-479F-87EE-0D009C68966B}">
      <dsp:nvSpPr>
        <dsp:cNvPr id="0" name=""/>
        <dsp:cNvSpPr/>
      </dsp:nvSpPr>
      <dsp:spPr>
        <a:xfrm>
          <a:off x="886870" y="2757029"/>
          <a:ext cx="7940626" cy="1378273"/>
        </a:xfrm>
        <a:prstGeom prst="rect">
          <a:avLst/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40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/>
            <a:t>Descripción de Actividades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En la descripción de actividades del proceso, se define el o los responsables de realizar cada actividad, se detalla una descripción general del funcionamiento de cada actividad y la forma en que se interrelacionan las actividades para crear valor en el resultado del proceso con enfoque en el usuario.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886870" y="2757029"/>
        <a:ext cx="7940626" cy="1378273"/>
      </dsp:txXfrm>
    </dsp:sp>
    <dsp:sp modelId="{E78C67F0-F7D1-4CB7-9846-8E97E426404F}">
      <dsp:nvSpPr>
        <dsp:cNvPr id="0" name=""/>
        <dsp:cNvSpPr/>
      </dsp:nvSpPr>
      <dsp:spPr>
        <a:xfrm>
          <a:off x="25449" y="2584745"/>
          <a:ext cx="1722841" cy="1722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871614"/>
              <a:satOff val="-77721"/>
              <a:lumOff val="17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B43C8-DF41-4868-9D14-EEF4C50A5B31}">
      <dsp:nvSpPr>
        <dsp:cNvPr id="0" name=""/>
        <dsp:cNvSpPr/>
      </dsp:nvSpPr>
      <dsp:spPr>
        <a:xfrm>
          <a:off x="-6139443" y="-946688"/>
          <a:ext cx="7365985" cy="7365985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03D06-C72A-4A0A-A1A3-466B7FC4C38D}">
      <dsp:nvSpPr>
        <dsp:cNvPr id="0" name=""/>
        <dsp:cNvSpPr/>
      </dsp:nvSpPr>
      <dsp:spPr>
        <a:xfrm>
          <a:off x="1006002" y="781816"/>
          <a:ext cx="7570085" cy="1563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96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bg1"/>
              </a:solidFill>
            </a:rPr>
            <a:t>Diagrama de Flujo o </a:t>
          </a:r>
          <a:r>
            <a:rPr lang="es-EC" sz="1400" b="1" i="1" kern="1200" dirty="0" err="1" smtClean="0">
              <a:solidFill>
                <a:schemeClr val="bg1"/>
              </a:solidFill>
            </a:rPr>
            <a:t>Flujograma</a:t>
          </a:r>
          <a:endParaRPr lang="es-EC" sz="1400" b="1" i="1" kern="1200" dirty="0" smtClean="0">
            <a:solidFill>
              <a:schemeClr val="bg1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El </a:t>
          </a:r>
          <a:r>
            <a:rPr lang="es-EC" sz="1400" b="1" kern="1200" dirty="0" err="1" smtClean="0">
              <a:solidFill>
                <a:schemeClr val="tx1"/>
              </a:solidFill>
            </a:rPr>
            <a:t>flujograma</a:t>
          </a:r>
          <a:r>
            <a:rPr lang="es-EC" sz="1400" b="1" kern="1200" dirty="0" smtClean="0">
              <a:solidFill>
                <a:schemeClr val="tx1"/>
              </a:solidFill>
            </a:rPr>
            <a:t> es una representación gráfica de un proceso con sus entradas, actividades, puntos de decisión y resultados. Describe con precisión el proceso completo de trabajo y proporciona una idea global sobre el funcionamiento del mismo, contribuye para el análisis de procesos especialmente en las fases de diseño, implantación y revisión.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006002" y="781816"/>
        <a:ext cx="7570085" cy="1563414"/>
      </dsp:txXfrm>
    </dsp:sp>
    <dsp:sp modelId="{E81EC961-FA17-4299-A3EB-239145C140D3}">
      <dsp:nvSpPr>
        <dsp:cNvPr id="0" name=""/>
        <dsp:cNvSpPr/>
      </dsp:nvSpPr>
      <dsp:spPr>
        <a:xfrm>
          <a:off x="28868" y="586389"/>
          <a:ext cx="1954268" cy="1954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4742F-5EBE-479F-87EE-0D009C68966B}">
      <dsp:nvSpPr>
        <dsp:cNvPr id="0" name=""/>
        <dsp:cNvSpPr/>
      </dsp:nvSpPr>
      <dsp:spPr>
        <a:xfrm>
          <a:off x="1006002" y="3127376"/>
          <a:ext cx="7570085" cy="15634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96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bg1"/>
              </a:solidFill>
            </a:rPr>
            <a:t>Indicadores del Proceso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Los indicadores constituyen un instrumento que permite recoger de manera adecuada y representativa la información relevante respecto a la ejecución y los resultados de uno o varios procesos, de forma que se pueda determinar la capacidad y eficacia de los mismos, así como la eficiencia.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006002" y="3127376"/>
        <a:ext cx="7570085" cy="1563414"/>
      </dsp:txXfrm>
    </dsp:sp>
    <dsp:sp modelId="{E78C67F0-F7D1-4CB7-9846-8E97E426404F}">
      <dsp:nvSpPr>
        <dsp:cNvPr id="0" name=""/>
        <dsp:cNvSpPr/>
      </dsp:nvSpPr>
      <dsp:spPr>
        <a:xfrm>
          <a:off x="28868" y="2931949"/>
          <a:ext cx="1954268" cy="1954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DB84B-8DEA-4017-A594-744672973490}">
      <dsp:nvSpPr>
        <dsp:cNvPr id="0" name=""/>
        <dsp:cNvSpPr/>
      </dsp:nvSpPr>
      <dsp:spPr>
        <a:xfrm>
          <a:off x="29527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8AAC0-98C0-46E5-AC7C-5D18F9CA4F9A}">
      <dsp:nvSpPr>
        <dsp:cNvPr id="0" name=""/>
        <dsp:cNvSpPr/>
      </dsp:nvSpPr>
      <dsp:spPr>
        <a:xfrm>
          <a:off x="2907030" y="1692195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076D9-397D-4AF7-BBBA-6C117A72D90D}">
      <dsp:nvSpPr>
        <dsp:cNvPr id="0" name=""/>
        <dsp:cNvSpPr/>
      </dsp:nvSpPr>
      <dsp:spPr>
        <a:xfrm>
          <a:off x="857250" y="1692195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6C8B7-070D-46AE-8FE4-8B0CCFDE3A1B}">
      <dsp:nvSpPr>
        <dsp:cNvPr id="0" name=""/>
        <dsp:cNvSpPr/>
      </dsp:nvSpPr>
      <dsp:spPr>
        <a:xfrm>
          <a:off x="2095500" y="603488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72A26-2BFB-4DBF-944E-BB6D1130DBA7}">
      <dsp:nvSpPr>
        <dsp:cNvPr id="0" name=""/>
        <dsp:cNvSpPr/>
      </dsp:nvSpPr>
      <dsp:spPr>
        <a:xfrm>
          <a:off x="2286000" y="784463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Aplicando La Metodología BPM:RAD</a:t>
          </a:r>
          <a:r>
            <a:rPr lang="es-ES" sz="2000" kern="1200" baseline="30000" dirty="0" smtClean="0"/>
            <a:t>®</a:t>
          </a:r>
          <a:endParaRPr lang="es-EC" sz="2000" kern="1200" dirty="0"/>
        </a:p>
      </dsp:txBody>
      <dsp:txXfrm>
        <a:off x="2317887" y="816350"/>
        <a:ext cx="1650725" cy="1024933"/>
      </dsp:txXfrm>
    </dsp:sp>
    <dsp:sp modelId="{DA1ABF82-EA4A-429F-B16A-56430282F267}">
      <dsp:nvSpPr>
        <dsp:cNvPr id="0" name=""/>
        <dsp:cNvSpPr/>
      </dsp:nvSpPr>
      <dsp:spPr>
        <a:xfrm>
          <a:off x="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AE9DA-F9CA-401D-A4EB-5AE0835A3F13}">
      <dsp:nvSpPr>
        <dsp:cNvPr id="0" name=""/>
        <dsp:cNvSpPr/>
      </dsp:nvSpPr>
      <dsp:spPr>
        <a:xfrm>
          <a:off x="1905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Modelización Lógica</a:t>
          </a:r>
          <a:endParaRPr lang="es-EC" sz="2000" kern="1200" dirty="0"/>
        </a:p>
      </dsp:txBody>
      <dsp:txXfrm>
        <a:off x="222387" y="2403691"/>
        <a:ext cx="1650725" cy="1024933"/>
      </dsp:txXfrm>
    </dsp:sp>
    <dsp:sp modelId="{E4413B7E-636B-49B5-A51E-6CEDE05784F8}">
      <dsp:nvSpPr>
        <dsp:cNvPr id="0" name=""/>
        <dsp:cNvSpPr/>
      </dsp:nvSpPr>
      <dsp:spPr>
        <a:xfrm>
          <a:off x="20955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28F3F-E357-48E6-841C-EB49E8649643}">
      <dsp:nvSpPr>
        <dsp:cNvPr id="0" name=""/>
        <dsp:cNvSpPr/>
      </dsp:nvSpPr>
      <dsp:spPr>
        <a:xfrm>
          <a:off x="2286000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Diseño Preliminar</a:t>
          </a:r>
          <a:endParaRPr lang="es-EC" sz="2000" kern="1200" dirty="0"/>
        </a:p>
      </dsp:txBody>
      <dsp:txXfrm>
        <a:off x="2317887" y="2403691"/>
        <a:ext cx="1650725" cy="1024933"/>
      </dsp:txXfrm>
    </dsp:sp>
    <dsp:sp modelId="{92498098-AE48-4E45-82ED-FED0C109CD14}">
      <dsp:nvSpPr>
        <dsp:cNvPr id="0" name=""/>
        <dsp:cNvSpPr/>
      </dsp:nvSpPr>
      <dsp:spPr>
        <a:xfrm>
          <a:off x="4191000" y="2190829"/>
          <a:ext cx="1714499" cy="10887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68CE1-B826-4010-A5E2-CF04BB906FEF}">
      <dsp:nvSpPr>
        <dsp:cNvPr id="0" name=""/>
        <dsp:cNvSpPr/>
      </dsp:nvSpPr>
      <dsp:spPr>
        <a:xfrm>
          <a:off x="4381499" y="2371804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Diseño BPM</a:t>
          </a:r>
          <a:endParaRPr lang="es-EC" sz="2000" kern="1200" dirty="0"/>
        </a:p>
      </dsp:txBody>
      <dsp:txXfrm>
        <a:off x="4413386" y="2403691"/>
        <a:ext cx="1650725" cy="10249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CDAC2-F7CF-411A-A81B-B646DCF07A24}">
      <dsp:nvSpPr>
        <dsp:cNvPr id="0" name=""/>
        <dsp:cNvSpPr/>
      </dsp:nvSpPr>
      <dsp:spPr>
        <a:xfrm>
          <a:off x="0" y="1415895"/>
          <a:ext cx="2572126" cy="160845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9E1E9-1ECC-4221-A565-6B69E03C06A8}">
      <dsp:nvSpPr>
        <dsp:cNvPr id="0" name=""/>
        <dsp:cNvSpPr/>
      </dsp:nvSpPr>
      <dsp:spPr>
        <a:xfrm>
          <a:off x="157712" y="1697787"/>
          <a:ext cx="2252300" cy="223857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39700" rIns="139700" bIns="139700" numCol="1" spcCol="1270" anchor="b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500" kern="1200" dirty="0"/>
        </a:p>
      </dsp:txBody>
      <dsp:txXfrm>
        <a:off x="157712" y="1697787"/>
        <a:ext cx="2252300" cy="2238570"/>
      </dsp:txXfrm>
    </dsp:sp>
    <dsp:sp modelId="{595BB684-4FD3-4179-ADC8-5AA4559F3044}">
      <dsp:nvSpPr>
        <dsp:cNvPr id="0" name=""/>
        <dsp:cNvSpPr/>
      </dsp:nvSpPr>
      <dsp:spPr>
        <a:xfrm>
          <a:off x="2462096" y="168097"/>
          <a:ext cx="1007356" cy="10073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98F61-B4A5-4F2B-9542-5DB75BD7D95A}">
      <dsp:nvSpPr>
        <dsp:cNvPr id="0" name=""/>
        <dsp:cNvSpPr/>
      </dsp:nvSpPr>
      <dsp:spPr>
        <a:xfrm>
          <a:off x="3469453" y="168097"/>
          <a:ext cx="2813494" cy="100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noProof="0" dirty="0" smtClean="0"/>
            <a:t>Estructura</a:t>
          </a:r>
          <a:r>
            <a:rPr lang="en-US" sz="3200" kern="1200" dirty="0" smtClean="0"/>
            <a:t> Documental</a:t>
          </a:r>
          <a:endParaRPr lang="es-EC" sz="3200" kern="1200" dirty="0"/>
        </a:p>
      </dsp:txBody>
      <dsp:txXfrm>
        <a:off x="3469453" y="168097"/>
        <a:ext cx="2813494" cy="1007356"/>
      </dsp:txXfrm>
    </dsp:sp>
    <dsp:sp modelId="{43D2E56D-20BB-4108-8E41-B8F6612EAE44}">
      <dsp:nvSpPr>
        <dsp:cNvPr id="0" name=""/>
        <dsp:cNvSpPr/>
      </dsp:nvSpPr>
      <dsp:spPr>
        <a:xfrm>
          <a:off x="2462096" y="1356778"/>
          <a:ext cx="1007356" cy="10073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9C067-3860-4E2E-8478-02497AC2DECE}">
      <dsp:nvSpPr>
        <dsp:cNvPr id="0" name=""/>
        <dsp:cNvSpPr/>
      </dsp:nvSpPr>
      <dsp:spPr>
        <a:xfrm>
          <a:off x="3469453" y="1356778"/>
          <a:ext cx="2813494" cy="100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noProof="0" dirty="0" smtClean="0"/>
            <a:t>Metadata de los Documentos</a:t>
          </a:r>
          <a:endParaRPr lang="es-EC" sz="3200" kern="1200" noProof="0" dirty="0"/>
        </a:p>
      </dsp:txBody>
      <dsp:txXfrm>
        <a:off x="3469453" y="1356778"/>
        <a:ext cx="2813494" cy="1007356"/>
      </dsp:txXfrm>
    </dsp:sp>
    <dsp:sp modelId="{617EDCC6-F8CC-422E-9630-A4EBB098C99C}">
      <dsp:nvSpPr>
        <dsp:cNvPr id="0" name=""/>
        <dsp:cNvSpPr/>
      </dsp:nvSpPr>
      <dsp:spPr>
        <a:xfrm>
          <a:off x="2462096" y="2545459"/>
          <a:ext cx="1007356" cy="10073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C9B08-8752-499B-9F95-3021E3CE4A8C}">
      <dsp:nvSpPr>
        <dsp:cNvPr id="0" name=""/>
        <dsp:cNvSpPr/>
      </dsp:nvSpPr>
      <dsp:spPr>
        <a:xfrm>
          <a:off x="3469453" y="2545459"/>
          <a:ext cx="2813494" cy="100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noProof="0" dirty="0" smtClean="0"/>
            <a:t>Permisos Usuarios</a:t>
          </a:r>
          <a:endParaRPr lang="es-EC" sz="3200" kern="1200" noProof="0" dirty="0"/>
        </a:p>
      </dsp:txBody>
      <dsp:txXfrm>
        <a:off x="3469453" y="2545459"/>
        <a:ext cx="2813494" cy="100735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F6267-A348-41DA-B316-E35426D9EC5F}">
      <dsp:nvSpPr>
        <dsp:cNvPr id="0" name=""/>
        <dsp:cNvSpPr/>
      </dsp:nvSpPr>
      <dsp:spPr>
        <a:xfrm>
          <a:off x="821397" y="1283431"/>
          <a:ext cx="5905645" cy="171518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8CA97-F8C6-4100-AB08-C99F14E0309B}">
      <dsp:nvSpPr>
        <dsp:cNvPr id="0" name=""/>
        <dsp:cNvSpPr/>
      </dsp:nvSpPr>
      <dsp:spPr>
        <a:xfrm>
          <a:off x="2371135" y="1596347"/>
          <a:ext cx="2348642" cy="23343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0" tIns="147320" rIns="147320" bIns="147320" numCol="1" spcCol="1270" anchor="b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800" kern="1200" dirty="0"/>
        </a:p>
      </dsp:txBody>
      <dsp:txXfrm>
        <a:off x="2371135" y="1596347"/>
        <a:ext cx="2348642" cy="2334325"/>
      </dsp:txXfrm>
    </dsp:sp>
    <dsp:sp modelId="{A5634616-0D85-4492-9A57-CE81D6E18414}">
      <dsp:nvSpPr>
        <dsp:cNvPr id="0" name=""/>
        <dsp:cNvSpPr/>
      </dsp:nvSpPr>
      <dsp:spPr>
        <a:xfrm>
          <a:off x="140768" y="679624"/>
          <a:ext cx="747827" cy="7478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08577-BCC2-4FBE-A6E9-504E73163640}">
      <dsp:nvSpPr>
        <dsp:cNvPr id="0" name=""/>
        <dsp:cNvSpPr/>
      </dsp:nvSpPr>
      <dsp:spPr>
        <a:xfrm>
          <a:off x="144014" y="391595"/>
          <a:ext cx="1893800" cy="371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Modelamiento del Flujo</a:t>
          </a:r>
          <a:endParaRPr lang="es-EC" sz="1400" kern="1200" noProof="0" dirty="0"/>
        </a:p>
      </dsp:txBody>
      <dsp:txXfrm>
        <a:off x="144014" y="391595"/>
        <a:ext cx="1893800" cy="371617"/>
      </dsp:txXfrm>
    </dsp:sp>
    <dsp:sp modelId="{A7C31F5C-0851-4E2E-B8AE-B954863DAD01}">
      <dsp:nvSpPr>
        <dsp:cNvPr id="0" name=""/>
        <dsp:cNvSpPr/>
      </dsp:nvSpPr>
      <dsp:spPr>
        <a:xfrm>
          <a:off x="2033198" y="0"/>
          <a:ext cx="747827" cy="7478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DB7ED-70E3-46AF-B441-F8873088D657}">
      <dsp:nvSpPr>
        <dsp:cNvPr id="0" name=""/>
        <dsp:cNvSpPr/>
      </dsp:nvSpPr>
      <dsp:spPr>
        <a:xfrm>
          <a:off x="2897542" y="0"/>
          <a:ext cx="1064578" cy="74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Diseño de Formularios</a:t>
          </a:r>
          <a:endParaRPr lang="es-EC" sz="1400" kern="1200" dirty="0"/>
        </a:p>
      </dsp:txBody>
      <dsp:txXfrm>
        <a:off x="2897542" y="0"/>
        <a:ext cx="1064578" cy="747827"/>
      </dsp:txXfrm>
    </dsp:sp>
    <dsp:sp modelId="{F11E10BD-B1DD-4E86-95D8-06323433A843}">
      <dsp:nvSpPr>
        <dsp:cNvPr id="0" name=""/>
        <dsp:cNvSpPr/>
      </dsp:nvSpPr>
      <dsp:spPr>
        <a:xfrm>
          <a:off x="6276894" y="0"/>
          <a:ext cx="747827" cy="7478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2F84-B24D-4EDD-9F6B-7190F629598E}">
      <dsp:nvSpPr>
        <dsp:cNvPr id="0" name=""/>
        <dsp:cNvSpPr/>
      </dsp:nvSpPr>
      <dsp:spPr>
        <a:xfrm>
          <a:off x="7194803" y="1515972"/>
          <a:ext cx="1158131" cy="74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Configuración Usuarios en el Portal</a:t>
          </a:r>
          <a:endParaRPr lang="es-EC" sz="1400" kern="1200" noProof="0" dirty="0"/>
        </a:p>
      </dsp:txBody>
      <dsp:txXfrm>
        <a:off x="7194803" y="1515972"/>
        <a:ext cx="1158131" cy="747827"/>
      </dsp:txXfrm>
    </dsp:sp>
    <dsp:sp modelId="{C2C20C0A-71EC-410F-9817-0DCBA2DE1FAE}">
      <dsp:nvSpPr>
        <dsp:cNvPr id="0" name=""/>
        <dsp:cNvSpPr/>
      </dsp:nvSpPr>
      <dsp:spPr>
        <a:xfrm>
          <a:off x="3915136" y="0"/>
          <a:ext cx="747827" cy="7478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8C314-45BE-4003-A01E-514506033B59}">
      <dsp:nvSpPr>
        <dsp:cNvPr id="0" name=""/>
        <dsp:cNvSpPr/>
      </dsp:nvSpPr>
      <dsp:spPr>
        <a:xfrm>
          <a:off x="4700140" y="44262"/>
          <a:ext cx="1471985" cy="74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Creación Reglas de Negocio</a:t>
          </a:r>
          <a:endParaRPr lang="es-EC" sz="1400" kern="1200" noProof="0" dirty="0"/>
        </a:p>
      </dsp:txBody>
      <dsp:txXfrm>
        <a:off x="4700140" y="44262"/>
        <a:ext cx="1471985" cy="747827"/>
      </dsp:txXfrm>
    </dsp:sp>
    <dsp:sp modelId="{330C74AB-3E74-49E4-90DF-6D7ADDDBFA8C}">
      <dsp:nvSpPr>
        <dsp:cNvPr id="0" name=""/>
        <dsp:cNvSpPr/>
      </dsp:nvSpPr>
      <dsp:spPr>
        <a:xfrm>
          <a:off x="7258134" y="823641"/>
          <a:ext cx="747827" cy="7478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25843-CB9E-4C4B-AFAE-AB326E875492}">
      <dsp:nvSpPr>
        <dsp:cNvPr id="0" name=""/>
        <dsp:cNvSpPr/>
      </dsp:nvSpPr>
      <dsp:spPr>
        <a:xfrm>
          <a:off x="6916438" y="0"/>
          <a:ext cx="1471985" cy="74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Validaciones del Proceso</a:t>
          </a:r>
          <a:endParaRPr lang="es-EC" sz="1400" kern="1200" noProof="0" dirty="0"/>
        </a:p>
      </dsp:txBody>
      <dsp:txXfrm>
        <a:off x="6916438" y="0"/>
        <a:ext cx="1471985" cy="747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0F4B0-EEB0-4154-BB4C-215BF0E2FD5C}">
      <dsp:nvSpPr>
        <dsp:cNvPr id="0" name=""/>
        <dsp:cNvSpPr/>
      </dsp:nvSpPr>
      <dsp:spPr>
        <a:xfrm rot="5400000">
          <a:off x="-357021" y="359303"/>
          <a:ext cx="2380144" cy="16661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 rot="-5400000">
        <a:off x="1" y="835333"/>
        <a:ext cx="1666101" cy="714043"/>
      </dsp:txXfrm>
    </dsp:sp>
    <dsp:sp modelId="{82F8C531-F368-46F1-B88C-7ED6DAA56199}">
      <dsp:nvSpPr>
        <dsp:cNvPr id="0" name=""/>
        <dsp:cNvSpPr/>
      </dsp:nvSpPr>
      <dsp:spPr>
        <a:xfrm rot="5400000">
          <a:off x="3491715" y="-1823332"/>
          <a:ext cx="1547093" cy="5198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 tecnología ha evolucionado de una manera asombrosa, permitiendo automatizar procesos para un mejor control.</a:t>
          </a:r>
          <a:endParaRPr lang="es-EC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Los procesos son considerados como la base operativa de una organización y de esa manera su importancia va apareciendo en los modelos de gestión empresarial.</a:t>
          </a:r>
          <a:endParaRPr lang="es-EC" sz="1400" b="1" kern="1200" dirty="0"/>
        </a:p>
      </dsp:txBody>
      <dsp:txXfrm rot="-5400000">
        <a:off x="1666101" y="77805"/>
        <a:ext cx="5122799" cy="1396047"/>
      </dsp:txXfrm>
    </dsp:sp>
    <dsp:sp modelId="{232A1590-DD37-4807-A4E7-E56622A94E24}">
      <dsp:nvSpPr>
        <dsp:cNvPr id="0" name=""/>
        <dsp:cNvSpPr/>
      </dsp:nvSpPr>
      <dsp:spPr>
        <a:xfrm rot="5400000">
          <a:off x="-357021" y="2454867"/>
          <a:ext cx="2380144" cy="1666101"/>
        </a:xfrm>
        <a:prstGeom prst="chevron">
          <a:avLst/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 w="25400" cap="flat" cmpd="sng" algn="ctr">
          <a:solidFill>
            <a:schemeClr val="accent2">
              <a:hueOff val="11871614"/>
              <a:satOff val="-77721"/>
              <a:lumOff val="17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>
              <a:effectLst/>
              <a:latin typeface="Arial" pitchFamily="34" charset="0"/>
              <a:ea typeface="+mn-ea"/>
              <a:cs typeface="Arial" pitchFamily="34" charset="0"/>
            </a:rPr>
            <a:t>MagmaSoft</a:t>
          </a:r>
          <a:r>
            <a:rPr lang="es-ES" sz="1700" kern="1200" dirty="0" smtClean="0">
              <a:effectLst/>
              <a:latin typeface="Arial" pitchFamily="34" charset="0"/>
              <a:ea typeface="+mn-ea"/>
              <a:cs typeface="Arial" pitchFamily="34" charset="0"/>
            </a:rPr>
            <a:t> Innovando Tecnología </a:t>
          </a:r>
          <a:endParaRPr lang="es-EC" sz="1700" kern="1200" dirty="0"/>
        </a:p>
      </dsp:txBody>
      <dsp:txXfrm rot="-5400000">
        <a:off x="1" y="2930897"/>
        <a:ext cx="1666101" cy="714043"/>
      </dsp:txXfrm>
    </dsp:sp>
    <dsp:sp modelId="{DDF8EF54-EE28-4E2F-83F7-5E1B34C45D57}">
      <dsp:nvSpPr>
        <dsp:cNvPr id="0" name=""/>
        <dsp:cNvSpPr/>
      </dsp:nvSpPr>
      <dsp:spPr>
        <a:xfrm rot="5400000">
          <a:off x="3491715" y="272231"/>
          <a:ext cx="1547093" cy="5198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871614"/>
              <a:satOff val="-77721"/>
              <a:lumOff val="17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Requiere la automatización de uno de sus procesos claves el proceso de Soporte Técnico, proceso que no cuenta con estándares de documentación, no tiene indicadores que le ayuden a mejorar su funcionamiento y principalmente se sigue manejando la información en papel.</a:t>
          </a:r>
          <a:endParaRPr lang="es-EC" sz="1400" b="1" kern="1200" dirty="0"/>
        </a:p>
      </dsp:txBody>
      <dsp:txXfrm rot="-5400000">
        <a:off x="1666101" y="2173369"/>
        <a:ext cx="5122799" cy="139604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4BFCB-80A0-4F7E-BB31-E9366A4F9D15}">
      <dsp:nvSpPr>
        <dsp:cNvPr id="0" name=""/>
        <dsp:cNvSpPr/>
      </dsp:nvSpPr>
      <dsp:spPr>
        <a:xfrm>
          <a:off x="586351" y="220730"/>
          <a:ext cx="4441243" cy="11205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92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Agiliza el proceso de Soporte Técnico de la Empresa MagmaSoft. </a:t>
          </a:r>
          <a:endParaRPr lang="es-EC" sz="1400" kern="1200" dirty="0"/>
        </a:p>
      </dsp:txBody>
      <dsp:txXfrm>
        <a:off x="586351" y="220730"/>
        <a:ext cx="4441243" cy="1120506"/>
      </dsp:txXfrm>
    </dsp:sp>
    <dsp:sp modelId="{5C68298A-AF59-4A79-84F0-10F985F053A4}">
      <dsp:nvSpPr>
        <dsp:cNvPr id="0" name=""/>
        <dsp:cNvSpPr/>
      </dsp:nvSpPr>
      <dsp:spPr>
        <a:xfrm>
          <a:off x="239686" y="159798"/>
          <a:ext cx="868205" cy="13023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3BE96-397D-4781-AC7A-ADEE204EF32C}">
      <dsp:nvSpPr>
        <dsp:cNvPr id="0" name=""/>
        <dsp:cNvSpPr/>
      </dsp:nvSpPr>
      <dsp:spPr>
        <a:xfrm>
          <a:off x="566011" y="2066292"/>
          <a:ext cx="4477162" cy="4440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9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Monitorización y Control de las Actividades 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566011" y="2066292"/>
        <a:ext cx="4477162" cy="444012"/>
      </dsp:txXfrm>
    </dsp:sp>
    <dsp:sp modelId="{C002A27D-B089-4E22-B9CC-B101DC4BED9D}">
      <dsp:nvSpPr>
        <dsp:cNvPr id="0" name=""/>
        <dsp:cNvSpPr/>
      </dsp:nvSpPr>
      <dsp:spPr>
        <a:xfrm>
          <a:off x="239686" y="1743967"/>
          <a:ext cx="868205" cy="130230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3BA40-0766-41EF-A3A7-F01E573DA0D5}">
      <dsp:nvSpPr>
        <dsp:cNvPr id="0" name=""/>
        <dsp:cNvSpPr/>
      </dsp:nvSpPr>
      <dsp:spPr>
        <a:xfrm>
          <a:off x="548904" y="3437727"/>
          <a:ext cx="4486688" cy="6485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9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Integración de la Lógica del Negocio, el Recurso Humano y la Tecnología.</a:t>
          </a:r>
          <a:endParaRPr lang="es-EC" sz="1400" kern="1200" dirty="0"/>
        </a:p>
      </dsp:txBody>
      <dsp:txXfrm>
        <a:off x="548904" y="3437727"/>
        <a:ext cx="4486688" cy="648512"/>
      </dsp:txXfrm>
    </dsp:sp>
    <dsp:sp modelId="{3D2D952C-3968-494E-85AA-A029549CE76C}">
      <dsp:nvSpPr>
        <dsp:cNvPr id="0" name=""/>
        <dsp:cNvSpPr/>
      </dsp:nvSpPr>
      <dsp:spPr>
        <a:xfrm>
          <a:off x="239686" y="3112126"/>
          <a:ext cx="868205" cy="13023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DE06A-1D06-462D-B224-8D01ACBC3465}">
      <dsp:nvSpPr>
        <dsp:cNvPr id="0" name=""/>
        <dsp:cNvSpPr/>
      </dsp:nvSpPr>
      <dsp:spPr>
        <a:xfrm>
          <a:off x="2861952" y="0"/>
          <a:ext cx="4292928" cy="1848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Un proceso es un conjunto de actividades interrelacionadas orientadas a cumplir un objetivo específico.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Los Procesos son los medios mediante los cuales las Compañías crean valor para sus Clientes (internos o externos).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1952" y="231074"/>
        <a:ext cx="3599707" cy="1386442"/>
      </dsp:txXfrm>
    </dsp:sp>
    <dsp:sp modelId="{24F90B5B-08C1-4CE4-A7A9-9AEC70F0EF70}">
      <dsp:nvSpPr>
        <dsp:cNvPr id="0" name=""/>
        <dsp:cNvSpPr/>
      </dsp:nvSpPr>
      <dsp:spPr>
        <a:xfrm>
          <a:off x="0" y="460658"/>
          <a:ext cx="2861952" cy="810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Proceso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43" y="500201"/>
        <a:ext cx="2782866" cy="7309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145DE-A186-4C7F-80D6-1D5770C3C8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81B7D-A642-40B0-BE0B-6488A026CB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529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399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2CDF0E-5094-412A-94D5-ED22EB5FC2F3}" type="slidenum">
              <a:rPr lang="es-ES" altLang="es-EC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s-ES" altLang="es-EC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34F9-8EC7-44E8-B054-B62C5BE86F95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850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34F9-8EC7-44E8-B054-B62C5BE86F95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85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34F9-8EC7-44E8-B054-B62C5BE86F95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85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34F9-8EC7-44E8-B054-B62C5BE86F95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850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cuando menos comprensible para el cliente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Debe contener una descripción clara del servicio a prestar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B7D-A642-40B0-BE0B-6488A026CBBD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8161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Mayor control de los procesos y monitorización del servicio.</a:t>
            </a:r>
            <a:endParaRPr lang="es-EC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Optimización de los recursos disponibles.</a:t>
            </a:r>
            <a:endParaRPr lang="es-EC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Cumplimiento de los niveles de servicio acordados en el SLA.</a:t>
            </a:r>
            <a:endParaRPr lang="es-EC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Mejora la satisfacción de los clientes y usuarios.</a:t>
            </a:r>
            <a:endParaRPr lang="es-EC" b="1" dirty="0" smtClean="0">
              <a:solidFill>
                <a:schemeClr val="tx1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34F9-8EC7-44E8-B054-B62C5BE86F95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850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34F9-8EC7-44E8-B054-B62C5BE86F95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850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34F9-8EC7-44E8-B054-B62C5BE86F95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850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s-EC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una Suite BPM que se utiliza para modelar gráficamente procesos de negocio con la notación BPMN2.0 y generar aplicaciones BPM potentes en Java. </a:t>
            </a:r>
            <a:endParaRPr lang="es-EC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EC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un Servidor de Aplicaciones J2EE Open </a:t>
            </a:r>
            <a:r>
              <a:rPr lang="es-EC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s-EC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implementado en Java, orientado a arquitectura de servicios, multiplataforma y confiable a nivel de empresa. </a:t>
            </a:r>
            <a:endParaRPr lang="es-EC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EC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un Gestor Documental muy completo que permite subir documentos, compartirlos, descargarlos, editarlos, llevar control de versiones, hacer búsquedas incluso dentro de los documentos, crear flujos de trabajo, foros y sitios. </a:t>
            </a:r>
            <a:endParaRPr lang="es-EC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EC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un sistema de gestión de bases de datos objeto relacional, diseñado para ambientes de alto volumen y con características potentes en estabilidad y rendimiento.</a:t>
            </a:r>
            <a:endParaRPr lang="es-EC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s-EC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</a:t>
            </a:r>
            <a:r>
              <a:rPr lang="es-EC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</a:t>
            </a:r>
            <a:r>
              <a:rPr lang="es-EC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Enterprise Linux es uno de los sistemas operativos más seguros disponibles, puede proteger las aplicaciones con un conjunto común y exhaustivo de tecnologías y políticas en entornos físicos, virtuales y en nube, y todo ello respaldado por el equipo de respuesta de seguridad global de Red </a:t>
            </a:r>
            <a:r>
              <a:rPr lang="es-EC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</a:t>
            </a:r>
            <a:r>
              <a:rPr lang="es-EC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C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B7D-A642-40B0-BE0B-6488A026CBBD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3564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C" sz="1200" dirty="0" smtClean="0">
                <a:latin typeface="Arial "/>
              </a:rPr>
              <a:t>La elaboración del Mapa de Procesos de la Empresa </a:t>
            </a:r>
            <a:r>
              <a:rPr lang="es-EC" sz="1200" dirty="0" err="1" smtClean="0">
                <a:latin typeface="Arial "/>
              </a:rPr>
              <a:t>MagmaSoft</a:t>
            </a:r>
            <a:r>
              <a:rPr lang="es-EC" sz="1200" dirty="0" smtClean="0">
                <a:latin typeface="Arial "/>
              </a:rPr>
              <a:t> Innovando Tecnología contribuyo a identificar, primero todos los procesos de la empresa y segundo visualizar que el proceso  de Soporte Técnico es un proceso clave para la empresa.</a:t>
            </a:r>
          </a:p>
          <a:p>
            <a:pPr algn="ctr"/>
            <a:endParaRPr lang="es-EC" smtClean="0"/>
          </a:p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B7D-A642-40B0-BE0B-6488A026CBBD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520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new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B7D-A642-40B0-BE0B-6488A026CBB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7795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new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B7D-A642-40B0-BE0B-6488A026CBBD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2445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0EDDBC-B412-4CAF-B58F-8232FFB22C0A}" type="slidenum">
              <a:rPr lang="es-ES" altLang="es-EC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s-ES" altLang="es-EC" smtClean="0">
              <a:solidFill>
                <a:prstClr val="black"/>
              </a:solidFill>
            </a:endParaRPr>
          </a:p>
        </p:txBody>
      </p:sp>
      <p:sp>
        <p:nvSpPr>
          <p:cNvPr id="19457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C" altLang="es-EC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34F9-8EC7-44E8-B054-B62C5BE86F95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099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34F9-8EC7-44E8-B054-B62C5BE86F95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099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0EDDBC-B412-4CAF-B58F-8232FFB22C0A}" type="slidenum">
              <a:rPr lang="es-ES" altLang="es-EC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es-ES" altLang="es-EC" smtClean="0">
              <a:solidFill>
                <a:prstClr val="black"/>
              </a:solidFill>
            </a:endParaRPr>
          </a:p>
        </p:txBody>
      </p:sp>
      <p:sp>
        <p:nvSpPr>
          <p:cNvPr id="19457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C" altLang="es-EC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B7D-A642-40B0-BE0B-6488A026CBBD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7577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B7D-A642-40B0-BE0B-6488A026CBBD}" type="slidenum">
              <a:rPr lang="es-EC" smtClean="0"/>
              <a:t>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75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58B8B-DF2D-4DC9-A7DE-ECE18D166A94}" type="slidenum">
              <a:rPr lang="es-ES" altLang="es-EC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s-ES" altLang="es-EC" smtClean="0">
              <a:solidFill>
                <a:prstClr val="black"/>
              </a:solidFill>
            </a:endParaRPr>
          </a:p>
        </p:txBody>
      </p:sp>
      <p:sp>
        <p:nvSpPr>
          <p:cNvPr id="21505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indent="-306725" algn="just" eaLnBrk="1" fontAlgn="auto" hangingPunct="1">
              <a:buFont typeface="Arial"/>
              <a:buChar char="•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 cuellos de botella durante la respuesta al cliente.</a:t>
            </a:r>
          </a:p>
          <a:p>
            <a:pPr indent="-306725" algn="just" eaLnBrk="1" fontAlgn="auto" hangingPunct="1">
              <a:buFont typeface="Arial"/>
              <a:buChar char="•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 tiempo de los consultores para atender al incidente no es coordinado correctamente y por tal motivo no se agiliza la solución al incidente.</a:t>
            </a:r>
          </a:p>
          <a:p>
            <a:pPr indent="-306725" algn="just" eaLnBrk="1" fontAlgn="auto" hangingPunct="1">
              <a:buFont typeface="Arial"/>
              <a:buChar char="•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se tiene un respaldo de la documentación generada durante el proceso.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58B8B-DF2D-4DC9-A7DE-ECE18D166A94}" type="slidenum">
              <a:rPr lang="es-ES" altLang="es-EC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s-ES" altLang="es-EC" smtClean="0">
              <a:solidFill>
                <a:prstClr val="black"/>
              </a:solidFill>
            </a:endParaRPr>
          </a:p>
        </p:txBody>
      </p:sp>
      <p:sp>
        <p:nvSpPr>
          <p:cNvPr id="21505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58B8B-DF2D-4DC9-A7DE-ECE18D166A94}" type="slidenum">
              <a:rPr lang="es-ES" altLang="es-EC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s-ES" altLang="es-EC" smtClean="0">
              <a:solidFill>
                <a:prstClr val="black"/>
              </a:solidFill>
            </a:endParaRPr>
          </a:p>
        </p:txBody>
      </p:sp>
      <p:sp>
        <p:nvSpPr>
          <p:cNvPr id="21505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just"/>
            <a:r>
              <a:rPr lang="es-ES" dirty="0" smtClean="0"/>
              <a:t>	</a:t>
            </a:r>
            <a:endParaRPr lang="es-EC" dirty="0" smtClean="0"/>
          </a:p>
          <a:p>
            <a:pPr algn="ctr"/>
            <a:endParaRPr lang="es-EC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es-ES" sz="1200" b="1" dirty="0" smtClean="0">
                <a:effectLst/>
                <a:latin typeface="Arial "/>
                <a:ea typeface="Times New Roman"/>
                <a:cs typeface="Times New Roman"/>
              </a:rPr>
              <a:t>Portal Web</a:t>
            </a:r>
            <a:endParaRPr lang="es-EC" sz="1200" b="1" dirty="0" smtClean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200" dirty="0" smtClean="0">
                <a:effectLst/>
                <a:latin typeface="Arial "/>
                <a:ea typeface="Times New Roman"/>
                <a:cs typeface="Times New Roman"/>
              </a:rPr>
              <a:t>El portal permite la ejecución de los procesos de manera intuitiva. Provee una vista global de las actividades en curso para una mejor monitorización de los procesos.</a:t>
            </a:r>
          </a:p>
          <a:p>
            <a:pPr marL="683895" indent="252095" algn="just">
              <a:spcAft>
                <a:spcPts val="0"/>
              </a:spcAft>
            </a:pPr>
            <a:endParaRPr lang="es-EC" sz="1200" dirty="0" smtClean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200" dirty="0" smtClean="0">
                <a:effectLst/>
                <a:latin typeface="Arial "/>
                <a:ea typeface="Times New Roman"/>
                <a:cs typeface="Times New Roman"/>
              </a:rPr>
              <a:t>El portal tiene los siguientes módulos de acuerdo al actor:</a:t>
            </a:r>
            <a:endParaRPr lang="es-EC" sz="1200" dirty="0" smtClean="0">
              <a:latin typeface="Arial 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ES" sz="1200" b="1" dirty="0" smtClean="0">
                <a:effectLst/>
                <a:latin typeface="Arial "/>
                <a:ea typeface="Times New Roman"/>
                <a:cs typeface="Times New Roman"/>
              </a:rPr>
              <a:t>Administrador</a:t>
            </a:r>
            <a:endParaRPr lang="es-EC" sz="1200" dirty="0" smtClean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200" b="1" dirty="0" smtClean="0">
                <a:effectLst/>
                <a:latin typeface="Arial "/>
                <a:ea typeface="Times New Roman"/>
                <a:cs typeface="Times New Roman"/>
              </a:rPr>
              <a:t>Módulo: Organización</a:t>
            </a:r>
            <a:endParaRPr lang="es-EC" sz="1200" dirty="0" smtClean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200" dirty="0" smtClean="0">
                <a:effectLst/>
                <a:latin typeface="Arial "/>
                <a:ea typeface="Times New Roman"/>
                <a:cs typeface="Times New Roman"/>
              </a:rPr>
              <a:t>Registro de usuarios, roles y grupos.</a:t>
            </a:r>
            <a:endParaRPr lang="es-EC" sz="1200" dirty="0" smtClean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200" b="1" dirty="0" smtClean="0">
                <a:effectLst/>
                <a:latin typeface="Arial "/>
                <a:ea typeface="Times New Roman"/>
                <a:cs typeface="Times New Roman"/>
              </a:rPr>
              <a:t>Módulo: Reportes</a:t>
            </a:r>
            <a:endParaRPr lang="es-EC" sz="1200" dirty="0" smtClean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200" dirty="0" smtClean="0">
                <a:effectLst/>
                <a:latin typeface="Arial "/>
                <a:ea typeface="Times New Roman"/>
                <a:cs typeface="Times New Roman"/>
              </a:rPr>
              <a:t>Gestión del Tablero de Reportes (Monitorización de las actividades)</a:t>
            </a:r>
            <a:endParaRPr lang="es-EC" sz="1200" dirty="0" smtClean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200" b="1" dirty="0" smtClean="0">
                <a:effectLst/>
                <a:latin typeface="Arial "/>
                <a:ea typeface="Times New Roman"/>
                <a:cs typeface="Times New Roman"/>
              </a:rPr>
              <a:t>Módulo: Procesos</a:t>
            </a:r>
            <a:endParaRPr lang="es-EC" sz="1200" dirty="0" smtClean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200" dirty="0" smtClean="0">
                <a:effectLst/>
                <a:latin typeface="Arial "/>
                <a:ea typeface="Times New Roman"/>
                <a:cs typeface="Times New Roman"/>
              </a:rPr>
              <a:t>Gestión de Procesos y Casos.</a:t>
            </a:r>
            <a:endParaRPr lang="es-EC" sz="1200" dirty="0" smtClean="0">
              <a:latin typeface="Arial 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ES" sz="1200" b="1" dirty="0" smtClean="0">
                <a:effectLst/>
                <a:latin typeface="Arial "/>
                <a:ea typeface="Times New Roman"/>
                <a:cs typeface="Times New Roman"/>
              </a:rPr>
              <a:t>Usuario</a:t>
            </a:r>
            <a:endParaRPr lang="es-EC" sz="1200" dirty="0" smtClean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200" b="1" dirty="0" smtClean="0">
                <a:effectLst/>
                <a:latin typeface="Arial "/>
                <a:ea typeface="Times New Roman"/>
                <a:cs typeface="Times New Roman"/>
              </a:rPr>
              <a:t>Módulo: Revisión de Casos </a:t>
            </a:r>
            <a:endParaRPr lang="es-EC" sz="1200" dirty="0" smtClean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200" b="1" dirty="0" smtClean="0">
                <a:effectLst/>
                <a:latin typeface="Arial "/>
                <a:ea typeface="Times New Roman"/>
                <a:cs typeface="Times New Roman"/>
              </a:rPr>
              <a:t>Módulo: Iniciar Casos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B7D-A642-40B0-BE0B-6488A026CBBD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424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0EDDBC-B412-4CAF-B58F-8232FFB22C0A}" type="slidenum">
              <a:rPr lang="es-ES" altLang="es-EC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s-EC" smtClean="0">
              <a:solidFill>
                <a:prstClr val="black"/>
              </a:solidFill>
            </a:endParaRPr>
          </a:p>
        </p:txBody>
      </p:sp>
      <p:sp>
        <p:nvSpPr>
          <p:cNvPr id="19457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C" altLang="es-EC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34F9-8EC7-44E8-B054-B62C5BE86F95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850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C34F9-8EC7-44E8-B054-B62C5BE86F95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85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72AC-8497-427B-A412-937D4BF19F6F}" type="datetimeFigureOut">
              <a:rPr lang="en-US" altLang="es-EC"/>
              <a:pPr>
                <a:defRPr/>
              </a:pPr>
              <a:t>9/9/2014</a:t>
            </a:fld>
            <a:endParaRPr lang="en-U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9007-0858-4CEF-AD67-C207BF5A84F3}" type="slidenum">
              <a:rPr lang="en-US" altLang="es-EC"/>
              <a:pPr>
                <a:defRPr/>
              </a:pPr>
              <a:t>‹Nº›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29499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3C4C-9864-4896-ADA7-3698D400D2A5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1D18-ACF7-4B3C-B449-0E564256AC2A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4001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0C58-CEA8-404F-A2C3-F62B439AEBA4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8C82-25BE-403E-9EFF-40C2652EC7A4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0614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2400" cy="113916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2488" cy="4667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6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8AC6-0965-496C-9C1A-3BB06DE39801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1161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6A70-E567-48BC-827D-F29C8E5463B8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E6C45-4819-4ECD-BEF1-49F187024410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4359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72AC-8497-427B-A412-937D4BF19F6F}" type="datetimeFigureOut">
              <a:rPr lang="en-US" altLang="es-EC"/>
              <a:pPr>
                <a:defRPr/>
              </a:pPr>
              <a:t>9/9/2014</a:t>
            </a:fld>
            <a:endParaRPr lang="en-U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9007-0858-4CEF-AD67-C207BF5A84F3}" type="slidenum">
              <a:rPr lang="en-US" altLang="es-EC"/>
              <a:pPr>
                <a:defRPr/>
              </a:pPr>
              <a:t>‹Nº›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28755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6A70-E567-48BC-827D-F29C8E5463B8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E6C45-4819-4ECD-BEF1-49F187024410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2451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A36E-B10E-4BE4-A83B-EA8FC0E9E02F}" type="datetimeFigureOut">
              <a:rPr lang="en-US" altLang="es-EC"/>
              <a:pPr>
                <a:defRPr/>
              </a:pPr>
              <a:t>9/9/2014</a:t>
            </a:fld>
            <a:endParaRPr lang="en-U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7AB-F061-4641-8BBD-D543D451A155}" type="slidenum">
              <a:rPr lang="en-US" altLang="es-EC"/>
              <a:pPr>
                <a:defRPr/>
              </a:pPr>
              <a:t>‹Nº›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37693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34915-46BB-421E-9860-1E9A1A9FD021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59C1-BB93-427F-B2D4-7C9D54106E62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2326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884-BC84-4E7F-A54A-ACA1B64D7F22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ADB7-BC8E-460C-9D07-A78FC0F1ADAA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7557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4527-C34B-4A20-8AF2-299043C9E6B1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5ADE-DD1B-485F-B3C1-07E797EB6E37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8225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A36E-B10E-4BE4-A83B-EA8FC0E9E02F}" type="datetimeFigureOut">
              <a:rPr lang="en-US" altLang="es-EC"/>
              <a:pPr>
                <a:defRPr/>
              </a:pPr>
              <a:t>9/9/2014</a:t>
            </a:fld>
            <a:endParaRPr lang="en-U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7AB-F061-4641-8BBD-D543D451A155}" type="slidenum">
              <a:rPr lang="en-US" altLang="es-EC"/>
              <a:pPr>
                <a:defRPr/>
              </a:pPr>
              <a:t>‹Nº›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28326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D4C4-A6DF-4315-A949-1D6E7D5CB671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56D4-059D-4CA4-812F-B134539B2478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6426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6764-F0D8-4439-A847-42A01ADF4932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64D1-9B8B-4AB0-8BE2-9B096309E926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6302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265C-8170-44F4-A71B-3CD153CE62FD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4A83-566D-404E-9E32-2FDEC4827814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41953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3C4C-9864-4896-ADA7-3698D400D2A5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1D18-ACF7-4B3C-B449-0E564256AC2A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2078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0C58-CEA8-404F-A2C3-F62B439AEBA4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8C82-25BE-403E-9EFF-40C2652EC7A4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1653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2400" cy="113916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2488" cy="4667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6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8AC6-0965-496C-9C1A-3BB06DE39801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012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8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34915-46BB-421E-9860-1E9A1A9FD021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59C1-BB93-427F-B2D4-7C9D54106E62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1969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1884-BC84-4E7F-A54A-ACA1B64D7F22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ADB7-BC8E-460C-9D07-A78FC0F1ADAA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2194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4527-C34B-4A20-8AF2-299043C9E6B1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5ADE-DD1B-485F-B3C1-07E797EB6E37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2966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D4C4-A6DF-4315-A949-1D6E7D5CB671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56D4-059D-4CA4-812F-B134539B2478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42277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6764-F0D8-4439-A847-42A01ADF4932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64D1-9B8B-4AB0-8BE2-9B096309E926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3775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265C-8170-44F4-A71B-3CD153CE62FD}" type="datetimeFigureOut">
              <a:rPr lang="es-ES" altLang="es-EC"/>
              <a:pPr>
                <a:defRPr/>
              </a:pPr>
              <a:t>09/09/2014</a:t>
            </a:fld>
            <a:endParaRPr lang="es-ES" altLang="es-EC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4A83-566D-404E-9E32-2FDEC4827814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056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C" smtClean="0"/>
              <a:t>Clic para editar título</a:t>
            </a:r>
            <a:endParaRPr lang="es-ES" altLang="es-EC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C" smtClean="0"/>
              <a:t>Haga clic para modificar el estilo de texto del patrón</a:t>
            </a:r>
          </a:p>
          <a:p>
            <a:pPr lvl="1"/>
            <a:r>
              <a:rPr lang="es-ES_tradnl" altLang="es-EC" smtClean="0"/>
              <a:t>Segundo nivel</a:t>
            </a:r>
          </a:p>
          <a:p>
            <a:pPr lvl="2"/>
            <a:r>
              <a:rPr lang="es-ES_tradnl" altLang="es-EC" smtClean="0"/>
              <a:t>Tercer nivel</a:t>
            </a:r>
          </a:p>
          <a:p>
            <a:pPr lvl="3"/>
            <a:r>
              <a:rPr lang="es-ES_tradnl" altLang="es-EC" smtClean="0"/>
              <a:t>Cuarto nivel</a:t>
            </a:r>
          </a:p>
          <a:p>
            <a:pPr lvl="4"/>
            <a:r>
              <a:rPr lang="es-ES_tradnl" altLang="es-EC" smtClean="0"/>
              <a:t>Quinto nivel</a:t>
            </a:r>
            <a:endParaRPr lang="es-ES" altLang="es-EC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BB66BB-647C-4423-948C-39C9EEFE506E}" type="datetimeFigureOut">
              <a:rPr lang="es-ES" altLang="es-EC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09/09/2014</a:t>
            </a:fld>
            <a:endParaRPr lang="es-ES" altLang="es-EC"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8AAA70-4364-4C12-89AB-B8B3731BBA20}" type="slidenum">
              <a:rPr lang="es-ES" altLang="es-EC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C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30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4976051-43CF-4544-A990-8031BF59AB27}" type="datetimeFigureOut">
              <a:rPr lang="es-EC" smtClean="0"/>
              <a:t>09/09/2014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786B0F-5BE1-464C-ABE0-0F0A8C0CF76F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C" smtClean="0"/>
              <a:t>Clic para editar título</a:t>
            </a:r>
            <a:endParaRPr lang="es-ES" altLang="es-EC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C" smtClean="0"/>
              <a:t>Haga clic para modificar el estilo de texto del patrón</a:t>
            </a:r>
          </a:p>
          <a:p>
            <a:pPr lvl="1"/>
            <a:r>
              <a:rPr lang="es-ES_tradnl" altLang="es-EC" smtClean="0"/>
              <a:t>Segundo nivel</a:t>
            </a:r>
          </a:p>
          <a:p>
            <a:pPr lvl="2"/>
            <a:r>
              <a:rPr lang="es-ES_tradnl" altLang="es-EC" smtClean="0"/>
              <a:t>Tercer nivel</a:t>
            </a:r>
          </a:p>
          <a:p>
            <a:pPr lvl="3"/>
            <a:r>
              <a:rPr lang="es-ES_tradnl" altLang="es-EC" smtClean="0"/>
              <a:t>Cuarto nivel</a:t>
            </a:r>
          </a:p>
          <a:p>
            <a:pPr lvl="4"/>
            <a:r>
              <a:rPr lang="es-ES_tradnl" altLang="es-EC" smtClean="0"/>
              <a:t>Quinto nivel</a:t>
            </a:r>
            <a:endParaRPr lang="es-ES" altLang="es-EC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BB66BB-647C-4423-948C-39C9EEFE506E}" type="datetimeFigureOut">
              <a:rPr lang="es-ES" altLang="es-EC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09/09/2014</a:t>
            </a:fld>
            <a:endParaRPr lang="es-ES" altLang="es-EC"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8AAA70-4364-4C12-89AB-B8B3731BBA20}" type="slidenum">
              <a:rPr lang="es-ES" altLang="es-EC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C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39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2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4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48.pn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47.png"/><Relationship Id="rId4" Type="http://schemas.openxmlformats.org/officeDocument/2006/relationships/diagramLayout" Target="../diagrams/layout19.xml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50.jpe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55.png"/><Relationship Id="rId4" Type="http://schemas.openxmlformats.org/officeDocument/2006/relationships/diagramLayout" Target="../diagrams/layout20.xml"/><Relationship Id="rId9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192.168.12.5:8080/bonit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1442" y="2060848"/>
            <a:ext cx="8444290" cy="2174875"/>
          </a:xfrm>
        </p:spPr>
        <p:txBody>
          <a:bodyPr>
            <a:normAutofit fontScale="90000"/>
          </a:bodyPr>
          <a:lstStyle/>
          <a:p>
            <a:pPr algn="just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es-ES" sz="2400" b="1" dirty="0"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latin typeface="Arial "/>
              </a:rPr>
              <a:t>LEVANTAMIENTO</a:t>
            </a:r>
            <a:r>
              <a:rPr lang="es-ES" sz="2000" b="1" dirty="0">
                <a:latin typeface="Arial "/>
              </a:rPr>
              <a:t>, DISEÑO Y AUTOMATIZACIÓN DEL </a:t>
            </a:r>
            <a:r>
              <a:rPr lang="es-EC" sz="2000" dirty="0">
                <a:latin typeface="Arial "/>
              </a:rPr>
              <a:t/>
            </a:r>
            <a:br>
              <a:rPr lang="es-EC" sz="2000" dirty="0">
                <a:latin typeface="Arial "/>
              </a:rPr>
            </a:br>
            <a:r>
              <a:rPr lang="es-ES" sz="2000" b="1" dirty="0">
                <a:latin typeface="Arial "/>
              </a:rPr>
              <a:t>PROCESO DE GESTIÓN DE INCIDENTES PARA MAGMASOFT, UTILIZANDO LA SUITE DE BPM OPEN SOURCE BONITASOFT E INTEGRACIÓN CON ALFRESCO COMO REPOSITORIO DOCUMENTAL, MEDIANTE LA UTILIZACIÓN DE LA PLATAFORMA JAVA ENTERPRISE EDITION JEE </a:t>
            </a:r>
            <a:r>
              <a:rPr lang="es-ES" sz="2000" b="1" dirty="0" smtClean="0">
                <a:latin typeface="Arial "/>
              </a:rPr>
              <a:t>6</a:t>
            </a:r>
            <a:r>
              <a:rPr lang="es-EC" sz="2400" dirty="0"/>
              <a:t/>
            </a:r>
            <a:br>
              <a:rPr lang="es-EC" sz="2400" dirty="0"/>
            </a:br>
            <a:r>
              <a:rPr lang="es-ES" altLang="es-EC" sz="2200" dirty="0" smtClean="0">
                <a:solidFill>
                  <a:srgbClr val="404040"/>
                </a:solidFill>
              </a:rPr>
              <a:t/>
            </a:r>
            <a:br>
              <a:rPr lang="es-ES" altLang="es-EC" sz="2200" dirty="0" smtClean="0">
                <a:solidFill>
                  <a:srgbClr val="404040"/>
                </a:solidFill>
              </a:rPr>
            </a:br>
            <a:r>
              <a:rPr lang="es-ES" altLang="es-EC" sz="2200" dirty="0" smtClean="0">
                <a:solidFill>
                  <a:srgbClr val="404040"/>
                </a:solidFill>
              </a:rPr>
              <a:t/>
            </a:r>
            <a:br>
              <a:rPr lang="es-ES" altLang="es-EC" sz="2200" dirty="0" smtClean="0">
                <a:solidFill>
                  <a:srgbClr val="404040"/>
                </a:solidFill>
              </a:rPr>
            </a:br>
            <a:endParaRPr lang="es-ES" altLang="es-EC" sz="2200" b="1" dirty="0" smtClean="0">
              <a:solidFill>
                <a:srgbClr val="40404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27387" y="3717032"/>
            <a:ext cx="2692400" cy="102132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Autores: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Rojas Aguirre Ximena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Taco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Paucar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Vladimir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endParaRPr lang="es-ES" sz="1600" dirty="0"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494242" y="4941168"/>
            <a:ext cx="4251325" cy="135021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E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Tutores:</a:t>
            </a:r>
          </a:p>
          <a:p>
            <a:pPr>
              <a:lnSpc>
                <a:spcPct val="150000"/>
              </a:lnSpc>
              <a:defRPr/>
            </a:pPr>
            <a:r>
              <a:rPr lang="es-ES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Ing.  Víctor </a:t>
            </a:r>
            <a:r>
              <a:rPr lang="es-ES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Paliz</a:t>
            </a:r>
            <a:endParaRPr lang="es-ES" sz="2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s-ES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Codirector: Eco. Gabriel </a:t>
            </a:r>
            <a:r>
              <a:rPr lang="es-ES" sz="2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Chiriboga</a:t>
            </a:r>
            <a:endParaRPr lang="es-ES" sz="2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s-ES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Informante: Ing. Andrés de la Torre</a:t>
            </a:r>
            <a:endParaRPr lang="es-ES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Subtítulo 2"/>
          <p:cNvSpPr txBox="1">
            <a:spLocks/>
          </p:cNvSpPr>
          <p:nvPr/>
        </p:nvSpPr>
        <p:spPr bwMode="auto">
          <a:xfrm>
            <a:off x="3481386" y="6443663"/>
            <a:ext cx="253077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Aft>
                <a:spcPct val="0"/>
              </a:spcAft>
              <a:buFont typeface="Arial" pitchFamily="34" charset="0"/>
              <a:buNone/>
            </a:pPr>
            <a:r>
              <a:rPr lang="es-ES" altLang="es-EC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Sangolqui, Agosto </a:t>
            </a:r>
            <a:r>
              <a:rPr lang="es-ES" altLang="es-EC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 2014</a:t>
            </a:r>
          </a:p>
        </p:txBody>
      </p:sp>
      <p:cxnSp>
        <p:nvCxnSpPr>
          <p:cNvPr id="8" name="Conector recto 7"/>
          <p:cNvCxnSpPr>
            <a:cxnSpLocks noChangeShapeType="1"/>
          </p:cNvCxnSpPr>
          <p:nvPr/>
        </p:nvCxnSpPr>
        <p:spPr bwMode="auto">
          <a:xfrm>
            <a:off x="395536" y="3573016"/>
            <a:ext cx="8424936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cxnSpLocks noChangeShapeType="1"/>
          </p:cNvCxnSpPr>
          <p:nvPr/>
        </p:nvCxnSpPr>
        <p:spPr bwMode="auto">
          <a:xfrm>
            <a:off x="2860161" y="6432517"/>
            <a:ext cx="3885406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29" name="Subtítulo 2"/>
          <p:cNvSpPr txBox="1">
            <a:spLocks/>
          </p:cNvSpPr>
          <p:nvPr/>
        </p:nvSpPr>
        <p:spPr bwMode="auto">
          <a:xfrm>
            <a:off x="2036482" y="1359647"/>
            <a:ext cx="5307572" cy="44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Aft>
                <a:spcPct val="0"/>
              </a:spcAft>
              <a:buFont typeface="Arial" pitchFamily="34" charset="0"/>
              <a:buNone/>
            </a:pPr>
            <a:r>
              <a:rPr lang="es-ES" altLang="es-EC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CARRERA DE INGENIERÍA </a:t>
            </a:r>
            <a:r>
              <a:rPr lang="es-ES" altLang="es-EC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SISTEMAS E INFORMÁTICA</a:t>
            </a:r>
          </a:p>
        </p:txBody>
      </p:sp>
      <p:pic>
        <p:nvPicPr>
          <p:cNvPr id="5130" name="9 Imagen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112713"/>
            <a:ext cx="45148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cto 23"/>
          <p:cNvCxnSpPr>
            <a:cxnSpLocks noChangeShapeType="1"/>
          </p:cNvCxnSpPr>
          <p:nvPr/>
        </p:nvCxnSpPr>
        <p:spPr bwMode="auto">
          <a:xfrm>
            <a:off x="2843808" y="3645024"/>
            <a:ext cx="3885406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5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BPM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76482321"/>
              </p:ext>
            </p:extLst>
          </p:nvPr>
        </p:nvGraphicFramePr>
        <p:xfrm>
          <a:off x="1120588" y="1222188"/>
          <a:ext cx="7154881" cy="213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840760" cy="244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5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BPM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107185167"/>
              </p:ext>
            </p:extLst>
          </p:nvPr>
        </p:nvGraphicFramePr>
        <p:xfrm>
          <a:off x="1120588" y="1222188"/>
          <a:ext cx="7154881" cy="213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vlady\Pictures\ciclobp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52686"/>
            <a:ext cx="7416824" cy="264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5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BPM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73487866"/>
              </p:ext>
            </p:extLst>
          </p:nvPr>
        </p:nvGraphicFramePr>
        <p:xfrm>
          <a:off x="1120588" y="1222188"/>
          <a:ext cx="7154881" cy="213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2" y="3068960"/>
            <a:ext cx="75314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5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BPM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80"/>
          <a:stretch/>
        </p:blipFill>
        <p:spPr bwMode="auto">
          <a:xfrm>
            <a:off x="1885528" y="3661370"/>
            <a:ext cx="5638800" cy="5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vlady\Pictures\manual-de-procesos-y-funcion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84448"/>
            <a:ext cx="3522267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571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18805"/>
            <a:ext cx="4176464" cy="245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9"/>
          <a:stretch/>
        </p:blipFill>
        <p:spPr bwMode="auto">
          <a:xfrm>
            <a:off x="1888502" y="4365104"/>
            <a:ext cx="5638800" cy="187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6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5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BPM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779457453"/>
              </p:ext>
            </p:extLst>
          </p:nvPr>
        </p:nvGraphicFramePr>
        <p:xfrm>
          <a:off x="1120588" y="1222188"/>
          <a:ext cx="7154881" cy="213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8374" y="3447757"/>
            <a:ext cx="6812018" cy="300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59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5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ITIL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792559625"/>
              </p:ext>
            </p:extLst>
          </p:nvPr>
        </p:nvGraphicFramePr>
        <p:xfrm>
          <a:off x="1120588" y="1222188"/>
          <a:ext cx="7195828" cy="436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7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5FC85B-07AE-478A-BF7A-B68B5B2D0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BD5FC85B-07AE-478A-BF7A-B68B5B2D0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BD5FC85B-07AE-478A-BF7A-B68B5B2D0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BD5FC85B-07AE-478A-BF7A-B68B5B2D0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BD5FC85B-07AE-478A-BF7A-B68B5B2D0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39CE22-E45E-47A2-AEFE-75FB54662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7139CE22-E45E-47A2-AEFE-75FB54662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7139CE22-E45E-47A2-AEFE-75FB54662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7139CE22-E45E-47A2-AEFE-75FB54662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7139CE22-E45E-47A2-AEFE-75FB54662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F90B5B-08C1-4CE4-A7A9-9AEC70F0E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24F90B5B-08C1-4CE4-A7A9-9AEC70F0E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24F90B5B-08C1-4CE4-A7A9-9AEC70F0E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24F90B5B-08C1-4CE4-A7A9-9AEC70F0E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graphicEl>
                                              <a:dgm id="{24F90B5B-08C1-4CE4-A7A9-9AEC70F0E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DE06A-1D06-462D-B224-8D01ACBC3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EE2DE06A-1D06-462D-B224-8D01ACBC3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EE2DE06A-1D06-462D-B224-8D01ACBC3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EE2DE06A-1D06-462D-B224-8D01ACBC3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EE2DE06A-1D06-462D-B224-8D01ACBC3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7D98A4-4702-485D-AE5C-C42BB3650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C37D98A4-4702-485D-AE5C-C42BB3650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C37D98A4-4702-485D-AE5C-C42BB3650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C37D98A4-4702-485D-AE5C-C42BB3650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C37D98A4-4702-485D-AE5C-C42BB3650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7B8199-47A3-4DB8-A6CB-60286A11D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graphicEl>
                                              <a:dgm id="{857B8199-47A3-4DB8-A6CB-60286A11D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dgm id="{857B8199-47A3-4DB8-A6CB-60286A11D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857B8199-47A3-4DB8-A6CB-60286A11D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857B8199-47A3-4DB8-A6CB-60286A11D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s-ES" altLang="es-EC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ES" altLang="es-EC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ITIL </a:t>
            </a:r>
            <a:r>
              <a:rPr lang="es-ES" altLang="es-EC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s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</a:p>
          <a:p>
            <a:pPr eaLnBrk="1" hangingPunct="1"/>
            <a:endParaRPr lang="es-ES" altLang="es-EC" sz="4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81128"/>
            <a:ext cx="3744415" cy="1976442"/>
          </a:xfrm>
          <a:prstGeom prst="rect">
            <a:avLst/>
          </a:prstGeom>
        </p:spPr>
      </p:pic>
      <p:sp>
        <p:nvSpPr>
          <p:cNvPr id="10" name="9 Llamada rectangular redondeada"/>
          <p:cNvSpPr/>
          <p:nvPr/>
        </p:nvSpPr>
        <p:spPr>
          <a:xfrm>
            <a:off x="179512" y="1196752"/>
            <a:ext cx="4464496" cy="936104"/>
          </a:xfrm>
          <a:prstGeom prst="wedgeRoundRectCallout">
            <a:avLst>
              <a:gd name="adj1" fmla="val -22512"/>
              <a:gd name="adj2" fmla="val 7562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140406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Una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Organización de TI sin un Catálogo de Servicios es como un restaurante sin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menú.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29669474"/>
              </p:ext>
            </p:extLst>
          </p:nvPr>
        </p:nvGraphicFramePr>
        <p:xfrm>
          <a:off x="-180528" y="2276872"/>
          <a:ext cx="7154881" cy="213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633188596"/>
              </p:ext>
            </p:extLst>
          </p:nvPr>
        </p:nvGraphicFramePr>
        <p:xfrm>
          <a:off x="5148064" y="1268760"/>
          <a:ext cx="475252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230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4243D7-0EA9-4366-9E80-DF0BC3C7D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26AF630-FFAB-4C44-BD70-2291A6BE9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4A377E-4A8F-4FD5-90B0-71EDE722D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4243D7-0EA9-4366-9E80-DF0BC3C7D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dgm id="{384243D7-0EA9-4366-9E80-DF0BC3C7D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graphicEl>
                                              <a:dgm id="{384243D7-0EA9-4366-9E80-DF0BC3C7D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dgm id="{384243D7-0EA9-4366-9E80-DF0BC3C7D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26AF630-FFAB-4C44-BD70-2291A6BE9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226AF630-FFAB-4C44-BD70-2291A6BE9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graphicEl>
                                              <a:dgm id="{226AF630-FFAB-4C44-BD70-2291A6BE9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dgm id="{226AF630-FFAB-4C44-BD70-2291A6BE9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4A377E-4A8F-4FD5-90B0-71EDE722D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graphicEl>
                                              <a:dgm id="{984A377E-4A8F-4FD5-90B0-71EDE722D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graphicEl>
                                              <a:dgm id="{984A377E-4A8F-4FD5-90B0-71EDE722D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984A377E-4A8F-4FD5-90B0-71EDE722D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mph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3">
                                            <p:graphicEl>
                                              <a:dgm id="{384243D7-0EA9-4366-9E80-DF0BC3C7D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graphicEl>
                                              <a:dgm id="{384243D7-0EA9-4366-9E80-DF0BC3C7D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384243D7-0EA9-4366-9E80-DF0BC3C7D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384243D7-0EA9-4366-9E80-DF0BC3C7D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mph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">
                                            <p:graphicEl>
                                              <a:dgm id="{226AF630-FFAB-4C44-BD70-2291A6BE9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graphicEl>
                                              <a:dgm id="{226AF630-FFAB-4C44-BD70-2291A6BE9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graphicEl>
                                              <a:dgm id="{226AF630-FFAB-4C44-BD70-2291A6BE9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226AF630-FFAB-4C44-BD70-2291A6BE9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1" presetClass="emph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984A377E-4A8F-4FD5-90B0-71EDE722D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984A377E-4A8F-4FD5-90B0-71EDE722D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984A377E-4A8F-4FD5-90B0-71EDE722D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graphicEl>
                                              <a:dgm id="{984A377E-4A8F-4FD5-90B0-71EDE722D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8" presetClass="exit" presetSubtype="3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2" grpId="0">
        <p:bldAsOne/>
      </p:bldGraphic>
      <p:bldGraphic spid="13" grpId="0">
        <p:bldSub>
          <a:bldDgm/>
        </p:bldSub>
      </p:bldGraphic>
      <p:bldGraphic spid="13" grpId="1">
        <p:bldSub>
          <a:bldDgm/>
        </p:bldSub>
      </p:bldGraphic>
      <p:bldGraphic spid="13" grpId="2">
        <p:bldSub>
          <a:bldDgm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s-ES" altLang="es-EC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ES" altLang="es-EC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ITIL – </a:t>
            </a:r>
            <a:r>
              <a:rPr lang="es-E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</a:p>
          <a:p>
            <a:pPr eaLnBrk="1" hangingPunct="1"/>
            <a:endParaRPr lang="es-ES" altLang="es-EC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467544" y="1034116"/>
            <a:ext cx="3096344" cy="4987172"/>
            <a:chOff x="3052" y="-1"/>
            <a:chExt cx="2934890" cy="4789768"/>
          </a:xfrm>
        </p:grpSpPr>
        <p:sp>
          <p:nvSpPr>
            <p:cNvPr id="14" name="13 Operación manual"/>
            <p:cNvSpPr/>
            <p:nvPr/>
          </p:nvSpPr>
          <p:spPr>
            <a:xfrm rot="16200000">
              <a:off x="-924387" y="927438"/>
              <a:ext cx="4789768" cy="2934890"/>
            </a:xfrm>
            <a:prstGeom prst="flowChartManualOperation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peración manual 4"/>
            <p:cNvSpPr/>
            <p:nvPr/>
          </p:nvSpPr>
          <p:spPr>
            <a:xfrm rot="21600000">
              <a:off x="3052" y="957953"/>
              <a:ext cx="2934890" cy="2873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0" rIns="133936" bIns="0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100" b="1" dirty="0" smtClean="0">
                  <a:latin typeface="Arial" pitchFamily="34" charset="0"/>
                  <a:cs typeface="Arial" pitchFamily="34" charset="0"/>
                </a:rPr>
                <a:t>Características</a:t>
              </a:r>
              <a:endParaRPr lang="es-EC" sz="2100" kern="1200" dirty="0">
                <a:latin typeface="Arial" pitchFamily="34" charset="0"/>
                <a:cs typeface="Arial" pitchFamily="34" charset="0"/>
              </a:endParaRPr>
            </a:p>
            <a:p>
              <a:pPr marL="285750" lvl="0" indent="-285750" algn="just">
                <a:buFont typeface="Wingdings" pitchFamily="2" charset="2"/>
                <a:buChar char="§"/>
              </a:pPr>
              <a:r>
                <a:rPr lang="es-ES" sz="1600" dirty="0"/>
                <a:t>Es el registro de productos y servicios que se usa para describirlos, publicarlos y promoverlos.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just">
                <a:buFont typeface="Wingdings" pitchFamily="2" charset="2"/>
                <a:buChar char="§"/>
              </a:pPr>
              <a:r>
                <a:rPr lang="es-ES" sz="1600" dirty="0"/>
                <a:t>Define los servicios estándares y sus niveles de servicio.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just">
                <a:buFont typeface="Wingdings" pitchFamily="2" charset="2"/>
                <a:buChar char="§"/>
              </a:pPr>
              <a:r>
                <a:rPr lang="es-ES" sz="1600" dirty="0"/>
                <a:t>Es el punto de partida para que el cliente solicite nuevos servicios y que puedan negociar Acuerdos de Nivel de Servicio (SLA) apropiados.</a:t>
              </a:r>
              <a:endParaRPr lang="es-EC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 bwMode="auto">
          <a:xfrm>
            <a:off x="3563888" y="772836"/>
            <a:ext cx="5580112" cy="56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ITIL - SLA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760538380"/>
              </p:ext>
            </p:extLst>
          </p:nvPr>
        </p:nvGraphicFramePr>
        <p:xfrm>
          <a:off x="-756592" y="1196752"/>
          <a:ext cx="8928992" cy="213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2680065021"/>
              </p:ext>
            </p:extLst>
          </p:nvPr>
        </p:nvGraphicFramePr>
        <p:xfrm>
          <a:off x="4823520" y="1268760"/>
          <a:ext cx="432048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62" y="3501008"/>
            <a:ext cx="5505450" cy="2552700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01E85E2-1094-48DD-BDC7-DD73B924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2244E2B-5947-4F94-9E4C-650DCAEB1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5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ITIL – GESTI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 DE INCIDENTES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3523661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27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DDEBCF">
                <a:alpha val="90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71144437"/>
              </p:ext>
            </p:extLst>
          </p:nvPr>
        </p:nvGraphicFramePr>
        <p:xfrm>
          <a:off x="971601" y="1340768"/>
          <a:ext cx="70567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C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510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5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ITIL - GESTIÓN DE INCIDENTES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86013880"/>
              </p:ext>
            </p:extLst>
          </p:nvPr>
        </p:nvGraphicFramePr>
        <p:xfrm>
          <a:off x="765175" y="792163"/>
          <a:ext cx="3456384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Flecha derecha"/>
          <p:cNvSpPr/>
          <p:nvPr/>
        </p:nvSpPr>
        <p:spPr>
          <a:xfrm>
            <a:off x="3707904" y="980728"/>
            <a:ext cx="4824536" cy="20882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10800000">
            <a:off x="3563888" y="2852937"/>
            <a:ext cx="4968552" cy="1440160"/>
          </a:xfrm>
          <a:prstGeom prst="righ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3707904" y="3429000"/>
            <a:ext cx="5436096" cy="3600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779912" y="1484784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Comprobar que el incidente aun no ha sido registrado.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Asignación de referencia.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Registro inicial.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779912" y="328498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Asignación de recursos.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Se asocia un estado al incidente.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779912" y="4365104"/>
            <a:ext cx="4600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Analiza el incidente para identificar con alguna incidencia ya resuelta para aplicar el procedimiento correspondiente.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Si el personal a cargo no es capaz de resolver el incidente se siguen los protocolos de escalado predeterminados.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Actualiza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estado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incidente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 se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cierra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incidente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AE5641-DDA0-4147-81B0-F54A45CB3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5">
                                            <p:graphicEl>
                                              <a:dgm id="{9CAE5641-DDA0-4147-81B0-F54A45CB3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5">
                                            <p:graphicEl>
                                              <a:dgm id="{9CAE5641-DDA0-4147-81B0-F54A45CB3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5">
                                            <p:graphicEl>
                                              <a:dgm id="{9CAE5641-DDA0-4147-81B0-F54A45CB3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D1C8C5-BAA8-41EB-84F7-EC1658B3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5">
                                            <p:graphicEl>
                                              <a:dgm id="{F8D1C8C5-BAA8-41EB-84F7-EC1658B3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5">
                                            <p:graphicEl>
                                              <a:dgm id="{F8D1C8C5-BAA8-41EB-84F7-EC1658B3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5">
                                            <p:graphicEl>
                                              <a:dgm id="{F8D1C8C5-BAA8-41EB-84F7-EC1658B3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35D3A3-C82C-4056-9E1E-D7D93DF25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5">
                                            <p:graphicEl>
                                              <a:dgm id="{B735D3A3-C82C-4056-9E1E-D7D93DF25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750" fill="hold"/>
                                        <p:tgtEl>
                                          <p:spTgt spid="5">
                                            <p:graphicEl>
                                              <a:dgm id="{B735D3A3-C82C-4056-9E1E-D7D93DF25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0" fill="hold"/>
                                        <p:tgtEl>
                                          <p:spTgt spid="5">
                                            <p:graphicEl>
                                              <a:dgm id="{B735D3A3-C82C-4056-9E1E-D7D93DF25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BDE28D-A2C3-4205-88C7-EB8B1D960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750"/>
                                        <p:tgtEl>
                                          <p:spTgt spid="5">
                                            <p:graphicEl>
                                              <a:dgm id="{17BDE28D-A2C3-4205-88C7-EB8B1D960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750" fill="hold"/>
                                        <p:tgtEl>
                                          <p:spTgt spid="5">
                                            <p:graphicEl>
                                              <a:dgm id="{17BDE28D-A2C3-4205-88C7-EB8B1D960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0" fill="hold"/>
                                        <p:tgtEl>
                                          <p:spTgt spid="5">
                                            <p:graphicEl>
                                              <a:dgm id="{17BDE28D-A2C3-4205-88C7-EB8B1D960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9B57B-AB8D-4DC7-8650-F59924F7C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750"/>
                                        <p:tgtEl>
                                          <p:spTgt spid="5">
                                            <p:graphicEl>
                                              <a:dgm id="{B519B57B-AB8D-4DC7-8650-F59924F7C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750" fill="hold"/>
                                        <p:tgtEl>
                                          <p:spTgt spid="5">
                                            <p:graphicEl>
                                              <a:dgm id="{B519B57B-AB8D-4DC7-8650-F59924F7C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0" fill="hold"/>
                                        <p:tgtEl>
                                          <p:spTgt spid="5">
                                            <p:graphicEl>
                                              <a:dgm id="{B519B57B-AB8D-4DC7-8650-F59924F7C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75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C8C776-D09D-410A-9D6B-46DFB643E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750"/>
                                        <p:tgtEl>
                                          <p:spTgt spid="5">
                                            <p:graphicEl>
                                              <a:dgm id="{53C8C776-D09D-410A-9D6B-46DFB643E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750" fill="hold"/>
                                        <p:tgtEl>
                                          <p:spTgt spid="5">
                                            <p:graphicEl>
                                              <a:dgm id="{53C8C776-D09D-410A-9D6B-46DFB643E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50" fill="hold"/>
                                        <p:tgtEl>
                                          <p:spTgt spid="5">
                                            <p:graphicEl>
                                              <a:dgm id="{53C8C776-D09D-410A-9D6B-46DFB643E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6" descr="data:image/jpeg;base64,/9j/4AAQSkZJRgABAQAAAQABAAD/2wCEAAkGBxMHBhQTExMWFRMTECESFhgYExsgGhgbFR0fGxYdGx4YHCghGB4lHxYXITEkJSsrLi4uGB8zODMsNywtLi4BCgoKDgwOGxAQGjgmICYyNSw1LDAwMiw0LCw0LzQsLCwsLDcvLCw0LC0sLCwsLCwsLCwsLCwsNDQsLCwsLCwsLP/AABEIALsBDgMBIgACEQEDEQH/xAAcAAEAAQUBAQAAAAAAAAAAAAAABAIDBQcIBgH/xABJEAABAwICBAcKDQMDBQEAAAABAAIDBBESIQUGEzEUIkFRU5HSBxUyNFRhcZOU0xYXIzVScnOBkrGys9FCoaM2dIIIM2JjgyT/xAAZAQEAAwEBAAAAAAAAAAAAAAAAAgMEAQX/xAAqEQEAAgEDAwIGAgMAAAAAAAAAAQIDBBFRExQhEjEiMjNBQlJxsSNh8P/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/ANtpcyNrvPeSVg9GI8i9EsFpnVKm01VPkmZje+FsLXG14gwucHREi7H3fe//AIt5lKnp3+IWJ9eaOBpJdJZr3sNqeUj5FwZI64Z4AeQ0v8G5tdXKzW2CGIFhxHaiMgteN0/B32swkuD7gC2ZtmAbqDpnUdlVogxxSSMkDZQHF+TuESbZ7ZLDjNx52Ft1txN5TdSqcVTn4pTimEoaZOK0ifhNmi2QMlyfSRzWs/xf7c8rWjdfKSrponPc6F0sG2wvjeAwWc6znFuEEiN5GfGDbi4Iv9j15ppK8MwzNaYw4vfTytAL5GxMaQ5gtcvab8xCoi1ApGFtzI9rYdgWueLOZZ7Wh1gCcLZHNGYyDb3IBVx+pMMjONNUucW4S50oLsnMfGc22BY6JhFgBkbg3KT0t/ueUj4X0rqhzGmV7mML3BlNK+wbI+I+Aw544ngDltcZKSdZKYUMMxktHOHFji1w8BjpHA3F2kNjebG3gkLHfAem4HLHiltMxrHEvBJwSvnBzbY8eV17ggjIhW9L6ntqdWYaGIgQMmaXF5OIRtdie1uEAXcCWZ2GFxXNse55X9P62x6Lp4sIc6SbZua0xvsGTSMjxPIbaLwzbHa5Fko9dKWWQMe/DJsTO6zZCxrG4sy8sAGTCc7blK0zq1DperbI90jS0NBDH2DxE8SRhwsbhrxcbt5UGTUOkmmYX7R4ZG6MNc/i2kD2u5LjiyuFgQDkSCRdI6e3k8rbtfKeSqhbGbiSQRvxRzNdGXOaxmJuyOG5e3wywcdmZusno/Wem0lIRE57yHNGUMmYeS1r2kt40d2uG0F25b1DptSaenjtilJu0klzbnZytmbuaB4UbRkN1+U3UjReq0WipbxPlHgtaC8EMjY4uETQRky7j59wvkEnp7eDyxtbre6k1t4LaEtEzI8O0O3cJWYi9sYBxNby+YFXJdf6WOYC02AMkdI408oMWwa17g9pZiF2yNIvzjnCzjdERionfxr1IAfnuwswcUjNuQ6156Huc0kFE6Jr5g1we11nMGITRtjeDZlrERsOQvdt+UrsTjn3PKU/XemjqXhzi1jIDIS6KUEOa3aPYQ6MAPbHZ+C+Ox8EWVvT2uLaPVd9XTsMuCYRFj2PY4EvDXgteA4EA3sRzK/pLUyn0lPK55ltMHYmB/ED5I9i+RoIyeY+LzZnK5JUybV2Gamew4sL6oVTsx4bS1wG7weIMvSub4/B5eeptfsVfLjja2mjqJIBJiNzso3Sh261nCKUfc3nU/QOn6vS07TwaNsbXNinO1ONj3RNkcWtLbOa0vazMgk3Nssw1CpO8hpSHmJ2zvdwv8gAG525QCHc+IrIP1bidpgVGKQHaCYxh9o3SBmzDy22bsFhvtkMr5rszj+0HlmURFS6IiICIiAiIgIiICIiAiIgIiICIiAiIgIiICIiAiIgIiICIiAiIgIiICIiAiIgIiICIiAiIgIiICIiAiIgIiII9VO6J7WtaHOdfe6wy352Ko2s3RM9aewvs/j0Xod+QXNus2m6pms1WBVVADa2ZoAqJAABK4AAB1gAABZW4sU5J2hXkyRjjeXSO1m6JnrT2E2s3RM9aewuXe/1X5XU+0ydpO/1X5XU+0ydpX9nblT3VeHUW1m6JnrT2E2s3RM9aewuXe/1X5XU+0ydpO/1X5XU+0ydpOztyd1Xh1FtZuiZ609hNrN0TPWnsLl3v9V+V1PtMnaXvO4vpSes1xc2SeaRvA3nC+Z7hcPjsbOJF8z1qF9NNKzO6dNRW07RDc21m6JnrT2E2s3RM9aewpaLMvRNrN0TPWnsJtZuiZ609hS0QRNrN0TPWnsJtZuiZ609hah7t2kp6PWWFsU8sbTSgkMle0E435kNIucgtd9/qvyup9pk7S00003rFt1F9RWk7TDqLazdEz1p7CbWbometPYXLvf6r8rqfaZO0nf6r8rqfaZO0p9nblDuq8OotrN0TPWnsJtZuiZ609hcu9/qvyup9pk7Sd/qvyup9pk7Sdnbk7qvDqLazdEz1p7CqpKkzPe1zQ1zCAbOuDcXGdgucdUdNVUutVI11TUOaauMEGokIILxcEF1iF0VSfOE31m/pCoy4pxztK7HkjJG8JqIiqWCIiAiIgIiICIiAiIgIiIIs/j0Xod+QXL2tH+qaz/fzfuvXUM/j0Xod+QXL2tH+qaz/fzfuvWzR/NLNqvkj+WMWbqdVamneRhaSJTFxXDOzcReCbAMsDxiRmCN4WFWSZp2YOfdzXiR5e9r2BzTiuSMLsg27ibDIHPetl/V+LHT0fkqh1eqJqcuEZFn7MNOTi7EWuAG+zS11ybAYTnkUOrtTbKMk8a7RvGEgeg4rjCGk4uRVwazVMDgQ9uPGXY9mzGcTnPILrXw4pHnDu4x8y+yazVMkpcXNJxYhijacLh4Lm4gbObyHkUd8vEJ7YmG3r3/AHEpWw65uLnBo4G8XJAHhx868ABYLYPcPaHa6uuL/wD4n/rjTP8ATkwfUhvTvhD0sf42/wArzkWskwpo7sYXuF3HwWsswOdduIuNnXYOfIi/L6jYt+iOoJsW/RHUF5L0mGotPmarDXtYxufG2g5ADne3KS3lva4yzWU74Q9LH+Nv8q7sW/RHUE2LfojqCDRXdvqo6vWaIxva8NpcJLXA2IkfcG24jmWu1sfu5wth1nhDWht6XEbAC5Mj7nLlWuF6un+nDzc/1JXaanNS5wba7Y3SZneI2lzrefC0n7lOl0BPGfBxEML3WPggWuCXWF7utYE5ghQaSpdR1TZGGzmODhcXGXODkQdxByIU2HT08JcQ4Xc17SSxpPyzsUhzHKSfN5lO3r+yNfRt5K7QM9CJS5gLYX4JHNe1waTa243txhnbl51jVlanWGepo3xuLMEjsTwI2i5OEuOQyJMbSfOPOsUu09W3xOX9O/wsvqe4M1spCTYCrjJJ3DjhdI0tfEK+b5VnhN/rb9Eedc3anC+ttH/u4/1hdLUkLeHzcUeE3kH0QsOs+eP4bNL8kr/fCHpY/wAbf5TvhD0sf42/yruxb9EdQTYt+iOoLI0rXfCHpY/xt/lO+EPSx/jb/Ku7Fv0R1BNi36I6ggtd8Ielj/G3+U74Q9LH+Nv8q7sW/RHUE2LfojqCC13wh6WP8bf5TvhD0sf42/yruxb9EdQTYt+iOoILXfCHpY/xt/lXoZmztu1wcL2uCD+S+bFv0R1BRqBobUz2Fvlh+2xBNREQEREEWfx6L0O/ILnTWTVmtm1kq3No6lzXVsrmkU8hBDpXFpBDbEEEG66Ln8ei9DvyClK3FlnHO8K8mOMkbS5Z+Ctf5FVezSdlPgrX+RVXs0nZXUyK7vL8Ku1py5WGrdaZizglRjADi3YSYgHXAJGG4BLTn5iq/grX+RVXs0nZXS1bC2nrm1AaAbbGR1hcsceLc7zheQc8gHPWQTvL8Ha05cs/BWv8iqvZpOyvc9xvQdVo7W9z5qaaJnBHtxSQvaLl8ZAu4AXyOXmK3aijfU2vXaYSpp61neBERZl4iIg013adC1OktY4XQ080rRShpMcT3AHG82JaDY2I61r74K1/kVV7NJ2V1Mi0U1NqV9MQovp63neXLPwVr/Iqr2aTsqh2rda2UNNJUBzgSG7CS5DbYiBhuQLi584XVKx9LC2q0g6ctBLQYY3WFw0H5Sx3jE4WPOI2lT7y/CPa05c0/BWv8iqvZpOynwVr/Iqr2aTsrqZE7y/B2tOXN2qerVbBrRSudSVDWtqo3Oc6nkAADwSSS2wAXQlJ84TfWb+kKaoVJ84TfWb+kKjLlnJO8rceOMcbQmoiKtYIiICIiAiIgKHReNT/AGo/bYpih0XjU/2o/bYgmIiICIiCLP49F6HfkFKUWfx6L0O/IKUgIiwbdI1TGPvAHkSSBtiW2awnZ3xeEXC2Y5UGZljE0Ra4XDgWkc4ORVjR0pfBhcbvjds3HnI3H/k0td/yWM751RseDAC2eZJza7zC1i0cnLbepcb3Mmjlc3BtWCORt/BdvZ/cub5y5vMgySIiAiIgIiICIiCLpGUx09mmz3nZs8xdy+fCAXW5mlXoIhBC1rcmtaGj0DILEaQnldXtdE0OayTZG7XG2JpdI4YeYiNt+S7wvjtJ1WOwpf6eWTlxYTuG6wLhzgjz2DOIsXo6tnmqMMkOEWccWeVnENGe/ihvLyrKIChUnzhN9Zv6QpqhUnzhN9Zv6QgmoiICIiD45wa25yAFyo0OkYZ2ktlY4AXNnj6Ifz/Rc13ocCpEjBJGWncRY/esS/QFK95AaBbNwByBItct3c5zGZJKDIR18Um6Rh42HJ43g2I3775JLXRxR3L22Avv5L2ytvzy9Kx0egaeaAFuIsdheCJXEODS5zc78YXkc7O+ZB5BaTPoaGenYwtOGOMxtAcRxXNwkGxzytv5QDvCCQK2IzYdozELZYxfMkDK/O0j7irdF41P9qP22KCzQVNKeKSc2yENkNjYksyBta5dbk5d+anUXjU/2o/bYgmIiICIiCLP49F6HfkFKUWfx6L0O/IKUgIiICtVcAqadzSbXGRG8HkI84Nj9yuog8rrrpiWi1Fnnids54wG3ABwuEjWPtiBBG+1xuIK0r8Y2lfLHeqh92tud1MbDVGr+jKxp/5sey/W0f4ytA0VHJXz4ImOe617NF8hvJ5h5/OtulrWazNoZNRa0TEVei+MbSvljvVQ+7T4xtK+WO9VD7teYmjMEpa4FrmnCQRYgjeCEdGWRtcQQ118J5DbI251q6VOIZupk5en+MbSvljvVQ+7T4xtK+WO9VD7teZZC6SFzgLtZbEebF4PXYr4yIyRucBcMGJx5gSGj+7gPvTpY+Id6mTl6f4xtK+WO9VD7tbl1A03NpDUGGomdtZ3ukbcgDE4TPjjHFAA3NG7zrnC6393HxwjU2lH9MLpXH675pMI+5hJt/7GlZtVStaxtDRpr2tM7y91R0/BaZrb3sMzyuJzc4+ckk/eryIsLWIiIChUnzhN9Zv6QpqhUnzhN9Zv6QgmoiICIiAsVpDQMdfUOc5z+MALDDYYSDlxeW1j5nOHKsqiDz1VoCCkgfK4vLWMLy3i2sC15sLZm0eHP+k4d1rY401JG9gdNKx1hGI3BpzNn8bCwh2K18yWmzuUOXsHsEjCCAQRYgjIg7wVaFFGABs2ZWtxBlhuW8nJiNvSUHlqcUb5gRLMfAc0uY4C9iGk3ZcGzCbu3A3FgV6Si8an+1H7bFc4DEXA7Nlxa3EGWHdbLKyt0XjU/wBqP22IJiIiAiIgiz+PReh35BSlFn8ei9DvyClICIiAiIg8j3WGB+oFTcA2DCPMRIyxXPdBWNpmSNfHtI5WBrmh+E8Vwe0h2F1rFo3gj+xHQ3dV/wBAVX1WfuMXN1lu0u01mJY9TvFomGfZrQ6ChEcTHR4Wuawid3ExNlaCwBowP+XJc4HjYRuSq1rlmp3tbtI3Pc8hzahwDdrI2R1mgDjXaRiuLh5y58BZLLR06e6nqZHp/hk7bh2y3OxC8xJB4xs0uacDGlwwssQ2x8IEhVP10c95OxzdJjIExDfDa/FhDANrdthILWysMl5ayWXOljOrkZXS+nZNJQhnHazFiIMrnYzgjYDISBtHDZXxEb3Hct59xtoHc8p8t75SfP8ALyD8gOpc72XRPcdFu53TfWl/fkVOpiIpERyv082m0zL2iIiwNYiIgKFSfOE31m/pCmqFSfOE31m/pCCaiIgItOVXdolgqnt4Gw4Xlt9uc8Jt0fmVr47ZvIo/aHe7V0afJP2VdakfduhFpf47ZvIo/aHe7T47ZvIo/aHe7Xe2ycf0dbHy3Qi0v8ds3kUftDvdp8ds3kUftDvdp22Tj+jrY+W6FDovGp/tR+2xeU7nOvT9cZ52ugbFsWsItIXYtoXDlaLWwf3Xq6Lxqf7UftsVVqzWdpWRMTG8JiIii6IiIIs/j0Xod+QUpRZ/HovQ78gpSAiIgIiIG9fMI5l9RB8wjmUbScLZtGytIydE5psSDYtINi2xHpGalKmVgljLTuIsfvQWaCIRUMbQMhGALkk2AFrk5n0lX8I5lDZRPYwATyWAt4MfJ/8ANfeCP6eT8Mfu0EvCOZfRkofBH9PJ+GP3acEf08n4Y/doJi+PcGMJO4C5+5ROCP6eT8Mfu18dRPc2xnksRY8WP3aC3Hpynkpg/atDSLguNsuex5F979U+IjatyFyb5D793n9Ge5Rnause0Xe82aGgkMJAabtGIsvYEnl5Ufq7G8Zudut4Me61uRnMLei43E3DMqFSfOE31m/pC+8Ef08n4Y/dqJS0r+HTfLyeE3+mP6I/8EGXRQ+CP6eT8Mfu194I/p5Pwx+7Qcq6S+cZftnfqKuaOoxWCS7i0sixtGEHES9rACS4YReQZ58uSt6Ry0hL9q79RVdDJJFTzuZI6MMhDnhriMbXSMjwmxFxeQHPmXsfj4eX73ZRuqr3OwiaFzzK2NrQX2diMrXWODLCaeS994abXyB+x6sbCqIqJ442tDybYy4iKMSEtGDIWc3wrEXOVxZfazRtXo1j3CZ2AOfdzZnAngznvcSAeR20cBvu4n+q5VGhKyZhfJJf5WSFznznIsDxLdzzbCWwOF72s0Aqv1z+0LfRH6yjzatvp2gvlhb8iZTdz+LhtiY4bPiPGNgs61y5oBJKwq9JURVsVM5wqnuYIt3CTd7A1r34Gl93Ma17Cd2RBtvt5tTxzM+8qskRHtDbH/T949W/ZxfnKttUXjU/2o/bYtN9wunkn0jVYJTGGtiLwGNOMHbADjDi2JBuOZbopKbg+IlxcXuxEkAbmhvIByNC8/UfUn/vs34fpwkIiKhaIiIIdaXRzxuDHPAuCG2uLjLeRzL5w53QS9TO2pqIIXDndBL1M7acOd0EvUztqaiCFw53QS9TO2nDndBL1M7amoghcOd0EvUztpw53QS9TO2pqIIXDndBL1M7acOd0EvUztqaiCFw53QS9TO2nDndBL1M7amoghcOd0EvUztpw53QS9TO2pqIIXDndBL1M7acOd0EvUztqaiCFw53QS9TO2nDndBL1M7amoghcOd0EvUztr5o/E+oleWOYHOFg61zZoB3EqciAiIg5K0l84y/bO/UV8oq2SgnxxvLHWw3HKDvBByIyG/mC6Kl7m2i5ZC40ty4lx+Wl3nM/wBao+LLRfkv+ab3i3Rqq7bTDHOmtvvEuf26ZqGYbSv4rnPGfK/FiJv4RON++/hHnSXTNRNEWuleQ5znG53mTHjud5vtZPxu510B8WWi/Jf803vE+LLRfkv+ab3idzj/AFd6GT9nPnfSbgro9q7A4AFt8iGgAD0Wa0efCL3soi6O+LLRfkv+ab3ifFlovyX/ADTe8XY1dI9oRnTWn3l4j/p+8erfs4vzlW5lhtAarUmrj3mmh2ZkAD+O91wy+Hw3G1sR3c6zKyZb+u82hqx19NYgREVaYiIgIiICIiAiIgIiICIiAiIgIiICIiAiIgIiICIiAiIgIiICIiAiKl7Q9hB3EWP3oEbxKwFpBBFwQbgjzEb1UrNFTtpKRsbBZjGhrRcmwG7fmry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5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ITIL - </a:t>
            </a:r>
            <a:r>
              <a:rPr lang="es-ES" altLang="es-EC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GESTIÓN </a:t>
            </a:r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 INCIDENTES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8940" r="79113" b="79612"/>
          <a:stretch/>
        </p:blipFill>
        <p:spPr bwMode="auto">
          <a:xfrm>
            <a:off x="323528" y="1797269"/>
            <a:ext cx="1741755" cy="1343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9854" r="65607" b="79612"/>
          <a:stretch/>
        </p:blipFill>
        <p:spPr bwMode="auto">
          <a:xfrm>
            <a:off x="2156944" y="1904696"/>
            <a:ext cx="1150884" cy="1236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1" t="10501" r="47755" b="79612"/>
          <a:stretch/>
        </p:blipFill>
        <p:spPr bwMode="auto">
          <a:xfrm>
            <a:off x="3307828" y="1980592"/>
            <a:ext cx="1513490" cy="1160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5" t="10501" r="14240" b="79612"/>
          <a:stretch/>
        </p:blipFill>
        <p:spPr bwMode="auto">
          <a:xfrm>
            <a:off x="6271745" y="1988840"/>
            <a:ext cx="1481959" cy="1160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2" t="10501" r="1420" b="79612"/>
          <a:stretch/>
        </p:blipFill>
        <p:spPr bwMode="auto">
          <a:xfrm>
            <a:off x="7757363" y="1988840"/>
            <a:ext cx="1135117" cy="1160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6" t="10501" r="30760" b="79612"/>
          <a:stretch/>
        </p:blipFill>
        <p:spPr bwMode="auto">
          <a:xfrm>
            <a:off x="4821318" y="1980592"/>
            <a:ext cx="1481959" cy="1160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27787" r="7171" b="66092"/>
          <a:stretch/>
        </p:blipFill>
        <p:spPr bwMode="auto">
          <a:xfrm>
            <a:off x="2270233" y="4353845"/>
            <a:ext cx="6109501" cy="528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21667" r="84139" b="61691"/>
          <a:stretch/>
        </p:blipFill>
        <p:spPr bwMode="auto">
          <a:xfrm>
            <a:off x="331772" y="3825701"/>
            <a:ext cx="1284555" cy="1436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21667" r="38031" b="71771"/>
          <a:stretch/>
        </p:blipFill>
        <p:spPr bwMode="auto">
          <a:xfrm>
            <a:off x="4659434" y="3484707"/>
            <a:ext cx="693683" cy="681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7787" r="77012" b="66092"/>
          <a:stretch/>
        </p:blipFill>
        <p:spPr bwMode="auto">
          <a:xfrm>
            <a:off x="1643923" y="4353845"/>
            <a:ext cx="626310" cy="528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46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2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75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METODOLOGÍA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1124744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>
                <a:latin typeface="Arial "/>
              </a:rPr>
              <a:t>La metodología BPM:RAD</a:t>
            </a:r>
            <a:r>
              <a:rPr lang="es-EC" sz="1400" b="1" baseline="30000" dirty="0" smtClean="0">
                <a:latin typeface="Arial "/>
              </a:rPr>
              <a:t>®</a:t>
            </a:r>
            <a:endParaRPr lang="es-EC" dirty="0"/>
          </a:p>
        </p:txBody>
      </p:sp>
      <p:pic>
        <p:nvPicPr>
          <p:cNvPr id="13" name="12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13490" r="4233" b="8080"/>
          <a:stretch/>
        </p:blipFill>
        <p:spPr bwMode="auto">
          <a:xfrm>
            <a:off x="1763688" y="1601042"/>
            <a:ext cx="5904656" cy="3772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555776" y="6412686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 "/>
              </a:rPr>
              <a:t>Enfoque global de la metodología BPM:RAD</a:t>
            </a:r>
            <a:r>
              <a:rPr lang="es-EC" sz="1400" baseline="30000" dirty="0">
                <a:latin typeface="Arial "/>
              </a:rPr>
              <a:t>®</a:t>
            </a:r>
            <a:r>
              <a:rPr lang="es-EC" sz="1400" dirty="0">
                <a:latin typeface="Arial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2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HERRAMIENTAS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35936"/>
              </p:ext>
            </p:extLst>
          </p:nvPr>
        </p:nvGraphicFramePr>
        <p:xfrm>
          <a:off x="395536" y="1412775"/>
          <a:ext cx="8568952" cy="482453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376264"/>
                <a:gridCol w="5616624"/>
                <a:gridCol w="576064"/>
              </a:tblGrid>
              <a:tr h="456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HERRAMIENTA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DESCRIPCIÓN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LIBRE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26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Bonita Open Solution Community 5.10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Es una Suite BPM que se utiliza para modelar gráficamente procesos de negocio con la notación BPMN2.0 y generar aplicaciones BPM potentes en Java.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Si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Servidor de Aplicaciones JBoss 5.1.0.GA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Es un Servidor de Aplicaciones J2EE Open </a:t>
                      </a:r>
                      <a:r>
                        <a:rPr lang="es-EC" sz="1400" dirty="0" err="1">
                          <a:effectLst/>
                        </a:rPr>
                        <a:t>Source</a:t>
                      </a:r>
                      <a:r>
                        <a:rPr lang="es-EC" sz="1400" dirty="0">
                          <a:effectLst/>
                        </a:rPr>
                        <a:t> implementado en Java, orientado a arquitectura de servicios, multiplataforma y confiable a nivel de empresa.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Si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Gestor Documental Alfresco Enterprise 4.1.2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Es un Gestor Documental muy completo que permite subir documentos, compartirlos, descargarlos, editarlos, llevar control de versiones, hacer búsquedas incluso dentro de los documentos, crear flujos de trabajo, foros y sitios.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smtClean="0">
                          <a:effectLst/>
                        </a:rPr>
                        <a:t>Si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PostgreSQL 9.0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Es un sistema de gestión de bases de datos objeto relacional, diseñado para ambientes de alto volumen y con características potentes en estabilidad y rendimiento</a:t>
                      </a:r>
                      <a:r>
                        <a:rPr lang="es-EC" sz="1400" dirty="0" smtClean="0">
                          <a:effectLst/>
                        </a:rPr>
                        <a:t>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Si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Red </a:t>
                      </a:r>
                      <a:r>
                        <a:rPr lang="es-EC" sz="1400" dirty="0" err="1">
                          <a:effectLst/>
                        </a:rPr>
                        <a:t>Hat</a:t>
                      </a:r>
                      <a:r>
                        <a:rPr lang="es-EC" sz="1400" dirty="0">
                          <a:effectLst/>
                        </a:rPr>
                        <a:t> Enterprise Linux 6.5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Red </a:t>
                      </a:r>
                      <a:r>
                        <a:rPr lang="es-EC" sz="1400" dirty="0" err="1">
                          <a:effectLst/>
                        </a:rPr>
                        <a:t>Hat</a:t>
                      </a:r>
                      <a:r>
                        <a:rPr lang="es-EC" sz="1400" dirty="0">
                          <a:effectLst/>
                        </a:rPr>
                        <a:t> Enterprise Linux es uno de los sistemas operativos más seguros disponibles, puede proteger las aplicaciones con un conjunto común y exhaustivo de tecnologías y políticas en entornos físicos, virtuales y en nube, y todo ello respaldado por el equipo de respuesta de seguridad global de Red </a:t>
                      </a:r>
                      <a:r>
                        <a:rPr lang="es-EC" sz="1400" dirty="0" err="1">
                          <a:effectLst/>
                        </a:rPr>
                        <a:t>Hat</a:t>
                      </a:r>
                      <a:r>
                        <a:rPr lang="es-EC" sz="1400" dirty="0">
                          <a:effectLst/>
                        </a:rPr>
                        <a:t>.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Si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1"/>
            <a:r>
              <a:rPr lang="es-EC" sz="2400" b="1" dirty="0" smtClean="0">
                <a:solidFill>
                  <a:schemeClr val="bg1"/>
                </a:solidFill>
                <a:latin typeface="Arial "/>
              </a:rPr>
              <a:t>PRÁCTICAS PARA EL LEVANTAMIENTO DEL PROCESO</a:t>
            </a:r>
            <a:endParaRPr lang="es-EC" sz="24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6" name="Rektangel 63"/>
          <p:cNvSpPr>
            <a:spLocks noChangeArrowheads="1"/>
          </p:cNvSpPr>
          <p:nvPr/>
        </p:nvSpPr>
        <p:spPr bwMode="auto">
          <a:xfrm>
            <a:off x="1020351" y="1035350"/>
            <a:ext cx="7807560" cy="49493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Mapa de Procesos: </a:t>
            </a: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20351" y="1628800"/>
            <a:ext cx="780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 "/>
              </a:rPr>
              <a:t>Representación </a:t>
            </a:r>
            <a:r>
              <a:rPr lang="es-EC" sz="1400" b="1" dirty="0">
                <a:latin typeface="Arial "/>
              </a:rPr>
              <a:t>gráfica que nos ayuda a visualizar todos los procesos que existen en una empresa y su interrelación entre ellos. 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" b="3672"/>
          <a:stretch/>
        </p:blipFill>
        <p:spPr bwMode="auto">
          <a:xfrm>
            <a:off x="1794184" y="2420888"/>
            <a:ext cx="5874159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059832" y="623731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 "/>
              </a:rPr>
              <a:t>Mapa de Procesos </a:t>
            </a:r>
            <a:r>
              <a:rPr lang="es-EC" sz="1400" dirty="0" smtClean="0">
                <a:latin typeface="Arial "/>
              </a:rPr>
              <a:t>General </a:t>
            </a:r>
            <a:endParaRPr lang="es-EC" sz="14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8667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2234"/>
            <a:ext cx="684076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63"/>
          <p:cNvSpPr>
            <a:spLocks noChangeArrowheads="1"/>
          </p:cNvSpPr>
          <p:nvPr/>
        </p:nvSpPr>
        <p:spPr bwMode="auto">
          <a:xfrm>
            <a:off x="251520" y="125752"/>
            <a:ext cx="7920880" cy="49493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r>
              <a:rPr lang="es-EC" sz="1400" b="1" dirty="0">
                <a:solidFill>
                  <a:schemeClr val="bg1"/>
                </a:solidFill>
                <a:latin typeface="Arial "/>
              </a:rPr>
              <a:t>Mapa de Procesos elaborado para la empresa </a:t>
            </a:r>
            <a:r>
              <a:rPr lang="es-EC" sz="1400" b="1" dirty="0" err="1">
                <a:solidFill>
                  <a:schemeClr val="bg1"/>
                </a:solidFill>
                <a:latin typeface="Arial "/>
              </a:rPr>
              <a:t>MagmaSoft</a:t>
            </a:r>
            <a:r>
              <a:rPr lang="es-EC" sz="1400" b="1" dirty="0">
                <a:solidFill>
                  <a:schemeClr val="bg1"/>
                </a:solidFill>
                <a:latin typeface="Arial "/>
              </a:rPr>
              <a:t> Innovando </a:t>
            </a:r>
            <a:r>
              <a:rPr lang="es-EC" sz="1400" b="1" dirty="0" smtClean="0">
                <a:solidFill>
                  <a:schemeClr val="bg1"/>
                </a:solidFill>
                <a:latin typeface="Arial "/>
              </a:rPr>
              <a:t>Tecnología:</a:t>
            </a:r>
            <a:endParaRPr lang="es-EC" sz="1400" b="1" dirty="0">
              <a:solidFill>
                <a:schemeClr val="bg1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42613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18254" r="19432" b="24603"/>
          <a:stretch/>
        </p:blipFill>
        <p:spPr bwMode="auto">
          <a:xfrm>
            <a:off x="76222" y="218435"/>
            <a:ext cx="4752528" cy="241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25198" r="20593" b="20436"/>
          <a:stretch/>
        </p:blipFill>
        <p:spPr bwMode="auto">
          <a:xfrm>
            <a:off x="1060805" y="3501008"/>
            <a:ext cx="672041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303299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Alinear estrategia y proceso: Niveles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27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1"/>
            <a:r>
              <a:rPr lang="es-EC" sz="2400" b="1" dirty="0" smtClean="0">
                <a:solidFill>
                  <a:schemeClr val="bg1"/>
                </a:solidFill>
                <a:latin typeface="Arial "/>
              </a:rPr>
              <a:t>PRÁCTICAS PARA EL LEVANTAMIENTO DEL PROCESO</a:t>
            </a:r>
            <a:endParaRPr lang="es-EC" sz="24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6" name="Rektangel 63"/>
          <p:cNvSpPr>
            <a:spLocks noChangeArrowheads="1"/>
          </p:cNvSpPr>
          <p:nvPr/>
        </p:nvSpPr>
        <p:spPr bwMode="auto">
          <a:xfrm>
            <a:off x="755576" y="1003900"/>
            <a:ext cx="7807560" cy="49493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Manual del Proceso: </a:t>
            </a: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66759" y="16816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Arial "/>
              </a:rPr>
              <a:t>Documento </a:t>
            </a:r>
            <a:r>
              <a:rPr lang="es-EC" sz="1400" dirty="0">
                <a:latin typeface="Arial "/>
              </a:rPr>
              <a:t>que integra la descripción de todos los procesos realizados en la empresa. </a:t>
            </a:r>
            <a:endParaRPr lang="es-EC" sz="1400" dirty="0" smtClean="0">
              <a:latin typeface="Arial "/>
            </a:endParaRPr>
          </a:p>
          <a:p>
            <a:pPr algn="just"/>
            <a:r>
              <a:rPr lang="es-EC" sz="1400" dirty="0" smtClean="0">
                <a:latin typeface="Arial "/>
              </a:rPr>
              <a:t>Para </a:t>
            </a:r>
            <a:r>
              <a:rPr lang="es-EC" sz="1400" dirty="0">
                <a:latin typeface="Arial "/>
              </a:rPr>
              <a:t>realizar el Manual del Proceso se siguen los siguientes pasos</a:t>
            </a:r>
            <a:r>
              <a:rPr lang="es-EC" sz="1400" dirty="0" smtClean="0">
                <a:latin typeface="Arial "/>
              </a:rPr>
              <a:t>: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28641750"/>
              </p:ext>
            </p:extLst>
          </p:nvPr>
        </p:nvGraphicFramePr>
        <p:xfrm>
          <a:off x="39534" y="2204864"/>
          <a:ext cx="885294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8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CB43C8-DF41-4868-9D14-EEF4C50A5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1EC961-FA17-4299-A3EB-239145C14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03D06-C72A-4A0A-A1A3-466B7FC4C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8C67F0-F7D1-4CB7-9846-8E97E4264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54742F-5EBE-479F-87EE-0D009C689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26619061"/>
              </p:ext>
            </p:extLst>
          </p:nvPr>
        </p:nvGraphicFramePr>
        <p:xfrm>
          <a:off x="179512" y="1356186"/>
          <a:ext cx="86049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ktangel 63"/>
          <p:cNvSpPr>
            <a:spLocks noChangeArrowheads="1"/>
          </p:cNvSpPr>
          <p:nvPr/>
        </p:nvSpPr>
        <p:spPr bwMode="auto">
          <a:xfrm>
            <a:off x="0" y="1061856"/>
            <a:ext cx="9144000" cy="49493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Manual del Proceso: </a:t>
            </a: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1"/>
            <a:r>
              <a:rPr lang="es-EC" sz="2400" b="1" dirty="0" smtClean="0">
                <a:solidFill>
                  <a:schemeClr val="bg1"/>
                </a:solidFill>
                <a:latin typeface="Arial "/>
              </a:rPr>
              <a:t>PRÁCTICAS PARA EL LEVANTAMIENTO DEL PROCESO</a:t>
            </a:r>
            <a:endParaRPr lang="es-EC" sz="2400" b="1" dirty="0">
              <a:solidFill>
                <a:schemeClr val="bg1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5312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CB43C8-DF41-4868-9D14-EEF4C50A5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1EC961-FA17-4299-A3EB-239145C14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03D06-C72A-4A0A-A1A3-466B7FC4C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8C67F0-F7D1-4CB7-9846-8E97E4264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54742F-5EBE-479F-87EE-0D009C689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1"/>
            <a:r>
              <a:rPr lang="es-EC" sz="2400" b="1" dirty="0" smtClean="0">
                <a:solidFill>
                  <a:schemeClr val="bg1"/>
                </a:solidFill>
                <a:latin typeface="Arial "/>
              </a:rPr>
              <a:t>APLICACIÓN DE LA METODOLOGIA </a:t>
            </a:r>
            <a:endParaRPr lang="es-EC" sz="2400" b="1" dirty="0">
              <a:solidFill>
                <a:schemeClr val="bg1"/>
              </a:solidFill>
              <a:latin typeface="Arial 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71645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5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76C8B7-070D-46AE-8FE4-8B0CCFDE3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076C8B7-070D-46AE-8FE4-8B0CCFDE3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076C8B7-070D-46AE-8FE4-8B0CCFDE3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B076C8B7-070D-46AE-8FE4-8B0CCFDE3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72A26-2BFB-4DBF-944E-BB6D1130D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80272A26-2BFB-4DBF-944E-BB6D1130D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0272A26-2BFB-4DBF-944E-BB6D1130D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80272A26-2BFB-4DBF-944E-BB6D1130D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076D9-397D-4AF7-BBBA-6C117A72D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FF7076D9-397D-4AF7-BBBA-6C117A72D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FF7076D9-397D-4AF7-BBBA-6C117A72D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FF7076D9-397D-4AF7-BBBA-6C117A72D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1ABF82-EA4A-429F-B16A-56430282F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DA1ABF82-EA4A-429F-B16A-56430282F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DA1ABF82-EA4A-429F-B16A-56430282F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A1ABF82-EA4A-429F-B16A-56430282F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4AE9DA-F9CA-401D-A4EB-5AE0835A3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3E4AE9DA-F9CA-401D-A4EB-5AE0835A3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3E4AE9DA-F9CA-401D-A4EB-5AE0835A3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E4AE9DA-F9CA-401D-A4EB-5AE0835A3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8AAC0-98C0-46E5-AC7C-5D18F9CA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07D8AAC0-98C0-46E5-AC7C-5D18F9CA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7D8AAC0-98C0-46E5-AC7C-5D18F9CA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7D8AAC0-98C0-46E5-AC7C-5D18F9CA4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413B7E-636B-49B5-A51E-6CEDE0578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E4413B7E-636B-49B5-A51E-6CEDE0578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E4413B7E-636B-49B5-A51E-6CEDE0578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E4413B7E-636B-49B5-A51E-6CEDE0578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228F3F-E357-48E6-841C-EB49E8649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E3228F3F-E357-48E6-841C-EB49E8649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3228F3F-E357-48E6-841C-EB49E8649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E3228F3F-E357-48E6-841C-EB49E8649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BDB84B-8DEA-4017-A594-744672973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C8BDB84B-8DEA-4017-A594-744672973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C8BDB84B-8DEA-4017-A594-744672973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8BDB84B-8DEA-4017-A594-744672973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98098-AE48-4E45-82ED-FED0C109C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2498098-AE48-4E45-82ED-FED0C109C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2498098-AE48-4E45-82ED-FED0C109C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2498098-AE48-4E45-82ED-FED0C109C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68CE1-B826-4010-A5E2-CF04BB90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1C868CE1-B826-4010-A5E2-CF04BB90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1C868CE1-B826-4010-A5E2-CF04BB90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1C868CE1-B826-4010-A5E2-CF04BB906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46482761"/>
              </p:ext>
            </p:extLst>
          </p:nvPr>
        </p:nvGraphicFramePr>
        <p:xfrm>
          <a:off x="1524000" y="1397000"/>
          <a:ext cx="686442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0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s-ES" dirty="0" smtClean="0">
                <a:solidFill>
                  <a:schemeClr val="bg1"/>
                </a:solidFill>
              </a:rPr>
              <a:t>MODELIZACIÓN LÓGICA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3 Imagen" descr="D:\Universidad\Tesis_BPM_VT_XR\Etapa-CINCO\fase1-modelo-logico-v3-ps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2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s-ES" dirty="0" smtClean="0">
                <a:solidFill>
                  <a:schemeClr val="bg1"/>
                </a:solidFill>
              </a:rPr>
              <a:t>DISEÑO PRELIMINAR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5" name="4 Imagen" descr="D:\Universidad\Tesis_BPM_VT_XR\Etapa-CINCO\fase2-disenio-preliminar-v2-ps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980728"/>
            <a:ext cx="8734425" cy="561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8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s-ES" dirty="0" smtClean="0">
                <a:solidFill>
                  <a:schemeClr val="bg1"/>
                </a:solidFill>
              </a:rPr>
              <a:t>DISEÑO BPM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3 Imagen" descr="D:\Desarrollo_Tesis\Gestion_de_Incidentes_MagmaSoft_1.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0"/>
          <a:stretch/>
        </p:blipFill>
        <p:spPr bwMode="auto">
          <a:xfrm>
            <a:off x="200025" y="980728"/>
            <a:ext cx="8743950" cy="576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81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C" altLang="es-EC" sz="180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23988" y="2138363"/>
            <a:ext cx="6642100" cy="209708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96767" y="2976317"/>
            <a:ext cx="62966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DESARROLLO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3056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18"/>
          <p:cNvSpPr>
            <a:spLocks noChangeArrowheads="1"/>
          </p:cNvSpPr>
          <p:nvPr/>
        </p:nvSpPr>
        <p:spPr bwMode="auto">
          <a:xfrm>
            <a:off x="6994213" y="1300451"/>
            <a:ext cx="1250195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9" name="Rektangel 18"/>
          <p:cNvSpPr>
            <a:spLocks noChangeArrowheads="1"/>
          </p:cNvSpPr>
          <p:nvPr/>
        </p:nvSpPr>
        <p:spPr bwMode="auto">
          <a:xfrm>
            <a:off x="4335019" y="1289945"/>
            <a:ext cx="1845065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155547" y="1279439"/>
            <a:ext cx="2526372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6877" name="Tekstboks 8"/>
          <p:cNvSpPr txBox="1">
            <a:spLocks noChangeArrowheads="1"/>
          </p:cNvSpPr>
          <p:nvPr/>
        </p:nvSpPr>
        <p:spPr bwMode="auto">
          <a:xfrm>
            <a:off x="1190471" y="1350658"/>
            <a:ext cx="24914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2"/>
                </a:solidFill>
              </a:rPr>
              <a:t>Diseño</a:t>
            </a:r>
            <a:r>
              <a:rPr lang="en-US" sz="1400" dirty="0">
                <a:solidFill>
                  <a:schemeClr val="tx2"/>
                </a:solidFill>
              </a:rPr>
              <a:t> de la Base de Datos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36879" name="Tekstboks 10"/>
          <p:cNvSpPr txBox="1">
            <a:spLocks noChangeArrowheads="1"/>
          </p:cNvSpPr>
          <p:nvPr/>
        </p:nvSpPr>
        <p:spPr bwMode="auto">
          <a:xfrm>
            <a:off x="6976575" y="1351204"/>
            <a:ext cx="1836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/>
              <a:t>Automatización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36881" name="Tekstboks 12"/>
          <p:cNvSpPr txBox="1">
            <a:spLocks noChangeArrowheads="1"/>
          </p:cNvSpPr>
          <p:nvPr/>
        </p:nvSpPr>
        <p:spPr bwMode="auto">
          <a:xfrm>
            <a:off x="4339352" y="1358984"/>
            <a:ext cx="1935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2"/>
                </a:solidFill>
              </a:rPr>
              <a:t>Gestor</a:t>
            </a:r>
            <a:r>
              <a:rPr lang="en-US" sz="1400" dirty="0">
                <a:solidFill>
                  <a:schemeClr val="tx2"/>
                </a:solidFill>
              </a:rPr>
              <a:t> Documental</a:t>
            </a:r>
            <a:endParaRPr lang="da-DK" sz="1400" dirty="0">
              <a:solidFill>
                <a:schemeClr val="tx2"/>
              </a:solidFill>
            </a:endParaRPr>
          </a:p>
        </p:txBody>
      </p:sp>
      <p:grpSp>
        <p:nvGrpSpPr>
          <p:cNvPr id="36895" name="Gruppe 55"/>
          <p:cNvGrpSpPr>
            <a:grpSpLocks noChangeAspect="1"/>
          </p:cNvGrpSpPr>
          <p:nvPr/>
        </p:nvGrpSpPr>
        <p:grpSpPr bwMode="auto">
          <a:xfrm>
            <a:off x="735357" y="1274775"/>
            <a:ext cx="6272750" cy="450556"/>
            <a:chOff x="583427" y="1553832"/>
            <a:chExt cx="7208884" cy="549908"/>
          </a:xfrm>
        </p:grpSpPr>
        <p:sp>
          <p:nvSpPr>
            <p:cNvPr id="57" name="Rektangel 7"/>
            <p:cNvSpPr>
              <a:spLocks noChangeArrowheads="1"/>
            </p:cNvSpPr>
            <p:nvPr/>
          </p:nvSpPr>
          <p:spPr bwMode="auto">
            <a:xfrm>
              <a:off x="583427" y="1553832"/>
              <a:ext cx="510828" cy="5137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8" name="Rektangel 57"/>
            <p:cNvSpPr>
              <a:spLocks noChangeArrowheads="1"/>
            </p:cNvSpPr>
            <p:nvPr/>
          </p:nvSpPr>
          <p:spPr bwMode="auto">
            <a:xfrm>
              <a:off x="4219390" y="1553832"/>
              <a:ext cx="510828" cy="5114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9" name="Rektangel 11"/>
            <p:cNvSpPr>
              <a:spLocks noChangeArrowheads="1"/>
            </p:cNvSpPr>
            <p:nvPr/>
          </p:nvSpPr>
          <p:spPr bwMode="auto">
            <a:xfrm>
              <a:off x="7281480" y="1592317"/>
              <a:ext cx="510831" cy="5114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18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</a:rPr>
              <a:t>DESARROLLO </a:t>
            </a:r>
            <a:r>
              <a:rPr lang="es-ES" altLang="es-EC" dirty="0">
                <a:solidFill>
                  <a:srgbClr val="FFFFFF"/>
                </a:solidFill>
              </a:rPr>
              <a:t>DEL PROYECTO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70958" cy="333411"/>
          </a:xfrm>
          <a:prstGeom prst="rect">
            <a:avLst/>
          </a:prstGeom>
        </p:spPr>
      </p:pic>
      <p:pic>
        <p:nvPicPr>
          <p:cNvPr id="21" name="Picture 2" descr="http://3.bp.blogspot.com/_hVTA_8ONe2k/SgQFpR8be6I/AAAAAAAAAEM/t_xwvteKyzg/s400/p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59" y="3573016"/>
            <a:ext cx="1212527" cy="10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5" y="2204864"/>
            <a:ext cx="331236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36" y="3861048"/>
            <a:ext cx="4078277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23 Flecha curvada hacia arriba"/>
          <p:cNvSpPr/>
          <p:nvPr/>
        </p:nvSpPr>
        <p:spPr>
          <a:xfrm rot="12418360">
            <a:off x="6443804" y="2794895"/>
            <a:ext cx="1739810" cy="710222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13919" y="4219768"/>
            <a:ext cx="19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DISE</a:t>
            </a:r>
            <a:r>
              <a:rPr lang="es-EC" dirty="0"/>
              <a:t>Ñ</a:t>
            </a:r>
            <a:r>
              <a:rPr lang="es-EC" dirty="0" smtClean="0"/>
              <a:t>O</a:t>
            </a:r>
            <a:r>
              <a:rPr lang="en-US" dirty="0" smtClean="0"/>
              <a:t> L</a:t>
            </a:r>
            <a:r>
              <a:rPr lang="es-EC" dirty="0"/>
              <a:t>Ó</a:t>
            </a:r>
            <a:r>
              <a:rPr lang="en-US" dirty="0" smtClean="0"/>
              <a:t>GICO</a:t>
            </a:r>
            <a:endParaRPr lang="es-EC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909152" y="3861048"/>
            <a:ext cx="19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DISE</a:t>
            </a:r>
            <a:r>
              <a:rPr lang="es-EC" dirty="0"/>
              <a:t>Ñ</a:t>
            </a:r>
            <a:r>
              <a:rPr lang="es-EC" dirty="0" smtClean="0"/>
              <a:t>O</a:t>
            </a:r>
            <a:r>
              <a:rPr lang="en-US" dirty="0" smtClean="0"/>
              <a:t> F</a:t>
            </a:r>
            <a:r>
              <a:rPr lang="es-EC" dirty="0"/>
              <a:t>Í</a:t>
            </a:r>
            <a:r>
              <a:rPr lang="en-US" dirty="0" smtClean="0"/>
              <a:t>SICO</a:t>
            </a:r>
            <a:endParaRPr lang="es-EC" dirty="0"/>
          </a:p>
        </p:txBody>
      </p:sp>
      <p:pic>
        <p:nvPicPr>
          <p:cNvPr id="27" name="Picture 4" descr="http://hectorgarciaperez.com/wp-content/uploads/2013/10/postgresql_logo-229p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9074"/>
            <a:ext cx="1485757" cy="16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curvada hacia arriba"/>
          <p:cNvSpPr/>
          <p:nvPr/>
        </p:nvSpPr>
        <p:spPr>
          <a:xfrm rot="1682652">
            <a:off x="3174025" y="5021562"/>
            <a:ext cx="1944216" cy="64807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6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18"/>
          <p:cNvSpPr>
            <a:spLocks noChangeArrowheads="1"/>
          </p:cNvSpPr>
          <p:nvPr/>
        </p:nvSpPr>
        <p:spPr bwMode="auto">
          <a:xfrm>
            <a:off x="6994213" y="1300451"/>
            <a:ext cx="1250195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9" name="Rektangel 18"/>
          <p:cNvSpPr>
            <a:spLocks noChangeArrowheads="1"/>
          </p:cNvSpPr>
          <p:nvPr/>
        </p:nvSpPr>
        <p:spPr bwMode="auto">
          <a:xfrm>
            <a:off x="4335019" y="1289945"/>
            <a:ext cx="1845065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155547" y="1279439"/>
            <a:ext cx="2526372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6877" name="Tekstboks 8"/>
          <p:cNvSpPr txBox="1">
            <a:spLocks noChangeArrowheads="1"/>
          </p:cNvSpPr>
          <p:nvPr/>
        </p:nvSpPr>
        <p:spPr bwMode="auto">
          <a:xfrm>
            <a:off x="1190471" y="1350658"/>
            <a:ext cx="24914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2"/>
                </a:solidFill>
              </a:rPr>
              <a:t>Diseño</a:t>
            </a:r>
            <a:r>
              <a:rPr lang="en-US" sz="1400" dirty="0">
                <a:solidFill>
                  <a:schemeClr val="tx2"/>
                </a:solidFill>
              </a:rPr>
              <a:t> de la Base de Datos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36879" name="Tekstboks 10"/>
          <p:cNvSpPr txBox="1">
            <a:spLocks noChangeArrowheads="1"/>
          </p:cNvSpPr>
          <p:nvPr/>
        </p:nvSpPr>
        <p:spPr bwMode="auto">
          <a:xfrm>
            <a:off x="6976575" y="1351204"/>
            <a:ext cx="1836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/>
              <a:t>Automatización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36881" name="Tekstboks 12"/>
          <p:cNvSpPr txBox="1">
            <a:spLocks noChangeArrowheads="1"/>
          </p:cNvSpPr>
          <p:nvPr/>
        </p:nvSpPr>
        <p:spPr bwMode="auto">
          <a:xfrm>
            <a:off x="4339352" y="1358984"/>
            <a:ext cx="1935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2"/>
                </a:solidFill>
              </a:rPr>
              <a:t>Gestor</a:t>
            </a:r>
            <a:r>
              <a:rPr lang="en-US" sz="1400" dirty="0">
                <a:solidFill>
                  <a:schemeClr val="tx2"/>
                </a:solidFill>
              </a:rPr>
              <a:t> Documental</a:t>
            </a:r>
            <a:endParaRPr lang="da-DK" sz="1400" dirty="0">
              <a:solidFill>
                <a:schemeClr val="tx2"/>
              </a:solidFill>
            </a:endParaRPr>
          </a:p>
        </p:txBody>
      </p:sp>
      <p:grpSp>
        <p:nvGrpSpPr>
          <p:cNvPr id="36895" name="Gruppe 55"/>
          <p:cNvGrpSpPr>
            <a:grpSpLocks noChangeAspect="1"/>
          </p:cNvGrpSpPr>
          <p:nvPr/>
        </p:nvGrpSpPr>
        <p:grpSpPr bwMode="auto">
          <a:xfrm>
            <a:off x="735357" y="1274775"/>
            <a:ext cx="6272750" cy="450556"/>
            <a:chOff x="583427" y="1553832"/>
            <a:chExt cx="7208884" cy="549908"/>
          </a:xfrm>
        </p:grpSpPr>
        <p:sp>
          <p:nvSpPr>
            <p:cNvPr id="57" name="Rektangel 7"/>
            <p:cNvSpPr>
              <a:spLocks noChangeArrowheads="1"/>
            </p:cNvSpPr>
            <p:nvPr/>
          </p:nvSpPr>
          <p:spPr bwMode="auto">
            <a:xfrm>
              <a:off x="583427" y="1553832"/>
              <a:ext cx="510828" cy="5137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8" name="Rektangel 57"/>
            <p:cNvSpPr>
              <a:spLocks noChangeArrowheads="1"/>
            </p:cNvSpPr>
            <p:nvPr/>
          </p:nvSpPr>
          <p:spPr bwMode="auto">
            <a:xfrm>
              <a:off x="4219390" y="1553832"/>
              <a:ext cx="510828" cy="5114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9" name="Rektangel 11"/>
            <p:cNvSpPr>
              <a:spLocks noChangeArrowheads="1"/>
            </p:cNvSpPr>
            <p:nvPr/>
          </p:nvSpPr>
          <p:spPr bwMode="auto">
            <a:xfrm>
              <a:off x="7281480" y="1592317"/>
              <a:ext cx="510831" cy="5114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18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</a:rPr>
              <a:t>DESARROLLO </a:t>
            </a:r>
            <a:r>
              <a:rPr lang="es-ES" altLang="es-EC" dirty="0">
                <a:solidFill>
                  <a:srgbClr val="FFFFFF"/>
                </a:solidFill>
              </a:rPr>
              <a:t>DEL PROYECTO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45071606"/>
              </p:ext>
            </p:extLst>
          </p:nvPr>
        </p:nvGraphicFramePr>
        <p:xfrm>
          <a:off x="755576" y="2132856"/>
          <a:ext cx="632365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30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85" y="2420888"/>
            <a:ext cx="1676400" cy="875665"/>
          </a:xfrm>
          <a:prstGeom prst="rect">
            <a:avLst/>
          </a:prstGeom>
        </p:spPr>
      </p:pic>
      <p:pic>
        <p:nvPicPr>
          <p:cNvPr id="2050" name="Picture 2" descr="https://encrypted-tbn3.gstatic.com/images?q=tbn:ANd9GcRM1Yiph9ZRVIIErdIKmdbdSPBD91fbMn19PphsvgmybJ6apIY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29000"/>
            <a:ext cx="1080398" cy="104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conpng.com/png/large-icons/user-grou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1" y="1306306"/>
            <a:ext cx="370958" cy="3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18"/>
          <p:cNvSpPr>
            <a:spLocks noChangeArrowheads="1"/>
          </p:cNvSpPr>
          <p:nvPr/>
        </p:nvSpPr>
        <p:spPr bwMode="auto">
          <a:xfrm>
            <a:off x="6994213" y="1300451"/>
            <a:ext cx="1250195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9" name="Rektangel 18"/>
          <p:cNvSpPr>
            <a:spLocks noChangeArrowheads="1"/>
          </p:cNvSpPr>
          <p:nvPr/>
        </p:nvSpPr>
        <p:spPr bwMode="auto">
          <a:xfrm>
            <a:off x="4335019" y="1289945"/>
            <a:ext cx="1845065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155547" y="1279439"/>
            <a:ext cx="2526372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6877" name="Tekstboks 8"/>
          <p:cNvSpPr txBox="1">
            <a:spLocks noChangeArrowheads="1"/>
          </p:cNvSpPr>
          <p:nvPr/>
        </p:nvSpPr>
        <p:spPr bwMode="auto">
          <a:xfrm>
            <a:off x="1190471" y="1350658"/>
            <a:ext cx="24914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2"/>
                </a:solidFill>
              </a:rPr>
              <a:t>Diseño</a:t>
            </a:r>
            <a:r>
              <a:rPr lang="en-US" sz="1400" dirty="0">
                <a:solidFill>
                  <a:schemeClr val="tx2"/>
                </a:solidFill>
              </a:rPr>
              <a:t> de la Base de Datos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36879" name="Tekstboks 10"/>
          <p:cNvSpPr txBox="1">
            <a:spLocks noChangeArrowheads="1"/>
          </p:cNvSpPr>
          <p:nvPr/>
        </p:nvSpPr>
        <p:spPr bwMode="auto">
          <a:xfrm>
            <a:off x="6976575" y="1351204"/>
            <a:ext cx="1836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/>
              <a:t>Automatización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36881" name="Tekstboks 12"/>
          <p:cNvSpPr txBox="1">
            <a:spLocks noChangeArrowheads="1"/>
          </p:cNvSpPr>
          <p:nvPr/>
        </p:nvSpPr>
        <p:spPr bwMode="auto">
          <a:xfrm>
            <a:off x="4339352" y="1358984"/>
            <a:ext cx="1935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2"/>
                </a:solidFill>
              </a:rPr>
              <a:t>Gestor</a:t>
            </a:r>
            <a:r>
              <a:rPr lang="en-US" sz="1400" dirty="0">
                <a:solidFill>
                  <a:schemeClr val="tx2"/>
                </a:solidFill>
              </a:rPr>
              <a:t> Documental</a:t>
            </a:r>
            <a:endParaRPr lang="da-DK" sz="1400" dirty="0">
              <a:solidFill>
                <a:schemeClr val="tx2"/>
              </a:solidFill>
            </a:endParaRPr>
          </a:p>
        </p:txBody>
      </p:sp>
      <p:grpSp>
        <p:nvGrpSpPr>
          <p:cNvPr id="36895" name="Gruppe 55"/>
          <p:cNvGrpSpPr>
            <a:grpSpLocks noChangeAspect="1"/>
          </p:cNvGrpSpPr>
          <p:nvPr/>
        </p:nvGrpSpPr>
        <p:grpSpPr bwMode="auto">
          <a:xfrm>
            <a:off x="735357" y="1274775"/>
            <a:ext cx="6272750" cy="450556"/>
            <a:chOff x="583427" y="1553832"/>
            <a:chExt cx="7208884" cy="549908"/>
          </a:xfrm>
        </p:grpSpPr>
        <p:sp>
          <p:nvSpPr>
            <p:cNvPr id="57" name="Rektangel 7"/>
            <p:cNvSpPr>
              <a:spLocks noChangeArrowheads="1"/>
            </p:cNvSpPr>
            <p:nvPr/>
          </p:nvSpPr>
          <p:spPr bwMode="auto">
            <a:xfrm>
              <a:off x="583427" y="1553832"/>
              <a:ext cx="510828" cy="5137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8" name="Rektangel 57"/>
            <p:cNvSpPr>
              <a:spLocks noChangeArrowheads="1"/>
            </p:cNvSpPr>
            <p:nvPr/>
          </p:nvSpPr>
          <p:spPr bwMode="auto">
            <a:xfrm>
              <a:off x="4219390" y="1553832"/>
              <a:ext cx="510828" cy="5114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9" name="Rektangel 11"/>
            <p:cNvSpPr>
              <a:spLocks noChangeArrowheads="1"/>
            </p:cNvSpPr>
            <p:nvPr/>
          </p:nvSpPr>
          <p:spPr bwMode="auto">
            <a:xfrm>
              <a:off x="7281480" y="1592317"/>
              <a:ext cx="510831" cy="5114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18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</a:rPr>
              <a:t>DESARROLLO </a:t>
            </a:r>
            <a:r>
              <a:rPr lang="es-ES" altLang="es-EC" dirty="0">
                <a:solidFill>
                  <a:srgbClr val="FFFFFF"/>
                </a:solidFill>
              </a:rPr>
              <a:t>DEL PROYECTO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31097842"/>
              </p:ext>
            </p:extLst>
          </p:nvPr>
        </p:nvGraphicFramePr>
        <p:xfrm>
          <a:off x="395536" y="3109416"/>
          <a:ext cx="8388424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"/>
          <a:stretch/>
        </p:blipFill>
        <p:spPr bwMode="auto">
          <a:xfrm>
            <a:off x="684582" y="2636912"/>
            <a:ext cx="151115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27 Image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"/>
          <a:stretch/>
        </p:blipFill>
        <p:spPr bwMode="auto">
          <a:xfrm>
            <a:off x="3041887" y="2195251"/>
            <a:ext cx="1458105" cy="883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71" y="2443314"/>
            <a:ext cx="1528853" cy="76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29 Imagen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621" y="2545816"/>
            <a:ext cx="1473460" cy="56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47" y="5286807"/>
            <a:ext cx="1424942" cy="66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17" y="1348843"/>
            <a:ext cx="370958" cy="3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18"/>
          <p:cNvSpPr>
            <a:spLocks noChangeArrowheads="1"/>
          </p:cNvSpPr>
          <p:nvPr/>
        </p:nvSpPr>
        <p:spPr bwMode="auto">
          <a:xfrm>
            <a:off x="6994213" y="1300451"/>
            <a:ext cx="1250195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9" name="Rektangel 18"/>
          <p:cNvSpPr>
            <a:spLocks noChangeArrowheads="1"/>
          </p:cNvSpPr>
          <p:nvPr/>
        </p:nvSpPr>
        <p:spPr bwMode="auto">
          <a:xfrm>
            <a:off x="4335019" y="1289945"/>
            <a:ext cx="1845065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155547" y="1279439"/>
            <a:ext cx="2526372" cy="4193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6877" name="Tekstboks 8"/>
          <p:cNvSpPr txBox="1">
            <a:spLocks noChangeArrowheads="1"/>
          </p:cNvSpPr>
          <p:nvPr/>
        </p:nvSpPr>
        <p:spPr bwMode="auto">
          <a:xfrm>
            <a:off x="1190471" y="1350658"/>
            <a:ext cx="24914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2"/>
                </a:solidFill>
              </a:rPr>
              <a:t>Diseño</a:t>
            </a:r>
            <a:r>
              <a:rPr lang="en-US" sz="1400" dirty="0">
                <a:solidFill>
                  <a:schemeClr val="tx2"/>
                </a:solidFill>
              </a:rPr>
              <a:t> de la Base de Datos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36879" name="Tekstboks 10"/>
          <p:cNvSpPr txBox="1">
            <a:spLocks noChangeArrowheads="1"/>
          </p:cNvSpPr>
          <p:nvPr/>
        </p:nvSpPr>
        <p:spPr bwMode="auto">
          <a:xfrm>
            <a:off x="6976575" y="1351204"/>
            <a:ext cx="1836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/>
              <a:t>Automatización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36881" name="Tekstboks 12"/>
          <p:cNvSpPr txBox="1">
            <a:spLocks noChangeArrowheads="1"/>
          </p:cNvSpPr>
          <p:nvPr/>
        </p:nvSpPr>
        <p:spPr bwMode="auto">
          <a:xfrm>
            <a:off x="4339352" y="1358984"/>
            <a:ext cx="1935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2"/>
                </a:solidFill>
              </a:rPr>
              <a:t>Gestor</a:t>
            </a:r>
            <a:r>
              <a:rPr lang="en-US" sz="1400" dirty="0">
                <a:solidFill>
                  <a:schemeClr val="tx2"/>
                </a:solidFill>
              </a:rPr>
              <a:t> Documental</a:t>
            </a:r>
            <a:endParaRPr lang="da-DK" sz="1400" dirty="0">
              <a:solidFill>
                <a:schemeClr val="tx2"/>
              </a:solidFill>
            </a:endParaRPr>
          </a:p>
        </p:txBody>
      </p:sp>
      <p:grpSp>
        <p:nvGrpSpPr>
          <p:cNvPr id="36895" name="Gruppe 55"/>
          <p:cNvGrpSpPr>
            <a:grpSpLocks noChangeAspect="1"/>
          </p:cNvGrpSpPr>
          <p:nvPr/>
        </p:nvGrpSpPr>
        <p:grpSpPr bwMode="auto">
          <a:xfrm>
            <a:off x="735357" y="1274775"/>
            <a:ext cx="6272750" cy="450556"/>
            <a:chOff x="583427" y="1553832"/>
            <a:chExt cx="7208884" cy="549908"/>
          </a:xfrm>
        </p:grpSpPr>
        <p:sp>
          <p:nvSpPr>
            <p:cNvPr id="57" name="Rektangel 7"/>
            <p:cNvSpPr>
              <a:spLocks noChangeArrowheads="1"/>
            </p:cNvSpPr>
            <p:nvPr/>
          </p:nvSpPr>
          <p:spPr bwMode="auto">
            <a:xfrm>
              <a:off x="583427" y="1553832"/>
              <a:ext cx="510828" cy="5137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8" name="Rektangel 57"/>
            <p:cNvSpPr>
              <a:spLocks noChangeArrowheads="1"/>
            </p:cNvSpPr>
            <p:nvPr/>
          </p:nvSpPr>
          <p:spPr bwMode="auto">
            <a:xfrm>
              <a:off x="4219390" y="1553832"/>
              <a:ext cx="510828" cy="5114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9" name="Rektangel 11"/>
            <p:cNvSpPr>
              <a:spLocks noChangeArrowheads="1"/>
            </p:cNvSpPr>
            <p:nvPr/>
          </p:nvSpPr>
          <p:spPr bwMode="auto">
            <a:xfrm>
              <a:off x="7281480" y="1592317"/>
              <a:ext cx="510831" cy="5114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18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</a:rPr>
              <a:t>DESARROLLO </a:t>
            </a:r>
            <a:r>
              <a:rPr lang="es-ES" altLang="es-EC" dirty="0">
                <a:solidFill>
                  <a:srgbClr val="FFFFFF"/>
                </a:solidFill>
              </a:rPr>
              <a:t>DEL PROYECTO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753493512"/>
              </p:ext>
            </p:extLst>
          </p:nvPr>
        </p:nvGraphicFramePr>
        <p:xfrm>
          <a:off x="504056" y="2852936"/>
          <a:ext cx="8388424" cy="415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3" y="2559915"/>
            <a:ext cx="20669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06" y="1773809"/>
            <a:ext cx="17907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05" y="2298576"/>
            <a:ext cx="2543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80" y="1330340"/>
            <a:ext cx="370958" cy="3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C" altLang="es-EC" sz="180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23988" y="2138363"/>
            <a:ext cx="6642100" cy="209708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13174" y="2976317"/>
            <a:ext cx="586384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EJECUCIÓN 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DEL PROYECTO</a:t>
            </a:r>
          </a:p>
        </p:txBody>
      </p:sp>
    </p:spTree>
    <p:extLst>
      <p:ext uri="{BB962C8B-B14F-4D97-AF65-F5344CB8AC3E}">
        <p14:creationId xmlns:p14="http://schemas.microsoft.com/office/powerpoint/2010/main" val="98483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s-ES" sz="2800" b="1" dirty="0" smtClean="0"/>
          </a:p>
          <a:p>
            <a:pPr eaLnBrk="1" hangingPunct="1"/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INGRESO </a:t>
            </a:r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USUARIO A LA APLICACIÓN</a:t>
            </a:r>
            <a:endParaRPr lang="es-EC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7560840" cy="3909624"/>
          </a:xfrm>
          <a:prstGeom prst="rect">
            <a:avLst/>
          </a:prstGeom>
        </p:spPr>
      </p:pic>
      <p:sp>
        <p:nvSpPr>
          <p:cNvPr id="6" name="5 Llamada rectangular"/>
          <p:cNvSpPr/>
          <p:nvPr/>
        </p:nvSpPr>
        <p:spPr>
          <a:xfrm>
            <a:off x="1547664" y="1003773"/>
            <a:ext cx="5986667" cy="1257862"/>
          </a:xfrm>
          <a:prstGeom prst="wedgeRectCallout">
            <a:avLst>
              <a:gd name="adj1" fmla="val -26988"/>
              <a:gd name="adj2" fmla="val 70095"/>
            </a:avLst>
          </a:prstGeom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Ingresar a la dirección: </a:t>
            </a:r>
            <a:r>
              <a:rPr lang="es-ES" u="sng" dirty="0">
                <a:solidFill>
                  <a:schemeClr val="tx1"/>
                </a:solidFill>
                <a:hlinkClick r:id="rId4"/>
              </a:rPr>
              <a:t>http</a:t>
            </a:r>
            <a:r>
              <a:rPr lang="es-ES" u="sng" dirty="0" smtClean="0">
                <a:solidFill>
                  <a:schemeClr val="tx1"/>
                </a:solidFill>
                <a:hlinkClick r:id="rId4"/>
              </a:rPr>
              <a:t>://localhost:8085/bonita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F</a:t>
            </a:r>
            <a:r>
              <a:rPr lang="es-ES" dirty="0" smtClean="0">
                <a:solidFill>
                  <a:schemeClr val="tx1"/>
                </a:solidFill>
              </a:rPr>
              <a:t>ormulario </a:t>
            </a:r>
            <a:r>
              <a:rPr lang="es-ES" dirty="0">
                <a:solidFill>
                  <a:schemeClr val="tx1"/>
                </a:solidFill>
              </a:rPr>
              <a:t>de login del portal Bonita User </a:t>
            </a:r>
            <a:r>
              <a:rPr lang="es-ES" dirty="0" smtClean="0">
                <a:solidFill>
                  <a:schemeClr val="tx1"/>
                </a:solidFill>
              </a:rPr>
              <a:t>Experience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 Cliente ingresa </a:t>
            </a:r>
            <a:r>
              <a:rPr lang="es-ES" dirty="0">
                <a:solidFill>
                  <a:schemeClr val="tx1"/>
                </a:solidFill>
              </a:rPr>
              <a:t>su nombre de usuario y contraseña</a:t>
            </a:r>
            <a:endParaRPr lang="es-EC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47505" y="63305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Ingreso al portal Bonita User Experience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019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SITUACIÓN </a:t>
            </a:r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ACTUAL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t="14225" r="31268" b="37918"/>
          <a:stretch/>
        </p:blipFill>
        <p:spPr bwMode="auto">
          <a:xfrm>
            <a:off x="65329" y="827711"/>
            <a:ext cx="7219667" cy="350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65329" y="4328528"/>
            <a:ext cx="4909785" cy="22688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306725" algn="just">
              <a:buFont typeface="Arial"/>
              <a:buChar char="•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Existen cuellos de botella durante la respuesta al cliente.</a:t>
            </a:r>
          </a:p>
          <a:p>
            <a:pPr indent="-306725" algn="just">
              <a:buFont typeface="Arial"/>
              <a:buChar char="•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El tiempo de los consultores para atender al incidente no es coordinado correctamente y por tal motivo no se agiliza la solución al incidente.</a:t>
            </a:r>
          </a:p>
          <a:p>
            <a:pPr indent="-306725" algn="just">
              <a:buFont typeface="Arial"/>
              <a:buChar char="•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No se tiene un respaldo de la documentación generada durante el proceso. </a:t>
            </a:r>
          </a:p>
          <a:p>
            <a:pPr algn="ctr"/>
            <a:endParaRPr lang="es-EC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0" t="62971" r="17440" b="5260"/>
          <a:stretch/>
        </p:blipFill>
        <p:spPr bwMode="auto">
          <a:xfrm>
            <a:off x="5076056" y="4261938"/>
            <a:ext cx="3848669" cy="232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06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>
                <a:solidFill>
                  <a:srgbClr val="FFFFFF"/>
                </a:solidFill>
              </a:rPr>
              <a:t>EJECUCIÓN DEL PROYECTO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776864" cy="511256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652120" y="9807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REPORTAR INCIDENTE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172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>
                <a:solidFill>
                  <a:srgbClr val="FFFFFF"/>
                </a:solidFill>
              </a:rPr>
              <a:t>EJECUCIÓN DEL PROYECTO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355976" y="98072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REGISTRAR Y CLASIFICAR INCIDENTE</a:t>
            </a:r>
            <a:endParaRPr lang="es-EC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0061"/>
            <a:ext cx="7920879" cy="50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>
                <a:solidFill>
                  <a:srgbClr val="FFFFFF"/>
                </a:solidFill>
              </a:rPr>
              <a:t>EJECUCIÓN DEL PROYECTO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355976" y="98072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ANALIZAR INCIDENTE</a:t>
            </a:r>
            <a:endParaRPr lang="es-EC" b="1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6" y="1352004"/>
            <a:ext cx="8238316" cy="243703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508104" y="39330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ASIGNAR CONSULTOR</a:t>
            </a:r>
            <a:endParaRPr lang="es-EC" b="1" dirty="0"/>
          </a:p>
          <a:p>
            <a:endParaRPr lang="es-EC" dirty="0"/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8875"/>
            <a:ext cx="8136904" cy="2231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2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>
                <a:solidFill>
                  <a:srgbClr val="FFFFFF"/>
                </a:solidFill>
              </a:rPr>
              <a:t>EJECUCIÓN DEL PROYECTO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409" y="918096"/>
            <a:ext cx="413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ENCUESTA DE SATISFACCIÓN</a:t>
            </a:r>
            <a:endParaRPr lang="es-EC" b="1" dirty="0"/>
          </a:p>
          <a:p>
            <a:pPr algn="r"/>
            <a:endParaRPr lang="es-EC" dirty="0"/>
          </a:p>
        </p:txBody>
      </p:sp>
      <p:sp>
        <p:nvSpPr>
          <p:cNvPr id="2" name="1 Flecha abajo"/>
          <p:cNvSpPr/>
          <p:nvPr/>
        </p:nvSpPr>
        <p:spPr>
          <a:xfrm rot="16200000">
            <a:off x="4313353" y="2195717"/>
            <a:ext cx="48576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4572000" y="971494"/>
            <a:ext cx="408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ELABORAR INFORME CIERRE DE TICKET</a:t>
            </a:r>
            <a:endParaRPr lang="es-EC" b="1" dirty="0"/>
          </a:p>
          <a:p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" y="1279754"/>
            <a:ext cx="4193551" cy="2409825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30" y="1385135"/>
            <a:ext cx="4028241" cy="230444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5536" y="3573016"/>
            <a:ext cx="6410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OBSERVAR DOCUMENTOS EN EL GESTOR DOCUMENTAL</a:t>
            </a:r>
            <a:endParaRPr lang="es-EC" b="1" dirty="0"/>
          </a:p>
          <a:p>
            <a:endParaRPr lang="es-EC" dirty="0"/>
          </a:p>
        </p:txBody>
      </p:sp>
      <p:pic>
        <p:nvPicPr>
          <p:cNvPr id="12" name="11 Imagen" descr="D:\Universidad\Tesis_BPM_VT_XR\Etapa-SEIS\Utils_Img_MSIT-Prod\login-alfresc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07" y="3896181"/>
            <a:ext cx="4017061" cy="2197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6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568952" cy="5877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400" b="1" dirty="0" smtClean="0">
                <a:solidFill>
                  <a:schemeClr val="bg1"/>
                </a:solidFill>
              </a:rPr>
              <a:t>DOCUMENTOS DEL PROCESO EN EL GESTOR DOCUMENTAL ALFRESCO</a:t>
            </a:r>
            <a:endParaRPr lang="es-EC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</a:rPr>
              <a:t>INDICADORES DEL PROCESO</a:t>
            </a:r>
            <a:endParaRPr lang="es-ES" altLang="es-EC" dirty="0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971494"/>
            <a:ext cx="383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REPORTE NÚMERO DE INCIDENTES POR ÁREA Y PRIORIDAD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376215" y="971494"/>
            <a:ext cx="458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REPORTE TIEMPO PROMEDIO DE </a:t>
            </a:r>
            <a:r>
              <a:rPr lang="es-ES" b="1" dirty="0" smtClean="0"/>
              <a:t>RESOLUCIÓN </a:t>
            </a:r>
            <a:r>
              <a:rPr lang="es-ES" b="1" dirty="0"/>
              <a:t>DE INCIDENTES POR ÁREA Y PRIORIDAD</a:t>
            </a:r>
            <a:endParaRPr lang="es-EC" b="1" dirty="0"/>
          </a:p>
          <a:p>
            <a:endParaRPr lang="es-EC" dirty="0"/>
          </a:p>
        </p:txBody>
      </p:sp>
      <p:pic>
        <p:nvPicPr>
          <p:cNvPr id="11" name="1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21881"/>
            <a:ext cx="4124694" cy="3827399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3864"/>
            <a:ext cx="4392488" cy="36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</a:rPr>
              <a:t>INDICADORES DEL PROCESO</a:t>
            </a:r>
            <a:endParaRPr lang="es-ES" altLang="es-EC" dirty="0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971494"/>
            <a:ext cx="383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REPORTE PORCENTAJE DE SATISFACCIÓN DEL SOPORTE POR CLIENTE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376215" y="971494"/>
            <a:ext cx="458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REPORTE NIVEL DE CUMPLIMIENTO DEL CONSULTOR</a:t>
            </a:r>
            <a:endParaRPr lang="es-EC" b="1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1" y="2204864"/>
            <a:ext cx="4066889" cy="3816424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56" y="2225693"/>
            <a:ext cx="4663432" cy="39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72388017"/>
              </p:ext>
            </p:extLst>
          </p:nvPr>
        </p:nvGraphicFramePr>
        <p:xfrm>
          <a:off x="-108520" y="792163"/>
          <a:ext cx="9252520" cy="623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0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4E5E1D-128A-4D77-8535-3CFBBC258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">
                                            <p:graphicEl>
                                              <a:dgm id="{6D4E5E1D-128A-4D77-8535-3CFBBC258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B7AD2-15AD-4382-B5BA-7E7C6052B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0"/>
                                        <p:tgtEl>
                                          <p:spTgt spid="2">
                                            <p:graphicEl>
                                              <a:dgm id="{387B7AD2-15AD-4382-B5BA-7E7C6052B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4DB62C-A35D-4057-88F0-D4B65B68B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0"/>
                                        <p:tgtEl>
                                          <p:spTgt spid="2">
                                            <p:graphicEl>
                                              <a:dgm id="{9E4DB62C-A35D-4057-88F0-D4B65B68B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946FDC-7A63-4D08-8897-24478F010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0"/>
                                        <p:tgtEl>
                                          <p:spTgt spid="2">
                                            <p:graphicEl>
                                              <a:dgm id="{69946FDC-7A63-4D08-8897-24478F010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1667BB-0950-414F-87D6-A60B223C3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0"/>
                                        <p:tgtEl>
                                          <p:spTgt spid="2">
                                            <p:graphicEl>
                                              <a:dgm id="{631667BB-0950-414F-87D6-A60B223C3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831F48-E68D-4FBC-BDC6-6039A5819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0"/>
                                        <p:tgtEl>
                                          <p:spTgt spid="2">
                                            <p:graphicEl>
                                              <a:dgm id="{B3831F48-E68D-4FBC-BDC6-6039A5819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364845-B66B-4C2B-9689-EF81CBBE3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0"/>
                                        <p:tgtEl>
                                          <p:spTgt spid="2">
                                            <p:graphicEl>
                                              <a:dgm id="{3E364845-B66B-4C2B-9689-EF81CBBE3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7EAC35-39C8-4E69-A9E8-7CA935171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0"/>
                                        <p:tgtEl>
                                          <p:spTgt spid="2">
                                            <p:graphicEl>
                                              <a:dgm id="{7E7EAC35-39C8-4E69-A9E8-7CA935171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AC4D7-79BE-40A2-9BBC-74C4038E7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0"/>
                                        <p:tgtEl>
                                          <p:spTgt spid="2">
                                            <p:graphicEl>
                                              <a:dgm id="{EFCAC4D7-79BE-40A2-9BBC-74C4038E7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0A0E27-FF67-4B04-A81D-3DE9A0671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000"/>
                                        <p:tgtEl>
                                          <p:spTgt spid="2">
                                            <p:graphicEl>
                                              <a:dgm id="{680A0E27-FF67-4B04-A81D-3DE9A0671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09AD2C-A2BF-4B79-BBCA-1D8FFF944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000"/>
                                        <p:tgtEl>
                                          <p:spTgt spid="2">
                                            <p:graphicEl>
                                              <a:dgm id="{EE09AD2C-A2BF-4B79-BBCA-1D8FFF944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67483632"/>
              </p:ext>
            </p:extLst>
          </p:nvPr>
        </p:nvGraphicFramePr>
        <p:xfrm>
          <a:off x="107504" y="792163"/>
          <a:ext cx="8928992" cy="5949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00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EA42B2-AAC5-4143-BCFF-680F51ECB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6C728-EF16-4F1E-B2BD-A86E02F5B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6039F-D9BF-4888-B751-1C479E26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AC93C9-6AAC-44E0-8C1F-F4B234E76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EE10B-F6CC-41DF-BE78-1F7E602A5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261925-DB9E-4398-9E88-8CB734E6B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6AF28-F474-4EF7-962B-7F461F0F6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D5489A-A5E1-4694-A2E6-62CD5344B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556334-EF18-42FA-8F67-62062D23C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F0CE4-2151-4C65-9512-1C418459D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A6AC30-BCEE-429B-A71D-D6DCDBB4F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gray">
          <a:xfrm>
            <a:off x="0" y="29533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ＭＳ Ｐゴシック" charset="-128"/>
                <a:cs typeface="Arial" charset="0"/>
              </a:rPr>
              <a:t>Gracias </a:t>
            </a:r>
            <a:r>
              <a:rPr lang="es-EC" sz="60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ＭＳ Ｐゴシック" charset="-128"/>
                <a:cs typeface="Arial" charset="0"/>
              </a:rPr>
              <a:t>por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es-EC" sz="60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ＭＳ Ｐゴシック" charset="-128"/>
                <a:cs typeface="Arial" charset="0"/>
              </a:rPr>
              <a:t>su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es-EC" sz="60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ＭＳ Ｐゴシック" charset="-128"/>
                <a:cs typeface="Arial" charset="0"/>
              </a:rPr>
              <a:t>atención</a:t>
            </a:r>
            <a:endParaRPr lang="es-EC" sz="6000" b="1" dirty="0">
              <a:solidFill>
                <a:schemeClr val="accent3">
                  <a:lumMod val="75000"/>
                </a:schemeClr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5" name="Picture 2" descr="C:\Users\katty\Documents\NetBeansProjects\prj_espeAcreditacion\web\images\logoSII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87" y="5628837"/>
            <a:ext cx="1752600" cy="8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16288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Segoe Print" pitchFamily="2" charset="0"/>
              </a:rPr>
              <a:t>Nuestra recompensa se encuentra en el esfuerzo y no en el resultado. Un esfuerzo total es una victoria completa.</a:t>
            </a:r>
          </a:p>
        </p:txBody>
      </p:sp>
    </p:spTree>
    <p:extLst>
      <p:ext uri="{BB962C8B-B14F-4D97-AF65-F5344CB8AC3E}">
        <p14:creationId xmlns:p14="http://schemas.microsoft.com/office/powerpoint/2010/main" val="23436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SITUACIÓN </a:t>
            </a:r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ACTUAL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21859" r="52691" b="64847"/>
          <a:stretch/>
        </p:blipFill>
        <p:spPr bwMode="auto">
          <a:xfrm>
            <a:off x="5436096" y="4505566"/>
            <a:ext cx="1341821" cy="97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6" t="21859" r="42154" b="64847"/>
          <a:stretch/>
        </p:blipFill>
        <p:spPr bwMode="auto">
          <a:xfrm>
            <a:off x="6875803" y="4528323"/>
            <a:ext cx="1207416" cy="97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35612" r="47723" b="21627"/>
          <a:stretch/>
        </p:blipFill>
        <p:spPr bwMode="auto">
          <a:xfrm>
            <a:off x="6238493" y="5500780"/>
            <a:ext cx="1274619" cy="79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Llaves"/>
          <p:cNvSpPr/>
          <p:nvPr/>
        </p:nvSpPr>
        <p:spPr>
          <a:xfrm>
            <a:off x="5228015" y="4381451"/>
            <a:ext cx="3557325" cy="2193144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6" name="35 Imagen" descr="D:\Desarrollo_Tesis\Gestion_de_Incidentes_MagmaSoft_1.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0"/>
          <a:stretch/>
        </p:blipFill>
        <p:spPr bwMode="auto">
          <a:xfrm>
            <a:off x="89921" y="3930292"/>
            <a:ext cx="5138094" cy="2927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5845687" y="4605222"/>
            <a:ext cx="2385604" cy="17456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flipH="1">
            <a:off x="5845687" y="4479003"/>
            <a:ext cx="2321980" cy="17671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5485884" y="2591462"/>
            <a:ext cx="2974548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Mínima </a:t>
            </a:r>
            <a:r>
              <a:rPr lang="es-EC" dirty="0"/>
              <a:t>intervención del ser </a:t>
            </a:r>
            <a:r>
              <a:rPr lang="es-EC" dirty="0" smtClean="0"/>
              <a:t>humano para reducir errores y perdida de tiempo </a:t>
            </a:r>
            <a:r>
              <a:rPr lang="es-EC" dirty="0"/>
              <a:t>sin utilizar como soporte de datos el papel.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t="14225" r="31268" b="37918"/>
          <a:stretch/>
        </p:blipFill>
        <p:spPr bwMode="auto">
          <a:xfrm>
            <a:off x="65330" y="827711"/>
            <a:ext cx="5162686" cy="31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5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IMPORTANCIA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18598584"/>
              </p:ext>
            </p:extLst>
          </p:nvPr>
        </p:nvGraphicFramePr>
        <p:xfrm>
          <a:off x="1524000" y="1397000"/>
          <a:ext cx="722446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05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68298A-AF59-4A79-84F0-10F985F05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5C68298A-AF59-4A79-84F0-10F985F05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C68298A-AF59-4A79-84F0-10F985F05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5C68298A-AF59-4A79-84F0-10F985F05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5C68298A-AF59-4A79-84F0-10F985F05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B4BFCB-80A0-4F7E-BB31-E9366A4F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24B4BFCB-80A0-4F7E-BB31-E9366A4F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4B4BFCB-80A0-4F7E-BB31-E9366A4F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4B4BFCB-80A0-4F7E-BB31-E9366A4F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24B4BFCB-80A0-4F7E-BB31-E9366A4F9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02A27D-B089-4E22-B9CC-B101DC4BE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C002A27D-B089-4E22-B9CC-B101DC4BE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002A27D-B089-4E22-B9CC-B101DC4BE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C002A27D-B089-4E22-B9CC-B101DC4BE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C002A27D-B089-4E22-B9CC-B101DC4BE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D3BE96-397D-4781-AC7A-ADEE204EF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EDD3BE96-397D-4781-AC7A-ADEE204EF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EDD3BE96-397D-4781-AC7A-ADEE204EF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EDD3BE96-397D-4781-AC7A-ADEE204EF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EDD3BE96-397D-4781-AC7A-ADEE204EF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2D952C-3968-494E-85AA-A029549C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3D2D952C-3968-494E-85AA-A029549C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3D2D952C-3968-494E-85AA-A029549C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3D2D952C-3968-494E-85AA-A029549C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3D2D952C-3968-494E-85AA-A029549CE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C3BA40-0766-41EF-A3A7-F01E573DA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10C3BA40-0766-41EF-A3A7-F01E573DA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10C3BA40-0766-41EF-A3A7-F01E573DA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10C3BA40-0766-41EF-A3A7-F01E573DA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10C3BA40-0766-41EF-A3A7-F01E573DA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ktangel 32"/>
          <p:cNvSpPr>
            <a:spLocks noChangeArrowheads="1"/>
          </p:cNvSpPr>
          <p:nvPr/>
        </p:nvSpPr>
        <p:spPr bwMode="auto">
          <a:xfrm>
            <a:off x="1050133" y="3028298"/>
            <a:ext cx="7914354" cy="49493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5" name="Rektangel 51"/>
          <p:cNvSpPr>
            <a:spLocks noChangeArrowheads="1"/>
          </p:cNvSpPr>
          <p:nvPr/>
        </p:nvSpPr>
        <p:spPr bwMode="auto">
          <a:xfrm>
            <a:off x="1072622" y="3661016"/>
            <a:ext cx="7891865" cy="2360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" name="Tekstboks 68"/>
          <p:cNvSpPr txBox="1">
            <a:spLocks noChangeArrowheads="1"/>
          </p:cNvSpPr>
          <p:nvPr/>
        </p:nvSpPr>
        <p:spPr bwMode="auto">
          <a:xfrm>
            <a:off x="1614885" y="3741570"/>
            <a:ext cx="7213026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b="1" dirty="0">
                <a:latin typeface="Arial" pitchFamily="34" charset="0"/>
                <a:cs typeface="Arial" pitchFamily="34" charset="0"/>
              </a:rPr>
              <a:t>Realizar el levantamiento de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la información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y el diagrama del proceso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de Soporte Técnico enfocado al proceso de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Gestión de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Incidentes que propone ITIL.</a:t>
            </a:r>
            <a:endParaRPr lang="es-EC" sz="1200" b="1" dirty="0">
              <a:latin typeface="Arial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Utilizar una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metodología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 en la etapa del diseño del proceso para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entender completamente el funcionamiento del proceso.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Realizar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Mapa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y el Manual del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Proceso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en la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etapa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levantamiento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proceso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Estandarizar la documentación, automatizar el proceso para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reducir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costos, mejorar los tiempos de respuesta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calidad de los servicios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 incrementar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el valor para el negocio.</a:t>
            </a:r>
            <a:endParaRPr lang="es-EC" sz="1200" b="1" dirty="0">
              <a:latin typeface="Arial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b="1" dirty="0">
                <a:latin typeface="Arial" pitchFamily="34" charset="0"/>
                <a:cs typeface="Arial" pitchFamily="34" charset="0"/>
              </a:rPr>
              <a:t>Automatizar la entrega de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los servicios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a los usuarios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mediante un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Catálogo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de Servicios.</a:t>
            </a:r>
            <a:endParaRPr lang="es-EC" sz="1200" b="1" dirty="0">
              <a:latin typeface="Arial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b="1" dirty="0">
                <a:latin typeface="Arial" pitchFamily="34" charset="0"/>
                <a:cs typeface="Arial" pitchFamily="34" charset="0"/>
              </a:rPr>
              <a:t>Elaborar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estructura documental en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el Gestor Documental </a:t>
            </a:r>
            <a:r>
              <a:rPr lang="es-ES" sz="1200" b="1" dirty="0" err="1" smtClean="0">
                <a:latin typeface="Arial" pitchFamily="34" charset="0"/>
                <a:cs typeface="Arial" pitchFamily="34" charset="0"/>
              </a:rPr>
              <a:t>Alfresco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 donde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se guardará la información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generada durante el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proceso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acuerdo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al ticket creado del incidente.</a:t>
            </a:r>
            <a:endParaRPr lang="es-EC" sz="1200" b="1" dirty="0">
              <a:latin typeface="Arial" pitchFamily="34" charset="0"/>
              <a:cs typeface="Arial" pitchFamily="34" charset="0"/>
            </a:endParaRP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b="1" dirty="0">
                <a:latin typeface="Arial" pitchFamily="34" charset="0"/>
                <a:cs typeface="Arial" pitchFamily="34" charset="0"/>
              </a:rPr>
              <a:t>Instalar y ejecutar 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1200" b="1" dirty="0">
                <a:latin typeface="Arial" pitchFamily="34" charset="0"/>
                <a:cs typeface="Arial" pitchFamily="34" charset="0"/>
              </a:rPr>
              <a:t>proceso automatizado probando todas las funcionalidades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C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1979712" y="3170342"/>
            <a:ext cx="1866096" cy="35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 "/>
              </a:rPr>
              <a:t>Específicos</a:t>
            </a:r>
            <a:endParaRPr lang="en-US" sz="14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8" name="Højrepil 75"/>
          <p:cNvSpPr/>
          <p:nvPr/>
        </p:nvSpPr>
        <p:spPr bwMode="auto">
          <a:xfrm rot="5400000">
            <a:off x="4286839" y="2675056"/>
            <a:ext cx="419981" cy="367828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100000">
                <a:schemeClr val="accent1">
                  <a:lumMod val="10000"/>
                </a:schemeClr>
              </a:gs>
              <a:gs pos="0">
                <a:schemeClr val="accent1">
                  <a:lumMod val="25000"/>
                </a:schemeClr>
              </a:gs>
            </a:gsLst>
            <a:lin ang="0" scaled="0"/>
            <a:tileRect/>
          </a:gradFill>
          <a:ln w="6350">
            <a:solidFill>
              <a:schemeClr val="bg2">
                <a:lumMod val="75000"/>
              </a:schemeClr>
            </a:solidFill>
          </a:ln>
          <a:effectLst>
            <a:innerShdw blurRad="66675" dist="50800" dir="13500000">
              <a:srgbClr val="000000">
                <a:alpha val="18000"/>
              </a:srgbClr>
            </a:innerShdw>
          </a:effectLst>
          <a:scene3d>
            <a:camera prst="orthographicFront"/>
            <a:lightRig rig="threePt" dir="t"/>
          </a:scene3d>
          <a:sp3d prstMaterial="matte">
            <a:contourClr>
              <a:schemeClr val="accent6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sp>
        <p:nvSpPr>
          <p:cNvPr id="9" name="Rektangel 63"/>
          <p:cNvSpPr>
            <a:spLocks noChangeArrowheads="1"/>
          </p:cNvSpPr>
          <p:nvPr/>
        </p:nvSpPr>
        <p:spPr bwMode="auto">
          <a:xfrm>
            <a:off x="1020351" y="1035350"/>
            <a:ext cx="7944136" cy="49493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General </a:t>
            </a: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" name="Rektangel 64"/>
          <p:cNvSpPr>
            <a:spLocks noChangeArrowheads="1"/>
          </p:cNvSpPr>
          <p:nvPr/>
        </p:nvSpPr>
        <p:spPr bwMode="auto">
          <a:xfrm>
            <a:off x="1020351" y="1425804"/>
            <a:ext cx="7944136" cy="10815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solidFill>
                <a:schemeClr val="bg1">
                  <a:lumMod val="8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1" name="Tekstboks 72"/>
          <p:cNvSpPr txBox="1">
            <a:spLocks noChangeArrowheads="1"/>
          </p:cNvSpPr>
          <p:nvPr/>
        </p:nvSpPr>
        <p:spPr bwMode="auto">
          <a:xfrm>
            <a:off x="1614885" y="1489529"/>
            <a:ext cx="7176775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latin typeface="Arial "/>
              </a:rPr>
              <a:t>Levantamiento, Diseño y Automatización del Proceso de Gestión de Incidentes para MagmaSoft, utilizando la suite de BPM Open </a:t>
            </a:r>
            <a:r>
              <a:rPr lang="es-ES" sz="1400" b="1" dirty="0" err="1">
                <a:latin typeface="Arial "/>
              </a:rPr>
              <a:t>Source</a:t>
            </a:r>
            <a:r>
              <a:rPr lang="es-ES" sz="1400" b="1" dirty="0">
                <a:latin typeface="Arial "/>
              </a:rPr>
              <a:t> </a:t>
            </a:r>
            <a:r>
              <a:rPr lang="es-ES" sz="1400" b="1" dirty="0" err="1">
                <a:latin typeface="Arial "/>
              </a:rPr>
              <a:t>Bonitasoft</a:t>
            </a:r>
            <a:r>
              <a:rPr lang="es-ES" sz="1400" b="1" dirty="0">
                <a:latin typeface="Arial "/>
              </a:rPr>
              <a:t> e integración con Alfresco como repositorio documental, mediante la utilización de la Plataforma Java Enterprise </a:t>
            </a:r>
            <a:r>
              <a:rPr lang="es-ES" sz="1400" b="1" dirty="0" err="1">
                <a:latin typeface="Arial "/>
              </a:rPr>
              <a:t>Edition</a:t>
            </a:r>
            <a:r>
              <a:rPr lang="es-ES" sz="1400" b="1" dirty="0">
                <a:latin typeface="Arial "/>
              </a:rPr>
              <a:t> JEE 6</a:t>
            </a:r>
            <a:endParaRPr lang="es-EC" sz="1400" b="1" dirty="0">
              <a:solidFill>
                <a:schemeClr val="bg2">
                  <a:lumMod val="50000"/>
                </a:schemeClr>
              </a:solidFill>
              <a:latin typeface="Arial "/>
              <a:ea typeface="ＭＳ Ｐゴシック" pitchFamily="-97" charset="-128"/>
            </a:endParaRPr>
          </a:p>
        </p:txBody>
      </p:sp>
      <p:sp>
        <p:nvSpPr>
          <p:cNvPr id="15" name="Tekstboks 34"/>
          <p:cNvSpPr txBox="1">
            <a:spLocks noChangeArrowheads="1"/>
          </p:cNvSpPr>
          <p:nvPr/>
        </p:nvSpPr>
        <p:spPr bwMode="auto">
          <a:xfrm>
            <a:off x="1188675" y="1763551"/>
            <a:ext cx="305745" cy="4060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1</a:t>
            </a:r>
          </a:p>
        </p:txBody>
      </p:sp>
      <p:sp>
        <p:nvSpPr>
          <p:cNvPr id="19" name="Tekstboks 34"/>
          <p:cNvSpPr txBox="1">
            <a:spLocks noChangeArrowheads="1"/>
          </p:cNvSpPr>
          <p:nvPr/>
        </p:nvSpPr>
        <p:spPr bwMode="auto">
          <a:xfrm>
            <a:off x="1188674" y="3861048"/>
            <a:ext cx="305745" cy="4060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2</a:t>
            </a: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1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-61913"/>
            <a:ext cx="9144000" cy="854076"/>
          </a:xfrm>
          <a:prstGeom prst="rect">
            <a:avLst/>
          </a:prstGeom>
          <a:solidFill>
            <a:srgbClr val="63891F"/>
          </a:solidFill>
          <a:ln>
            <a:noFill/>
          </a:ln>
          <a:effectLst>
            <a:glow rad="139700">
              <a:srgbClr val="63891F">
                <a:satMod val="175000"/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ES" altLang="es-EC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ALCANCE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15616" y="1579373"/>
            <a:ext cx="65527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es-ES" sz="1400" b="1" dirty="0" smtClean="0">
                <a:effectLst/>
                <a:latin typeface="Arial "/>
                <a:ea typeface="Times New Roman"/>
                <a:cs typeface="Times New Roman"/>
              </a:rPr>
              <a:t>Portal Web</a:t>
            </a:r>
            <a:endParaRPr lang="es-EC" sz="1400" b="1" dirty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400" dirty="0" smtClean="0">
                <a:effectLst/>
                <a:latin typeface="Arial "/>
                <a:ea typeface="Times New Roman"/>
                <a:cs typeface="Times New Roman"/>
              </a:rPr>
              <a:t>El portal permite la ejecución de los procesos de manera intuitiva. Provee una vista global de las actividades en curso para una mejor monitorización de los procesos.</a:t>
            </a:r>
          </a:p>
          <a:p>
            <a:pPr marL="683895" indent="252095" algn="just">
              <a:spcAft>
                <a:spcPts val="0"/>
              </a:spcAft>
            </a:pPr>
            <a:endParaRPr lang="es-EC" sz="1400" dirty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400" dirty="0" smtClean="0">
                <a:effectLst/>
                <a:latin typeface="Arial "/>
                <a:ea typeface="Times New Roman"/>
                <a:cs typeface="Times New Roman"/>
              </a:rPr>
              <a:t>El portal tiene los siguientes módulos de acuerdo al actor:</a:t>
            </a:r>
            <a:endParaRPr lang="es-EC" sz="1400" dirty="0">
              <a:latin typeface="Arial 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ES" sz="1400" b="1" dirty="0" smtClean="0">
                <a:effectLst/>
                <a:latin typeface="Arial "/>
                <a:ea typeface="Times New Roman"/>
                <a:cs typeface="Times New Roman"/>
              </a:rPr>
              <a:t>Administrador</a:t>
            </a:r>
            <a:endParaRPr lang="es-EC" sz="1400" dirty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400" b="1" dirty="0" smtClean="0">
                <a:effectLst/>
                <a:latin typeface="Arial "/>
                <a:ea typeface="Times New Roman"/>
                <a:cs typeface="Times New Roman"/>
              </a:rPr>
              <a:t>Módulo: Organización</a:t>
            </a:r>
            <a:endParaRPr lang="es-EC" sz="1400" dirty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400" b="1" dirty="0" smtClean="0">
                <a:effectLst/>
                <a:latin typeface="Arial "/>
                <a:ea typeface="Times New Roman"/>
                <a:cs typeface="Times New Roman"/>
              </a:rPr>
              <a:t>Módulo: Reportes</a:t>
            </a:r>
            <a:endParaRPr lang="es-EC" sz="1400" dirty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400" b="1" dirty="0" smtClean="0">
                <a:effectLst/>
                <a:latin typeface="Arial "/>
                <a:ea typeface="Times New Roman"/>
                <a:cs typeface="Times New Roman"/>
              </a:rPr>
              <a:t>Módulo: Procesos</a:t>
            </a:r>
            <a:endParaRPr lang="es-EC" sz="1400" dirty="0">
              <a:latin typeface="Arial 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s-ES" sz="1400" b="1" dirty="0" smtClean="0">
                <a:effectLst/>
                <a:latin typeface="Arial "/>
                <a:ea typeface="Times New Roman"/>
                <a:cs typeface="Times New Roman"/>
              </a:rPr>
              <a:t>Usuario</a:t>
            </a:r>
            <a:endParaRPr lang="es-EC" sz="1400" dirty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400" b="1" dirty="0" smtClean="0">
                <a:effectLst/>
                <a:latin typeface="Arial "/>
                <a:ea typeface="Times New Roman"/>
                <a:cs typeface="Times New Roman"/>
              </a:rPr>
              <a:t>Módulo: Revisión de Casos </a:t>
            </a:r>
            <a:endParaRPr lang="es-EC" sz="1400" dirty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0"/>
              </a:spcAft>
            </a:pPr>
            <a:r>
              <a:rPr lang="es-ES" sz="1400" b="1" dirty="0" smtClean="0">
                <a:effectLst/>
                <a:latin typeface="Arial "/>
                <a:ea typeface="Times New Roman"/>
                <a:cs typeface="Times New Roman"/>
              </a:rPr>
              <a:t>Módulo: Iniciar Casos</a:t>
            </a:r>
          </a:p>
          <a:p>
            <a:pPr marL="683895" indent="252095" algn="just">
              <a:spcAft>
                <a:spcPts val="0"/>
              </a:spcAft>
            </a:pPr>
            <a:endParaRPr lang="es-EC" sz="1400" dirty="0">
              <a:latin typeface="Arial "/>
              <a:ea typeface="Times New Roman"/>
              <a:cs typeface="Times New Roman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119675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Comprende </a:t>
            </a:r>
            <a:r>
              <a:rPr lang="es-ES" dirty="0"/>
              <a:t>los siguientes módulos detallados a </a:t>
            </a:r>
            <a:r>
              <a:rPr lang="es-ES" dirty="0" smtClean="0"/>
              <a:t>continuación: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1226289" y="4941168"/>
            <a:ext cx="6331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es-ES" sz="1400" b="1" dirty="0">
                <a:latin typeface="Arial "/>
                <a:ea typeface="Times New Roman"/>
                <a:cs typeface="Times New Roman"/>
              </a:rPr>
              <a:t>Acceso al Gestor </a:t>
            </a:r>
            <a:r>
              <a:rPr lang="es-ES" sz="1400" b="1" dirty="0" smtClean="0">
                <a:latin typeface="Arial "/>
                <a:ea typeface="Times New Roman"/>
                <a:cs typeface="Times New Roman"/>
              </a:rPr>
              <a:t>Documental</a:t>
            </a:r>
          </a:p>
          <a:p>
            <a:pPr lvl="0" algn="just">
              <a:spcAft>
                <a:spcPts val="0"/>
              </a:spcAft>
            </a:pPr>
            <a:endParaRPr lang="es-EC" sz="1400" dirty="0" smtClean="0">
              <a:latin typeface="Arial "/>
              <a:ea typeface="Times New Roman"/>
              <a:cs typeface="Times New Roman"/>
            </a:endParaRPr>
          </a:p>
          <a:p>
            <a:pPr marL="683895" indent="252095" algn="just">
              <a:spcAft>
                <a:spcPts val="1000"/>
              </a:spcAft>
            </a:pPr>
            <a:r>
              <a:rPr lang="es-ES" sz="1400" dirty="0" smtClean="0">
                <a:latin typeface="Arial "/>
                <a:ea typeface="Times New Roman"/>
                <a:cs typeface="Times New Roman"/>
              </a:rPr>
              <a:t>Aplicación </a:t>
            </a:r>
            <a:r>
              <a:rPr lang="es-ES" sz="1400" dirty="0">
                <a:latin typeface="Arial "/>
                <a:ea typeface="Times New Roman"/>
                <a:cs typeface="Times New Roman"/>
              </a:rPr>
              <a:t>en la cual se </a:t>
            </a:r>
            <a:r>
              <a:rPr lang="es-ES" sz="1400" dirty="0" smtClean="0">
                <a:latin typeface="Arial "/>
                <a:ea typeface="Times New Roman"/>
                <a:cs typeface="Times New Roman"/>
              </a:rPr>
              <a:t>configurará </a:t>
            </a:r>
            <a:r>
              <a:rPr lang="es-ES" sz="1400" dirty="0">
                <a:latin typeface="Arial "/>
                <a:ea typeface="Times New Roman"/>
                <a:cs typeface="Times New Roman"/>
              </a:rPr>
              <a:t>la estructura documental donde se </a:t>
            </a:r>
            <a:r>
              <a:rPr lang="es-ES" sz="1400" dirty="0" smtClean="0">
                <a:latin typeface="Arial "/>
                <a:ea typeface="Times New Roman"/>
                <a:cs typeface="Times New Roman"/>
              </a:rPr>
              <a:t>guardará  </a:t>
            </a:r>
            <a:r>
              <a:rPr lang="es-ES" sz="1400" dirty="0">
                <a:latin typeface="Arial "/>
                <a:ea typeface="Times New Roman"/>
                <a:cs typeface="Times New Roman"/>
              </a:rPr>
              <a:t>la información correspondiente al proceso y el permiso de usuarios a la aplicación.</a:t>
            </a:r>
            <a:endParaRPr lang="es-EC" sz="1400" dirty="0">
              <a:latin typeface="Arial 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31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C" altLang="es-EC" sz="180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23988" y="2138363"/>
            <a:ext cx="6642100" cy="209708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01198" y="2976317"/>
            <a:ext cx="368780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MARCO 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TEÓRICO</a:t>
            </a:r>
          </a:p>
        </p:txBody>
      </p:sp>
    </p:spTree>
    <p:extLst>
      <p:ext uri="{BB962C8B-B14F-4D97-AF65-F5344CB8AC3E}">
        <p14:creationId xmlns:p14="http://schemas.microsoft.com/office/powerpoint/2010/main" val="27811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hincheta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1489</TotalTime>
  <Words>2896</Words>
  <Application>Microsoft Office PowerPoint</Application>
  <PresentationFormat>Presentación en pantalla (4:3)</PresentationFormat>
  <Paragraphs>313</Paragraphs>
  <Slides>49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49</vt:i4>
      </vt:variant>
    </vt:vector>
  </HeadingPairs>
  <TitlesOfParts>
    <vt:vector size="52" baseType="lpstr">
      <vt:lpstr>Tema de Office</vt:lpstr>
      <vt:lpstr>Chincheta</vt:lpstr>
      <vt:lpstr>1_Tema de Office</vt:lpstr>
      <vt:lpstr>Tema: LEVANTAMIENTO, DISEÑO Y AUTOMATIZACIÓN DEL  PROCESO DE GESTIÓN DE INCIDENTES PARA MAGMASOFT, UTILIZANDO LA SUITE DE BPM OPEN SOURCE BONITASOFT E INTEGRACIÓN CON ALFRESCO COMO REPOSITORIO DOCUMENTAL, MEDIANTE LA UTILIZACIÓN DE LA PLATAFORMA JAVA ENTERPRISE EDITION JEE 6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LEVANTAMIENTO, DISEÑO Y AUTOMATIZACIÓN DEL  PROCESO DE GESTIÓN DE INCIDENTES PARA MAGMASOFT, UTILIZANDO LA SUITE DE BPM OPEN SOURCE BONITASOFT E INTEGRACIÓN CON ALFRESCO COMO REPOSITORIO DOCUMENTAL, MEDIANTE LA UTILIZACIÓN DE LA PLATAFORMA JAVA ENTERPRISE EDITION JEE 6</dc:title>
  <dc:creator>Ximena</dc:creator>
  <cp:lastModifiedBy>Ximena</cp:lastModifiedBy>
  <cp:revision>325</cp:revision>
  <dcterms:created xsi:type="dcterms:W3CDTF">2014-08-05T17:53:49Z</dcterms:created>
  <dcterms:modified xsi:type="dcterms:W3CDTF">2014-09-09T20:53:35Z</dcterms:modified>
</cp:coreProperties>
</file>