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92" r:id="rId35"/>
    <p:sldId id="293" r:id="rId36"/>
    <p:sldId id="294" r:id="rId37"/>
    <p:sldId id="289" r:id="rId38"/>
    <p:sldId id="290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FF66"/>
    <a:srgbClr val="C2A3D9"/>
    <a:srgbClr val="FFCB97"/>
    <a:srgbClr val="FFBC79"/>
    <a:srgbClr val="B088CE"/>
    <a:srgbClr val="9F6FC3"/>
    <a:srgbClr val="99FFCC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314FD-07DB-4132-8881-25BE3E91646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3F7C704-1BCE-4776-BE50-02C149D2180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NIVEL DE ADQUISICIÓN DE LECTOESCRITURA</a:t>
          </a:r>
          <a:endParaRPr lang="es-EC" dirty="0">
            <a:solidFill>
              <a:schemeClr val="tx1"/>
            </a:solidFill>
          </a:endParaRPr>
        </a:p>
      </dgm:t>
    </dgm:pt>
    <dgm:pt modelId="{17D033E3-CD15-49F5-BC86-4BA49B6DC256}" type="parTrans" cxnId="{53FB9A5B-9DE8-4BC2-9ECE-08B12EE5809F}">
      <dgm:prSet/>
      <dgm:spPr/>
      <dgm:t>
        <a:bodyPr/>
        <a:lstStyle/>
        <a:p>
          <a:endParaRPr lang="es-EC"/>
        </a:p>
      </dgm:t>
    </dgm:pt>
    <dgm:pt modelId="{E95F215B-8840-49E3-A4F8-0D234E9BA86B}" type="sibTrans" cxnId="{53FB9A5B-9DE8-4BC2-9ECE-08B12EE5809F}">
      <dgm:prSet/>
      <dgm:spPr/>
      <dgm:t>
        <a:bodyPr/>
        <a:lstStyle/>
        <a:p>
          <a:endParaRPr lang="es-EC"/>
        </a:p>
      </dgm:t>
    </dgm:pt>
    <dgm:pt modelId="{1F3AAC40-E7FF-4F04-838B-172C0BA9F74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ISM ACADEMY QUITO</a:t>
          </a:r>
          <a:endParaRPr lang="es-EC" dirty="0">
            <a:solidFill>
              <a:schemeClr val="tx1"/>
            </a:solidFill>
          </a:endParaRPr>
        </a:p>
      </dgm:t>
    </dgm:pt>
    <dgm:pt modelId="{DB226CAD-B40F-43C4-9CE4-400C64F040C4}" type="parTrans" cxnId="{9EC6054D-DB5C-4D3E-AE26-ACDEB67861C4}">
      <dgm:prSet/>
      <dgm:spPr/>
      <dgm:t>
        <a:bodyPr/>
        <a:lstStyle/>
        <a:p>
          <a:endParaRPr lang="es-EC"/>
        </a:p>
      </dgm:t>
    </dgm:pt>
    <dgm:pt modelId="{3AE592D7-E3A9-4C43-9F48-783880D909B0}" type="sibTrans" cxnId="{9EC6054D-DB5C-4D3E-AE26-ACDEB67861C4}">
      <dgm:prSet/>
      <dgm:spPr/>
      <dgm:t>
        <a:bodyPr/>
        <a:lstStyle/>
        <a:p>
          <a:endParaRPr lang="es-EC"/>
        </a:p>
      </dgm:t>
    </dgm:pt>
    <dgm:pt modelId="{0A931892-872F-4A5C-8FD1-AFF672D7D0D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MÉTODO FONÉTICO</a:t>
          </a:r>
          <a:endParaRPr lang="es-EC" dirty="0">
            <a:solidFill>
              <a:schemeClr val="tx1"/>
            </a:solidFill>
          </a:endParaRPr>
        </a:p>
      </dgm:t>
    </dgm:pt>
    <dgm:pt modelId="{63597117-4132-4385-B41C-1D83F6F858F0}" type="parTrans" cxnId="{7DE6E892-F029-4553-9844-13F2908615DA}">
      <dgm:prSet/>
      <dgm:spPr/>
      <dgm:t>
        <a:bodyPr/>
        <a:lstStyle/>
        <a:p>
          <a:endParaRPr lang="es-EC"/>
        </a:p>
      </dgm:t>
    </dgm:pt>
    <dgm:pt modelId="{72B2CBC7-8F99-4A1C-A7F9-36D48ED4D53C}" type="sibTrans" cxnId="{7DE6E892-F029-4553-9844-13F2908615DA}">
      <dgm:prSet/>
      <dgm:spPr/>
      <dgm:t>
        <a:bodyPr/>
        <a:lstStyle/>
        <a:p>
          <a:endParaRPr lang="es-EC"/>
        </a:p>
      </dgm:t>
    </dgm:pt>
    <dgm:pt modelId="{4DAAAB37-9ED0-4D7A-88AE-F36D7B75E91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MÉTODO GLOBAL</a:t>
          </a:r>
          <a:endParaRPr lang="es-EC" dirty="0">
            <a:solidFill>
              <a:schemeClr val="tx1"/>
            </a:solidFill>
          </a:endParaRPr>
        </a:p>
      </dgm:t>
    </dgm:pt>
    <dgm:pt modelId="{141AE6E5-7062-477A-B8EF-8FC300D86D7A}" type="parTrans" cxnId="{2528870D-96C0-44FD-87AD-06025D060F61}">
      <dgm:prSet/>
      <dgm:spPr/>
      <dgm:t>
        <a:bodyPr/>
        <a:lstStyle/>
        <a:p>
          <a:endParaRPr lang="es-EC"/>
        </a:p>
      </dgm:t>
    </dgm:pt>
    <dgm:pt modelId="{707649B4-9FF2-4EE7-B389-F435606C025A}" type="sibTrans" cxnId="{2528870D-96C0-44FD-87AD-06025D060F61}">
      <dgm:prSet/>
      <dgm:spPr/>
      <dgm:t>
        <a:bodyPr/>
        <a:lstStyle/>
        <a:p>
          <a:endParaRPr lang="es-EC"/>
        </a:p>
      </dgm:t>
    </dgm:pt>
    <dgm:pt modelId="{FDCF6EA6-69DA-4986-A63A-02AFEB6EDDE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OTRAS INVESTIGACIONES EDUCATIVAS</a:t>
          </a:r>
          <a:endParaRPr lang="es-EC" dirty="0">
            <a:solidFill>
              <a:schemeClr val="tx1"/>
            </a:solidFill>
          </a:endParaRPr>
        </a:p>
      </dgm:t>
    </dgm:pt>
    <dgm:pt modelId="{A2F7C25C-BA54-4C71-A06B-1D689D68F631}" type="parTrans" cxnId="{84806A8E-DF43-45A4-9995-372E343DBDED}">
      <dgm:prSet/>
      <dgm:spPr/>
      <dgm:t>
        <a:bodyPr/>
        <a:lstStyle/>
        <a:p>
          <a:endParaRPr lang="es-EC"/>
        </a:p>
      </dgm:t>
    </dgm:pt>
    <dgm:pt modelId="{A28A685B-E13D-48FF-82EC-AFE15952696C}" type="sibTrans" cxnId="{84806A8E-DF43-45A4-9995-372E343DBDED}">
      <dgm:prSet/>
      <dgm:spPr/>
      <dgm:t>
        <a:bodyPr/>
        <a:lstStyle/>
        <a:p>
          <a:endParaRPr lang="es-EC"/>
        </a:p>
      </dgm:t>
    </dgm:pt>
    <dgm:pt modelId="{FE8197C2-9ABC-4116-8F3D-AA5DD8E63FA8}" type="pres">
      <dgm:prSet presAssocID="{719314FD-07DB-4132-8881-25BE3E9164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4EEFD65-A9F3-4B5A-9780-4D4390BE10E5}" type="pres">
      <dgm:prSet presAssocID="{F3F7C704-1BCE-4776-BE50-02C149D2180C}" presName="centerShape" presStyleLbl="node0" presStyleIdx="0" presStyleCnt="1"/>
      <dgm:spPr/>
      <dgm:t>
        <a:bodyPr/>
        <a:lstStyle/>
        <a:p>
          <a:endParaRPr lang="es-EC"/>
        </a:p>
      </dgm:t>
    </dgm:pt>
    <dgm:pt modelId="{C171321D-4BC3-46FE-996F-AC6C0B4FDD1D}" type="pres">
      <dgm:prSet presAssocID="{DB226CAD-B40F-43C4-9CE4-400C64F040C4}" presName="parTrans" presStyleLbl="bgSibTrans2D1" presStyleIdx="0" presStyleCnt="4"/>
      <dgm:spPr/>
      <dgm:t>
        <a:bodyPr/>
        <a:lstStyle/>
        <a:p>
          <a:endParaRPr lang="es-EC"/>
        </a:p>
      </dgm:t>
    </dgm:pt>
    <dgm:pt modelId="{619044DF-BFBC-4177-BA5E-012DBD6CC3B6}" type="pres">
      <dgm:prSet presAssocID="{1F3AAC40-E7FF-4F04-838B-172C0BA9F7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611B4C-BEAA-4B80-B32D-1F838F388152}" type="pres">
      <dgm:prSet presAssocID="{63597117-4132-4385-B41C-1D83F6F858F0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3E2FDBBD-96D3-459A-981C-5C336CF4BE99}" type="pres">
      <dgm:prSet presAssocID="{0A931892-872F-4A5C-8FD1-AFF672D7D0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D211DF-4E36-49FC-961B-BE4D72E38312}" type="pres">
      <dgm:prSet presAssocID="{141AE6E5-7062-477A-B8EF-8FC300D86D7A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21A8AB23-D657-4CB4-979C-0D8BD0901525}" type="pres">
      <dgm:prSet presAssocID="{4DAAAB37-9ED0-4D7A-88AE-F36D7B75E91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1A92CD-6504-48D6-BDA8-F2D1D8EB20AD}" type="pres">
      <dgm:prSet presAssocID="{A2F7C25C-BA54-4C71-A06B-1D689D68F631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F4BF2C2F-3BAF-40A9-8A64-DB87FACC2E5F}" type="pres">
      <dgm:prSet presAssocID="{FDCF6EA6-69DA-4986-A63A-02AFEB6EDD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9F45AD-A833-4170-9B61-60C43FC224EC}" type="presOf" srcId="{719314FD-07DB-4132-8881-25BE3E91646F}" destId="{FE8197C2-9ABC-4116-8F3D-AA5DD8E63FA8}" srcOrd="0" destOrd="0" presId="urn:microsoft.com/office/officeart/2005/8/layout/radial4"/>
    <dgm:cxn modelId="{1214882A-0D55-4C77-B8F1-01BACE6B33CE}" type="presOf" srcId="{DB226CAD-B40F-43C4-9CE4-400C64F040C4}" destId="{C171321D-4BC3-46FE-996F-AC6C0B4FDD1D}" srcOrd="0" destOrd="0" presId="urn:microsoft.com/office/officeart/2005/8/layout/radial4"/>
    <dgm:cxn modelId="{E02436DF-12EF-45B0-B026-BF420CD4AECF}" type="presOf" srcId="{F3F7C704-1BCE-4776-BE50-02C149D2180C}" destId="{A4EEFD65-A9F3-4B5A-9780-4D4390BE10E5}" srcOrd="0" destOrd="0" presId="urn:microsoft.com/office/officeart/2005/8/layout/radial4"/>
    <dgm:cxn modelId="{4AECF9A5-DF5C-4B76-B967-58B35F5E3C88}" type="presOf" srcId="{A2F7C25C-BA54-4C71-A06B-1D689D68F631}" destId="{3D1A92CD-6504-48D6-BDA8-F2D1D8EB20AD}" srcOrd="0" destOrd="0" presId="urn:microsoft.com/office/officeart/2005/8/layout/radial4"/>
    <dgm:cxn modelId="{9EC6054D-DB5C-4D3E-AE26-ACDEB67861C4}" srcId="{F3F7C704-1BCE-4776-BE50-02C149D2180C}" destId="{1F3AAC40-E7FF-4F04-838B-172C0BA9F747}" srcOrd="0" destOrd="0" parTransId="{DB226CAD-B40F-43C4-9CE4-400C64F040C4}" sibTransId="{3AE592D7-E3A9-4C43-9F48-783880D909B0}"/>
    <dgm:cxn modelId="{DAB324E3-394D-40B8-AA87-7F434FF8E545}" type="presOf" srcId="{0A931892-872F-4A5C-8FD1-AFF672D7D0DD}" destId="{3E2FDBBD-96D3-459A-981C-5C336CF4BE99}" srcOrd="0" destOrd="0" presId="urn:microsoft.com/office/officeart/2005/8/layout/radial4"/>
    <dgm:cxn modelId="{84806A8E-DF43-45A4-9995-372E343DBDED}" srcId="{F3F7C704-1BCE-4776-BE50-02C149D2180C}" destId="{FDCF6EA6-69DA-4986-A63A-02AFEB6EDDE8}" srcOrd="3" destOrd="0" parTransId="{A2F7C25C-BA54-4C71-A06B-1D689D68F631}" sibTransId="{A28A685B-E13D-48FF-82EC-AFE15952696C}"/>
    <dgm:cxn modelId="{EA79CF1B-2E81-41E9-A805-A50184953F10}" type="presOf" srcId="{1F3AAC40-E7FF-4F04-838B-172C0BA9F747}" destId="{619044DF-BFBC-4177-BA5E-012DBD6CC3B6}" srcOrd="0" destOrd="0" presId="urn:microsoft.com/office/officeart/2005/8/layout/radial4"/>
    <dgm:cxn modelId="{7DE6E892-F029-4553-9844-13F2908615DA}" srcId="{F3F7C704-1BCE-4776-BE50-02C149D2180C}" destId="{0A931892-872F-4A5C-8FD1-AFF672D7D0DD}" srcOrd="1" destOrd="0" parTransId="{63597117-4132-4385-B41C-1D83F6F858F0}" sibTransId="{72B2CBC7-8F99-4A1C-A7F9-36D48ED4D53C}"/>
    <dgm:cxn modelId="{2528870D-96C0-44FD-87AD-06025D060F61}" srcId="{F3F7C704-1BCE-4776-BE50-02C149D2180C}" destId="{4DAAAB37-9ED0-4D7A-88AE-F36D7B75E91D}" srcOrd="2" destOrd="0" parTransId="{141AE6E5-7062-477A-B8EF-8FC300D86D7A}" sibTransId="{707649B4-9FF2-4EE7-B389-F435606C025A}"/>
    <dgm:cxn modelId="{AE05E05E-FB55-4364-98C8-74990513E9EB}" type="presOf" srcId="{FDCF6EA6-69DA-4986-A63A-02AFEB6EDDE8}" destId="{F4BF2C2F-3BAF-40A9-8A64-DB87FACC2E5F}" srcOrd="0" destOrd="0" presId="urn:microsoft.com/office/officeart/2005/8/layout/radial4"/>
    <dgm:cxn modelId="{616C9578-FF0E-4F7A-9BBD-7155D384A2AA}" type="presOf" srcId="{4DAAAB37-9ED0-4D7A-88AE-F36D7B75E91D}" destId="{21A8AB23-D657-4CB4-979C-0D8BD0901525}" srcOrd="0" destOrd="0" presId="urn:microsoft.com/office/officeart/2005/8/layout/radial4"/>
    <dgm:cxn modelId="{53FB9A5B-9DE8-4BC2-9ECE-08B12EE5809F}" srcId="{719314FD-07DB-4132-8881-25BE3E91646F}" destId="{F3F7C704-1BCE-4776-BE50-02C149D2180C}" srcOrd="0" destOrd="0" parTransId="{17D033E3-CD15-49F5-BC86-4BA49B6DC256}" sibTransId="{E95F215B-8840-49E3-A4F8-0D234E9BA86B}"/>
    <dgm:cxn modelId="{D4A59E66-AB9A-43E8-88A4-420CBF16C5AB}" type="presOf" srcId="{63597117-4132-4385-B41C-1D83F6F858F0}" destId="{9E611B4C-BEAA-4B80-B32D-1F838F388152}" srcOrd="0" destOrd="0" presId="urn:microsoft.com/office/officeart/2005/8/layout/radial4"/>
    <dgm:cxn modelId="{B8816046-22F6-418C-A34B-0CD4F1D39D78}" type="presOf" srcId="{141AE6E5-7062-477A-B8EF-8FC300D86D7A}" destId="{55D211DF-4E36-49FC-961B-BE4D72E38312}" srcOrd="0" destOrd="0" presId="urn:microsoft.com/office/officeart/2005/8/layout/radial4"/>
    <dgm:cxn modelId="{03CB0758-7D94-4E4E-BB8E-0F397999E658}" type="presParOf" srcId="{FE8197C2-9ABC-4116-8F3D-AA5DD8E63FA8}" destId="{A4EEFD65-A9F3-4B5A-9780-4D4390BE10E5}" srcOrd="0" destOrd="0" presId="urn:microsoft.com/office/officeart/2005/8/layout/radial4"/>
    <dgm:cxn modelId="{7C13BDCF-E01C-45AD-9F0A-3AA04C23A337}" type="presParOf" srcId="{FE8197C2-9ABC-4116-8F3D-AA5DD8E63FA8}" destId="{C171321D-4BC3-46FE-996F-AC6C0B4FDD1D}" srcOrd="1" destOrd="0" presId="urn:microsoft.com/office/officeart/2005/8/layout/radial4"/>
    <dgm:cxn modelId="{6C6CB009-4D2C-4843-9971-F6979A5FFAFA}" type="presParOf" srcId="{FE8197C2-9ABC-4116-8F3D-AA5DD8E63FA8}" destId="{619044DF-BFBC-4177-BA5E-012DBD6CC3B6}" srcOrd="2" destOrd="0" presId="urn:microsoft.com/office/officeart/2005/8/layout/radial4"/>
    <dgm:cxn modelId="{70561650-85EC-40AB-93E3-CD67A8B080D2}" type="presParOf" srcId="{FE8197C2-9ABC-4116-8F3D-AA5DD8E63FA8}" destId="{9E611B4C-BEAA-4B80-B32D-1F838F388152}" srcOrd="3" destOrd="0" presId="urn:microsoft.com/office/officeart/2005/8/layout/radial4"/>
    <dgm:cxn modelId="{ACAB00C2-EC3C-468E-9352-5D3D3D780764}" type="presParOf" srcId="{FE8197C2-9ABC-4116-8F3D-AA5DD8E63FA8}" destId="{3E2FDBBD-96D3-459A-981C-5C336CF4BE99}" srcOrd="4" destOrd="0" presId="urn:microsoft.com/office/officeart/2005/8/layout/radial4"/>
    <dgm:cxn modelId="{0D5C41E1-8F89-44F4-A607-E813966A67FF}" type="presParOf" srcId="{FE8197C2-9ABC-4116-8F3D-AA5DD8E63FA8}" destId="{55D211DF-4E36-49FC-961B-BE4D72E38312}" srcOrd="5" destOrd="0" presId="urn:microsoft.com/office/officeart/2005/8/layout/radial4"/>
    <dgm:cxn modelId="{BC95E4FB-3E9C-49AE-B9AC-1D279170C48E}" type="presParOf" srcId="{FE8197C2-9ABC-4116-8F3D-AA5DD8E63FA8}" destId="{21A8AB23-D657-4CB4-979C-0D8BD0901525}" srcOrd="6" destOrd="0" presId="urn:microsoft.com/office/officeart/2005/8/layout/radial4"/>
    <dgm:cxn modelId="{B1235DC0-85D7-4493-8AF9-C7923741AA2F}" type="presParOf" srcId="{FE8197C2-9ABC-4116-8F3D-AA5DD8E63FA8}" destId="{3D1A92CD-6504-48D6-BDA8-F2D1D8EB20AD}" srcOrd="7" destOrd="0" presId="urn:microsoft.com/office/officeart/2005/8/layout/radial4"/>
    <dgm:cxn modelId="{46B7D80A-DB30-4BC7-89F2-D96ADAFC6518}" type="presParOf" srcId="{FE8197C2-9ABC-4116-8F3D-AA5DD8E63FA8}" destId="{F4BF2C2F-3BAF-40A9-8A64-DB87FACC2E5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1C38E0-91D7-41F8-9FF8-A316194F1447}" type="doc">
      <dgm:prSet loTypeId="urn:microsoft.com/office/officeart/2005/8/layout/vList3#1" loCatId="picture" qsTypeId="urn:microsoft.com/office/officeart/2005/8/quickstyle/simple1" qsCatId="simple" csTypeId="urn:microsoft.com/office/officeart/2005/8/colors/colorful1#2" csCatId="colorful" phldr="1"/>
      <dgm:spPr/>
    </dgm:pt>
    <dgm:pt modelId="{468D7C57-6A1D-409C-B4F1-E1CEF80E456F}">
      <dgm:prSet phldrT="[Texto]"/>
      <dgm:spPr>
        <a:solidFill>
          <a:schemeClr val="accent6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Los resultados de la investigación determinaron que los dos métodos, constituyen una muy buena opción ya que los porcentajes obtenidos respaldan esta afirmación.</a:t>
          </a:r>
          <a:endParaRPr lang="es-MX" dirty="0">
            <a:solidFill>
              <a:schemeClr val="tx1"/>
            </a:solidFill>
          </a:endParaRPr>
        </a:p>
      </dgm:t>
    </dgm:pt>
    <dgm:pt modelId="{FADA884F-BCBF-40AA-AF4C-97597687285B}" type="parTrans" cxnId="{BEE75110-CA53-48BB-A779-6DD4E97573F1}">
      <dgm:prSet/>
      <dgm:spPr/>
      <dgm:t>
        <a:bodyPr/>
        <a:lstStyle/>
        <a:p>
          <a:endParaRPr lang="es-MX"/>
        </a:p>
      </dgm:t>
    </dgm:pt>
    <dgm:pt modelId="{D0AF5A05-A0E9-4705-9605-3A193F7047E8}" type="sibTrans" cxnId="{BEE75110-CA53-48BB-A779-6DD4E97573F1}">
      <dgm:prSet/>
      <dgm:spPr/>
      <dgm:t>
        <a:bodyPr/>
        <a:lstStyle/>
        <a:p>
          <a:endParaRPr lang="es-MX"/>
        </a:p>
      </dgm:t>
    </dgm:pt>
    <dgm:pt modelId="{BCF48965-F5A8-4741-B43F-57AFB2CC57AA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En la evaluación de lectoescritura se demostró que los niños y niñas del ISM, presentan un buen nivel de aprendizaje a pesar de tener menor edad.</a:t>
          </a:r>
          <a:endParaRPr lang="es-MX" dirty="0">
            <a:solidFill>
              <a:schemeClr val="tx1"/>
            </a:solidFill>
          </a:endParaRPr>
        </a:p>
      </dgm:t>
    </dgm:pt>
    <dgm:pt modelId="{4E0C1CF7-FC0F-4D3F-9946-66E2AD992FFF}" type="parTrans" cxnId="{685A7914-F450-48FD-BFCC-1106985CEB14}">
      <dgm:prSet/>
      <dgm:spPr/>
      <dgm:t>
        <a:bodyPr/>
        <a:lstStyle/>
        <a:p>
          <a:endParaRPr lang="es-MX"/>
        </a:p>
      </dgm:t>
    </dgm:pt>
    <dgm:pt modelId="{3ABF5AC1-F0ED-4EC3-B7EB-E72356055C45}" type="sibTrans" cxnId="{685A7914-F450-48FD-BFCC-1106985CEB14}">
      <dgm:prSet/>
      <dgm:spPr/>
      <dgm:t>
        <a:bodyPr/>
        <a:lstStyle/>
        <a:p>
          <a:endParaRPr lang="es-MX"/>
        </a:p>
      </dgm:t>
    </dgm:pt>
    <dgm:pt modelId="{1790B2FE-C88E-4B3D-B0D7-01A22E3AF7E1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El desarrollo de habilidades y destrezas previas constituyen la parte más importante en la adquisición del proceso de lectoescritura, independientemente de la edad.</a:t>
          </a:r>
          <a:endParaRPr lang="es-MX" dirty="0">
            <a:solidFill>
              <a:schemeClr val="tx1"/>
            </a:solidFill>
          </a:endParaRPr>
        </a:p>
      </dgm:t>
    </dgm:pt>
    <dgm:pt modelId="{9D3D1B9C-5417-4B47-9B18-0648832B2656}" type="parTrans" cxnId="{673D4CB2-1B2B-412B-B526-C7D6D9A67EEE}">
      <dgm:prSet/>
      <dgm:spPr/>
      <dgm:t>
        <a:bodyPr/>
        <a:lstStyle/>
        <a:p>
          <a:endParaRPr lang="es-MX"/>
        </a:p>
      </dgm:t>
    </dgm:pt>
    <dgm:pt modelId="{A75F012A-7FFF-4A88-95E5-A9E339E36E62}" type="sibTrans" cxnId="{673D4CB2-1B2B-412B-B526-C7D6D9A67EEE}">
      <dgm:prSet/>
      <dgm:spPr/>
      <dgm:t>
        <a:bodyPr/>
        <a:lstStyle/>
        <a:p>
          <a:endParaRPr lang="es-MX"/>
        </a:p>
      </dgm:t>
    </dgm:pt>
    <dgm:pt modelId="{4C936375-317F-4B71-AEC3-A67F4A4228CB}" type="pres">
      <dgm:prSet presAssocID="{A61C38E0-91D7-41F8-9FF8-A316194F1447}" presName="linearFlow" presStyleCnt="0">
        <dgm:presLayoutVars>
          <dgm:dir/>
          <dgm:resizeHandles val="exact"/>
        </dgm:presLayoutVars>
      </dgm:prSet>
      <dgm:spPr/>
    </dgm:pt>
    <dgm:pt modelId="{2A4456AD-A620-4A68-8715-C0D1AD3FF8AD}" type="pres">
      <dgm:prSet presAssocID="{468D7C57-6A1D-409C-B4F1-E1CEF80E456F}" presName="composite" presStyleCnt="0"/>
      <dgm:spPr/>
    </dgm:pt>
    <dgm:pt modelId="{F18EAB5A-FF05-41F2-8BC3-2FB4FD873F2D}" type="pres">
      <dgm:prSet presAssocID="{468D7C57-6A1D-409C-B4F1-E1CEF80E456F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780D373-E703-44ED-A52B-13815135E287}" type="pres">
      <dgm:prSet presAssocID="{468D7C57-6A1D-409C-B4F1-E1CEF80E456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BFDB4A-FAE8-495D-A3ED-F0E7AC394AA4}" type="pres">
      <dgm:prSet presAssocID="{D0AF5A05-A0E9-4705-9605-3A193F7047E8}" presName="spacing" presStyleCnt="0"/>
      <dgm:spPr/>
    </dgm:pt>
    <dgm:pt modelId="{C9F1AAEE-5EAA-4698-8E8A-4ED1215F5D3E}" type="pres">
      <dgm:prSet presAssocID="{BCF48965-F5A8-4741-B43F-57AFB2CC57AA}" presName="composite" presStyleCnt="0"/>
      <dgm:spPr/>
    </dgm:pt>
    <dgm:pt modelId="{DD95BA8F-DC77-4163-B160-CC95A5EA07A0}" type="pres">
      <dgm:prSet presAssocID="{BCF48965-F5A8-4741-B43F-57AFB2CC57AA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F869C01-EC3E-4861-AAF1-8E3F8E2A995C}" type="pres">
      <dgm:prSet presAssocID="{BCF48965-F5A8-4741-B43F-57AFB2CC57A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F659D8-F047-4698-AA37-FCA604C3C00E}" type="pres">
      <dgm:prSet presAssocID="{3ABF5AC1-F0ED-4EC3-B7EB-E72356055C45}" presName="spacing" presStyleCnt="0"/>
      <dgm:spPr/>
    </dgm:pt>
    <dgm:pt modelId="{A4BEE7D6-12B8-48BB-AE1A-45F3FBED5CD4}" type="pres">
      <dgm:prSet presAssocID="{1790B2FE-C88E-4B3D-B0D7-01A22E3AF7E1}" presName="composite" presStyleCnt="0"/>
      <dgm:spPr/>
    </dgm:pt>
    <dgm:pt modelId="{715AB599-E08F-4EFB-82DD-F3943D051240}" type="pres">
      <dgm:prSet presAssocID="{1790B2FE-C88E-4B3D-B0D7-01A22E3AF7E1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4BACF24-723E-47D3-8E21-CD59B9B24EFF}" type="pres">
      <dgm:prSet presAssocID="{1790B2FE-C88E-4B3D-B0D7-01A22E3AF7E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AC9CA18-68ED-4924-956C-1000BE057097}" type="presOf" srcId="{BCF48965-F5A8-4741-B43F-57AFB2CC57AA}" destId="{AF869C01-EC3E-4861-AAF1-8E3F8E2A995C}" srcOrd="0" destOrd="0" presId="urn:microsoft.com/office/officeart/2005/8/layout/vList3#1"/>
    <dgm:cxn modelId="{673D4CB2-1B2B-412B-B526-C7D6D9A67EEE}" srcId="{A61C38E0-91D7-41F8-9FF8-A316194F1447}" destId="{1790B2FE-C88E-4B3D-B0D7-01A22E3AF7E1}" srcOrd="2" destOrd="0" parTransId="{9D3D1B9C-5417-4B47-9B18-0648832B2656}" sibTransId="{A75F012A-7FFF-4A88-95E5-A9E339E36E62}"/>
    <dgm:cxn modelId="{E5B18949-EA39-4BED-96F9-8B05C2BABBFC}" type="presOf" srcId="{A61C38E0-91D7-41F8-9FF8-A316194F1447}" destId="{4C936375-317F-4B71-AEC3-A67F4A4228CB}" srcOrd="0" destOrd="0" presId="urn:microsoft.com/office/officeart/2005/8/layout/vList3#1"/>
    <dgm:cxn modelId="{AB9C6365-A220-4C9E-82D8-72C289CF2C56}" type="presOf" srcId="{468D7C57-6A1D-409C-B4F1-E1CEF80E456F}" destId="{3780D373-E703-44ED-A52B-13815135E287}" srcOrd="0" destOrd="0" presId="urn:microsoft.com/office/officeart/2005/8/layout/vList3#1"/>
    <dgm:cxn modelId="{720B821E-8A39-4077-8E39-D8CD7946E343}" type="presOf" srcId="{1790B2FE-C88E-4B3D-B0D7-01A22E3AF7E1}" destId="{C4BACF24-723E-47D3-8E21-CD59B9B24EFF}" srcOrd="0" destOrd="0" presId="urn:microsoft.com/office/officeart/2005/8/layout/vList3#1"/>
    <dgm:cxn modelId="{BEE75110-CA53-48BB-A779-6DD4E97573F1}" srcId="{A61C38E0-91D7-41F8-9FF8-A316194F1447}" destId="{468D7C57-6A1D-409C-B4F1-E1CEF80E456F}" srcOrd="0" destOrd="0" parTransId="{FADA884F-BCBF-40AA-AF4C-97597687285B}" sibTransId="{D0AF5A05-A0E9-4705-9605-3A193F7047E8}"/>
    <dgm:cxn modelId="{685A7914-F450-48FD-BFCC-1106985CEB14}" srcId="{A61C38E0-91D7-41F8-9FF8-A316194F1447}" destId="{BCF48965-F5A8-4741-B43F-57AFB2CC57AA}" srcOrd="1" destOrd="0" parTransId="{4E0C1CF7-FC0F-4D3F-9946-66E2AD992FFF}" sibTransId="{3ABF5AC1-F0ED-4EC3-B7EB-E72356055C45}"/>
    <dgm:cxn modelId="{7ABF77E3-4648-48FD-9127-C57A130E2DBC}" type="presParOf" srcId="{4C936375-317F-4B71-AEC3-A67F4A4228CB}" destId="{2A4456AD-A620-4A68-8715-C0D1AD3FF8AD}" srcOrd="0" destOrd="0" presId="urn:microsoft.com/office/officeart/2005/8/layout/vList3#1"/>
    <dgm:cxn modelId="{EA459E65-15BB-4904-B43D-00BEE346F581}" type="presParOf" srcId="{2A4456AD-A620-4A68-8715-C0D1AD3FF8AD}" destId="{F18EAB5A-FF05-41F2-8BC3-2FB4FD873F2D}" srcOrd="0" destOrd="0" presId="urn:microsoft.com/office/officeart/2005/8/layout/vList3#1"/>
    <dgm:cxn modelId="{EA409309-1606-4F4D-940A-22B112476F1F}" type="presParOf" srcId="{2A4456AD-A620-4A68-8715-C0D1AD3FF8AD}" destId="{3780D373-E703-44ED-A52B-13815135E287}" srcOrd="1" destOrd="0" presId="urn:microsoft.com/office/officeart/2005/8/layout/vList3#1"/>
    <dgm:cxn modelId="{02B679EF-9BDF-4ABF-AB94-97043162BFF2}" type="presParOf" srcId="{4C936375-317F-4B71-AEC3-A67F4A4228CB}" destId="{2FBFDB4A-FAE8-495D-A3ED-F0E7AC394AA4}" srcOrd="1" destOrd="0" presId="urn:microsoft.com/office/officeart/2005/8/layout/vList3#1"/>
    <dgm:cxn modelId="{D2F7AF70-1B17-4454-A0EA-85F87C61705B}" type="presParOf" srcId="{4C936375-317F-4B71-AEC3-A67F4A4228CB}" destId="{C9F1AAEE-5EAA-4698-8E8A-4ED1215F5D3E}" srcOrd="2" destOrd="0" presId="urn:microsoft.com/office/officeart/2005/8/layout/vList3#1"/>
    <dgm:cxn modelId="{26F0CDB9-1C99-4DE7-8193-F4F7DD7CFCEF}" type="presParOf" srcId="{C9F1AAEE-5EAA-4698-8E8A-4ED1215F5D3E}" destId="{DD95BA8F-DC77-4163-B160-CC95A5EA07A0}" srcOrd="0" destOrd="0" presId="urn:microsoft.com/office/officeart/2005/8/layout/vList3#1"/>
    <dgm:cxn modelId="{E66C95DA-AEB1-405B-9FD7-AFE21894C1E2}" type="presParOf" srcId="{C9F1AAEE-5EAA-4698-8E8A-4ED1215F5D3E}" destId="{AF869C01-EC3E-4861-AAF1-8E3F8E2A995C}" srcOrd="1" destOrd="0" presId="urn:microsoft.com/office/officeart/2005/8/layout/vList3#1"/>
    <dgm:cxn modelId="{674B6CE1-A8EE-4A97-A3CF-42595A073581}" type="presParOf" srcId="{4C936375-317F-4B71-AEC3-A67F4A4228CB}" destId="{56F659D8-F047-4698-AA37-FCA604C3C00E}" srcOrd="3" destOrd="0" presId="urn:microsoft.com/office/officeart/2005/8/layout/vList3#1"/>
    <dgm:cxn modelId="{880014E9-D459-4017-A162-86512DBFA6E1}" type="presParOf" srcId="{4C936375-317F-4B71-AEC3-A67F4A4228CB}" destId="{A4BEE7D6-12B8-48BB-AE1A-45F3FBED5CD4}" srcOrd="4" destOrd="0" presId="urn:microsoft.com/office/officeart/2005/8/layout/vList3#1"/>
    <dgm:cxn modelId="{A27B3108-1D52-402F-B432-74120F4CF7EC}" type="presParOf" srcId="{A4BEE7D6-12B8-48BB-AE1A-45F3FBED5CD4}" destId="{715AB599-E08F-4EFB-82DD-F3943D051240}" srcOrd="0" destOrd="0" presId="urn:microsoft.com/office/officeart/2005/8/layout/vList3#1"/>
    <dgm:cxn modelId="{60BEB59B-AA77-4DB2-85EA-9B01E84E0B1B}" type="presParOf" srcId="{A4BEE7D6-12B8-48BB-AE1A-45F3FBED5CD4}" destId="{C4BACF24-723E-47D3-8E21-CD59B9B24EF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1C3DA2-9256-421E-8B11-3FC2723B2D9C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58E0E184-1C0E-4B4C-933D-C16A71BFD1E0}">
      <dgm:prSet phldrT="[Texto]" custT="1"/>
      <dgm:spPr/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Desarrollo de funciones básicas.</a:t>
          </a:r>
          <a:endParaRPr lang="es-MX" sz="2000" dirty="0">
            <a:solidFill>
              <a:schemeClr val="tx1"/>
            </a:solidFill>
          </a:endParaRPr>
        </a:p>
      </dgm:t>
    </dgm:pt>
    <dgm:pt modelId="{BFAF02E6-7380-4E70-9DDC-E3994584324C}" type="parTrans" cxnId="{2C92D244-B414-45B2-B032-E1B595020733}">
      <dgm:prSet/>
      <dgm:spPr/>
      <dgm:t>
        <a:bodyPr/>
        <a:lstStyle/>
        <a:p>
          <a:endParaRPr lang="es-MX"/>
        </a:p>
      </dgm:t>
    </dgm:pt>
    <dgm:pt modelId="{10CFF90A-F0B4-4D52-8288-23DAD05D1DF4}" type="sibTrans" cxnId="{2C92D244-B414-45B2-B032-E1B595020733}">
      <dgm:prSet/>
      <dgm:spPr/>
      <dgm:t>
        <a:bodyPr/>
        <a:lstStyle/>
        <a:p>
          <a:endParaRPr lang="es-MX"/>
        </a:p>
      </dgm:t>
    </dgm:pt>
    <dgm:pt modelId="{491B1085-040C-40EF-BB10-193FF0CF2DF7}">
      <dgm:prSet phldrT="[Texto]" custT="1"/>
      <dgm:spPr/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Adecuado período de aprestamiento.</a:t>
          </a:r>
          <a:endParaRPr lang="es-MX" sz="2000" dirty="0">
            <a:solidFill>
              <a:schemeClr val="tx1"/>
            </a:solidFill>
          </a:endParaRPr>
        </a:p>
      </dgm:t>
    </dgm:pt>
    <dgm:pt modelId="{A6127484-7DC7-4B5F-9C4F-D910BBD46293}" type="parTrans" cxnId="{50F83E08-2987-4A79-B18D-8F2CA6C2396C}">
      <dgm:prSet/>
      <dgm:spPr/>
      <dgm:t>
        <a:bodyPr/>
        <a:lstStyle/>
        <a:p>
          <a:endParaRPr lang="es-MX"/>
        </a:p>
      </dgm:t>
    </dgm:pt>
    <dgm:pt modelId="{C2D3BB80-B4A2-4E36-9323-730F1F9A95A4}" type="sibTrans" cxnId="{50F83E08-2987-4A79-B18D-8F2CA6C2396C}">
      <dgm:prSet/>
      <dgm:spPr/>
      <dgm:t>
        <a:bodyPr/>
        <a:lstStyle/>
        <a:p>
          <a:endParaRPr lang="es-MX"/>
        </a:p>
      </dgm:t>
    </dgm:pt>
    <dgm:pt modelId="{6E12F92C-0FE6-4116-A9CA-AE8150D3CB68}">
      <dgm:prSet phldrT="[Texto]" custT="1"/>
      <dgm:spPr/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Considerar el método fonético para la enseñanza de lectoescritura a temprana edad.</a:t>
          </a:r>
          <a:endParaRPr lang="es-MX" sz="2000" dirty="0">
            <a:solidFill>
              <a:schemeClr val="tx1"/>
            </a:solidFill>
          </a:endParaRPr>
        </a:p>
      </dgm:t>
    </dgm:pt>
    <dgm:pt modelId="{D93F673D-2C57-46CA-970D-C9DD0BAE7036}" type="parTrans" cxnId="{104C357B-9C27-4A8B-A4E1-59A64AAD7C4E}">
      <dgm:prSet/>
      <dgm:spPr/>
      <dgm:t>
        <a:bodyPr/>
        <a:lstStyle/>
        <a:p>
          <a:endParaRPr lang="es-MX"/>
        </a:p>
      </dgm:t>
    </dgm:pt>
    <dgm:pt modelId="{5F8577BD-DF38-41AE-8ABE-80A4AB10A006}" type="sibTrans" cxnId="{104C357B-9C27-4A8B-A4E1-59A64AAD7C4E}">
      <dgm:prSet/>
      <dgm:spPr/>
      <dgm:t>
        <a:bodyPr/>
        <a:lstStyle/>
        <a:p>
          <a:endParaRPr lang="es-MX"/>
        </a:p>
      </dgm:t>
    </dgm:pt>
    <dgm:pt modelId="{FFC7928A-78AD-4EED-B827-74A17D223812}">
      <dgm:prSet phldrT="[Texto]" custT="1"/>
      <dgm:spPr/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Se sugiere el uso de la guía y el material didáctico contenido en la propuesta.</a:t>
          </a:r>
          <a:endParaRPr lang="es-MX" sz="2000" dirty="0">
            <a:solidFill>
              <a:schemeClr val="tx1"/>
            </a:solidFill>
          </a:endParaRPr>
        </a:p>
      </dgm:t>
    </dgm:pt>
    <dgm:pt modelId="{2BDB723D-FD40-42FF-B201-6FCDB17DF68B}" type="parTrans" cxnId="{945513B3-16F7-4F58-8790-4DA42BFF6027}">
      <dgm:prSet/>
      <dgm:spPr/>
      <dgm:t>
        <a:bodyPr/>
        <a:lstStyle/>
        <a:p>
          <a:endParaRPr lang="es-MX"/>
        </a:p>
      </dgm:t>
    </dgm:pt>
    <dgm:pt modelId="{39B136B3-452C-407A-AD85-0958219DA340}" type="sibTrans" cxnId="{945513B3-16F7-4F58-8790-4DA42BFF6027}">
      <dgm:prSet/>
      <dgm:spPr/>
      <dgm:t>
        <a:bodyPr/>
        <a:lstStyle/>
        <a:p>
          <a:endParaRPr lang="es-MX"/>
        </a:p>
      </dgm:t>
    </dgm:pt>
    <dgm:pt modelId="{F9F41E07-760A-402C-9C59-173665406B11}" type="pres">
      <dgm:prSet presAssocID="{681C3DA2-9256-421E-8B11-3FC2723B2D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E2FE38E-711A-42EF-B667-227A33A2FF3C}" type="pres">
      <dgm:prSet presAssocID="{58E0E184-1C0E-4B4C-933D-C16A71BFD1E0}" presName="parentLin" presStyleCnt="0"/>
      <dgm:spPr/>
      <dgm:t>
        <a:bodyPr/>
        <a:lstStyle/>
        <a:p>
          <a:endParaRPr lang="es-MX"/>
        </a:p>
      </dgm:t>
    </dgm:pt>
    <dgm:pt modelId="{FC433626-8114-4F51-84DC-996AFE18D0D6}" type="pres">
      <dgm:prSet presAssocID="{58E0E184-1C0E-4B4C-933D-C16A71BFD1E0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5F3168E0-EBE0-4E57-AEA4-2CF40DE4A4B8}" type="pres">
      <dgm:prSet presAssocID="{58E0E184-1C0E-4B4C-933D-C16A71BFD1E0}" presName="parentText" presStyleLbl="node1" presStyleIdx="0" presStyleCnt="4" custScaleY="31796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6AA837-C0D8-42CD-AF39-1DF44286D946}" type="pres">
      <dgm:prSet presAssocID="{58E0E184-1C0E-4B4C-933D-C16A71BFD1E0}" presName="negativeSpace" presStyleCnt="0"/>
      <dgm:spPr/>
      <dgm:t>
        <a:bodyPr/>
        <a:lstStyle/>
        <a:p>
          <a:endParaRPr lang="es-MX"/>
        </a:p>
      </dgm:t>
    </dgm:pt>
    <dgm:pt modelId="{5179EC7E-EC80-463D-BE92-E678DA197FA5}" type="pres">
      <dgm:prSet presAssocID="{58E0E184-1C0E-4B4C-933D-C16A71BFD1E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CB9F36-ACC2-4A7C-A1E5-9BF258F18C31}" type="pres">
      <dgm:prSet presAssocID="{10CFF90A-F0B4-4D52-8288-23DAD05D1DF4}" presName="spaceBetweenRectangles" presStyleCnt="0"/>
      <dgm:spPr/>
      <dgm:t>
        <a:bodyPr/>
        <a:lstStyle/>
        <a:p>
          <a:endParaRPr lang="es-MX"/>
        </a:p>
      </dgm:t>
    </dgm:pt>
    <dgm:pt modelId="{3150AABE-BB8D-41DC-AC0F-692C9AA6EC40}" type="pres">
      <dgm:prSet presAssocID="{491B1085-040C-40EF-BB10-193FF0CF2DF7}" presName="parentLin" presStyleCnt="0"/>
      <dgm:spPr/>
      <dgm:t>
        <a:bodyPr/>
        <a:lstStyle/>
        <a:p>
          <a:endParaRPr lang="es-MX"/>
        </a:p>
      </dgm:t>
    </dgm:pt>
    <dgm:pt modelId="{BED68560-800C-4658-8BBA-DD9DDB9A78AA}" type="pres">
      <dgm:prSet presAssocID="{491B1085-040C-40EF-BB10-193FF0CF2DF7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0A6B36C7-6C1A-4AA7-843F-41576CE25078}" type="pres">
      <dgm:prSet presAssocID="{491B1085-040C-40EF-BB10-193FF0CF2DF7}" presName="parentText" presStyleLbl="node1" presStyleIdx="1" presStyleCnt="4" custScaleY="31796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AD272E-814A-4841-8ACE-FFFA4D30D776}" type="pres">
      <dgm:prSet presAssocID="{491B1085-040C-40EF-BB10-193FF0CF2DF7}" presName="negativeSpace" presStyleCnt="0"/>
      <dgm:spPr/>
      <dgm:t>
        <a:bodyPr/>
        <a:lstStyle/>
        <a:p>
          <a:endParaRPr lang="es-MX"/>
        </a:p>
      </dgm:t>
    </dgm:pt>
    <dgm:pt modelId="{121ABEB9-3F8D-483D-8279-55E2EAE699BF}" type="pres">
      <dgm:prSet presAssocID="{491B1085-040C-40EF-BB10-193FF0CF2DF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460558-8A41-4529-AFC0-A8C7E2672A56}" type="pres">
      <dgm:prSet presAssocID="{C2D3BB80-B4A2-4E36-9323-730F1F9A95A4}" presName="spaceBetweenRectangles" presStyleCnt="0"/>
      <dgm:spPr/>
      <dgm:t>
        <a:bodyPr/>
        <a:lstStyle/>
        <a:p>
          <a:endParaRPr lang="es-MX"/>
        </a:p>
      </dgm:t>
    </dgm:pt>
    <dgm:pt modelId="{89BB1458-E23E-403C-93B0-823D5CD134F5}" type="pres">
      <dgm:prSet presAssocID="{6E12F92C-0FE6-4116-A9CA-AE8150D3CB68}" presName="parentLin" presStyleCnt="0"/>
      <dgm:spPr/>
      <dgm:t>
        <a:bodyPr/>
        <a:lstStyle/>
        <a:p>
          <a:endParaRPr lang="es-MX"/>
        </a:p>
      </dgm:t>
    </dgm:pt>
    <dgm:pt modelId="{221BAD85-FB57-4D03-ABCA-03B27547F6A3}" type="pres">
      <dgm:prSet presAssocID="{6E12F92C-0FE6-4116-A9CA-AE8150D3CB68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E2D6BA0B-9524-4126-B603-7CE8828CA8B1}" type="pres">
      <dgm:prSet presAssocID="{6E12F92C-0FE6-4116-A9CA-AE8150D3CB68}" presName="parentText" presStyleLbl="node1" presStyleIdx="2" presStyleCnt="4" custScaleY="31796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76A542-2D32-4E04-9BCF-DB396E76C8DB}" type="pres">
      <dgm:prSet presAssocID="{6E12F92C-0FE6-4116-A9CA-AE8150D3CB68}" presName="negativeSpace" presStyleCnt="0"/>
      <dgm:spPr/>
      <dgm:t>
        <a:bodyPr/>
        <a:lstStyle/>
        <a:p>
          <a:endParaRPr lang="es-MX"/>
        </a:p>
      </dgm:t>
    </dgm:pt>
    <dgm:pt modelId="{2DB919AF-D49C-407F-A6A2-E27542DE7AFB}" type="pres">
      <dgm:prSet presAssocID="{6E12F92C-0FE6-4116-A9CA-AE8150D3CB6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5159D1-D26F-43DA-9FAC-53A91118D4A5}" type="pres">
      <dgm:prSet presAssocID="{5F8577BD-DF38-41AE-8ABE-80A4AB10A006}" presName="spaceBetweenRectangles" presStyleCnt="0"/>
      <dgm:spPr/>
      <dgm:t>
        <a:bodyPr/>
        <a:lstStyle/>
        <a:p>
          <a:endParaRPr lang="es-MX"/>
        </a:p>
      </dgm:t>
    </dgm:pt>
    <dgm:pt modelId="{F5B9227B-C292-42C3-A3C1-9BC5E5B21967}" type="pres">
      <dgm:prSet presAssocID="{FFC7928A-78AD-4EED-B827-74A17D223812}" presName="parentLin" presStyleCnt="0"/>
      <dgm:spPr/>
      <dgm:t>
        <a:bodyPr/>
        <a:lstStyle/>
        <a:p>
          <a:endParaRPr lang="es-MX"/>
        </a:p>
      </dgm:t>
    </dgm:pt>
    <dgm:pt modelId="{EC09097D-D15C-4DFF-936D-B469616F803F}" type="pres">
      <dgm:prSet presAssocID="{FFC7928A-78AD-4EED-B827-74A17D223812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6F7D64D0-B7E7-4675-B57E-B4B2CB89B04F}" type="pres">
      <dgm:prSet presAssocID="{FFC7928A-78AD-4EED-B827-74A17D223812}" presName="parentText" presStyleLbl="node1" presStyleIdx="3" presStyleCnt="4" custScaleY="31796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B7128E-6B1B-467C-9FCD-618BAF4553A5}" type="pres">
      <dgm:prSet presAssocID="{FFC7928A-78AD-4EED-B827-74A17D223812}" presName="negativeSpace" presStyleCnt="0"/>
      <dgm:spPr/>
      <dgm:t>
        <a:bodyPr/>
        <a:lstStyle/>
        <a:p>
          <a:endParaRPr lang="es-MX"/>
        </a:p>
      </dgm:t>
    </dgm:pt>
    <dgm:pt modelId="{420ECFB2-C30F-4F62-B538-B1BAA1817B54}" type="pres">
      <dgm:prSet presAssocID="{FFC7928A-78AD-4EED-B827-74A17D22381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C92D244-B414-45B2-B032-E1B595020733}" srcId="{681C3DA2-9256-421E-8B11-3FC2723B2D9C}" destId="{58E0E184-1C0E-4B4C-933D-C16A71BFD1E0}" srcOrd="0" destOrd="0" parTransId="{BFAF02E6-7380-4E70-9DDC-E3994584324C}" sibTransId="{10CFF90A-F0B4-4D52-8288-23DAD05D1DF4}"/>
    <dgm:cxn modelId="{74480CCA-E34D-4C76-9B5E-B01F58A27FEE}" type="presOf" srcId="{FFC7928A-78AD-4EED-B827-74A17D223812}" destId="{EC09097D-D15C-4DFF-936D-B469616F803F}" srcOrd="0" destOrd="0" presId="urn:microsoft.com/office/officeart/2005/8/layout/list1"/>
    <dgm:cxn modelId="{382A6B4C-EE86-4C71-B7E3-3EFF643E2C66}" type="presOf" srcId="{6E12F92C-0FE6-4116-A9CA-AE8150D3CB68}" destId="{221BAD85-FB57-4D03-ABCA-03B27547F6A3}" srcOrd="0" destOrd="0" presId="urn:microsoft.com/office/officeart/2005/8/layout/list1"/>
    <dgm:cxn modelId="{AE0303C2-9F21-43CD-9953-EC422E086A91}" type="presOf" srcId="{FFC7928A-78AD-4EED-B827-74A17D223812}" destId="{6F7D64D0-B7E7-4675-B57E-B4B2CB89B04F}" srcOrd="1" destOrd="0" presId="urn:microsoft.com/office/officeart/2005/8/layout/list1"/>
    <dgm:cxn modelId="{4CA6E114-4D68-4706-805A-2DBC0E797DFC}" type="presOf" srcId="{58E0E184-1C0E-4B4C-933D-C16A71BFD1E0}" destId="{5F3168E0-EBE0-4E57-AEA4-2CF40DE4A4B8}" srcOrd="1" destOrd="0" presId="urn:microsoft.com/office/officeart/2005/8/layout/list1"/>
    <dgm:cxn modelId="{86690BDC-6770-456E-B39A-417D923CBBB1}" type="presOf" srcId="{491B1085-040C-40EF-BB10-193FF0CF2DF7}" destId="{BED68560-800C-4658-8BBA-DD9DDB9A78AA}" srcOrd="0" destOrd="0" presId="urn:microsoft.com/office/officeart/2005/8/layout/list1"/>
    <dgm:cxn modelId="{50F83E08-2987-4A79-B18D-8F2CA6C2396C}" srcId="{681C3DA2-9256-421E-8B11-3FC2723B2D9C}" destId="{491B1085-040C-40EF-BB10-193FF0CF2DF7}" srcOrd="1" destOrd="0" parTransId="{A6127484-7DC7-4B5F-9C4F-D910BBD46293}" sibTransId="{C2D3BB80-B4A2-4E36-9323-730F1F9A95A4}"/>
    <dgm:cxn modelId="{104C357B-9C27-4A8B-A4E1-59A64AAD7C4E}" srcId="{681C3DA2-9256-421E-8B11-3FC2723B2D9C}" destId="{6E12F92C-0FE6-4116-A9CA-AE8150D3CB68}" srcOrd="2" destOrd="0" parTransId="{D93F673D-2C57-46CA-970D-C9DD0BAE7036}" sibTransId="{5F8577BD-DF38-41AE-8ABE-80A4AB10A006}"/>
    <dgm:cxn modelId="{E00C42DD-4B01-4A4E-A053-C685DED5D7EA}" type="presOf" srcId="{58E0E184-1C0E-4B4C-933D-C16A71BFD1E0}" destId="{FC433626-8114-4F51-84DC-996AFE18D0D6}" srcOrd="0" destOrd="0" presId="urn:microsoft.com/office/officeart/2005/8/layout/list1"/>
    <dgm:cxn modelId="{E263D057-36AC-4CEB-A3E9-9E0B23697524}" type="presOf" srcId="{681C3DA2-9256-421E-8B11-3FC2723B2D9C}" destId="{F9F41E07-760A-402C-9C59-173665406B11}" srcOrd="0" destOrd="0" presId="urn:microsoft.com/office/officeart/2005/8/layout/list1"/>
    <dgm:cxn modelId="{945513B3-16F7-4F58-8790-4DA42BFF6027}" srcId="{681C3DA2-9256-421E-8B11-3FC2723B2D9C}" destId="{FFC7928A-78AD-4EED-B827-74A17D223812}" srcOrd="3" destOrd="0" parTransId="{2BDB723D-FD40-42FF-B201-6FCDB17DF68B}" sibTransId="{39B136B3-452C-407A-AD85-0958219DA340}"/>
    <dgm:cxn modelId="{933420A0-917E-4D0C-8F6D-090B81F46335}" type="presOf" srcId="{491B1085-040C-40EF-BB10-193FF0CF2DF7}" destId="{0A6B36C7-6C1A-4AA7-843F-41576CE25078}" srcOrd="1" destOrd="0" presId="urn:microsoft.com/office/officeart/2005/8/layout/list1"/>
    <dgm:cxn modelId="{D7530C77-2E69-402B-812E-E0585D51449A}" type="presOf" srcId="{6E12F92C-0FE6-4116-A9CA-AE8150D3CB68}" destId="{E2D6BA0B-9524-4126-B603-7CE8828CA8B1}" srcOrd="1" destOrd="0" presId="urn:microsoft.com/office/officeart/2005/8/layout/list1"/>
    <dgm:cxn modelId="{69A4CD31-B99A-4D4C-832C-AF6B86FA3C1E}" type="presParOf" srcId="{F9F41E07-760A-402C-9C59-173665406B11}" destId="{6E2FE38E-711A-42EF-B667-227A33A2FF3C}" srcOrd="0" destOrd="0" presId="urn:microsoft.com/office/officeart/2005/8/layout/list1"/>
    <dgm:cxn modelId="{4B07BB1A-5F57-4597-9121-6881365F27B5}" type="presParOf" srcId="{6E2FE38E-711A-42EF-B667-227A33A2FF3C}" destId="{FC433626-8114-4F51-84DC-996AFE18D0D6}" srcOrd="0" destOrd="0" presId="urn:microsoft.com/office/officeart/2005/8/layout/list1"/>
    <dgm:cxn modelId="{AF7727EC-C601-46F5-8A3D-2381BE85078A}" type="presParOf" srcId="{6E2FE38E-711A-42EF-B667-227A33A2FF3C}" destId="{5F3168E0-EBE0-4E57-AEA4-2CF40DE4A4B8}" srcOrd="1" destOrd="0" presId="urn:microsoft.com/office/officeart/2005/8/layout/list1"/>
    <dgm:cxn modelId="{2D284603-1324-47B0-A08B-0F4C23DEE9D3}" type="presParOf" srcId="{F9F41E07-760A-402C-9C59-173665406B11}" destId="{B36AA837-C0D8-42CD-AF39-1DF44286D946}" srcOrd="1" destOrd="0" presId="urn:microsoft.com/office/officeart/2005/8/layout/list1"/>
    <dgm:cxn modelId="{46448357-36E9-45CD-BFDE-A6E5A7FE87FB}" type="presParOf" srcId="{F9F41E07-760A-402C-9C59-173665406B11}" destId="{5179EC7E-EC80-463D-BE92-E678DA197FA5}" srcOrd="2" destOrd="0" presId="urn:microsoft.com/office/officeart/2005/8/layout/list1"/>
    <dgm:cxn modelId="{82A2ABE0-45E9-48D3-8F1C-66305AD07A94}" type="presParOf" srcId="{F9F41E07-760A-402C-9C59-173665406B11}" destId="{B8CB9F36-ACC2-4A7C-A1E5-9BF258F18C31}" srcOrd="3" destOrd="0" presId="urn:microsoft.com/office/officeart/2005/8/layout/list1"/>
    <dgm:cxn modelId="{BAC0F6D8-229F-46DF-B9F0-6AC3E3A6F3FB}" type="presParOf" srcId="{F9F41E07-760A-402C-9C59-173665406B11}" destId="{3150AABE-BB8D-41DC-AC0F-692C9AA6EC40}" srcOrd="4" destOrd="0" presId="urn:microsoft.com/office/officeart/2005/8/layout/list1"/>
    <dgm:cxn modelId="{9FB83BB0-0FC4-4883-A8F4-1A8C42207327}" type="presParOf" srcId="{3150AABE-BB8D-41DC-AC0F-692C9AA6EC40}" destId="{BED68560-800C-4658-8BBA-DD9DDB9A78AA}" srcOrd="0" destOrd="0" presId="urn:microsoft.com/office/officeart/2005/8/layout/list1"/>
    <dgm:cxn modelId="{503016E5-3411-419F-AB9F-90F3DB73B744}" type="presParOf" srcId="{3150AABE-BB8D-41DC-AC0F-692C9AA6EC40}" destId="{0A6B36C7-6C1A-4AA7-843F-41576CE25078}" srcOrd="1" destOrd="0" presId="urn:microsoft.com/office/officeart/2005/8/layout/list1"/>
    <dgm:cxn modelId="{755259B5-163F-4BDC-9C73-2A23F7EDB00D}" type="presParOf" srcId="{F9F41E07-760A-402C-9C59-173665406B11}" destId="{27AD272E-814A-4841-8ACE-FFFA4D30D776}" srcOrd="5" destOrd="0" presId="urn:microsoft.com/office/officeart/2005/8/layout/list1"/>
    <dgm:cxn modelId="{8E4BA676-9C27-4410-A027-7CE397E5FEFB}" type="presParOf" srcId="{F9F41E07-760A-402C-9C59-173665406B11}" destId="{121ABEB9-3F8D-483D-8279-55E2EAE699BF}" srcOrd="6" destOrd="0" presId="urn:microsoft.com/office/officeart/2005/8/layout/list1"/>
    <dgm:cxn modelId="{7E753AAF-2EE4-4EB7-98B6-BD14F9CDFCF8}" type="presParOf" srcId="{F9F41E07-760A-402C-9C59-173665406B11}" destId="{9C460558-8A41-4529-AFC0-A8C7E2672A56}" srcOrd="7" destOrd="0" presId="urn:microsoft.com/office/officeart/2005/8/layout/list1"/>
    <dgm:cxn modelId="{33840A20-48F0-4622-95B5-521F361D7F03}" type="presParOf" srcId="{F9F41E07-760A-402C-9C59-173665406B11}" destId="{89BB1458-E23E-403C-93B0-823D5CD134F5}" srcOrd="8" destOrd="0" presId="urn:microsoft.com/office/officeart/2005/8/layout/list1"/>
    <dgm:cxn modelId="{8D07021B-CCFE-4A38-9660-7E59326A0E12}" type="presParOf" srcId="{89BB1458-E23E-403C-93B0-823D5CD134F5}" destId="{221BAD85-FB57-4D03-ABCA-03B27547F6A3}" srcOrd="0" destOrd="0" presId="urn:microsoft.com/office/officeart/2005/8/layout/list1"/>
    <dgm:cxn modelId="{131B5844-FCD3-4D8A-9F06-2257D9F9A4C3}" type="presParOf" srcId="{89BB1458-E23E-403C-93B0-823D5CD134F5}" destId="{E2D6BA0B-9524-4126-B603-7CE8828CA8B1}" srcOrd="1" destOrd="0" presId="urn:microsoft.com/office/officeart/2005/8/layout/list1"/>
    <dgm:cxn modelId="{CB03F254-84D8-4792-A16E-8427A66B6D97}" type="presParOf" srcId="{F9F41E07-760A-402C-9C59-173665406B11}" destId="{9976A542-2D32-4E04-9BCF-DB396E76C8DB}" srcOrd="9" destOrd="0" presId="urn:microsoft.com/office/officeart/2005/8/layout/list1"/>
    <dgm:cxn modelId="{24353512-C7FE-40F8-BA78-79E4E7C2E671}" type="presParOf" srcId="{F9F41E07-760A-402C-9C59-173665406B11}" destId="{2DB919AF-D49C-407F-A6A2-E27542DE7AFB}" srcOrd="10" destOrd="0" presId="urn:microsoft.com/office/officeart/2005/8/layout/list1"/>
    <dgm:cxn modelId="{D254CC99-D6EE-4E18-B52C-67E8DCD6E945}" type="presParOf" srcId="{F9F41E07-760A-402C-9C59-173665406B11}" destId="{E45159D1-D26F-43DA-9FAC-53A91118D4A5}" srcOrd="11" destOrd="0" presId="urn:microsoft.com/office/officeart/2005/8/layout/list1"/>
    <dgm:cxn modelId="{DBF8E8A8-41E9-430E-BCF0-05EA7017FE26}" type="presParOf" srcId="{F9F41E07-760A-402C-9C59-173665406B11}" destId="{F5B9227B-C292-42C3-A3C1-9BC5E5B21967}" srcOrd="12" destOrd="0" presId="urn:microsoft.com/office/officeart/2005/8/layout/list1"/>
    <dgm:cxn modelId="{01E0696A-C98D-4DD3-B8E1-F6FBB6004F33}" type="presParOf" srcId="{F5B9227B-C292-42C3-A3C1-9BC5E5B21967}" destId="{EC09097D-D15C-4DFF-936D-B469616F803F}" srcOrd="0" destOrd="0" presId="urn:microsoft.com/office/officeart/2005/8/layout/list1"/>
    <dgm:cxn modelId="{1F9E39AD-2BA8-451A-B35D-4CE9E7848885}" type="presParOf" srcId="{F5B9227B-C292-42C3-A3C1-9BC5E5B21967}" destId="{6F7D64D0-B7E7-4675-B57E-B4B2CB89B04F}" srcOrd="1" destOrd="0" presId="urn:microsoft.com/office/officeart/2005/8/layout/list1"/>
    <dgm:cxn modelId="{843C0826-1DEC-4EB4-BDD1-973CFFBB9063}" type="presParOf" srcId="{F9F41E07-760A-402C-9C59-173665406B11}" destId="{9BB7128E-6B1B-467C-9FCD-618BAF4553A5}" srcOrd="13" destOrd="0" presId="urn:microsoft.com/office/officeart/2005/8/layout/list1"/>
    <dgm:cxn modelId="{135B4137-6AAA-4ECF-A52C-3F703F7828BA}" type="presParOf" srcId="{F9F41E07-760A-402C-9C59-173665406B11}" destId="{420ECFB2-C30F-4F62-B538-B1BAA1817B5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51B10-6E9A-4229-BE21-DBD14A52142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25ADC43-8227-4B28-B067-3ADD4439D440}">
      <dgm:prSet phldrT="[Texto]" phldr="1" custT="1"/>
      <dgm:spPr/>
      <dgm:t>
        <a:bodyPr/>
        <a:lstStyle/>
        <a:p>
          <a:pPr algn="ctr"/>
          <a:endParaRPr lang="es-EC" sz="2400" dirty="0"/>
        </a:p>
      </dgm:t>
    </dgm:pt>
    <dgm:pt modelId="{C5C505AA-050E-42BA-9368-3DA28B5E96A3}" type="parTrans" cxnId="{03B5F3F6-62B2-4C6C-84B4-885EBEC6576D}">
      <dgm:prSet/>
      <dgm:spPr/>
      <dgm:t>
        <a:bodyPr/>
        <a:lstStyle/>
        <a:p>
          <a:endParaRPr lang="es-EC"/>
        </a:p>
      </dgm:t>
    </dgm:pt>
    <dgm:pt modelId="{56D8C75F-F71D-4916-8DB5-E7A40C7FBFF9}" type="sibTrans" cxnId="{03B5F3F6-62B2-4C6C-84B4-885EBEC6576D}">
      <dgm:prSet/>
      <dgm:spPr/>
      <dgm:t>
        <a:bodyPr/>
        <a:lstStyle/>
        <a:p>
          <a:endParaRPr lang="es-EC"/>
        </a:p>
      </dgm:t>
    </dgm:pt>
    <dgm:pt modelId="{2F8265C9-AF5E-4F50-A43E-140B234BAE28}">
      <dgm:prSet phldrT="[Texto]" custT="1"/>
      <dgm:spPr/>
      <dgm:t>
        <a:bodyPr/>
        <a:lstStyle/>
        <a:p>
          <a:pPr algn="ctr"/>
          <a:r>
            <a:rPr lang="es-EC" sz="2000" dirty="0" smtClean="0"/>
            <a:t>Identificar características de cada método.</a:t>
          </a:r>
          <a:endParaRPr lang="es-EC" sz="2000" dirty="0"/>
        </a:p>
      </dgm:t>
    </dgm:pt>
    <dgm:pt modelId="{98228A59-090D-4386-90F7-039D806CC38C}" type="parTrans" cxnId="{6444812F-A008-4881-9169-ABCF091451F7}">
      <dgm:prSet/>
      <dgm:spPr/>
      <dgm:t>
        <a:bodyPr/>
        <a:lstStyle/>
        <a:p>
          <a:endParaRPr lang="es-EC"/>
        </a:p>
      </dgm:t>
    </dgm:pt>
    <dgm:pt modelId="{6157A114-9EF3-4C79-AFEC-6709BF038D5E}" type="sibTrans" cxnId="{6444812F-A008-4881-9169-ABCF091451F7}">
      <dgm:prSet/>
      <dgm:spPr/>
      <dgm:t>
        <a:bodyPr/>
        <a:lstStyle/>
        <a:p>
          <a:endParaRPr lang="es-EC"/>
        </a:p>
      </dgm:t>
    </dgm:pt>
    <dgm:pt modelId="{775E9DD0-6FD2-4E5C-B24C-A4BCD25E5C9B}">
      <dgm:prSet phldrT="[Texto]" phldr="1" custT="1"/>
      <dgm:spPr/>
      <dgm:t>
        <a:bodyPr/>
        <a:lstStyle/>
        <a:p>
          <a:pPr algn="ctr"/>
          <a:endParaRPr lang="es-EC" sz="2400" dirty="0"/>
        </a:p>
      </dgm:t>
    </dgm:pt>
    <dgm:pt modelId="{305C9BA6-39C1-4B71-8337-596982901F35}" type="parTrans" cxnId="{067042D8-0BAE-4B6B-8F52-B369AC8E6553}">
      <dgm:prSet/>
      <dgm:spPr/>
      <dgm:t>
        <a:bodyPr/>
        <a:lstStyle/>
        <a:p>
          <a:endParaRPr lang="es-EC"/>
        </a:p>
      </dgm:t>
    </dgm:pt>
    <dgm:pt modelId="{6902B130-E78D-42B7-A983-1B521D2BC4D1}" type="sibTrans" cxnId="{067042D8-0BAE-4B6B-8F52-B369AC8E6553}">
      <dgm:prSet/>
      <dgm:spPr/>
      <dgm:t>
        <a:bodyPr/>
        <a:lstStyle/>
        <a:p>
          <a:endParaRPr lang="es-EC"/>
        </a:p>
      </dgm:t>
    </dgm:pt>
    <dgm:pt modelId="{F92B0590-047A-41F6-8653-5F16DCB66271}">
      <dgm:prSet phldrT="[Texto]" custT="1"/>
      <dgm:spPr/>
      <dgm:t>
        <a:bodyPr/>
        <a:lstStyle/>
        <a:p>
          <a:pPr algn="ctr"/>
          <a:r>
            <a:rPr lang="es-EC" sz="2000" dirty="0" smtClean="0"/>
            <a:t>Evaluar los niveles de logro de aprendizaje en las instituciones en estudio.</a:t>
          </a:r>
          <a:endParaRPr lang="es-EC" sz="2000" dirty="0"/>
        </a:p>
      </dgm:t>
    </dgm:pt>
    <dgm:pt modelId="{7A9D3C56-75D4-4DFB-8C8B-FB2942AD51C4}" type="parTrans" cxnId="{F4259BB5-B799-4CE9-AB0F-48600E4A2E49}">
      <dgm:prSet/>
      <dgm:spPr/>
      <dgm:t>
        <a:bodyPr/>
        <a:lstStyle/>
        <a:p>
          <a:endParaRPr lang="es-EC"/>
        </a:p>
      </dgm:t>
    </dgm:pt>
    <dgm:pt modelId="{D5DF1325-5E66-43E1-8D7E-6B3161B84005}" type="sibTrans" cxnId="{F4259BB5-B799-4CE9-AB0F-48600E4A2E49}">
      <dgm:prSet/>
      <dgm:spPr/>
      <dgm:t>
        <a:bodyPr/>
        <a:lstStyle/>
        <a:p>
          <a:endParaRPr lang="es-EC"/>
        </a:p>
      </dgm:t>
    </dgm:pt>
    <dgm:pt modelId="{2202324E-1F94-4253-A713-B49028B4917E}">
      <dgm:prSet phldrT="[Texto]" phldr="1" custT="1"/>
      <dgm:spPr/>
      <dgm:t>
        <a:bodyPr/>
        <a:lstStyle/>
        <a:p>
          <a:pPr algn="ctr"/>
          <a:endParaRPr lang="es-EC" sz="2400" dirty="0"/>
        </a:p>
      </dgm:t>
    </dgm:pt>
    <dgm:pt modelId="{B55D477D-49A5-4060-95BF-473CE324441C}" type="parTrans" cxnId="{7B6BA224-7E0D-4C81-8625-766E34DECEA4}">
      <dgm:prSet/>
      <dgm:spPr/>
      <dgm:t>
        <a:bodyPr/>
        <a:lstStyle/>
        <a:p>
          <a:endParaRPr lang="es-EC"/>
        </a:p>
      </dgm:t>
    </dgm:pt>
    <dgm:pt modelId="{A5EDACBF-6544-42E7-B173-7F1AFC1EEA10}" type="sibTrans" cxnId="{7B6BA224-7E0D-4C81-8625-766E34DECEA4}">
      <dgm:prSet/>
      <dgm:spPr/>
      <dgm:t>
        <a:bodyPr/>
        <a:lstStyle/>
        <a:p>
          <a:endParaRPr lang="es-EC"/>
        </a:p>
      </dgm:t>
    </dgm:pt>
    <dgm:pt modelId="{6ED54325-F687-4A5A-87F7-F3A74EE21BFA}">
      <dgm:prSet phldrT="[Texto]" custT="1"/>
      <dgm:spPr/>
      <dgm:t>
        <a:bodyPr/>
        <a:lstStyle/>
        <a:p>
          <a:pPr algn="ctr"/>
          <a:r>
            <a:rPr lang="es-EC" sz="2000" dirty="0" smtClean="0"/>
            <a:t>Establecer ventajas y desventajas en ambos métodos.</a:t>
          </a:r>
          <a:endParaRPr lang="es-EC" sz="2000" dirty="0"/>
        </a:p>
      </dgm:t>
    </dgm:pt>
    <dgm:pt modelId="{3042B03E-82EB-4567-862D-896FA65EA4FB}" type="parTrans" cxnId="{36FCA5C3-41A9-46FE-BDE4-301C0AF006A0}">
      <dgm:prSet/>
      <dgm:spPr/>
      <dgm:t>
        <a:bodyPr/>
        <a:lstStyle/>
        <a:p>
          <a:endParaRPr lang="es-EC"/>
        </a:p>
      </dgm:t>
    </dgm:pt>
    <dgm:pt modelId="{D72755C9-0B15-4EC0-A403-ECA26768361C}" type="sibTrans" cxnId="{36FCA5C3-41A9-46FE-BDE4-301C0AF006A0}">
      <dgm:prSet/>
      <dgm:spPr/>
      <dgm:t>
        <a:bodyPr/>
        <a:lstStyle/>
        <a:p>
          <a:endParaRPr lang="es-EC"/>
        </a:p>
      </dgm:t>
    </dgm:pt>
    <dgm:pt modelId="{B5A31231-17C8-4B00-A776-23882357330C}">
      <dgm:prSet phldrT="[Texto]" custT="1"/>
      <dgm:spPr/>
      <dgm:t>
        <a:bodyPr/>
        <a:lstStyle/>
        <a:p>
          <a:pPr algn="ctr"/>
          <a:r>
            <a:rPr lang="es-EC" sz="2000" dirty="0" smtClean="0"/>
            <a:t>Preparar una propuesta que trata de una guía didáctica para la aplicación del Método Fonético.</a:t>
          </a:r>
          <a:endParaRPr lang="es-EC" sz="2000" dirty="0"/>
        </a:p>
      </dgm:t>
    </dgm:pt>
    <dgm:pt modelId="{36FF3702-CD13-42D2-A7A7-4D4F309EEF9C}" type="parTrans" cxnId="{79933F41-79FD-41E8-A093-3D8DDDA7DC38}">
      <dgm:prSet/>
      <dgm:spPr/>
      <dgm:t>
        <a:bodyPr/>
        <a:lstStyle/>
        <a:p>
          <a:endParaRPr lang="es-EC"/>
        </a:p>
      </dgm:t>
    </dgm:pt>
    <dgm:pt modelId="{02B1E4FA-E2C4-4832-9ED5-1DDC999EEA81}" type="sibTrans" cxnId="{79933F41-79FD-41E8-A093-3D8DDDA7DC38}">
      <dgm:prSet/>
      <dgm:spPr/>
      <dgm:t>
        <a:bodyPr/>
        <a:lstStyle/>
        <a:p>
          <a:endParaRPr lang="es-EC"/>
        </a:p>
      </dgm:t>
    </dgm:pt>
    <dgm:pt modelId="{1E207036-12B9-4107-9816-849898C61677}">
      <dgm:prSet phldrT="[Texto]" custT="1"/>
      <dgm:spPr/>
      <dgm:t>
        <a:bodyPr/>
        <a:lstStyle/>
        <a:p>
          <a:pPr algn="ctr"/>
          <a:endParaRPr lang="es-EC" sz="2400" dirty="0"/>
        </a:p>
      </dgm:t>
    </dgm:pt>
    <dgm:pt modelId="{ABBAB131-0C59-4DEB-A97D-38C184B6A53F}" type="parTrans" cxnId="{14759AD2-E922-4F29-AB08-A1B0954D90FC}">
      <dgm:prSet/>
      <dgm:spPr/>
      <dgm:t>
        <a:bodyPr/>
        <a:lstStyle/>
        <a:p>
          <a:endParaRPr lang="es-EC"/>
        </a:p>
      </dgm:t>
    </dgm:pt>
    <dgm:pt modelId="{2A96E6FD-4284-420E-9A73-0B923C43F899}" type="sibTrans" cxnId="{14759AD2-E922-4F29-AB08-A1B0954D90FC}">
      <dgm:prSet/>
      <dgm:spPr/>
      <dgm:t>
        <a:bodyPr/>
        <a:lstStyle/>
        <a:p>
          <a:endParaRPr lang="es-EC"/>
        </a:p>
      </dgm:t>
    </dgm:pt>
    <dgm:pt modelId="{239B739D-F16C-45E9-8FAF-E43A51C3D138}" type="pres">
      <dgm:prSet presAssocID="{07851B10-6E9A-4229-BE21-DBD14A52142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49F6DCA4-665D-40B4-A71F-730BB79EC366}" type="pres">
      <dgm:prSet presAssocID="{025ADC43-8227-4B28-B067-3ADD4439D440}" presName="parenttextcomposite" presStyleCnt="0"/>
      <dgm:spPr/>
    </dgm:pt>
    <dgm:pt modelId="{7C094D23-3992-49CB-B986-817D247BBBAA}" type="pres">
      <dgm:prSet presAssocID="{025ADC43-8227-4B28-B067-3ADD4439D440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40B0CA-9679-4C3B-8B00-A15A3429BC79}" type="pres">
      <dgm:prSet presAssocID="{025ADC43-8227-4B28-B067-3ADD4439D440}" presName="composite" presStyleCnt="0"/>
      <dgm:spPr/>
    </dgm:pt>
    <dgm:pt modelId="{4199B7C1-2685-45C1-803B-1F8A46E7653C}" type="pres">
      <dgm:prSet presAssocID="{025ADC43-8227-4B28-B067-3ADD4439D440}" presName="chevron1" presStyleLbl="alignNode1" presStyleIdx="0" presStyleCnt="28"/>
      <dgm:spPr/>
    </dgm:pt>
    <dgm:pt modelId="{2FF91A37-9B2B-4153-931B-A38CFDA6CB30}" type="pres">
      <dgm:prSet presAssocID="{025ADC43-8227-4B28-B067-3ADD4439D440}" presName="chevron2" presStyleLbl="alignNode1" presStyleIdx="1" presStyleCnt="28"/>
      <dgm:spPr/>
    </dgm:pt>
    <dgm:pt modelId="{7316155C-8DDC-4835-96F5-8EDF15B15909}" type="pres">
      <dgm:prSet presAssocID="{025ADC43-8227-4B28-B067-3ADD4439D440}" presName="chevron3" presStyleLbl="alignNode1" presStyleIdx="2" presStyleCnt="28"/>
      <dgm:spPr/>
    </dgm:pt>
    <dgm:pt modelId="{0EBE8427-0C57-4A3C-8FB7-DD0EE5B5CD95}" type="pres">
      <dgm:prSet presAssocID="{025ADC43-8227-4B28-B067-3ADD4439D440}" presName="chevron4" presStyleLbl="alignNode1" presStyleIdx="3" presStyleCnt="28"/>
      <dgm:spPr/>
    </dgm:pt>
    <dgm:pt modelId="{47F7C8BE-A8BC-47A8-80FC-EF11AEE71102}" type="pres">
      <dgm:prSet presAssocID="{025ADC43-8227-4B28-B067-3ADD4439D440}" presName="chevron5" presStyleLbl="alignNode1" presStyleIdx="4" presStyleCnt="28"/>
      <dgm:spPr/>
    </dgm:pt>
    <dgm:pt modelId="{5BE02203-EEB9-4F73-9452-5160C2F52044}" type="pres">
      <dgm:prSet presAssocID="{025ADC43-8227-4B28-B067-3ADD4439D440}" presName="chevron6" presStyleLbl="alignNode1" presStyleIdx="5" presStyleCnt="28"/>
      <dgm:spPr/>
    </dgm:pt>
    <dgm:pt modelId="{7610662E-0F2A-4BBF-9484-C6DC926E16D8}" type="pres">
      <dgm:prSet presAssocID="{025ADC43-8227-4B28-B067-3ADD4439D440}" presName="chevron7" presStyleLbl="alignNode1" presStyleIdx="6" presStyleCnt="28"/>
      <dgm:spPr/>
    </dgm:pt>
    <dgm:pt modelId="{4E0A375D-5319-461E-B8CB-7135CB7FBB49}" type="pres">
      <dgm:prSet presAssocID="{025ADC43-8227-4B28-B067-3ADD4439D440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D89F16-9982-44C1-AF58-9F2EF5282170}" type="pres">
      <dgm:prSet presAssocID="{56D8C75F-F71D-4916-8DB5-E7A40C7FBFF9}" presName="sibTrans" presStyleCnt="0"/>
      <dgm:spPr/>
    </dgm:pt>
    <dgm:pt modelId="{6C491D86-E5CC-44D4-A751-C21BEAF03964}" type="pres">
      <dgm:prSet presAssocID="{775E9DD0-6FD2-4E5C-B24C-A4BCD25E5C9B}" presName="parenttextcomposite" presStyleCnt="0"/>
      <dgm:spPr/>
    </dgm:pt>
    <dgm:pt modelId="{DBC38634-FA2D-4A31-BBC8-F069009ABECA}" type="pres">
      <dgm:prSet presAssocID="{775E9DD0-6FD2-4E5C-B24C-A4BCD25E5C9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86C91A-B4E1-4C9C-BB0E-3EB9AA53B9EB}" type="pres">
      <dgm:prSet presAssocID="{775E9DD0-6FD2-4E5C-B24C-A4BCD25E5C9B}" presName="composite" presStyleCnt="0"/>
      <dgm:spPr/>
    </dgm:pt>
    <dgm:pt modelId="{79F59FAA-F9D2-43C3-A5DD-54CDEE0C52D8}" type="pres">
      <dgm:prSet presAssocID="{775E9DD0-6FD2-4E5C-B24C-A4BCD25E5C9B}" presName="chevron1" presStyleLbl="alignNode1" presStyleIdx="7" presStyleCnt="28"/>
      <dgm:spPr/>
    </dgm:pt>
    <dgm:pt modelId="{B487C8EC-C4AF-4951-AF70-0DE7EDC09C1F}" type="pres">
      <dgm:prSet presAssocID="{775E9DD0-6FD2-4E5C-B24C-A4BCD25E5C9B}" presName="chevron2" presStyleLbl="alignNode1" presStyleIdx="8" presStyleCnt="28"/>
      <dgm:spPr/>
    </dgm:pt>
    <dgm:pt modelId="{46EDE78A-8433-4B0B-952A-FF2ED751BD72}" type="pres">
      <dgm:prSet presAssocID="{775E9DD0-6FD2-4E5C-B24C-A4BCD25E5C9B}" presName="chevron3" presStyleLbl="alignNode1" presStyleIdx="9" presStyleCnt="28"/>
      <dgm:spPr/>
    </dgm:pt>
    <dgm:pt modelId="{7ED24CE2-D661-48BF-A05D-D0FBC6737897}" type="pres">
      <dgm:prSet presAssocID="{775E9DD0-6FD2-4E5C-B24C-A4BCD25E5C9B}" presName="chevron4" presStyleLbl="alignNode1" presStyleIdx="10" presStyleCnt="28"/>
      <dgm:spPr/>
    </dgm:pt>
    <dgm:pt modelId="{2AABC926-5416-4F99-8E2E-4CAE9BF0DE36}" type="pres">
      <dgm:prSet presAssocID="{775E9DD0-6FD2-4E5C-B24C-A4BCD25E5C9B}" presName="chevron5" presStyleLbl="alignNode1" presStyleIdx="11" presStyleCnt="28"/>
      <dgm:spPr/>
    </dgm:pt>
    <dgm:pt modelId="{7EBCDE1C-FA9F-44D9-B3C1-417ECA4AB4F0}" type="pres">
      <dgm:prSet presAssocID="{775E9DD0-6FD2-4E5C-B24C-A4BCD25E5C9B}" presName="chevron6" presStyleLbl="alignNode1" presStyleIdx="12" presStyleCnt="28"/>
      <dgm:spPr/>
    </dgm:pt>
    <dgm:pt modelId="{4BC6067B-1F2A-4908-AA2E-0E28B70E2DB4}" type="pres">
      <dgm:prSet presAssocID="{775E9DD0-6FD2-4E5C-B24C-A4BCD25E5C9B}" presName="chevron7" presStyleLbl="alignNode1" presStyleIdx="13" presStyleCnt="28"/>
      <dgm:spPr/>
    </dgm:pt>
    <dgm:pt modelId="{1086611B-66FA-4C21-899A-BA39F16EEC88}" type="pres">
      <dgm:prSet presAssocID="{775E9DD0-6FD2-4E5C-B24C-A4BCD25E5C9B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FA1F14-566B-4DB1-97A0-45106DEAE840}" type="pres">
      <dgm:prSet presAssocID="{6902B130-E78D-42B7-A983-1B521D2BC4D1}" presName="sibTrans" presStyleCnt="0"/>
      <dgm:spPr/>
    </dgm:pt>
    <dgm:pt modelId="{D8658F20-72FE-4477-A7D8-9CF1EFB379F7}" type="pres">
      <dgm:prSet presAssocID="{2202324E-1F94-4253-A713-B49028B4917E}" presName="parenttextcomposite" presStyleCnt="0"/>
      <dgm:spPr/>
    </dgm:pt>
    <dgm:pt modelId="{DF369278-68B5-4AC2-98B8-3157B224F5F1}" type="pres">
      <dgm:prSet presAssocID="{2202324E-1F94-4253-A713-B49028B4917E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7542F7-1697-47A9-89B0-8DBBE1E1D281}" type="pres">
      <dgm:prSet presAssocID="{2202324E-1F94-4253-A713-B49028B4917E}" presName="composite" presStyleCnt="0"/>
      <dgm:spPr/>
    </dgm:pt>
    <dgm:pt modelId="{53D045D1-392C-454F-BD4B-88E53C847C3B}" type="pres">
      <dgm:prSet presAssocID="{2202324E-1F94-4253-A713-B49028B4917E}" presName="chevron1" presStyleLbl="alignNode1" presStyleIdx="14" presStyleCnt="28"/>
      <dgm:spPr/>
    </dgm:pt>
    <dgm:pt modelId="{EF1CFFDC-46DB-4853-AEF8-9E01657AC634}" type="pres">
      <dgm:prSet presAssocID="{2202324E-1F94-4253-A713-B49028B4917E}" presName="chevron2" presStyleLbl="alignNode1" presStyleIdx="15" presStyleCnt="28"/>
      <dgm:spPr/>
    </dgm:pt>
    <dgm:pt modelId="{AFE49DF3-9942-498B-B969-7305C5E25DF0}" type="pres">
      <dgm:prSet presAssocID="{2202324E-1F94-4253-A713-B49028B4917E}" presName="chevron3" presStyleLbl="alignNode1" presStyleIdx="16" presStyleCnt="28"/>
      <dgm:spPr/>
    </dgm:pt>
    <dgm:pt modelId="{B444B6E9-859F-47B2-B5A3-BD781BAA24BB}" type="pres">
      <dgm:prSet presAssocID="{2202324E-1F94-4253-A713-B49028B4917E}" presName="chevron4" presStyleLbl="alignNode1" presStyleIdx="17" presStyleCnt="28"/>
      <dgm:spPr/>
    </dgm:pt>
    <dgm:pt modelId="{E6925C83-01FB-4F81-9407-9FC4ACA9A289}" type="pres">
      <dgm:prSet presAssocID="{2202324E-1F94-4253-A713-B49028B4917E}" presName="chevron5" presStyleLbl="alignNode1" presStyleIdx="18" presStyleCnt="28"/>
      <dgm:spPr/>
    </dgm:pt>
    <dgm:pt modelId="{BF447098-2AA0-4019-BF67-A151C53CC322}" type="pres">
      <dgm:prSet presAssocID="{2202324E-1F94-4253-A713-B49028B4917E}" presName="chevron6" presStyleLbl="alignNode1" presStyleIdx="19" presStyleCnt="28"/>
      <dgm:spPr/>
    </dgm:pt>
    <dgm:pt modelId="{4F035074-5284-4E42-B0F0-53AB0F4197B3}" type="pres">
      <dgm:prSet presAssocID="{2202324E-1F94-4253-A713-B49028B4917E}" presName="chevron7" presStyleLbl="alignNode1" presStyleIdx="20" presStyleCnt="28"/>
      <dgm:spPr/>
    </dgm:pt>
    <dgm:pt modelId="{384810D7-B1C1-4149-B300-D3FF3189403E}" type="pres">
      <dgm:prSet presAssocID="{2202324E-1F94-4253-A713-B49028B4917E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83F4BF-76CC-4EE6-B483-4A71E4C8A282}" type="pres">
      <dgm:prSet presAssocID="{A5EDACBF-6544-42E7-B173-7F1AFC1EEA10}" presName="sibTrans" presStyleCnt="0"/>
      <dgm:spPr/>
    </dgm:pt>
    <dgm:pt modelId="{6180AE9E-0AF6-4543-9E64-E9B19625094D}" type="pres">
      <dgm:prSet presAssocID="{1E207036-12B9-4107-9816-849898C61677}" presName="parenttextcomposite" presStyleCnt="0"/>
      <dgm:spPr/>
    </dgm:pt>
    <dgm:pt modelId="{0827E140-579B-413A-A2C7-E78BCB07CA7D}" type="pres">
      <dgm:prSet presAssocID="{1E207036-12B9-4107-9816-849898C61677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BCB34D-80BE-40F1-B182-B8ED28C94101}" type="pres">
      <dgm:prSet presAssocID="{1E207036-12B9-4107-9816-849898C61677}" presName="composite" presStyleCnt="0"/>
      <dgm:spPr/>
    </dgm:pt>
    <dgm:pt modelId="{8DD8CD13-3CA4-492E-A878-FAA779FE291B}" type="pres">
      <dgm:prSet presAssocID="{1E207036-12B9-4107-9816-849898C61677}" presName="chevron1" presStyleLbl="alignNode1" presStyleIdx="21" presStyleCnt="28"/>
      <dgm:spPr/>
    </dgm:pt>
    <dgm:pt modelId="{6804CF30-D453-4431-A289-04BB3A126C5D}" type="pres">
      <dgm:prSet presAssocID="{1E207036-12B9-4107-9816-849898C61677}" presName="chevron2" presStyleLbl="alignNode1" presStyleIdx="22" presStyleCnt="28"/>
      <dgm:spPr/>
    </dgm:pt>
    <dgm:pt modelId="{01B308E0-E4C7-4437-805C-6109588A023C}" type="pres">
      <dgm:prSet presAssocID="{1E207036-12B9-4107-9816-849898C61677}" presName="chevron3" presStyleLbl="alignNode1" presStyleIdx="23" presStyleCnt="28"/>
      <dgm:spPr/>
    </dgm:pt>
    <dgm:pt modelId="{724076AA-7BC3-4FE2-835A-C5E62D24E81E}" type="pres">
      <dgm:prSet presAssocID="{1E207036-12B9-4107-9816-849898C61677}" presName="chevron4" presStyleLbl="alignNode1" presStyleIdx="24" presStyleCnt="28"/>
      <dgm:spPr/>
    </dgm:pt>
    <dgm:pt modelId="{17105F37-2BBB-41A8-BA34-E1B67EF82018}" type="pres">
      <dgm:prSet presAssocID="{1E207036-12B9-4107-9816-849898C61677}" presName="chevron5" presStyleLbl="alignNode1" presStyleIdx="25" presStyleCnt="28"/>
      <dgm:spPr/>
    </dgm:pt>
    <dgm:pt modelId="{F4E19AEF-4D2B-4F05-A722-6CFBA0D69DF2}" type="pres">
      <dgm:prSet presAssocID="{1E207036-12B9-4107-9816-849898C61677}" presName="chevron6" presStyleLbl="alignNode1" presStyleIdx="26" presStyleCnt="28"/>
      <dgm:spPr/>
    </dgm:pt>
    <dgm:pt modelId="{8DE6DD29-210B-40E9-A1E0-53B2486918C3}" type="pres">
      <dgm:prSet presAssocID="{1E207036-12B9-4107-9816-849898C61677}" presName="chevron7" presStyleLbl="alignNode1" presStyleIdx="27" presStyleCnt="28"/>
      <dgm:spPr/>
    </dgm:pt>
    <dgm:pt modelId="{3988E413-3949-4774-A0CB-CA88981F0ADD}" type="pres">
      <dgm:prSet presAssocID="{1E207036-12B9-4107-9816-849898C61677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933F41-79FD-41E8-A093-3D8DDDA7DC38}" srcId="{1E207036-12B9-4107-9816-849898C61677}" destId="{B5A31231-17C8-4B00-A776-23882357330C}" srcOrd="0" destOrd="0" parTransId="{36FF3702-CD13-42D2-A7A7-4D4F309EEF9C}" sibTransId="{02B1E4FA-E2C4-4832-9ED5-1DDC999EEA81}"/>
    <dgm:cxn modelId="{6BB99581-BE36-4FA5-AF85-B455354546F9}" type="presOf" srcId="{F92B0590-047A-41F6-8653-5F16DCB66271}" destId="{1086611B-66FA-4C21-899A-BA39F16EEC88}" srcOrd="0" destOrd="0" presId="urn:microsoft.com/office/officeart/2008/layout/VerticalAccentList"/>
    <dgm:cxn modelId="{F4259BB5-B799-4CE9-AB0F-48600E4A2E49}" srcId="{775E9DD0-6FD2-4E5C-B24C-A4BCD25E5C9B}" destId="{F92B0590-047A-41F6-8653-5F16DCB66271}" srcOrd="0" destOrd="0" parTransId="{7A9D3C56-75D4-4DFB-8C8B-FB2942AD51C4}" sibTransId="{D5DF1325-5E66-43E1-8D7E-6B3161B84005}"/>
    <dgm:cxn modelId="{6444812F-A008-4881-9169-ABCF091451F7}" srcId="{025ADC43-8227-4B28-B067-3ADD4439D440}" destId="{2F8265C9-AF5E-4F50-A43E-140B234BAE28}" srcOrd="0" destOrd="0" parTransId="{98228A59-090D-4386-90F7-039D806CC38C}" sibTransId="{6157A114-9EF3-4C79-AFEC-6709BF038D5E}"/>
    <dgm:cxn modelId="{5CAC9D84-F2EE-4BC8-9117-2331644BD6EA}" type="presOf" srcId="{775E9DD0-6FD2-4E5C-B24C-A4BCD25E5C9B}" destId="{DBC38634-FA2D-4A31-BBC8-F069009ABECA}" srcOrd="0" destOrd="0" presId="urn:microsoft.com/office/officeart/2008/layout/VerticalAccentList"/>
    <dgm:cxn modelId="{8405A0F4-D1C9-4B5E-A2DC-7FF22D0D5935}" type="presOf" srcId="{2F8265C9-AF5E-4F50-A43E-140B234BAE28}" destId="{4E0A375D-5319-461E-B8CB-7135CB7FBB49}" srcOrd="0" destOrd="0" presId="urn:microsoft.com/office/officeart/2008/layout/VerticalAccentList"/>
    <dgm:cxn modelId="{E6C16B70-01CB-4999-A45A-783CC8EEDCA5}" type="presOf" srcId="{2202324E-1F94-4253-A713-B49028B4917E}" destId="{DF369278-68B5-4AC2-98B8-3157B224F5F1}" srcOrd="0" destOrd="0" presId="urn:microsoft.com/office/officeart/2008/layout/VerticalAccentList"/>
    <dgm:cxn modelId="{36FCA5C3-41A9-46FE-BDE4-301C0AF006A0}" srcId="{2202324E-1F94-4253-A713-B49028B4917E}" destId="{6ED54325-F687-4A5A-87F7-F3A74EE21BFA}" srcOrd="0" destOrd="0" parTransId="{3042B03E-82EB-4567-862D-896FA65EA4FB}" sibTransId="{D72755C9-0B15-4EC0-A403-ECA26768361C}"/>
    <dgm:cxn modelId="{14759AD2-E922-4F29-AB08-A1B0954D90FC}" srcId="{07851B10-6E9A-4229-BE21-DBD14A521427}" destId="{1E207036-12B9-4107-9816-849898C61677}" srcOrd="3" destOrd="0" parTransId="{ABBAB131-0C59-4DEB-A97D-38C184B6A53F}" sibTransId="{2A96E6FD-4284-420E-9A73-0B923C43F899}"/>
    <dgm:cxn modelId="{7B6BA224-7E0D-4C81-8625-766E34DECEA4}" srcId="{07851B10-6E9A-4229-BE21-DBD14A521427}" destId="{2202324E-1F94-4253-A713-B49028B4917E}" srcOrd="2" destOrd="0" parTransId="{B55D477D-49A5-4060-95BF-473CE324441C}" sibTransId="{A5EDACBF-6544-42E7-B173-7F1AFC1EEA10}"/>
    <dgm:cxn modelId="{75ABEADE-09D4-4EBD-8B1E-6A1AFC71F4DC}" type="presOf" srcId="{6ED54325-F687-4A5A-87F7-F3A74EE21BFA}" destId="{384810D7-B1C1-4149-B300-D3FF3189403E}" srcOrd="0" destOrd="0" presId="urn:microsoft.com/office/officeart/2008/layout/VerticalAccentList"/>
    <dgm:cxn modelId="{067042D8-0BAE-4B6B-8F52-B369AC8E6553}" srcId="{07851B10-6E9A-4229-BE21-DBD14A521427}" destId="{775E9DD0-6FD2-4E5C-B24C-A4BCD25E5C9B}" srcOrd="1" destOrd="0" parTransId="{305C9BA6-39C1-4B71-8337-596982901F35}" sibTransId="{6902B130-E78D-42B7-A983-1B521D2BC4D1}"/>
    <dgm:cxn modelId="{E6EE4BA5-AD56-43BE-8616-309046837CFB}" type="presOf" srcId="{1E207036-12B9-4107-9816-849898C61677}" destId="{0827E140-579B-413A-A2C7-E78BCB07CA7D}" srcOrd="0" destOrd="0" presId="urn:microsoft.com/office/officeart/2008/layout/VerticalAccentList"/>
    <dgm:cxn modelId="{E78CE946-D82D-4AE6-9242-A6BBB72AF391}" type="presOf" srcId="{025ADC43-8227-4B28-B067-3ADD4439D440}" destId="{7C094D23-3992-49CB-B986-817D247BBBAA}" srcOrd="0" destOrd="0" presId="urn:microsoft.com/office/officeart/2008/layout/VerticalAccentList"/>
    <dgm:cxn modelId="{03B5F3F6-62B2-4C6C-84B4-885EBEC6576D}" srcId="{07851B10-6E9A-4229-BE21-DBD14A521427}" destId="{025ADC43-8227-4B28-B067-3ADD4439D440}" srcOrd="0" destOrd="0" parTransId="{C5C505AA-050E-42BA-9368-3DA28B5E96A3}" sibTransId="{56D8C75F-F71D-4916-8DB5-E7A40C7FBFF9}"/>
    <dgm:cxn modelId="{BD9B6192-933D-4CA9-8D48-96795E77098A}" type="presOf" srcId="{B5A31231-17C8-4B00-A776-23882357330C}" destId="{3988E413-3949-4774-A0CB-CA88981F0ADD}" srcOrd="0" destOrd="0" presId="urn:microsoft.com/office/officeart/2008/layout/VerticalAccentList"/>
    <dgm:cxn modelId="{E92C3D39-D2C7-411D-AE21-C25136B64325}" type="presOf" srcId="{07851B10-6E9A-4229-BE21-DBD14A521427}" destId="{239B739D-F16C-45E9-8FAF-E43A51C3D138}" srcOrd="0" destOrd="0" presId="urn:microsoft.com/office/officeart/2008/layout/VerticalAccentList"/>
    <dgm:cxn modelId="{023090D4-38A0-4E3F-B112-37715ABF2CBC}" type="presParOf" srcId="{239B739D-F16C-45E9-8FAF-E43A51C3D138}" destId="{49F6DCA4-665D-40B4-A71F-730BB79EC366}" srcOrd="0" destOrd="0" presId="urn:microsoft.com/office/officeart/2008/layout/VerticalAccentList"/>
    <dgm:cxn modelId="{00205A0C-E36E-4E2B-926E-D05EE2D091B5}" type="presParOf" srcId="{49F6DCA4-665D-40B4-A71F-730BB79EC366}" destId="{7C094D23-3992-49CB-B986-817D247BBBAA}" srcOrd="0" destOrd="0" presId="urn:microsoft.com/office/officeart/2008/layout/VerticalAccentList"/>
    <dgm:cxn modelId="{01033C74-3A83-4147-BEF2-56D7159270A8}" type="presParOf" srcId="{239B739D-F16C-45E9-8FAF-E43A51C3D138}" destId="{0240B0CA-9679-4C3B-8B00-A15A3429BC79}" srcOrd="1" destOrd="0" presId="urn:microsoft.com/office/officeart/2008/layout/VerticalAccentList"/>
    <dgm:cxn modelId="{DE45D233-FA39-4FA3-A09C-304D083C595B}" type="presParOf" srcId="{0240B0CA-9679-4C3B-8B00-A15A3429BC79}" destId="{4199B7C1-2685-45C1-803B-1F8A46E7653C}" srcOrd="0" destOrd="0" presId="urn:microsoft.com/office/officeart/2008/layout/VerticalAccentList"/>
    <dgm:cxn modelId="{AE5F4F6F-CDC8-4371-BA62-428A40F1EBAF}" type="presParOf" srcId="{0240B0CA-9679-4C3B-8B00-A15A3429BC79}" destId="{2FF91A37-9B2B-4153-931B-A38CFDA6CB30}" srcOrd="1" destOrd="0" presId="urn:microsoft.com/office/officeart/2008/layout/VerticalAccentList"/>
    <dgm:cxn modelId="{BDA6DDB4-C6BE-45CB-92B9-E1E911BD3A43}" type="presParOf" srcId="{0240B0CA-9679-4C3B-8B00-A15A3429BC79}" destId="{7316155C-8DDC-4835-96F5-8EDF15B15909}" srcOrd="2" destOrd="0" presId="urn:microsoft.com/office/officeart/2008/layout/VerticalAccentList"/>
    <dgm:cxn modelId="{29D7831D-87FF-41A8-B876-CCA84216059F}" type="presParOf" srcId="{0240B0CA-9679-4C3B-8B00-A15A3429BC79}" destId="{0EBE8427-0C57-4A3C-8FB7-DD0EE5B5CD95}" srcOrd="3" destOrd="0" presId="urn:microsoft.com/office/officeart/2008/layout/VerticalAccentList"/>
    <dgm:cxn modelId="{FC4CA234-A744-4C09-9CAE-781540C33F21}" type="presParOf" srcId="{0240B0CA-9679-4C3B-8B00-A15A3429BC79}" destId="{47F7C8BE-A8BC-47A8-80FC-EF11AEE71102}" srcOrd="4" destOrd="0" presId="urn:microsoft.com/office/officeart/2008/layout/VerticalAccentList"/>
    <dgm:cxn modelId="{29BDAAB4-7805-4D9A-8781-A7F12643B757}" type="presParOf" srcId="{0240B0CA-9679-4C3B-8B00-A15A3429BC79}" destId="{5BE02203-EEB9-4F73-9452-5160C2F52044}" srcOrd="5" destOrd="0" presId="urn:microsoft.com/office/officeart/2008/layout/VerticalAccentList"/>
    <dgm:cxn modelId="{B0D8F795-8C99-4CBD-95F7-5D8E5BCF1A9B}" type="presParOf" srcId="{0240B0CA-9679-4C3B-8B00-A15A3429BC79}" destId="{7610662E-0F2A-4BBF-9484-C6DC926E16D8}" srcOrd="6" destOrd="0" presId="urn:microsoft.com/office/officeart/2008/layout/VerticalAccentList"/>
    <dgm:cxn modelId="{56ECFDA9-B384-4FDF-AC7E-FAA0FA635A1D}" type="presParOf" srcId="{0240B0CA-9679-4C3B-8B00-A15A3429BC79}" destId="{4E0A375D-5319-461E-B8CB-7135CB7FBB49}" srcOrd="7" destOrd="0" presId="urn:microsoft.com/office/officeart/2008/layout/VerticalAccentList"/>
    <dgm:cxn modelId="{E4B3C7C9-E3D8-4531-940D-8D9BA746208B}" type="presParOf" srcId="{239B739D-F16C-45E9-8FAF-E43A51C3D138}" destId="{96D89F16-9982-44C1-AF58-9F2EF5282170}" srcOrd="2" destOrd="0" presId="urn:microsoft.com/office/officeart/2008/layout/VerticalAccentList"/>
    <dgm:cxn modelId="{7F2DB08B-D9BD-4550-8D7D-530C769F1B58}" type="presParOf" srcId="{239B739D-F16C-45E9-8FAF-E43A51C3D138}" destId="{6C491D86-E5CC-44D4-A751-C21BEAF03964}" srcOrd="3" destOrd="0" presId="urn:microsoft.com/office/officeart/2008/layout/VerticalAccentList"/>
    <dgm:cxn modelId="{769411E1-0E8A-4EFB-9507-8DC8B05AFEFC}" type="presParOf" srcId="{6C491D86-E5CC-44D4-A751-C21BEAF03964}" destId="{DBC38634-FA2D-4A31-BBC8-F069009ABECA}" srcOrd="0" destOrd="0" presId="urn:microsoft.com/office/officeart/2008/layout/VerticalAccentList"/>
    <dgm:cxn modelId="{B68667D8-59AF-4983-86EE-DF054FAE8572}" type="presParOf" srcId="{239B739D-F16C-45E9-8FAF-E43A51C3D138}" destId="{C886C91A-B4E1-4C9C-BB0E-3EB9AA53B9EB}" srcOrd="4" destOrd="0" presId="urn:microsoft.com/office/officeart/2008/layout/VerticalAccentList"/>
    <dgm:cxn modelId="{CFF8C9B5-75F6-4342-800B-4CCF592DA5DC}" type="presParOf" srcId="{C886C91A-B4E1-4C9C-BB0E-3EB9AA53B9EB}" destId="{79F59FAA-F9D2-43C3-A5DD-54CDEE0C52D8}" srcOrd="0" destOrd="0" presId="urn:microsoft.com/office/officeart/2008/layout/VerticalAccentList"/>
    <dgm:cxn modelId="{23E2D86C-49DD-40B8-9672-23B593266031}" type="presParOf" srcId="{C886C91A-B4E1-4C9C-BB0E-3EB9AA53B9EB}" destId="{B487C8EC-C4AF-4951-AF70-0DE7EDC09C1F}" srcOrd="1" destOrd="0" presId="urn:microsoft.com/office/officeart/2008/layout/VerticalAccentList"/>
    <dgm:cxn modelId="{F1A6D6D5-18FC-4CFE-889A-4B6B640E173C}" type="presParOf" srcId="{C886C91A-B4E1-4C9C-BB0E-3EB9AA53B9EB}" destId="{46EDE78A-8433-4B0B-952A-FF2ED751BD72}" srcOrd="2" destOrd="0" presId="urn:microsoft.com/office/officeart/2008/layout/VerticalAccentList"/>
    <dgm:cxn modelId="{C76CCC45-816D-4D41-9470-A3D39D4C621F}" type="presParOf" srcId="{C886C91A-B4E1-4C9C-BB0E-3EB9AA53B9EB}" destId="{7ED24CE2-D661-48BF-A05D-D0FBC6737897}" srcOrd="3" destOrd="0" presId="urn:microsoft.com/office/officeart/2008/layout/VerticalAccentList"/>
    <dgm:cxn modelId="{27DB24FF-9D16-4994-8781-BB31A92456D5}" type="presParOf" srcId="{C886C91A-B4E1-4C9C-BB0E-3EB9AA53B9EB}" destId="{2AABC926-5416-4F99-8E2E-4CAE9BF0DE36}" srcOrd="4" destOrd="0" presId="urn:microsoft.com/office/officeart/2008/layout/VerticalAccentList"/>
    <dgm:cxn modelId="{0F35E54C-4A89-4C6D-8652-2F2E0583E5F8}" type="presParOf" srcId="{C886C91A-B4E1-4C9C-BB0E-3EB9AA53B9EB}" destId="{7EBCDE1C-FA9F-44D9-B3C1-417ECA4AB4F0}" srcOrd="5" destOrd="0" presId="urn:microsoft.com/office/officeart/2008/layout/VerticalAccentList"/>
    <dgm:cxn modelId="{0BE09990-6ED0-49B1-84BF-42D437BE9F25}" type="presParOf" srcId="{C886C91A-B4E1-4C9C-BB0E-3EB9AA53B9EB}" destId="{4BC6067B-1F2A-4908-AA2E-0E28B70E2DB4}" srcOrd="6" destOrd="0" presId="urn:microsoft.com/office/officeart/2008/layout/VerticalAccentList"/>
    <dgm:cxn modelId="{4493C9ED-6F63-45A8-A702-59C9B7C69D5E}" type="presParOf" srcId="{C886C91A-B4E1-4C9C-BB0E-3EB9AA53B9EB}" destId="{1086611B-66FA-4C21-899A-BA39F16EEC88}" srcOrd="7" destOrd="0" presId="urn:microsoft.com/office/officeart/2008/layout/VerticalAccentList"/>
    <dgm:cxn modelId="{558C12B6-7E73-4E45-8992-A7150C7271D3}" type="presParOf" srcId="{239B739D-F16C-45E9-8FAF-E43A51C3D138}" destId="{C3FA1F14-566B-4DB1-97A0-45106DEAE840}" srcOrd="5" destOrd="0" presId="urn:microsoft.com/office/officeart/2008/layout/VerticalAccentList"/>
    <dgm:cxn modelId="{A269C811-2C5F-47EB-AF71-40D1961C6FDE}" type="presParOf" srcId="{239B739D-F16C-45E9-8FAF-E43A51C3D138}" destId="{D8658F20-72FE-4477-A7D8-9CF1EFB379F7}" srcOrd="6" destOrd="0" presId="urn:microsoft.com/office/officeart/2008/layout/VerticalAccentList"/>
    <dgm:cxn modelId="{20CB06BF-3545-4ACE-A0AD-3DAD8907DE16}" type="presParOf" srcId="{D8658F20-72FE-4477-A7D8-9CF1EFB379F7}" destId="{DF369278-68B5-4AC2-98B8-3157B224F5F1}" srcOrd="0" destOrd="0" presId="urn:microsoft.com/office/officeart/2008/layout/VerticalAccentList"/>
    <dgm:cxn modelId="{2CAFA029-82BA-4378-B329-34C81E249173}" type="presParOf" srcId="{239B739D-F16C-45E9-8FAF-E43A51C3D138}" destId="{3B7542F7-1697-47A9-89B0-8DBBE1E1D281}" srcOrd="7" destOrd="0" presId="urn:microsoft.com/office/officeart/2008/layout/VerticalAccentList"/>
    <dgm:cxn modelId="{24A4599B-8977-4F64-BAAF-0D06AE2873AE}" type="presParOf" srcId="{3B7542F7-1697-47A9-89B0-8DBBE1E1D281}" destId="{53D045D1-392C-454F-BD4B-88E53C847C3B}" srcOrd="0" destOrd="0" presId="urn:microsoft.com/office/officeart/2008/layout/VerticalAccentList"/>
    <dgm:cxn modelId="{6E0CC399-9863-4752-9552-06D376AD538D}" type="presParOf" srcId="{3B7542F7-1697-47A9-89B0-8DBBE1E1D281}" destId="{EF1CFFDC-46DB-4853-AEF8-9E01657AC634}" srcOrd="1" destOrd="0" presId="urn:microsoft.com/office/officeart/2008/layout/VerticalAccentList"/>
    <dgm:cxn modelId="{10B9AA61-599D-4A55-A3ED-D34622D4D003}" type="presParOf" srcId="{3B7542F7-1697-47A9-89B0-8DBBE1E1D281}" destId="{AFE49DF3-9942-498B-B969-7305C5E25DF0}" srcOrd="2" destOrd="0" presId="urn:microsoft.com/office/officeart/2008/layout/VerticalAccentList"/>
    <dgm:cxn modelId="{8407D984-15FB-4A65-BC9C-B33C7A96FD21}" type="presParOf" srcId="{3B7542F7-1697-47A9-89B0-8DBBE1E1D281}" destId="{B444B6E9-859F-47B2-B5A3-BD781BAA24BB}" srcOrd="3" destOrd="0" presId="urn:microsoft.com/office/officeart/2008/layout/VerticalAccentList"/>
    <dgm:cxn modelId="{ADC877E0-25C0-44FA-BE13-F0E32932721B}" type="presParOf" srcId="{3B7542F7-1697-47A9-89B0-8DBBE1E1D281}" destId="{E6925C83-01FB-4F81-9407-9FC4ACA9A289}" srcOrd="4" destOrd="0" presId="urn:microsoft.com/office/officeart/2008/layout/VerticalAccentList"/>
    <dgm:cxn modelId="{66A1B10C-9AC2-48D1-B4AE-FD5D266EFDFE}" type="presParOf" srcId="{3B7542F7-1697-47A9-89B0-8DBBE1E1D281}" destId="{BF447098-2AA0-4019-BF67-A151C53CC322}" srcOrd="5" destOrd="0" presId="urn:microsoft.com/office/officeart/2008/layout/VerticalAccentList"/>
    <dgm:cxn modelId="{FA96D940-AE1F-4538-BED3-6140A31B03E0}" type="presParOf" srcId="{3B7542F7-1697-47A9-89B0-8DBBE1E1D281}" destId="{4F035074-5284-4E42-B0F0-53AB0F4197B3}" srcOrd="6" destOrd="0" presId="urn:microsoft.com/office/officeart/2008/layout/VerticalAccentList"/>
    <dgm:cxn modelId="{341EA934-90D4-430B-A011-59BD268D2129}" type="presParOf" srcId="{3B7542F7-1697-47A9-89B0-8DBBE1E1D281}" destId="{384810D7-B1C1-4149-B300-D3FF3189403E}" srcOrd="7" destOrd="0" presId="urn:microsoft.com/office/officeart/2008/layout/VerticalAccentList"/>
    <dgm:cxn modelId="{9EF6595A-DF5E-436A-A70E-07F19A205B7B}" type="presParOf" srcId="{239B739D-F16C-45E9-8FAF-E43A51C3D138}" destId="{0583F4BF-76CC-4EE6-B483-4A71E4C8A282}" srcOrd="8" destOrd="0" presId="urn:microsoft.com/office/officeart/2008/layout/VerticalAccentList"/>
    <dgm:cxn modelId="{C55AC5A3-8269-4D0F-A172-4CF04E00F77D}" type="presParOf" srcId="{239B739D-F16C-45E9-8FAF-E43A51C3D138}" destId="{6180AE9E-0AF6-4543-9E64-E9B19625094D}" srcOrd="9" destOrd="0" presId="urn:microsoft.com/office/officeart/2008/layout/VerticalAccentList"/>
    <dgm:cxn modelId="{067031B6-8DC2-4BA2-B657-6567F7D57359}" type="presParOf" srcId="{6180AE9E-0AF6-4543-9E64-E9B19625094D}" destId="{0827E140-579B-413A-A2C7-E78BCB07CA7D}" srcOrd="0" destOrd="0" presId="urn:microsoft.com/office/officeart/2008/layout/VerticalAccentList"/>
    <dgm:cxn modelId="{44D3B457-D1D9-406C-AB30-850931059D85}" type="presParOf" srcId="{239B739D-F16C-45E9-8FAF-E43A51C3D138}" destId="{00BCB34D-80BE-40F1-B182-B8ED28C94101}" srcOrd="10" destOrd="0" presId="urn:microsoft.com/office/officeart/2008/layout/VerticalAccentList"/>
    <dgm:cxn modelId="{5F8F4638-41BB-47B1-AB0B-D87B789B4C58}" type="presParOf" srcId="{00BCB34D-80BE-40F1-B182-B8ED28C94101}" destId="{8DD8CD13-3CA4-492E-A878-FAA779FE291B}" srcOrd="0" destOrd="0" presId="urn:microsoft.com/office/officeart/2008/layout/VerticalAccentList"/>
    <dgm:cxn modelId="{738AB26D-65E9-4482-B786-79B79E367E2F}" type="presParOf" srcId="{00BCB34D-80BE-40F1-B182-B8ED28C94101}" destId="{6804CF30-D453-4431-A289-04BB3A126C5D}" srcOrd="1" destOrd="0" presId="urn:microsoft.com/office/officeart/2008/layout/VerticalAccentList"/>
    <dgm:cxn modelId="{FFB521B8-AB4F-46E3-891A-BC9477E2C10B}" type="presParOf" srcId="{00BCB34D-80BE-40F1-B182-B8ED28C94101}" destId="{01B308E0-E4C7-4437-805C-6109588A023C}" srcOrd="2" destOrd="0" presId="urn:microsoft.com/office/officeart/2008/layout/VerticalAccentList"/>
    <dgm:cxn modelId="{FD43BBFC-B2ED-4593-8380-445611991DB7}" type="presParOf" srcId="{00BCB34D-80BE-40F1-B182-B8ED28C94101}" destId="{724076AA-7BC3-4FE2-835A-C5E62D24E81E}" srcOrd="3" destOrd="0" presId="urn:microsoft.com/office/officeart/2008/layout/VerticalAccentList"/>
    <dgm:cxn modelId="{B9A8B8B0-8514-4C65-B33C-95E8E371658C}" type="presParOf" srcId="{00BCB34D-80BE-40F1-B182-B8ED28C94101}" destId="{17105F37-2BBB-41A8-BA34-E1B67EF82018}" srcOrd="4" destOrd="0" presId="urn:microsoft.com/office/officeart/2008/layout/VerticalAccentList"/>
    <dgm:cxn modelId="{D237E2BB-8019-4EE1-921F-1AB61491A4AA}" type="presParOf" srcId="{00BCB34D-80BE-40F1-B182-B8ED28C94101}" destId="{F4E19AEF-4D2B-4F05-A722-6CFBA0D69DF2}" srcOrd="5" destOrd="0" presId="urn:microsoft.com/office/officeart/2008/layout/VerticalAccentList"/>
    <dgm:cxn modelId="{2F59AE6B-195F-4131-BE4E-FA15DBD149C7}" type="presParOf" srcId="{00BCB34D-80BE-40F1-B182-B8ED28C94101}" destId="{8DE6DD29-210B-40E9-A1E0-53B2486918C3}" srcOrd="6" destOrd="0" presId="urn:microsoft.com/office/officeart/2008/layout/VerticalAccentList"/>
    <dgm:cxn modelId="{E95ACB66-C154-4933-AC17-8AE55B46FD11}" type="presParOf" srcId="{00BCB34D-80BE-40F1-B182-B8ED28C94101}" destId="{3988E413-3949-4774-A0CB-CA88981F0AD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2A1-FA27-4B8D-A12C-E552A2340F1C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F8A87B1-CC22-4F40-A9B6-9861741BB91A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Etapa preparatoria importante previo al proceso de lectoescritura.</a:t>
          </a:r>
          <a:endParaRPr lang="es-EC" sz="2800" dirty="0">
            <a:solidFill>
              <a:schemeClr val="tx1"/>
            </a:solidFill>
          </a:endParaRPr>
        </a:p>
      </dgm:t>
    </dgm:pt>
    <dgm:pt modelId="{91D86AB3-8161-4121-B00D-1335B012C9D8}" type="parTrans" cxnId="{FEC834A8-E125-40E0-8291-D527A6CB635F}">
      <dgm:prSet/>
      <dgm:spPr/>
      <dgm:t>
        <a:bodyPr/>
        <a:lstStyle/>
        <a:p>
          <a:endParaRPr lang="es-EC"/>
        </a:p>
      </dgm:t>
    </dgm:pt>
    <dgm:pt modelId="{FB4D688A-79D0-4C0C-86CD-700FE6BF3271}" type="sibTrans" cxnId="{FEC834A8-E125-40E0-8291-D527A6CB635F}">
      <dgm:prSet/>
      <dgm:spPr/>
      <dgm:t>
        <a:bodyPr/>
        <a:lstStyle/>
        <a:p>
          <a:endParaRPr lang="es-EC"/>
        </a:p>
      </dgm:t>
    </dgm:pt>
    <dgm:pt modelId="{90A38B3B-CA2C-430C-8B5E-181F3DB4ABDE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Período en el que se desarrollan actividades fundamentales y necesarias que favorecen la adquisición de lectoescritura.</a:t>
          </a:r>
          <a:endParaRPr lang="es-EC" sz="2800" dirty="0">
            <a:solidFill>
              <a:schemeClr val="tx1"/>
            </a:solidFill>
          </a:endParaRPr>
        </a:p>
      </dgm:t>
    </dgm:pt>
    <dgm:pt modelId="{CB514F35-5F4B-478B-9520-70CD88C00692}" type="parTrans" cxnId="{012852CE-3B24-4E13-9C43-E2CAFD065F1F}">
      <dgm:prSet/>
      <dgm:spPr/>
      <dgm:t>
        <a:bodyPr/>
        <a:lstStyle/>
        <a:p>
          <a:endParaRPr lang="es-EC"/>
        </a:p>
      </dgm:t>
    </dgm:pt>
    <dgm:pt modelId="{D198215B-7200-4FF6-AE94-CD59C1B22469}" type="sibTrans" cxnId="{012852CE-3B24-4E13-9C43-E2CAFD065F1F}">
      <dgm:prSet/>
      <dgm:spPr/>
      <dgm:t>
        <a:bodyPr/>
        <a:lstStyle/>
        <a:p>
          <a:endParaRPr lang="es-EC"/>
        </a:p>
      </dgm:t>
    </dgm:pt>
    <dgm:pt modelId="{D62FD079-5C8F-40AC-919F-1C5B6A635FFD}" type="pres">
      <dgm:prSet presAssocID="{037172A1-FA27-4B8D-A12C-E552A2340F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1E2C6F-656A-4C7A-A850-1F80B093DDB3}" type="pres">
      <dgm:prSet presAssocID="{7F8A87B1-CC22-4F40-A9B6-9861741BB91A}" presName="parentLin" presStyleCnt="0"/>
      <dgm:spPr/>
      <dgm:t>
        <a:bodyPr/>
        <a:lstStyle/>
        <a:p>
          <a:endParaRPr lang="es-MX"/>
        </a:p>
      </dgm:t>
    </dgm:pt>
    <dgm:pt modelId="{6AC3D2C8-B177-4D18-BA90-933938EEFFBF}" type="pres">
      <dgm:prSet presAssocID="{7F8A87B1-CC22-4F40-A9B6-9861741BB91A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5825B0EE-E06B-4256-931C-106353A428C3}" type="pres">
      <dgm:prSet presAssocID="{7F8A87B1-CC22-4F40-A9B6-9861741BB91A}" presName="parentText" presStyleLbl="node1" presStyleIdx="0" presStyleCnt="2" custScaleX="129250" custScaleY="8486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CF8E2C-0087-479A-9091-AF625E8DE089}" type="pres">
      <dgm:prSet presAssocID="{7F8A87B1-CC22-4F40-A9B6-9861741BB91A}" presName="negativeSpace" presStyleCnt="0"/>
      <dgm:spPr/>
      <dgm:t>
        <a:bodyPr/>
        <a:lstStyle/>
        <a:p>
          <a:endParaRPr lang="es-MX"/>
        </a:p>
      </dgm:t>
    </dgm:pt>
    <dgm:pt modelId="{3F3AD194-FD75-4EAA-839F-E8121D180307}" type="pres">
      <dgm:prSet presAssocID="{7F8A87B1-CC22-4F40-A9B6-9861741BB91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918FA2-F3C0-4F11-8259-23605C06DBE3}" type="pres">
      <dgm:prSet presAssocID="{FB4D688A-79D0-4C0C-86CD-700FE6BF3271}" presName="spaceBetweenRectangles" presStyleCnt="0"/>
      <dgm:spPr/>
      <dgm:t>
        <a:bodyPr/>
        <a:lstStyle/>
        <a:p>
          <a:endParaRPr lang="es-MX"/>
        </a:p>
      </dgm:t>
    </dgm:pt>
    <dgm:pt modelId="{C250B1DA-8E77-4518-80A1-65B902024268}" type="pres">
      <dgm:prSet presAssocID="{90A38B3B-CA2C-430C-8B5E-181F3DB4ABDE}" presName="parentLin" presStyleCnt="0"/>
      <dgm:spPr/>
      <dgm:t>
        <a:bodyPr/>
        <a:lstStyle/>
        <a:p>
          <a:endParaRPr lang="es-MX"/>
        </a:p>
      </dgm:t>
    </dgm:pt>
    <dgm:pt modelId="{6D438650-7955-4DD6-8A50-51E4F148D7B9}" type="pres">
      <dgm:prSet presAssocID="{90A38B3B-CA2C-430C-8B5E-181F3DB4ABDE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B2E9A181-D4AB-4960-9BB5-87528A27F096}" type="pres">
      <dgm:prSet presAssocID="{90A38B3B-CA2C-430C-8B5E-181F3DB4ABDE}" presName="parentText" presStyleLbl="node1" presStyleIdx="1" presStyleCnt="2" custScaleX="129250" custScaleY="8799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1E9654-9809-4BB5-8569-E6BF6627AEED}" type="pres">
      <dgm:prSet presAssocID="{90A38B3B-CA2C-430C-8B5E-181F3DB4ABDE}" presName="negativeSpace" presStyleCnt="0"/>
      <dgm:spPr/>
      <dgm:t>
        <a:bodyPr/>
        <a:lstStyle/>
        <a:p>
          <a:endParaRPr lang="es-MX"/>
        </a:p>
      </dgm:t>
    </dgm:pt>
    <dgm:pt modelId="{EF9F3B1B-5A9D-45AB-A890-12F13CC93EFD}" type="pres">
      <dgm:prSet presAssocID="{90A38B3B-CA2C-430C-8B5E-181F3DB4ABD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8368E57-F095-4F60-8720-A2ADA8A74BBD}" type="presOf" srcId="{90A38B3B-CA2C-430C-8B5E-181F3DB4ABDE}" destId="{6D438650-7955-4DD6-8A50-51E4F148D7B9}" srcOrd="0" destOrd="0" presId="urn:microsoft.com/office/officeart/2005/8/layout/list1"/>
    <dgm:cxn modelId="{84BFABA7-6C5C-4CCA-8FC9-318C5AD638EA}" type="presOf" srcId="{037172A1-FA27-4B8D-A12C-E552A2340F1C}" destId="{D62FD079-5C8F-40AC-919F-1C5B6A635FFD}" srcOrd="0" destOrd="0" presId="urn:microsoft.com/office/officeart/2005/8/layout/list1"/>
    <dgm:cxn modelId="{F1DFBAA8-951F-44FD-A7C5-E00D58A3D88C}" type="presOf" srcId="{7F8A87B1-CC22-4F40-A9B6-9861741BB91A}" destId="{5825B0EE-E06B-4256-931C-106353A428C3}" srcOrd="1" destOrd="0" presId="urn:microsoft.com/office/officeart/2005/8/layout/list1"/>
    <dgm:cxn modelId="{012852CE-3B24-4E13-9C43-E2CAFD065F1F}" srcId="{037172A1-FA27-4B8D-A12C-E552A2340F1C}" destId="{90A38B3B-CA2C-430C-8B5E-181F3DB4ABDE}" srcOrd="1" destOrd="0" parTransId="{CB514F35-5F4B-478B-9520-70CD88C00692}" sibTransId="{D198215B-7200-4FF6-AE94-CD59C1B22469}"/>
    <dgm:cxn modelId="{006DD365-C786-4FD1-9CD2-CA233FD5BC9B}" type="presOf" srcId="{7F8A87B1-CC22-4F40-A9B6-9861741BB91A}" destId="{6AC3D2C8-B177-4D18-BA90-933938EEFFBF}" srcOrd="0" destOrd="0" presId="urn:microsoft.com/office/officeart/2005/8/layout/list1"/>
    <dgm:cxn modelId="{2E1D7B10-C65F-4B21-9D63-8795679678AC}" type="presOf" srcId="{90A38B3B-CA2C-430C-8B5E-181F3DB4ABDE}" destId="{B2E9A181-D4AB-4960-9BB5-87528A27F096}" srcOrd="1" destOrd="0" presId="urn:microsoft.com/office/officeart/2005/8/layout/list1"/>
    <dgm:cxn modelId="{FEC834A8-E125-40E0-8291-D527A6CB635F}" srcId="{037172A1-FA27-4B8D-A12C-E552A2340F1C}" destId="{7F8A87B1-CC22-4F40-A9B6-9861741BB91A}" srcOrd="0" destOrd="0" parTransId="{91D86AB3-8161-4121-B00D-1335B012C9D8}" sibTransId="{FB4D688A-79D0-4C0C-86CD-700FE6BF3271}"/>
    <dgm:cxn modelId="{D3C9B2C5-8823-4117-B74C-62BD9F758BD7}" type="presParOf" srcId="{D62FD079-5C8F-40AC-919F-1C5B6A635FFD}" destId="{1C1E2C6F-656A-4C7A-A850-1F80B093DDB3}" srcOrd="0" destOrd="0" presId="urn:microsoft.com/office/officeart/2005/8/layout/list1"/>
    <dgm:cxn modelId="{F15856B1-3DF1-4C03-9FC8-978213313B58}" type="presParOf" srcId="{1C1E2C6F-656A-4C7A-A850-1F80B093DDB3}" destId="{6AC3D2C8-B177-4D18-BA90-933938EEFFBF}" srcOrd="0" destOrd="0" presId="urn:microsoft.com/office/officeart/2005/8/layout/list1"/>
    <dgm:cxn modelId="{27D5EADE-FAB7-4DC1-A25A-D47759079BCE}" type="presParOf" srcId="{1C1E2C6F-656A-4C7A-A850-1F80B093DDB3}" destId="{5825B0EE-E06B-4256-931C-106353A428C3}" srcOrd="1" destOrd="0" presId="urn:microsoft.com/office/officeart/2005/8/layout/list1"/>
    <dgm:cxn modelId="{36811EF2-3445-4546-AAB0-9BE6C747DE90}" type="presParOf" srcId="{D62FD079-5C8F-40AC-919F-1C5B6A635FFD}" destId="{87CF8E2C-0087-479A-9091-AF625E8DE089}" srcOrd="1" destOrd="0" presId="urn:microsoft.com/office/officeart/2005/8/layout/list1"/>
    <dgm:cxn modelId="{46947E5E-AC46-41E2-9F2D-3658B6A2AFD7}" type="presParOf" srcId="{D62FD079-5C8F-40AC-919F-1C5B6A635FFD}" destId="{3F3AD194-FD75-4EAA-839F-E8121D180307}" srcOrd="2" destOrd="0" presId="urn:microsoft.com/office/officeart/2005/8/layout/list1"/>
    <dgm:cxn modelId="{C636555B-BA99-4241-8062-2FAB4FF96D81}" type="presParOf" srcId="{D62FD079-5C8F-40AC-919F-1C5B6A635FFD}" destId="{E8918FA2-F3C0-4F11-8259-23605C06DBE3}" srcOrd="3" destOrd="0" presId="urn:microsoft.com/office/officeart/2005/8/layout/list1"/>
    <dgm:cxn modelId="{3D5D4C5B-5D6C-4489-99AE-15B2CE10AF83}" type="presParOf" srcId="{D62FD079-5C8F-40AC-919F-1C5B6A635FFD}" destId="{C250B1DA-8E77-4518-80A1-65B902024268}" srcOrd="4" destOrd="0" presId="urn:microsoft.com/office/officeart/2005/8/layout/list1"/>
    <dgm:cxn modelId="{2AE7B9D6-BE1C-4D72-A88F-3D52AF11421D}" type="presParOf" srcId="{C250B1DA-8E77-4518-80A1-65B902024268}" destId="{6D438650-7955-4DD6-8A50-51E4F148D7B9}" srcOrd="0" destOrd="0" presId="urn:microsoft.com/office/officeart/2005/8/layout/list1"/>
    <dgm:cxn modelId="{FF6A1118-8B55-4B2C-9900-2E7B55B47623}" type="presParOf" srcId="{C250B1DA-8E77-4518-80A1-65B902024268}" destId="{B2E9A181-D4AB-4960-9BB5-87528A27F096}" srcOrd="1" destOrd="0" presId="urn:microsoft.com/office/officeart/2005/8/layout/list1"/>
    <dgm:cxn modelId="{C680B04C-F696-4D35-B1AF-F13AC70D7F95}" type="presParOf" srcId="{D62FD079-5C8F-40AC-919F-1C5B6A635FFD}" destId="{9C1E9654-9809-4BB5-8569-E6BF6627AEED}" srcOrd="5" destOrd="0" presId="urn:microsoft.com/office/officeart/2005/8/layout/list1"/>
    <dgm:cxn modelId="{67B0A04F-E013-4E8A-A1AE-583A4594CD85}" type="presParOf" srcId="{D62FD079-5C8F-40AC-919F-1C5B6A635FFD}" destId="{EF9F3B1B-5A9D-45AB-A890-12F13CC93EF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4E6770-9DE0-48EA-BD2D-A98B9DA044A0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0CD0819-B9EF-4E69-80B2-6E3A88FE383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MÉTODO FONÉTICO</a:t>
          </a:r>
          <a:endParaRPr lang="es-EC" dirty="0">
            <a:solidFill>
              <a:schemeClr val="tx1"/>
            </a:solidFill>
          </a:endParaRPr>
        </a:p>
      </dgm:t>
    </dgm:pt>
    <dgm:pt modelId="{9A34D068-03B3-4A6A-A3DD-20B4B42FC6B7}" type="parTrans" cxnId="{A1CF65E9-5335-438F-B87F-01987A4E3AEB}">
      <dgm:prSet/>
      <dgm:spPr/>
      <dgm:t>
        <a:bodyPr/>
        <a:lstStyle/>
        <a:p>
          <a:endParaRPr lang="es-EC"/>
        </a:p>
      </dgm:t>
    </dgm:pt>
    <dgm:pt modelId="{7624A158-E4C8-4FF8-A254-FDC2440A5360}" type="sibTrans" cxnId="{A1CF65E9-5335-438F-B87F-01987A4E3AEB}">
      <dgm:prSet/>
      <dgm:spPr/>
      <dgm:t>
        <a:bodyPr/>
        <a:lstStyle/>
        <a:p>
          <a:endParaRPr lang="es-EC"/>
        </a:p>
      </dgm:t>
    </dgm:pt>
    <dgm:pt modelId="{A90033BB-D683-4F91-87EB-649BCD72E33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Adquisición de las funciones cognitivas necesarias para la lectoescritura</a:t>
          </a:r>
          <a:endParaRPr lang="es-EC" dirty="0">
            <a:solidFill>
              <a:schemeClr val="tx1"/>
            </a:solidFill>
          </a:endParaRPr>
        </a:p>
      </dgm:t>
    </dgm:pt>
    <dgm:pt modelId="{3B0D87A0-C72C-4750-A08A-7F03CF8D0054}" type="parTrans" cxnId="{14C2DE64-457F-4E96-896A-2F5A9E595056}">
      <dgm:prSet/>
      <dgm:spPr/>
      <dgm:t>
        <a:bodyPr/>
        <a:lstStyle/>
        <a:p>
          <a:endParaRPr lang="es-EC"/>
        </a:p>
      </dgm:t>
    </dgm:pt>
    <dgm:pt modelId="{F7F70867-0D1E-41E1-854F-208EB57822D2}" type="sibTrans" cxnId="{14C2DE64-457F-4E96-896A-2F5A9E595056}">
      <dgm:prSet/>
      <dgm:spPr/>
      <dgm:t>
        <a:bodyPr/>
        <a:lstStyle/>
        <a:p>
          <a:endParaRPr lang="es-EC"/>
        </a:p>
      </dgm:t>
    </dgm:pt>
    <dgm:pt modelId="{16758704-4034-437A-9C8A-A6E8E292F75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Dominio de las letras a partir de la relación fonema - grafema</a:t>
          </a:r>
          <a:endParaRPr lang="es-EC" dirty="0">
            <a:solidFill>
              <a:schemeClr val="tx1"/>
            </a:solidFill>
          </a:endParaRPr>
        </a:p>
      </dgm:t>
    </dgm:pt>
    <dgm:pt modelId="{F5365B57-EAD7-4DD1-B835-D26B2CF2B67F}" type="parTrans" cxnId="{9DD09770-AC65-4BA9-A1B9-BADC0D3E01C8}">
      <dgm:prSet/>
      <dgm:spPr/>
      <dgm:t>
        <a:bodyPr/>
        <a:lstStyle/>
        <a:p>
          <a:endParaRPr lang="es-EC"/>
        </a:p>
      </dgm:t>
    </dgm:pt>
    <dgm:pt modelId="{FB75A91B-9A46-4915-AAF7-CEEE86FD1471}" type="sibTrans" cxnId="{9DD09770-AC65-4BA9-A1B9-BADC0D3E01C8}">
      <dgm:prSet/>
      <dgm:spPr/>
      <dgm:t>
        <a:bodyPr/>
        <a:lstStyle/>
        <a:p>
          <a:endParaRPr lang="es-EC"/>
        </a:p>
      </dgm:t>
    </dgm:pt>
    <dgm:pt modelId="{EAB18065-CCA2-4D46-965B-A6961F94CFA3}" type="pres">
      <dgm:prSet presAssocID="{4D4E6770-9DE0-48EA-BD2D-A98B9DA044A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803D6CE-0F29-465D-A85F-C06F2C5915B1}" type="pres">
      <dgm:prSet presAssocID="{70CD0819-B9EF-4E69-80B2-6E3A88FE3831}" presName="vertOne" presStyleCnt="0"/>
      <dgm:spPr/>
      <dgm:t>
        <a:bodyPr/>
        <a:lstStyle/>
        <a:p>
          <a:endParaRPr lang="es-MX"/>
        </a:p>
      </dgm:t>
    </dgm:pt>
    <dgm:pt modelId="{D2D0B5B2-A33E-436C-879E-5F4F4ACC3685}" type="pres">
      <dgm:prSet presAssocID="{70CD0819-B9EF-4E69-80B2-6E3A88FE3831}" presName="txOne" presStyleLbl="node0" presStyleIdx="0" presStyleCnt="1" custScaleY="7391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FBFBBDF-34F6-4154-B0FE-56802D020B21}" type="pres">
      <dgm:prSet presAssocID="{70CD0819-B9EF-4E69-80B2-6E3A88FE3831}" presName="parTransOne" presStyleCnt="0"/>
      <dgm:spPr/>
      <dgm:t>
        <a:bodyPr/>
        <a:lstStyle/>
        <a:p>
          <a:endParaRPr lang="es-MX"/>
        </a:p>
      </dgm:t>
    </dgm:pt>
    <dgm:pt modelId="{DDB799B7-EB7D-41D9-915A-09B01DD8A9CE}" type="pres">
      <dgm:prSet presAssocID="{70CD0819-B9EF-4E69-80B2-6E3A88FE3831}" presName="horzOne" presStyleCnt="0"/>
      <dgm:spPr/>
      <dgm:t>
        <a:bodyPr/>
        <a:lstStyle/>
        <a:p>
          <a:endParaRPr lang="es-MX"/>
        </a:p>
      </dgm:t>
    </dgm:pt>
    <dgm:pt modelId="{7DD1FDF8-93CF-4011-8AE5-7119953C31FD}" type="pres">
      <dgm:prSet presAssocID="{A90033BB-D683-4F91-87EB-649BCD72E33F}" presName="vertTwo" presStyleCnt="0"/>
      <dgm:spPr/>
      <dgm:t>
        <a:bodyPr/>
        <a:lstStyle/>
        <a:p>
          <a:endParaRPr lang="es-MX"/>
        </a:p>
      </dgm:t>
    </dgm:pt>
    <dgm:pt modelId="{2AA53A09-5ECC-4EEF-B6F1-18A9CD1EA503}" type="pres">
      <dgm:prSet presAssocID="{A90033BB-D683-4F91-87EB-649BCD72E33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8067EFC-E757-40DF-B6EC-54897B7636C4}" type="pres">
      <dgm:prSet presAssocID="{A90033BB-D683-4F91-87EB-649BCD72E33F}" presName="horzTwo" presStyleCnt="0"/>
      <dgm:spPr/>
      <dgm:t>
        <a:bodyPr/>
        <a:lstStyle/>
        <a:p>
          <a:endParaRPr lang="es-MX"/>
        </a:p>
      </dgm:t>
    </dgm:pt>
    <dgm:pt modelId="{0625431E-E093-4DC6-A01B-8905449708D8}" type="pres">
      <dgm:prSet presAssocID="{F7F70867-0D1E-41E1-854F-208EB57822D2}" presName="sibSpaceTwo" presStyleCnt="0"/>
      <dgm:spPr/>
      <dgm:t>
        <a:bodyPr/>
        <a:lstStyle/>
        <a:p>
          <a:endParaRPr lang="es-MX"/>
        </a:p>
      </dgm:t>
    </dgm:pt>
    <dgm:pt modelId="{68831717-8308-4D56-9767-C6EADA734752}" type="pres">
      <dgm:prSet presAssocID="{16758704-4034-437A-9C8A-A6E8E292F75E}" presName="vertTwo" presStyleCnt="0"/>
      <dgm:spPr/>
      <dgm:t>
        <a:bodyPr/>
        <a:lstStyle/>
        <a:p>
          <a:endParaRPr lang="es-MX"/>
        </a:p>
      </dgm:t>
    </dgm:pt>
    <dgm:pt modelId="{9A7CA7D2-FCA0-4186-9DCD-9D790EE7489D}" type="pres">
      <dgm:prSet presAssocID="{16758704-4034-437A-9C8A-A6E8E292F75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C4CFD4-5205-4734-9B90-4C86F745FF0C}" type="pres">
      <dgm:prSet presAssocID="{16758704-4034-437A-9C8A-A6E8E292F75E}" presName="horzTwo" presStyleCnt="0"/>
      <dgm:spPr/>
      <dgm:t>
        <a:bodyPr/>
        <a:lstStyle/>
        <a:p>
          <a:endParaRPr lang="es-MX"/>
        </a:p>
      </dgm:t>
    </dgm:pt>
  </dgm:ptLst>
  <dgm:cxnLst>
    <dgm:cxn modelId="{A1CF65E9-5335-438F-B87F-01987A4E3AEB}" srcId="{4D4E6770-9DE0-48EA-BD2D-A98B9DA044A0}" destId="{70CD0819-B9EF-4E69-80B2-6E3A88FE3831}" srcOrd="0" destOrd="0" parTransId="{9A34D068-03B3-4A6A-A3DD-20B4B42FC6B7}" sibTransId="{7624A158-E4C8-4FF8-A254-FDC2440A5360}"/>
    <dgm:cxn modelId="{ADCEEFF5-C5B2-4138-BA30-1CD5448E493A}" type="presOf" srcId="{4D4E6770-9DE0-48EA-BD2D-A98B9DA044A0}" destId="{EAB18065-CCA2-4D46-965B-A6961F94CFA3}" srcOrd="0" destOrd="0" presId="urn:microsoft.com/office/officeart/2005/8/layout/hierarchy4"/>
    <dgm:cxn modelId="{14C2DE64-457F-4E96-896A-2F5A9E595056}" srcId="{70CD0819-B9EF-4E69-80B2-6E3A88FE3831}" destId="{A90033BB-D683-4F91-87EB-649BCD72E33F}" srcOrd="0" destOrd="0" parTransId="{3B0D87A0-C72C-4750-A08A-7F03CF8D0054}" sibTransId="{F7F70867-0D1E-41E1-854F-208EB57822D2}"/>
    <dgm:cxn modelId="{9DD09770-AC65-4BA9-A1B9-BADC0D3E01C8}" srcId="{70CD0819-B9EF-4E69-80B2-6E3A88FE3831}" destId="{16758704-4034-437A-9C8A-A6E8E292F75E}" srcOrd="1" destOrd="0" parTransId="{F5365B57-EAD7-4DD1-B835-D26B2CF2B67F}" sibTransId="{FB75A91B-9A46-4915-AAF7-CEEE86FD1471}"/>
    <dgm:cxn modelId="{8C10E5DB-394C-45D0-B044-DDA4FAD8CCF2}" type="presOf" srcId="{A90033BB-D683-4F91-87EB-649BCD72E33F}" destId="{2AA53A09-5ECC-4EEF-B6F1-18A9CD1EA503}" srcOrd="0" destOrd="0" presId="urn:microsoft.com/office/officeart/2005/8/layout/hierarchy4"/>
    <dgm:cxn modelId="{596F502A-49CF-42DE-AF5C-605022B6C5B9}" type="presOf" srcId="{16758704-4034-437A-9C8A-A6E8E292F75E}" destId="{9A7CA7D2-FCA0-4186-9DCD-9D790EE7489D}" srcOrd="0" destOrd="0" presId="urn:microsoft.com/office/officeart/2005/8/layout/hierarchy4"/>
    <dgm:cxn modelId="{A4A2DDCF-B97A-4A60-9247-6144F2956D31}" type="presOf" srcId="{70CD0819-B9EF-4E69-80B2-6E3A88FE3831}" destId="{D2D0B5B2-A33E-436C-879E-5F4F4ACC3685}" srcOrd="0" destOrd="0" presId="urn:microsoft.com/office/officeart/2005/8/layout/hierarchy4"/>
    <dgm:cxn modelId="{F11F1269-3C77-4F21-8F4B-D2E39E96633C}" type="presParOf" srcId="{EAB18065-CCA2-4D46-965B-A6961F94CFA3}" destId="{9803D6CE-0F29-465D-A85F-C06F2C5915B1}" srcOrd="0" destOrd="0" presId="urn:microsoft.com/office/officeart/2005/8/layout/hierarchy4"/>
    <dgm:cxn modelId="{9FFD7B3F-4AAE-4749-9635-ADA1DA6AD3DF}" type="presParOf" srcId="{9803D6CE-0F29-465D-A85F-C06F2C5915B1}" destId="{D2D0B5B2-A33E-436C-879E-5F4F4ACC3685}" srcOrd="0" destOrd="0" presId="urn:microsoft.com/office/officeart/2005/8/layout/hierarchy4"/>
    <dgm:cxn modelId="{8702C032-5C88-4CC6-B40E-459551A3FC88}" type="presParOf" srcId="{9803D6CE-0F29-465D-A85F-C06F2C5915B1}" destId="{FFBFBBDF-34F6-4154-B0FE-56802D020B21}" srcOrd="1" destOrd="0" presId="urn:microsoft.com/office/officeart/2005/8/layout/hierarchy4"/>
    <dgm:cxn modelId="{9FB3788B-2E15-45DE-BD40-723C61055F81}" type="presParOf" srcId="{9803D6CE-0F29-465D-A85F-C06F2C5915B1}" destId="{DDB799B7-EB7D-41D9-915A-09B01DD8A9CE}" srcOrd="2" destOrd="0" presId="urn:microsoft.com/office/officeart/2005/8/layout/hierarchy4"/>
    <dgm:cxn modelId="{3F4A242E-9E59-448E-897F-D60D6E8348E9}" type="presParOf" srcId="{DDB799B7-EB7D-41D9-915A-09B01DD8A9CE}" destId="{7DD1FDF8-93CF-4011-8AE5-7119953C31FD}" srcOrd="0" destOrd="0" presId="urn:microsoft.com/office/officeart/2005/8/layout/hierarchy4"/>
    <dgm:cxn modelId="{56C735F2-436E-4E32-80A2-801900231D5F}" type="presParOf" srcId="{7DD1FDF8-93CF-4011-8AE5-7119953C31FD}" destId="{2AA53A09-5ECC-4EEF-B6F1-18A9CD1EA503}" srcOrd="0" destOrd="0" presId="urn:microsoft.com/office/officeart/2005/8/layout/hierarchy4"/>
    <dgm:cxn modelId="{9D0551B3-4624-4ADE-8B5B-5EFE08682CD3}" type="presParOf" srcId="{7DD1FDF8-93CF-4011-8AE5-7119953C31FD}" destId="{A8067EFC-E757-40DF-B6EC-54897B7636C4}" srcOrd="1" destOrd="0" presId="urn:microsoft.com/office/officeart/2005/8/layout/hierarchy4"/>
    <dgm:cxn modelId="{361A5E60-63C8-4B29-B7F2-7EFD892E347D}" type="presParOf" srcId="{DDB799B7-EB7D-41D9-915A-09B01DD8A9CE}" destId="{0625431E-E093-4DC6-A01B-8905449708D8}" srcOrd="1" destOrd="0" presId="urn:microsoft.com/office/officeart/2005/8/layout/hierarchy4"/>
    <dgm:cxn modelId="{2DE63861-09D5-4E9E-AF64-DF42F6817BDD}" type="presParOf" srcId="{DDB799B7-EB7D-41D9-915A-09B01DD8A9CE}" destId="{68831717-8308-4D56-9767-C6EADA734752}" srcOrd="2" destOrd="0" presId="urn:microsoft.com/office/officeart/2005/8/layout/hierarchy4"/>
    <dgm:cxn modelId="{B94A42F8-D2A1-48FC-BC72-52FE9B2ACCF0}" type="presParOf" srcId="{68831717-8308-4D56-9767-C6EADA734752}" destId="{9A7CA7D2-FCA0-4186-9DCD-9D790EE7489D}" srcOrd="0" destOrd="0" presId="urn:microsoft.com/office/officeart/2005/8/layout/hierarchy4"/>
    <dgm:cxn modelId="{7A8B6ECD-C124-4042-A53D-8EDC8AC544D6}" type="presParOf" srcId="{68831717-8308-4D56-9767-C6EADA734752}" destId="{74C4CFD4-5205-4734-9B90-4C86F745F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A06EBA-B133-4B90-B38C-624C3565CA13}" type="doc">
      <dgm:prSet loTypeId="urn:microsoft.com/office/officeart/2005/8/layout/arrow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208F667-94B6-4EF9-81D8-0014D44890AC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C" dirty="0" smtClean="0"/>
            <a:t>Aprendizaje a temprana edad.</a:t>
          </a:r>
        </a:p>
        <a:p>
          <a:pPr algn="just"/>
          <a:r>
            <a:rPr lang="es-EC" dirty="0" smtClean="0"/>
            <a:t>Por el enlace en los sonidos es más fácil y rápida.</a:t>
          </a:r>
        </a:p>
        <a:p>
          <a:pPr algn="just"/>
          <a:r>
            <a:rPr lang="es-EC" dirty="0" smtClean="0"/>
            <a:t>Al permitir juegos el aprendizaje se torna agradable.</a:t>
          </a:r>
          <a:endParaRPr lang="es-EC" dirty="0"/>
        </a:p>
      </dgm:t>
    </dgm:pt>
    <dgm:pt modelId="{2CA20ED9-C585-456F-85F5-AA17049B0AEC}" type="parTrans" cxnId="{1895C8B9-5339-472F-B84E-E03FE9DCEB3A}">
      <dgm:prSet/>
      <dgm:spPr/>
      <dgm:t>
        <a:bodyPr/>
        <a:lstStyle/>
        <a:p>
          <a:endParaRPr lang="es-EC"/>
        </a:p>
      </dgm:t>
    </dgm:pt>
    <dgm:pt modelId="{72E6BB6D-CFBD-4474-A333-B881E15406A5}" type="sibTrans" cxnId="{1895C8B9-5339-472F-B84E-E03FE9DCEB3A}">
      <dgm:prSet/>
      <dgm:spPr/>
      <dgm:t>
        <a:bodyPr/>
        <a:lstStyle/>
        <a:p>
          <a:endParaRPr lang="es-EC"/>
        </a:p>
      </dgm:t>
    </dgm:pt>
    <dgm:pt modelId="{D9E8CC91-8527-42A8-A0AE-AE477D65CAAE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C" dirty="0" smtClean="0"/>
            <a:t>En ocasiones puede volverse cansado por la repetición de los sonidos.</a:t>
          </a:r>
          <a:endParaRPr lang="es-EC" dirty="0"/>
        </a:p>
      </dgm:t>
    </dgm:pt>
    <dgm:pt modelId="{9F42C1A1-D169-4FE3-9347-C251711A3048}" type="parTrans" cxnId="{7B9BE3EA-E39B-4F65-8C9D-9C7BD605E7BA}">
      <dgm:prSet/>
      <dgm:spPr/>
      <dgm:t>
        <a:bodyPr/>
        <a:lstStyle/>
        <a:p>
          <a:endParaRPr lang="es-EC"/>
        </a:p>
      </dgm:t>
    </dgm:pt>
    <dgm:pt modelId="{20BC83F8-81CA-4FF3-B55A-866D7B201D5C}" type="sibTrans" cxnId="{7B9BE3EA-E39B-4F65-8C9D-9C7BD605E7BA}">
      <dgm:prSet/>
      <dgm:spPr/>
      <dgm:t>
        <a:bodyPr/>
        <a:lstStyle/>
        <a:p>
          <a:endParaRPr lang="es-EC"/>
        </a:p>
      </dgm:t>
    </dgm:pt>
    <dgm:pt modelId="{B2182B58-6209-4D6D-936E-796F3C04770E}" type="pres">
      <dgm:prSet presAssocID="{80A06EBA-B133-4B90-B38C-624C3565CA1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68BD6D-055C-411F-ABF8-FC634844064B}" type="pres">
      <dgm:prSet presAssocID="{2208F667-94B6-4EF9-81D8-0014D44890AC}" presName="upArrow" presStyleLbl="node1" presStyleIdx="0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2CC1CC5D-CA35-4896-AB67-DEB7FBD10C75}" type="pres">
      <dgm:prSet presAssocID="{2208F667-94B6-4EF9-81D8-0014D44890A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DAA20D-637A-479B-8179-E0C8C99472FE}" type="pres">
      <dgm:prSet presAssocID="{D9E8CC91-8527-42A8-A0AE-AE477D65CAAE}" presName="downArrow" presStyleLbl="node1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4A16DBD7-B8F8-4C25-81BA-B125C6E8BFAB}" type="pres">
      <dgm:prSet presAssocID="{D9E8CC91-8527-42A8-A0AE-AE477D65CAA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9BE3EA-E39B-4F65-8C9D-9C7BD605E7BA}" srcId="{80A06EBA-B133-4B90-B38C-624C3565CA13}" destId="{D9E8CC91-8527-42A8-A0AE-AE477D65CAAE}" srcOrd="1" destOrd="0" parTransId="{9F42C1A1-D169-4FE3-9347-C251711A3048}" sibTransId="{20BC83F8-81CA-4FF3-B55A-866D7B201D5C}"/>
    <dgm:cxn modelId="{6E417298-D528-45A2-9722-1AB64FA1653D}" type="presOf" srcId="{2208F667-94B6-4EF9-81D8-0014D44890AC}" destId="{2CC1CC5D-CA35-4896-AB67-DEB7FBD10C75}" srcOrd="0" destOrd="0" presId="urn:microsoft.com/office/officeart/2005/8/layout/arrow4"/>
    <dgm:cxn modelId="{CB26436C-792B-4B51-B379-A9760B9E77B4}" type="presOf" srcId="{80A06EBA-B133-4B90-B38C-624C3565CA13}" destId="{B2182B58-6209-4D6D-936E-796F3C04770E}" srcOrd="0" destOrd="0" presId="urn:microsoft.com/office/officeart/2005/8/layout/arrow4"/>
    <dgm:cxn modelId="{1895C8B9-5339-472F-B84E-E03FE9DCEB3A}" srcId="{80A06EBA-B133-4B90-B38C-624C3565CA13}" destId="{2208F667-94B6-4EF9-81D8-0014D44890AC}" srcOrd="0" destOrd="0" parTransId="{2CA20ED9-C585-456F-85F5-AA17049B0AEC}" sibTransId="{72E6BB6D-CFBD-4474-A333-B881E15406A5}"/>
    <dgm:cxn modelId="{038C7CDD-E758-48A4-98F7-C837415089CB}" type="presOf" srcId="{D9E8CC91-8527-42A8-A0AE-AE477D65CAAE}" destId="{4A16DBD7-B8F8-4C25-81BA-B125C6E8BFAB}" srcOrd="0" destOrd="0" presId="urn:microsoft.com/office/officeart/2005/8/layout/arrow4"/>
    <dgm:cxn modelId="{01909BBC-474B-4152-85EC-D995E95721F3}" type="presParOf" srcId="{B2182B58-6209-4D6D-936E-796F3C04770E}" destId="{3268BD6D-055C-411F-ABF8-FC634844064B}" srcOrd="0" destOrd="0" presId="urn:microsoft.com/office/officeart/2005/8/layout/arrow4"/>
    <dgm:cxn modelId="{888759D6-A76E-4777-951F-3C855C97D912}" type="presParOf" srcId="{B2182B58-6209-4D6D-936E-796F3C04770E}" destId="{2CC1CC5D-CA35-4896-AB67-DEB7FBD10C75}" srcOrd="1" destOrd="0" presId="urn:microsoft.com/office/officeart/2005/8/layout/arrow4"/>
    <dgm:cxn modelId="{A133A4BB-A785-4220-896D-A604E63643BD}" type="presParOf" srcId="{B2182B58-6209-4D6D-936E-796F3C04770E}" destId="{92DAA20D-637A-479B-8179-E0C8C99472FE}" srcOrd="2" destOrd="0" presId="urn:microsoft.com/office/officeart/2005/8/layout/arrow4"/>
    <dgm:cxn modelId="{A95B786F-E558-4889-A8A4-2068ECD890B9}" type="presParOf" srcId="{B2182B58-6209-4D6D-936E-796F3C04770E}" destId="{4A16DBD7-B8F8-4C25-81BA-B125C6E8BFA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3B5640-E492-478B-9A4A-9EF9161C6C03}" type="doc">
      <dgm:prSet loTypeId="urn:microsoft.com/office/officeart/2005/8/layout/pyramid2" loCatId="list" qsTypeId="urn:microsoft.com/office/officeart/2005/8/quickstyle/3d2" qsCatId="3D" csTypeId="urn:microsoft.com/office/officeart/2005/8/colors/accent6_5" csCatId="accent6" phldr="1"/>
      <dgm:spPr/>
    </dgm:pt>
    <dgm:pt modelId="{C3186066-BE5F-4C92-8E28-5F71EC4DFF41}">
      <dgm:prSet phldrT="[Texto]"/>
      <dgm:spPr>
        <a:solidFill>
          <a:srgbClr val="C2A3D9">
            <a:alpha val="90000"/>
          </a:srgbClr>
        </a:solidFill>
        <a:scene3d>
          <a:camera prst="isometricOffAxis1Righ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gm:spPr>
      <dgm:t>
        <a:bodyPr/>
        <a:lstStyle/>
        <a:p>
          <a:r>
            <a:rPr lang="es-MX" dirty="0" smtClean="0"/>
            <a:t>Reconocimiento de palabras o frases.</a:t>
          </a:r>
          <a:endParaRPr lang="es-MX" dirty="0"/>
        </a:p>
      </dgm:t>
    </dgm:pt>
    <dgm:pt modelId="{18F3C8C8-3D8D-43AB-BBA5-35AC59F13AD5}" type="parTrans" cxnId="{2789ECA7-D8B4-4D1F-B100-C22E3A2362E3}">
      <dgm:prSet/>
      <dgm:spPr/>
      <dgm:t>
        <a:bodyPr/>
        <a:lstStyle/>
        <a:p>
          <a:endParaRPr lang="es-MX"/>
        </a:p>
      </dgm:t>
    </dgm:pt>
    <dgm:pt modelId="{F18A200A-DBE8-400C-BF49-64DDC72030B1}" type="sibTrans" cxnId="{2789ECA7-D8B4-4D1F-B100-C22E3A2362E3}">
      <dgm:prSet/>
      <dgm:spPr/>
      <dgm:t>
        <a:bodyPr/>
        <a:lstStyle/>
        <a:p>
          <a:endParaRPr lang="es-MX"/>
        </a:p>
      </dgm:t>
    </dgm:pt>
    <dgm:pt modelId="{C391DFBE-4070-4295-984B-B7180908EF51}">
      <dgm:prSet/>
      <dgm:spPr>
        <a:solidFill>
          <a:srgbClr val="FFFF66">
            <a:alpha val="90000"/>
          </a:srgbClr>
        </a:solidFill>
        <a:scene3d>
          <a:camera prst="isometricOffAxis1Righ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gm:spPr>
      <dgm:t>
        <a:bodyPr/>
        <a:lstStyle/>
        <a:p>
          <a:r>
            <a:rPr lang="es-MX" dirty="0" smtClean="0"/>
            <a:t>Aprendizaje de sílabas.</a:t>
          </a:r>
          <a:endParaRPr lang="es-MX" dirty="0"/>
        </a:p>
      </dgm:t>
    </dgm:pt>
    <dgm:pt modelId="{46442F6F-139A-4DE8-83D6-562153C76867}" type="parTrans" cxnId="{5DFCD62D-7E51-43AE-99E9-AAEDFF045D00}">
      <dgm:prSet/>
      <dgm:spPr/>
      <dgm:t>
        <a:bodyPr/>
        <a:lstStyle/>
        <a:p>
          <a:endParaRPr lang="es-MX"/>
        </a:p>
      </dgm:t>
    </dgm:pt>
    <dgm:pt modelId="{3D5BD300-B44B-4AD5-8830-76C0898421AD}" type="sibTrans" cxnId="{5DFCD62D-7E51-43AE-99E9-AAEDFF045D00}">
      <dgm:prSet/>
      <dgm:spPr/>
      <dgm:t>
        <a:bodyPr/>
        <a:lstStyle/>
        <a:p>
          <a:endParaRPr lang="es-MX"/>
        </a:p>
      </dgm:t>
    </dgm:pt>
    <dgm:pt modelId="{664E61E2-EA8C-4DC1-A4DF-DCE7F3B8D40A}">
      <dgm:prSet/>
      <dgm:spPr>
        <a:solidFill>
          <a:srgbClr val="33CCFF">
            <a:alpha val="90000"/>
          </a:srgbClr>
        </a:solidFill>
        <a:scene3d>
          <a:camera prst="isometricOffAxis1Righ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gm:spPr>
      <dgm:t>
        <a:bodyPr/>
        <a:lstStyle/>
        <a:p>
          <a:r>
            <a:rPr lang="es-MX" dirty="0" smtClean="0"/>
            <a:t>Progreso en la lectura.</a:t>
          </a:r>
          <a:endParaRPr lang="es-MX" dirty="0"/>
        </a:p>
      </dgm:t>
    </dgm:pt>
    <dgm:pt modelId="{7205C238-8153-4B31-8F8A-D0EACC2703A3}" type="parTrans" cxnId="{529C265F-113B-400A-BAA9-B6E2C34C4BB9}">
      <dgm:prSet/>
      <dgm:spPr/>
      <dgm:t>
        <a:bodyPr/>
        <a:lstStyle/>
        <a:p>
          <a:endParaRPr lang="es-MX"/>
        </a:p>
      </dgm:t>
    </dgm:pt>
    <dgm:pt modelId="{123F60A7-BA41-4C7A-A7B7-D38813875C9C}" type="sibTrans" cxnId="{529C265F-113B-400A-BAA9-B6E2C34C4BB9}">
      <dgm:prSet/>
      <dgm:spPr/>
      <dgm:t>
        <a:bodyPr/>
        <a:lstStyle/>
        <a:p>
          <a:endParaRPr lang="es-MX"/>
        </a:p>
      </dgm:t>
    </dgm:pt>
    <dgm:pt modelId="{A2A2B99D-8AA8-4CA5-94CC-5CD15D3D2B76}" type="pres">
      <dgm:prSet presAssocID="{253B5640-E492-478B-9A4A-9EF9161C6C03}" presName="compositeShape" presStyleCnt="0">
        <dgm:presLayoutVars>
          <dgm:dir/>
          <dgm:resizeHandles/>
        </dgm:presLayoutVars>
      </dgm:prSet>
      <dgm:spPr/>
    </dgm:pt>
    <dgm:pt modelId="{02FC885C-C91E-49EA-B0E2-47BE9BE43742}" type="pres">
      <dgm:prSet presAssocID="{253B5640-E492-478B-9A4A-9EF9161C6C03}" presName="pyramid" presStyleLbl="node1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61DCA31-49C8-4CD1-92E6-57D41DDBA0B8}" type="pres">
      <dgm:prSet presAssocID="{253B5640-E492-478B-9A4A-9EF9161C6C03}" presName="theList" presStyleCnt="0"/>
      <dgm:spPr/>
    </dgm:pt>
    <dgm:pt modelId="{5D4CDD71-1424-4589-A281-A3DD92A77132}" type="pres">
      <dgm:prSet presAssocID="{C3186066-BE5F-4C92-8E28-5F71EC4DFF4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24727D-5E7D-47FF-AA12-FCD3D95D84EF}" type="pres">
      <dgm:prSet presAssocID="{C3186066-BE5F-4C92-8E28-5F71EC4DFF41}" presName="aSpace" presStyleCnt="0"/>
      <dgm:spPr/>
    </dgm:pt>
    <dgm:pt modelId="{8470A7E5-28B1-4A27-A174-83E005E01823}" type="pres">
      <dgm:prSet presAssocID="{C391DFBE-4070-4295-984B-B7180908EF5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399889-0F7D-4C64-A267-F37A0DEDCAB3}" type="pres">
      <dgm:prSet presAssocID="{C391DFBE-4070-4295-984B-B7180908EF51}" presName="aSpace" presStyleCnt="0"/>
      <dgm:spPr/>
    </dgm:pt>
    <dgm:pt modelId="{F889C6C0-BC11-469F-BEE9-C0C5967BC4EA}" type="pres">
      <dgm:prSet presAssocID="{664E61E2-EA8C-4DC1-A4DF-DCE7F3B8D40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9971E1-0122-45E9-91B9-F1BFD7BDE15F}" type="pres">
      <dgm:prSet presAssocID="{664E61E2-EA8C-4DC1-A4DF-DCE7F3B8D40A}" presName="aSpace" presStyleCnt="0"/>
      <dgm:spPr/>
    </dgm:pt>
  </dgm:ptLst>
  <dgm:cxnLst>
    <dgm:cxn modelId="{5DFCD62D-7E51-43AE-99E9-AAEDFF045D00}" srcId="{253B5640-E492-478B-9A4A-9EF9161C6C03}" destId="{C391DFBE-4070-4295-984B-B7180908EF51}" srcOrd="1" destOrd="0" parTransId="{46442F6F-139A-4DE8-83D6-562153C76867}" sibTransId="{3D5BD300-B44B-4AD5-8830-76C0898421AD}"/>
    <dgm:cxn modelId="{2789ECA7-D8B4-4D1F-B100-C22E3A2362E3}" srcId="{253B5640-E492-478B-9A4A-9EF9161C6C03}" destId="{C3186066-BE5F-4C92-8E28-5F71EC4DFF41}" srcOrd="0" destOrd="0" parTransId="{18F3C8C8-3D8D-43AB-BBA5-35AC59F13AD5}" sibTransId="{F18A200A-DBE8-400C-BF49-64DDC72030B1}"/>
    <dgm:cxn modelId="{49E4488B-7B7E-44E3-9ADB-A939D7E1B252}" type="presOf" srcId="{C3186066-BE5F-4C92-8E28-5F71EC4DFF41}" destId="{5D4CDD71-1424-4589-A281-A3DD92A77132}" srcOrd="0" destOrd="0" presId="urn:microsoft.com/office/officeart/2005/8/layout/pyramid2"/>
    <dgm:cxn modelId="{529C265F-113B-400A-BAA9-B6E2C34C4BB9}" srcId="{253B5640-E492-478B-9A4A-9EF9161C6C03}" destId="{664E61E2-EA8C-4DC1-A4DF-DCE7F3B8D40A}" srcOrd="2" destOrd="0" parTransId="{7205C238-8153-4B31-8F8A-D0EACC2703A3}" sibTransId="{123F60A7-BA41-4C7A-A7B7-D38813875C9C}"/>
    <dgm:cxn modelId="{CA9C4C11-1D00-4D45-A7CD-9E538C47E273}" type="presOf" srcId="{C391DFBE-4070-4295-984B-B7180908EF51}" destId="{8470A7E5-28B1-4A27-A174-83E005E01823}" srcOrd="0" destOrd="0" presId="urn:microsoft.com/office/officeart/2005/8/layout/pyramid2"/>
    <dgm:cxn modelId="{096220D5-7DA8-44D2-A621-B70E13061766}" type="presOf" srcId="{253B5640-E492-478B-9A4A-9EF9161C6C03}" destId="{A2A2B99D-8AA8-4CA5-94CC-5CD15D3D2B76}" srcOrd="0" destOrd="0" presId="urn:microsoft.com/office/officeart/2005/8/layout/pyramid2"/>
    <dgm:cxn modelId="{66227838-ECD3-472A-B77E-DE8CD6D63B33}" type="presOf" srcId="{664E61E2-EA8C-4DC1-A4DF-DCE7F3B8D40A}" destId="{F889C6C0-BC11-469F-BEE9-C0C5967BC4EA}" srcOrd="0" destOrd="0" presId="urn:microsoft.com/office/officeart/2005/8/layout/pyramid2"/>
    <dgm:cxn modelId="{2224B319-0F7B-4E0A-A7CB-8D49A564F7E2}" type="presParOf" srcId="{A2A2B99D-8AA8-4CA5-94CC-5CD15D3D2B76}" destId="{02FC885C-C91E-49EA-B0E2-47BE9BE43742}" srcOrd="0" destOrd="0" presId="urn:microsoft.com/office/officeart/2005/8/layout/pyramid2"/>
    <dgm:cxn modelId="{C07D949A-123D-401A-8BBB-632347DD6592}" type="presParOf" srcId="{A2A2B99D-8AA8-4CA5-94CC-5CD15D3D2B76}" destId="{D61DCA31-49C8-4CD1-92E6-57D41DDBA0B8}" srcOrd="1" destOrd="0" presId="urn:microsoft.com/office/officeart/2005/8/layout/pyramid2"/>
    <dgm:cxn modelId="{0FFCF3C1-5F41-48FD-9EBC-7531470D6972}" type="presParOf" srcId="{D61DCA31-49C8-4CD1-92E6-57D41DDBA0B8}" destId="{5D4CDD71-1424-4589-A281-A3DD92A77132}" srcOrd="0" destOrd="0" presId="urn:microsoft.com/office/officeart/2005/8/layout/pyramid2"/>
    <dgm:cxn modelId="{687C6909-9C84-4D7D-8D13-660FEDE793CC}" type="presParOf" srcId="{D61DCA31-49C8-4CD1-92E6-57D41DDBA0B8}" destId="{F424727D-5E7D-47FF-AA12-FCD3D95D84EF}" srcOrd="1" destOrd="0" presId="urn:microsoft.com/office/officeart/2005/8/layout/pyramid2"/>
    <dgm:cxn modelId="{884BD4A2-2792-48A4-92F1-2EAD699931D0}" type="presParOf" srcId="{D61DCA31-49C8-4CD1-92E6-57D41DDBA0B8}" destId="{8470A7E5-28B1-4A27-A174-83E005E01823}" srcOrd="2" destOrd="0" presId="urn:microsoft.com/office/officeart/2005/8/layout/pyramid2"/>
    <dgm:cxn modelId="{0D3CDB4F-7692-44BB-A6B7-1624063B4129}" type="presParOf" srcId="{D61DCA31-49C8-4CD1-92E6-57D41DDBA0B8}" destId="{F8399889-0F7D-4C64-A267-F37A0DEDCAB3}" srcOrd="3" destOrd="0" presId="urn:microsoft.com/office/officeart/2005/8/layout/pyramid2"/>
    <dgm:cxn modelId="{E4B0CB19-18F6-4706-8041-1FD87DAD405B}" type="presParOf" srcId="{D61DCA31-49C8-4CD1-92E6-57D41DDBA0B8}" destId="{F889C6C0-BC11-469F-BEE9-C0C5967BC4EA}" srcOrd="4" destOrd="0" presId="urn:microsoft.com/office/officeart/2005/8/layout/pyramid2"/>
    <dgm:cxn modelId="{694FF663-DAEA-4E39-959C-2FB2F9E17E65}" type="presParOf" srcId="{D61DCA31-49C8-4CD1-92E6-57D41DDBA0B8}" destId="{7A9971E1-0122-45E9-91B9-F1BFD7BDE1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E2D27A-5469-46E9-9BCE-E384E3F1987C}" type="doc">
      <dgm:prSet loTypeId="urn:microsoft.com/office/officeart/2005/8/layout/arrow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F6D32D7-B093-4B3F-A10C-D579DDC2FE1A}">
      <dgm:prSet phldrT="[Texto]"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C" dirty="0" smtClean="0"/>
            <a:t>Permite repetición silábica.</a:t>
          </a:r>
        </a:p>
        <a:p>
          <a:pPr algn="just"/>
          <a:r>
            <a:rPr lang="es-EC" dirty="0" smtClean="0"/>
            <a:t>Lectura y escritura en letra script y cursiva.</a:t>
          </a:r>
        </a:p>
        <a:p>
          <a:pPr algn="just"/>
          <a:r>
            <a:rPr lang="es-EC" dirty="0" smtClean="0"/>
            <a:t>Aprendizaje con ideas concretas.</a:t>
          </a:r>
          <a:endParaRPr lang="es-EC" dirty="0"/>
        </a:p>
      </dgm:t>
    </dgm:pt>
    <dgm:pt modelId="{02EAFE6E-BFF0-4996-88C2-48818519B494}" type="parTrans" cxnId="{889F58AA-ECBB-4F44-AB40-1671D5206075}">
      <dgm:prSet/>
      <dgm:spPr/>
      <dgm:t>
        <a:bodyPr/>
        <a:lstStyle/>
        <a:p>
          <a:endParaRPr lang="es-EC"/>
        </a:p>
      </dgm:t>
    </dgm:pt>
    <dgm:pt modelId="{589F326B-EB1A-46A1-8F15-ACD7252431EF}" type="sibTrans" cxnId="{889F58AA-ECBB-4F44-AB40-1671D5206075}">
      <dgm:prSet/>
      <dgm:spPr/>
      <dgm:t>
        <a:bodyPr/>
        <a:lstStyle/>
        <a:p>
          <a:endParaRPr lang="es-EC"/>
        </a:p>
      </dgm:t>
    </dgm:pt>
    <dgm:pt modelId="{B25EBED8-0EBE-42FF-8525-878E5D7F98D3}">
      <dgm:prSet phldrT="[Texto]"/>
      <dgm:spPr>
        <a:solidFill>
          <a:schemeClr val="accent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C" dirty="0" smtClean="0"/>
            <a:t>De atención individual del estudiante.</a:t>
          </a:r>
        </a:p>
        <a:p>
          <a:pPr algn="just"/>
          <a:r>
            <a:rPr lang="es-EC" dirty="0" smtClean="0"/>
            <a:t>Unidades amplias pueden causar confusión.</a:t>
          </a:r>
          <a:endParaRPr lang="es-EC" dirty="0"/>
        </a:p>
      </dgm:t>
    </dgm:pt>
    <dgm:pt modelId="{9964A38D-4F23-4CF9-9A5D-B0144079DB0C}" type="parTrans" cxnId="{B1DACC32-1F1E-4FFA-9B7B-0A3579665FE1}">
      <dgm:prSet/>
      <dgm:spPr/>
      <dgm:t>
        <a:bodyPr/>
        <a:lstStyle/>
        <a:p>
          <a:endParaRPr lang="es-EC"/>
        </a:p>
      </dgm:t>
    </dgm:pt>
    <dgm:pt modelId="{A020E035-6B13-4D6F-8BF1-EAD14CE67023}" type="sibTrans" cxnId="{B1DACC32-1F1E-4FFA-9B7B-0A3579665FE1}">
      <dgm:prSet/>
      <dgm:spPr/>
      <dgm:t>
        <a:bodyPr/>
        <a:lstStyle/>
        <a:p>
          <a:endParaRPr lang="es-EC"/>
        </a:p>
      </dgm:t>
    </dgm:pt>
    <dgm:pt modelId="{4D41A07C-8198-4D81-9349-7F96627779BC}" type="pres">
      <dgm:prSet presAssocID="{06E2D27A-5469-46E9-9BCE-E384E3F1987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D374A6-A08E-4F49-BD45-775803D04A14}" type="pres">
      <dgm:prSet presAssocID="{DF6D32D7-B093-4B3F-A10C-D579DDC2FE1A}" presName="upArrow" presStyleLbl="node1" presStyleIdx="0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4CC2AB0C-2A99-4A9A-92D7-5750DB5DC54D}" type="pres">
      <dgm:prSet presAssocID="{DF6D32D7-B093-4B3F-A10C-D579DDC2FE1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05B6D8-A185-415B-B628-BB65A6FAC7AC}" type="pres">
      <dgm:prSet presAssocID="{B25EBED8-0EBE-42FF-8525-878E5D7F98D3}" presName="downArrow" presStyleLbl="node1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MX"/>
        </a:p>
      </dgm:t>
    </dgm:pt>
    <dgm:pt modelId="{C77E8395-8078-42DE-88A2-D1DA5BB8A972}" type="pres">
      <dgm:prSet presAssocID="{B25EBED8-0EBE-42FF-8525-878E5D7F98D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1E1BF33-5873-48D3-8FD8-D871903C6B94}" type="presOf" srcId="{06E2D27A-5469-46E9-9BCE-E384E3F1987C}" destId="{4D41A07C-8198-4D81-9349-7F96627779BC}" srcOrd="0" destOrd="0" presId="urn:microsoft.com/office/officeart/2005/8/layout/arrow4"/>
    <dgm:cxn modelId="{B1DACC32-1F1E-4FFA-9B7B-0A3579665FE1}" srcId="{06E2D27A-5469-46E9-9BCE-E384E3F1987C}" destId="{B25EBED8-0EBE-42FF-8525-878E5D7F98D3}" srcOrd="1" destOrd="0" parTransId="{9964A38D-4F23-4CF9-9A5D-B0144079DB0C}" sibTransId="{A020E035-6B13-4D6F-8BF1-EAD14CE67023}"/>
    <dgm:cxn modelId="{889F58AA-ECBB-4F44-AB40-1671D5206075}" srcId="{06E2D27A-5469-46E9-9BCE-E384E3F1987C}" destId="{DF6D32D7-B093-4B3F-A10C-D579DDC2FE1A}" srcOrd="0" destOrd="0" parTransId="{02EAFE6E-BFF0-4996-88C2-48818519B494}" sibTransId="{589F326B-EB1A-46A1-8F15-ACD7252431EF}"/>
    <dgm:cxn modelId="{3E88041F-9CA7-4F1A-B99C-74E1C777926C}" type="presOf" srcId="{B25EBED8-0EBE-42FF-8525-878E5D7F98D3}" destId="{C77E8395-8078-42DE-88A2-D1DA5BB8A972}" srcOrd="0" destOrd="0" presId="urn:microsoft.com/office/officeart/2005/8/layout/arrow4"/>
    <dgm:cxn modelId="{C0493015-41CD-4AB6-BAAE-92BC841477FC}" type="presOf" srcId="{DF6D32D7-B093-4B3F-A10C-D579DDC2FE1A}" destId="{4CC2AB0C-2A99-4A9A-92D7-5750DB5DC54D}" srcOrd="0" destOrd="0" presId="urn:microsoft.com/office/officeart/2005/8/layout/arrow4"/>
    <dgm:cxn modelId="{08F3F810-4C20-45A1-BB45-515469C39C6C}" type="presParOf" srcId="{4D41A07C-8198-4D81-9349-7F96627779BC}" destId="{B7D374A6-A08E-4F49-BD45-775803D04A14}" srcOrd="0" destOrd="0" presId="urn:microsoft.com/office/officeart/2005/8/layout/arrow4"/>
    <dgm:cxn modelId="{DE423B34-813C-40CC-B55C-3CCDB9D8A45C}" type="presParOf" srcId="{4D41A07C-8198-4D81-9349-7F96627779BC}" destId="{4CC2AB0C-2A99-4A9A-92D7-5750DB5DC54D}" srcOrd="1" destOrd="0" presId="urn:microsoft.com/office/officeart/2005/8/layout/arrow4"/>
    <dgm:cxn modelId="{7375A675-DABE-4E17-B640-B42C04A49495}" type="presParOf" srcId="{4D41A07C-8198-4D81-9349-7F96627779BC}" destId="{1B05B6D8-A185-415B-B628-BB65A6FAC7AC}" srcOrd="2" destOrd="0" presId="urn:microsoft.com/office/officeart/2005/8/layout/arrow4"/>
    <dgm:cxn modelId="{F0D61735-875A-4AAF-8443-825680199C37}" type="presParOf" srcId="{4D41A07C-8198-4D81-9349-7F96627779BC}" destId="{C77E8395-8078-42DE-88A2-D1DA5BB8A97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B33157-E7A6-4958-B942-233AA3BEE848}" type="doc">
      <dgm:prSet loTypeId="urn:microsoft.com/office/officeart/2005/8/layout/arrow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42165602-AA93-43B6-95E5-B9436C509154}">
      <dgm:prSet phldrT="[Texto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VARIABLE INDEPENDIENTE </a:t>
          </a:r>
        </a:p>
        <a:p>
          <a:r>
            <a:rPr lang="es-EC" dirty="0" smtClean="0">
              <a:solidFill>
                <a:schemeClr val="tx1"/>
              </a:solidFill>
            </a:rPr>
            <a:t>= </a:t>
          </a:r>
        </a:p>
        <a:p>
          <a:r>
            <a:rPr lang="es-EC" dirty="0" smtClean="0">
              <a:solidFill>
                <a:schemeClr val="tx1"/>
              </a:solidFill>
            </a:rPr>
            <a:t>MÉTODO FONÉTICO</a:t>
          </a:r>
          <a:endParaRPr lang="es-EC" dirty="0">
            <a:solidFill>
              <a:schemeClr val="tx1"/>
            </a:solidFill>
          </a:endParaRPr>
        </a:p>
      </dgm:t>
    </dgm:pt>
    <dgm:pt modelId="{34B846A2-1556-441F-B365-37C7228D8CDC}" type="parTrans" cxnId="{B587C5D6-A162-415D-A5FB-E2840C5B109C}">
      <dgm:prSet/>
      <dgm:spPr/>
      <dgm:t>
        <a:bodyPr/>
        <a:lstStyle/>
        <a:p>
          <a:endParaRPr lang="es-EC"/>
        </a:p>
      </dgm:t>
    </dgm:pt>
    <dgm:pt modelId="{BD6FF317-9FEC-4348-80BB-D535FC442561}" type="sibTrans" cxnId="{B587C5D6-A162-415D-A5FB-E2840C5B109C}">
      <dgm:prSet/>
      <dgm:spPr/>
      <dgm:t>
        <a:bodyPr/>
        <a:lstStyle/>
        <a:p>
          <a:endParaRPr lang="es-EC"/>
        </a:p>
      </dgm:t>
    </dgm:pt>
    <dgm:pt modelId="{AA04AED8-DECA-4CB1-8E08-1C1E08E6C8D7}">
      <dgm:prSet phldrT="[Texto]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VARIABLE DEPENDIENTE </a:t>
          </a:r>
        </a:p>
        <a:p>
          <a:r>
            <a:rPr lang="es-EC" dirty="0" smtClean="0">
              <a:solidFill>
                <a:schemeClr val="tx1"/>
              </a:solidFill>
            </a:rPr>
            <a:t>=</a:t>
          </a:r>
        </a:p>
        <a:p>
          <a:r>
            <a:rPr lang="es-EC" dirty="0" smtClean="0">
              <a:solidFill>
                <a:schemeClr val="tx1"/>
              </a:solidFill>
            </a:rPr>
            <a:t>LECTOESCRITURA</a:t>
          </a:r>
          <a:endParaRPr lang="es-EC" dirty="0">
            <a:solidFill>
              <a:schemeClr val="tx1"/>
            </a:solidFill>
          </a:endParaRPr>
        </a:p>
      </dgm:t>
    </dgm:pt>
    <dgm:pt modelId="{03C5CB68-ADF1-49A1-8B66-75A8556162DF}" type="parTrans" cxnId="{0CBB0287-659F-4A5F-AAD8-2B39E91D4631}">
      <dgm:prSet/>
      <dgm:spPr/>
      <dgm:t>
        <a:bodyPr/>
        <a:lstStyle/>
        <a:p>
          <a:endParaRPr lang="es-EC"/>
        </a:p>
      </dgm:t>
    </dgm:pt>
    <dgm:pt modelId="{2529B4E9-54CD-4BDE-A8CE-43FB584AC83F}" type="sibTrans" cxnId="{0CBB0287-659F-4A5F-AAD8-2B39E91D4631}">
      <dgm:prSet/>
      <dgm:spPr/>
      <dgm:t>
        <a:bodyPr/>
        <a:lstStyle/>
        <a:p>
          <a:endParaRPr lang="es-EC"/>
        </a:p>
      </dgm:t>
    </dgm:pt>
    <dgm:pt modelId="{FD1734B7-60F1-4242-8F93-D15858069931}" type="pres">
      <dgm:prSet presAssocID="{28B33157-E7A6-4958-B942-233AA3BEE8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4A1CFF-367E-46AF-89EE-12BE2D3B3F3F}" type="pres">
      <dgm:prSet presAssocID="{42165602-AA93-43B6-95E5-B9436C50915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A7CF30-7506-43D8-9640-7DF2BD43DEEB}" type="pres">
      <dgm:prSet presAssocID="{AA04AED8-DECA-4CB1-8E08-1C1E08E6C8D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CA62A5-1F98-4166-AEBE-4C180AE24D88}" type="presOf" srcId="{42165602-AA93-43B6-95E5-B9436C509154}" destId="{0E4A1CFF-367E-46AF-89EE-12BE2D3B3F3F}" srcOrd="0" destOrd="0" presId="urn:microsoft.com/office/officeart/2005/8/layout/arrow1"/>
    <dgm:cxn modelId="{89D2EBB2-B6CD-48C3-A55A-2B5FD93E26AE}" type="presOf" srcId="{AA04AED8-DECA-4CB1-8E08-1C1E08E6C8D7}" destId="{4FA7CF30-7506-43D8-9640-7DF2BD43DEEB}" srcOrd="0" destOrd="0" presId="urn:microsoft.com/office/officeart/2005/8/layout/arrow1"/>
    <dgm:cxn modelId="{B587C5D6-A162-415D-A5FB-E2840C5B109C}" srcId="{28B33157-E7A6-4958-B942-233AA3BEE848}" destId="{42165602-AA93-43B6-95E5-B9436C509154}" srcOrd="0" destOrd="0" parTransId="{34B846A2-1556-441F-B365-37C7228D8CDC}" sibTransId="{BD6FF317-9FEC-4348-80BB-D535FC442561}"/>
    <dgm:cxn modelId="{0CBB0287-659F-4A5F-AAD8-2B39E91D4631}" srcId="{28B33157-E7A6-4958-B942-233AA3BEE848}" destId="{AA04AED8-DECA-4CB1-8E08-1C1E08E6C8D7}" srcOrd="1" destOrd="0" parTransId="{03C5CB68-ADF1-49A1-8B66-75A8556162DF}" sibTransId="{2529B4E9-54CD-4BDE-A8CE-43FB584AC83F}"/>
    <dgm:cxn modelId="{BF90E765-1A80-47CA-8156-6DB62242F851}" type="presOf" srcId="{28B33157-E7A6-4958-B942-233AA3BEE848}" destId="{FD1734B7-60F1-4242-8F93-D15858069931}" srcOrd="0" destOrd="0" presId="urn:microsoft.com/office/officeart/2005/8/layout/arrow1"/>
    <dgm:cxn modelId="{298A8724-F7FD-43AF-A7C0-3D6FB4331488}" type="presParOf" srcId="{FD1734B7-60F1-4242-8F93-D15858069931}" destId="{0E4A1CFF-367E-46AF-89EE-12BE2D3B3F3F}" srcOrd="0" destOrd="0" presId="urn:microsoft.com/office/officeart/2005/8/layout/arrow1"/>
    <dgm:cxn modelId="{9E48A680-B317-4581-A0A2-63D5192B4A19}" type="presParOf" srcId="{FD1734B7-60F1-4242-8F93-D15858069931}" destId="{4FA7CF30-7506-43D8-9640-7DF2BD43DEE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167D6F-1657-427E-BE6F-8A9034C08F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1C4655D-C291-40B6-A17A-B5672A468AF7}">
      <dgm:prSet phldrT="[Texto]"/>
      <dgm:spPr>
        <a:solidFill>
          <a:srgbClr val="33CCFF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TIPO DE INVESTIGACIÓN</a:t>
          </a:r>
          <a:endParaRPr lang="es-MX" dirty="0">
            <a:solidFill>
              <a:schemeClr val="tx1"/>
            </a:solidFill>
          </a:endParaRPr>
        </a:p>
      </dgm:t>
    </dgm:pt>
    <dgm:pt modelId="{CC70B6AB-5577-441D-9FE1-8DD99399E942}" type="parTrans" cxnId="{3838B798-C36D-480C-B147-5ECB1B5B59DC}">
      <dgm:prSet/>
      <dgm:spPr/>
      <dgm:t>
        <a:bodyPr/>
        <a:lstStyle/>
        <a:p>
          <a:endParaRPr lang="es-MX"/>
        </a:p>
      </dgm:t>
    </dgm:pt>
    <dgm:pt modelId="{C9A94419-309B-4D66-AC71-6520BA1075B6}" type="sibTrans" cxnId="{3838B798-C36D-480C-B147-5ECB1B5B59DC}">
      <dgm:prSet/>
      <dgm:spPr/>
      <dgm:t>
        <a:bodyPr/>
        <a:lstStyle/>
        <a:p>
          <a:endParaRPr lang="es-MX"/>
        </a:p>
      </dgm:t>
    </dgm:pt>
    <dgm:pt modelId="{CC4F173C-40A3-4F41-B79C-1E0B98ECE596}">
      <dgm:prSet phldrT="[Texto]"/>
      <dgm:spPr>
        <a:solidFill>
          <a:srgbClr val="FF6699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De campo</a:t>
          </a:r>
          <a:endParaRPr lang="es-MX" dirty="0">
            <a:solidFill>
              <a:schemeClr val="tx1"/>
            </a:solidFill>
          </a:endParaRPr>
        </a:p>
      </dgm:t>
    </dgm:pt>
    <dgm:pt modelId="{9BB9A22E-5EAF-4BFC-85B5-6D06FFBF06EF}" type="parTrans" cxnId="{1B97A8A2-A910-4C57-A866-AFA3F0C9AB7C}">
      <dgm:prSet/>
      <dgm:spPr/>
      <dgm:t>
        <a:bodyPr/>
        <a:lstStyle/>
        <a:p>
          <a:endParaRPr lang="es-MX"/>
        </a:p>
      </dgm:t>
    </dgm:pt>
    <dgm:pt modelId="{D489CF53-E350-4143-90A4-27FEBDC9BC27}" type="sibTrans" cxnId="{1B97A8A2-A910-4C57-A866-AFA3F0C9AB7C}">
      <dgm:prSet/>
      <dgm:spPr/>
      <dgm:t>
        <a:bodyPr/>
        <a:lstStyle/>
        <a:p>
          <a:endParaRPr lang="es-MX"/>
        </a:p>
      </dgm:t>
    </dgm:pt>
    <dgm:pt modelId="{EADFC7A5-3049-4590-BDDE-2494325B510F}">
      <dgm:prSet phldrT="[Texto]"/>
      <dgm:spPr>
        <a:solidFill>
          <a:srgbClr val="33CCFF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INSTRUMENTO</a:t>
          </a:r>
          <a:endParaRPr lang="es-MX" dirty="0">
            <a:solidFill>
              <a:schemeClr val="tx1"/>
            </a:solidFill>
          </a:endParaRPr>
        </a:p>
      </dgm:t>
    </dgm:pt>
    <dgm:pt modelId="{0D3FCCDD-A1F2-4724-BBF6-6DE74FCC260F}" type="parTrans" cxnId="{8EF17799-0F27-4A7D-A6C2-64E011E07545}">
      <dgm:prSet/>
      <dgm:spPr/>
      <dgm:t>
        <a:bodyPr/>
        <a:lstStyle/>
        <a:p>
          <a:endParaRPr lang="es-MX"/>
        </a:p>
      </dgm:t>
    </dgm:pt>
    <dgm:pt modelId="{7684C2DE-9C39-42EF-A149-61FA79EC5650}" type="sibTrans" cxnId="{8EF17799-0F27-4A7D-A6C2-64E011E07545}">
      <dgm:prSet/>
      <dgm:spPr/>
      <dgm:t>
        <a:bodyPr/>
        <a:lstStyle/>
        <a:p>
          <a:endParaRPr lang="es-MX"/>
        </a:p>
      </dgm:t>
    </dgm:pt>
    <dgm:pt modelId="{4D98E61B-1654-4DBE-B604-972C729C4438}">
      <dgm:prSet phldrT="[Texto]"/>
      <dgm:spPr>
        <a:solidFill>
          <a:srgbClr val="33CCFF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ENFOQUE DE INVESTIGACIÓN</a:t>
          </a:r>
          <a:endParaRPr lang="es-MX" dirty="0">
            <a:solidFill>
              <a:schemeClr val="tx1"/>
            </a:solidFill>
          </a:endParaRPr>
        </a:p>
      </dgm:t>
    </dgm:pt>
    <dgm:pt modelId="{BD9419F2-6301-47DA-A079-ED739D9C0300}" type="parTrans" cxnId="{46F1B26D-A19B-418E-8897-93426F774E2E}">
      <dgm:prSet/>
      <dgm:spPr/>
      <dgm:t>
        <a:bodyPr/>
        <a:lstStyle/>
        <a:p>
          <a:endParaRPr lang="es-MX"/>
        </a:p>
      </dgm:t>
    </dgm:pt>
    <dgm:pt modelId="{4CF76D76-A294-4812-993D-282C3538989F}" type="sibTrans" cxnId="{46F1B26D-A19B-418E-8897-93426F774E2E}">
      <dgm:prSet/>
      <dgm:spPr/>
      <dgm:t>
        <a:bodyPr/>
        <a:lstStyle/>
        <a:p>
          <a:endParaRPr lang="es-MX"/>
        </a:p>
      </dgm:t>
    </dgm:pt>
    <dgm:pt modelId="{C25BAE24-F1CB-41A8-A5F7-600DC637AE8E}">
      <dgm:prSet phldrT="[Texto]"/>
      <dgm:spPr>
        <a:solidFill>
          <a:srgbClr val="33CCFF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POBLACIÓN </a:t>
          </a:r>
          <a:endParaRPr lang="es-MX" dirty="0">
            <a:solidFill>
              <a:schemeClr val="tx1"/>
            </a:solidFill>
          </a:endParaRPr>
        </a:p>
      </dgm:t>
    </dgm:pt>
    <dgm:pt modelId="{0C4749F5-B499-4CBD-A370-5F145DE8843B}" type="parTrans" cxnId="{28350D7E-352D-418F-B18F-1E3AB548DB88}">
      <dgm:prSet/>
      <dgm:spPr/>
      <dgm:t>
        <a:bodyPr/>
        <a:lstStyle/>
        <a:p>
          <a:endParaRPr lang="es-MX"/>
        </a:p>
      </dgm:t>
    </dgm:pt>
    <dgm:pt modelId="{8087D7B1-7E29-4FD9-B0AF-C2AEEAF1C4B7}" type="sibTrans" cxnId="{28350D7E-352D-418F-B18F-1E3AB548DB88}">
      <dgm:prSet/>
      <dgm:spPr/>
      <dgm:t>
        <a:bodyPr/>
        <a:lstStyle/>
        <a:p>
          <a:endParaRPr lang="es-MX"/>
        </a:p>
      </dgm:t>
    </dgm:pt>
    <dgm:pt modelId="{35B5C885-2A3F-4193-9424-DE6DEAA72596}">
      <dgm:prSet phldrT="[Texto]"/>
      <dgm:spPr>
        <a:solidFill>
          <a:srgbClr val="33CCFF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TÉCNICA</a:t>
          </a:r>
          <a:endParaRPr lang="es-MX" dirty="0">
            <a:solidFill>
              <a:schemeClr val="tx1"/>
            </a:solidFill>
          </a:endParaRPr>
        </a:p>
      </dgm:t>
    </dgm:pt>
    <dgm:pt modelId="{30EF0A20-3788-4306-840A-FFB681812852}" type="parTrans" cxnId="{FC36E36A-149F-4995-A4B8-0F36F331FB54}">
      <dgm:prSet/>
      <dgm:spPr/>
      <dgm:t>
        <a:bodyPr/>
        <a:lstStyle/>
        <a:p>
          <a:endParaRPr lang="es-MX"/>
        </a:p>
      </dgm:t>
    </dgm:pt>
    <dgm:pt modelId="{C07BB4AB-835E-4EEE-AAF1-1CA09852A329}" type="sibTrans" cxnId="{FC36E36A-149F-4995-A4B8-0F36F331FB54}">
      <dgm:prSet/>
      <dgm:spPr/>
      <dgm:t>
        <a:bodyPr/>
        <a:lstStyle/>
        <a:p>
          <a:endParaRPr lang="es-MX"/>
        </a:p>
      </dgm:t>
    </dgm:pt>
    <dgm:pt modelId="{5DF7D8AD-7EB1-4836-B032-161397930347}">
      <dgm:prSet phldrT="[Texto]"/>
      <dgm:spPr>
        <a:solidFill>
          <a:srgbClr val="FF6699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Descriptiva </a:t>
          </a:r>
          <a:endParaRPr lang="es-MX" dirty="0">
            <a:solidFill>
              <a:schemeClr val="tx1"/>
            </a:solidFill>
          </a:endParaRPr>
        </a:p>
      </dgm:t>
    </dgm:pt>
    <dgm:pt modelId="{782B4F45-BB77-4277-A436-61D3FEBCBB65}" type="parTrans" cxnId="{841D63BE-849E-4591-929F-F89969470D24}">
      <dgm:prSet/>
      <dgm:spPr/>
      <dgm:t>
        <a:bodyPr/>
        <a:lstStyle/>
        <a:p>
          <a:endParaRPr lang="es-MX"/>
        </a:p>
      </dgm:t>
    </dgm:pt>
    <dgm:pt modelId="{E0E4445C-2CF7-452F-900D-F2A3D4F3E281}" type="sibTrans" cxnId="{841D63BE-849E-4591-929F-F89969470D24}">
      <dgm:prSet/>
      <dgm:spPr/>
      <dgm:t>
        <a:bodyPr/>
        <a:lstStyle/>
        <a:p>
          <a:endParaRPr lang="es-MX"/>
        </a:p>
      </dgm:t>
    </dgm:pt>
    <dgm:pt modelId="{BF6DD691-0290-4A30-B07E-814B81F9F74E}">
      <dgm:prSet phldrT="[Texto]"/>
      <dgm:spPr>
        <a:solidFill>
          <a:srgbClr val="FF6699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87 estudiantes</a:t>
          </a:r>
          <a:endParaRPr lang="es-MX" dirty="0">
            <a:solidFill>
              <a:schemeClr val="tx1"/>
            </a:solidFill>
          </a:endParaRPr>
        </a:p>
      </dgm:t>
    </dgm:pt>
    <dgm:pt modelId="{C2851330-58EE-49B8-865A-9359AC1BA60D}" type="parTrans" cxnId="{EFA096D9-B4D2-4765-B0E0-3EA784D00A01}">
      <dgm:prSet/>
      <dgm:spPr/>
      <dgm:t>
        <a:bodyPr/>
        <a:lstStyle/>
        <a:p>
          <a:endParaRPr lang="es-MX"/>
        </a:p>
      </dgm:t>
    </dgm:pt>
    <dgm:pt modelId="{865F919C-1001-458E-B2FA-27B0A11A7020}" type="sibTrans" cxnId="{EFA096D9-B4D2-4765-B0E0-3EA784D00A01}">
      <dgm:prSet/>
      <dgm:spPr/>
      <dgm:t>
        <a:bodyPr/>
        <a:lstStyle/>
        <a:p>
          <a:endParaRPr lang="es-MX"/>
        </a:p>
      </dgm:t>
    </dgm:pt>
    <dgm:pt modelId="{3B91B382-7653-46B9-A70D-1C5C5CB38460}">
      <dgm:prSet phldrT="[Texto]"/>
      <dgm:spPr>
        <a:solidFill>
          <a:srgbClr val="FF6699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Prueba </a:t>
          </a:r>
          <a:endParaRPr lang="es-MX" dirty="0">
            <a:solidFill>
              <a:schemeClr val="tx1"/>
            </a:solidFill>
          </a:endParaRPr>
        </a:p>
      </dgm:t>
    </dgm:pt>
    <dgm:pt modelId="{7AC6340E-4819-4E07-9EB4-664088893337}" type="parTrans" cxnId="{CFB0BE3D-B357-44E2-9848-9C698DB2AD52}">
      <dgm:prSet/>
      <dgm:spPr/>
      <dgm:t>
        <a:bodyPr/>
        <a:lstStyle/>
        <a:p>
          <a:endParaRPr lang="es-MX"/>
        </a:p>
      </dgm:t>
    </dgm:pt>
    <dgm:pt modelId="{D0E15D72-9C3F-4A61-85C2-E4EE75268F3E}" type="sibTrans" cxnId="{CFB0BE3D-B357-44E2-9848-9C698DB2AD52}">
      <dgm:prSet/>
      <dgm:spPr/>
      <dgm:t>
        <a:bodyPr/>
        <a:lstStyle/>
        <a:p>
          <a:endParaRPr lang="es-MX"/>
        </a:p>
      </dgm:t>
    </dgm:pt>
    <dgm:pt modelId="{0DCEAA07-3EE7-4F70-AD5E-2F3FFFE15853}">
      <dgm:prSet phldrT="[Texto]"/>
      <dgm:spPr>
        <a:solidFill>
          <a:srgbClr val="FF6699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Cuestionario de lectura y escritura</a:t>
          </a:r>
          <a:endParaRPr lang="es-MX" dirty="0">
            <a:solidFill>
              <a:schemeClr val="tx1"/>
            </a:solidFill>
          </a:endParaRPr>
        </a:p>
      </dgm:t>
    </dgm:pt>
    <dgm:pt modelId="{BC83DE56-AF7E-4468-AD94-0516E34CB438}" type="parTrans" cxnId="{FFE9CFE1-1467-4A10-B7A7-F8A8CCE1CA44}">
      <dgm:prSet/>
      <dgm:spPr/>
      <dgm:t>
        <a:bodyPr/>
        <a:lstStyle/>
        <a:p>
          <a:endParaRPr lang="es-MX"/>
        </a:p>
      </dgm:t>
    </dgm:pt>
    <dgm:pt modelId="{25691A0D-2342-483A-B1A3-47AAB8206047}" type="sibTrans" cxnId="{FFE9CFE1-1467-4A10-B7A7-F8A8CCE1CA44}">
      <dgm:prSet/>
      <dgm:spPr/>
      <dgm:t>
        <a:bodyPr/>
        <a:lstStyle/>
        <a:p>
          <a:endParaRPr lang="es-MX"/>
        </a:p>
      </dgm:t>
    </dgm:pt>
    <dgm:pt modelId="{B45A2252-7AFE-4768-A254-ED79141B48FE}" type="pres">
      <dgm:prSet presAssocID="{26167D6F-1657-427E-BE6F-8A9034C08F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655774D-795E-4B1F-B4B4-9A01D268568B}" type="pres">
      <dgm:prSet presAssocID="{A1C4655D-C291-40B6-A17A-B5672A468AF7}" presName="root1" presStyleCnt="0"/>
      <dgm:spPr/>
    </dgm:pt>
    <dgm:pt modelId="{F5AE3F19-AD3E-4E69-9604-0FA96E7BB239}" type="pres">
      <dgm:prSet presAssocID="{A1C4655D-C291-40B6-A17A-B5672A468AF7}" presName="LevelOneTextNod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6B65629-3F6A-4E42-A421-8191E18E5497}" type="pres">
      <dgm:prSet presAssocID="{A1C4655D-C291-40B6-A17A-B5672A468AF7}" presName="level2hierChild" presStyleCnt="0"/>
      <dgm:spPr/>
    </dgm:pt>
    <dgm:pt modelId="{8CB69D1B-B7A2-4163-A320-D33F507159DC}" type="pres">
      <dgm:prSet presAssocID="{9BB9A22E-5EAF-4BFC-85B5-6D06FFBF06EF}" presName="conn2-1" presStyleLbl="parChTrans1D2" presStyleIdx="0" presStyleCnt="5"/>
      <dgm:spPr/>
      <dgm:t>
        <a:bodyPr/>
        <a:lstStyle/>
        <a:p>
          <a:endParaRPr lang="es-MX"/>
        </a:p>
      </dgm:t>
    </dgm:pt>
    <dgm:pt modelId="{6FD06EF1-9F62-4AB8-B55B-C77C96CD2DCD}" type="pres">
      <dgm:prSet presAssocID="{9BB9A22E-5EAF-4BFC-85B5-6D06FFBF06EF}" presName="connTx" presStyleLbl="parChTrans1D2" presStyleIdx="0" presStyleCnt="5"/>
      <dgm:spPr/>
      <dgm:t>
        <a:bodyPr/>
        <a:lstStyle/>
        <a:p>
          <a:endParaRPr lang="es-MX"/>
        </a:p>
      </dgm:t>
    </dgm:pt>
    <dgm:pt modelId="{E92243E1-EFB8-4591-A4CA-30D62BA1B6A4}" type="pres">
      <dgm:prSet presAssocID="{CC4F173C-40A3-4F41-B79C-1E0B98ECE596}" presName="root2" presStyleCnt="0"/>
      <dgm:spPr/>
    </dgm:pt>
    <dgm:pt modelId="{90570FE4-E55D-44E2-95CA-D4ABF1AC2787}" type="pres">
      <dgm:prSet presAssocID="{CC4F173C-40A3-4F41-B79C-1E0B98ECE596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FF6CCD1-DD9B-4509-8B15-4BA05702C0C7}" type="pres">
      <dgm:prSet presAssocID="{CC4F173C-40A3-4F41-B79C-1E0B98ECE596}" presName="level3hierChild" presStyleCnt="0"/>
      <dgm:spPr/>
    </dgm:pt>
    <dgm:pt modelId="{7FBB0029-321A-46C4-A078-8AF6A23B7E64}" type="pres">
      <dgm:prSet presAssocID="{4D98E61B-1654-4DBE-B604-972C729C4438}" presName="root1" presStyleCnt="0"/>
      <dgm:spPr/>
    </dgm:pt>
    <dgm:pt modelId="{B6DBF373-4FBF-44CB-B29D-B2AFFF99541F}" type="pres">
      <dgm:prSet presAssocID="{4D98E61B-1654-4DBE-B604-972C729C4438}" presName="LevelOneTextNod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C1510F-2C4C-4B6F-BD3C-21498BE0D00E}" type="pres">
      <dgm:prSet presAssocID="{4D98E61B-1654-4DBE-B604-972C729C4438}" presName="level2hierChild" presStyleCnt="0"/>
      <dgm:spPr/>
    </dgm:pt>
    <dgm:pt modelId="{CD845D8A-B09E-4FAD-91A3-E7433A2D9C80}" type="pres">
      <dgm:prSet presAssocID="{782B4F45-BB77-4277-A436-61D3FEBCBB65}" presName="conn2-1" presStyleLbl="parChTrans1D2" presStyleIdx="1" presStyleCnt="5"/>
      <dgm:spPr/>
      <dgm:t>
        <a:bodyPr/>
        <a:lstStyle/>
        <a:p>
          <a:endParaRPr lang="es-MX"/>
        </a:p>
      </dgm:t>
    </dgm:pt>
    <dgm:pt modelId="{8A4DD591-4CC3-4DE5-AC53-95396B5E3034}" type="pres">
      <dgm:prSet presAssocID="{782B4F45-BB77-4277-A436-61D3FEBCBB65}" presName="connTx" presStyleLbl="parChTrans1D2" presStyleIdx="1" presStyleCnt="5"/>
      <dgm:spPr/>
      <dgm:t>
        <a:bodyPr/>
        <a:lstStyle/>
        <a:p>
          <a:endParaRPr lang="es-MX"/>
        </a:p>
      </dgm:t>
    </dgm:pt>
    <dgm:pt modelId="{3F08A2E2-D7D3-432F-B2E4-2504E3D986FF}" type="pres">
      <dgm:prSet presAssocID="{5DF7D8AD-7EB1-4836-B032-161397930347}" presName="root2" presStyleCnt="0"/>
      <dgm:spPr/>
    </dgm:pt>
    <dgm:pt modelId="{984D9F0C-C1F9-4E2C-BE0F-B1E6F911CBA8}" type="pres">
      <dgm:prSet presAssocID="{5DF7D8AD-7EB1-4836-B032-161397930347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735120-0232-4D01-B6B6-E45A463D3A92}" type="pres">
      <dgm:prSet presAssocID="{5DF7D8AD-7EB1-4836-B032-161397930347}" presName="level3hierChild" presStyleCnt="0"/>
      <dgm:spPr/>
    </dgm:pt>
    <dgm:pt modelId="{9B8BC1FB-FCBB-462F-8410-4B40F273F0F6}" type="pres">
      <dgm:prSet presAssocID="{C25BAE24-F1CB-41A8-A5F7-600DC637AE8E}" presName="root1" presStyleCnt="0"/>
      <dgm:spPr/>
    </dgm:pt>
    <dgm:pt modelId="{B4FCE4AE-3125-41BF-8D36-912AFB15CABA}" type="pres">
      <dgm:prSet presAssocID="{C25BAE24-F1CB-41A8-A5F7-600DC637AE8E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FAF531-D7C6-426D-BCF9-041AEEEE8190}" type="pres">
      <dgm:prSet presAssocID="{C25BAE24-F1CB-41A8-A5F7-600DC637AE8E}" presName="level2hierChild" presStyleCnt="0"/>
      <dgm:spPr/>
    </dgm:pt>
    <dgm:pt modelId="{E651949E-0AB9-4247-9469-4282537463D3}" type="pres">
      <dgm:prSet presAssocID="{C2851330-58EE-49B8-865A-9359AC1BA60D}" presName="conn2-1" presStyleLbl="parChTrans1D2" presStyleIdx="2" presStyleCnt="5"/>
      <dgm:spPr/>
      <dgm:t>
        <a:bodyPr/>
        <a:lstStyle/>
        <a:p>
          <a:endParaRPr lang="es-MX"/>
        </a:p>
      </dgm:t>
    </dgm:pt>
    <dgm:pt modelId="{0E9ED859-60F8-433C-BB0C-146D97127FBB}" type="pres">
      <dgm:prSet presAssocID="{C2851330-58EE-49B8-865A-9359AC1BA60D}" presName="connTx" presStyleLbl="parChTrans1D2" presStyleIdx="2" presStyleCnt="5"/>
      <dgm:spPr/>
      <dgm:t>
        <a:bodyPr/>
        <a:lstStyle/>
        <a:p>
          <a:endParaRPr lang="es-MX"/>
        </a:p>
      </dgm:t>
    </dgm:pt>
    <dgm:pt modelId="{A6BE0C85-50FD-4BFB-96D1-EAFC64A69954}" type="pres">
      <dgm:prSet presAssocID="{BF6DD691-0290-4A30-B07E-814B81F9F74E}" presName="root2" presStyleCnt="0"/>
      <dgm:spPr/>
    </dgm:pt>
    <dgm:pt modelId="{713CD920-8CA8-470A-9F3B-2287050E2A41}" type="pres">
      <dgm:prSet presAssocID="{BF6DD691-0290-4A30-B07E-814B81F9F74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0035287-AE05-4239-A275-46DD4A6220C0}" type="pres">
      <dgm:prSet presAssocID="{BF6DD691-0290-4A30-B07E-814B81F9F74E}" presName="level3hierChild" presStyleCnt="0"/>
      <dgm:spPr/>
    </dgm:pt>
    <dgm:pt modelId="{24A6A758-15F3-4D24-85A7-F5B3038307F1}" type="pres">
      <dgm:prSet presAssocID="{35B5C885-2A3F-4193-9424-DE6DEAA72596}" presName="root1" presStyleCnt="0"/>
      <dgm:spPr/>
    </dgm:pt>
    <dgm:pt modelId="{21954889-37D8-429B-88EC-78E2C909FB3D}" type="pres">
      <dgm:prSet presAssocID="{35B5C885-2A3F-4193-9424-DE6DEAA72596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7F7936E-8630-45FA-8EE6-2AC270FDB8C0}" type="pres">
      <dgm:prSet presAssocID="{35B5C885-2A3F-4193-9424-DE6DEAA72596}" presName="level2hierChild" presStyleCnt="0"/>
      <dgm:spPr/>
    </dgm:pt>
    <dgm:pt modelId="{596B138A-042B-4DBE-91ED-AADBC8BDB443}" type="pres">
      <dgm:prSet presAssocID="{7AC6340E-4819-4E07-9EB4-664088893337}" presName="conn2-1" presStyleLbl="parChTrans1D2" presStyleIdx="3" presStyleCnt="5"/>
      <dgm:spPr/>
      <dgm:t>
        <a:bodyPr/>
        <a:lstStyle/>
        <a:p>
          <a:endParaRPr lang="es-MX"/>
        </a:p>
      </dgm:t>
    </dgm:pt>
    <dgm:pt modelId="{9E2F3D9F-84D6-4408-AD44-D562A2D566C8}" type="pres">
      <dgm:prSet presAssocID="{7AC6340E-4819-4E07-9EB4-664088893337}" presName="connTx" presStyleLbl="parChTrans1D2" presStyleIdx="3" presStyleCnt="5"/>
      <dgm:spPr/>
      <dgm:t>
        <a:bodyPr/>
        <a:lstStyle/>
        <a:p>
          <a:endParaRPr lang="es-MX"/>
        </a:p>
      </dgm:t>
    </dgm:pt>
    <dgm:pt modelId="{1E94C826-6E69-4155-8584-C32E05331BDF}" type="pres">
      <dgm:prSet presAssocID="{3B91B382-7653-46B9-A70D-1C5C5CB38460}" presName="root2" presStyleCnt="0"/>
      <dgm:spPr/>
    </dgm:pt>
    <dgm:pt modelId="{E51C6B67-D28A-437B-9721-CA66D0B9FDC4}" type="pres">
      <dgm:prSet presAssocID="{3B91B382-7653-46B9-A70D-1C5C5CB3846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43CC5B2-972B-4E71-B6D1-D3BAD7D716DA}" type="pres">
      <dgm:prSet presAssocID="{3B91B382-7653-46B9-A70D-1C5C5CB38460}" presName="level3hierChild" presStyleCnt="0"/>
      <dgm:spPr/>
    </dgm:pt>
    <dgm:pt modelId="{9AB3D602-FB25-4119-BCB0-737782BBE7FD}" type="pres">
      <dgm:prSet presAssocID="{EADFC7A5-3049-4590-BDDE-2494325B510F}" presName="root1" presStyleCnt="0"/>
      <dgm:spPr/>
    </dgm:pt>
    <dgm:pt modelId="{EF97ED10-83C7-408C-A0A7-437B76D050FD}" type="pres">
      <dgm:prSet presAssocID="{EADFC7A5-3049-4590-BDDE-2494325B510F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5AD1813-2B48-4A5C-B59C-E0EA188821DE}" type="pres">
      <dgm:prSet presAssocID="{EADFC7A5-3049-4590-BDDE-2494325B510F}" presName="level2hierChild" presStyleCnt="0"/>
      <dgm:spPr/>
    </dgm:pt>
    <dgm:pt modelId="{49C178F5-471E-406D-92DA-7A60C48A4766}" type="pres">
      <dgm:prSet presAssocID="{BC83DE56-AF7E-4468-AD94-0516E34CB438}" presName="conn2-1" presStyleLbl="parChTrans1D2" presStyleIdx="4" presStyleCnt="5"/>
      <dgm:spPr/>
      <dgm:t>
        <a:bodyPr/>
        <a:lstStyle/>
        <a:p>
          <a:endParaRPr lang="es-MX"/>
        </a:p>
      </dgm:t>
    </dgm:pt>
    <dgm:pt modelId="{DACC3C4E-7826-4FA8-B2DF-C97BF4DC55FE}" type="pres">
      <dgm:prSet presAssocID="{BC83DE56-AF7E-4468-AD94-0516E34CB438}" presName="connTx" presStyleLbl="parChTrans1D2" presStyleIdx="4" presStyleCnt="5"/>
      <dgm:spPr/>
      <dgm:t>
        <a:bodyPr/>
        <a:lstStyle/>
        <a:p>
          <a:endParaRPr lang="es-MX"/>
        </a:p>
      </dgm:t>
    </dgm:pt>
    <dgm:pt modelId="{662D5928-364E-45D7-85B6-8E08288EEEEB}" type="pres">
      <dgm:prSet presAssocID="{0DCEAA07-3EE7-4F70-AD5E-2F3FFFE15853}" presName="root2" presStyleCnt="0"/>
      <dgm:spPr/>
    </dgm:pt>
    <dgm:pt modelId="{8B42B4EB-62EE-49F0-83FF-779A5EA8810E}" type="pres">
      <dgm:prSet presAssocID="{0DCEAA07-3EE7-4F70-AD5E-2F3FFFE1585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42E9E1-8826-4CEF-8D9B-D1C3EBFAE21B}" type="pres">
      <dgm:prSet presAssocID="{0DCEAA07-3EE7-4F70-AD5E-2F3FFFE15853}" presName="level3hierChild" presStyleCnt="0"/>
      <dgm:spPr/>
    </dgm:pt>
  </dgm:ptLst>
  <dgm:cxnLst>
    <dgm:cxn modelId="{9AF79A14-5EA6-4D10-9126-7584CDC15AA8}" type="presOf" srcId="{782B4F45-BB77-4277-A436-61D3FEBCBB65}" destId="{CD845D8A-B09E-4FAD-91A3-E7433A2D9C80}" srcOrd="0" destOrd="0" presId="urn:microsoft.com/office/officeart/2005/8/layout/hierarchy2"/>
    <dgm:cxn modelId="{841D63BE-849E-4591-929F-F89969470D24}" srcId="{4D98E61B-1654-4DBE-B604-972C729C4438}" destId="{5DF7D8AD-7EB1-4836-B032-161397930347}" srcOrd="0" destOrd="0" parTransId="{782B4F45-BB77-4277-A436-61D3FEBCBB65}" sibTransId="{E0E4445C-2CF7-452F-900D-F2A3D4F3E281}"/>
    <dgm:cxn modelId="{179CE91F-9DB7-43C7-845D-CBA33A65336F}" type="presOf" srcId="{CC4F173C-40A3-4F41-B79C-1E0B98ECE596}" destId="{90570FE4-E55D-44E2-95CA-D4ABF1AC2787}" srcOrd="0" destOrd="0" presId="urn:microsoft.com/office/officeart/2005/8/layout/hierarchy2"/>
    <dgm:cxn modelId="{CD2D47D7-BCCC-4D6E-A28A-B96974DA09B8}" type="presOf" srcId="{7AC6340E-4819-4E07-9EB4-664088893337}" destId="{596B138A-042B-4DBE-91ED-AADBC8BDB443}" srcOrd="0" destOrd="0" presId="urn:microsoft.com/office/officeart/2005/8/layout/hierarchy2"/>
    <dgm:cxn modelId="{D8228D33-9287-41FD-BF58-ECED4EAFB4D2}" type="presOf" srcId="{3B91B382-7653-46B9-A70D-1C5C5CB38460}" destId="{E51C6B67-D28A-437B-9721-CA66D0B9FDC4}" srcOrd="0" destOrd="0" presId="urn:microsoft.com/office/officeart/2005/8/layout/hierarchy2"/>
    <dgm:cxn modelId="{9652D6B9-1C8E-4BB7-9F78-E4D2A6CED57F}" type="presOf" srcId="{7AC6340E-4819-4E07-9EB4-664088893337}" destId="{9E2F3D9F-84D6-4408-AD44-D562A2D566C8}" srcOrd="1" destOrd="0" presId="urn:microsoft.com/office/officeart/2005/8/layout/hierarchy2"/>
    <dgm:cxn modelId="{829F9C24-0E60-40FB-96A4-4CD3A27004EA}" type="presOf" srcId="{C2851330-58EE-49B8-865A-9359AC1BA60D}" destId="{E651949E-0AB9-4247-9469-4282537463D3}" srcOrd="0" destOrd="0" presId="urn:microsoft.com/office/officeart/2005/8/layout/hierarchy2"/>
    <dgm:cxn modelId="{33CD8B7D-4C13-4996-87AD-EC839660630D}" type="presOf" srcId="{5DF7D8AD-7EB1-4836-B032-161397930347}" destId="{984D9F0C-C1F9-4E2C-BE0F-B1E6F911CBA8}" srcOrd="0" destOrd="0" presId="urn:microsoft.com/office/officeart/2005/8/layout/hierarchy2"/>
    <dgm:cxn modelId="{8503D898-57E3-4969-85A8-4F52C14CB804}" type="presOf" srcId="{C25BAE24-F1CB-41A8-A5F7-600DC637AE8E}" destId="{B4FCE4AE-3125-41BF-8D36-912AFB15CABA}" srcOrd="0" destOrd="0" presId="urn:microsoft.com/office/officeart/2005/8/layout/hierarchy2"/>
    <dgm:cxn modelId="{AFF4041C-3F16-4B4C-8A33-36E11D274645}" type="presOf" srcId="{BC83DE56-AF7E-4468-AD94-0516E34CB438}" destId="{49C178F5-471E-406D-92DA-7A60C48A4766}" srcOrd="0" destOrd="0" presId="urn:microsoft.com/office/officeart/2005/8/layout/hierarchy2"/>
    <dgm:cxn modelId="{FFE9CFE1-1467-4A10-B7A7-F8A8CCE1CA44}" srcId="{EADFC7A5-3049-4590-BDDE-2494325B510F}" destId="{0DCEAA07-3EE7-4F70-AD5E-2F3FFFE15853}" srcOrd="0" destOrd="0" parTransId="{BC83DE56-AF7E-4468-AD94-0516E34CB438}" sibTransId="{25691A0D-2342-483A-B1A3-47AAB8206047}"/>
    <dgm:cxn modelId="{28350D7E-352D-418F-B18F-1E3AB548DB88}" srcId="{26167D6F-1657-427E-BE6F-8A9034C08F88}" destId="{C25BAE24-F1CB-41A8-A5F7-600DC637AE8E}" srcOrd="2" destOrd="0" parTransId="{0C4749F5-B499-4CBD-A370-5F145DE8843B}" sibTransId="{8087D7B1-7E29-4FD9-B0AF-C2AEEAF1C4B7}"/>
    <dgm:cxn modelId="{3838B798-C36D-480C-B147-5ECB1B5B59DC}" srcId="{26167D6F-1657-427E-BE6F-8A9034C08F88}" destId="{A1C4655D-C291-40B6-A17A-B5672A468AF7}" srcOrd="0" destOrd="0" parTransId="{CC70B6AB-5577-441D-9FE1-8DD99399E942}" sibTransId="{C9A94419-309B-4D66-AC71-6520BA1075B6}"/>
    <dgm:cxn modelId="{630B2CEA-3A87-4668-BEE5-62BBFFE902E8}" type="presOf" srcId="{4D98E61B-1654-4DBE-B604-972C729C4438}" destId="{B6DBF373-4FBF-44CB-B29D-B2AFFF99541F}" srcOrd="0" destOrd="0" presId="urn:microsoft.com/office/officeart/2005/8/layout/hierarchy2"/>
    <dgm:cxn modelId="{427AEA1A-B031-4ABD-BB20-85732966B6BA}" type="presOf" srcId="{0DCEAA07-3EE7-4F70-AD5E-2F3FFFE15853}" destId="{8B42B4EB-62EE-49F0-83FF-779A5EA8810E}" srcOrd="0" destOrd="0" presId="urn:microsoft.com/office/officeart/2005/8/layout/hierarchy2"/>
    <dgm:cxn modelId="{0E3F2A54-BCB5-4019-86CA-2D9A3526557F}" type="presOf" srcId="{9BB9A22E-5EAF-4BFC-85B5-6D06FFBF06EF}" destId="{8CB69D1B-B7A2-4163-A320-D33F507159DC}" srcOrd="0" destOrd="0" presId="urn:microsoft.com/office/officeart/2005/8/layout/hierarchy2"/>
    <dgm:cxn modelId="{8EF17799-0F27-4A7D-A6C2-64E011E07545}" srcId="{26167D6F-1657-427E-BE6F-8A9034C08F88}" destId="{EADFC7A5-3049-4590-BDDE-2494325B510F}" srcOrd="4" destOrd="0" parTransId="{0D3FCCDD-A1F2-4724-BBF6-6DE74FCC260F}" sibTransId="{7684C2DE-9C39-42EF-A149-61FA79EC5650}"/>
    <dgm:cxn modelId="{7C44AE23-B6D1-4108-BFDB-6D68CE3ABFE5}" type="presOf" srcId="{A1C4655D-C291-40B6-A17A-B5672A468AF7}" destId="{F5AE3F19-AD3E-4E69-9604-0FA96E7BB239}" srcOrd="0" destOrd="0" presId="urn:microsoft.com/office/officeart/2005/8/layout/hierarchy2"/>
    <dgm:cxn modelId="{EB2AE7D4-0CB4-415C-8111-843383A97A51}" type="presOf" srcId="{26167D6F-1657-427E-BE6F-8A9034C08F88}" destId="{B45A2252-7AFE-4768-A254-ED79141B48FE}" srcOrd="0" destOrd="0" presId="urn:microsoft.com/office/officeart/2005/8/layout/hierarchy2"/>
    <dgm:cxn modelId="{9FFCC901-458F-4D84-9AC5-C013BE02E63F}" type="presOf" srcId="{C2851330-58EE-49B8-865A-9359AC1BA60D}" destId="{0E9ED859-60F8-433C-BB0C-146D97127FBB}" srcOrd="1" destOrd="0" presId="urn:microsoft.com/office/officeart/2005/8/layout/hierarchy2"/>
    <dgm:cxn modelId="{555D6716-FCDD-43FD-8DB5-D9163B4073B5}" type="presOf" srcId="{9BB9A22E-5EAF-4BFC-85B5-6D06FFBF06EF}" destId="{6FD06EF1-9F62-4AB8-B55B-C77C96CD2DCD}" srcOrd="1" destOrd="0" presId="urn:microsoft.com/office/officeart/2005/8/layout/hierarchy2"/>
    <dgm:cxn modelId="{46F1B26D-A19B-418E-8897-93426F774E2E}" srcId="{26167D6F-1657-427E-BE6F-8A9034C08F88}" destId="{4D98E61B-1654-4DBE-B604-972C729C4438}" srcOrd="1" destOrd="0" parTransId="{BD9419F2-6301-47DA-A079-ED739D9C0300}" sibTransId="{4CF76D76-A294-4812-993D-282C3538989F}"/>
    <dgm:cxn modelId="{B5A8CBDB-2FA5-4073-B74A-E59DB646521C}" type="presOf" srcId="{BF6DD691-0290-4A30-B07E-814B81F9F74E}" destId="{713CD920-8CA8-470A-9F3B-2287050E2A41}" srcOrd="0" destOrd="0" presId="urn:microsoft.com/office/officeart/2005/8/layout/hierarchy2"/>
    <dgm:cxn modelId="{CFB0BE3D-B357-44E2-9848-9C698DB2AD52}" srcId="{35B5C885-2A3F-4193-9424-DE6DEAA72596}" destId="{3B91B382-7653-46B9-A70D-1C5C5CB38460}" srcOrd="0" destOrd="0" parTransId="{7AC6340E-4819-4E07-9EB4-664088893337}" sibTransId="{D0E15D72-9C3F-4A61-85C2-E4EE75268F3E}"/>
    <dgm:cxn modelId="{6EC028B3-9532-418E-91E6-A68BE5E80D59}" type="presOf" srcId="{EADFC7A5-3049-4590-BDDE-2494325B510F}" destId="{EF97ED10-83C7-408C-A0A7-437B76D050FD}" srcOrd="0" destOrd="0" presId="urn:microsoft.com/office/officeart/2005/8/layout/hierarchy2"/>
    <dgm:cxn modelId="{FC3D2EAC-179F-4329-8662-6EF961572B88}" type="presOf" srcId="{BC83DE56-AF7E-4468-AD94-0516E34CB438}" destId="{DACC3C4E-7826-4FA8-B2DF-C97BF4DC55FE}" srcOrd="1" destOrd="0" presId="urn:microsoft.com/office/officeart/2005/8/layout/hierarchy2"/>
    <dgm:cxn modelId="{1B97A8A2-A910-4C57-A866-AFA3F0C9AB7C}" srcId="{A1C4655D-C291-40B6-A17A-B5672A468AF7}" destId="{CC4F173C-40A3-4F41-B79C-1E0B98ECE596}" srcOrd="0" destOrd="0" parTransId="{9BB9A22E-5EAF-4BFC-85B5-6D06FFBF06EF}" sibTransId="{D489CF53-E350-4143-90A4-27FEBDC9BC27}"/>
    <dgm:cxn modelId="{EFA096D9-B4D2-4765-B0E0-3EA784D00A01}" srcId="{C25BAE24-F1CB-41A8-A5F7-600DC637AE8E}" destId="{BF6DD691-0290-4A30-B07E-814B81F9F74E}" srcOrd="0" destOrd="0" parTransId="{C2851330-58EE-49B8-865A-9359AC1BA60D}" sibTransId="{865F919C-1001-458E-B2FA-27B0A11A7020}"/>
    <dgm:cxn modelId="{FC36E36A-149F-4995-A4B8-0F36F331FB54}" srcId="{26167D6F-1657-427E-BE6F-8A9034C08F88}" destId="{35B5C885-2A3F-4193-9424-DE6DEAA72596}" srcOrd="3" destOrd="0" parTransId="{30EF0A20-3788-4306-840A-FFB681812852}" sibTransId="{C07BB4AB-835E-4EEE-AAF1-1CA09852A329}"/>
    <dgm:cxn modelId="{7DE3B301-3862-420B-97EC-C90CAB8B6BF9}" type="presOf" srcId="{35B5C885-2A3F-4193-9424-DE6DEAA72596}" destId="{21954889-37D8-429B-88EC-78E2C909FB3D}" srcOrd="0" destOrd="0" presId="urn:microsoft.com/office/officeart/2005/8/layout/hierarchy2"/>
    <dgm:cxn modelId="{ABA51157-6ACF-4271-A554-6A7038975506}" type="presOf" srcId="{782B4F45-BB77-4277-A436-61D3FEBCBB65}" destId="{8A4DD591-4CC3-4DE5-AC53-95396B5E3034}" srcOrd="1" destOrd="0" presId="urn:microsoft.com/office/officeart/2005/8/layout/hierarchy2"/>
    <dgm:cxn modelId="{D4F7F177-0B93-4933-94F2-D12EE8B412B2}" type="presParOf" srcId="{B45A2252-7AFE-4768-A254-ED79141B48FE}" destId="{C655774D-795E-4B1F-B4B4-9A01D268568B}" srcOrd="0" destOrd="0" presId="urn:microsoft.com/office/officeart/2005/8/layout/hierarchy2"/>
    <dgm:cxn modelId="{4F1A6B73-3D8C-4836-A38C-799AC9AE966C}" type="presParOf" srcId="{C655774D-795E-4B1F-B4B4-9A01D268568B}" destId="{F5AE3F19-AD3E-4E69-9604-0FA96E7BB239}" srcOrd="0" destOrd="0" presId="urn:microsoft.com/office/officeart/2005/8/layout/hierarchy2"/>
    <dgm:cxn modelId="{66EE857E-5831-4372-BAD4-99BAE5CC2FAA}" type="presParOf" srcId="{C655774D-795E-4B1F-B4B4-9A01D268568B}" destId="{56B65629-3F6A-4E42-A421-8191E18E5497}" srcOrd="1" destOrd="0" presId="urn:microsoft.com/office/officeart/2005/8/layout/hierarchy2"/>
    <dgm:cxn modelId="{1002C5CE-B9C2-4639-AD27-938DA2170274}" type="presParOf" srcId="{56B65629-3F6A-4E42-A421-8191E18E5497}" destId="{8CB69D1B-B7A2-4163-A320-D33F507159DC}" srcOrd="0" destOrd="0" presId="urn:microsoft.com/office/officeart/2005/8/layout/hierarchy2"/>
    <dgm:cxn modelId="{4C7A16E7-7321-46F5-B565-4ABA094144E8}" type="presParOf" srcId="{8CB69D1B-B7A2-4163-A320-D33F507159DC}" destId="{6FD06EF1-9F62-4AB8-B55B-C77C96CD2DCD}" srcOrd="0" destOrd="0" presId="urn:microsoft.com/office/officeart/2005/8/layout/hierarchy2"/>
    <dgm:cxn modelId="{901DACC2-4B4E-41F8-ADDF-2A78BFD5B0DC}" type="presParOf" srcId="{56B65629-3F6A-4E42-A421-8191E18E5497}" destId="{E92243E1-EFB8-4591-A4CA-30D62BA1B6A4}" srcOrd="1" destOrd="0" presId="urn:microsoft.com/office/officeart/2005/8/layout/hierarchy2"/>
    <dgm:cxn modelId="{A97CE1F2-9458-42D8-989D-C97E1A2BA9D8}" type="presParOf" srcId="{E92243E1-EFB8-4591-A4CA-30D62BA1B6A4}" destId="{90570FE4-E55D-44E2-95CA-D4ABF1AC2787}" srcOrd="0" destOrd="0" presId="urn:microsoft.com/office/officeart/2005/8/layout/hierarchy2"/>
    <dgm:cxn modelId="{6EE95DCB-AFA1-4BF6-BB0A-0B7AFD6FE9B1}" type="presParOf" srcId="{E92243E1-EFB8-4591-A4CA-30D62BA1B6A4}" destId="{CFF6CCD1-DD9B-4509-8B15-4BA05702C0C7}" srcOrd="1" destOrd="0" presId="urn:microsoft.com/office/officeart/2005/8/layout/hierarchy2"/>
    <dgm:cxn modelId="{62E50ECD-E790-4D55-9922-926677A37F5D}" type="presParOf" srcId="{B45A2252-7AFE-4768-A254-ED79141B48FE}" destId="{7FBB0029-321A-46C4-A078-8AF6A23B7E64}" srcOrd="1" destOrd="0" presId="urn:microsoft.com/office/officeart/2005/8/layout/hierarchy2"/>
    <dgm:cxn modelId="{0069D5F4-3070-4EAC-AC14-744D531C5F29}" type="presParOf" srcId="{7FBB0029-321A-46C4-A078-8AF6A23B7E64}" destId="{B6DBF373-4FBF-44CB-B29D-B2AFFF99541F}" srcOrd="0" destOrd="0" presId="urn:microsoft.com/office/officeart/2005/8/layout/hierarchy2"/>
    <dgm:cxn modelId="{CF9A21C3-EC48-4612-ACC6-F995A30B2ED5}" type="presParOf" srcId="{7FBB0029-321A-46C4-A078-8AF6A23B7E64}" destId="{D0C1510F-2C4C-4B6F-BD3C-21498BE0D00E}" srcOrd="1" destOrd="0" presId="urn:microsoft.com/office/officeart/2005/8/layout/hierarchy2"/>
    <dgm:cxn modelId="{5EA72510-6052-473F-85FF-07E44DFB7495}" type="presParOf" srcId="{D0C1510F-2C4C-4B6F-BD3C-21498BE0D00E}" destId="{CD845D8A-B09E-4FAD-91A3-E7433A2D9C80}" srcOrd="0" destOrd="0" presId="urn:microsoft.com/office/officeart/2005/8/layout/hierarchy2"/>
    <dgm:cxn modelId="{8BC486F2-9770-4EEF-93FF-D35542CDB48E}" type="presParOf" srcId="{CD845D8A-B09E-4FAD-91A3-E7433A2D9C80}" destId="{8A4DD591-4CC3-4DE5-AC53-95396B5E3034}" srcOrd="0" destOrd="0" presId="urn:microsoft.com/office/officeart/2005/8/layout/hierarchy2"/>
    <dgm:cxn modelId="{0FEB52BC-5E9C-4DF4-844E-15C41A08FCC0}" type="presParOf" srcId="{D0C1510F-2C4C-4B6F-BD3C-21498BE0D00E}" destId="{3F08A2E2-D7D3-432F-B2E4-2504E3D986FF}" srcOrd="1" destOrd="0" presId="urn:microsoft.com/office/officeart/2005/8/layout/hierarchy2"/>
    <dgm:cxn modelId="{E735BBE7-588C-4103-9F2E-BD8EF24A20EC}" type="presParOf" srcId="{3F08A2E2-D7D3-432F-B2E4-2504E3D986FF}" destId="{984D9F0C-C1F9-4E2C-BE0F-B1E6F911CBA8}" srcOrd="0" destOrd="0" presId="urn:microsoft.com/office/officeart/2005/8/layout/hierarchy2"/>
    <dgm:cxn modelId="{84046368-C136-409F-AAD5-174782747BB7}" type="presParOf" srcId="{3F08A2E2-D7D3-432F-B2E4-2504E3D986FF}" destId="{47735120-0232-4D01-B6B6-E45A463D3A92}" srcOrd="1" destOrd="0" presId="urn:microsoft.com/office/officeart/2005/8/layout/hierarchy2"/>
    <dgm:cxn modelId="{76871F39-1106-480E-9101-C2242C7BFD8E}" type="presParOf" srcId="{B45A2252-7AFE-4768-A254-ED79141B48FE}" destId="{9B8BC1FB-FCBB-462F-8410-4B40F273F0F6}" srcOrd="2" destOrd="0" presId="urn:microsoft.com/office/officeart/2005/8/layout/hierarchy2"/>
    <dgm:cxn modelId="{671CE2EB-F698-4716-9939-1E302F90F1AF}" type="presParOf" srcId="{9B8BC1FB-FCBB-462F-8410-4B40F273F0F6}" destId="{B4FCE4AE-3125-41BF-8D36-912AFB15CABA}" srcOrd="0" destOrd="0" presId="urn:microsoft.com/office/officeart/2005/8/layout/hierarchy2"/>
    <dgm:cxn modelId="{A5937209-4656-47EF-8DA8-8E7AC0BBB944}" type="presParOf" srcId="{9B8BC1FB-FCBB-462F-8410-4B40F273F0F6}" destId="{2EFAF531-D7C6-426D-BCF9-041AEEEE8190}" srcOrd="1" destOrd="0" presId="urn:microsoft.com/office/officeart/2005/8/layout/hierarchy2"/>
    <dgm:cxn modelId="{1D42E29A-6F4B-4845-B29B-1750797621D4}" type="presParOf" srcId="{2EFAF531-D7C6-426D-BCF9-041AEEEE8190}" destId="{E651949E-0AB9-4247-9469-4282537463D3}" srcOrd="0" destOrd="0" presId="urn:microsoft.com/office/officeart/2005/8/layout/hierarchy2"/>
    <dgm:cxn modelId="{F7124BE7-6C8F-49EC-BB27-0CBF9CD25DC9}" type="presParOf" srcId="{E651949E-0AB9-4247-9469-4282537463D3}" destId="{0E9ED859-60F8-433C-BB0C-146D97127FBB}" srcOrd="0" destOrd="0" presId="urn:microsoft.com/office/officeart/2005/8/layout/hierarchy2"/>
    <dgm:cxn modelId="{9F70CBE9-17C0-4250-9916-3C371F230AB9}" type="presParOf" srcId="{2EFAF531-D7C6-426D-BCF9-041AEEEE8190}" destId="{A6BE0C85-50FD-4BFB-96D1-EAFC64A69954}" srcOrd="1" destOrd="0" presId="urn:microsoft.com/office/officeart/2005/8/layout/hierarchy2"/>
    <dgm:cxn modelId="{C23C23C7-9A8F-4863-9D8B-CBAFD3DC6903}" type="presParOf" srcId="{A6BE0C85-50FD-4BFB-96D1-EAFC64A69954}" destId="{713CD920-8CA8-470A-9F3B-2287050E2A41}" srcOrd="0" destOrd="0" presId="urn:microsoft.com/office/officeart/2005/8/layout/hierarchy2"/>
    <dgm:cxn modelId="{3B9B9EB9-96AA-4CBA-8E3B-4116C3E2ED97}" type="presParOf" srcId="{A6BE0C85-50FD-4BFB-96D1-EAFC64A69954}" destId="{20035287-AE05-4239-A275-46DD4A6220C0}" srcOrd="1" destOrd="0" presId="urn:microsoft.com/office/officeart/2005/8/layout/hierarchy2"/>
    <dgm:cxn modelId="{8FFE5D08-98F5-425C-8DE5-C9FC0A9A4A39}" type="presParOf" srcId="{B45A2252-7AFE-4768-A254-ED79141B48FE}" destId="{24A6A758-15F3-4D24-85A7-F5B3038307F1}" srcOrd="3" destOrd="0" presId="urn:microsoft.com/office/officeart/2005/8/layout/hierarchy2"/>
    <dgm:cxn modelId="{2D6C6569-B267-42C3-A71D-474FE441135E}" type="presParOf" srcId="{24A6A758-15F3-4D24-85A7-F5B3038307F1}" destId="{21954889-37D8-429B-88EC-78E2C909FB3D}" srcOrd="0" destOrd="0" presId="urn:microsoft.com/office/officeart/2005/8/layout/hierarchy2"/>
    <dgm:cxn modelId="{581E0685-05AC-451E-815E-FEF4595C61C6}" type="presParOf" srcId="{24A6A758-15F3-4D24-85A7-F5B3038307F1}" destId="{27F7936E-8630-45FA-8EE6-2AC270FDB8C0}" srcOrd="1" destOrd="0" presId="urn:microsoft.com/office/officeart/2005/8/layout/hierarchy2"/>
    <dgm:cxn modelId="{6AFADB74-5305-4AAD-8F9A-3403D7A4BA39}" type="presParOf" srcId="{27F7936E-8630-45FA-8EE6-2AC270FDB8C0}" destId="{596B138A-042B-4DBE-91ED-AADBC8BDB443}" srcOrd="0" destOrd="0" presId="urn:microsoft.com/office/officeart/2005/8/layout/hierarchy2"/>
    <dgm:cxn modelId="{7E4145B4-963B-4549-9CEB-67543ADA874C}" type="presParOf" srcId="{596B138A-042B-4DBE-91ED-AADBC8BDB443}" destId="{9E2F3D9F-84D6-4408-AD44-D562A2D566C8}" srcOrd="0" destOrd="0" presId="urn:microsoft.com/office/officeart/2005/8/layout/hierarchy2"/>
    <dgm:cxn modelId="{143FBEFD-1808-41F5-A23E-EAE6115CC274}" type="presParOf" srcId="{27F7936E-8630-45FA-8EE6-2AC270FDB8C0}" destId="{1E94C826-6E69-4155-8584-C32E05331BDF}" srcOrd="1" destOrd="0" presId="urn:microsoft.com/office/officeart/2005/8/layout/hierarchy2"/>
    <dgm:cxn modelId="{E62501CC-EEB7-4003-8CC4-454E8E41FEEE}" type="presParOf" srcId="{1E94C826-6E69-4155-8584-C32E05331BDF}" destId="{E51C6B67-D28A-437B-9721-CA66D0B9FDC4}" srcOrd="0" destOrd="0" presId="urn:microsoft.com/office/officeart/2005/8/layout/hierarchy2"/>
    <dgm:cxn modelId="{1EA3708D-D711-4754-9171-9622C43567B0}" type="presParOf" srcId="{1E94C826-6E69-4155-8584-C32E05331BDF}" destId="{143CC5B2-972B-4E71-B6D1-D3BAD7D716DA}" srcOrd="1" destOrd="0" presId="urn:microsoft.com/office/officeart/2005/8/layout/hierarchy2"/>
    <dgm:cxn modelId="{829A2CC2-028A-4D20-9FD3-854C799A04B3}" type="presParOf" srcId="{B45A2252-7AFE-4768-A254-ED79141B48FE}" destId="{9AB3D602-FB25-4119-BCB0-737782BBE7FD}" srcOrd="4" destOrd="0" presId="urn:microsoft.com/office/officeart/2005/8/layout/hierarchy2"/>
    <dgm:cxn modelId="{76597EA4-7A18-487A-8AE6-00822C615669}" type="presParOf" srcId="{9AB3D602-FB25-4119-BCB0-737782BBE7FD}" destId="{EF97ED10-83C7-408C-A0A7-437B76D050FD}" srcOrd="0" destOrd="0" presId="urn:microsoft.com/office/officeart/2005/8/layout/hierarchy2"/>
    <dgm:cxn modelId="{D5CFD2DD-C9B3-4C58-BF6B-DA75B3C37138}" type="presParOf" srcId="{9AB3D602-FB25-4119-BCB0-737782BBE7FD}" destId="{D5AD1813-2B48-4A5C-B59C-E0EA188821DE}" srcOrd="1" destOrd="0" presId="urn:microsoft.com/office/officeart/2005/8/layout/hierarchy2"/>
    <dgm:cxn modelId="{03685DB9-1AC0-45FD-8EA7-61F5993DDA24}" type="presParOf" srcId="{D5AD1813-2B48-4A5C-B59C-E0EA188821DE}" destId="{49C178F5-471E-406D-92DA-7A60C48A4766}" srcOrd="0" destOrd="0" presId="urn:microsoft.com/office/officeart/2005/8/layout/hierarchy2"/>
    <dgm:cxn modelId="{5B436587-D623-48F4-A899-64B2A061A073}" type="presParOf" srcId="{49C178F5-471E-406D-92DA-7A60C48A4766}" destId="{DACC3C4E-7826-4FA8-B2DF-C97BF4DC55FE}" srcOrd="0" destOrd="0" presId="urn:microsoft.com/office/officeart/2005/8/layout/hierarchy2"/>
    <dgm:cxn modelId="{74D71ECA-BA88-4550-9C1E-BEA953C2F76D}" type="presParOf" srcId="{D5AD1813-2B48-4A5C-B59C-E0EA188821DE}" destId="{662D5928-364E-45D7-85B6-8E08288EEEEB}" srcOrd="1" destOrd="0" presId="urn:microsoft.com/office/officeart/2005/8/layout/hierarchy2"/>
    <dgm:cxn modelId="{73296F8B-19D1-45BD-BE5D-C8CF1F2491DE}" type="presParOf" srcId="{662D5928-364E-45D7-85B6-8E08288EEEEB}" destId="{8B42B4EB-62EE-49F0-83FF-779A5EA8810E}" srcOrd="0" destOrd="0" presId="urn:microsoft.com/office/officeart/2005/8/layout/hierarchy2"/>
    <dgm:cxn modelId="{24DAA305-2EAA-46DA-BDBF-E4BE00DB7FB3}" type="presParOf" srcId="{662D5928-364E-45D7-85B6-8E08288EEEEB}" destId="{2942E9E1-8826-4CEF-8D9B-D1C3EBFAE21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EFD65-A9F3-4B5A-9780-4D4390BE10E5}">
      <dsp:nvSpPr>
        <dsp:cNvPr id="0" name=""/>
        <dsp:cNvSpPr/>
      </dsp:nvSpPr>
      <dsp:spPr>
        <a:xfrm>
          <a:off x="3009228" y="2313678"/>
          <a:ext cx="2211142" cy="22111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NIVEL DE ADQUISICIÓN DE LECTOESCRITURA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3333042" y="2637492"/>
        <a:ext cx="1563514" cy="1563514"/>
      </dsp:txXfrm>
    </dsp:sp>
    <dsp:sp modelId="{C171321D-4BC3-46FE-996F-AC6C0B4FDD1D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044DF-BFBC-4177-BA5E-012DBD6CC3B6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ISM ACADEMY QUITO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66278" y="1892057"/>
        <a:ext cx="2002147" cy="1582030"/>
      </dsp:txXfrm>
    </dsp:sp>
    <dsp:sp modelId="{9E611B4C-BEAA-4B80-B32D-1F838F388152}">
      <dsp:nvSpPr>
        <dsp:cNvPr id="0" name=""/>
        <dsp:cNvSpPr/>
      </dsp:nvSpPr>
      <dsp:spPr>
        <a:xfrm rot="14700000">
          <a:off x="2438352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FDBBD-96D3-459A-981C-5C336CF4BE99}">
      <dsp:nvSpPr>
        <dsp:cNvPr id="0" name=""/>
        <dsp:cNvSpPr/>
      </dsp:nvSpPr>
      <dsp:spPr>
        <a:xfrm>
          <a:off x="1862425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MÉTODO FONÉTICO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911644" y="50361"/>
        <a:ext cx="2002147" cy="1582030"/>
      </dsp:txXfrm>
    </dsp:sp>
    <dsp:sp modelId="{55D211DF-4E36-49FC-961B-BE4D72E38312}">
      <dsp:nvSpPr>
        <dsp:cNvPr id="0" name=""/>
        <dsp:cNvSpPr/>
      </dsp:nvSpPr>
      <dsp:spPr>
        <a:xfrm rot="17700000">
          <a:off x="4148085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8AB23-D657-4CB4-979C-0D8BD0901525}">
      <dsp:nvSpPr>
        <dsp:cNvPr id="0" name=""/>
        <dsp:cNvSpPr/>
      </dsp:nvSpPr>
      <dsp:spPr>
        <a:xfrm>
          <a:off x="4266589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MÉTODO GLOBAL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315808" y="50361"/>
        <a:ext cx="2002147" cy="1582030"/>
      </dsp:txXfrm>
    </dsp:sp>
    <dsp:sp modelId="{3D1A92CD-6504-48D6-BDA8-F2D1D8EB20AD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F2C2F-3BAF-40A9-8A64-DB87FACC2E5F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OTRAS INVESTIGACIONES EDUCATIVAS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5861174" y="1892057"/>
        <a:ext cx="2002147" cy="15820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0D373-E703-44ED-A52B-13815135E287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Los resultados de la investigación determinaron que los dos métodos, constituyen una muy buena opción ya que los porcentajes obtenidos respaldan esta afirmación.</a:t>
          </a:r>
          <a:endParaRPr lang="es-MX" sz="1800" kern="1200" dirty="0">
            <a:solidFill>
              <a:schemeClr val="tx1"/>
            </a:solidFill>
          </a:endParaRPr>
        </a:p>
      </dsp:txBody>
      <dsp:txXfrm rot="10800000">
        <a:off x="2007110" y="1710"/>
        <a:ext cx="5158358" cy="1257304"/>
      </dsp:txXfrm>
    </dsp:sp>
    <dsp:sp modelId="{F18EAB5A-FF05-41F2-8BC3-2FB4FD873F2D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69C01-EC3E-4861-AAF1-8E3F8E2A995C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En la evaluación de lectoescritura se demostró que los niños y niñas del ISM, presentan un buen nivel de aprendizaje a pesar de tener menor edad.</a:t>
          </a:r>
          <a:endParaRPr lang="es-MX" sz="1800" kern="1200" dirty="0">
            <a:solidFill>
              <a:schemeClr val="tx1"/>
            </a:solidFill>
          </a:endParaRPr>
        </a:p>
      </dsp:txBody>
      <dsp:txXfrm rot="10800000">
        <a:off x="2007110" y="1634329"/>
        <a:ext cx="5158358" cy="1257304"/>
      </dsp:txXfrm>
    </dsp:sp>
    <dsp:sp modelId="{DD95BA8F-DC77-4163-B160-CC95A5EA07A0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ACF24-723E-47D3-8E21-CD59B9B24EFF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El desarrollo de habilidades y destrezas previas constituyen la parte más importante en la adquisición del proceso de lectoescritura, independientemente de la edad.</a:t>
          </a:r>
          <a:endParaRPr lang="es-MX" sz="1800" kern="1200" dirty="0">
            <a:solidFill>
              <a:schemeClr val="tx1"/>
            </a:solidFill>
          </a:endParaRPr>
        </a:p>
      </dsp:txBody>
      <dsp:txXfrm rot="10800000">
        <a:off x="2007110" y="3266948"/>
        <a:ext cx="5158358" cy="1257304"/>
      </dsp:txXfrm>
    </dsp:sp>
    <dsp:sp modelId="{715AB599-E08F-4EFB-82DD-F3943D051240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9EC7E-EC80-463D-BE92-E678DA197FA5}">
      <dsp:nvSpPr>
        <dsp:cNvPr id="0" name=""/>
        <dsp:cNvSpPr/>
      </dsp:nvSpPr>
      <dsp:spPr>
        <a:xfrm>
          <a:off x="0" y="908664"/>
          <a:ext cx="764319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3168E0-EBE0-4E57-AEA4-2CF40DE4A4B8}">
      <dsp:nvSpPr>
        <dsp:cNvPr id="0" name=""/>
        <dsp:cNvSpPr/>
      </dsp:nvSpPr>
      <dsp:spPr>
        <a:xfrm>
          <a:off x="381786" y="117643"/>
          <a:ext cx="5345009" cy="9386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26" tIns="0" rIns="20222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Desarrollo de funciones básicas.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427606" y="163463"/>
        <a:ext cx="5253369" cy="846980"/>
      </dsp:txXfrm>
    </dsp:sp>
    <dsp:sp modelId="{121ABEB9-3F8D-483D-8279-55E2EAE699BF}">
      <dsp:nvSpPr>
        <dsp:cNvPr id="0" name=""/>
        <dsp:cNvSpPr/>
      </dsp:nvSpPr>
      <dsp:spPr>
        <a:xfrm>
          <a:off x="0" y="2005685"/>
          <a:ext cx="764319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6B36C7-6C1A-4AA7-843F-41576CE25078}">
      <dsp:nvSpPr>
        <dsp:cNvPr id="0" name=""/>
        <dsp:cNvSpPr/>
      </dsp:nvSpPr>
      <dsp:spPr>
        <a:xfrm>
          <a:off x="381786" y="1214664"/>
          <a:ext cx="5345009" cy="93862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26" tIns="0" rIns="20222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Adecuado período de aprestamiento.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427606" y="1260484"/>
        <a:ext cx="5253369" cy="846980"/>
      </dsp:txXfrm>
    </dsp:sp>
    <dsp:sp modelId="{2DB919AF-D49C-407F-A6A2-E27542DE7AFB}">
      <dsp:nvSpPr>
        <dsp:cNvPr id="0" name=""/>
        <dsp:cNvSpPr/>
      </dsp:nvSpPr>
      <dsp:spPr>
        <a:xfrm>
          <a:off x="0" y="3102706"/>
          <a:ext cx="764319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D6BA0B-9524-4126-B603-7CE8828CA8B1}">
      <dsp:nvSpPr>
        <dsp:cNvPr id="0" name=""/>
        <dsp:cNvSpPr/>
      </dsp:nvSpPr>
      <dsp:spPr>
        <a:xfrm>
          <a:off x="381786" y="2311685"/>
          <a:ext cx="5345009" cy="93862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26" tIns="0" rIns="20222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Considerar el método fonético para la enseñanza de lectoescritura a temprana edad.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427606" y="2357505"/>
        <a:ext cx="5253369" cy="846980"/>
      </dsp:txXfrm>
    </dsp:sp>
    <dsp:sp modelId="{420ECFB2-C30F-4F62-B538-B1BAA1817B54}">
      <dsp:nvSpPr>
        <dsp:cNvPr id="0" name=""/>
        <dsp:cNvSpPr/>
      </dsp:nvSpPr>
      <dsp:spPr>
        <a:xfrm>
          <a:off x="0" y="4199727"/>
          <a:ext cx="764319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7D64D0-B7E7-4675-B57E-B4B2CB89B04F}">
      <dsp:nvSpPr>
        <dsp:cNvPr id="0" name=""/>
        <dsp:cNvSpPr/>
      </dsp:nvSpPr>
      <dsp:spPr>
        <a:xfrm>
          <a:off x="381786" y="3408706"/>
          <a:ext cx="5345009" cy="9386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26" tIns="0" rIns="20222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Se sugiere el uso de la guía y el material didáctico contenido en la propuesta.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427606" y="3454526"/>
        <a:ext cx="5253369" cy="846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94D23-3992-49CB-B986-817D247BBBAA}">
      <dsp:nvSpPr>
        <dsp:cNvPr id="0" name=""/>
        <dsp:cNvSpPr/>
      </dsp:nvSpPr>
      <dsp:spPr>
        <a:xfrm>
          <a:off x="1636142" y="1633"/>
          <a:ext cx="5382668" cy="48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1636142" y="1633"/>
        <a:ext cx="5382668" cy="489333"/>
      </dsp:txXfrm>
    </dsp:sp>
    <dsp:sp modelId="{4199B7C1-2685-45C1-803B-1F8A46E7653C}">
      <dsp:nvSpPr>
        <dsp:cNvPr id="0" name=""/>
        <dsp:cNvSpPr/>
      </dsp:nvSpPr>
      <dsp:spPr>
        <a:xfrm>
          <a:off x="1636142" y="490966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91A37-9B2B-4153-931B-A38CFDA6CB30}">
      <dsp:nvSpPr>
        <dsp:cNvPr id="0" name=""/>
        <dsp:cNvSpPr/>
      </dsp:nvSpPr>
      <dsp:spPr>
        <a:xfrm>
          <a:off x="2392706" y="490966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367921"/>
            <a:satOff val="1474"/>
            <a:lumOff val="320"/>
            <a:alphaOff val="0"/>
          </a:schemeClr>
        </a:solidFill>
        <a:ln w="25400" cap="flat" cmpd="sng" algn="ctr">
          <a:solidFill>
            <a:schemeClr val="accent5">
              <a:hueOff val="-367921"/>
              <a:satOff val="1474"/>
              <a:lumOff val="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6155C-8DDC-4835-96F5-8EDF15B15909}">
      <dsp:nvSpPr>
        <dsp:cNvPr id="0" name=""/>
        <dsp:cNvSpPr/>
      </dsp:nvSpPr>
      <dsp:spPr>
        <a:xfrm>
          <a:off x="3149868" y="490966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735843"/>
            <a:satOff val="2949"/>
            <a:lumOff val="639"/>
            <a:alphaOff val="0"/>
          </a:schemeClr>
        </a:solidFill>
        <a:ln w="25400" cap="flat" cmpd="sng" algn="ctr">
          <a:solidFill>
            <a:schemeClr val="accent5">
              <a:hueOff val="-735843"/>
              <a:satOff val="2949"/>
              <a:lumOff val="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E8427-0C57-4A3C-8FB7-DD0EE5B5CD95}">
      <dsp:nvSpPr>
        <dsp:cNvPr id="0" name=""/>
        <dsp:cNvSpPr/>
      </dsp:nvSpPr>
      <dsp:spPr>
        <a:xfrm>
          <a:off x="3906432" y="490966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7C8BE-A8BC-47A8-80FC-EF11AEE71102}">
      <dsp:nvSpPr>
        <dsp:cNvPr id="0" name=""/>
        <dsp:cNvSpPr/>
      </dsp:nvSpPr>
      <dsp:spPr>
        <a:xfrm>
          <a:off x="4663594" y="490966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1471685"/>
            <a:satOff val="5898"/>
            <a:lumOff val="1278"/>
            <a:alphaOff val="0"/>
          </a:schemeClr>
        </a:solidFill>
        <a:ln w="25400" cap="flat" cmpd="sng" algn="ctr">
          <a:solidFill>
            <a:schemeClr val="accent5">
              <a:hueOff val="-1471685"/>
              <a:satOff val="5898"/>
              <a:lumOff val="1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02203-EEB9-4F73-9452-5160C2F52044}">
      <dsp:nvSpPr>
        <dsp:cNvPr id="0" name=""/>
        <dsp:cNvSpPr/>
      </dsp:nvSpPr>
      <dsp:spPr>
        <a:xfrm>
          <a:off x="5420158" y="490966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1839607"/>
            <a:satOff val="7372"/>
            <a:lumOff val="1598"/>
            <a:alphaOff val="0"/>
          </a:schemeClr>
        </a:solidFill>
        <a:ln w="25400" cap="flat" cmpd="sng" algn="ctr">
          <a:solidFill>
            <a:schemeClr val="accent5">
              <a:hueOff val="-1839607"/>
              <a:satOff val="7372"/>
              <a:lumOff val="1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0662E-0F2A-4BBF-9484-C6DC926E16D8}">
      <dsp:nvSpPr>
        <dsp:cNvPr id="0" name=""/>
        <dsp:cNvSpPr/>
      </dsp:nvSpPr>
      <dsp:spPr>
        <a:xfrm>
          <a:off x="6177320" y="490966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A375D-5319-461E-B8CB-7135CB7FBB49}">
      <dsp:nvSpPr>
        <dsp:cNvPr id="0" name=""/>
        <dsp:cNvSpPr/>
      </dsp:nvSpPr>
      <dsp:spPr>
        <a:xfrm>
          <a:off x="1636142" y="590645"/>
          <a:ext cx="5452643" cy="7974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Identificar características de cada método.</a:t>
          </a:r>
          <a:endParaRPr lang="es-EC" sz="2000" kern="1200" dirty="0"/>
        </a:p>
      </dsp:txBody>
      <dsp:txXfrm>
        <a:off x="1636142" y="590645"/>
        <a:ext cx="5452643" cy="797432"/>
      </dsp:txXfrm>
    </dsp:sp>
    <dsp:sp modelId="{DBC38634-FA2D-4A31-BBC8-F069009ABECA}">
      <dsp:nvSpPr>
        <dsp:cNvPr id="0" name=""/>
        <dsp:cNvSpPr/>
      </dsp:nvSpPr>
      <dsp:spPr>
        <a:xfrm>
          <a:off x="1636142" y="1569399"/>
          <a:ext cx="5382668" cy="48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1636142" y="1569399"/>
        <a:ext cx="5382668" cy="489333"/>
      </dsp:txXfrm>
    </dsp:sp>
    <dsp:sp modelId="{79F59FAA-F9D2-43C3-A5DD-54CDEE0C52D8}">
      <dsp:nvSpPr>
        <dsp:cNvPr id="0" name=""/>
        <dsp:cNvSpPr/>
      </dsp:nvSpPr>
      <dsp:spPr>
        <a:xfrm>
          <a:off x="1636142" y="2058732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2575449"/>
            <a:satOff val="10321"/>
            <a:lumOff val="2237"/>
            <a:alphaOff val="0"/>
          </a:schemeClr>
        </a:solidFill>
        <a:ln w="25400" cap="flat" cmpd="sng" algn="ctr">
          <a:solidFill>
            <a:schemeClr val="accent5">
              <a:hueOff val="-2575449"/>
              <a:satOff val="10321"/>
              <a:lumOff val="2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7C8EC-C4AF-4951-AF70-0DE7EDC09C1F}">
      <dsp:nvSpPr>
        <dsp:cNvPr id="0" name=""/>
        <dsp:cNvSpPr/>
      </dsp:nvSpPr>
      <dsp:spPr>
        <a:xfrm>
          <a:off x="2392706" y="2058732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2943371"/>
            <a:satOff val="11796"/>
            <a:lumOff val="2556"/>
            <a:alphaOff val="0"/>
          </a:schemeClr>
        </a:solidFill>
        <a:ln w="25400" cap="flat" cmpd="sng" algn="ctr">
          <a:solidFill>
            <a:schemeClr val="accent5">
              <a:hueOff val="-2943371"/>
              <a:satOff val="11796"/>
              <a:lumOff val="25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DE78A-8433-4B0B-952A-FF2ED751BD72}">
      <dsp:nvSpPr>
        <dsp:cNvPr id="0" name=""/>
        <dsp:cNvSpPr/>
      </dsp:nvSpPr>
      <dsp:spPr>
        <a:xfrm>
          <a:off x="3149868" y="2058732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24CE2-D661-48BF-A05D-D0FBC6737897}">
      <dsp:nvSpPr>
        <dsp:cNvPr id="0" name=""/>
        <dsp:cNvSpPr/>
      </dsp:nvSpPr>
      <dsp:spPr>
        <a:xfrm>
          <a:off x="3906432" y="2058732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3679213"/>
            <a:satOff val="14745"/>
            <a:lumOff val="3196"/>
            <a:alphaOff val="0"/>
          </a:schemeClr>
        </a:solidFill>
        <a:ln w="25400" cap="flat" cmpd="sng" algn="ctr">
          <a:solidFill>
            <a:schemeClr val="accent5">
              <a:hueOff val="-3679213"/>
              <a:satOff val="14745"/>
              <a:lumOff val="3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BC926-5416-4F99-8E2E-4CAE9BF0DE36}">
      <dsp:nvSpPr>
        <dsp:cNvPr id="0" name=""/>
        <dsp:cNvSpPr/>
      </dsp:nvSpPr>
      <dsp:spPr>
        <a:xfrm>
          <a:off x="4663594" y="2058732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4047135"/>
            <a:satOff val="16219"/>
            <a:lumOff val="3515"/>
            <a:alphaOff val="0"/>
          </a:schemeClr>
        </a:solidFill>
        <a:ln w="25400" cap="flat" cmpd="sng" algn="ctr">
          <a:solidFill>
            <a:schemeClr val="accent5">
              <a:hueOff val="-4047135"/>
              <a:satOff val="16219"/>
              <a:lumOff val="3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CDE1C-FA9F-44D9-B3C1-417ECA4AB4F0}">
      <dsp:nvSpPr>
        <dsp:cNvPr id="0" name=""/>
        <dsp:cNvSpPr/>
      </dsp:nvSpPr>
      <dsp:spPr>
        <a:xfrm>
          <a:off x="5420158" y="2058732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6067B-1F2A-4908-AA2E-0E28B70E2DB4}">
      <dsp:nvSpPr>
        <dsp:cNvPr id="0" name=""/>
        <dsp:cNvSpPr/>
      </dsp:nvSpPr>
      <dsp:spPr>
        <a:xfrm>
          <a:off x="6177320" y="2058732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4782978"/>
            <a:satOff val="19168"/>
            <a:lumOff val="4154"/>
            <a:alphaOff val="0"/>
          </a:schemeClr>
        </a:solidFill>
        <a:ln w="25400" cap="flat" cmpd="sng" algn="ctr">
          <a:solidFill>
            <a:schemeClr val="accent5">
              <a:hueOff val="-4782978"/>
              <a:satOff val="19168"/>
              <a:lumOff val="4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6611B-66FA-4C21-899A-BA39F16EEC88}">
      <dsp:nvSpPr>
        <dsp:cNvPr id="0" name=""/>
        <dsp:cNvSpPr/>
      </dsp:nvSpPr>
      <dsp:spPr>
        <a:xfrm>
          <a:off x="1636142" y="2158411"/>
          <a:ext cx="5452643" cy="7974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Evaluar los niveles de logro de aprendizaje en las instituciones en estudio.</a:t>
          </a:r>
          <a:endParaRPr lang="es-EC" sz="2000" kern="1200" dirty="0"/>
        </a:p>
      </dsp:txBody>
      <dsp:txXfrm>
        <a:off x="1636142" y="2158411"/>
        <a:ext cx="5452643" cy="797432"/>
      </dsp:txXfrm>
    </dsp:sp>
    <dsp:sp modelId="{DF369278-68B5-4AC2-98B8-3157B224F5F1}">
      <dsp:nvSpPr>
        <dsp:cNvPr id="0" name=""/>
        <dsp:cNvSpPr/>
      </dsp:nvSpPr>
      <dsp:spPr>
        <a:xfrm>
          <a:off x="1636142" y="3137164"/>
          <a:ext cx="5382668" cy="48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1636142" y="3137164"/>
        <a:ext cx="5382668" cy="489333"/>
      </dsp:txXfrm>
    </dsp:sp>
    <dsp:sp modelId="{53D045D1-392C-454F-BD4B-88E53C847C3B}">
      <dsp:nvSpPr>
        <dsp:cNvPr id="0" name=""/>
        <dsp:cNvSpPr/>
      </dsp:nvSpPr>
      <dsp:spPr>
        <a:xfrm>
          <a:off x="1636142" y="3626498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5150899"/>
            <a:satOff val="20643"/>
            <a:lumOff val="4474"/>
            <a:alphaOff val="0"/>
          </a:schemeClr>
        </a:solidFill>
        <a:ln w="25400" cap="flat" cmpd="sng" algn="ctr">
          <a:solidFill>
            <a:schemeClr val="accent5">
              <a:hueOff val="-5150899"/>
              <a:satOff val="20643"/>
              <a:lumOff val="4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CFFDC-46DB-4853-AEF8-9E01657AC634}">
      <dsp:nvSpPr>
        <dsp:cNvPr id="0" name=""/>
        <dsp:cNvSpPr/>
      </dsp:nvSpPr>
      <dsp:spPr>
        <a:xfrm>
          <a:off x="2392706" y="3626498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49DF3-9942-498B-B969-7305C5E25DF0}">
      <dsp:nvSpPr>
        <dsp:cNvPr id="0" name=""/>
        <dsp:cNvSpPr/>
      </dsp:nvSpPr>
      <dsp:spPr>
        <a:xfrm>
          <a:off x="3149868" y="3626498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5886741"/>
            <a:satOff val="23592"/>
            <a:lumOff val="5113"/>
            <a:alphaOff val="0"/>
          </a:schemeClr>
        </a:solidFill>
        <a:ln w="25400" cap="flat" cmpd="sng" algn="ctr">
          <a:solidFill>
            <a:schemeClr val="accent5">
              <a:hueOff val="-5886741"/>
              <a:satOff val="23592"/>
              <a:lumOff val="5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4B6E9-859F-47B2-B5A3-BD781BAA24BB}">
      <dsp:nvSpPr>
        <dsp:cNvPr id="0" name=""/>
        <dsp:cNvSpPr/>
      </dsp:nvSpPr>
      <dsp:spPr>
        <a:xfrm>
          <a:off x="3906432" y="3626498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6254663"/>
            <a:satOff val="25066"/>
            <a:lumOff val="5432"/>
            <a:alphaOff val="0"/>
          </a:schemeClr>
        </a:solidFill>
        <a:ln w="25400" cap="flat" cmpd="sng" algn="ctr">
          <a:solidFill>
            <a:schemeClr val="accent5">
              <a:hueOff val="-6254663"/>
              <a:satOff val="25066"/>
              <a:lumOff val="5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25C83-01FB-4F81-9407-9FC4ACA9A289}">
      <dsp:nvSpPr>
        <dsp:cNvPr id="0" name=""/>
        <dsp:cNvSpPr/>
      </dsp:nvSpPr>
      <dsp:spPr>
        <a:xfrm>
          <a:off x="4663594" y="3626498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47098-2AA0-4019-BF67-A151C53CC322}">
      <dsp:nvSpPr>
        <dsp:cNvPr id="0" name=""/>
        <dsp:cNvSpPr/>
      </dsp:nvSpPr>
      <dsp:spPr>
        <a:xfrm>
          <a:off x="5420158" y="3626498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6990505"/>
            <a:satOff val="28015"/>
            <a:lumOff val="6072"/>
            <a:alphaOff val="0"/>
          </a:schemeClr>
        </a:solidFill>
        <a:ln w="25400" cap="flat" cmpd="sng" algn="ctr">
          <a:solidFill>
            <a:schemeClr val="accent5">
              <a:hueOff val="-6990505"/>
              <a:satOff val="28015"/>
              <a:lumOff val="60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35074-5284-4E42-B0F0-53AB0F4197B3}">
      <dsp:nvSpPr>
        <dsp:cNvPr id="0" name=""/>
        <dsp:cNvSpPr/>
      </dsp:nvSpPr>
      <dsp:spPr>
        <a:xfrm>
          <a:off x="6177320" y="3626498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7358427"/>
            <a:satOff val="29490"/>
            <a:lumOff val="6391"/>
            <a:alphaOff val="0"/>
          </a:schemeClr>
        </a:solidFill>
        <a:ln w="25400" cap="flat" cmpd="sng" algn="ctr">
          <a:solidFill>
            <a:schemeClr val="accent5">
              <a:hueOff val="-7358427"/>
              <a:satOff val="29490"/>
              <a:lumOff val="6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810D7-B1C1-4149-B300-D3FF3189403E}">
      <dsp:nvSpPr>
        <dsp:cNvPr id="0" name=""/>
        <dsp:cNvSpPr/>
      </dsp:nvSpPr>
      <dsp:spPr>
        <a:xfrm>
          <a:off x="1636142" y="3726177"/>
          <a:ext cx="5452643" cy="7974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Establecer ventajas y desventajas en ambos métodos.</a:t>
          </a:r>
          <a:endParaRPr lang="es-EC" sz="2000" kern="1200" dirty="0"/>
        </a:p>
      </dsp:txBody>
      <dsp:txXfrm>
        <a:off x="1636142" y="3726177"/>
        <a:ext cx="5452643" cy="797432"/>
      </dsp:txXfrm>
    </dsp:sp>
    <dsp:sp modelId="{0827E140-579B-413A-A2C7-E78BCB07CA7D}">
      <dsp:nvSpPr>
        <dsp:cNvPr id="0" name=""/>
        <dsp:cNvSpPr/>
      </dsp:nvSpPr>
      <dsp:spPr>
        <a:xfrm>
          <a:off x="1636142" y="4704930"/>
          <a:ext cx="5382668" cy="48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1636142" y="4704930"/>
        <a:ext cx="5382668" cy="489333"/>
      </dsp:txXfrm>
    </dsp:sp>
    <dsp:sp modelId="{8DD8CD13-3CA4-492E-A878-FAA779FE291B}">
      <dsp:nvSpPr>
        <dsp:cNvPr id="0" name=""/>
        <dsp:cNvSpPr/>
      </dsp:nvSpPr>
      <dsp:spPr>
        <a:xfrm>
          <a:off x="1636142" y="5194264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4CF30-D453-4431-A289-04BB3A126C5D}">
      <dsp:nvSpPr>
        <dsp:cNvPr id="0" name=""/>
        <dsp:cNvSpPr/>
      </dsp:nvSpPr>
      <dsp:spPr>
        <a:xfrm>
          <a:off x="2392706" y="5194264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8094270"/>
            <a:satOff val="32439"/>
            <a:lumOff val="7030"/>
            <a:alphaOff val="0"/>
          </a:schemeClr>
        </a:solidFill>
        <a:ln w="25400" cap="flat" cmpd="sng" algn="ctr">
          <a:solidFill>
            <a:schemeClr val="accent5">
              <a:hueOff val="-8094270"/>
              <a:satOff val="32439"/>
              <a:lumOff val="7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308E0-E4C7-4437-805C-6109588A023C}">
      <dsp:nvSpPr>
        <dsp:cNvPr id="0" name=""/>
        <dsp:cNvSpPr/>
      </dsp:nvSpPr>
      <dsp:spPr>
        <a:xfrm>
          <a:off x="3149868" y="5194264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8462191"/>
            <a:satOff val="33913"/>
            <a:lumOff val="7350"/>
            <a:alphaOff val="0"/>
          </a:schemeClr>
        </a:solidFill>
        <a:ln w="25400" cap="flat" cmpd="sng" algn="ctr">
          <a:solidFill>
            <a:schemeClr val="accent5">
              <a:hueOff val="-8462191"/>
              <a:satOff val="33913"/>
              <a:lumOff val="7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076AA-7BC3-4FE2-835A-C5E62D24E81E}">
      <dsp:nvSpPr>
        <dsp:cNvPr id="0" name=""/>
        <dsp:cNvSpPr/>
      </dsp:nvSpPr>
      <dsp:spPr>
        <a:xfrm>
          <a:off x="3906432" y="5194264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05F37-2BBB-41A8-BA34-E1B67EF82018}">
      <dsp:nvSpPr>
        <dsp:cNvPr id="0" name=""/>
        <dsp:cNvSpPr/>
      </dsp:nvSpPr>
      <dsp:spPr>
        <a:xfrm>
          <a:off x="4663594" y="5194264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9198033"/>
            <a:satOff val="36862"/>
            <a:lumOff val="7989"/>
            <a:alphaOff val="0"/>
          </a:schemeClr>
        </a:solidFill>
        <a:ln w="25400" cap="flat" cmpd="sng" algn="ctr">
          <a:solidFill>
            <a:schemeClr val="accent5">
              <a:hueOff val="-9198033"/>
              <a:satOff val="36862"/>
              <a:lumOff val="7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19AEF-4D2B-4F05-A722-6CFBA0D69DF2}">
      <dsp:nvSpPr>
        <dsp:cNvPr id="0" name=""/>
        <dsp:cNvSpPr/>
      </dsp:nvSpPr>
      <dsp:spPr>
        <a:xfrm>
          <a:off x="5420158" y="5194264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9565955"/>
            <a:satOff val="38337"/>
            <a:lumOff val="8308"/>
            <a:alphaOff val="0"/>
          </a:schemeClr>
        </a:solidFill>
        <a:ln w="25400" cap="flat" cmpd="sng" algn="ctr">
          <a:solidFill>
            <a:schemeClr val="accent5">
              <a:hueOff val="-9565955"/>
              <a:satOff val="38337"/>
              <a:lumOff val="8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6DD29-210B-40E9-A1E0-53B2486918C3}">
      <dsp:nvSpPr>
        <dsp:cNvPr id="0" name=""/>
        <dsp:cNvSpPr/>
      </dsp:nvSpPr>
      <dsp:spPr>
        <a:xfrm>
          <a:off x="6177320" y="5194264"/>
          <a:ext cx="1259544" cy="996790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8E413-3949-4774-A0CB-CA88981F0ADD}">
      <dsp:nvSpPr>
        <dsp:cNvPr id="0" name=""/>
        <dsp:cNvSpPr/>
      </dsp:nvSpPr>
      <dsp:spPr>
        <a:xfrm>
          <a:off x="1636142" y="5293943"/>
          <a:ext cx="5452643" cy="7974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Preparar una propuesta que trata de una guía didáctica para la aplicación del Método Fonético.</a:t>
          </a:r>
          <a:endParaRPr lang="es-EC" sz="2000" kern="1200" dirty="0"/>
        </a:p>
      </dsp:txBody>
      <dsp:txXfrm>
        <a:off x="1636142" y="5293943"/>
        <a:ext cx="5452643" cy="797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AD194-FD75-4EAA-839F-E8121D180307}">
      <dsp:nvSpPr>
        <dsp:cNvPr id="0" name=""/>
        <dsp:cNvSpPr/>
      </dsp:nvSpPr>
      <dsp:spPr>
        <a:xfrm>
          <a:off x="0" y="1613861"/>
          <a:ext cx="756084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25B0EE-E06B-4256-931C-106353A428C3}">
      <dsp:nvSpPr>
        <dsp:cNvPr id="0" name=""/>
        <dsp:cNvSpPr/>
      </dsp:nvSpPr>
      <dsp:spPr>
        <a:xfrm>
          <a:off x="378042" y="955163"/>
          <a:ext cx="6840669" cy="16033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Etapa preparatoria importante previo al proceso de lectoescritura.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456310" y="1033431"/>
        <a:ext cx="6684133" cy="1446801"/>
      </dsp:txXfrm>
    </dsp:sp>
    <dsp:sp modelId="{EF9F3B1B-5A9D-45AB-A890-12F13CC93EFD}">
      <dsp:nvSpPr>
        <dsp:cNvPr id="0" name=""/>
        <dsp:cNvSpPr/>
      </dsp:nvSpPr>
      <dsp:spPr>
        <a:xfrm>
          <a:off x="0" y="4290036"/>
          <a:ext cx="756084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E9A181-D4AB-4960-9BB5-87528A27F096}">
      <dsp:nvSpPr>
        <dsp:cNvPr id="0" name=""/>
        <dsp:cNvSpPr/>
      </dsp:nvSpPr>
      <dsp:spPr>
        <a:xfrm>
          <a:off x="378042" y="3572261"/>
          <a:ext cx="6840669" cy="166241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Período en el que se desarrollan actividades fundamentales y necesarias que favorecen la adquisición de lectoescritura.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459194" y="3653413"/>
        <a:ext cx="6678365" cy="1500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B5B2-A33E-436C-879E-5F4F4ACC3685}">
      <dsp:nvSpPr>
        <dsp:cNvPr id="0" name=""/>
        <dsp:cNvSpPr/>
      </dsp:nvSpPr>
      <dsp:spPr>
        <a:xfrm>
          <a:off x="2825" y="684"/>
          <a:ext cx="7649613" cy="12473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>
              <a:solidFill>
                <a:schemeClr val="tx1"/>
              </a:solidFill>
            </a:rPr>
            <a:t>MÉTODO FONÉTICO</a:t>
          </a:r>
          <a:endParaRPr lang="es-EC" sz="5400" kern="1200" dirty="0">
            <a:solidFill>
              <a:schemeClr val="tx1"/>
            </a:solidFill>
          </a:endParaRPr>
        </a:p>
      </dsp:txBody>
      <dsp:txXfrm>
        <a:off x="39359" y="37218"/>
        <a:ext cx="7576545" cy="1174305"/>
      </dsp:txXfrm>
    </dsp:sp>
    <dsp:sp modelId="{2AA53A09-5ECC-4EEF-B6F1-18A9CD1EA503}">
      <dsp:nvSpPr>
        <dsp:cNvPr id="0" name=""/>
        <dsp:cNvSpPr/>
      </dsp:nvSpPr>
      <dsp:spPr>
        <a:xfrm>
          <a:off x="2825" y="1476639"/>
          <a:ext cx="3670639" cy="16874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1"/>
              </a:solidFill>
            </a:rPr>
            <a:t>Adquisición de las funciones cognitivas necesarias para la lectoescritura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52250" y="1526064"/>
        <a:ext cx="3571789" cy="1588637"/>
      </dsp:txXfrm>
    </dsp:sp>
    <dsp:sp modelId="{9A7CA7D2-FCA0-4186-9DCD-9D790EE7489D}">
      <dsp:nvSpPr>
        <dsp:cNvPr id="0" name=""/>
        <dsp:cNvSpPr/>
      </dsp:nvSpPr>
      <dsp:spPr>
        <a:xfrm>
          <a:off x="3981799" y="1476639"/>
          <a:ext cx="3670639" cy="16874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tx1"/>
              </a:solidFill>
            </a:rPr>
            <a:t>Dominio de las letras a partir de la relación fonema - grafema</a:t>
          </a:r>
          <a:endParaRPr lang="es-EC" sz="2500" kern="1200" dirty="0">
            <a:solidFill>
              <a:schemeClr val="tx1"/>
            </a:solidFill>
          </a:endParaRPr>
        </a:p>
      </dsp:txBody>
      <dsp:txXfrm>
        <a:off x="4031224" y="1526064"/>
        <a:ext cx="3571789" cy="1588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8BD6D-055C-411F-ABF8-FC634844064B}">
      <dsp:nvSpPr>
        <dsp:cNvPr id="0" name=""/>
        <dsp:cNvSpPr/>
      </dsp:nvSpPr>
      <dsp:spPr>
        <a:xfrm>
          <a:off x="4328" y="0"/>
          <a:ext cx="2596954" cy="2172462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1CC5D-CA35-4896-AB67-DEB7FBD10C75}">
      <dsp:nvSpPr>
        <dsp:cNvPr id="0" name=""/>
        <dsp:cNvSpPr/>
      </dsp:nvSpPr>
      <dsp:spPr>
        <a:xfrm>
          <a:off x="2679191" y="0"/>
          <a:ext cx="4406953" cy="2172462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Aprendizaje a temprana edad.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Por el enlace en los sonidos es más fácil y rápida.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Al permitir juegos el aprendizaje se torna agradable.</a:t>
          </a:r>
          <a:endParaRPr lang="es-EC" sz="2400" kern="1200" dirty="0"/>
        </a:p>
      </dsp:txBody>
      <dsp:txXfrm>
        <a:off x="2679191" y="0"/>
        <a:ext cx="4406953" cy="2172462"/>
      </dsp:txXfrm>
    </dsp:sp>
    <dsp:sp modelId="{92DAA20D-637A-479B-8179-E0C8C99472FE}">
      <dsp:nvSpPr>
        <dsp:cNvPr id="0" name=""/>
        <dsp:cNvSpPr/>
      </dsp:nvSpPr>
      <dsp:spPr>
        <a:xfrm>
          <a:off x="783414" y="2353500"/>
          <a:ext cx="2596954" cy="2172462"/>
        </a:xfrm>
        <a:prstGeom prst="downArrow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6DBD7-B8F8-4C25-81BA-B125C6E8BFAB}">
      <dsp:nvSpPr>
        <dsp:cNvPr id="0" name=""/>
        <dsp:cNvSpPr/>
      </dsp:nvSpPr>
      <dsp:spPr>
        <a:xfrm>
          <a:off x="3458278" y="2353500"/>
          <a:ext cx="4406953" cy="2172462"/>
        </a:xfrm>
        <a:prstGeom prst="rect">
          <a:avLst/>
        </a:prstGeom>
        <a:solidFill>
          <a:schemeClr val="accent4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En ocasiones puede volverse cansado por la repetición de los sonidos.</a:t>
          </a:r>
          <a:endParaRPr lang="es-EC" sz="2400" kern="1200" dirty="0"/>
        </a:p>
      </dsp:txBody>
      <dsp:txXfrm>
        <a:off x="3458278" y="2353500"/>
        <a:ext cx="4406953" cy="2172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C885C-C91E-49EA-B0E2-47BE9BE43742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4CDD71-1424-4589-A281-A3DD92A77132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rgbClr val="C2A3D9">
            <a:alpha val="90000"/>
          </a:srgb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Reconocimiento de palabras o frases.</a:t>
          </a:r>
          <a:endParaRPr lang="es-MX" sz="2300" kern="1200" dirty="0"/>
        </a:p>
      </dsp:txBody>
      <dsp:txXfrm>
        <a:off x="2790161" y="455544"/>
        <a:ext cx="2547676" cy="868101"/>
      </dsp:txXfrm>
    </dsp:sp>
    <dsp:sp modelId="{8470A7E5-28B1-4A27-A174-83E005E01823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rgbClr val="FFFF66">
            <a:alpha val="90000"/>
          </a:srgb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Aprendizaje de sílabas.</a:t>
          </a:r>
          <a:endParaRPr lang="es-MX" sz="2300" kern="1200" dirty="0"/>
        </a:p>
      </dsp:txBody>
      <dsp:txXfrm>
        <a:off x="2790161" y="1537822"/>
        <a:ext cx="2547676" cy="868101"/>
      </dsp:txXfrm>
    </dsp:sp>
    <dsp:sp modelId="{F889C6C0-BC11-469F-BEE9-C0C5967BC4EA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rgbClr val="33CCFF">
            <a:alpha val="90000"/>
          </a:srgb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Progreso en la lectura.</a:t>
          </a:r>
          <a:endParaRPr lang="es-MX" sz="2300" kern="1200" dirty="0"/>
        </a:p>
      </dsp:txBody>
      <dsp:txXfrm>
        <a:off x="2790161" y="2620101"/>
        <a:ext cx="2547676" cy="8681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374A6-A08E-4F49-BD45-775803D04A14}">
      <dsp:nvSpPr>
        <dsp:cNvPr id="0" name=""/>
        <dsp:cNvSpPr/>
      </dsp:nvSpPr>
      <dsp:spPr>
        <a:xfrm>
          <a:off x="4288" y="0"/>
          <a:ext cx="2573192" cy="2004702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2AB0C-2A99-4A9A-92D7-5750DB5DC54D}">
      <dsp:nvSpPr>
        <dsp:cNvPr id="0" name=""/>
        <dsp:cNvSpPr/>
      </dsp:nvSpPr>
      <dsp:spPr>
        <a:xfrm>
          <a:off x="2654676" y="0"/>
          <a:ext cx="4366629" cy="2004702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Permite repetición silábica.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Lectura y escritura en letra script y cursiva.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Aprendizaje con ideas concretas.</a:t>
          </a:r>
          <a:endParaRPr lang="es-EC" sz="2300" kern="1200" dirty="0"/>
        </a:p>
      </dsp:txBody>
      <dsp:txXfrm>
        <a:off x="2654676" y="0"/>
        <a:ext cx="4366629" cy="2004702"/>
      </dsp:txXfrm>
    </dsp:sp>
    <dsp:sp modelId="{1B05B6D8-A185-415B-B628-BB65A6FAC7AC}">
      <dsp:nvSpPr>
        <dsp:cNvPr id="0" name=""/>
        <dsp:cNvSpPr/>
      </dsp:nvSpPr>
      <dsp:spPr>
        <a:xfrm>
          <a:off x="776246" y="2171761"/>
          <a:ext cx="2573192" cy="2004702"/>
        </a:xfrm>
        <a:prstGeom prst="down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E8395-8078-42DE-88A2-D1DA5BB8A972}">
      <dsp:nvSpPr>
        <dsp:cNvPr id="0" name=""/>
        <dsp:cNvSpPr/>
      </dsp:nvSpPr>
      <dsp:spPr>
        <a:xfrm>
          <a:off x="3426634" y="2171761"/>
          <a:ext cx="4366629" cy="2004702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De atención individual del estudiante.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Unidades amplias pueden causar confusión.</a:t>
          </a:r>
          <a:endParaRPr lang="es-EC" sz="2300" kern="1200" dirty="0"/>
        </a:p>
      </dsp:txBody>
      <dsp:txXfrm>
        <a:off x="3426634" y="2171761"/>
        <a:ext cx="4366629" cy="20047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A1CFF-367E-46AF-89EE-12BE2D3B3F3F}">
      <dsp:nvSpPr>
        <dsp:cNvPr id="0" name=""/>
        <dsp:cNvSpPr/>
      </dsp:nvSpPr>
      <dsp:spPr>
        <a:xfrm rot="16200000">
          <a:off x="314" y="194430"/>
          <a:ext cx="3604445" cy="3604445"/>
        </a:xfrm>
        <a:prstGeom prst="upArrow">
          <a:avLst>
            <a:gd name="adj1" fmla="val 50000"/>
            <a:gd name="adj2" fmla="val 3500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VARIABLE INDEPENDIENTE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=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MÉTODO FONÉTICO</a:t>
          </a:r>
          <a:endParaRPr lang="es-EC" sz="2200" kern="1200" dirty="0">
            <a:solidFill>
              <a:schemeClr val="tx1"/>
            </a:solidFill>
          </a:endParaRPr>
        </a:p>
      </dsp:txBody>
      <dsp:txXfrm rot="5400000">
        <a:off x="631092" y="1095541"/>
        <a:ext cx="2973667" cy="1802223"/>
      </dsp:txXfrm>
    </dsp:sp>
    <dsp:sp modelId="{4FA7CF30-7506-43D8-9640-7DF2BD43DEEB}">
      <dsp:nvSpPr>
        <dsp:cNvPr id="0" name=""/>
        <dsp:cNvSpPr/>
      </dsp:nvSpPr>
      <dsp:spPr>
        <a:xfrm rot="5400000">
          <a:off x="3966423" y="194430"/>
          <a:ext cx="3604445" cy="3604445"/>
        </a:xfrm>
        <a:prstGeom prst="up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VARIABLE DEPENDIENTE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=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</a:rPr>
            <a:t>LECTOESCRITURA</a:t>
          </a:r>
          <a:endParaRPr lang="es-EC" sz="2200" kern="1200" dirty="0">
            <a:solidFill>
              <a:schemeClr val="tx1"/>
            </a:solidFill>
          </a:endParaRPr>
        </a:p>
      </dsp:txBody>
      <dsp:txXfrm rot="-5400000">
        <a:off x="3966423" y="1095541"/>
        <a:ext cx="2973667" cy="18022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E3F19-AD3E-4E69-9604-0FA96E7BB239}">
      <dsp:nvSpPr>
        <dsp:cNvPr id="0" name=""/>
        <dsp:cNvSpPr/>
      </dsp:nvSpPr>
      <dsp:spPr>
        <a:xfrm>
          <a:off x="2233513" y="1476"/>
          <a:ext cx="1799145" cy="899572"/>
        </a:xfrm>
        <a:prstGeom prst="roundRect">
          <a:avLst>
            <a:gd name="adj" fmla="val 10000"/>
          </a:avLst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TIPO DE INVESTIGACIÓN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2259861" y="27824"/>
        <a:ext cx="1746449" cy="846876"/>
      </dsp:txXfrm>
    </dsp:sp>
    <dsp:sp modelId="{8CB69D1B-B7A2-4163-A320-D33F507159DC}">
      <dsp:nvSpPr>
        <dsp:cNvPr id="0" name=""/>
        <dsp:cNvSpPr/>
      </dsp:nvSpPr>
      <dsp:spPr>
        <a:xfrm>
          <a:off x="4032658" y="435201"/>
          <a:ext cx="7196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9658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374496" y="433271"/>
        <a:ext cx="35982" cy="35982"/>
      </dsp:txXfrm>
    </dsp:sp>
    <dsp:sp modelId="{90570FE4-E55D-44E2-95CA-D4ABF1AC2787}">
      <dsp:nvSpPr>
        <dsp:cNvPr id="0" name=""/>
        <dsp:cNvSpPr/>
      </dsp:nvSpPr>
      <dsp:spPr>
        <a:xfrm>
          <a:off x="4752317" y="1476"/>
          <a:ext cx="1799145" cy="899572"/>
        </a:xfrm>
        <a:prstGeom prst="roundRect">
          <a:avLst>
            <a:gd name="adj" fmla="val 10000"/>
          </a:avLst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De campo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4778665" y="27824"/>
        <a:ext cx="1746449" cy="846876"/>
      </dsp:txXfrm>
    </dsp:sp>
    <dsp:sp modelId="{B6DBF373-4FBF-44CB-B29D-B2AFFF99541F}">
      <dsp:nvSpPr>
        <dsp:cNvPr id="0" name=""/>
        <dsp:cNvSpPr/>
      </dsp:nvSpPr>
      <dsp:spPr>
        <a:xfrm>
          <a:off x="2233513" y="1035985"/>
          <a:ext cx="1799145" cy="899572"/>
        </a:xfrm>
        <a:prstGeom prst="roundRect">
          <a:avLst>
            <a:gd name="adj" fmla="val 10000"/>
          </a:avLst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ENFOQUE DE INVESTIGACIÓN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2259861" y="1062333"/>
        <a:ext cx="1746449" cy="846876"/>
      </dsp:txXfrm>
    </dsp:sp>
    <dsp:sp modelId="{CD845D8A-B09E-4FAD-91A3-E7433A2D9C80}">
      <dsp:nvSpPr>
        <dsp:cNvPr id="0" name=""/>
        <dsp:cNvSpPr/>
      </dsp:nvSpPr>
      <dsp:spPr>
        <a:xfrm>
          <a:off x="4032658" y="1469709"/>
          <a:ext cx="7196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9658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374496" y="1467780"/>
        <a:ext cx="35982" cy="35982"/>
      </dsp:txXfrm>
    </dsp:sp>
    <dsp:sp modelId="{984D9F0C-C1F9-4E2C-BE0F-B1E6F911CBA8}">
      <dsp:nvSpPr>
        <dsp:cNvPr id="0" name=""/>
        <dsp:cNvSpPr/>
      </dsp:nvSpPr>
      <dsp:spPr>
        <a:xfrm>
          <a:off x="4752317" y="1035985"/>
          <a:ext cx="1799145" cy="899572"/>
        </a:xfrm>
        <a:prstGeom prst="roundRect">
          <a:avLst>
            <a:gd name="adj" fmla="val 10000"/>
          </a:avLst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Descriptiva 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4778665" y="1062333"/>
        <a:ext cx="1746449" cy="846876"/>
      </dsp:txXfrm>
    </dsp:sp>
    <dsp:sp modelId="{B4FCE4AE-3125-41BF-8D36-912AFB15CABA}">
      <dsp:nvSpPr>
        <dsp:cNvPr id="0" name=""/>
        <dsp:cNvSpPr/>
      </dsp:nvSpPr>
      <dsp:spPr>
        <a:xfrm>
          <a:off x="2233513" y="2070493"/>
          <a:ext cx="1799145" cy="899572"/>
        </a:xfrm>
        <a:prstGeom prst="roundRect">
          <a:avLst>
            <a:gd name="adj" fmla="val 10000"/>
          </a:avLst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POBLACIÓN 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2259861" y="2096841"/>
        <a:ext cx="1746449" cy="846876"/>
      </dsp:txXfrm>
    </dsp:sp>
    <dsp:sp modelId="{E651949E-0AB9-4247-9469-4282537463D3}">
      <dsp:nvSpPr>
        <dsp:cNvPr id="0" name=""/>
        <dsp:cNvSpPr/>
      </dsp:nvSpPr>
      <dsp:spPr>
        <a:xfrm>
          <a:off x="4032658" y="2504217"/>
          <a:ext cx="7196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9658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374496" y="2502288"/>
        <a:ext cx="35982" cy="35982"/>
      </dsp:txXfrm>
    </dsp:sp>
    <dsp:sp modelId="{713CD920-8CA8-470A-9F3B-2287050E2A41}">
      <dsp:nvSpPr>
        <dsp:cNvPr id="0" name=""/>
        <dsp:cNvSpPr/>
      </dsp:nvSpPr>
      <dsp:spPr>
        <a:xfrm>
          <a:off x="4752317" y="2070493"/>
          <a:ext cx="1799145" cy="899572"/>
        </a:xfrm>
        <a:prstGeom prst="roundRect">
          <a:avLst>
            <a:gd name="adj" fmla="val 10000"/>
          </a:avLst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87 estudiantes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4778665" y="2096841"/>
        <a:ext cx="1746449" cy="846876"/>
      </dsp:txXfrm>
    </dsp:sp>
    <dsp:sp modelId="{21954889-37D8-429B-88EC-78E2C909FB3D}">
      <dsp:nvSpPr>
        <dsp:cNvPr id="0" name=""/>
        <dsp:cNvSpPr/>
      </dsp:nvSpPr>
      <dsp:spPr>
        <a:xfrm>
          <a:off x="2233513" y="3105002"/>
          <a:ext cx="1799145" cy="899572"/>
        </a:xfrm>
        <a:prstGeom prst="roundRect">
          <a:avLst>
            <a:gd name="adj" fmla="val 10000"/>
          </a:avLst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TÉCNICA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2259861" y="3131350"/>
        <a:ext cx="1746449" cy="846876"/>
      </dsp:txXfrm>
    </dsp:sp>
    <dsp:sp modelId="{596B138A-042B-4DBE-91ED-AADBC8BDB443}">
      <dsp:nvSpPr>
        <dsp:cNvPr id="0" name=""/>
        <dsp:cNvSpPr/>
      </dsp:nvSpPr>
      <dsp:spPr>
        <a:xfrm>
          <a:off x="4032658" y="3538726"/>
          <a:ext cx="7196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9658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374496" y="3536797"/>
        <a:ext cx="35982" cy="35982"/>
      </dsp:txXfrm>
    </dsp:sp>
    <dsp:sp modelId="{E51C6B67-D28A-437B-9721-CA66D0B9FDC4}">
      <dsp:nvSpPr>
        <dsp:cNvPr id="0" name=""/>
        <dsp:cNvSpPr/>
      </dsp:nvSpPr>
      <dsp:spPr>
        <a:xfrm>
          <a:off x="4752317" y="3105002"/>
          <a:ext cx="1799145" cy="899572"/>
        </a:xfrm>
        <a:prstGeom prst="roundRect">
          <a:avLst>
            <a:gd name="adj" fmla="val 10000"/>
          </a:avLst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Prueba 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4778665" y="3131350"/>
        <a:ext cx="1746449" cy="846876"/>
      </dsp:txXfrm>
    </dsp:sp>
    <dsp:sp modelId="{EF97ED10-83C7-408C-A0A7-437B76D050FD}">
      <dsp:nvSpPr>
        <dsp:cNvPr id="0" name=""/>
        <dsp:cNvSpPr/>
      </dsp:nvSpPr>
      <dsp:spPr>
        <a:xfrm>
          <a:off x="2233513" y="4139510"/>
          <a:ext cx="1799145" cy="899572"/>
        </a:xfrm>
        <a:prstGeom prst="roundRect">
          <a:avLst>
            <a:gd name="adj" fmla="val 10000"/>
          </a:avLst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INSTRUMENTO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2259861" y="4165858"/>
        <a:ext cx="1746449" cy="846876"/>
      </dsp:txXfrm>
    </dsp:sp>
    <dsp:sp modelId="{49C178F5-471E-406D-92DA-7A60C48A4766}">
      <dsp:nvSpPr>
        <dsp:cNvPr id="0" name=""/>
        <dsp:cNvSpPr/>
      </dsp:nvSpPr>
      <dsp:spPr>
        <a:xfrm>
          <a:off x="4032658" y="4573234"/>
          <a:ext cx="7196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9658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374496" y="4571305"/>
        <a:ext cx="35982" cy="35982"/>
      </dsp:txXfrm>
    </dsp:sp>
    <dsp:sp modelId="{8B42B4EB-62EE-49F0-83FF-779A5EA8810E}">
      <dsp:nvSpPr>
        <dsp:cNvPr id="0" name=""/>
        <dsp:cNvSpPr/>
      </dsp:nvSpPr>
      <dsp:spPr>
        <a:xfrm>
          <a:off x="4752317" y="4139510"/>
          <a:ext cx="1799145" cy="899572"/>
        </a:xfrm>
        <a:prstGeom prst="roundRect">
          <a:avLst>
            <a:gd name="adj" fmla="val 10000"/>
          </a:avLst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Cuestionario de lectura y escritura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4778665" y="4165858"/>
        <a:ext cx="1746449" cy="846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08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73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446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951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35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7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7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14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47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83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8388-3597-4498-A902-009D1676F047}" type="datetimeFigureOut">
              <a:rPr lang="es-MX" smtClean="0"/>
              <a:pPr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F328D-7AA2-4275-814E-241CAEFE497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8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9703" y="1373560"/>
            <a:ext cx="7772400" cy="1470025"/>
          </a:xfrm>
        </p:spPr>
        <p:txBody>
          <a:bodyPr/>
          <a:lstStyle/>
          <a:p>
            <a:r>
              <a:rPr lang="es-EC" dirty="0" smtClean="0"/>
              <a:t>Trabajo de investigación previo a la obtención del título de: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5503" y="2780928"/>
            <a:ext cx="6400800" cy="1752600"/>
          </a:xfrm>
        </p:spPr>
        <p:txBody>
          <a:bodyPr/>
          <a:lstStyle/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LICENCIADA EN CIENCIAS DE LA EDUCACIÓN, MENCIÓN: </a:t>
            </a:r>
          </a:p>
          <a:p>
            <a:r>
              <a:rPr lang="es-EC" dirty="0" smtClean="0">
                <a:solidFill>
                  <a:schemeClr val="tx2">
                    <a:lumMod val="75000"/>
                  </a:schemeClr>
                </a:solidFill>
              </a:rPr>
              <a:t>EDUCACIÓN INFANTIL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96136" y="551723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AUTORA:</a:t>
            </a:r>
          </a:p>
          <a:p>
            <a:r>
              <a:rPr lang="es-EC" dirty="0" smtClean="0"/>
              <a:t>ELBA LUCÍA BENAVIDES LEÓN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2"/>
          <a:stretch/>
        </p:blipFill>
        <p:spPr bwMode="auto">
          <a:xfrm>
            <a:off x="0" y="-27384"/>
            <a:ext cx="4805903" cy="11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41" y="4366074"/>
            <a:ext cx="3241923" cy="230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0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Factores que condicionan la adquisición de la lectoescritura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700808"/>
            <a:ext cx="4710424" cy="4525963"/>
          </a:xfrm>
        </p:spPr>
        <p:txBody>
          <a:bodyPr/>
          <a:lstStyle/>
          <a:p>
            <a:r>
              <a:rPr lang="es-EC" dirty="0" smtClean="0"/>
              <a:t>Pedagógico</a:t>
            </a:r>
          </a:p>
          <a:p>
            <a:r>
              <a:rPr lang="es-EC" dirty="0" smtClean="0"/>
              <a:t>Madurativo</a:t>
            </a:r>
          </a:p>
          <a:p>
            <a:r>
              <a:rPr lang="es-EC" dirty="0" smtClean="0"/>
              <a:t>Lingüístico</a:t>
            </a:r>
          </a:p>
          <a:p>
            <a:r>
              <a:rPr lang="es-EC" dirty="0" smtClean="0"/>
              <a:t>Físico</a:t>
            </a:r>
          </a:p>
          <a:p>
            <a:r>
              <a:rPr lang="es-EC" dirty="0" smtClean="0"/>
              <a:t>Social</a:t>
            </a:r>
          </a:p>
          <a:p>
            <a:r>
              <a:rPr lang="es-EC" dirty="0" smtClean="0"/>
              <a:t>Emocional</a:t>
            </a:r>
          </a:p>
          <a:p>
            <a:r>
              <a:rPr lang="es-EC" dirty="0" smtClean="0"/>
              <a:t>Intelectual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39"/>
            <a:ext cx="2703224" cy="38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es-EC" dirty="0" smtClean="0"/>
              <a:t>EL APRESTAMIENTO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56369"/>
              </p:ext>
            </p:extLst>
          </p:nvPr>
        </p:nvGraphicFramePr>
        <p:xfrm>
          <a:off x="1259632" y="692696"/>
          <a:ext cx="756084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2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s-EC" dirty="0" smtClean="0"/>
              <a:t>PROCESO DE LECTOESCRITURA</a:t>
            </a:r>
            <a:endParaRPr lang="es-EC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256584" cy="537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124127"/>
              </p:ext>
            </p:extLst>
          </p:nvPr>
        </p:nvGraphicFramePr>
        <p:xfrm>
          <a:off x="1259632" y="476672"/>
          <a:ext cx="7655265" cy="316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1628054" y="4005064"/>
            <a:ext cx="7093832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Permite adquirir la lectoescritura o detectar los déficits que la impiden</a:t>
            </a:r>
          </a:p>
          <a:p>
            <a:endParaRPr lang="es-EC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>
                <a:solidFill>
                  <a:schemeClr val="tx1"/>
                </a:solidFill>
              </a:rPr>
              <a:t>Parte de la discriminación fonológica.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>
                <a:solidFill>
                  <a:schemeClr val="tx1"/>
                </a:solidFill>
              </a:rPr>
              <a:t>Se basa en la ejercitación sostenida.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>
                <a:solidFill>
                  <a:schemeClr val="tx1"/>
                </a:solidFill>
              </a:rPr>
              <a:t>Permite detectar y atender individuales.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2137344" y="1748808"/>
            <a:ext cx="6075250" cy="2256256"/>
            <a:chOff x="1475654" y="1484784"/>
            <a:chExt cx="6075250" cy="2256256"/>
          </a:xfrm>
        </p:grpSpPr>
        <p:sp>
          <p:nvSpPr>
            <p:cNvPr id="7" name="6 Triángulo isósceles"/>
            <p:cNvSpPr/>
            <p:nvPr/>
          </p:nvSpPr>
          <p:spPr>
            <a:xfrm rot="10800000">
              <a:off x="1475654" y="1484784"/>
              <a:ext cx="1826777" cy="144015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7 Triángulo isósceles"/>
            <p:cNvSpPr/>
            <p:nvPr/>
          </p:nvSpPr>
          <p:spPr>
            <a:xfrm rot="10800000">
              <a:off x="5701242" y="3436499"/>
              <a:ext cx="1826777" cy="288032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8 Triángulo isósceles"/>
            <p:cNvSpPr/>
            <p:nvPr/>
          </p:nvSpPr>
          <p:spPr>
            <a:xfrm rot="10800000">
              <a:off x="1628055" y="3453008"/>
              <a:ext cx="1826777" cy="288032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9 Triángulo isósceles"/>
            <p:cNvSpPr/>
            <p:nvPr/>
          </p:nvSpPr>
          <p:spPr>
            <a:xfrm rot="10800000">
              <a:off x="5724127" y="1484784"/>
              <a:ext cx="1826777" cy="144015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7739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es-EC" dirty="0" smtClean="0"/>
              <a:t>VENTAJAS Y DESVENTAJAS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779058"/>
              </p:ext>
            </p:extLst>
          </p:nvPr>
        </p:nvGraphicFramePr>
        <p:xfrm>
          <a:off x="1115616" y="1628800"/>
          <a:ext cx="78695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7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48072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MÉTODO GLOBAL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77390679"/>
              </p:ext>
            </p:extLst>
          </p:nvPr>
        </p:nvGraphicFramePr>
        <p:xfrm>
          <a:off x="169168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6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VENTAJAS Y DESVENTAJAS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654662"/>
              </p:ext>
            </p:extLst>
          </p:nvPr>
        </p:nvGraphicFramePr>
        <p:xfrm>
          <a:off x="1187624" y="1556793"/>
          <a:ext cx="779755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6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es-EC" dirty="0" smtClean="0"/>
              <a:t>HIPÓTESIS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340768"/>
            <a:ext cx="7200800" cy="40610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dirty="0" smtClean="0"/>
              <a:t>El nivel de adquisición de la lectoescritura en los niños y niñas de 4 – 5 años del colegio ISM Academy Quito, usando el Método Fonético es, comparativamente mayor que el nivel de adquisición de la lectoescritura en niños y niñas de la misma cohorte que estudian en otras instituciones con el Método Global.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13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VARIABLES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395966"/>
              </p:ext>
            </p:extLst>
          </p:nvPr>
        </p:nvGraphicFramePr>
        <p:xfrm>
          <a:off x="1259632" y="1268760"/>
          <a:ext cx="7571184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3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2276872"/>
            <a:ext cx="4762872" cy="30963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4000" dirty="0" smtClean="0"/>
              <a:t>CAPÍTULO III</a:t>
            </a:r>
          </a:p>
          <a:p>
            <a:pPr marL="0" indent="0" algn="ctr">
              <a:buNone/>
            </a:pPr>
            <a:r>
              <a:rPr lang="es-EC" sz="4000" dirty="0" smtClean="0"/>
              <a:t>METODOLOGÍA </a:t>
            </a:r>
          </a:p>
          <a:p>
            <a:pPr marL="0" indent="0" algn="ctr">
              <a:buNone/>
            </a:pPr>
            <a:r>
              <a:rPr lang="es-EC" sz="4000" dirty="0" smtClean="0"/>
              <a:t>DE LA </a:t>
            </a:r>
          </a:p>
          <a:p>
            <a:pPr marL="0" indent="0" algn="ctr">
              <a:buNone/>
            </a:pPr>
            <a:r>
              <a:rPr lang="es-EC" sz="4000" dirty="0" smtClean="0"/>
              <a:t>INVESTIGACIÓN </a:t>
            </a:r>
            <a:endParaRPr lang="es-EC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5"/>
          <a:stretch/>
        </p:blipFill>
        <p:spPr bwMode="auto">
          <a:xfrm>
            <a:off x="15815" y="1"/>
            <a:ext cx="4803775" cy="111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9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1805" y="332656"/>
            <a:ext cx="8229600" cy="1143000"/>
          </a:xfrm>
        </p:spPr>
        <p:txBody>
          <a:bodyPr/>
          <a:lstStyle/>
          <a:p>
            <a:r>
              <a:rPr lang="es-EC" u="sng" dirty="0" smtClean="0"/>
              <a:t>TEMA:</a:t>
            </a:r>
            <a:endParaRPr lang="es-EC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556792"/>
            <a:ext cx="7690048" cy="348498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C" dirty="0" smtClean="0"/>
              <a:t>¨ESTUDIO COMPARATIVO DE LA APLICACIÓN DEL MÉTODO FÓNETICO PARA LA ADQUISICIÓN DE LA LECTO ESCRITURA EN LOS NIÑOS Y NIÑAS DE 4 A 5 AÑOS DEL COLEGIO ISM ACADEMY DEL BARRIO DEL EDÉN DE LA CIUDAD DE QUITO CON EL MÉTODO GLOBAL APLICADO EN OTRAS INSTITUCIONES, PROPUESTA.¨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1640" y="539292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DIRECTORA</a:t>
            </a:r>
          </a:p>
          <a:p>
            <a:pPr algn="ctr"/>
            <a:r>
              <a:rPr lang="es-EC" dirty="0" smtClean="0"/>
              <a:t>Dra. </a:t>
            </a:r>
            <a:r>
              <a:rPr lang="es-EC" dirty="0" err="1" smtClean="0"/>
              <a:t>Jackeline</a:t>
            </a:r>
            <a:r>
              <a:rPr lang="es-EC" dirty="0" smtClean="0"/>
              <a:t> Chacón MBA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5652120" y="537321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CODIRECTORA</a:t>
            </a:r>
          </a:p>
          <a:p>
            <a:pPr algn="ctr"/>
            <a:r>
              <a:rPr lang="es-EC" dirty="0" err="1" smtClean="0"/>
              <a:t>Msc</a:t>
            </a:r>
            <a:r>
              <a:rPr lang="es-EC" dirty="0" smtClean="0"/>
              <a:t>. Anita </a:t>
            </a:r>
            <a:r>
              <a:rPr lang="es-EC" dirty="0" err="1" smtClean="0"/>
              <a:t>Tacuri</a:t>
            </a:r>
            <a:r>
              <a:rPr lang="es-EC" dirty="0" smtClean="0"/>
              <a:t> V.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53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3584" y="332656"/>
            <a:ext cx="8229600" cy="1143000"/>
          </a:xfrm>
        </p:spPr>
        <p:txBody>
          <a:bodyPr/>
          <a:lstStyle/>
          <a:p>
            <a:r>
              <a:rPr lang="es-MX" dirty="0" smtClean="0"/>
              <a:t>DISEÑO DE LA INVESTIGACIÓN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146276"/>
              </p:ext>
            </p:extLst>
          </p:nvPr>
        </p:nvGraphicFramePr>
        <p:xfrm>
          <a:off x="359024" y="1340768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4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es-MX" dirty="0" smtClean="0"/>
              <a:t>RESULTADOS DE LA EVALUACIÓN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694798"/>
              </p:ext>
            </p:extLst>
          </p:nvPr>
        </p:nvGraphicFramePr>
        <p:xfrm>
          <a:off x="1547664" y="1556792"/>
          <a:ext cx="6840761" cy="403244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21877"/>
                <a:gridCol w="1875048"/>
                <a:gridCol w="1179814"/>
                <a:gridCol w="1652740"/>
                <a:gridCol w="1411282"/>
              </a:tblGrid>
              <a:tr h="8624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Resultados </a:t>
                      </a:r>
                      <a:r>
                        <a:rPr lang="es-MX" sz="2000" dirty="0">
                          <a:effectLst/>
                        </a:rPr>
                        <a:t>de las pruebas en porcentaje de aciertos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N°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INSTITUCIONES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PROMEDIO</a:t>
                      </a:r>
                      <a:endParaRPr lang="es-MX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(SOBRE 1)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TOTAL PUNTAJE (SOBRE 31)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PORCENTAJE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1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ISM Academy Quito (1° EGB)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0.86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26.80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86.45%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1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Liceo Policial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(2° EGB)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0.98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30.28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97.68%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99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Escuela Numa Pompilio Llona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(2° EGB)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0.93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28.80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92.90%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4683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Fuente: Resultados de la evaluación de lectoescritura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Elaborado por: Tesista</a:t>
                      </a:r>
                      <a:endParaRPr lang="es-MX" sz="2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71634"/>
            <a:ext cx="8229600" cy="1143000"/>
          </a:xfrm>
        </p:spPr>
        <p:txBody>
          <a:bodyPr/>
          <a:lstStyle/>
          <a:p>
            <a:r>
              <a:rPr lang="es-MX" dirty="0" smtClean="0"/>
              <a:t>REPRESENTACIÓN GRÁFICA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2" t="28906" r="22255" b="10938"/>
          <a:stretch/>
        </p:blipFill>
        <p:spPr bwMode="auto">
          <a:xfrm>
            <a:off x="1690644" y="1397771"/>
            <a:ext cx="6248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7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262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415566"/>
              </p:ext>
            </p:extLst>
          </p:nvPr>
        </p:nvGraphicFramePr>
        <p:xfrm>
          <a:off x="1259632" y="1556792"/>
          <a:ext cx="7643192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9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0" y="1988840"/>
            <a:ext cx="3322712" cy="30963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4000" dirty="0" smtClean="0"/>
              <a:t>CAPÍTULO VI </a:t>
            </a:r>
          </a:p>
          <a:p>
            <a:pPr marL="0" indent="0" algn="ctr">
              <a:buNone/>
            </a:pPr>
            <a:r>
              <a:rPr lang="es-MX" sz="4000" dirty="0" smtClean="0"/>
              <a:t>LA </a:t>
            </a:r>
          </a:p>
          <a:p>
            <a:pPr marL="0" indent="0" algn="ctr">
              <a:buNone/>
            </a:pPr>
            <a:r>
              <a:rPr lang="es-MX" sz="4000" dirty="0" smtClean="0"/>
              <a:t>PROPUESTA</a:t>
            </a:r>
            <a:endParaRPr lang="es-MX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5"/>
          <a:stretch/>
        </p:blipFill>
        <p:spPr bwMode="auto">
          <a:xfrm>
            <a:off x="0" y="0"/>
            <a:ext cx="4803775" cy="111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0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38138"/>
          </a:xfrm>
        </p:spPr>
        <p:txBody>
          <a:bodyPr>
            <a:prstTxWarp prst="textChevron">
              <a:avLst>
                <a:gd name="adj" fmla="val 40589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GUÍA DIDÁCTICA</a:t>
            </a:r>
            <a:endParaRPr lang="es-MX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699792" y="1503082"/>
            <a:ext cx="4201373" cy="5094948"/>
            <a:chOff x="2843807" y="1935792"/>
            <a:chExt cx="4201373" cy="5355596"/>
          </a:xfrm>
        </p:grpSpPr>
        <p:pic>
          <p:nvPicPr>
            <p:cNvPr id="1027" name="Imagen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7" y="1935792"/>
              <a:ext cx="4201373" cy="535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754888" y="3140968"/>
              <a:ext cx="2286000" cy="10300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itchFamily="66" charset="0"/>
                  <a:ea typeface="Calibri" pitchFamily="34" charset="0"/>
                  <a:cs typeface="Times New Roman" pitchFamily="18" charset="0"/>
                </a:rPr>
                <a:t>JUGANDO CON LETRAS Y PALABRAS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9" name="Imagen 300" descr="Descripción: http://www.guiadelnino.com/var/guiadelnino.com/storage/images/educacion/aprender-a-leer-y-escribir/leer-y-escribir-con-el-metodo-constructivo/nina-escribiendo/1979905-2-esl-ES/nina-escribiendo_image_fullbloc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4563884"/>
              <a:ext cx="1368152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708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/>
          <a:stretch/>
        </p:blipFill>
        <p:spPr bwMode="auto">
          <a:xfrm>
            <a:off x="1835696" y="188640"/>
            <a:ext cx="6408712" cy="653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3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0880" y="260648"/>
            <a:ext cx="8229600" cy="1143000"/>
          </a:xfrm>
        </p:spPr>
        <p:txBody>
          <a:bodyPr/>
          <a:lstStyle/>
          <a:p>
            <a:r>
              <a:rPr lang="es-MX" dirty="0" smtClean="0"/>
              <a:t>PLANIFICACIÓN DE CLASE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1746"/>
              </p:ext>
            </p:extLst>
          </p:nvPr>
        </p:nvGraphicFramePr>
        <p:xfrm>
          <a:off x="1763688" y="1193826"/>
          <a:ext cx="6768752" cy="5043486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261973"/>
                <a:gridCol w="5506779"/>
              </a:tblGrid>
              <a:tr h="4510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</a:rPr>
                        <a:t>Objetivo: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</a:rPr>
                        <a:t>Conoce y aplica las consonantes formando combinaciones con el fonema Ch.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8703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Recursos: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Tarjeta de identificación de la letra CH, Casita de ubicación de las letras, cartulinas con palabras que contienen la letra en estudio, hojas </a:t>
                      </a:r>
                      <a:r>
                        <a:rPr lang="es-MX" sz="1400" dirty="0" smtClean="0">
                          <a:effectLst/>
                        </a:rPr>
                        <a:t>para</a:t>
                      </a:r>
                      <a:r>
                        <a:rPr lang="es-MX" sz="1400" baseline="0" dirty="0" smtClean="0">
                          <a:effectLst/>
                        </a:rPr>
                        <a:t> </a:t>
                      </a:r>
                      <a:r>
                        <a:rPr lang="es-MX" sz="1400" dirty="0" smtClean="0">
                          <a:effectLst/>
                        </a:rPr>
                        <a:t> </a:t>
                      </a:r>
                      <a:r>
                        <a:rPr lang="es-MX" sz="1400" dirty="0">
                          <a:effectLst/>
                        </a:rPr>
                        <a:t>trabajo </a:t>
                      </a:r>
                      <a:r>
                        <a:rPr lang="es-MX" sz="1400" dirty="0" smtClean="0">
                          <a:effectLst/>
                        </a:rPr>
                        <a:t>en clase y </a:t>
                      </a:r>
                      <a:r>
                        <a:rPr lang="es-MX" sz="1400" dirty="0">
                          <a:effectLst/>
                        </a:rPr>
                        <a:t>tarea.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2650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Tiempo: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45 minutos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451021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Metodología</a:t>
                      </a:r>
                      <a:endParaRPr lang="es-MX" sz="180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ERCA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Experiencia: Cuento infantil, conocimientos previos, ejercicios de </a:t>
                      </a:r>
                      <a:r>
                        <a:rPr lang="es-MX" sz="1400" dirty="0" smtClean="0">
                          <a:effectLst/>
                        </a:rPr>
                        <a:t>lateralidad.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4351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Reflexión: Identifica el sonido del fonema en </a:t>
                      </a:r>
                      <a:r>
                        <a:rPr lang="es-MX" sz="1400" dirty="0" smtClean="0">
                          <a:effectLst/>
                        </a:rPr>
                        <a:t>palabras,</a:t>
                      </a:r>
                      <a:r>
                        <a:rPr lang="es-MX" sz="1400" baseline="0" dirty="0" smtClean="0">
                          <a:effectLst/>
                        </a:rPr>
                        <a:t> identifica la grafía.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870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09725" algn="l"/>
                        </a:tabLst>
                      </a:pPr>
                      <a:r>
                        <a:rPr lang="es-MX" sz="1400" dirty="0">
                          <a:effectLst/>
                        </a:rPr>
                        <a:t>Conceptualización: </a:t>
                      </a:r>
                      <a:r>
                        <a:rPr lang="es-MX" sz="1400" dirty="0" smtClean="0">
                          <a:effectLst/>
                        </a:rPr>
                        <a:t>Aprende la ubicación en el renglón y la </a:t>
                      </a:r>
                      <a:r>
                        <a:rPr lang="es-MX" sz="1400" dirty="0">
                          <a:effectLst/>
                        </a:rPr>
                        <a:t>direccionalidad de la letra Ch, ch. Realiza la coordinación de la consonante con la vocal para formar combinaciones (sílabas).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  <a:tr h="10878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Aplicación/Evaluación: Une dos combinaciones y lee pequeñas palabras; realiza una lectura gráfica y comprensiva. Elabora trazos dentro del renglón de la letra Ch, ch, (mayúscula y minúscula)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9" marR="6788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98663" y="1577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l"/>
              </a:tabLst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0"/>
          <a:stretch/>
        </p:blipFill>
        <p:spPr bwMode="auto">
          <a:xfrm>
            <a:off x="2188751" y="548680"/>
            <a:ext cx="5335577" cy="27131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/>
          <a:extLst/>
        </p:spPr>
      </p:pic>
      <p:grpSp>
        <p:nvGrpSpPr>
          <p:cNvPr id="5" name="4 Grupo"/>
          <p:cNvGrpSpPr/>
          <p:nvPr/>
        </p:nvGrpSpPr>
        <p:grpSpPr>
          <a:xfrm>
            <a:off x="2123728" y="3496816"/>
            <a:ext cx="5400600" cy="2020416"/>
            <a:chOff x="2123728" y="3496816"/>
            <a:chExt cx="4896544" cy="1600200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3573016"/>
              <a:ext cx="1858590" cy="1524000"/>
            </a:xfrm>
            <a:prstGeom prst="rect">
              <a:avLst/>
            </a:prstGeom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318" y="3496816"/>
              <a:ext cx="1447800" cy="1600200"/>
            </a:xfrm>
            <a:prstGeom prst="rect">
              <a:avLst/>
            </a:prstGeom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589949"/>
              <a:ext cx="1440160" cy="135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2060848"/>
            <a:ext cx="4474840" cy="32689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4000" dirty="0" smtClean="0"/>
              <a:t>CAPÍTULO I </a:t>
            </a:r>
          </a:p>
          <a:p>
            <a:pPr marL="0" indent="0" algn="ctr">
              <a:buNone/>
            </a:pPr>
            <a:r>
              <a:rPr lang="es-EC" sz="4000" dirty="0" smtClean="0"/>
              <a:t>EL PROBLEMA</a:t>
            </a:r>
          </a:p>
          <a:p>
            <a:pPr marL="0" indent="0" algn="ctr">
              <a:buNone/>
            </a:pPr>
            <a:r>
              <a:rPr lang="es-EC" sz="4000" dirty="0" smtClean="0"/>
              <a:t>DE </a:t>
            </a:r>
          </a:p>
          <a:p>
            <a:pPr marL="0" indent="0" algn="ctr">
              <a:buNone/>
            </a:pPr>
            <a:r>
              <a:rPr lang="es-EC" sz="4000" dirty="0" smtClean="0"/>
              <a:t>INVESTIGACIÓN</a:t>
            </a:r>
            <a:endParaRPr lang="es-EC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/>
        </p:blipFill>
        <p:spPr bwMode="auto">
          <a:xfrm>
            <a:off x="-9516" y="-99392"/>
            <a:ext cx="4803775" cy="113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4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151398" cy="63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0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960440" cy="634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7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817778" cy="63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1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344816" cy="18722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s-MX" dirty="0" smtClean="0"/>
              <a:t>EJEMPLO DE ESCALERAS DE COMBINACIONES </a:t>
            </a:r>
            <a:br>
              <a:rPr lang="es-MX" dirty="0" smtClean="0"/>
            </a:br>
            <a:r>
              <a:rPr lang="es-MX" dirty="0" smtClean="0"/>
              <a:t>( Sílabas )</a:t>
            </a:r>
            <a:endParaRPr lang="es-MX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3115326" cy="41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2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60840" cy="1143000"/>
          </a:xfrm>
          <a:solidFill>
            <a:srgbClr val="FF99CC"/>
          </a:solidFill>
        </p:spPr>
        <p:txBody>
          <a:bodyPr/>
          <a:lstStyle/>
          <a:p>
            <a:r>
              <a:rPr lang="es-MX" dirty="0" smtClean="0"/>
              <a:t>Combinaciones de la letra Mm</a:t>
            </a:r>
            <a:endParaRPr lang="es-MX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3033731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18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09520" cy="1143000"/>
          </a:xfrm>
          <a:solidFill>
            <a:srgbClr val="FF99CC"/>
          </a:solidFill>
        </p:spPr>
        <p:txBody>
          <a:bodyPr/>
          <a:lstStyle/>
          <a:p>
            <a:r>
              <a:rPr lang="es-MX" dirty="0" smtClean="0"/>
              <a:t>Combinaciones de la letra </a:t>
            </a:r>
            <a:r>
              <a:rPr lang="es-MX" dirty="0" err="1" smtClean="0"/>
              <a:t>Ff</a:t>
            </a:r>
            <a:endParaRPr lang="es-MX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3056405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4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571184" cy="1143000"/>
          </a:xfrm>
          <a:solidFill>
            <a:srgbClr val="FF99CC"/>
          </a:solidFill>
        </p:spPr>
        <p:txBody>
          <a:bodyPr/>
          <a:lstStyle/>
          <a:p>
            <a:r>
              <a:rPr lang="es-MX" dirty="0" smtClean="0"/>
              <a:t>Combinaciones de la letra Rr</a:t>
            </a:r>
            <a:endParaRPr lang="es-MX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62" y="1509172"/>
            <a:ext cx="3112898" cy="508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6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60840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CASITA PARA LA UBICACIÓN DE LETRAS</a:t>
            </a:r>
            <a:endParaRPr lang="es-MX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3653068" cy="50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3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344816" cy="1143000"/>
          </a:xfrm>
          <a:solidFill>
            <a:srgbClr val="99FFCC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HOJAS PARA EJERCICIOS DE CALIGRAFÍA</a:t>
            </a:r>
            <a:endParaRPr lang="es-MX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r="1524"/>
          <a:stretch/>
        </p:blipFill>
        <p:spPr bwMode="auto">
          <a:xfrm>
            <a:off x="2483768" y="2132856"/>
            <a:ext cx="5172501" cy="38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2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25544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HOJA PARA IDENTIFICACIÓN DEL RENGLÓN</a:t>
            </a:r>
            <a:endParaRPr lang="es-MX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694860" y="804281"/>
            <a:ext cx="490640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1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094553"/>
              </p:ext>
            </p:extLst>
          </p:nvPr>
        </p:nvGraphicFramePr>
        <p:xfrm>
          <a:off x="914400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347176" cy="1143000"/>
          </a:xfrm>
          <a:solidFill>
            <a:srgbClr val="99FFCC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HOJA PARA LA ESCRITURA DEL NOMBRE</a:t>
            </a:r>
            <a:endParaRPr lang="es-MX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5074" y="351390"/>
            <a:ext cx="4862004" cy="712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560840" cy="1070992"/>
          </a:xfrm>
          <a:solidFill>
            <a:srgbClr val="C2A3D9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HOJA PARA IDENTIFICACIÓN DE LA LETRA</a:t>
            </a:r>
            <a:endParaRPr lang="es-MX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551717" cy="527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643192" cy="1143000"/>
          </a:xfrm>
          <a:solidFill>
            <a:srgbClr val="FFCB97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HOJA PARA RELACIÓN DE DIBUJO CON LA LETRA</a:t>
            </a:r>
            <a:endParaRPr lang="es-MX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335887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7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1143000"/>
          </a:xfrm>
          <a:solidFill>
            <a:srgbClr val="C2A3D9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HOJA DE CALIGRAFÍA EN MAYÚSCULA Y MINÚSCULA</a:t>
            </a:r>
            <a:endParaRPr lang="es-MX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279141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1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00800" cy="1143000"/>
          </a:xfrm>
          <a:solidFill>
            <a:srgbClr val="FFCB97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HOJA DE CALIGRAFÍA DE LA LETRA CON SUS COMBINACIONES</a:t>
            </a:r>
            <a:endParaRPr lang="es-MX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3447311" cy="512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4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55160" cy="994122"/>
          </a:xfrm>
          <a:solidFill>
            <a:srgbClr val="C2A3D9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HOJA PARA DICTADO DE PALABRAS</a:t>
            </a:r>
            <a:endParaRPr lang="es-MX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441313" cy="517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624736" cy="503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3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947490" y="332655"/>
            <a:ext cx="5330899" cy="6349993"/>
            <a:chOff x="1619672" y="188640"/>
            <a:chExt cx="5330899" cy="648072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8640"/>
              <a:ext cx="5330899" cy="6480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2057458" y="1228397"/>
              <a:ext cx="424847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 smtClean="0">
                  <a:latin typeface="Batang" pitchFamily="18" charset="-127"/>
                  <a:ea typeface="Batang" pitchFamily="18" charset="-127"/>
                </a:rPr>
                <a:t>Querido Dios:</a:t>
              </a:r>
            </a:p>
            <a:p>
              <a:pPr algn="ctr"/>
              <a:r>
                <a:rPr lang="es-MX" sz="2800" dirty="0" smtClean="0">
                  <a:latin typeface="Batang" pitchFamily="18" charset="-127"/>
                  <a:ea typeface="Batang" pitchFamily="18" charset="-127"/>
                </a:rPr>
                <a:t>Quiero darte gracias desde el fondo de mi corazón, por estar conmigo en todo el camino, por nunca dejarme, por amarme tanto. </a:t>
              </a:r>
            </a:p>
            <a:p>
              <a:pPr algn="ctr"/>
              <a:endParaRPr lang="es-MX" sz="2800" dirty="0">
                <a:latin typeface="Batang" pitchFamily="18" charset="-127"/>
                <a:ea typeface="Batang" pitchFamily="18" charset="-127"/>
              </a:endParaRPr>
            </a:p>
            <a:p>
              <a:pPr algn="ctr"/>
              <a:r>
                <a:rPr lang="es-MX" sz="2800" dirty="0" smtClean="0">
                  <a:latin typeface="Batang" pitchFamily="18" charset="-127"/>
                  <a:ea typeface="Batang" pitchFamily="18" charset="-127"/>
                </a:rPr>
                <a:t>Lucy</a:t>
              </a:r>
              <a:endParaRPr lang="es-MX" sz="2800" dirty="0">
                <a:latin typeface="Batang" pitchFamily="18" charset="-127"/>
                <a:ea typeface="Batang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1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38\Desktop\Nueva carpeta\IMG_2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5602" y="934798"/>
            <a:ext cx="6203570" cy="51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49988" y="1052736"/>
            <a:ext cx="5256584" cy="186204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s-MX" sz="11500" dirty="0" smtClean="0">
                <a:solidFill>
                  <a:schemeClr val="bg1"/>
                </a:solidFill>
                <a:latin typeface="Comic Sans MS" pitchFamily="66" charset="0"/>
              </a:rPr>
              <a:t>Gracias</a:t>
            </a:r>
            <a:endParaRPr lang="es-MX" sz="115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es-EC" dirty="0" smtClean="0"/>
              <a:t>FORMULACIÓN DEL PROBLEMA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412776"/>
            <a:ext cx="7427168" cy="3168352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 smtClean="0"/>
              <a:t>¿Cuál es el nivel de adquisición de la lectoescritura en los niños y niñas del ISM Academy Quito, que utilizan el Método Fonético, en relación con niños y niñas de otras instituciones que utilizan el Método Global?</a:t>
            </a:r>
            <a:endParaRPr lang="es-EC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168352" cy="229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2905" y="260648"/>
            <a:ext cx="8229600" cy="1143000"/>
          </a:xfrm>
        </p:spPr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628800"/>
            <a:ext cx="7272808" cy="3312368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 smtClean="0"/>
              <a:t>Comparar el nivel de adquisición de la lectoescritura de los niños y niñas del colegio ISM Academy Quito, que aprenden con el Método Fonético con otros niños y niñas de otras instituciones que aprenden con el Método Global.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1406"/>
            <a:ext cx="2896344" cy="194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4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025810"/>
              </p:ext>
            </p:extLst>
          </p:nvPr>
        </p:nvGraphicFramePr>
        <p:xfrm>
          <a:off x="467544" y="476672"/>
          <a:ext cx="907300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2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2420888"/>
            <a:ext cx="3384376" cy="24048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4000" dirty="0" smtClean="0"/>
              <a:t>CAPÍTULO II</a:t>
            </a:r>
          </a:p>
          <a:p>
            <a:pPr marL="0" indent="0" algn="ctr">
              <a:buNone/>
            </a:pPr>
            <a:r>
              <a:rPr lang="es-EC" sz="4000" dirty="0" smtClean="0"/>
              <a:t>MARCO </a:t>
            </a:r>
          </a:p>
          <a:p>
            <a:pPr marL="0" indent="0" algn="ctr">
              <a:buNone/>
            </a:pPr>
            <a:r>
              <a:rPr lang="es-EC" sz="4000" dirty="0" smtClean="0"/>
              <a:t>TEÓRICO</a:t>
            </a:r>
            <a:endParaRPr lang="es-EC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4"/>
          <a:stretch/>
        </p:blipFill>
        <p:spPr bwMode="auto">
          <a:xfrm>
            <a:off x="0" y="0"/>
            <a:ext cx="4803775" cy="114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9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00808"/>
            <a:ext cx="7991832" cy="4299843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C" sz="3600" dirty="0" smtClean="0"/>
              <a:t>           </a:t>
            </a:r>
          </a:p>
          <a:p>
            <a:pPr marL="0" indent="0">
              <a:buNone/>
            </a:pPr>
            <a:endParaRPr lang="es-EC" sz="3600" dirty="0" smtClean="0"/>
          </a:p>
          <a:p>
            <a:pPr marL="0" indent="0">
              <a:buNone/>
            </a:pPr>
            <a:r>
              <a:rPr lang="es-EC" sz="2800" dirty="0" smtClean="0"/>
              <a:t>1ero.           sonido           canal auditivo           fonema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endParaRPr lang="es-EC" sz="2800" dirty="0" smtClean="0"/>
          </a:p>
          <a:p>
            <a:pPr marL="0" indent="0">
              <a:buNone/>
            </a:pPr>
            <a:r>
              <a:rPr lang="es-EC" sz="2800" dirty="0" smtClean="0"/>
              <a:t>2do.             gráfica           canal visual              grafema</a:t>
            </a:r>
            <a:endParaRPr lang="es-EC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es-EC" dirty="0" smtClean="0"/>
              <a:t>Aprendizaje de la lectoescritura</a:t>
            </a:r>
            <a:endParaRPr lang="es-EC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1907704" y="328498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3800638" y="328498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6746070" y="32634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907704" y="472514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851920" y="472514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6552289" y="472514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8172400" y="3429000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1023</Words>
  <Application>Microsoft Office PowerPoint</Application>
  <PresentationFormat>Presentación en pantalla (4:3)</PresentationFormat>
  <Paragraphs>173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Trabajo de investigación previo a la obtención del título de:</vt:lpstr>
      <vt:lpstr>TEMA:</vt:lpstr>
      <vt:lpstr>Presentación de PowerPoint</vt:lpstr>
      <vt:lpstr>Presentación de PowerPoint</vt:lpstr>
      <vt:lpstr>FORMULACIÓN DEL PROBLEMA</vt:lpstr>
      <vt:lpstr>OBJETIVO GENERAL</vt:lpstr>
      <vt:lpstr>OBJETIVOS ESPECÍFICOS</vt:lpstr>
      <vt:lpstr>Presentación de PowerPoint</vt:lpstr>
      <vt:lpstr>Aprendizaje de la lectoescritura</vt:lpstr>
      <vt:lpstr>Factores que condicionan la adquisición de la lectoescritura</vt:lpstr>
      <vt:lpstr>EL APRESTAMIENTO</vt:lpstr>
      <vt:lpstr>PROCESO DE LECTOESCRITURA</vt:lpstr>
      <vt:lpstr>Presentación de PowerPoint</vt:lpstr>
      <vt:lpstr>VENTAJAS Y DESVENTAJAS</vt:lpstr>
      <vt:lpstr>MÉTODO GLOBAL</vt:lpstr>
      <vt:lpstr>VENTAJAS Y DESVENTAJAS</vt:lpstr>
      <vt:lpstr>HIPÓTESIS</vt:lpstr>
      <vt:lpstr>VARIABLES</vt:lpstr>
      <vt:lpstr>Presentación de PowerPoint</vt:lpstr>
      <vt:lpstr>DISEÑO DE LA INVESTIGACIÓN</vt:lpstr>
      <vt:lpstr>RESULTADOS DE LA EVALUACIÓN</vt:lpstr>
      <vt:lpstr>REPRESENTACIÓN GRÁFICA</vt:lpstr>
      <vt:lpstr>CONCLUSIONES</vt:lpstr>
      <vt:lpstr>RECOMENDACIONES</vt:lpstr>
      <vt:lpstr>Presentación de PowerPoint</vt:lpstr>
      <vt:lpstr>GUÍA DIDÁCTICA</vt:lpstr>
      <vt:lpstr>Presentación de PowerPoint</vt:lpstr>
      <vt:lpstr>PLANIFICACIÓN DE CLASE</vt:lpstr>
      <vt:lpstr>Presentación de PowerPoint</vt:lpstr>
      <vt:lpstr>Presentación de PowerPoint</vt:lpstr>
      <vt:lpstr>Presentación de PowerPoint</vt:lpstr>
      <vt:lpstr>Presentación de PowerPoint</vt:lpstr>
      <vt:lpstr>EJEMPLO DE ESCALERAS DE COMBINACIONES  ( Sílabas )</vt:lpstr>
      <vt:lpstr>Combinaciones de la letra Mm</vt:lpstr>
      <vt:lpstr>Combinaciones de la letra Ff</vt:lpstr>
      <vt:lpstr>Combinaciones de la letra Rr</vt:lpstr>
      <vt:lpstr>CASITA PARA LA UBICACIÓN DE LETRAS</vt:lpstr>
      <vt:lpstr>HOJAS PARA EJERCICIOS DE CALIGRAFÍA</vt:lpstr>
      <vt:lpstr>HOJA PARA IDENTIFICACIÓN DEL RENGLÓN</vt:lpstr>
      <vt:lpstr>HOJA PARA LA ESCRITURA DEL NOMBRE</vt:lpstr>
      <vt:lpstr>HOJA PARA IDENTIFICACIÓN DE LA LETRA</vt:lpstr>
      <vt:lpstr>HOJA PARA RELACIÓN DE DIBUJO CON LA LETRA</vt:lpstr>
      <vt:lpstr>HOJA DE CALIGRAFÍA EN MAYÚSCULA Y MINÚSCULA</vt:lpstr>
      <vt:lpstr>HOJA DE CALIGRAFÍA DE LA LETRA CON SUS COMBINACIONES</vt:lpstr>
      <vt:lpstr>HOJA PARA DICTADO DE PALABRAS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ESPE</cp:lastModifiedBy>
  <cp:revision>64</cp:revision>
  <dcterms:created xsi:type="dcterms:W3CDTF">2014-08-24T21:44:49Z</dcterms:created>
  <dcterms:modified xsi:type="dcterms:W3CDTF">2014-09-15T23:08:16Z</dcterms:modified>
</cp:coreProperties>
</file>