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12" r:id="rId2"/>
  </p:sldMasterIdLst>
  <p:notesMasterIdLst>
    <p:notesMasterId r:id="rId28"/>
  </p:notesMasterIdLst>
  <p:handoutMasterIdLst>
    <p:handoutMasterId r:id="rId29"/>
  </p:handoutMasterIdLst>
  <p:sldIdLst>
    <p:sldId id="276" r:id="rId3"/>
    <p:sldId id="320" r:id="rId4"/>
    <p:sldId id="287" r:id="rId5"/>
    <p:sldId id="286" r:id="rId6"/>
    <p:sldId id="337" r:id="rId7"/>
    <p:sldId id="342" r:id="rId8"/>
    <p:sldId id="340" r:id="rId9"/>
    <p:sldId id="316" r:id="rId10"/>
    <p:sldId id="266" r:id="rId11"/>
    <p:sldId id="302" r:id="rId12"/>
    <p:sldId id="303" r:id="rId13"/>
    <p:sldId id="305" r:id="rId14"/>
    <p:sldId id="306" r:id="rId15"/>
    <p:sldId id="314" r:id="rId16"/>
    <p:sldId id="355" r:id="rId17"/>
    <p:sldId id="356" r:id="rId18"/>
    <p:sldId id="357" r:id="rId19"/>
    <p:sldId id="332" r:id="rId20"/>
    <p:sldId id="333" r:id="rId21"/>
    <p:sldId id="334" r:id="rId22"/>
    <p:sldId id="335" r:id="rId23"/>
    <p:sldId id="358" r:id="rId24"/>
    <p:sldId id="359" r:id="rId25"/>
    <p:sldId id="351" r:id="rId26"/>
    <p:sldId id="3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814"/>
    <a:srgbClr val="FCC8FD"/>
    <a:srgbClr val="171630"/>
    <a:srgbClr val="FCB2D3"/>
    <a:srgbClr val="7B4B2D"/>
    <a:srgbClr val="07B93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5324" autoAdjust="0"/>
  </p:normalViewPr>
  <p:slideViewPr>
    <p:cSldViewPr snapToGrid="0">
      <p:cViewPr varScale="1">
        <p:scale>
          <a:sx n="74" d="100"/>
          <a:sy n="74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%20corregi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PARA%20ENVIAR%20PERFIL\ta%20bulacion%20corregi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41143142325351E-2"/>
          <c:y val="0.12456650693462244"/>
          <c:w val="0.80089952210223858"/>
          <c:h val="0.7891221374045803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Hoja6!$A$61:$A$62</c:f>
              <c:strCache>
                <c:ptCount val="2"/>
                <c:pt idx="0">
                  <c:v>SI</c:v>
                </c:pt>
                <c:pt idx="1">
                  <c:v>NO </c:v>
                </c:pt>
              </c:strCache>
            </c:strRef>
          </c:cat>
          <c:val>
            <c:numRef>
              <c:f>Hoja6!$B$61:$B$62</c:f>
              <c:numCache>
                <c:formatCode>General</c:formatCode>
                <c:ptCount val="2"/>
                <c:pt idx="0">
                  <c:v>10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36558474125998E-2"/>
          <c:y val="0.10478048650998271"/>
          <c:w val="0.83673029037050828"/>
          <c:h val="0.82664109991432422"/>
        </c:manualLayout>
      </c:layout>
      <c:pie3DChart>
        <c:varyColors val="1"/>
        <c:ser>
          <c:idx val="0"/>
          <c:order val="0"/>
          <c:spPr>
            <a:solidFill>
              <a:srgbClr val="00FF00"/>
            </a:solidFill>
          </c:spPr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Hoja6!$A$169:$A$170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Hoja6!$B$169:$B$170</c:f>
              <c:numCache>
                <c:formatCode>General</c:formatCode>
                <c:ptCount val="2"/>
                <c:pt idx="0">
                  <c:v>7</c:v>
                </c:pt>
                <c:pt idx="1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9738673970067E-4"/>
          <c:y val="0"/>
          <c:w val="0.59796546221228775"/>
          <c:h val="0.88460634482782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CB2D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Hoja6!$A$194:$A$201</c:f>
              <c:strCache>
                <c:ptCount val="8"/>
                <c:pt idx="0">
                  <c:v>Capacitación</c:v>
                </c:pt>
                <c:pt idx="1">
                  <c:v>Tiempo</c:v>
                </c:pt>
                <c:pt idx="2">
                  <c:v>Espacio </c:v>
                </c:pt>
                <c:pt idx="3">
                  <c:v>Reciclaje (dar los residuos a recicladores)</c:v>
                </c:pt>
                <c:pt idx="4">
                  <c:v>Costumbre</c:v>
                </c:pt>
                <c:pt idx="5">
                  <c:v>Recolección general</c:v>
                </c:pt>
                <c:pt idx="6">
                  <c:v>Motivación </c:v>
                </c:pt>
                <c:pt idx="7">
                  <c:v>Falta de algún plan</c:v>
                </c:pt>
              </c:strCache>
            </c:strRef>
          </c:cat>
          <c:val>
            <c:numRef>
              <c:f>Hoja6!$B$194:$B$201</c:f>
              <c:numCache>
                <c:formatCode>General</c:formatCode>
                <c:ptCount val="8"/>
                <c:pt idx="0">
                  <c:v>47</c:v>
                </c:pt>
                <c:pt idx="1">
                  <c:v>9</c:v>
                </c:pt>
                <c:pt idx="2">
                  <c:v>27</c:v>
                </c:pt>
                <c:pt idx="3">
                  <c:v>7</c:v>
                </c:pt>
                <c:pt idx="4">
                  <c:v>44</c:v>
                </c:pt>
                <c:pt idx="5">
                  <c:v>40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150063330029785"/>
          <c:y val="1.9113060414042884E-2"/>
          <c:w val="0.33702317556520711"/>
          <c:h val="0.97829967372566684"/>
        </c:manualLayout>
      </c:layout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65001785840478E-3"/>
          <c:y val="1.8598999655759345E-3"/>
          <c:w val="0.62560328945594801"/>
          <c:h val="0.90387636803827853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146814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CC8F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Hoja6!$D$362:$D$366</c:f>
              <c:strCache>
                <c:ptCount val="5"/>
                <c:pt idx="0">
                  <c:v>Vidrios</c:v>
                </c:pt>
                <c:pt idx="1">
                  <c:v>Plásticos</c:v>
                </c:pt>
                <c:pt idx="2">
                  <c:v>Papel/cartón</c:v>
                </c:pt>
                <c:pt idx="3">
                  <c:v>Residuos orgánicos (restos de alimentos)</c:v>
                </c:pt>
                <c:pt idx="4">
                  <c:v>Otros</c:v>
                </c:pt>
              </c:strCache>
            </c:strRef>
          </c:cat>
          <c:val>
            <c:numRef>
              <c:f>Hoja6!$E$362:$E$366</c:f>
              <c:numCache>
                <c:formatCode>General</c:formatCode>
                <c:ptCount val="5"/>
                <c:pt idx="0">
                  <c:v>2</c:v>
                </c:pt>
                <c:pt idx="1">
                  <c:v>43</c:v>
                </c:pt>
                <c:pt idx="2">
                  <c:v>30</c:v>
                </c:pt>
                <c:pt idx="3">
                  <c:v>34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Hoja6!$D$362:$D$366</c:f>
              <c:strCache>
                <c:ptCount val="5"/>
                <c:pt idx="0">
                  <c:v>Vidrios</c:v>
                </c:pt>
                <c:pt idx="1">
                  <c:v>Plásticos</c:v>
                </c:pt>
                <c:pt idx="2">
                  <c:v>Papel/cartón</c:v>
                </c:pt>
                <c:pt idx="3">
                  <c:v>Residuos orgánicos (restos de alimentos)</c:v>
                </c:pt>
                <c:pt idx="4">
                  <c:v>Otros</c:v>
                </c:pt>
              </c:strCache>
            </c:strRef>
          </c:cat>
          <c:val>
            <c:numRef>
              <c:f>Hoja6!$F$362:$F$366</c:f>
              <c:numCache>
                <c:formatCode>0%</c:formatCode>
                <c:ptCount val="5"/>
                <c:pt idx="0">
                  <c:v>2.0000000000000011E-2</c:v>
                </c:pt>
                <c:pt idx="1">
                  <c:v>0.39000000000000101</c:v>
                </c:pt>
                <c:pt idx="2">
                  <c:v>0.28000000000000008</c:v>
                </c:pt>
                <c:pt idx="3">
                  <c:v>0.31000000000000089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942936215265647"/>
          <c:y val="0.13177732313556395"/>
          <c:w val="0.31841511802100481"/>
          <c:h val="0.86822267686443599"/>
        </c:manualLayout>
      </c:layout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5797694457844829E-2"/>
          <c:w val="0.67089029723149984"/>
          <c:h val="0.96420230554215525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7B4B2D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Hoja6!$A$408:$A$412</c:f>
              <c:strCache>
                <c:ptCount val="5"/>
                <c:pt idx="0">
                  <c:v>Muy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 </c:v>
                </c:pt>
                <c:pt idx="4">
                  <c:v>Totalmente en desacuerdo</c:v>
                </c:pt>
              </c:strCache>
            </c:strRef>
          </c:cat>
          <c:val>
            <c:numRef>
              <c:f>Hoja6!$B$408:$B$412</c:f>
              <c:numCache>
                <c:formatCode>General</c:formatCode>
                <c:ptCount val="5"/>
                <c:pt idx="0">
                  <c:v>38</c:v>
                </c:pt>
                <c:pt idx="1">
                  <c:v>59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971805305923281"/>
          <c:y val="0.11665426562677038"/>
          <c:w val="0.31961909527535248"/>
          <c:h val="0.62428002910837499"/>
        </c:manualLayout>
      </c:layout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80998783198078E-2"/>
          <c:y val="9.8098514384731036E-2"/>
          <c:w val="0.54872617934252477"/>
          <c:h val="0.842637922686848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B4B2D"/>
              </a:solidFill>
            </c:spPr>
          </c:dPt>
          <c:dPt>
            <c:idx val="1"/>
            <c:bubble3D val="0"/>
            <c:spPr>
              <a:solidFill>
                <a:srgbClr val="07B931"/>
              </a:solidFill>
            </c:spPr>
          </c:dPt>
          <c:dPt>
            <c:idx val="2"/>
            <c:bubble3D val="0"/>
            <c:spPr>
              <a:solidFill>
                <a:srgbClr val="FCB2D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Hoja6!$A$509:$A$513</c:f>
              <c:strCache>
                <c:ptCount val="5"/>
                <c:pt idx="0">
                  <c:v>Muy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 </c:v>
                </c:pt>
                <c:pt idx="4">
                  <c:v>Totalmente en desacuerdo</c:v>
                </c:pt>
              </c:strCache>
            </c:strRef>
          </c:cat>
          <c:val>
            <c:numRef>
              <c:f>Hoja6!$B$509:$B$513</c:f>
              <c:numCache>
                <c:formatCode>General</c:formatCode>
                <c:ptCount val="5"/>
                <c:pt idx="0">
                  <c:v>40</c:v>
                </c:pt>
                <c:pt idx="1">
                  <c:v>55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Hoja6!$A$509:$A$513</c:f>
              <c:strCache>
                <c:ptCount val="5"/>
                <c:pt idx="0">
                  <c:v>Muy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 </c:v>
                </c:pt>
                <c:pt idx="4">
                  <c:v>Totalmente en desacuerdo</c:v>
                </c:pt>
              </c:strCache>
            </c:strRef>
          </c:cat>
          <c:val>
            <c:numRef>
              <c:f>Hoja6!$C$509:$C$513</c:f>
              <c:numCache>
                <c:formatCode>0%</c:formatCode>
                <c:ptCount val="5"/>
                <c:pt idx="0">
                  <c:v>0.37000000000000011</c:v>
                </c:pt>
                <c:pt idx="1">
                  <c:v>0.5</c:v>
                </c:pt>
                <c:pt idx="2">
                  <c:v>9.0000000000000024E-2</c:v>
                </c:pt>
                <c:pt idx="3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1740327100367474"/>
          <c:y val="6.3972486263222383E-2"/>
          <c:w val="0.26228609463604141"/>
          <c:h val="0.82751424482015989"/>
        </c:manualLayout>
      </c:layout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CC8F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Hoja8!$A$565:$A$566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Hoja8!$B$565:$B$566</c:f>
              <c:numCache>
                <c:formatCode>General</c:formatCode>
                <c:ptCount val="2"/>
                <c:pt idx="0">
                  <c:v>102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46814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Hoja8!$A$639:$A$643</c:f>
              <c:strCache>
                <c:ptCount val="5"/>
                <c:pt idx="0">
                  <c:v>Muy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 </c:v>
                </c:pt>
                <c:pt idx="4">
                  <c:v>Totalmente en desacuerdo</c:v>
                </c:pt>
              </c:strCache>
            </c:strRef>
          </c:cat>
          <c:val>
            <c:numRef>
              <c:f>Hoja8!$B$639:$B$643</c:f>
              <c:numCache>
                <c:formatCode>General</c:formatCode>
                <c:ptCount val="5"/>
                <c:pt idx="0">
                  <c:v>43</c:v>
                </c:pt>
                <c:pt idx="1">
                  <c:v>57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image" Target="../media/image6.jpg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38.jpg"/><Relationship Id="rId2" Type="http://schemas.openxmlformats.org/officeDocument/2006/relationships/image" Target="../media/image29.jpeg"/><Relationship Id="rId1" Type="http://schemas.openxmlformats.org/officeDocument/2006/relationships/image" Target="../media/image28.jpg"/><Relationship Id="rId6" Type="http://schemas.openxmlformats.org/officeDocument/2006/relationships/image" Target="../media/image33.gif"/><Relationship Id="rId11" Type="http://schemas.openxmlformats.org/officeDocument/2006/relationships/image" Target="../media/image37.jpg"/><Relationship Id="rId5" Type="http://schemas.openxmlformats.org/officeDocument/2006/relationships/image" Target="../media/image32.png"/><Relationship Id="rId10" Type="http://schemas.openxmlformats.org/officeDocument/2006/relationships/image" Target="../media/image9.jp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F1AA9-C88E-42A7-99F8-76870601FC6F}" type="doc">
      <dgm:prSet loTypeId="urn:microsoft.com/office/officeart/2005/8/layout/hList7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87B7930-6976-43E3-87A6-779259760F25}">
      <dgm:prSet phldrT="[Texto]" custT="1"/>
      <dgm:spPr/>
      <dgm:t>
        <a:bodyPr/>
        <a:lstStyle/>
        <a:p>
          <a:r>
            <a:rPr lang="es-EC" sz="20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de difusión, capacitación y principios de manejo de residuos sólidos</a:t>
          </a:r>
          <a:r>
            <a:rPr lang="es-EC" sz="16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1B17E-C8D2-40A7-A360-A8914AFD186F}" type="parTrans" cxnId="{FE0B8778-12C1-4AB4-A4DD-387A8557B0C9}">
      <dgm:prSet/>
      <dgm:spPr/>
      <dgm:t>
        <a:bodyPr/>
        <a:lstStyle/>
        <a:p>
          <a:endParaRPr lang="es-EC" sz="160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9E8DE-673C-492B-9AD8-156E62EC1B26}" type="sibTrans" cxnId="{FE0B8778-12C1-4AB4-A4DD-387A8557B0C9}">
      <dgm:prSet/>
      <dgm:spPr/>
      <dgm:t>
        <a:bodyPr/>
        <a:lstStyle/>
        <a:p>
          <a:endParaRPr lang="es-EC" sz="160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3EFE0-0CE4-4DE1-9B20-9E71DCEA4072}">
      <dgm:prSet custT="1"/>
      <dgm:spPr/>
      <dgm:t>
        <a:bodyPr/>
        <a:lstStyle/>
        <a:p>
          <a:r>
            <a:rPr lang="es-ES" sz="20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Acción participativa entre los </a:t>
          </a:r>
          <a:r>
            <a:rPr lang="es-ES" sz="20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sujetos de estudio.</a:t>
          </a:r>
          <a:endParaRPr lang="es-EC" sz="20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A0AA2-F01A-436B-BB46-6BB64512C33B}" type="parTrans" cxnId="{A73CFAD6-325A-40CD-B08A-D11F6DA24CDD}">
      <dgm:prSet/>
      <dgm:spPr/>
      <dgm:t>
        <a:bodyPr/>
        <a:lstStyle/>
        <a:p>
          <a:endParaRPr lang="es-EC">
            <a:solidFill>
              <a:srgbClr val="171630"/>
            </a:solidFill>
          </a:endParaRPr>
        </a:p>
      </dgm:t>
    </dgm:pt>
    <dgm:pt modelId="{F1BA70B6-E2F5-4297-ABE1-9D4489F584D5}" type="sibTrans" cxnId="{A73CFAD6-325A-40CD-B08A-D11F6DA24CDD}">
      <dgm:prSet/>
      <dgm:spPr/>
      <dgm:t>
        <a:bodyPr/>
        <a:lstStyle/>
        <a:p>
          <a:endParaRPr lang="es-EC">
            <a:solidFill>
              <a:srgbClr val="171630"/>
            </a:solidFill>
          </a:endParaRPr>
        </a:p>
      </dgm:t>
    </dgm:pt>
    <dgm:pt modelId="{305FE69B-264F-40D2-82DB-AC8B2095886A}">
      <dgm:prSet custT="1"/>
      <dgm:spPr/>
      <dgm:t>
        <a:bodyPr/>
        <a:lstStyle/>
        <a:p>
          <a:endParaRPr lang="es-ES" sz="2000" dirty="0" smtClean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20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Propósito: Reducir, reutilizar y reciclar, propiciar adecuados procedimientos de selección, clasificación y almacenamiento temporal de los residuos sólidos orgánicos </a:t>
          </a:r>
          <a:r>
            <a:rPr lang="es-ES" sz="20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s-ES" sz="20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inorgánicos.</a:t>
          </a:r>
          <a:endParaRPr lang="es-EC" sz="20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95074-82A4-46CD-A926-BE4A2C695390}" type="parTrans" cxnId="{A9308FF3-C1F4-43DE-AD25-F717447173DA}">
      <dgm:prSet/>
      <dgm:spPr/>
      <dgm:t>
        <a:bodyPr/>
        <a:lstStyle/>
        <a:p>
          <a:endParaRPr lang="es-EC">
            <a:solidFill>
              <a:srgbClr val="171630"/>
            </a:solidFill>
          </a:endParaRPr>
        </a:p>
      </dgm:t>
    </dgm:pt>
    <dgm:pt modelId="{FABC16D1-4674-4244-9FB9-1E9CD31810CE}" type="sibTrans" cxnId="{A9308FF3-C1F4-43DE-AD25-F717447173DA}">
      <dgm:prSet/>
      <dgm:spPr/>
      <dgm:t>
        <a:bodyPr/>
        <a:lstStyle/>
        <a:p>
          <a:endParaRPr lang="es-EC">
            <a:solidFill>
              <a:srgbClr val="171630"/>
            </a:solidFill>
          </a:endParaRPr>
        </a:p>
      </dgm:t>
    </dgm:pt>
    <dgm:pt modelId="{1B790207-6CE2-45F6-A6A2-E7E5ADE8A119}" type="pres">
      <dgm:prSet presAssocID="{192F1AA9-C88E-42A7-99F8-76870601F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ABE01D4-E8DD-4646-A2AF-140EAF804FA6}" type="pres">
      <dgm:prSet presAssocID="{192F1AA9-C88E-42A7-99F8-76870601FC6F}" presName="fgShape" presStyleLbl="fgShp" presStyleIdx="0" presStyleCnt="1" custLinFactNeighborX="-242" custLinFactNeighborY="25569"/>
      <dgm:spPr/>
      <dgm:t>
        <a:bodyPr/>
        <a:lstStyle/>
        <a:p>
          <a:endParaRPr lang="es-EC"/>
        </a:p>
      </dgm:t>
    </dgm:pt>
    <dgm:pt modelId="{B38E31B2-F1CE-418A-A3F1-64DA52EA1B18}" type="pres">
      <dgm:prSet presAssocID="{192F1AA9-C88E-42A7-99F8-76870601FC6F}" presName="linComp" presStyleCnt="0"/>
      <dgm:spPr/>
      <dgm:t>
        <a:bodyPr/>
        <a:lstStyle/>
        <a:p>
          <a:endParaRPr lang="es-EC"/>
        </a:p>
      </dgm:t>
    </dgm:pt>
    <dgm:pt modelId="{06BDC59B-3D85-4520-98B0-C2E4922796AB}" type="pres">
      <dgm:prSet presAssocID="{687B7930-6976-43E3-87A6-779259760F25}" presName="compNode" presStyleCnt="0"/>
      <dgm:spPr/>
      <dgm:t>
        <a:bodyPr/>
        <a:lstStyle/>
        <a:p>
          <a:endParaRPr lang="es-EC"/>
        </a:p>
      </dgm:t>
    </dgm:pt>
    <dgm:pt modelId="{DA5423B0-0B43-4FF5-98F2-8FE680C4C0C4}" type="pres">
      <dgm:prSet presAssocID="{687B7930-6976-43E3-87A6-779259760F25}" presName="bkgdShape" presStyleLbl="node1" presStyleIdx="0" presStyleCnt="3"/>
      <dgm:spPr/>
      <dgm:t>
        <a:bodyPr/>
        <a:lstStyle/>
        <a:p>
          <a:endParaRPr lang="es-EC"/>
        </a:p>
      </dgm:t>
    </dgm:pt>
    <dgm:pt modelId="{B252B5EE-2DC5-420C-9A7B-337392C0EFA8}" type="pres">
      <dgm:prSet presAssocID="{687B7930-6976-43E3-87A6-779259760F2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234D15-C6F2-4DD5-8F93-F4AA5EE61583}" type="pres">
      <dgm:prSet presAssocID="{687B7930-6976-43E3-87A6-779259760F25}" presName="invisiNode" presStyleLbl="node1" presStyleIdx="0" presStyleCnt="3"/>
      <dgm:spPr/>
      <dgm:t>
        <a:bodyPr/>
        <a:lstStyle/>
        <a:p>
          <a:endParaRPr lang="es-EC"/>
        </a:p>
      </dgm:t>
    </dgm:pt>
    <dgm:pt modelId="{E1B8A71C-2106-4722-B95E-4F5726039E5E}" type="pres">
      <dgm:prSet presAssocID="{687B7930-6976-43E3-87A6-779259760F25}" presName="imagNode" presStyleLbl="fgImgPlace1" presStyleIdx="0" presStyleCnt="3" custScaleX="150961" custScaleY="1266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s-EC"/>
        </a:p>
      </dgm:t>
    </dgm:pt>
    <dgm:pt modelId="{18C1F40B-74B4-4F5B-AB61-37C5613A2E9C}" type="pres">
      <dgm:prSet presAssocID="{F129E8DE-673C-492B-9AD8-156E62EC1B2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75DDA4C-E510-4111-A7AE-74ACF96D3D47}" type="pres">
      <dgm:prSet presAssocID="{2873EFE0-0CE4-4DE1-9B20-9E71DCEA4072}" presName="compNode" presStyleCnt="0"/>
      <dgm:spPr/>
      <dgm:t>
        <a:bodyPr/>
        <a:lstStyle/>
        <a:p>
          <a:endParaRPr lang="es-EC"/>
        </a:p>
      </dgm:t>
    </dgm:pt>
    <dgm:pt modelId="{0B4110DD-771C-4981-93AF-8853FE10D48B}" type="pres">
      <dgm:prSet presAssocID="{2873EFE0-0CE4-4DE1-9B20-9E71DCEA4072}" presName="bkgdShape" presStyleLbl="node1" presStyleIdx="1" presStyleCnt="3"/>
      <dgm:spPr/>
      <dgm:t>
        <a:bodyPr/>
        <a:lstStyle/>
        <a:p>
          <a:endParaRPr lang="es-EC"/>
        </a:p>
      </dgm:t>
    </dgm:pt>
    <dgm:pt modelId="{DE049B3C-C37E-425E-965F-18FD57B6DF67}" type="pres">
      <dgm:prSet presAssocID="{2873EFE0-0CE4-4DE1-9B20-9E71DCEA407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BC0A57-4AF6-407C-83E3-4B6843AC1D36}" type="pres">
      <dgm:prSet presAssocID="{2873EFE0-0CE4-4DE1-9B20-9E71DCEA4072}" presName="invisiNode" presStyleLbl="node1" presStyleIdx="1" presStyleCnt="3"/>
      <dgm:spPr/>
      <dgm:t>
        <a:bodyPr/>
        <a:lstStyle/>
        <a:p>
          <a:endParaRPr lang="es-EC"/>
        </a:p>
      </dgm:t>
    </dgm:pt>
    <dgm:pt modelId="{76659C1A-040E-40DD-877C-5DD31A63049C}" type="pres">
      <dgm:prSet presAssocID="{2873EFE0-0CE4-4DE1-9B20-9E71DCEA4072}" presName="imagNode" presStyleLbl="fgImgPlace1" presStyleIdx="1" presStyleCnt="3" custScaleX="147275" custScaleY="1322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C"/>
        </a:p>
      </dgm:t>
    </dgm:pt>
    <dgm:pt modelId="{B6064618-88CE-4B8B-8585-C3528E75F752}" type="pres">
      <dgm:prSet presAssocID="{F1BA70B6-E2F5-4297-ABE1-9D4489F584D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3F2943F-5ADD-4C78-95EE-DB2D5EFA12FB}" type="pres">
      <dgm:prSet presAssocID="{305FE69B-264F-40D2-82DB-AC8B2095886A}" presName="compNode" presStyleCnt="0"/>
      <dgm:spPr/>
      <dgm:t>
        <a:bodyPr/>
        <a:lstStyle/>
        <a:p>
          <a:endParaRPr lang="es-EC"/>
        </a:p>
      </dgm:t>
    </dgm:pt>
    <dgm:pt modelId="{FA9D7AF9-99DE-43EE-8537-37B9CE9C46A9}" type="pres">
      <dgm:prSet presAssocID="{305FE69B-264F-40D2-82DB-AC8B2095886A}" presName="bkgdShape" presStyleLbl="node1" presStyleIdx="2" presStyleCnt="3"/>
      <dgm:spPr/>
      <dgm:t>
        <a:bodyPr/>
        <a:lstStyle/>
        <a:p>
          <a:endParaRPr lang="es-EC"/>
        </a:p>
      </dgm:t>
    </dgm:pt>
    <dgm:pt modelId="{1D5451D0-BE32-49BA-8FBD-9D954F84F833}" type="pres">
      <dgm:prSet presAssocID="{305FE69B-264F-40D2-82DB-AC8B209588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00D4D0-1F5F-49C5-A9BB-5F002F0D03D0}" type="pres">
      <dgm:prSet presAssocID="{305FE69B-264F-40D2-82DB-AC8B2095886A}" presName="invisiNode" presStyleLbl="node1" presStyleIdx="2" presStyleCnt="3"/>
      <dgm:spPr/>
      <dgm:t>
        <a:bodyPr/>
        <a:lstStyle/>
        <a:p>
          <a:endParaRPr lang="es-EC"/>
        </a:p>
      </dgm:t>
    </dgm:pt>
    <dgm:pt modelId="{681ED1F4-7A8B-4166-84E3-B42E29F2D3F4}" type="pres">
      <dgm:prSet presAssocID="{305FE69B-264F-40D2-82DB-AC8B2095886A}" presName="imagNode" presStyleLbl="fgImgPlace1" presStyleIdx="2" presStyleCnt="3" custScaleX="139901" custScaleY="1241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EC"/>
        </a:p>
      </dgm:t>
    </dgm:pt>
  </dgm:ptLst>
  <dgm:cxnLst>
    <dgm:cxn modelId="{A9308FF3-C1F4-43DE-AD25-F717447173DA}" srcId="{192F1AA9-C88E-42A7-99F8-76870601FC6F}" destId="{305FE69B-264F-40D2-82DB-AC8B2095886A}" srcOrd="2" destOrd="0" parTransId="{91395074-82A4-46CD-A926-BE4A2C695390}" sibTransId="{FABC16D1-4674-4244-9FB9-1E9CD31810CE}"/>
    <dgm:cxn modelId="{FE0B8778-12C1-4AB4-A4DD-387A8557B0C9}" srcId="{192F1AA9-C88E-42A7-99F8-76870601FC6F}" destId="{687B7930-6976-43E3-87A6-779259760F25}" srcOrd="0" destOrd="0" parTransId="{0381B17E-C8D2-40A7-A360-A8914AFD186F}" sibTransId="{F129E8DE-673C-492B-9AD8-156E62EC1B26}"/>
    <dgm:cxn modelId="{F15F5E23-1E75-46FF-A417-AAD1CE374E0D}" type="presOf" srcId="{305FE69B-264F-40D2-82DB-AC8B2095886A}" destId="{FA9D7AF9-99DE-43EE-8537-37B9CE9C46A9}" srcOrd="0" destOrd="0" presId="urn:microsoft.com/office/officeart/2005/8/layout/hList7"/>
    <dgm:cxn modelId="{8EC8E1A2-7B9E-40B3-8FD2-67D119921DD0}" type="presOf" srcId="{F129E8DE-673C-492B-9AD8-156E62EC1B26}" destId="{18C1F40B-74B4-4F5B-AB61-37C5613A2E9C}" srcOrd="0" destOrd="0" presId="urn:microsoft.com/office/officeart/2005/8/layout/hList7"/>
    <dgm:cxn modelId="{622E8EDC-146A-4BD5-8B67-F9DAEE00F491}" type="presOf" srcId="{2873EFE0-0CE4-4DE1-9B20-9E71DCEA4072}" destId="{0B4110DD-771C-4981-93AF-8853FE10D48B}" srcOrd="0" destOrd="0" presId="urn:microsoft.com/office/officeart/2005/8/layout/hList7"/>
    <dgm:cxn modelId="{DAC11387-F52C-40E1-B241-6899CE915AC1}" type="presOf" srcId="{192F1AA9-C88E-42A7-99F8-76870601FC6F}" destId="{1B790207-6CE2-45F6-A6A2-E7E5ADE8A119}" srcOrd="0" destOrd="0" presId="urn:microsoft.com/office/officeart/2005/8/layout/hList7"/>
    <dgm:cxn modelId="{BE9D4D5A-8420-4092-86F9-52BF4796584E}" type="presOf" srcId="{687B7930-6976-43E3-87A6-779259760F25}" destId="{B252B5EE-2DC5-420C-9A7B-337392C0EFA8}" srcOrd="1" destOrd="0" presId="urn:microsoft.com/office/officeart/2005/8/layout/hList7"/>
    <dgm:cxn modelId="{17D1D8F5-D776-4163-BD3E-B346E2663969}" type="presOf" srcId="{F1BA70B6-E2F5-4297-ABE1-9D4489F584D5}" destId="{B6064618-88CE-4B8B-8585-C3528E75F752}" srcOrd="0" destOrd="0" presId="urn:microsoft.com/office/officeart/2005/8/layout/hList7"/>
    <dgm:cxn modelId="{DBD2343E-F8A1-4F92-9ABE-261012D869D9}" type="presOf" srcId="{305FE69B-264F-40D2-82DB-AC8B2095886A}" destId="{1D5451D0-BE32-49BA-8FBD-9D954F84F833}" srcOrd="1" destOrd="0" presId="urn:microsoft.com/office/officeart/2005/8/layout/hList7"/>
    <dgm:cxn modelId="{A73CFAD6-325A-40CD-B08A-D11F6DA24CDD}" srcId="{192F1AA9-C88E-42A7-99F8-76870601FC6F}" destId="{2873EFE0-0CE4-4DE1-9B20-9E71DCEA4072}" srcOrd="1" destOrd="0" parTransId="{489A0AA2-F01A-436B-BB46-6BB64512C33B}" sibTransId="{F1BA70B6-E2F5-4297-ABE1-9D4489F584D5}"/>
    <dgm:cxn modelId="{8C12C613-4CE9-4A4B-8749-DAA575EDA4A1}" type="presOf" srcId="{687B7930-6976-43E3-87A6-779259760F25}" destId="{DA5423B0-0B43-4FF5-98F2-8FE680C4C0C4}" srcOrd="0" destOrd="0" presId="urn:microsoft.com/office/officeart/2005/8/layout/hList7"/>
    <dgm:cxn modelId="{8EBA5C64-21B0-4D31-BFC8-8F21A1A06E97}" type="presOf" srcId="{2873EFE0-0CE4-4DE1-9B20-9E71DCEA4072}" destId="{DE049B3C-C37E-425E-965F-18FD57B6DF67}" srcOrd="1" destOrd="0" presId="urn:microsoft.com/office/officeart/2005/8/layout/hList7"/>
    <dgm:cxn modelId="{2D172421-83AF-443E-8843-DEC29C78AEB3}" type="presParOf" srcId="{1B790207-6CE2-45F6-A6A2-E7E5ADE8A119}" destId="{EABE01D4-E8DD-4646-A2AF-140EAF804FA6}" srcOrd="0" destOrd="0" presId="urn:microsoft.com/office/officeart/2005/8/layout/hList7"/>
    <dgm:cxn modelId="{AFBB4493-EE56-400A-BF28-E6D5D3F8B6BA}" type="presParOf" srcId="{1B790207-6CE2-45F6-A6A2-E7E5ADE8A119}" destId="{B38E31B2-F1CE-418A-A3F1-64DA52EA1B18}" srcOrd="1" destOrd="0" presId="urn:microsoft.com/office/officeart/2005/8/layout/hList7"/>
    <dgm:cxn modelId="{91263AF6-2A28-46CC-9862-9C564C93565D}" type="presParOf" srcId="{B38E31B2-F1CE-418A-A3F1-64DA52EA1B18}" destId="{06BDC59B-3D85-4520-98B0-C2E4922796AB}" srcOrd="0" destOrd="0" presId="urn:microsoft.com/office/officeart/2005/8/layout/hList7"/>
    <dgm:cxn modelId="{07D6181E-E5B1-441C-8D76-AACA314E9A50}" type="presParOf" srcId="{06BDC59B-3D85-4520-98B0-C2E4922796AB}" destId="{DA5423B0-0B43-4FF5-98F2-8FE680C4C0C4}" srcOrd="0" destOrd="0" presId="urn:microsoft.com/office/officeart/2005/8/layout/hList7"/>
    <dgm:cxn modelId="{A534F75B-097A-404A-B163-C30A7209C316}" type="presParOf" srcId="{06BDC59B-3D85-4520-98B0-C2E4922796AB}" destId="{B252B5EE-2DC5-420C-9A7B-337392C0EFA8}" srcOrd="1" destOrd="0" presId="urn:microsoft.com/office/officeart/2005/8/layout/hList7"/>
    <dgm:cxn modelId="{B29512AA-9BE0-4DD6-A101-ABA7FAF6762A}" type="presParOf" srcId="{06BDC59B-3D85-4520-98B0-C2E4922796AB}" destId="{10234D15-C6F2-4DD5-8F93-F4AA5EE61583}" srcOrd="2" destOrd="0" presId="urn:microsoft.com/office/officeart/2005/8/layout/hList7"/>
    <dgm:cxn modelId="{0189F674-17C9-4635-901C-D65045EC7CAA}" type="presParOf" srcId="{06BDC59B-3D85-4520-98B0-C2E4922796AB}" destId="{E1B8A71C-2106-4722-B95E-4F5726039E5E}" srcOrd="3" destOrd="0" presId="urn:microsoft.com/office/officeart/2005/8/layout/hList7"/>
    <dgm:cxn modelId="{2512AE35-E8E4-4021-87B9-088FD7441CEA}" type="presParOf" srcId="{B38E31B2-F1CE-418A-A3F1-64DA52EA1B18}" destId="{18C1F40B-74B4-4F5B-AB61-37C5613A2E9C}" srcOrd="1" destOrd="0" presId="urn:microsoft.com/office/officeart/2005/8/layout/hList7"/>
    <dgm:cxn modelId="{BA339C80-5D09-482C-9AD5-522FB3B14BE3}" type="presParOf" srcId="{B38E31B2-F1CE-418A-A3F1-64DA52EA1B18}" destId="{275DDA4C-E510-4111-A7AE-74ACF96D3D47}" srcOrd="2" destOrd="0" presId="urn:microsoft.com/office/officeart/2005/8/layout/hList7"/>
    <dgm:cxn modelId="{E93172CA-4FF6-47BC-98E8-3296AB4592F2}" type="presParOf" srcId="{275DDA4C-E510-4111-A7AE-74ACF96D3D47}" destId="{0B4110DD-771C-4981-93AF-8853FE10D48B}" srcOrd="0" destOrd="0" presId="urn:microsoft.com/office/officeart/2005/8/layout/hList7"/>
    <dgm:cxn modelId="{C5E8E917-936C-44FC-A57E-5E1F6EE6F61E}" type="presParOf" srcId="{275DDA4C-E510-4111-A7AE-74ACF96D3D47}" destId="{DE049B3C-C37E-425E-965F-18FD57B6DF67}" srcOrd="1" destOrd="0" presId="urn:microsoft.com/office/officeart/2005/8/layout/hList7"/>
    <dgm:cxn modelId="{57FF625B-BDD7-47BA-BCC9-76AB3282F24E}" type="presParOf" srcId="{275DDA4C-E510-4111-A7AE-74ACF96D3D47}" destId="{BDBC0A57-4AF6-407C-83E3-4B6843AC1D36}" srcOrd="2" destOrd="0" presId="urn:microsoft.com/office/officeart/2005/8/layout/hList7"/>
    <dgm:cxn modelId="{5B1FD591-AF03-427B-B42B-1A42904B52ED}" type="presParOf" srcId="{275DDA4C-E510-4111-A7AE-74ACF96D3D47}" destId="{76659C1A-040E-40DD-877C-5DD31A63049C}" srcOrd="3" destOrd="0" presId="urn:microsoft.com/office/officeart/2005/8/layout/hList7"/>
    <dgm:cxn modelId="{937B4304-1374-415C-BFF7-1B540F32B757}" type="presParOf" srcId="{B38E31B2-F1CE-418A-A3F1-64DA52EA1B18}" destId="{B6064618-88CE-4B8B-8585-C3528E75F752}" srcOrd="3" destOrd="0" presId="urn:microsoft.com/office/officeart/2005/8/layout/hList7"/>
    <dgm:cxn modelId="{865B0C72-3F25-4F4B-95F6-F3B473BA88CF}" type="presParOf" srcId="{B38E31B2-F1CE-418A-A3F1-64DA52EA1B18}" destId="{83F2943F-5ADD-4C78-95EE-DB2D5EFA12FB}" srcOrd="4" destOrd="0" presId="urn:microsoft.com/office/officeart/2005/8/layout/hList7"/>
    <dgm:cxn modelId="{C266762E-4210-4F64-AC07-5BC3891ED74A}" type="presParOf" srcId="{83F2943F-5ADD-4C78-95EE-DB2D5EFA12FB}" destId="{FA9D7AF9-99DE-43EE-8537-37B9CE9C46A9}" srcOrd="0" destOrd="0" presId="urn:microsoft.com/office/officeart/2005/8/layout/hList7"/>
    <dgm:cxn modelId="{5A22B756-D38C-4753-A5D6-CF284075F5EA}" type="presParOf" srcId="{83F2943F-5ADD-4C78-95EE-DB2D5EFA12FB}" destId="{1D5451D0-BE32-49BA-8FBD-9D954F84F833}" srcOrd="1" destOrd="0" presId="urn:microsoft.com/office/officeart/2005/8/layout/hList7"/>
    <dgm:cxn modelId="{3D5C3A22-4370-4776-A897-A71E03599601}" type="presParOf" srcId="{83F2943F-5ADD-4C78-95EE-DB2D5EFA12FB}" destId="{3100D4D0-1F5F-49C5-A9BB-5F002F0D03D0}" srcOrd="2" destOrd="0" presId="urn:microsoft.com/office/officeart/2005/8/layout/hList7"/>
    <dgm:cxn modelId="{CFDB24CE-95F3-465D-908D-565636331309}" type="presParOf" srcId="{83F2943F-5ADD-4C78-95EE-DB2D5EFA12FB}" destId="{681ED1F4-7A8B-4166-84E3-B42E29F2D3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20155-696F-41BA-A301-E12DDFDC774C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FB3931D-DE25-4003-80B0-EB0A1C3E0B88}">
      <dgm:prSet custT="1"/>
      <dgm:spPr/>
      <dgm:t>
        <a:bodyPr/>
        <a:lstStyle/>
        <a:p>
          <a:r>
            <a:rPr lang="es-EC" sz="1200" smtClean="0"/>
            <a:t>Introducción </a:t>
          </a:r>
        </a:p>
        <a:p>
          <a:r>
            <a:rPr lang="es-EC" sz="1200" smtClean="0"/>
            <a:t>Presentación </a:t>
          </a:r>
          <a:endParaRPr lang="es-EC" sz="1200" dirty="0"/>
        </a:p>
      </dgm:t>
    </dgm:pt>
    <dgm:pt modelId="{8E76736B-F48D-4C99-BBE5-E2CA04B3974F}" type="parTrans" cxnId="{E1182739-B3EC-4DE0-83CB-178E097CFCC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6BD490F-979C-49EF-95F6-036EA5D470DD}" type="sibTrans" cxnId="{E1182739-B3EC-4DE0-83CB-178E097CFCC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9A11C58-A142-407C-B375-73EA65038C7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son los residuos sólidos urbanos? </a:t>
          </a:r>
          <a:endParaRPr lang="es-EC" sz="1200" dirty="0"/>
        </a:p>
      </dgm:t>
    </dgm:pt>
    <dgm:pt modelId="{B5D76CF3-DF31-4C63-BA0A-8FE87F56634E}" type="parTrans" cxnId="{AD080B21-A32B-4E72-9DB2-E8D1354A777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B7EFE7F-9442-4741-954D-E9A36ED4DB28}" type="sibTrans" cxnId="{AD080B21-A32B-4E72-9DB2-E8D1354A777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4E173E1-4349-4575-A645-14E13CBE207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Clasificación de los residuos sólidos en un mercado de abastos </a:t>
          </a:r>
          <a:endParaRPr lang="es-EC" sz="1200" dirty="0"/>
        </a:p>
      </dgm:t>
    </dgm:pt>
    <dgm:pt modelId="{DCCC5CA0-500C-485E-B846-169A750AAF00}" type="parTrans" cxnId="{E1F3D1B3-8AB0-4119-B291-3BAE2DF180EF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A25AE7F-847A-4E5D-AB05-BA9C6EDE8AFF}" type="sibTrans" cxnId="{E1F3D1B3-8AB0-4119-B291-3BAE2DF180EF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32F6FCC-0183-4E8F-AC67-7132F7A838C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¿Cómo debe manejarse los residuos sólidos de un mercado de abastos? </a:t>
          </a:r>
          <a:endParaRPr lang="es-EC" sz="1200" dirty="0"/>
        </a:p>
      </dgm:t>
    </dgm:pt>
    <dgm:pt modelId="{3260B9E6-972A-400E-AB29-A3C1B443CD19}" type="parTrans" cxnId="{AEFDF6AA-AA74-4275-BD68-17FD95FF0D30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DF75520-793C-4446-A566-6F735E1A8B61}" type="sibTrans" cxnId="{AEFDF6AA-AA74-4275-BD68-17FD95FF0D30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EB6A7E8-4322-45B0-95EF-FA85FDD7806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Residuos y su clasificación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C" sz="1200" smtClean="0"/>
            <a:t>¿¡Residuos y basura son lo mismo?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C" sz="1200" smtClean="0"/>
            <a:t>Clasificación de los residuos  </a:t>
          </a:r>
          <a:endParaRPr lang="es-EC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44F35-A19D-49C1-8EDE-C1B5FD683547}" type="parTrans" cxnId="{6C66F4E8-821C-4FB2-90A7-8587DAED1A9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6315684-A602-4D05-89B3-F13863A7A9B0}" type="sibTrans" cxnId="{6C66F4E8-821C-4FB2-90A7-8587DAED1A9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D2DB978-37D3-4E75-A6F1-6606B348DCE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smtClean="0"/>
            <a:t>Recomendaciones para el manejo de residuos sólidos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dirty="0"/>
        </a:p>
      </dgm:t>
    </dgm:pt>
    <dgm:pt modelId="{7537CBEE-6AB1-4027-92C2-6C7788ECE9F4}" type="sibTrans" cxnId="{2FA63CFE-6F6F-40BD-85DA-235207008933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BD4509C-67F3-40C1-9000-EC53079C6C35}" type="parTrans" cxnId="{2FA63CFE-6F6F-40BD-85DA-235207008933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1BEE049-46D4-4547-839A-4D7A12BFCA5C}">
      <dgm:prSet custT="1"/>
      <dgm:spPr/>
      <dgm:t>
        <a:bodyPr/>
        <a:lstStyle/>
        <a:p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¿Composición de los residuos sólidos urbanos</a:t>
          </a:r>
          <a:endParaRPr lang="es-E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CBB66-5C66-43E7-A9F9-802946335B26}" type="parTrans" cxnId="{49856F7C-1FC0-42CA-BC48-63E7F1B6D4B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7271B1E-828D-4750-AD2E-B2179BBB49D6}" type="sibTrans" cxnId="{49856F7C-1FC0-42CA-BC48-63E7F1B6D4B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094EEDEA-2965-453F-A046-3C10AAB2199E}" type="pres">
      <dgm:prSet presAssocID="{C2C20155-696F-41BA-A301-E12DDFDC77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9F0FEE-3C42-46B3-8154-0525670A5F0E}" type="pres">
      <dgm:prSet presAssocID="{AFB3931D-DE25-4003-80B0-EB0A1C3E0B88}" presName="composite" presStyleCnt="0"/>
      <dgm:spPr/>
      <dgm:t>
        <a:bodyPr/>
        <a:lstStyle/>
        <a:p>
          <a:endParaRPr lang="es-EC"/>
        </a:p>
      </dgm:t>
    </dgm:pt>
    <dgm:pt modelId="{ECB51931-98FE-4A04-8B89-457292C6DAD6}" type="pres">
      <dgm:prSet presAssocID="{AFB3931D-DE25-4003-80B0-EB0A1C3E0B88}" presName="rect1" presStyleLbl="b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</dgm:spPr>
      <dgm:t>
        <a:bodyPr/>
        <a:lstStyle/>
        <a:p>
          <a:endParaRPr lang="es-EC"/>
        </a:p>
      </dgm:t>
    </dgm:pt>
    <dgm:pt modelId="{BAB457DF-C3E9-4E2B-A18E-093C7E3D2091}" type="pres">
      <dgm:prSet presAssocID="{AFB3931D-DE25-4003-80B0-EB0A1C3E0B88}" presName="wedgeRectCallout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DCDFD0-4B92-407F-B837-25420E660707}" type="pres">
      <dgm:prSet presAssocID="{86BD490F-979C-49EF-95F6-036EA5D470DD}" presName="sibTrans" presStyleCnt="0"/>
      <dgm:spPr/>
      <dgm:t>
        <a:bodyPr/>
        <a:lstStyle/>
        <a:p>
          <a:endParaRPr lang="es-EC"/>
        </a:p>
      </dgm:t>
    </dgm:pt>
    <dgm:pt modelId="{502DF747-01FD-448C-8BD0-51206D9D4891}" type="pres">
      <dgm:prSet presAssocID="{CEB6A7E8-4322-45B0-95EF-FA85FDD7806B}" presName="composite" presStyleCnt="0"/>
      <dgm:spPr/>
      <dgm:t>
        <a:bodyPr/>
        <a:lstStyle/>
        <a:p>
          <a:endParaRPr lang="es-EC"/>
        </a:p>
      </dgm:t>
    </dgm:pt>
    <dgm:pt modelId="{4132CA82-E8E2-4916-B329-944019A5EFC6}" type="pres">
      <dgm:prSet presAssocID="{CEB6A7E8-4322-45B0-95EF-FA85FDD7806B}" presName="rect1" presStyleLbl="b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C"/>
        </a:p>
      </dgm:t>
    </dgm:pt>
    <dgm:pt modelId="{7A4EADBF-A7DB-4B68-96DB-420A2C7F7E6F}" type="pres">
      <dgm:prSet presAssocID="{CEB6A7E8-4322-45B0-95EF-FA85FDD7806B}" presName="wedgeRectCallout1" presStyleLbl="node1" presStyleIdx="1" presStyleCnt="7" custScaleX="1170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69B49-2B7E-483B-B248-CE8FB0DAD631}" type="pres">
      <dgm:prSet presAssocID="{E6315684-A602-4D05-89B3-F13863A7A9B0}" presName="sibTrans" presStyleCnt="0"/>
      <dgm:spPr/>
      <dgm:t>
        <a:bodyPr/>
        <a:lstStyle/>
        <a:p>
          <a:endParaRPr lang="es-EC"/>
        </a:p>
      </dgm:t>
    </dgm:pt>
    <dgm:pt modelId="{AAE912B5-3F76-429E-9797-511D88EDED10}" type="pres">
      <dgm:prSet presAssocID="{A9A11C58-A142-407C-B375-73EA65038C7E}" presName="composite" presStyleCnt="0"/>
      <dgm:spPr/>
      <dgm:t>
        <a:bodyPr/>
        <a:lstStyle/>
        <a:p>
          <a:endParaRPr lang="es-EC"/>
        </a:p>
      </dgm:t>
    </dgm:pt>
    <dgm:pt modelId="{4FCDB624-6B7C-4B27-BFA8-92BDEB7D848E}" type="pres">
      <dgm:prSet presAssocID="{A9A11C58-A142-407C-B375-73EA65038C7E}" presName="rect1" presStyleLbl="b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C"/>
        </a:p>
      </dgm:t>
    </dgm:pt>
    <dgm:pt modelId="{04FF0CD9-F519-49ED-B7B1-F94C37BF4943}" type="pres">
      <dgm:prSet presAssocID="{A9A11C58-A142-407C-B375-73EA65038C7E}" presName="wedgeRectCallout1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08ABF-8128-4CF4-A6C9-086BF9E28E0A}" type="pres">
      <dgm:prSet presAssocID="{CB7EFE7F-9442-4741-954D-E9A36ED4DB28}" presName="sibTrans" presStyleCnt="0"/>
      <dgm:spPr/>
      <dgm:t>
        <a:bodyPr/>
        <a:lstStyle/>
        <a:p>
          <a:endParaRPr lang="es-EC"/>
        </a:p>
      </dgm:t>
    </dgm:pt>
    <dgm:pt modelId="{08208457-785A-4420-BB24-4A6E7449651B}" type="pres">
      <dgm:prSet presAssocID="{71BEE049-46D4-4547-839A-4D7A12BFCA5C}" presName="composite" presStyleCnt="0"/>
      <dgm:spPr/>
      <dgm:t>
        <a:bodyPr/>
        <a:lstStyle/>
        <a:p>
          <a:endParaRPr lang="es-EC"/>
        </a:p>
      </dgm:t>
    </dgm:pt>
    <dgm:pt modelId="{46BF2D95-1368-4103-8FD7-7AE7EF32D5AD}" type="pres">
      <dgm:prSet presAssocID="{71BEE049-46D4-4547-839A-4D7A12BFCA5C}" presName="rect1" presStyleLbl="b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C"/>
        </a:p>
      </dgm:t>
    </dgm:pt>
    <dgm:pt modelId="{12EBD399-7800-4EF9-95A3-AEBB586F5E61}" type="pres">
      <dgm:prSet presAssocID="{71BEE049-46D4-4547-839A-4D7A12BFCA5C}" presName="wedgeRectCallout1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2C8EF-31BA-43FC-8B35-A603E74A8246}" type="pres">
      <dgm:prSet presAssocID="{E7271B1E-828D-4750-AD2E-B2179BBB49D6}" presName="sibTrans" presStyleCnt="0"/>
      <dgm:spPr/>
      <dgm:t>
        <a:bodyPr/>
        <a:lstStyle/>
        <a:p>
          <a:endParaRPr lang="es-EC"/>
        </a:p>
      </dgm:t>
    </dgm:pt>
    <dgm:pt modelId="{0513E456-CBC8-4750-AC2E-88D5ED3B2BC5}" type="pres">
      <dgm:prSet presAssocID="{C4E173E1-4349-4575-A645-14E13CBE2070}" presName="composite" presStyleCnt="0"/>
      <dgm:spPr/>
      <dgm:t>
        <a:bodyPr/>
        <a:lstStyle/>
        <a:p>
          <a:endParaRPr lang="es-EC"/>
        </a:p>
      </dgm:t>
    </dgm:pt>
    <dgm:pt modelId="{23730330-7A26-4008-9C9A-C23BA873DAD7}" type="pres">
      <dgm:prSet presAssocID="{C4E173E1-4349-4575-A645-14E13CBE2070}" presName="rect1" presStyleLbl="b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EC"/>
        </a:p>
      </dgm:t>
    </dgm:pt>
    <dgm:pt modelId="{ED3EBDB5-4345-46D9-96A2-D7DBBDE718DA}" type="pres">
      <dgm:prSet presAssocID="{C4E173E1-4349-4575-A645-14E13CBE2070}" presName="wedgeRectCallout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4ADC4-0D01-4377-9BE0-7E85DA8A33E4}" type="pres">
      <dgm:prSet presAssocID="{8A25AE7F-847A-4E5D-AB05-BA9C6EDE8AFF}" presName="sibTrans" presStyleCnt="0"/>
      <dgm:spPr/>
      <dgm:t>
        <a:bodyPr/>
        <a:lstStyle/>
        <a:p>
          <a:endParaRPr lang="es-EC"/>
        </a:p>
      </dgm:t>
    </dgm:pt>
    <dgm:pt modelId="{0B784C15-C36E-40AE-85ED-3EF99A980506}" type="pres">
      <dgm:prSet presAssocID="{332F6FCC-0183-4E8F-AC67-7132F7A838C1}" presName="composite" presStyleCnt="0"/>
      <dgm:spPr/>
      <dgm:t>
        <a:bodyPr/>
        <a:lstStyle/>
        <a:p>
          <a:endParaRPr lang="es-EC"/>
        </a:p>
      </dgm:t>
    </dgm:pt>
    <dgm:pt modelId="{10C7F30B-42EB-4DD5-842D-450DA937FC54}" type="pres">
      <dgm:prSet presAssocID="{332F6FCC-0183-4E8F-AC67-7132F7A838C1}" presName="rect1" presStyleLbl="b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C"/>
        </a:p>
      </dgm:t>
    </dgm:pt>
    <dgm:pt modelId="{6DA9484B-9E13-45A5-8B47-EB67E1A89188}" type="pres">
      <dgm:prSet presAssocID="{332F6FCC-0183-4E8F-AC67-7132F7A838C1}" presName="wedgeRectCallout1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C634AB-2314-4A9F-92A4-DF3919123415}" type="pres">
      <dgm:prSet presAssocID="{6DF75520-793C-4446-A566-6F735E1A8B61}" presName="sibTrans" presStyleCnt="0"/>
      <dgm:spPr/>
      <dgm:t>
        <a:bodyPr/>
        <a:lstStyle/>
        <a:p>
          <a:endParaRPr lang="es-EC"/>
        </a:p>
      </dgm:t>
    </dgm:pt>
    <dgm:pt modelId="{12C9565D-F780-4EB0-B900-6CEF5B781C74}" type="pres">
      <dgm:prSet presAssocID="{3D2DB978-37D3-4E75-A6F1-6606B348DCEA}" presName="composite" presStyleCnt="0"/>
      <dgm:spPr/>
      <dgm:t>
        <a:bodyPr/>
        <a:lstStyle/>
        <a:p>
          <a:endParaRPr lang="es-EC"/>
        </a:p>
      </dgm:t>
    </dgm:pt>
    <dgm:pt modelId="{427EF2CF-5D96-4AFA-8A7F-1F773C192AAB}" type="pres">
      <dgm:prSet presAssocID="{3D2DB978-37D3-4E75-A6F1-6606B348DCEA}" presName="rect1" presStyleLbl="b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C"/>
        </a:p>
      </dgm:t>
    </dgm:pt>
    <dgm:pt modelId="{16DA7EAD-62B4-485D-AC53-065BCB7773D1}" type="pres">
      <dgm:prSet presAssocID="{3D2DB978-37D3-4E75-A6F1-6606B348DCEA}" presName="wedgeRectCallout1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2C9FA5-DD51-4A74-AE0D-82CE64E68A96}" type="presOf" srcId="{332F6FCC-0183-4E8F-AC67-7132F7A838C1}" destId="{6DA9484B-9E13-45A5-8B47-EB67E1A89188}" srcOrd="0" destOrd="0" presId="urn:microsoft.com/office/officeart/2008/layout/BendingPictureCaptionList"/>
    <dgm:cxn modelId="{E1F3D1B3-8AB0-4119-B291-3BAE2DF180EF}" srcId="{C2C20155-696F-41BA-A301-E12DDFDC774C}" destId="{C4E173E1-4349-4575-A645-14E13CBE2070}" srcOrd="4" destOrd="0" parTransId="{DCCC5CA0-500C-485E-B846-169A750AAF00}" sibTransId="{8A25AE7F-847A-4E5D-AB05-BA9C6EDE8AFF}"/>
    <dgm:cxn modelId="{85C170E0-5B02-4FAB-82EA-C896F16DAED5}" type="presOf" srcId="{CEB6A7E8-4322-45B0-95EF-FA85FDD7806B}" destId="{7A4EADBF-A7DB-4B68-96DB-420A2C7F7E6F}" srcOrd="0" destOrd="0" presId="urn:microsoft.com/office/officeart/2008/layout/BendingPictureCaptionList"/>
    <dgm:cxn modelId="{F80ADE51-182C-444C-ACCF-A55E0417EF4D}" type="presOf" srcId="{AFB3931D-DE25-4003-80B0-EB0A1C3E0B88}" destId="{BAB457DF-C3E9-4E2B-A18E-093C7E3D2091}" srcOrd="0" destOrd="0" presId="urn:microsoft.com/office/officeart/2008/layout/BendingPictureCaptionList"/>
    <dgm:cxn modelId="{6C66F4E8-821C-4FB2-90A7-8587DAED1A91}" srcId="{C2C20155-696F-41BA-A301-E12DDFDC774C}" destId="{CEB6A7E8-4322-45B0-95EF-FA85FDD7806B}" srcOrd="1" destOrd="0" parTransId="{3E144F35-A19D-49C1-8EDE-C1B5FD683547}" sibTransId="{E6315684-A602-4D05-89B3-F13863A7A9B0}"/>
    <dgm:cxn modelId="{49856F7C-1FC0-42CA-BC48-63E7F1B6D4BE}" srcId="{C2C20155-696F-41BA-A301-E12DDFDC774C}" destId="{71BEE049-46D4-4547-839A-4D7A12BFCA5C}" srcOrd="3" destOrd="0" parTransId="{B90CBB66-5C66-43E7-A9F9-802946335B26}" sibTransId="{E7271B1E-828D-4750-AD2E-B2179BBB49D6}"/>
    <dgm:cxn modelId="{531EFF85-39A4-433B-B8B3-77E24EC2ECEB}" type="presOf" srcId="{C4E173E1-4349-4575-A645-14E13CBE2070}" destId="{ED3EBDB5-4345-46D9-96A2-D7DBBDE718DA}" srcOrd="0" destOrd="0" presId="urn:microsoft.com/office/officeart/2008/layout/BendingPictureCaptionList"/>
    <dgm:cxn modelId="{896F34B5-C137-4C8E-9F03-8CC3FA5FB4E7}" type="presOf" srcId="{A9A11C58-A142-407C-B375-73EA65038C7E}" destId="{04FF0CD9-F519-49ED-B7B1-F94C37BF4943}" srcOrd="0" destOrd="0" presId="urn:microsoft.com/office/officeart/2008/layout/BendingPictureCaptionList"/>
    <dgm:cxn modelId="{A8B18E2D-0245-412D-9E63-24B3B6DB193C}" type="presOf" srcId="{C2C20155-696F-41BA-A301-E12DDFDC774C}" destId="{094EEDEA-2965-453F-A046-3C10AAB2199E}" srcOrd="0" destOrd="0" presId="urn:microsoft.com/office/officeart/2008/layout/BendingPictureCaptionList"/>
    <dgm:cxn modelId="{AEFDF6AA-AA74-4275-BD68-17FD95FF0D30}" srcId="{C2C20155-696F-41BA-A301-E12DDFDC774C}" destId="{332F6FCC-0183-4E8F-AC67-7132F7A838C1}" srcOrd="5" destOrd="0" parTransId="{3260B9E6-972A-400E-AB29-A3C1B443CD19}" sibTransId="{6DF75520-793C-4446-A566-6F735E1A8B61}"/>
    <dgm:cxn modelId="{35429005-6D65-4CB2-A453-DA27ABFBF383}" type="presOf" srcId="{3D2DB978-37D3-4E75-A6F1-6606B348DCEA}" destId="{16DA7EAD-62B4-485D-AC53-065BCB7773D1}" srcOrd="0" destOrd="0" presId="urn:microsoft.com/office/officeart/2008/layout/BendingPictureCaptionList"/>
    <dgm:cxn modelId="{AD080B21-A32B-4E72-9DB2-E8D1354A7774}" srcId="{C2C20155-696F-41BA-A301-E12DDFDC774C}" destId="{A9A11C58-A142-407C-B375-73EA65038C7E}" srcOrd="2" destOrd="0" parTransId="{B5D76CF3-DF31-4C63-BA0A-8FE87F56634E}" sibTransId="{CB7EFE7F-9442-4741-954D-E9A36ED4DB28}"/>
    <dgm:cxn modelId="{2FA63CFE-6F6F-40BD-85DA-235207008933}" srcId="{C2C20155-696F-41BA-A301-E12DDFDC774C}" destId="{3D2DB978-37D3-4E75-A6F1-6606B348DCEA}" srcOrd="6" destOrd="0" parTransId="{2BD4509C-67F3-40C1-9000-EC53079C6C35}" sibTransId="{7537CBEE-6AB1-4027-92C2-6C7788ECE9F4}"/>
    <dgm:cxn modelId="{E1182739-B3EC-4DE0-83CB-178E097CFCC1}" srcId="{C2C20155-696F-41BA-A301-E12DDFDC774C}" destId="{AFB3931D-DE25-4003-80B0-EB0A1C3E0B88}" srcOrd="0" destOrd="0" parTransId="{8E76736B-F48D-4C99-BBE5-E2CA04B3974F}" sibTransId="{86BD490F-979C-49EF-95F6-036EA5D470DD}"/>
    <dgm:cxn modelId="{2C861B25-CE41-4716-A4A6-0232066EB3DF}" type="presOf" srcId="{71BEE049-46D4-4547-839A-4D7A12BFCA5C}" destId="{12EBD399-7800-4EF9-95A3-AEBB586F5E61}" srcOrd="0" destOrd="0" presId="urn:microsoft.com/office/officeart/2008/layout/BendingPictureCaptionList"/>
    <dgm:cxn modelId="{E5096124-04DB-492D-86A6-F002C4AB3A70}" type="presParOf" srcId="{094EEDEA-2965-453F-A046-3C10AAB2199E}" destId="{989F0FEE-3C42-46B3-8154-0525670A5F0E}" srcOrd="0" destOrd="0" presId="urn:microsoft.com/office/officeart/2008/layout/BendingPictureCaptionList"/>
    <dgm:cxn modelId="{C3D51477-3F62-4489-B854-8417C85A10BF}" type="presParOf" srcId="{989F0FEE-3C42-46B3-8154-0525670A5F0E}" destId="{ECB51931-98FE-4A04-8B89-457292C6DAD6}" srcOrd="0" destOrd="0" presId="urn:microsoft.com/office/officeart/2008/layout/BendingPictureCaptionList"/>
    <dgm:cxn modelId="{177B1300-7485-4512-BADD-3001D9467442}" type="presParOf" srcId="{989F0FEE-3C42-46B3-8154-0525670A5F0E}" destId="{BAB457DF-C3E9-4E2B-A18E-093C7E3D2091}" srcOrd="1" destOrd="0" presId="urn:microsoft.com/office/officeart/2008/layout/BendingPictureCaptionList"/>
    <dgm:cxn modelId="{9289A297-E75D-4B8D-A65D-802999BAE603}" type="presParOf" srcId="{094EEDEA-2965-453F-A046-3C10AAB2199E}" destId="{0ADCDFD0-4B92-407F-B837-25420E660707}" srcOrd="1" destOrd="0" presId="urn:microsoft.com/office/officeart/2008/layout/BendingPictureCaptionList"/>
    <dgm:cxn modelId="{5E09BF1E-045E-4995-8AB3-99A15BFC9203}" type="presParOf" srcId="{094EEDEA-2965-453F-A046-3C10AAB2199E}" destId="{502DF747-01FD-448C-8BD0-51206D9D4891}" srcOrd="2" destOrd="0" presId="urn:microsoft.com/office/officeart/2008/layout/BendingPictureCaptionList"/>
    <dgm:cxn modelId="{68A2534F-0CA7-4F0F-9D85-B97EB213C9EE}" type="presParOf" srcId="{502DF747-01FD-448C-8BD0-51206D9D4891}" destId="{4132CA82-E8E2-4916-B329-944019A5EFC6}" srcOrd="0" destOrd="0" presId="urn:microsoft.com/office/officeart/2008/layout/BendingPictureCaptionList"/>
    <dgm:cxn modelId="{859D06CD-25D1-4E94-B15A-DF4559BEF0A7}" type="presParOf" srcId="{502DF747-01FD-448C-8BD0-51206D9D4891}" destId="{7A4EADBF-A7DB-4B68-96DB-420A2C7F7E6F}" srcOrd="1" destOrd="0" presId="urn:microsoft.com/office/officeart/2008/layout/BendingPictureCaptionList"/>
    <dgm:cxn modelId="{FF465011-65E7-41EC-8878-FD236650565D}" type="presParOf" srcId="{094EEDEA-2965-453F-A046-3C10AAB2199E}" destId="{31F69B49-2B7E-483B-B248-CE8FB0DAD631}" srcOrd="3" destOrd="0" presId="urn:microsoft.com/office/officeart/2008/layout/BendingPictureCaptionList"/>
    <dgm:cxn modelId="{60B8749C-4578-4E25-8570-96D41E0AA290}" type="presParOf" srcId="{094EEDEA-2965-453F-A046-3C10AAB2199E}" destId="{AAE912B5-3F76-429E-9797-511D88EDED10}" srcOrd="4" destOrd="0" presId="urn:microsoft.com/office/officeart/2008/layout/BendingPictureCaptionList"/>
    <dgm:cxn modelId="{172D4AF8-36FB-4840-9768-A281E1A4B3D7}" type="presParOf" srcId="{AAE912B5-3F76-429E-9797-511D88EDED10}" destId="{4FCDB624-6B7C-4B27-BFA8-92BDEB7D848E}" srcOrd="0" destOrd="0" presId="urn:microsoft.com/office/officeart/2008/layout/BendingPictureCaptionList"/>
    <dgm:cxn modelId="{2A8FED3E-A243-4D1D-BD63-53A3ACD22202}" type="presParOf" srcId="{AAE912B5-3F76-429E-9797-511D88EDED10}" destId="{04FF0CD9-F519-49ED-B7B1-F94C37BF4943}" srcOrd="1" destOrd="0" presId="urn:microsoft.com/office/officeart/2008/layout/BendingPictureCaptionList"/>
    <dgm:cxn modelId="{880062D1-4985-41AC-B504-354708732545}" type="presParOf" srcId="{094EEDEA-2965-453F-A046-3C10AAB2199E}" destId="{A7D08ABF-8128-4CF4-A6C9-086BF9E28E0A}" srcOrd="5" destOrd="0" presId="urn:microsoft.com/office/officeart/2008/layout/BendingPictureCaptionList"/>
    <dgm:cxn modelId="{1C5360DA-DA8F-4DA5-B7E2-26A2D8C97DD9}" type="presParOf" srcId="{094EEDEA-2965-453F-A046-3C10AAB2199E}" destId="{08208457-785A-4420-BB24-4A6E7449651B}" srcOrd="6" destOrd="0" presId="urn:microsoft.com/office/officeart/2008/layout/BendingPictureCaptionList"/>
    <dgm:cxn modelId="{206D96EA-416B-4919-A4E8-D3BBB8024597}" type="presParOf" srcId="{08208457-785A-4420-BB24-4A6E7449651B}" destId="{46BF2D95-1368-4103-8FD7-7AE7EF32D5AD}" srcOrd="0" destOrd="0" presId="urn:microsoft.com/office/officeart/2008/layout/BendingPictureCaptionList"/>
    <dgm:cxn modelId="{E6D4503D-C24A-49D1-B90A-77DC5E8CC94D}" type="presParOf" srcId="{08208457-785A-4420-BB24-4A6E7449651B}" destId="{12EBD399-7800-4EF9-95A3-AEBB586F5E61}" srcOrd="1" destOrd="0" presId="urn:microsoft.com/office/officeart/2008/layout/BendingPictureCaptionList"/>
    <dgm:cxn modelId="{8A6205DA-543A-4824-B940-0DF2410F3967}" type="presParOf" srcId="{094EEDEA-2965-453F-A046-3C10AAB2199E}" destId="{8592C8EF-31BA-43FC-8B35-A603E74A8246}" srcOrd="7" destOrd="0" presId="urn:microsoft.com/office/officeart/2008/layout/BendingPictureCaptionList"/>
    <dgm:cxn modelId="{4C2D8C57-FB0C-4AD1-8700-B1386FF65FCA}" type="presParOf" srcId="{094EEDEA-2965-453F-A046-3C10AAB2199E}" destId="{0513E456-CBC8-4750-AC2E-88D5ED3B2BC5}" srcOrd="8" destOrd="0" presId="urn:microsoft.com/office/officeart/2008/layout/BendingPictureCaptionList"/>
    <dgm:cxn modelId="{5E2B12A3-C303-498D-9B1F-A1E23A835BF3}" type="presParOf" srcId="{0513E456-CBC8-4750-AC2E-88D5ED3B2BC5}" destId="{23730330-7A26-4008-9C9A-C23BA873DAD7}" srcOrd="0" destOrd="0" presId="urn:microsoft.com/office/officeart/2008/layout/BendingPictureCaptionList"/>
    <dgm:cxn modelId="{43385BDC-4314-4CD6-B6B0-CC875B000DD0}" type="presParOf" srcId="{0513E456-CBC8-4750-AC2E-88D5ED3B2BC5}" destId="{ED3EBDB5-4345-46D9-96A2-D7DBBDE718DA}" srcOrd="1" destOrd="0" presId="urn:microsoft.com/office/officeart/2008/layout/BendingPictureCaptionList"/>
    <dgm:cxn modelId="{12D62466-A5E4-4AA0-B55E-8958B13B8509}" type="presParOf" srcId="{094EEDEA-2965-453F-A046-3C10AAB2199E}" destId="{F0D4ADC4-0D01-4377-9BE0-7E85DA8A33E4}" srcOrd="9" destOrd="0" presId="urn:microsoft.com/office/officeart/2008/layout/BendingPictureCaptionList"/>
    <dgm:cxn modelId="{0395F7E5-A58B-442A-84BD-E530B13F92FC}" type="presParOf" srcId="{094EEDEA-2965-453F-A046-3C10AAB2199E}" destId="{0B784C15-C36E-40AE-85ED-3EF99A980506}" srcOrd="10" destOrd="0" presId="urn:microsoft.com/office/officeart/2008/layout/BendingPictureCaptionList"/>
    <dgm:cxn modelId="{68B8B080-15D2-4221-8B7D-56C120C23500}" type="presParOf" srcId="{0B784C15-C36E-40AE-85ED-3EF99A980506}" destId="{10C7F30B-42EB-4DD5-842D-450DA937FC54}" srcOrd="0" destOrd="0" presId="urn:microsoft.com/office/officeart/2008/layout/BendingPictureCaptionList"/>
    <dgm:cxn modelId="{71EB4A98-E7EC-4811-9070-0E5615F0BAB1}" type="presParOf" srcId="{0B784C15-C36E-40AE-85ED-3EF99A980506}" destId="{6DA9484B-9E13-45A5-8B47-EB67E1A89188}" srcOrd="1" destOrd="0" presId="urn:microsoft.com/office/officeart/2008/layout/BendingPictureCaptionList"/>
    <dgm:cxn modelId="{1ED8D081-7DE5-4EAF-9C49-98D48763E1D6}" type="presParOf" srcId="{094EEDEA-2965-453F-A046-3C10AAB2199E}" destId="{DBC634AB-2314-4A9F-92A4-DF3919123415}" srcOrd="11" destOrd="0" presId="urn:microsoft.com/office/officeart/2008/layout/BendingPictureCaptionList"/>
    <dgm:cxn modelId="{60147F13-8785-4B23-9989-71E922D060F4}" type="presParOf" srcId="{094EEDEA-2965-453F-A046-3C10AAB2199E}" destId="{12C9565D-F780-4EB0-B900-6CEF5B781C74}" srcOrd="12" destOrd="0" presId="urn:microsoft.com/office/officeart/2008/layout/BendingPictureCaptionList"/>
    <dgm:cxn modelId="{3B41340A-98AF-42E8-8FF0-645C3F3CABB2}" type="presParOf" srcId="{12C9565D-F780-4EB0-B900-6CEF5B781C74}" destId="{427EF2CF-5D96-4AFA-8A7F-1F773C192AAB}" srcOrd="0" destOrd="0" presId="urn:microsoft.com/office/officeart/2008/layout/BendingPictureCaptionList"/>
    <dgm:cxn modelId="{7E1DE349-EAC3-498C-81B3-1D688592437E}" type="presParOf" srcId="{12C9565D-F780-4EB0-B900-6CEF5B781C74}" destId="{16DA7EAD-62B4-485D-AC53-065BCB7773D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D53577-7EBE-465B-8E8B-EC3752BCD36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38DEEBB-7043-4DA0-B58F-0D8FEF428BD4}">
      <dgm:prSet phldrT="[Texto]"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puedes hacer con los residuos sólidos?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85289-3012-4DAE-B826-BF85F1820BBB}" type="parTrans" cxnId="{310F437D-D84C-4AA8-A4A0-802F61B7F0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55971-6524-4D2E-A0D1-ED4D6C8BAE4B}" type="sibTrans" cxnId="{310F437D-D84C-4AA8-A4A0-802F61B7F0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DD90D-B684-47FA-9625-1A3971BE279E}">
      <dgm:prSet phldrT="[Texto]"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Las 3R’s ecológicas 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78CCE-29D5-4F43-8DE1-706207B60203}" type="parTrans" cxnId="{F669DFB5-6466-4721-9777-720266E8274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0C1E3-6F02-47A7-92DE-783875DC172E}" type="sibTrans" cxnId="{F669DFB5-6466-4721-9777-720266E8274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4774B-D6A5-4AA6-A45D-A0FD91EC7ED4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puedo Reciclar?</a:t>
          </a:r>
          <a:endParaRPr lang="es-EC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CE808-35E6-463A-A3DF-57C9507FD0E0}" type="parTrans" cxnId="{31B5DB48-5BCA-46D9-8125-D6670123367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E3905-40C9-463A-B4E9-9E82623F19F6}" type="sibTrans" cxnId="{31B5DB48-5BCA-46D9-8125-D6670123367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90D95-CD02-4F18-A749-5C116BC44361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¿Por qué separar los residuos?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D2A62-0EEF-4C69-9DF4-BE3F76F6E2AF}" type="parTrans" cxnId="{33B7AA1A-88EA-4C5F-9B2F-BDE0C87A19B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6EA1E-7E87-4CD0-ACF2-79F1D93AC7BE}" type="sibTrans" cxnId="{33B7AA1A-88EA-4C5F-9B2F-BDE0C87A19B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360C1-E65F-4541-84ED-6CE3AAD4BF9A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¿Cuánto se demora la descomposición de los residuos?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6755E-8612-4FFB-8B3F-D9D57F144967}" type="parTrans" cxnId="{DEC9118C-5F19-4765-9591-401D5CFA6EE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3B8AE-D373-474C-B3B6-BBD17127EE49}" type="sibTrans" cxnId="{DEC9118C-5F19-4765-9591-401D5CFA6EE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AD6CA-3754-42D9-B6BD-0ACACCF3B461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Compost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27491-8AE0-441A-B4F1-B845FA09F24C}" type="parTrans" cxnId="{AA3E69EB-D9C8-44E6-B1AA-4104ED8CE50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F0E1F-379A-4D87-97CD-8DBC0E44C884}" type="sibTrans" cxnId="{AA3E69EB-D9C8-44E6-B1AA-4104ED8CE50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A761A-4B1A-4C89-BEA1-D2DE064865B9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¿Los residuos sólidos tienen efectos en la salud?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2A1A6-BDC4-4220-A91D-8B86FF2E1FF7}" type="parTrans" cxnId="{34716A29-D926-4260-ACFB-847EBF4CA4A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006A7-4FEF-4A66-996C-6553A405ACA5}" type="sibTrans" cxnId="{34716A29-D926-4260-ACFB-847EBF4CA4A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00CCB-929F-407B-930B-119DC3512F7C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Recursos utilizados y generación de residuos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8CC6C-70DD-4BCF-B192-29F1FE858233}" type="parTrans" cxnId="{43F21E28-F16C-4283-9C09-78BF93E1743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405D4-0185-4F5B-84BE-908A626F461B}" type="sibTrans" cxnId="{43F21E28-F16C-4283-9C09-78BF93E1743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FE621-8874-4A94-9D09-956F01E6EE10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Etapa en el manejo integral de residuos sólidos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F4C5B-BFC6-480C-8946-AB6EF9386321}" type="parTrans" cxnId="{FE5716E1-6B91-41AC-8E98-7CC82DCC49E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60864-194F-4BBC-9096-726839EF5366}" type="sibTrans" cxnId="{FE5716E1-6B91-41AC-8E98-7CC82DCC49E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DE582-45DF-4D5E-81DE-6BD18FA43D7D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Problemas ambientales derivados de un mal manejo de residuos sólidos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2F265-7CB2-428A-A912-0BADD98B8523}" type="parTrans" cxnId="{E63A1538-6FF1-435D-9B3F-9A16C96C2CB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D93AB-EC4E-4C37-AC11-CA24060D9996}" type="sibTrans" cxnId="{E63A1538-6FF1-435D-9B3F-9A16C96C2CB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CD191-41C7-470F-8FFF-06B08B606AC1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Normativa relacionada al manejo de residuos sólidos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9FF81-4B13-4162-A922-B374BBDA6C8D}" type="parTrans" cxnId="{37A53EBB-249A-4F1F-B5AC-682CC4AEB8A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751E1-0B52-4AB2-A4BB-243CA3AFF3B4}" type="sibTrans" cxnId="{37A53EBB-249A-4F1F-B5AC-682CC4AEB8A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CB39D-004A-477D-88FA-A2D1FBDCBBB2}">
      <dgm:prSet custT="1"/>
      <dgm:spPr/>
      <dgm:t>
        <a:bodyPr/>
        <a:lstStyle/>
        <a:p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Equipo para manipular los residuos.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C1F05-4262-4C48-991B-80F4D965B44F}" type="parTrans" cxnId="{72351055-66EE-48A0-9FBB-00D6713C7BB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DD797-15FD-47E6-94C1-F52042F08F1E}" type="sibTrans" cxnId="{72351055-66EE-48A0-9FBB-00D6713C7BB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ADBB3-C181-4702-885C-70228C33AD9B}" type="pres">
      <dgm:prSet presAssocID="{D6D53577-7EBE-465B-8E8B-EC3752BCD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109D4E-3E2E-43A1-8A4A-7AE81A8D0B2E}" type="pres">
      <dgm:prSet presAssocID="{438DEEBB-7043-4DA0-B58F-0D8FEF428BD4}" presName="composite" presStyleCnt="0"/>
      <dgm:spPr/>
    </dgm:pt>
    <dgm:pt modelId="{8012A69A-A01F-4AB7-9372-89DD19671C82}" type="pres">
      <dgm:prSet presAssocID="{438DEEBB-7043-4DA0-B58F-0D8FEF428BD4}" presName="rect1" presStyleLbl="b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427C8DD-63ED-45D7-9B25-2C4AE353B7DD}" type="pres">
      <dgm:prSet presAssocID="{438DEEBB-7043-4DA0-B58F-0D8FEF428BD4}" presName="wedgeRectCallout1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09645-4109-4D05-87B8-096C63CD47A9}" type="pres">
      <dgm:prSet presAssocID="{3A055971-6524-4D2E-A0D1-ED4D6C8BAE4B}" presName="sibTrans" presStyleCnt="0"/>
      <dgm:spPr/>
    </dgm:pt>
    <dgm:pt modelId="{C0D88816-8C1D-4B9D-A964-AE9BAF4E9F86}" type="pres">
      <dgm:prSet presAssocID="{2C1DD90D-B684-47FA-9625-1A3971BE279E}" presName="composite" presStyleCnt="0"/>
      <dgm:spPr/>
    </dgm:pt>
    <dgm:pt modelId="{9A5847C3-988C-4E79-8704-34AEF3538962}" type="pres">
      <dgm:prSet presAssocID="{2C1DD90D-B684-47FA-9625-1A3971BE279E}" presName="rect1" presStyleLbl="bgImgPlace1" presStyleIdx="1" presStyleCnt="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5F030DA4-D7DD-4DA0-BAFA-CB7E1C676876}" type="pres">
      <dgm:prSet presAssocID="{2C1DD90D-B684-47FA-9625-1A3971BE279E}" presName="wedgeRectCallout1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639CF-D0AE-4FFB-9751-BDC963593080}" type="pres">
      <dgm:prSet presAssocID="{2050C1E3-6F02-47A7-92DE-783875DC172E}" presName="sibTrans" presStyleCnt="0"/>
      <dgm:spPr/>
    </dgm:pt>
    <dgm:pt modelId="{02A98ACD-6047-4BB2-B22D-EF88A8A615CE}" type="pres">
      <dgm:prSet presAssocID="{5964774B-D6A5-4AA6-A45D-A0FD91EC7ED4}" presName="composite" presStyleCnt="0"/>
      <dgm:spPr/>
    </dgm:pt>
    <dgm:pt modelId="{994AA89A-7CC9-48FA-BD7F-7E1CE49AD1DB}" type="pres">
      <dgm:prSet presAssocID="{5964774B-D6A5-4AA6-A45D-A0FD91EC7ED4}" presName="rect1" presStyleLbl="bgImgPlace1" presStyleIdx="2" presStyleCnt="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3A81EDD3-80A9-4C6D-AFEF-D68ECE3C6E6B}" type="pres">
      <dgm:prSet presAssocID="{5964774B-D6A5-4AA6-A45D-A0FD91EC7ED4}" presName="wedgeRectCallout1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9FCD6-D772-4D72-9FA4-66B95401FCC9}" type="pres">
      <dgm:prSet presAssocID="{CB5E3905-40C9-463A-B4E9-9E82623F19F6}" presName="sibTrans" presStyleCnt="0"/>
      <dgm:spPr/>
    </dgm:pt>
    <dgm:pt modelId="{D0CEA36B-86CB-4FF4-9B41-2ADB5C33E71B}" type="pres">
      <dgm:prSet presAssocID="{EC990D95-CD02-4F18-A749-5C116BC44361}" presName="composite" presStyleCnt="0"/>
      <dgm:spPr/>
    </dgm:pt>
    <dgm:pt modelId="{C377C174-0877-4144-B8AC-4BA9BC4ECB69}" type="pres">
      <dgm:prSet presAssocID="{EC990D95-CD02-4F18-A749-5C116BC44361}" presName="rect1" presStyleLbl="bgImgPlace1" presStyleIdx="3" presStyleCnt="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D58DB4D-4F37-4973-B266-4F252DD6E647}" type="pres">
      <dgm:prSet presAssocID="{EC990D95-CD02-4F18-A749-5C116BC44361}" presName="wedgeRectCallout1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29D9AB-846F-43DD-856C-F257A9492DA6}" type="pres">
      <dgm:prSet presAssocID="{AB26EA1E-7E87-4CD0-ACF2-79F1D93AC7BE}" presName="sibTrans" presStyleCnt="0"/>
      <dgm:spPr/>
    </dgm:pt>
    <dgm:pt modelId="{B75A6B42-15EE-4BB1-895A-0119031FA2C6}" type="pres">
      <dgm:prSet presAssocID="{6C2360C1-E65F-4541-84ED-6CE3AAD4BF9A}" presName="composite" presStyleCnt="0"/>
      <dgm:spPr/>
    </dgm:pt>
    <dgm:pt modelId="{91F672CB-6084-4862-AB33-553025688C19}" type="pres">
      <dgm:prSet presAssocID="{6C2360C1-E65F-4541-84ED-6CE3AAD4BF9A}" presName="rect1" presStyleLbl="bgImgPlace1" presStyleIdx="4" presStyleCnt="1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FA0CF37-6242-4B68-A80F-B2BE53566FE2}" type="pres">
      <dgm:prSet presAssocID="{6C2360C1-E65F-4541-84ED-6CE3AAD4BF9A}" presName="wedgeRectCallout1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785BC5-B14A-4042-B93C-EF06F24CE8BA}" type="pres">
      <dgm:prSet presAssocID="{4323B8AE-D373-474C-B3B6-BBD17127EE49}" presName="sibTrans" presStyleCnt="0"/>
      <dgm:spPr/>
    </dgm:pt>
    <dgm:pt modelId="{FE4C8C5D-E339-4C1D-8DF2-D08519B2C331}" type="pres">
      <dgm:prSet presAssocID="{129AD6CA-3754-42D9-B6BD-0ACACCF3B461}" presName="composite" presStyleCnt="0"/>
      <dgm:spPr/>
    </dgm:pt>
    <dgm:pt modelId="{D247C48C-6AE2-4B08-82D9-183ADF357F9F}" type="pres">
      <dgm:prSet presAssocID="{129AD6CA-3754-42D9-B6BD-0ACACCF3B461}" presName="rect1" presStyleLbl="bgImgPlace1" presStyleIdx="5" presStyleCnt="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78FC726-BEDF-4E09-B7F7-C210074739CC}" type="pres">
      <dgm:prSet presAssocID="{129AD6CA-3754-42D9-B6BD-0ACACCF3B461}" presName="wedgeRectCallout1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B2A62A-B108-413A-95EB-3146F8B03915}" type="pres">
      <dgm:prSet presAssocID="{1BFF0E1F-379A-4D87-97CD-8DBC0E44C884}" presName="sibTrans" presStyleCnt="0"/>
      <dgm:spPr/>
    </dgm:pt>
    <dgm:pt modelId="{BCF5A93B-C391-4539-BFDB-98DEAF66CB4A}" type="pres">
      <dgm:prSet presAssocID="{6D3A761A-4B1A-4C89-BEA1-D2DE064865B9}" presName="composite" presStyleCnt="0"/>
      <dgm:spPr/>
    </dgm:pt>
    <dgm:pt modelId="{30CCA178-2B18-4B92-8987-D3AACD70B28F}" type="pres">
      <dgm:prSet presAssocID="{6D3A761A-4B1A-4C89-BEA1-D2DE064865B9}" presName="rect1" presStyleLbl="bgImgPlace1" presStyleIdx="6" presStyleCnt="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C"/>
        </a:p>
      </dgm:t>
    </dgm:pt>
    <dgm:pt modelId="{55F671E7-99F9-48F1-8F4E-D764F9F7C4C0}" type="pres">
      <dgm:prSet presAssocID="{6D3A761A-4B1A-4C89-BEA1-D2DE064865B9}" presName="wedgeRectCallout1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4664A-1789-457A-9F14-8AAC2F49E028}" type="pres">
      <dgm:prSet presAssocID="{F05006A7-4FEF-4A66-996C-6553A405ACA5}" presName="sibTrans" presStyleCnt="0"/>
      <dgm:spPr/>
    </dgm:pt>
    <dgm:pt modelId="{8C547055-4B64-4489-984D-A8DCB4D23DB1}" type="pres">
      <dgm:prSet presAssocID="{45C00CCB-929F-407B-930B-119DC3512F7C}" presName="composite" presStyleCnt="0"/>
      <dgm:spPr/>
    </dgm:pt>
    <dgm:pt modelId="{9CBFA2F2-3F8C-4792-83D2-B24E3E0CB56D}" type="pres">
      <dgm:prSet presAssocID="{45C00CCB-929F-407B-930B-119DC3512F7C}" presName="rect1" presStyleLbl="bgImgPlace1" presStyleIdx="7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D9AEC11-E0CD-46D7-8EC7-E3A53E5BBF57}" type="pres">
      <dgm:prSet presAssocID="{45C00CCB-929F-407B-930B-119DC3512F7C}" presName="wedgeRectCallout1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A6BA1-7917-474B-B8B4-E2726DAB79E6}" type="pres">
      <dgm:prSet presAssocID="{600405D4-0185-4F5B-84BE-908A626F461B}" presName="sibTrans" presStyleCnt="0"/>
      <dgm:spPr/>
    </dgm:pt>
    <dgm:pt modelId="{6BEC977D-650C-4A41-A772-D71D20C3C1CA}" type="pres">
      <dgm:prSet presAssocID="{FDCFE621-8874-4A94-9D09-956F01E6EE10}" presName="composite" presStyleCnt="0"/>
      <dgm:spPr/>
    </dgm:pt>
    <dgm:pt modelId="{C5C70E2A-280C-4D54-8FD4-C027C8468EE5}" type="pres">
      <dgm:prSet presAssocID="{FDCFE621-8874-4A94-9D09-956F01E6EE10}" presName="rect1" presStyleLbl="bgImgPlace1" presStyleIdx="8" presStyleCnt="1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0EAE2027-A555-4EAB-8EDB-7C7A445FDE1B}" type="pres">
      <dgm:prSet presAssocID="{FDCFE621-8874-4A94-9D09-956F01E6EE10}" presName="wedgeRectCallout1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D82478-E3F8-4B30-8499-9077018DB189}" type="pres">
      <dgm:prSet presAssocID="{79B60864-194F-4BBC-9096-726839EF5366}" presName="sibTrans" presStyleCnt="0"/>
      <dgm:spPr/>
    </dgm:pt>
    <dgm:pt modelId="{C30E8DDB-191F-4BB5-A3C3-EBE7AA749D0C}" type="pres">
      <dgm:prSet presAssocID="{B9BDE582-45DF-4D5E-81DE-6BD18FA43D7D}" presName="composite" presStyleCnt="0"/>
      <dgm:spPr/>
    </dgm:pt>
    <dgm:pt modelId="{1A535EF3-EF1F-469E-9AC7-FC17924945E3}" type="pres">
      <dgm:prSet presAssocID="{B9BDE582-45DF-4D5E-81DE-6BD18FA43D7D}" presName="rect1" presStyleLbl="bgImgPlace1" presStyleIdx="9" presStyleCnt="12"/>
      <dgm:spPr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t="-9675" r="-7000" b="9675"/>
          </a:stretch>
        </a:blipFill>
      </dgm:spPr>
      <dgm:t>
        <a:bodyPr/>
        <a:lstStyle/>
        <a:p>
          <a:endParaRPr lang="es-EC"/>
        </a:p>
      </dgm:t>
    </dgm:pt>
    <dgm:pt modelId="{91E90221-FBA9-41AB-9464-13E79EDE1087}" type="pres">
      <dgm:prSet presAssocID="{B9BDE582-45DF-4D5E-81DE-6BD18FA43D7D}" presName="wedgeRectCallout1" presStyleLbl="node1" presStyleIdx="9" presStyleCnt="12" custScaleY="1478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E69E9-276E-42FD-9035-45047EE19201}" type="pres">
      <dgm:prSet presAssocID="{CB3D93AB-EC4E-4C37-AC11-CA24060D9996}" presName="sibTrans" presStyleCnt="0"/>
      <dgm:spPr/>
    </dgm:pt>
    <dgm:pt modelId="{C48BBA76-2758-46FC-B6B2-E39874ADAC0F}" type="pres">
      <dgm:prSet presAssocID="{3ECCD191-41C7-470F-8FFF-06B08B606AC1}" presName="composite" presStyleCnt="0"/>
      <dgm:spPr/>
    </dgm:pt>
    <dgm:pt modelId="{D54906A5-0E25-4190-BD8E-21E2A00E7587}" type="pres">
      <dgm:prSet presAssocID="{3ECCD191-41C7-470F-8FFF-06B08B606AC1}" presName="rect1" presStyleLbl="bgImgPlac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8E169E2-DD5B-4E59-962D-9AB134CFAA4D}" type="pres">
      <dgm:prSet presAssocID="{3ECCD191-41C7-470F-8FFF-06B08B606AC1}" presName="wedgeRectCallout1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33DA92-8BD5-42A7-A1A1-83B8A6B6D361}" type="pres">
      <dgm:prSet presAssocID="{232751E1-0B52-4AB2-A4BB-243CA3AFF3B4}" presName="sibTrans" presStyleCnt="0"/>
      <dgm:spPr/>
    </dgm:pt>
    <dgm:pt modelId="{4C95C026-7DFC-4A8A-B398-168394FDF2D6}" type="pres">
      <dgm:prSet presAssocID="{52DCB39D-004A-477D-88FA-A2D1FBDCBBB2}" presName="composite" presStyleCnt="0"/>
      <dgm:spPr/>
    </dgm:pt>
    <dgm:pt modelId="{C7ECD2B5-656E-493F-AB46-8CA1DAF41D59}" type="pres">
      <dgm:prSet presAssocID="{52DCB39D-004A-477D-88FA-A2D1FBDCBBB2}" presName="rect1" presStyleLbl="bgImgPlac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A6576B9-45AF-4B71-B523-2B18BA0BBE30}" type="pres">
      <dgm:prSet presAssocID="{52DCB39D-004A-477D-88FA-A2D1FBDCBBB2}" presName="wedgeRectCallout1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716A29-D926-4260-ACFB-847EBF4CA4AE}" srcId="{D6D53577-7EBE-465B-8E8B-EC3752BCD368}" destId="{6D3A761A-4B1A-4C89-BEA1-D2DE064865B9}" srcOrd="6" destOrd="0" parTransId="{0E22A1A6-BDC4-4220-A91D-8B86FF2E1FF7}" sibTransId="{F05006A7-4FEF-4A66-996C-6553A405ACA5}"/>
    <dgm:cxn modelId="{43F21E28-F16C-4283-9C09-78BF93E17432}" srcId="{D6D53577-7EBE-465B-8E8B-EC3752BCD368}" destId="{45C00CCB-929F-407B-930B-119DC3512F7C}" srcOrd="7" destOrd="0" parTransId="{1678CC6C-70DD-4BCF-B192-29F1FE858233}" sibTransId="{600405D4-0185-4F5B-84BE-908A626F461B}"/>
    <dgm:cxn modelId="{F669DFB5-6466-4721-9777-720266E82748}" srcId="{D6D53577-7EBE-465B-8E8B-EC3752BCD368}" destId="{2C1DD90D-B684-47FA-9625-1A3971BE279E}" srcOrd="1" destOrd="0" parTransId="{BC678CCE-29D5-4F43-8DE1-706207B60203}" sibTransId="{2050C1E3-6F02-47A7-92DE-783875DC172E}"/>
    <dgm:cxn modelId="{AA3E69EB-D9C8-44E6-B1AA-4104ED8CE502}" srcId="{D6D53577-7EBE-465B-8E8B-EC3752BCD368}" destId="{129AD6CA-3754-42D9-B6BD-0ACACCF3B461}" srcOrd="5" destOrd="0" parTransId="{C2D27491-8AE0-441A-B4F1-B845FA09F24C}" sibTransId="{1BFF0E1F-379A-4D87-97CD-8DBC0E44C884}"/>
    <dgm:cxn modelId="{7AF537AE-9EC5-4428-A468-7F31D92E10D5}" type="presOf" srcId="{45C00CCB-929F-407B-930B-119DC3512F7C}" destId="{6D9AEC11-E0CD-46D7-8EC7-E3A53E5BBF57}" srcOrd="0" destOrd="0" presId="urn:microsoft.com/office/officeart/2008/layout/BendingPictureCaptionList"/>
    <dgm:cxn modelId="{3C44776E-F8DA-4D41-A8A8-2A09CF79A16A}" type="presOf" srcId="{FDCFE621-8874-4A94-9D09-956F01E6EE10}" destId="{0EAE2027-A555-4EAB-8EDB-7C7A445FDE1B}" srcOrd="0" destOrd="0" presId="urn:microsoft.com/office/officeart/2008/layout/BendingPictureCaptionList"/>
    <dgm:cxn modelId="{FE5716E1-6B91-41AC-8E98-7CC82DCC49E6}" srcId="{D6D53577-7EBE-465B-8E8B-EC3752BCD368}" destId="{FDCFE621-8874-4A94-9D09-956F01E6EE10}" srcOrd="8" destOrd="0" parTransId="{A74F4C5B-BFC6-480C-8946-AB6EF9386321}" sibTransId="{79B60864-194F-4BBC-9096-726839EF5366}"/>
    <dgm:cxn modelId="{CA1DD9E4-99CB-41F6-859E-958DAAFC1F27}" type="presOf" srcId="{6C2360C1-E65F-4541-84ED-6CE3AAD4BF9A}" destId="{6FA0CF37-6242-4B68-A80F-B2BE53566FE2}" srcOrd="0" destOrd="0" presId="urn:microsoft.com/office/officeart/2008/layout/BendingPictureCaptionList"/>
    <dgm:cxn modelId="{F471F070-53D7-4683-8DC5-DABDCBF159CF}" type="presOf" srcId="{438DEEBB-7043-4DA0-B58F-0D8FEF428BD4}" destId="{8427C8DD-63ED-45D7-9B25-2C4AE353B7DD}" srcOrd="0" destOrd="0" presId="urn:microsoft.com/office/officeart/2008/layout/BendingPictureCaptionList"/>
    <dgm:cxn modelId="{224E6716-10F9-49E2-A9C1-ADEADA93D15B}" type="presOf" srcId="{2C1DD90D-B684-47FA-9625-1A3971BE279E}" destId="{5F030DA4-D7DD-4DA0-BAFA-CB7E1C676876}" srcOrd="0" destOrd="0" presId="urn:microsoft.com/office/officeart/2008/layout/BendingPictureCaptionList"/>
    <dgm:cxn modelId="{E63A1538-6FF1-435D-9B3F-9A16C96C2CB2}" srcId="{D6D53577-7EBE-465B-8E8B-EC3752BCD368}" destId="{B9BDE582-45DF-4D5E-81DE-6BD18FA43D7D}" srcOrd="9" destOrd="0" parTransId="{A812F265-7CB2-428A-A912-0BADD98B8523}" sibTransId="{CB3D93AB-EC4E-4C37-AC11-CA24060D9996}"/>
    <dgm:cxn modelId="{BDFAB65F-BBBB-4F1D-97DE-E9AF66F855A5}" type="presOf" srcId="{D6D53577-7EBE-465B-8E8B-EC3752BCD368}" destId="{DD3ADBB3-C181-4702-885C-70228C33AD9B}" srcOrd="0" destOrd="0" presId="urn:microsoft.com/office/officeart/2008/layout/BendingPictureCaptionList"/>
    <dgm:cxn modelId="{806D00D5-B5E5-486B-9CA3-46D70487F055}" type="presOf" srcId="{5964774B-D6A5-4AA6-A45D-A0FD91EC7ED4}" destId="{3A81EDD3-80A9-4C6D-AFEF-D68ECE3C6E6B}" srcOrd="0" destOrd="0" presId="urn:microsoft.com/office/officeart/2008/layout/BendingPictureCaptionList"/>
    <dgm:cxn modelId="{F901A7F0-D8E3-4948-88D8-B1E7CD4354C0}" type="presOf" srcId="{6D3A761A-4B1A-4C89-BEA1-D2DE064865B9}" destId="{55F671E7-99F9-48F1-8F4E-D764F9F7C4C0}" srcOrd="0" destOrd="0" presId="urn:microsoft.com/office/officeart/2008/layout/BendingPictureCaptionList"/>
    <dgm:cxn modelId="{72351055-66EE-48A0-9FBB-00D6713C7BBD}" srcId="{D6D53577-7EBE-465B-8E8B-EC3752BCD368}" destId="{52DCB39D-004A-477D-88FA-A2D1FBDCBBB2}" srcOrd="11" destOrd="0" parTransId="{8EBC1F05-4262-4C48-991B-80F4D965B44F}" sibTransId="{D41DD797-15FD-47E6-94C1-F52042F08F1E}"/>
    <dgm:cxn modelId="{31B5DB48-5BCA-46D9-8125-D6670123367A}" srcId="{D6D53577-7EBE-465B-8E8B-EC3752BCD368}" destId="{5964774B-D6A5-4AA6-A45D-A0FD91EC7ED4}" srcOrd="2" destOrd="0" parTransId="{2F2CE808-35E6-463A-A3DF-57C9507FD0E0}" sibTransId="{CB5E3905-40C9-463A-B4E9-9E82623F19F6}"/>
    <dgm:cxn modelId="{87F7B654-9AAB-4A7C-B6A1-C260295F418C}" type="presOf" srcId="{B9BDE582-45DF-4D5E-81DE-6BD18FA43D7D}" destId="{91E90221-FBA9-41AB-9464-13E79EDE1087}" srcOrd="0" destOrd="0" presId="urn:microsoft.com/office/officeart/2008/layout/BendingPictureCaptionList"/>
    <dgm:cxn modelId="{59B3A8F1-A0D0-45C5-B302-38706443CF8E}" type="presOf" srcId="{52DCB39D-004A-477D-88FA-A2D1FBDCBBB2}" destId="{1A6576B9-45AF-4B71-B523-2B18BA0BBE30}" srcOrd="0" destOrd="0" presId="urn:microsoft.com/office/officeart/2008/layout/BendingPictureCaptionList"/>
    <dgm:cxn modelId="{1F6BF926-40DA-4EBE-A8E5-4F5482DA07CB}" type="presOf" srcId="{129AD6CA-3754-42D9-B6BD-0ACACCF3B461}" destId="{278FC726-BEDF-4E09-B7F7-C210074739CC}" srcOrd="0" destOrd="0" presId="urn:microsoft.com/office/officeart/2008/layout/BendingPictureCaptionList"/>
    <dgm:cxn modelId="{33B7AA1A-88EA-4C5F-9B2F-BDE0C87A19B6}" srcId="{D6D53577-7EBE-465B-8E8B-EC3752BCD368}" destId="{EC990D95-CD02-4F18-A749-5C116BC44361}" srcOrd="3" destOrd="0" parTransId="{1BDD2A62-0EEF-4C69-9DF4-BE3F76F6E2AF}" sibTransId="{AB26EA1E-7E87-4CD0-ACF2-79F1D93AC7BE}"/>
    <dgm:cxn modelId="{37A53EBB-249A-4F1F-B5AC-682CC4AEB8AD}" srcId="{D6D53577-7EBE-465B-8E8B-EC3752BCD368}" destId="{3ECCD191-41C7-470F-8FFF-06B08B606AC1}" srcOrd="10" destOrd="0" parTransId="{E749FF81-4B13-4162-A922-B374BBDA6C8D}" sibTransId="{232751E1-0B52-4AB2-A4BB-243CA3AFF3B4}"/>
    <dgm:cxn modelId="{86A65B2B-3E66-42AB-ABCA-F65D6A621E78}" type="presOf" srcId="{3ECCD191-41C7-470F-8FFF-06B08B606AC1}" destId="{28E169E2-DD5B-4E59-962D-9AB134CFAA4D}" srcOrd="0" destOrd="0" presId="urn:microsoft.com/office/officeart/2008/layout/BendingPictureCaptionList"/>
    <dgm:cxn modelId="{310F437D-D84C-4AA8-A4A0-802F61B7F022}" srcId="{D6D53577-7EBE-465B-8E8B-EC3752BCD368}" destId="{438DEEBB-7043-4DA0-B58F-0D8FEF428BD4}" srcOrd="0" destOrd="0" parTransId="{C8785289-3012-4DAE-B826-BF85F1820BBB}" sibTransId="{3A055971-6524-4D2E-A0D1-ED4D6C8BAE4B}"/>
    <dgm:cxn modelId="{03163BC7-9F1B-4F7F-924A-6973C60542C7}" type="presOf" srcId="{EC990D95-CD02-4F18-A749-5C116BC44361}" destId="{FD58DB4D-4F37-4973-B266-4F252DD6E647}" srcOrd="0" destOrd="0" presId="urn:microsoft.com/office/officeart/2008/layout/BendingPictureCaptionList"/>
    <dgm:cxn modelId="{DEC9118C-5F19-4765-9591-401D5CFA6EE9}" srcId="{D6D53577-7EBE-465B-8E8B-EC3752BCD368}" destId="{6C2360C1-E65F-4541-84ED-6CE3AAD4BF9A}" srcOrd="4" destOrd="0" parTransId="{7236755E-8612-4FFB-8B3F-D9D57F144967}" sibTransId="{4323B8AE-D373-474C-B3B6-BBD17127EE49}"/>
    <dgm:cxn modelId="{F9C0D7CB-F63A-42B8-A289-275CAFC255C9}" type="presParOf" srcId="{DD3ADBB3-C181-4702-885C-70228C33AD9B}" destId="{AA109D4E-3E2E-43A1-8A4A-7AE81A8D0B2E}" srcOrd="0" destOrd="0" presId="urn:microsoft.com/office/officeart/2008/layout/BendingPictureCaptionList"/>
    <dgm:cxn modelId="{72F478E9-7A9E-4AAD-A0A6-7D1376CD53D7}" type="presParOf" srcId="{AA109D4E-3E2E-43A1-8A4A-7AE81A8D0B2E}" destId="{8012A69A-A01F-4AB7-9372-89DD19671C82}" srcOrd="0" destOrd="0" presId="urn:microsoft.com/office/officeart/2008/layout/BendingPictureCaptionList"/>
    <dgm:cxn modelId="{317899C0-BD19-4336-89D9-AD37149398B2}" type="presParOf" srcId="{AA109D4E-3E2E-43A1-8A4A-7AE81A8D0B2E}" destId="{8427C8DD-63ED-45D7-9B25-2C4AE353B7DD}" srcOrd="1" destOrd="0" presId="urn:microsoft.com/office/officeart/2008/layout/BendingPictureCaptionList"/>
    <dgm:cxn modelId="{9A70BD9B-6DD1-4452-BDF5-ECA50B506767}" type="presParOf" srcId="{DD3ADBB3-C181-4702-885C-70228C33AD9B}" destId="{7DD09645-4109-4D05-87B8-096C63CD47A9}" srcOrd="1" destOrd="0" presId="urn:microsoft.com/office/officeart/2008/layout/BendingPictureCaptionList"/>
    <dgm:cxn modelId="{45350706-5191-4FEC-879A-A396423CED9B}" type="presParOf" srcId="{DD3ADBB3-C181-4702-885C-70228C33AD9B}" destId="{C0D88816-8C1D-4B9D-A964-AE9BAF4E9F86}" srcOrd="2" destOrd="0" presId="urn:microsoft.com/office/officeart/2008/layout/BendingPictureCaptionList"/>
    <dgm:cxn modelId="{C0388A6D-B906-4FA7-81C7-6F5020E83E15}" type="presParOf" srcId="{C0D88816-8C1D-4B9D-A964-AE9BAF4E9F86}" destId="{9A5847C3-988C-4E79-8704-34AEF3538962}" srcOrd="0" destOrd="0" presId="urn:microsoft.com/office/officeart/2008/layout/BendingPictureCaptionList"/>
    <dgm:cxn modelId="{AF9D1768-BB77-4EAC-B5FE-4410DF2BC215}" type="presParOf" srcId="{C0D88816-8C1D-4B9D-A964-AE9BAF4E9F86}" destId="{5F030DA4-D7DD-4DA0-BAFA-CB7E1C676876}" srcOrd="1" destOrd="0" presId="urn:microsoft.com/office/officeart/2008/layout/BendingPictureCaptionList"/>
    <dgm:cxn modelId="{38C5A8D9-8F20-4D85-9E2D-7D2A866F2E5C}" type="presParOf" srcId="{DD3ADBB3-C181-4702-885C-70228C33AD9B}" destId="{97D639CF-D0AE-4FFB-9751-BDC963593080}" srcOrd="3" destOrd="0" presId="urn:microsoft.com/office/officeart/2008/layout/BendingPictureCaptionList"/>
    <dgm:cxn modelId="{ACF73BFC-C05C-4D54-A547-2D3C821040A6}" type="presParOf" srcId="{DD3ADBB3-C181-4702-885C-70228C33AD9B}" destId="{02A98ACD-6047-4BB2-B22D-EF88A8A615CE}" srcOrd="4" destOrd="0" presId="urn:microsoft.com/office/officeart/2008/layout/BendingPictureCaptionList"/>
    <dgm:cxn modelId="{285DFD5A-07EE-428D-A6C1-29174F3AA5C8}" type="presParOf" srcId="{02A98ACD-6047-4BB2-B22D-EF88A8A615CE}" destId="{994AA89A-7CC9-48FA-BD7F-7E1CE49AD1DB}" srcOrd="0" destOrd="0" presId="urn:microsoft.com/office/officeart/2008/layout/BendingPictureCaptionList"/>
    <dgm:cxn modelId="{C121B361-2AB4-4AD7-8046-2A5F5E4C4054}" type="presParOf" srcId="{02A98ACD-6047-4BB2-B22D-EF88A8A615CE}" destId="{3A81EDD3-80A9-4C6D-AFEF-D68ECE3C6E6B}" srcOrd="1" destOrd="0" presId="urn:microsoft.com/office/officeart/2008/layout/BendingPictureCaptionList"/>
    <dgm:cxn modelId="{2C6EE779-6B44-4BA6-8E33-BC316DC2C8BB}" type="presParOf" srcId="{DD3ADBB3-C181-4702-885C-70228C33AD9B}" destId="{0809FCD6-D772-4D72-9FA4-66B95401FCC9}" srcOrd="5" destOrd="0" presId="urn:microsoft.com/office/officeart/2008/layout/BendingPictureCaptionList"/>
    <dgm:cxn modelId="{E69A4D2A-2BD0-4F30-BEAC-CF376104EE18}" type="presParOf" srcId="{DD3ADBB3-C181-4702-885C-70228C33AD9B}" destId="{D0CEA36B-86CB-4FF4-9B41-2ADB5C33E71B}" srcOrd="6" destOrd="0" presId="urn:microsoft.com/office/officeart/2008/layout/BendingPictureCaptionList"/>
    <dgm:cxn modelId="{17274A03-A042-4DA4-9837-D3A8B0219437}" type="presParOf" srcId="{D0CEA36B-86CB-4FF4-9B41-2ADB5C33E71B}" destId="{C377C174-0877-4144-B8AC-4BA9BC4ECB69}" srcOrd="0" destOrd="0" presId="urn:microsoft.com/office/officeart/2008/layout/BendingPictureCaptionList"/>
    <dgm:cxn modelId="{5FD937FD-C98A-4F23-9072-2B31CD57F981}" type="presParOf" srcId="{D0CEA36B-86CB-4FF4-9B41-2ADB5C33E71B}" destId="{FD58DB4D-4F37-4973-B266-4F252DD6E647}" srcOrd="1" destOrd="0" presId="urn:microsoft.com/office/officeart/2008/layout/BendingPictureCaptionList"/>
    <dgm:cxn modelId="{87E5770C-6338-4BB3-B25A-F8BF299B1544}" type="presParOf" srcId="{DD3ADBB3-C181-4702-885C-70228C33AD9B}" destId="{3529D9AB-846F-43DD-856C-F257A9492DA6}" srcOrd="7" destOrd="0" presId="urn:microsoft.com/office/officeart/2008/layout/BendingPictureCaptionList"/>
    <dgm:cxn modelId="{863B9DBD-E0AF-4238-B51C-EC477E362DD9}" type="presParOf" srcId="{DD3ADBB3-C181-4702-885C-70228C33AD9B}" destId="{B75A6B42-15EE-4BB1-895A-0119031FA2C6}" srcOrd="8" destOrd="0" presId="urn:microsoft.com/office/officeart/2008/layout/BendingPictureCaptionList"/>
    <dgm:cxn modelId="{9DB5B8BF-A9ED-470A-A909-25F8051522DC}" type="presParOf" srcId="{B75A6B42-15EE-4BB1-895A-0119031FA2C6}" destId="{91F672CB-6084-4862-AB33-553025688C19}" srcOrd="0" destOrd="0" presId="urn:microsoft.com/office/officeart/2008/layout/BendingPictureCaptionList"/>
    <dgm:cxn modelId="{E59E3CA9-E3C7-4C95-B491-61B591EE5E58}" type="presParOf" srcId="{B75A6B42-15EE-4BB1-895A-0119031FA2C6}" destId="{6FA0CF37-6242-4B68-A80F-B2BE53566FE2}" srcOrd="1" destOrd="0" presId="urn:microsoft.com/office/officeart/2008/layout/BendingPictureCaptionList"/>
    <dgm:cxn modelId="{11506057-7C3F-4C66-80A6-3F47ABBAD19B}" type="presParOf" srcId="{DD3ADBB3-C181-4702-885C-70228C33AD9B}" destId="{F8785BC5-B14A-4042-B93C-EF06F24CE8BA}" srcOrd="9" destOrd="0" presId="urn:microsoft.com/office/officeart/2008/layout/BendingPictureCaptionList"/>
    <dgm:cxn modelId="{F8A88D2F-CC14-440D-8594-8A41074F9E95}" type="presParOf" srcId="{DD3ADBB3-C181-4702-885C-70228C33AD9B}" destId="{FE4C8C5D-E339-4C1D-8DF2-D08519B2C331}" srcOrd="10" destOrd="0" presId="urn:microsoft.com/office/officeart/2008/layout/BendingPictureCaptionList"/>
    <dgm:cxn modelId="{42F44B39-1433-4EB3-8DB3-A9E9F8211765}" type="presParOf" srcId="{FE4C8C5D-E339-4C1D-8DF2-D08519B2C331}" destId="{D247C48C-6AE2-4B08-82D9-183ADF357F9F}" srcOrd="0" destOrd="0" presId="urn:microsoft.com/office/officeart/2008/layout/BendingPictureCaptionList"/>
    <dgm:cxn modelId="{E9D15F1F-6E08-410B-95ED-B9FFBA27A6D3}" type="presParOf" srcId="{FE4C8C5D-E339-4C1D-8DF2-D08519B2C331}" destId="{278FC726-BEDF-4E09-B7F7-C210074739CC}" srcOrd="1" destOrd="0" presId="urn:microsoft.com/office/officeart/2008/layout/BendingPictureCaptionList"/>
    <dgm:cxn modelId="{1F74E7B4-FC59-45D7-B8E2-EF361846AADC}" type="presParOf" srcId="{DD3ADBB3-C181-4702-885C-70228C33AD9B}" destId="{7CB2A62A-B108-413A-95EB-3146F8B03915}" srcOrd="11" destOrd="0" presId="urn:microsoft.com/office/officeart/2008/layout/BendingPictureCaptionList"/>
    <dgm:cxn modelId="{3DA72865-F3E2-439F-BCD6-2DBD507BC858}" type="presParOf" srcId="{DD3ADBB3-C181-4702-885C-70228C33AD9B}" destId="{BCF5A93B-C391-4539-BFDB-98DEAF66CB4A}" srcOrd="12" destOrd="0" presId="urn:microsoft.com/office/officeart/2008/layout/BendingPictureCaptionList"/>
    <dgm:cxn modelId="{16B1EE27-8502-40AB-A6F4-F2417ACEB69D}" type="presParOf" srcId="{BCF5A93B-C391-4539-BFDB-98DEAF66CB4A}" destId="{30CCA178-2B18-4B92-8987-D3AACD70B28F}" srcOrd="0" destOrd="0" presId="urn:microsoft.com/office/officeart/2008/layout/BendingPictureCaptionList"/>
    <dgm:cxn modelId="{7AB20041-C7F6-4D2F-90F9-586A44234A62}" type="presParOf" srcId="{BCF5A93B-C391-4539-BFDB-98DEAF66CB4A}" destId="{55F671E7-99F9-48F1-8F4E-D764F9F7C4C0}" srcOrd="1" destOrd="0" presId="urn:microsoft.com/office/officeart/2008/layout/BendingPictureCaptionList"/>
    <dgm:cxn modelId="{FDFC3AC7-45C6-49B0-B39A-0F9618E983E0}" type="presParOf" srcId="{DD3ADBB3-C181-4702-885C-70228C33AD9B}" destId="{5574664A-1789-457A-9F14-8AAC2F49E028}" srcOrd="13" destOrd="0" presId="urn:microsoft.com/office/officeart/2008/layout/BendingPictureCaptionList"/>
    <dgm:cxn modelId="{E61E3139-B8C4-4556-9DB5-7B54E2F58F3C}" type="presParOf" srcId="{DD3ADBB3-C181-4702-885C-70228C33AD9B}" destId="{8C547055-4B64-4489-984D-A8DCB4D23DB1}" srcOrd="14" destOrd="0" presId="urn:microsoft.com/office/officeart/2008/layout/BendingPictureCaptionList"/>
    <dgm:cxn modelId="{08B0516A-7398-4C76-9628-CDAFAA51ADC6}" type="presParOf" srcId="{8C547055-4B64-4489-984D-A8DCB4D23DB1}" destId="{9CBFA2F2-3F8C-4792-83D2-B24E3E0CB56D}" srcOrd="0" destOrd="0" presId="urn:microsoft.com/office/officeart/2008/layout/BendingPictureCaptionList"/>
    <dgm:cxn modelId="{04063E75-79F6-4436-B4A1-47111E8ABB0E}" type="presParOf" srcId="{8C547055-4B64-4489-984D-A8DCB4D23DB1}" destId="{6D9AEC11-E0CD-46D7-8EC7-E3A53E5BBF57}" srcOrd="1" destOrd="0" presId="urn:microsoft.com/office/officeart/2008/layout/BendingPictureCaptionList"/>
    <dgm:cxn modelId="{E5501DEF-5717-490B-95CC-EE42805C6FE2}" type="presParOf" srcId="{DD3ADBB3-C181-4702-885C-70228C33AD9B}" destId="{A90A6BA1-7917-474B-B8B4-E2726DAB79E6}" srcOrd="15" destOrd="0" presId="urn:microsoft.com/office/officeart/2008/layout/BendingPictureCaptionList"/>
    <dgm:cxn modelId="{45227BE9-0A8C-471B-B733-1A060A93BADC}" type="presParOf" srcId="{DD3ADBB3-C181-4702-885C-70228C33AD9B}" destId="{6BEC977D-650C-4A41-A772-D71D20C3C1CA}" srcOrd="16" destOrd="0" presId="urn:microsoft.com/office/officeart/2008/layout/BendingPictureCaptionList"/>
    <dgm:cxn modelId="{C393A0D8-DF08-4E5A-99AC-ABBF86EC2FBE}" type="presParOf" srcId="{6BEC977D-650C-4A41-A772-D71D20C3C1CA}" destId="{C5C70E2A-280C-4D54-8FD4-C027C8468EE5}" srcOrd="0" destOrd="0" presId="urn:microsoft.com/office/officeart/2008/layout/BendingPictureCaptionList"/>
    <dgm:cxn modelId="{2F012F37-B0ED-4706-B70B-26FBC53EF04C}" type="presParOf" srcId="{6BEC977D-650C-4A41-A772-D71D20C3C1CA}" destId="{0EAE2027-A555-4EAB-8EDB-7C7A445FDE1B}" srcOrd="1" destOrd="0" presId="urn:microsoft.com/office/officeart/2008/layout/BendingPictureCaptionList"/>
    <dgm:cxn modelId="{7B53B812-F7CC-44A5-8EFB-D5082A8AA273}" type="presParOf" srcId="{DD3ADBB3-C181-4702-885C-70228C33AD9B}" destId="{77D82478-E3F8-4B30-8499-9077018DB189}" srcOrd="17" destOrd="0" presId="urn:microsoft.com/office/officeart/2008/layout/BendingPictureCaptionList"/>
    <dgm:cxn modelId="{0C4E6CFB-2D50-449E-A193-E9C43EF0CCAE}" type="presParOf" srcId="{DD3ADBB3-C181-4702-885C-70228C33AD9B}" destId="{C30E8DDB-191F-4BB5-A3C3-EBE7AA749D0C}" srcOrd="18" destOrd="0" presId="urn:microsoft.com/office/officeart/2008/layout/BendingPictureCaptionList"/>
    <dgm:cxn modelId="{53A6EE01-34C1-4AEF-BCA2-757622E18E3D}" type="presParOf" srcId="{C30E8DDB-191F-4BB5-A3C3-EBE7AA749D0C}" destId="{1A535EF3-EF1F-469E-9AC7-FC17924945E3}" srcOrd="0" destOrd="0" presId="urn:microsoft.com/office/officeart/2008/layout/BendingPictureCaptionList"/>
    <dgm:cxn modelId="{37BA8BF9-4F23-4CBA-BBBF-E47053B58CE3}" type="presParOf" srcId="{C30E8DDB-191F-4BB5-A3C3-EBE7AA749D0C}" destId="{91E90221-FBA9-41AB-9464-13E79EDE1087}" srcOrd="1" destOrd="0" presId="urn:microsoft.com/office/officeart/2008/layout/BendingPictureCaptionList"/>
    <dgm:cxn modelId="{7CC8BB2D-59F8-41F2-BC88-CDD42D6CBCB5}" type="presParOf" srcId="{DD3ADBB3-C181-4702-885C-70228C33AD9B}" destId="{D52E69E9-276E-42FD-9035-45047EE19201}" srcOrd="19" destOrd="0" presId="urn:microsoft.com/office/officeart/2008/layout/BendingPictureCaptionList"/>
    <dgm:cxn modelId="{E3AA471E-CA08-43A0-91BD-40B3456E4D1B}" type="presParOf" srcId="{DD3ADBB3-C181-4702-885C-70228C33AD9B}" destId="{C48BBA76-2758-46FC-B6B2-E39874ADAC0F}" srcOrd="20" destOrd="0" presId="urn:microsoft.com/office/officeart/2008/layout/BendingPictureCaptionList"/>
    <dgm:cxn modelId="{3F1F6606-D46D-4E3F-A23E-E55180C3FF47}" type="presParOf" srcId="{C48BBA76-2758-46FC-B6B2-E39874ADAC0F}" destId="{D54906A5-0E25-4190-BD8E-21E2A00E7587}" srcOrd="0" destOrd="0" presId="urn:microsoft.com/office/officeart/2008/layout/BendingPictureCaptionList"/>
    <dgm:cxn modelId="{4E5C48A0-7EA9-4F93-B906-64D36D59DB5A}" type="presParOf" srcId="{C48BBA76-2758-46FC-B6B2-E39874ADAC0F}" destId="{28E169E2-DD5B-4E59-962D-9AB134CFAA4D}" srcOrd="1" destOrd="0" presId="urn:microsoft.com/office/officeart/2008/layout/BendingPictureCaptionList"/>
    <dgm:cxn modelId="{7B5CB659-A79A-4ABD-A8C2-1C152CEB0793}" type="presParOf" srcId="{DD3ADBB3-C181-4702-885C-70228C33AD9B}" destId="{4033DA92-8BD5-42A7-A1A1-83B8A6B6D361}" srcOrd="21" destOrd="0" presId="urn:microsoft.com/office/officeart/2008/layout/BendingPictureCaptionList"/>
    <dgm:cxn modelId="{BBDEEF24-A156-4F8D-8401-51C9C3414A14}" type="presParOf" srcId="{DD3ADBB3-C181-4702-885C-70228C33AD9B}" destId="{4C95C026-7DFC-4A8A-B398-168394FDF2D6}" srcOrd="22" destOrd="0" presId="urn:microsoft.com/office/officeart/2008/layout/BendingPictureCaptionList"/>
    <dgm:cxn modelId="{FDE269BE-683D-41D9-9906-A09976A1A0DD}" type="presParOf" srcId="{4C95C026-7DFC-4A8A-B398-168394FDF2D6}" destId="{C7ECD2B5-656E-493F-AB46-8CA1DAF41D59}" srcOrd="0" destOrd="0" presId="urn:microsoft.com/office/officeart/2008/layout/BendingPictureCaptionList"/>
    <dgm:cxn modelId="{440F6D16-299A-4B70-8664-370EB93FC779}" type="presParOf" srcId="{4C95C026-7DFC-4A8A-B398-168394FDF2D6}" destId="{1A6576B9-45AF-4B71-B523-2B18BA0BBE3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8BABE-0645-46B9-9589-DBC28DC5D28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73BA1F-0861-4D0D-9A9D-F35BEEBBD5D8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Unidad1: Desechos sólidos una consecuencia de la vida</a:t>
          </a:r>
          <a:endParaRPr lang="es-EC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57A9F-0616-4BF6-97C9-B6BD88921964}" type="parTrans" cxnId="{2D6DD5F9-7CFB-4A90-B06F-3D1CE4FD1EB1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E2288-1F45-4D59-838F-CC887C70B6B0}" type="sibTrans" cxnId="{2D6DD5F9-7CFB-4A90-B06F-3D1CE4FD1EB1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7C26C-98B8-48C3-BBC7-901E8B1BFCAF}">
      <dgm:prSet phldrT="[Texto]" custT="1"/>
      <dgm:spPr/>
      <dgm:t>
        <a:bodyPr/>
        <a:lstStyle/>
        <a:p>
          <a:pPr algn="l"/>
          <a:r>
            <a:rPr lang="es-EC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Impactos de la generación de desechos sólidos. 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A2E9A-ADBB-49E9-B095-FA2F45BB9458}" type="parTrans" cxnId="{ADB52E74-B2A8-453F-8608-FC6C5BFFE76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C2F62-1574-4D21-989F-063F41EDABD6}" type="sibTrans" cxnId="{ADB52E74-B2A8-453F-8608-FC6C5BFFE76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CC912-2E8E-410F-A30D-9B877C9732E2}">
      <dgm:prSet phldrT="[Texto]"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educación ambiental y el manejo de residuos sólidos 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C90CD-8535-482B-8882-B16E3E8F1B3A}" type="parTrans" cxnId="{D8C2B7AD-EDFB-44ED-8C9C-4D8B7304BDF3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DF980-0F14-494B-9EBC-F0F825482ABB}" type="sibTrans" cxnId="{D8C2B7AD-EDFB-44ED-8C9C-4D8B7304BDF3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BBC00-A8EB-47C7-BC83-20317D7DD46B}">
      <dgm:prSet phldrT="[Texto]"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Clasificación de los residuos sólidos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43DE0-A33C-49A0-8877-27FB6C6F94D8}" type="parTrans" cxnId="{1A0425F7-5A36-418C-92B2-387069E90360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94E3E-4DB9-4A2A-B0B9-86CA7503260F}" type="sibTrans" cxnId="{1A0425F7-5A36-418C-92B2-387069E90360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CB3C-72C9-4D4E-ABEF-8F7E1F52C146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Gestión de los residuos sólidos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649DF-3B35-4EA6-80FD-6BDA56C9AFAA}" type="parTrans" cxnId="{7341F340-096C-4C88-9B8B-4A99B84CDA4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4EC06-B77F-442F-8140-7E71D88F79A5}" type="sibTrans" cxnId="{7341F340-096C-4C88-9B8B-4A99B84CDA4E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17F52-198A-4253-8C93-D0DD4C58FD46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Problemas ambientales derivados del ineficiente manejo de los residuos sólidos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D8DF0-803E-4638-9C5C-851B50805E61}" type="parTrans" cxnId="{50D09EA7-BBC9-49D5-BDFF-B7D3D0CA8B0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1BA83-293C-407A-9035-17345F2F9E21}" type="sibTrans" cxnId="{50D09EA7-BBC9-49D5-BDFF-B7D3D0CA8B0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2671C-2A58-463F-9EDB-BCDCA4411AA2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Enfermedades derivadas del ineficiente manejo de residuos sólidos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98039-D3BD-45A2-83B9-D8871347E6A7}" type="parTrans" cxnId="{427BED71-6273-44A4-A69A-8C61EB67C391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2A998-DA90-48AE-A7DC-0B508926D7E9}" type="sibTrans" cxnId="{427BED71-6273-44A4-A69A-8C61EB67C391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08E14-B9B2-4A68-AD0F-9480BBE21D33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de formación y educación 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10F48-E529-4097-9FE0-F1AFFC510681}" type="parTrans" cxnId="{AA984C62-EBE0-45D6-BCDF-EC3CC9ECBD98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C1C12-C6F3-4FBD-8D87-AAA769272B23}" type="sibTrans" cxnId="{AA984C62-EBE0-45D6-BCDF-EC3CC9ECBD98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2C26C-FA51-472F-A487-51994A4DD784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Enfrentar la cultura del descarte: El reciclaje contra el descarte.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5C465-CA73-42F6-BE34-BCDBBB03E383}" type="parTrans" cxnId="{7B5E6F32-83AF-45F3-8D42-A1D0FD59EA5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8D78B-A510-42FA-BDC7-7FD30A24199B}" type="sibTrans" cxnId="{7B5E6F32-83AF-45F3-8D42-A1D0FD59EA5F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92EA7-BC57-4BB0-9D11-792957C85187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Uso y aplicación de las cinco erres en el diario vivir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33777-3154-4E2D-A1CB-B7845AD306AF}" type="parTrans" cxnId="{60414615-EF6B-465B-961C-2067E73ACA24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AB894-8389-4F4E-9CBC-FBFD3EAB0FCE}" type="sibTrans" cxnId="{60414615-EF6B-465B-961C-2067E73ACA24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22954-1802-422A-9F96-B6D8CC4C1E3B}">
      <dgm:prSet custT="1"/>
      <dgm:spPr/>
      <dgm:t>
        <a:bodyPr/>
        <a:lstStyle/>
        <a:p>
          <a:pPr algn="l"/>
          <a:r>
            <a:rPr lang="es-EC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del trabajo participativo para el uso de las cinco erres.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3CBCA-41DD-4E58-8DFA-1A8A14DA3880}" type="parTrans" cxnId="{CAA29A58-40FE-4535-B747-71E6BD2ADD94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E1B80-02E8-4EB1-8DD7-2FDB6C77F404}" type="sibTrans" cxnId="{CAA29A58-40FE-4535-B747-71E6BD2ADD94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21B0A-A9EB-49B7-BE5D-CD6684D8CE55}">
      <dgm:prSet custT="1"/>
      <dgm:spPr/>
      <dgm:t>
        <a:bodyPr/>
        <a:lstStyle/>
        <a:p>
          <a:pPr algn="l"/>
          <a:r>
            <a:rPr lang="es-EC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para la aplicación en la educación no formal. </a:t>
          </a:r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818FC-DA6A-4DC1-BE09-0F30BD7FE037}" type="parTrans" cxnId="{6A2482AB-E17F-4978-8FE4-B025AC07E677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9A35-AD8B-4F4E-A032-8488A3D80413}" type="sibTrans" cxnId="{6A2482AB-E17F-4978-8FE4-B025AC07E677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01D66-6E6D-45EB-91DF-047BFFB075CC}" type="pres">
      <dgm:prSet presAssocID="{6198BABE-0645-46B9-9589-DBC28DC5D2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0E0D55-550A-4446-AD0F-BF105AE9D9CC}" type="pres">
      <dgm:prSet presAssocID="{C373BA1F-0861-4D0D-9A9D-F35BEEBBD5D8}" presName="root1" presStyleCnt="0"/>
      <dgm:spPr/>
      <dgm:t>
        <a:bodyPr/>
        <a:lstStyle/>
        <a:p>
          <a:endParaRPr lang="es-EC"/>
        </a:p>
      </dgm:t>
    </dgm:pt>
    <dgm:pt modelId="{83499CA0-4C8C-4643-AF2A-9940E8F94276}" type="pres">
      <dgm:prSet presAssocID="{C373BA1F-0861-4D0D-9A9D-F35BEEBBD5D8}" presName="LevelOneTextNode" presStyleLbl="node0" presStyleIdx="0" presStyleCnt="1" custScaleX="184628" custScaleY="255477" custLinFactX="-389263" custLinFactNeighborX="-400000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1886D3-334F-4539-91F3-AC533BD5152D}" type="pres">
      <dgm:prSet presAssocID="{C373BA1F-0861-4D0D-9A9D-F35BEEBBD5D8}" presName="level2hierChild" presStyleCnt="0"/>
      <dgm:spPr/>
      <dgm:t>
        <a:bodyPr/>
        <a:lstStyle/>
        <a:p>
          <a:endParaRPr lang="es-EC"/>
        </a:p>
      </dgm:t>
    </dgm:pt>
    <dgm:pt modelId="{80980A12-F755-4EC5-AA6A-998839343F95}" type="pres">
      <dgm:prSet presAssocID="{4D2A2E9A-ADBB-49E9-B095-FA2F45BB9458}" presName="conn2-1" presStyleLbl="parChTrans1D2" presStyleIdx="0" presStyleCnt="11"/>
      <dgm:spPr/>
      <dgm:t>
        <a:bodyPr/>
        <a:lstStyle/>
        <a:p>
          <a:endParaRPr lang="es-EC"/>
        </a:p>
      </dgm:t>
    </dgm:pt>
    <dgm:pt modelId="{D9E9887D-46FB-43B5-A2A3-0FA634BE997E}" type="pres">
      <dgm:prSet presAssocID="{4D2A2E9A-ADBB-49E9-B095-FA2F45BB9458}" presName="connTx" presStyleLbl="parChTrans1D2" presStyleIdx="0" presStyleCnt="11"/>
      <dgm:spPr/>
      <dgm:t>
        <a:bodyPr/>
        <a:lstStyle/>
        <a:p>
          <a:endParaRPr lang="es-EC"/>
        </a:p>
      </dgm:t>
    </dgm:pt>
    <dgm:pt modelId="{82ED7BB5-B95D-425E-9676-85348B0EBB0D}" type="pres">
      <dgm:prSet presAssocID="{A6F7C26C-98B8-48C3-BBC7-901E8B1BFCAF}" presName="root2" presStyleCnt="0"/>
      <dgm:spPr/>
      <dgm:t>
        <a:bodyPr/>
        <a:lstStyle/>
        <a:p>
          <a:endParaRPr lang="es-EC"/>
        </a:p>
      </dgm:t>
    </dgm:pt>
    <dgm:pt modelId="{352B3FD5-1E53-4FCC-9384-1D623B54E30B}" type="pres">
      <dgm:prSet presAssocID="{A6F7C26C-98B8-48C3-BBC7-901E8B1BFCAF}" presName="LevelTwoTextNode" presStyleLbl="node2" presStyleIdx="0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B2BB14-D4CF-430F-8AA0-D5B494D58B3D}" type="pres">
      <dgm:prSet presAssocID="{A6F7C26C-98B8-48C3-BBC7-901E8B1BFCAF}" presName="level3hierChild" presStyleCnt="0"/>
      <dgm:spPr/>
      <dgm:t>
        <a:bodyPr/>
        <a:lstStyle/>
        <a:p>
          <a:endParaRPr lang="es-EC"/>
        </a:p>
      </dgm:t>
    </dgm:pt>
    <dgm:pt modelId="{17C48F45-6CD5-499F-A28C-77E22B302C45}" type="pres">
      <dgm:prSet presAssocID="{4B343DE0-A33C-49A0-8877-27FB6C6F94D8}" presName="conn2-1" presStyleLbl="parChTrans1D2" presStyleIdx="1" presStyleCnt="11"/>
      <dgm:spPr/>
      <dgm:t>
        <a:bodyPr/>
        <a:lstStyle/>
        <a:p>
          <a:endParaRPr lang="es-EC"/>
        </a:p>
      </dgm:t>
    </dgm:pt>
    <dgm:pt modelId="{DD1F4EAD-A0A2-4E34-AF22-1AB9CD417F23}" type="pres">
      <dgm:prSet presAssocID="{4B343DE0-A33C-49A0-8877-27FB6C6F94D8}" presName="connTx" presStyleLbl="parChTrans1D2" presStyleIdx="1" presStyleCnt="11"/>
      <dgm:spPr/>
      <dgm:t>
        <a:bodyPr/>
        <a:lstStyle/>
        <a:p>
          <a:endParaRPr lang="es-EC"/>
        </a:p>
      </dgm:t>
    </dgm:pt>
    <dgm:pt modelId="{A17D2F99-57EC-46F0-86D3-53F3880CB262}" type="pres">
      <dgm:prSet presAssocID="{45ABBC00-A8EB-47C7-BC83-20317D7DD46B}" presName="root2" presStyleCnt="0"/>
      <dgm:spPr/>
      <dgm:t>
        <a:bodyPr/>
        <a:lstStyle/>
        <a:p>
          <a:endParaRPr lang="es-EC"/>
        </a:p>
      </dgm:t>
    </dgm:pt>
    <dgm:pt modelId="{1C98223C-E6EB-4A50-AD27-C35727AF6647}" type="pres">
      <dgm:prSet presAssocID="{45ABBC00-A8EB-47C7-BC83-20317D7DD46B}" presName="LevelTwoTextNode" presStyleLbl="node2" presStyleIdx="1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2285CD-5A41-47B4-9EE9-E345DC7ABF05}" type="pres">
      <dgm:prSet presAssocID="{45ABBC00-A8EB-47C7-BC83-20317D7DD46B}" presName="level3hierChild" presStyleCnt="0"/>
      <dgm:spPr/>
      <dgm:t>
        <a:bodyPr/>
        <a:lstStyle/>
        <a:p>
          <a:endParaRPr lang="es-EC"/>
        </a:p>
      </dgm:t>
    </dgm:pt>
    <dgm:pt modelId="{D2052FDE-C00C-40E4-8FC1-DAF869E9893C}" type="pres">
      <dgm:prSet presAssocID="{0A3649DF-3B35-4EA6-80FD-6BDA56C9AFAA}" presName="conn2-1" presStyleLbl="parChTrans1D2" presStyleIdx="2" presStyleCnt="11"/>
      <dgm:spPr/>
      <dgm:t>
        <a:bodyPr/>
        <a:lstStyle/>
        <a:p>
          <a:endParaRPr lang="es-EC"/>
        </a:p>
      </dgm:t>
    </dgm:pt>
    <dgm:pt modelId="{494E147D-8027-43D8-B3CD-7EFF68D567C0}" type="pres">
      <dgm:prSet presAssocID="{0A3649DF-3B35-4EA6-80FD-6BDA56C9AFAA}" presName="connTx" presStyleLbl="parChTrans1D2" presStyleIdx="2" presStyleCnt="11"/>
      <dgm:spPr/>
      <dgm:t>
        <a:bodyPr/>
        <a:lstStyle/>
        <a:p>
          <a:endParaRPr lang="es-EC"/>
        </a:p>
      </dgm:t>
    </dgm:pt>
    <dgm:pt modelId="{B2DC47A7-4D94-43FB-A188-348B7BC2FA47}" type="pres">
      <dgm:prSet presAssocID="{0B4FCB3C-72C9-4D4E-ABEF-8F7E1F52C146}" presName="root2" presStyleCnt="0"/>
      <dgm:spPr/>
      <dgm:t>
        <a:bodyPr/>
        <a:lstStyle/>
        <a:p>
          <a:endParaRPr lang="es-EC"/>
        </a:p>
      </dgm:t>
    </dgm:pt>
    <dgm:pt modelId="{57BD345F-C506-4524-9CD9-9ED124FEA656}" type="pres">
      <dgm:prSet presAssocID="{0B4FCB3C-72C9-4D4E-ABEF-8F7E1F52C146}" presName="LevelTwoTextNode" presStyleLbl="node2" presStyleIdx="2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0BF742-1FBA-4D10-9C31-71E75B3FA626}" type="pres">
      <dgm:prSet presAssocID="{0B4FCB3C-72C9-4D4E-ABEF-8F7E1F52C146}" presName="level3hierChild" presStyleCnt="0"/>
      <dgm:spPr/>
      <dgm:t>
        <a:bodyPr/>
        <a:lstStyle/>
        <a:p>
          <a:endParaRPr lang="es-EC"/>
        </a:p>
      </dgm:t>
    </dgm:pt>
    <dgm:pt modelId="{A586ABBE-00E0-436B-AD32-009146087018}" type="pres">
      <dgm:prSet presAssocID="{1A7D8DF0-803E-4638-9C5C-851B50805E61}" presName="conn2-1" presStyleLbl="parChTrans1D2" presStyleIdx="3" presStyleCnt="11"/>
      <dgm:spPr/>
      <dgm:t>
        <a:bodyPr/>
        <a:lstStyle/>
        <a:p>
          <a:endParaRPr lang="es-EC"/>
        </a:p>
      </dgm:t>
    </dgm:pt>
    <dgm:pt modelId="{4873A9CF-B1C5-476B-A608-C66BEBFFD995}" type="pres">
      <dgm:prSet presAssocID="{1A7D8DF0-803E-4638-9C5C-851B50805E61}" presName="connTx" presStyleLbl="parChTrans1D2" presStyleIdx="3" presStyleCnt="11"/>
      <dgm:spPr/>
      <dgm:t>
        <a:bodyPr/>
        <a:lstStyle/>
        <a:p>
          <a:endParaRPr lang="es-EC"/>
        </a:p>
      </dgm:t>
    </dgm:pt>
    <dgm:pt modelId="{60A00C86-6E95-40A6-B350-B7FD500A4674}" type="pres">
      <dgm:prSet presAssocID="{D2117F52-198A-4253-8C93-D0DD4C58FD46}" presName="root2" presStyleCnt="0"/>
      <dgm:spPr/>
      <dgm:t>
        <a:bodyPr/>
        <a:lstStyle/>
        <a:p>
          <a:endParaRPr lang="es-EC"/>
        </a:p>
      </dgm:t>
    </dgm:pt>
    <dgm:pt modelId="{B2C3312D-17E0-48E4-9D2B-D3ED9AC77B40}" type="pres">
      <dgm:prSet presAssocID="{D2117F52-198A-4253-8C93-D0DD4C58FD46}" presName="LevelTwoTextNode" presStyleLbl="node2" presStyleIdx="3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C89106-78E9-49D9-8912-B3C08416E499}" type="pres">
      <dgm:prSet presAssocID="{D2117F52-198A-4253-8C93-D0DD4C58FD46}" presName="level3hierChild" presStyleCnt="0"/>
      <dgm:spPr/>
      <dgm:t>
        <a:bodyPr/>
        <a:lstStyle/>
        <a:p>
          <a:endParaRPr lang="es-EC"/>
        </a:p>
      </dgm:t>
    </dgm:pt>
    <dgm:pt modelId="{F1404CE5-7124-411A-BA95-FFCAAFAC749F}" type="pres">
      <dgm:prSet presAssocID="{84298039-D3BD-45A2-83B9-D8871347E6A7}" presName="conn2-1" presStyleLbl="parChTrans1D2" presStyleIdx="4" presStyleCnt="11"/>
      <dgm:spPr/>
      <dgm:t>
        <a:bodyPr/>
        <a:lstStyle/>
        <a:p>
          <a:endParaRPr lang="es-EC"/>
        </a:p>
      </dgm:t>
    </dgm:pt>
    <dgm:pt modelId="{E4EA47B6-2579-43BC-823B-73B7242EE761}" type="pres">
      <dgm:prSet presAssocID="{84298039-D3BD-45A2-83B9-D8871347E6A7}" presName="connTx" presStyleLbl="parChTrans1D2" presStyleIdx="4" presStyleCnt="11"/>
      <dgm:spPr/>
      <dgm:t>
        <a:bodyPr/>
        <a:lstStyle/>
        <a:p>
          <a:endParaRPr lang="es-EC"/>
        </a:p>
      </dgm:t>
    </dgm:pt>
    <dgm:pt modelId="{4C6E9109-E3F8-4C41-8C7B-D5BFCB37332A}" type="pres">
      <dgm:prSet presAssocID="{B182671C-2A58-463F-9EDB-BCDCA4411AA2}" presName="root2" presStyleCnt="0"/>
      <dgm:spPr/>
      <dgm:t>
        <a:bodyPr/>
        <a:lstStyle/>
        <a:p>
          <a:endParaRPr lang="es-EC"/>
        </a:p>
      </dgm:t>
    </dgm:pt>
    <dgm:pt modelId="{F397BF71-68C4-4561-8298-F0E00FE1BC5E}" type="pres">
      <dgm:prSet presAssocID="{B182671C-2A58-463F-9EDB-BCDCA4411AA2}" presName="LevelTwoTextNode" presStyleLbl="node2" presStyleIdx="4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07449D-BEE3-448F-840A-C458C87E4E64}" type="pres">
      <dgm:prSet presAssocID="{B182671C-2A58-463F-9EDB-BCDCA4411AA2}" presName="level3hierChild" presStyleCnt="0"/>
      <dgm:spPr/>
      <dgm:t>
        <a:bodyPr/>
        <a:lstStyle/>
        <a:p>
          <a:endParaRPr lang="es-EC"/>
        </a:p>
      </dgm:t>
    </dgm:pt>
    <dgm:pt modelId="{2BE1CF5D-49CA-4510-9974-1D3E4212D7BF}" type="pres">
      <dgm:prSet presAssocID="{A2CC90CD-8535-482B-8882-B16E3E8F1B3A}" presName="conn2-1" presStyleLbl="parChTrans1D2" presStyleIdx="5" presStyleCnt="11"/>
      <dgm:spPr/>
      <dgm:t>
        <a:bodyPr/>
        <a:lstStyle/>
        <a:p>
          <a:endParaRPr lang="es-EC"/>
        </a:p>
      </dgm:t>
    </dgm:pt>
    <dgm:pt modelId="{AD94904C-1FC4-426B-A532-9FA239DAE189}" type="pres">
      <dgm:prSet presAssocID="{A2CC90CD-8535-482B-8882-B16E3E8F1B3A}" presName="connTx" presStyleLbl="parChTrans1D2" presStyleIdx="5" presStyleCnt="11"/>
      <dgm:spPr/>
      <dgm:t>
        <a:bodyPr/>
        <a:lstStyle/>
        <a:p>
          <a:endParaRPr lang="es-EC"/>
        </a:p>
      </dgm:t>
    </dgm:pt>
    <dgm:pt modelId="{B12845EC-72BA-4CBB-8DEB-B12BA97EC7BB}" type="pres">
      <dgm:prSet presAssocID="{F04CC912-2E8E-410F-A30D-9B877C9732E2}" presName="root2" presStyleCnt="0"/>
      <dgm:spPr/>
      <dgm:t>
        <a:bodyPr/>
        <a:lstStyle/>
        <a:p>
          <a:endParaRPr lang="es-EC"/>
        </a:p>
      </dgm:t>
    </dgm:pt>
    <dgm:pt modelId="{E3DCEADA-D3B0-41FF-89FC-01AE97028066}" type="pres">
      <dgm:prSet presAssocID="{F04CC912-2E8E-410F-A30D-9B877C9732E2}" presName="LevelTwoTextNode" presStyleLbl="node2" presStyleIdx="5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261DE9-1B4A-4F3F-8322-7DDAABFA9E04}" type="pres">
      <dgm:prSet presAssocID="{F04CC912-2E8E-410F-A30D-9B877C9732E2}" presName="level3hierChild" presStyleCnt="0"/>
      <dgm:spPr/>
      <dgm:t>
        <a:bodyPr/>
        <a:lstStyle/>
        <a:p>
          <a:endParaRPr lang="es-EC"/>
        </a:p>
      </dgm:t>
    </dgm:pt>
    <dgm:pt modelId="{720FD9DF-B451-4B23-9AB0-F203A17DDBBF}" type="pres">
      <dgm:prSet presAssocID="{51510F48-E529-4097-9FE0-F1AFFC510681}" presName="conn2-1" presStyleLbl="parChTrans1D2" presStyleIdx="6" presStyleCnt="11"/>
      <dgm:spPr/>
      <dgm:t>
        <a:bodyPr/>
        <a:lstStyle/>
        <a:p>
          <a:endParaRPr lang="es-EC"/>
        </a:p>
      </dgm:t>
    </dgm:pt>
    <dgm:pt modelId="{7F3421D0-AF17-4684-B87A-5D0C8F50D3E8}" type="pres">
      <dgm:prSet presAssocID="{51510F48-E529-4097-9FE0-F1AFFC510681}" presName="connTx" presStyleLbl="parChTrans1D2" presStyleIdx="6" presStyleCnt="11"/>
      <dgm:spPr/>
      <dgm:t>
        <a:bodyPr/>
        <a:lstStyle/>
        <a:p>
          <a:endParaRPr lang="es-EC"/>
        </a:p>
      </dgm:t>
    </dgm:pt>
    <dgm:pt modelId="{47A1B3B3-4092-43A8-ACE1-0C6B90636564}" type="pres">
      <dgm:prSet presAssocID="{5E408E14-B9B2-4A68-AD0F-9480BBE21D33}" presName="root2" presStyleCnt="0"/>
      <dgm:spPr/>
      <dgm:t>
        <a:bodyPr/>
        <a:lstStyle/>
        <a:p>
          <a:endParaRPr lang="es-EC"/>
        </a:p>
      </dgm:t>
    </dgm:pt>
    <dgm:pt modelId="{52B127C6-058E-4C21-882B-AF8E101955D8}" type="pres">
      <dgm:prSet presAssocID="{5E408E14-B9B2-4A68-AD0F-9480BBE21D33}" presName="LevelTwoTextNode" presStyleLbl="node2" presStyleIdx="6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8D25FA-469D-41DF-A5FF-F16F1E4E4AB9}" type="pres">
      <dgm:prSet presAssocID="{5E408E14-B9B2-4A68-AD0F-9480BBE21D33}" presName="level3hierChild" presStyleCnt="0"/>
      <dgm:spPr/>
      <dgm:t>
        <a:bodyPr/>
        <a:lstStyle/>
        <a:p>
          <a:endParaRPr lang="es-EC"/>
        </a:p>
      </dgm:t>
    </dgm:pt>
    <dgm:pt modelId="{78E6440B-228E-4557-91CE-E91886775ACB}" type="pres">
      <dgm:prSet presAssocID="{5F55C465-CA73-42F6-BE34-BCDBBB03E383}" presName="conn2-1" presStyleLbl="parChTrans1D2" presStyleIdx="7" presStyleCnt="11"/>
      <dgm:spPr/>
      <dgm:t>
        <a:bodyPr/>
        <a:lstStyle/>
        <a:p>
          <a:endParaRPr lang="es-EC"/>
        </a:p>
      </dgm:t>
    </dgm:pt>
    <dgm:pt modelId="{061BC142-E62D-4176-9684-0489582C3E4E}" type="pres">
      <dgm:prSet presAssocID="{5F55C465-CA73-42F6-BE34-BCDBBB03E383}" presName="connTx" presStyleLbl="parChTrans1D2" presStyleIdx="7" presStyleCnt="11"/>
      <dgm:spPr/>
      <dgm:t>
        <a:bodyPr/>
        <a:lstStyle/>
        <a:p>
          <a:endParaRPr lang="es-EC"/>
        </a:p>
      </dgm:t>
    </dgm:pt>
    <dgm:pt modelId="{78B2A13B-18EB-4995-9E93-C87F7C1B274D}" type="pres">
      <dgm:prSet presAssocID="{0DC2C26C-FA51-472F-A487-51994A4DD784}" presName="root2" presStyleCnt="0"/>
      <dgm:spPr/>
      <dgm:t>
        <a:bodyPr/>
        <a:lstStyle/>
        <a:p>
          <a:endParaRPr lang="es-EC"/>
        </a:p>
      </dgm:t>
    </dgm:pt>
    <dgm:pt modelId="{2E960DDA-B15A-4A27-851C-DCB119349078}" type="pres">
      <dgm:prSet presAssocID="{0DC2C26C-FA51-472F-A487-51994A4DD784}" presName="LevelTwoTextNode" presStyleLbl="node2" presStyleIdx="7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BDF816-DE07-43DB-9C45-99B5579A2716}" type="pres">
      <dgm:prSet presAssocID="{0DC2C26C-FA51-472F-A487-51994A4DD784}" presName="level3hierChild" presStyleCnt="0"/>
      <dgm:spPr/>
      <dgm:t>
        <a:bodyPr/>
        <a:lstStyle/>
        <a:p>
          <a:endParaRPr lang="es-EC"/>
        </a:p>
      </dgm:t>
    </dgm:pt>
    <dgm:pt modelId="{B649E57B-8F28-4866-A491-CFC768AD83CF}" type="pres">
      <dgm:prSet presAssocID="{96933777-3154-4E2D-A1CB-B7845AD306AF}" presName="conn2-1" presStyleLbl="parChTrans1D2" presStyleIdx="8" presStyleCnt="11"/>
      <dgm:spPr/>
      <dgm:t>
        <a:bodyPr/>
        <a:lstStyle/>
        <a:p>
          <a:endParaRPr lang="es-EC"/>
        </a:p>
      </dgm:t>
    </dgm:pt>
    <dgm:pt modelId="{C50514D2-5930-44DA-B458-311A4FB767B9}" type="pres">
      <dgm:prSet presAssocID="{96933777-3154-4E2D-A1CB-B7845AD306AF}" presName="connTx" presStyleLbl="parChTrans1D2" presStyleIdx="8" presStyleCnt="11"/>
      <dgm:spPr/>
      <dgm:t>
        <a:bodyPr/>
        <a:lstStyle/>
        <a:p>
          <a:endParaRPr lang="es-EC"/>
        </a:p>
      </dgm:t>
    </dgm:pt>
    <dgm:pt modelId="{2B4728A9-1835-4FEB-B144-211DCB2F3C11}" type="pres">
      <dgm:prSet presAssocID="{C0392EA7-BC57-4BB0-9D11-792957C85187}" presName="root2" presStyleCnt="0"/>
      <dgm:spPr/>
      <dgm:t>
        <a:bodyPr/>
        <a:lstStyle/>
        <a:p>
          <a:endParaRPr lang="es-EC"/>
        </a:p>
      </dgm:t>
    </dgm:pt>
    <dgm:pt modelId="{E376FB97-BD8D-43F3-B25F-410825153521}" type="pres">
      <dgm:prSet presAssocID="{C0392EA7-BC57-4BB0-9D11-792957C85187}" presName="LevelTwoTextNode" presStyleLbl="node2" presStyleIdx="8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26B525-52E5-4B3E-B78C-634442EF2621}" type="pres">
      <dgm:prSet presAssocID="{C0392EA7-BC57-4BB0-9D11-792957C85187}" presName="level3hierChild" presStyleCnt="0"/>
      <dgm:spPr/>
      <dgm:t>
        <a:bodyPr/>
        <a:lstStyle/>
        <a:p>
          <a:endParaRPr lang="es-EC"/>
        </a:p>
      </dgm:t>
    </dgm:pt>
    <dgm:pt modelId="{52EC9CBD-B178-4990-BA08-07AECC82D76E}" type="pres">
      <dgm:prSet presAssocID="{BB73CBCA-41DD-4E58-8DFA-1A8A14DA3880}" presName="conn2-1" presStyleLbl="parChTrans1D2" presStyleIdx="9" presStyleCnt="11"/>
      <dgm:spPr/>
      <dgm:t>
        <a:bodyPr/>
        <a:lstStyle/>
        <a:p>
          <a:endParaRPr lang="es-EC"/>
        </a:p>
      </dgm:t>
    </dgm:pt>
    <dgm:pt modelId="{79759E52-F4FA-4710-A1EC-35A432EA0046}" type="pres">
      <dgm:prSet presAssocID="{BB73CBCA-41DD-4E58-8DFA-1A8A14DA3880}" presName="connTx" presStyleLbl="parChTrans1D2" presStyleIdx="9" presStyleCnt="11"/>
      <dgm:spPr/>
      <dgm:t>
        <a:bodyPr/>
        <a:lstStyle/>
        <a:p>
          <a:endParaRPr lang="es-EC"/>
        </a:p>
      </dgm:t>
    </dgm:pt>
    <dgm:pt modelId="{517D6544-259B-4C63-A65A-9E4A40453DD1}" type="pres">
      <dgm:prSet presAssocID="{51E22954-1802-422A-9F96-B6D8CC4C1E3B}" presName="root2" presStyleCnt="0"/>
      <dgm:spPr/>
      <dgm:t>
        <a:bodyPr/>
        <a:lstStyle/>
        <a:p>
          <a:endParaRPr lang="es-EC"/>
        </a:p>
      </dgm:t>
    </dgm:pt>
    <dgm:pt modelId="{DAF91371-05BC-4E2C-8BB6-61786CEA502A}" type="pres">
      <dgm:prSet presAssocID="{51E22954-1802-422A-9F96-B6D8CC4C1E3B}" presName="LevelTwoTextNode" presStyleLbl="node2" presStyleIdx="9" presStyleCnt="11" custScaleX="425486" custLinFactX="-100000" custLinFactNeighborX="-127700" custLinFactNeighborY="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F0C021-F243-4687-9E36-07075F5935B6}" type="pres">
      <dgm:prSet presAssocID="{51E22954-1802-422A-9F96-B6D8CC4C1E3B}" presName="level3hierChild" presStyleCnt="0"/>
      <dgm:spPr/>
      <dgm:t>
        <a:bodyPr/>
        <a:lstStyle/>
        <a:p>
          <a:endParaRPr lang="es-EC"/>
        </a:p>
      </dgm:t>
    </dgm:pt>
    <dgm:pt modelId="{5E84F7C1-A002-462A-95D9-76A4B69B1AF6}" type="pres">
      <dgm:prSet presAssocID="{661818FC-DA6A-4DC1-BE09-0F30BD7FE037}" presName="conn2-1" presStyleLbl="parChTrans1D2" presStyleIdx="10" presStyleCnt="11"/>
      <dgm:spPr/>
      <dgm:t>
        <a:bodyPr/>
        <a:lstStyle/>
        <a:p>
          <a:endParaRPr lang="es-EC"/>
        </a:p>
      </dgm:t>
    </dgm:pt>
    <dgm:pt modelId="{CE8E67AC-846A-4460-AED7-69126E69CC0C}" type="pres">
      <dgm:prSet presAssocID="{661818FC-DA6A-4DC1-BE09-0F30BD7FE037}" presName="connTx" presStyleLbl="parChTrans1D2" presStyleIdx="10" presStyleCnt="11"/>
      <dgm:spPr/>
      <dgm:t>
        <a:bodyPr/>
        <a:lstStyle/>
        <a:p>
          <a:endParaRPr lang="es-EC"/>
        </a:p>
      </dgm:t>
    </dgm:pt>
    <dgm:pt modelId="{EF1B838D-FF05-4E2E-9ABF-3334B0CB3211}" type="pres">
      <dgm:prSet presAssocID="{9C321B0A-A9EB-49B7-BE5D-CD6684D8CE55}" presName="root2" presStyleCnt="0"/>
      <dgm:spPr/>
      <dgm:t>
        <a:bodyPr/>
        <a:lstStyle/>
        <a:p>
          <a:endParaRPr lang="es-EC"/>
        </a:p>
      </dgm:t>
    </dgm:pt>
    <dgm:pt modelId="{10BFBB88-0D87-4B16-9CF3-E6FAFBA4BB7F}" type="pres">
      <dgm:prSet presAssocID="{9C321B0A-A9EB-49B7-BE5D-CD6684D8CE55}" presName="LevelTwoTextNode" presStyleLbl="node2" presStyleIdx="10" presStyleCnt="11" custScaleX="425486" custLinFactX="-100000" custLinFactNeighborX="-127700" custLinFactNeighborY="-5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66C098-7E20-414C-9B60-A567CC01C970}" type="pres">
      <dgm:prSet presAssocID="{9C321B0A-A9EB-49B7-BE5D-CD6684D8CE55}" presName="level3hierChild" presStyleCnt="0"/>
      <dgm:spPr/>
      <dgm:t>
        <a:bodyPr/>
        <a:lstStyle/>
        <a:p>
          <a:endParaRPr lang="es-EC"/>
        </a:p>
      </dgm:t>
    </dgm:pt>
  </dgm:ptLst>
  <dgm:cxnLst>
    <dgm:cxn modelId="{614E2C48-DAAF-42F7-A45C-C9DC544B26DA}" type="presOf" srcId="{5E408E14-B9B2-4A68-AD0F-9480BBE21D33}" destId="{52B127C6-058E-4C21-882B-AF8E101955D8}" srcOrd="0" destOrd="0" presId="urn:microsoft.com/office/officeart/2008/layout/HorizontalMultiLevelHierarchy"/>
    <dgm:cxn modelId="{A4FF94F7-1CBB-4D8C-8DEC-59FB497985D6}" type="presOf" srcId="{96933777-3154-4E2D-A1CB-B7845AD306AF}" destId="{C50514D2-5930-44DA-B458-311A4FB767B9}" srcOrd="1" destOrd="0" presId="urn:microsoft.com/office/officeart/2008/layout/HorizontalMultiLevelHierarchy"/>
    <dgm:cxn modelId="{A771F917-9528-45EE-A526-75AD9DEDA6D2}" type="presOf" srcId="{4D2A2E9A-ADBB-49E9-B095-FA2F45BB9458}" destId="{80980A12-F755-4EC5-AA6A-998839343F95}" srcOrd="0" destOrd="0" presId="urn:microsoft.com/office/officeart/2008/layout/HorizontalMultiLevelHierarchy"/>
    <dgm:cxn modelId="{C99937C3-A2BD-4CC0-8848-84816AEE3422}" type="presOf" srcId="{F04CC912-2E8E-410F-A30D-9B877C9732E2}" destId="{E3DCEADA-D3B0-41FF-89FC-01AE97028066}" srcOrd="0" destOrd="0" presId="urn:microsoft.com/office/officeart/2008/layout/HorizontalMultiLevelHierarchy"/>
    <dgm:cxn modelId="{8E03A454-E83E-4010-9918-9522732365C5}" type="presOf" srcId="{51E22954-1802-422A-9F96-B6D8CC4C1E3B}" destId="{DAF91371-05BC-4E2C-8BB6-61786CEA502A}" srcOrd="0" destOrd="0" presId="urn:microsoft.com/office/officeart/2008/layout/HorizontalMultiLevelHierarchy"/>
    <dgm:cxn modelId="{D645DB33-1707-4B42-8629-7C354E14F3FD}" type="presOf" srcId="{1A7D8DF0-803E-4638-9C5C-851B50805E61}" destId="{A586ABBE-00E0-436B-AD32-009146087018}" srcOrd="0" destOrd="0" presId="urn:microsoft.com/office/officeart/2008/layout/HorizontalMultiLevelHierarchy"/>
    <dgm:cxn modelId="{60414615-EF6B-465B-961C-2067E73ACA24}" srcId="{C373BA1F-0861-4D0D-9A9D-F35BEEBBD5D8}" destId="{C0392EA7-BC57-4BB0-9D11-792957C85187}" srcOrd="8" destOrd="0" parTransId="{96933777-3154-4E2D-A1CB-B7845AD306AF}" sibTransId="{03EAB894-8389-4F4E-9CBC-FBFD3EAB0FCE}"/>
    <dgm:cxn modelId="{7341F340-096C-4C88-9B8B-4A99B84CDA4E}" srcId="{C373BA1F-0861-4D0D-9A9D-F35BEEBBD5D8}" destId="{0B4FCB3C-72C9-4D4E-ABEF-8F7E1F52C146}" srcOrd="2" destOrd="0" parTransId="{0A3649DF-3B35-4EA6-80FD-6BDA56C9AFAA}" sibTransId="{3404EC06-B77F-442F-8140-7E71D88F79A5}"/>
    <dgm:cxn modelId="{3481C2C2-3024-427F-A761-6A5F4E70A292}" type="presOf" srcId="{51510F48-E529-4097-9FE0-F1AFFC510681}" destId="{720FD9DF-B451-4B23-9AB0-F203A17DDBBF}" srcOrd="0" destOrd="0" presId="urn:microsoft.com/office/officeart/2008/layout/HorizontalMultiLevelHierarchy"/>
    <dgm:cxn modelId="{EC61EAA1-F100-49EF-BFC4-19A32A0FA3D7}" type="presOf" srcId="{B182671C-2A58-463F-9EDB-BCDCA4411AA2}" destId="{F397BF71-68C4-4561-8298-F0E00FE1BC5E}" srcOrd="0" destOrd="0" presId="urn:microsoft.com/office/officeart/2008/layout/HorizontalMultiLevelHierarchy"/>
    <dgm:cxn modelId="{C940DAC8-3390-4683-9B31-A47031B2D440}" type="presOf" srcId="{96933777-3154-4E2D-A1CB-B7845AD306AF}" destId="{B649E57B-8F28-4866-A491-CFC768AD83CF}" srcOrd="0" destOrd="0" presId="urn:microsoft.com/office/officeart/2008/layout/HorizontalMultiLevelHierarchy"/>
    <dgm:cxn modelId="{911ABA01-9534-42EC-9B3B-DC1F5143F670}" type="presOf" srcId="{A2CC90CD-8535-482B-8882-B16E3E8F1B3A}" destId="{2BE1CF5D-49CA-4510-9974-1D3E4212D7BF}" srcOrd="0" destOrd="0" presId="urn:microsoft.com/office/officeart/2008/layout/HorizontalMultiLevelHierarchy"/>
    <dgm:cxn modelId="{A5793704-CF8D-4895-B6FD-AF7B315C0FB6}" type="presOf" srcId="{BB73CBCA-41DD-4E58-8DFA-1A8A14DA3880}" destId="{52EC9CBD-B178-4990-BA08-07AECC82D76E}" srcOrd="0" destOrd="0" presId="urn:microsoft.com/office/officeart/2008/layout/HorizontalMultiLevelHierarchy"/>
    <dgm:cxn modelId="{CBD55511-C549-43A4-9E55-40799E724A56}" type="presOf" srcId="{C373BA1F-0861-4D0D-9A9D-F35BEEBBD5D8}" destId="{83499CA0-4C8C-4643-AF2A-9940E8F94276}" srcOrd="0" destOrd="0" presId="urn:microsoft.com/office/officeart/2008/layout/HorizontalMultiLevelHierarchy"/>
    <dgm:cxn modelId="{D8C2B7AD-EDFB-44ED-8C9C-4D8B7304BDF3}" srcId="{C373BA1F-0861-4D0D-9A9D-F35BEEBBD5D8}" destId="{F04CC912-2E8E-410F-A30D-9B877C9732E2}" srcOrd="5" destOrd="0" parTransId="{A2CC90CD-8535-482B-8882-B16E3E8F1B3A}" sibTransId="{A38DF980-0F14-494B-9EBC-F0F825482ABB}"/>
    <dgm:cxn modelId="{E6958AED-1461-480A-91A4-FF860FFBE1E3}" type="presOf" srcId="{9C321B0A-A9EB-49B7-BE5D-CD6684D8CE55}" destId="{10BFBB88-0D87-4B16-9CF3-E6FAFBA4BB7F}" srcOrd="0" destOrd="0" presId="urn:microsoft.com/office/officeart/2008/layout/HorizontalMultiLevelHierarchy"/>
    <dgm:cxn modelId="{68F03EDA-5C36-468E-BFC7-450EF85FFE7F}" type="presOf" srcId="{4B343DE0-A33C-49A0-8877-27FB6C6F94D8}" destId="{17C48F45-6CD5-499F-A28C-77E22B302C45}" srcOrd="0" destOrd="0" presId="urn:microsoft.com/office/officeart/2008/layout/HorizontalMultiLevelHierarchy"/>
    <dgm:cxn modelId="{0D0134AC-B28E-4D87-ADAA-2D02D3AC35B7}" type="presOf" srcId="{45ABBC00-A8EB-47C7-BC83-20317D7DD46B}" destId="{1C98223C-E6EB-4A50-AD27-C35727AF6647}" srcOrd="0" destOrd="0" presId="urn:microsoft.com/office/officeart/2008/layout/HorizontalMultiLevelHierarchy"/>
    <dgm:cxn modelId="{6A2482AB-E17F-4978-8FE4-B025AC07E677}" srcId="{C373BA1F-0861-4D0D-9A9D-F35BEEBBD5D8}" destId="{9C321B0A-A9EB-49B7-BE5D-CD6684D8CE55}" srcOrd="10" destOrd="0" parTransId="{661818FC-DA6A-4DC1-BE09-0F30BD7FE037}" sibTransId="{1B449A35-AD8B-4F4E-A032-8488A3D80413}"/>
    <dgm:cxn modelId="{DC4B6070-81E7-4B03-A5B3-A82C54AC1850}" type="presOf" srcId="{D2117F52-198A-4253-8C93-D0DD4C58FD46}" destId="{B2C3312D-17E0-48E4-9D2B-D3ED9AC77B40}" srcOrd="0" destOrd="0" presId="urn:microsoft.com/office/officeart/2008/layout/HorizontalMultiLevelHierarchy"/>
    <dgm:cxn modelId="{84AB232A-09F5-46D7-9554-B8054917349D}" type="presOf" srcId="{0B4FCB3C-72C9-4D4E-ABEF-8F7E1F52C146}" destId="{57BD345F-C506-4524-9CD9-9ED124FEA656}" srcOrd="0" destOrd="0" presId="urn:microsoft.com/office/officeart/2008/layout/HorizontalMultiLevelHierarchy"/>
    <dgm:cxn modelId="{564A5BF5-23D7-44D4-BCAC-994CD4378F5D}" type="presOf" srcId="{1A7D8DF0-803E-4638-9C5C-851B50805E61}" destId="{4873A9CF-B1C5-476B-A608-C66BEBFFD995}" srcOrd="1" destOrd="0" presId="urn:microsoft.com/office/officeart/2008/layout/HorizontalMultiLevelHierarchy"/>
    <dgm:cxn modelId="{4698B783-2D0B-43D0-8052-DC8F4F263315}" type="presOf" srcId="{661818FC-DA6A-4DC1-BE09-0F30BD7FE037}" destId="{5E84F7C1-A002-462A-95D9-76A4B69B1AF6}" srcOrd="0" destOrd="0" presId="urn:microsoft.com/office/officeart/2008/layout/HorizontalMultiLevelHierarchy"/>
    <dgm:cxn modelId="{E5128825-6409-45E6-A043-94669F991EDF}" type="presOf" srcId="{5F55C465-CA73-42F6-BE34-BCDBBB03E383}" destId="{78E6440B-228E-4557-91CE-E91886775ACB}" srcOrd="0" destOrd="0" presId="urn:microsoft.com/office/officeart/2008/layout/HorizontalMultiLevelHierarchy"/>
    <dgm:cxn modelId="{1A0425F7-5A36-418C-92B2-387069E90360}" srcId="{C373BA1F-0861-4D0D-9A9D-F35BEEBBD5D8}" destId="{45ABBC00-A8EB-47C7-BC83-20317D7DD46B}" srcOrd="1" destOrd="0" parTransId="{4B343DE0-A33C-49A0-8877-27FB6C6F94D8}" sibTransId="{4E494E3E-4DB9-4A2A-B0B9-86CA7503260F}"/>
    <dgm:cxn modelId="{39A49D04-EEC6-45D1-8150-91C70F2F8C05}" type="presOf" srcId="{A2CC90CD-8535-482B-8882-B16E3E8F1B3A}" destId="{AD94904C-1FC4-426B-A532-9FA239DAE189}" srcOrd="1" destOrd="0" presId="urn:microsoft.com/office/officeart/2008/layout/HorizontalMultiLevelHierarchy"/>
    <dgm:cxn modelId="{00F0ECD0-C002-450E-9408-DEBF877888B1}" type="presOf" srcId="{C0392EA7-BC57-4BB0-9D11-792957C85187}" destId="{E376FB97-BD8D-43F3-B25F-410825153521}" srcOrd="0" destOrd="0" presId="urn:microsoft.com/office/officeart/2008/layout/HorizontalMultiLevelHierarchy"/>
    <dgm:cxn modelId="{0C7CC5D1-A607-433F-81A2-2B0D0AB01D4C}" type="presOf" srcId="{4D2A2E9A-ADBB-49E9-B095-FA2F45BB9458}" destId="{D9E9887D-46FB-43B5-A2A3-0FA634BE997E}" srcOrd="1" destOrd="0" presId="urn:microsoft.com/office/officeart/2008/layout/HorizontalMultiLevelHierarchy"/>
    <dgm:cxn modelId="{BEA6E340-450F-4F3D-ADF9-FC8CA777C594}" type="presOf" srcId="{6198BABE-0645-46B9-9589-DBC28DC5D28B}" destId="{D9501D66-6E6D-45EB-91DF-047BFFB075CC}" srcOrd="0" destOrd="0" presId="urn:microsoft.com/office/officeart/2008/layout/HorizontalMultiLevelHierarchy"/>
    <dgm:cxn modelId="{1D8893CF-CBEA-406E-BFC2-49C1028D7C33}" type="presOf" srcId="{84298039-D3BD-45A2-83B9-D8871347E6A7}" destId="{F1404CE5-7124-411A-BA95-FFCAAFAC749F}" srcOrd="0" destOrd="0" presId="urn:microsoft.com/office/officeart/2008/layout/HorizontalMultiLevelHierarchy"/>
    <dgm:cxn modelId="{CAA29A58-40FE-4535-B747-71E6BD2ADD94}" srcId="{C373BA1F-0861-4D0D-9A9D-F35BEEBBD5D8}" destId="{51E22954-1802-422A-9F96-B6D8CC4C1E3B}" srcOrd="9" destOrd="0" parTransId="{BB73CBCA-41DD-4E58-8DFA-1A8A14DA3880}" sibTransId="{A65E1B80-02E8-4EB1-8DD7-2FDB6C77F404}"/>
    <dgm:cxn modelId="{CDE108A6-4326-421E-9A3A-586C34588C4C}" type="presOf" srcId="{661818FC-DA6A-4DC1-BE09-0F30BD7FE037}" destId="{CE8E67AC-846A-4460-AED7-69126E69CC0C}" srcOrd="1" destOrd="0" presId="urn:microsoft.com/office/officeart/2008/layout/HorizontalMultiLevelHierarchy"/>
    <dgm:cxn modelId="{ADB52E74-B2A8-453F-8608-FC6C5BFFE76E}" srcId="{C373BA1F-0861-4D0D-9A9D-F35BEEBBD5D8}" destId="{A6F7C26C-98B8-48C3-BBC7-901E8B1BFCAF}" srcOrd="0" destOrd="0" parTransId="{4D2A2E9A-ADBB-49E9-B095-FA2F45BB9458}" sibTransId="{6CFC2F62-1574-4D21-989F-063F41EDABD6}"/>
    <dgm:cxn modelId="{BEC61366-F835-4D37-848E-F996C141D011}" type="presOf" srcId="{4B343DE0-A33C-49A0-8877-27FB6C6F94D8}" destId="{DD1F4EAD-A0A2-4E34-AF22-1AB9CD417F23}" srcOrd="1" destOrd="0" presId="urn:microsoft.com/office/officeart/2008/layout/HorizontalMultiLevelHierarchy"/>
    <dgm:cxn modelId="{4E9FE880-9724-4F51-AB55-F53BCCA79950}" type="presOf" srcId="{A6F7C26C-98B8-48C3-BBC7-901E8B1BFCAF}" destId="{352B3FD5-1E53-4FCC-9384-1D623B54E30B}" srcOrd="0" destOrd="0" presId="urn:microsoft.com/office/officeart/2008/layout/HorizontalMultiLevelHierarchy"/>
    <dgm:cxn modelId="{2D6DD5F9-7CFB-4A90-B06F-3D1CE4FD1EB1}" srcId="{6198BABE-0645-46B9-9589-DBC28DC5D28B}" destId="{C373BA1F-0861-4D0D-9A9D-F35BEEBBD5D8}" srcOrd="0" destOrd="0" parTransId="{28D57A9F-0616-4BF6-97C9-B6BD88921964}" sibTransId="{0E1E2288-1F45-4D59-838F-CC887C70B6B0}"/>
    <dgm:cxn modelId="{3960494D-FFAC-4004-A8A1-1C344C320E61}" type="presOf" srcId="{0A3649DF-3B35-4EA6-80FD-6BDA56C9AFAA}" destId="{D2052FDE-C00C-40E4-8FC1-DAF869E9893C}" srcOrd="0" destOrd="0" presId="urn:microsoft.com/office/officeart/2008/layout/HorizontalMultiLevelHierarchy"/>
    <dgm:cxn modelId="{C8B6AEBF-EE1B-4B35-AE2F-F72970BB4DCF}" type="presOf" srcId="{0DC2C26C-FA51-472F-A487-51994A4DD784}" destId="{2E960DDA-B15A-4A27-851C-DCB119349078}" srcOrd="0" destOrd="0" presId="urn:microsoft.com/office/officeart/2008/layout/HorizontalMultiLevelHierarchy"/>
    <dgm:cxn modelId="{7B5E6F32-83AF-45F3-8D42-A1D0FD59EA5F}" srcId="{C373BA1F-0861-4D0D-9A9D-F35BEEBBD5D8}" destId="{0DC2C26C-FA51-472F-A487-51994A4DD784}" srcOrd="7" destOrd="0" parTransId="{5F55C465-CA73-42F6-BE34-BCDBBB03E383}" sibTransId="{5828D78B-A510-42FA-BDC7-7FD30A24199B}"/>
    <dgm:cxn modelId="{03A5BD9E-F9FD-4DB0-8C62-3FF3A3385796}" type="presOf" srcId="{84298039-D3BD-45A2-83B9-D8871347E6A7}" destId="{E4EA47B6-2579-43BC-823B-73B7242EE761}" srcOrd="1" destOrd="0" presId="urn:microsoft.com/office/officeart/2008/layout/HorizontalMultiLevelHierarchy"/>
    <dgm:cxn modelId="{E9A20196-75D8-4246-9176-8D7168DE9611}" type="presOf" srcId="{0A3649DF-3B35-4EA6-80FD-6BDA56C9AFAA}" destId="{494E147D-8027-43D8-B3CD-7EFF68D567C0}" srcOrd="1" destOrd="0" presId="urn:microsoft.com/office/officeart/2008/layout/HorizontalMultiLevelHierarchy"/>
    <dgm:cxn modelId="{777AB74D-2812-47EE-AB08-3EE1AC17C140}" type="presOf" srcId="{51510F48-E529-4097-9FE0-F1AFFC510681}" destId="{7F3421D0-AF17-4684-B87A-5D0C8F50D3E8}" srcOrd="1" destOrd="0" presId="urn:microsoft.com/office/officeart/2008/layout/HorizontalMultiLevelHierarchy"/>
    <dgm:cxn modelId="{AA984C62-EBE0-45D6-BCDF-EC3CC9ECBD98}" srcId="{C373BA1F-0861-4D0D-9A9D-F35BEEBBD5D8}" destId="{5E408E14-B9B2-4A68-AD0F-9480BBE21D33}" srcOrd="6" destOrd="0" parTransId="{51510F48-E529-4097-9FE0-F1AFFC510681}" sibTransId="{18EC1C12-C6F3-4FBD-8D87-AAA769272B23}"/>
    <dgm:cxn modelId="{5B6D56AE-96DD-491D-A1D4-E5994F133D72}" type="presOf" srcId="{5F55C465-CA73-42F6-BE34-BCDBBB03E383}" destId="{061BC142-E62D-4176-9684-0489582C3E4E}" srcOrd="1" destOrd="0" presId="urn:microsoft.com/office/officeart/2008/layout/HorizontalMultiLevelHierarchy"/>
    <dgm:cxn modelId="{427BED71-6273-44A4-A69A-8C61EB67C391}" srcId="{C373BA1F-0861-4D0D-9A9D-F35BEEBBD5D8}" destId="{B182671C-2A58-463F-9EDB-BCDCA4411AA2}" srcOrd="4" destOrd="0" parTransId="{84298039-D3BD-45A2-83B9-D8871347E6A7}" sibTransId="{8682A998-DA90-48AE-A7DC-0B508926D7E9}"/>
    <dgm:cxn modelId="{50D09EA7-BBC9-49D5-BDFF-B7D3D0CA8B0F}" srcId="{C373BA1F-0861-4D0D-9A9D-F35BEEBBD5D8}" destId="{D2117F52-198A-4253-8C93-D0DD4C58FD46}" srcOrd="3" destOrd="0" parTransId="{1A7D8DF0-803E-4638-9C5C-851B50805E61}" sibTransId="{39F1BA83-293C-407A-9035-17345F2F9E21}"/>
    <dgm:cxn modelId="{1F3812F5-C204-4052-B37E-BB9FEFF0C44F}" type="presOf" srcId="{BB73CBCA-41DD-4E58-8DFA-1A8A14DA3880}" destId="{79759E52-F4FA-4710-A1EC-35A432EA0046}" srcOrd="1" destOrd="0" presId="urn:microsoft.com/office/officeart/2008/layout/HorizontalMultiLevelHierarchy"/>
    <dgm:cxn modelId="{2CCCE78E-7EA9-413A-9B91-78C7E641E10C}" type="presParOf" srcId="{D9501D66-6E6D-45EB-91DF-047BFFB075CC}" destId="{BD0E0D55-550A-4446-AD0F-BF105AE9D9CC}" srcOrd="0" destOrd="0" presId="urn:microsoft.com/office/officeart/2008/layout/HorizontalMultiLevelHierarchy"/>
    <dgm:cxn modelId="{D302AE7A-514E-4492-9574-4D326C3131EA}" type="presParOf" srcId="{BD0E0D55-550A-4446-AD0F-BF105AE9D9CC}" destId="{83499CA0-4C8C-4643-AF2A-9940E8F94276}" srcOrd="0" destOrd="0" presId="urn:microsoft.com/office/officeart/2008/layout/HorizontalMultiLevelHierarchy"/>
    <dgm:cxn modelId="{5EB85999-EF70-4AB5-AFAA-6D3754AA0624}" type="presParOf" srcId="{BD0E0D55-550A-4446-AD0F-BF105AE9D9CC}" destId="{FB1886D3-334F-4539-91F3-AC533BD5152D}" srcOrd="1" destOrd="0" presId="urn:microsoft.com/office/officeart/2008/layout/HorizontalMultiLevelHierarchy"/>
    <dgm:cxn modelId="{F05DD516-E188-4689-8942-0B995CED8D12}" type="presParOf" srcId="{FB1886D3-334F-4539-91F3-AC533BD5152D}" destId="{80980A12-F755-4EC5-AA6A-998839343F95}" srcOrd="0" destOrd="0" presId="urn:microsoft.com/office/officeart/2008/layout/HorizontalMultiLevelHierarchy"/>
    <dgm:cxn modelId="{6ED2BC6E-704D-43D0-AB36-1B1D112449B3}" type="presParOf" srcId="{80980A12-F755-4EC5-AA6A-998839343F95}" destId="{D9E9887D-46FB-43B5-A2A3-0FA634BE997E}" srcOrd="0" destOrd="0" presId="urn:microsoft.com/office/officeart/2008/layout/HorizontalMultiLevelHierarchy"/>
    <dgm:cxn modelId="{23CDF77A-35F5-4F9A-909A-81B6CAF326E6}" type="presParOf" srcId="{FB1886D3-334F-4539-91F3-AC533BD5152D}" destId="{82ED7BB5-B95D-425E-9676-85348B0EBB0D}" srcOrd="1" destOrd="0" presId="urn:microsoft.com/office/officeart/2008/layout/HorizontalMultiLevelHierarchy"/>
    <dgm:cxn modelId="{D14FB92B-A69F-4C1B-8688-9864A845D870}" type="presParOf" srcId="{82ED7BB5-B95D-425E-9676-85348B0EBB0D}" destId="{352B3FD5-1E53-4FCC-9384-1D623B54E30B}" srcOrd="0" destOrd="0" presId="urn:microsoft.com/office/officeart/2008/layout/HorizontalMultiLevelHierarchy"/>
    <dgm:cxn modelId="{8D3B90FE-DA5A-42F1-978C-5BC05F80636C}" type="presParOf" srcId="{82ED7BB5-B95D-425E-9676-85348B0EBB0D}" destId="{78B2BB14-D4CF-430F-8AA0-D5B494D58B3D}" srcOrd="1" destOrd="0" presId="urn:microsoft.com/office/officeart/2008/layout/HorizontalMultiLevelHierarchy"/>
    <dgm:cxn modelId="{C06DDD39-8A59-4620-96C1-2E9EC73E9C8A}" type="presParOf" srcId="{FB1886D3-334F-4539-91F3-AC533BD5152D}" destId="{17C48F45-6CD5-499F-A28C-77E22B302C45}" srcOrd="2" destOrd="0" presId="urn:microsoft.com/office/officeart/2008/layout/HorizontalMultiLevelHierarchy"/>
    <dgm:cxn modelId="{1D0A8D77-0BD3-4211-940D-AA6413A0AD5A}" type="presParOf" srcId="{17C48F45-6CD5-499F-A28C-77E22B302C45}" destId="{DD1F4EAD-A0A2-4E34-AF22-1AB9CD417F23}" srcOrd="0" destOrd="0" presId="urn:microsoft.com/office/officeart/2008/layout/HorizontalMultiLevelHierarchy"/>
    <dgm:cxn modelId="{0406B863-BF49-4546-A3AC-CE23D6288A22}" type="presParOf" srcId="{FB1886D3-334F-4539-91F3-AC533BD5152D}" destId="{A17D2F99-57EC-46F0-86D3-53F3880CB262}" srcOrd="3" destOrd="0" presId="urn:microsoft.com/office/officeart/2008/layout/HorizontalMultiLevelHierarchy"/>
    <dgm:cxn modelId="{00AFE110-519E-4655-9096-53BAC73F05AB}" type="presParOf" srcId="{A17D2F99-57EC-46F0-86D3-53F3880CB262}" destId="{1C98223C-E6EB-4A50-AD27-C35727AF6647}" srcOrd="0" destOrd="0" presId="urn:microsoft.com/office/officeart/2008/layout/HorizontalMultiLevelHierarchy"/>
    <dgm:cxn modelId="{F0B32781-688D-4A40-9EEA-04847387BD27}" type="presParOf" srcId="{A17D2F99-57EC-46F0-86D3-53F3880CB262}" destId="{792285CD-5A41-47B4-9EE9-E345DC7ABF05}" srcOrd="1" destOrd="0" presId="urn:microsoft.com/office/officeart/2008/layout/HorizontalMultiLevelHierarchy"/>
    <dgm:cxn modelId="{47C0A8D6-B58D-496C-98F5-E0E275DF1A31}" type="presParOf" srcId="{FB1886D3-334F-4539-91F3-AC533BD5152D}" destId="{D2052FDE-C00C-40E4-8FC1-DAF869E9893C}" srcOrd="4" destOrd="0" presId="urn:microsoft.com/office/officeart/2008/layout/HorizontalMultiLevelHierarchy"/>
    <dgm:cxn modelId="{E0158AB9-00A8-4E5E-A06F-A2A2BBA28006}" type="presParOf" srcId="{D2052FDE-C00C-40E4-8FC1-DAF869E9893C}" destId="{494E147D-8027-43D8-B3CD-7EFF68D567C0}" srcOrd="0" destOrd="0" presId="urn:microsoft.com/office/officeart/2008/layout/HorizontalMultiLevelHierarchy"/>
    <dgm:cxn modelId="{ACCCAB62-5B68-401B-B550-86C536325753}" type="presParOf" srcId="{FB1886D3-334F-4539-91F3-AC533BD5152D}" destId="{B2DC47A7-4D94-43FB-A188-348B7BC2FA47}" srcOrd="5" destOrd="0" presId="urn:microsoft.com/office/officeart/2008/layout/HorizontalMultiLevelHierarchy"/>
    <dgm:cxn modelId="{20539BB1-4E7D-4D32-90A8-42F7795D203A}" type="presParOf" srcId="{B2DC47A7-4D94-43FB-A188-348B7BC2FA47}" destId="{57BD345F-C506-4524-9CD9-9ED124FEA656}" srcOrd="0" destOrd="0" presId="urn:microsoft.com/office/officeart/2008/layout/HorizontalMultiLevelHierarchy"/>
    <dgm:cxn modelId="{8B629961-CA07-472C-8321-D4B96B45FAD3}" type="presParOf" srcId="{B2DC47A7-4D94-43FB-A188-348B7BC2FA47}" destId="{9A0BF742-1FBA-4D10-9C31-71E75B3FA626}" srcOrd="1" destOrd="0" presId="urn:microsoft.com/office/officeart/2008/layout/HorizontalMultiLevelHierarchy"/>
    <dgm:cxn modelId="{8F71B510-A49E-41E5-9ED6-CB18BCF9CDB3}" type="presParOf" srcId="{FB1886D3-334F-4539-91F3-AC533BD5152D}" destId="{A586ABBE-00E0-436B-AD32-009146087018}" srcOrd="6" destOrd="0" presId="urn:microsoft.com/office/officeart/2008/layout/HorizontalMultiLevelHierarchy"/>
    <dgm:cxn modelId="{9F82F47A-E2D7-4ACE-8E0A-56604C15D03E}" type="presParOf" srcId="{A586ABBE-00E0-436B-AD32-009146087018}" destId="{4873A9CF-B1C5-476B-A608-C66BEBFFD995}" srcOrd="0" destOrd="0" presId="urn:microsoft.com/office/officeart/2008/layout/HorizontalMultiLevelHierarchy"/>
    <dgm:cxn modelId="{EC4199CC-322F-492C-9ACE-B44B19070C02}" type="presParOf" srcId="{FB1886D3-334F-4539-91F3-AC533BD5152D}" destId="{60A00C86-6E95-40A6-B350-B7FD500A4674}" srcOrd="7" destOrd="0" presId="urn:microsoft.com/office/officeart/2008/layout/HorizontalMultiLevelHierarchy"/>
    <dgm:cxn modelId="{08FAF71D-6DAA-4D8F-BCB0-D39437668BA7}" type="presParOf" srcId="{60A00C86-6E95-40A6-B350-B7FD500A4674}" destId="{B2C3312D-17E0-48E4-9D2B-D3ED9AC77B40}" srcOrd="0" destOrd="0" presId="urn:microsoft.com/office/officeart/2008/layout/HorizontalMultiLevelHierarchy"/>
    <dgm:cxn modelId="{962FB6C1-198B-43D0-894D-4A24CACE666C}" type="presParOf" srcId="{60A00C86-6E95-40A6-B350-B7FD500A4674}" destId="{85C89106-78E9-49D9-8912-B3C08416E499}" srcOrd="1" destOrd="0" presId="urn:microsoft.com/office/officeart/2008/layout/HorizontalMultiLevelHierarchy"/>
    <dgm:cxn modelId="{29C6D554-75C5-40B6-8015-B4D9561D170E}" type="presParOf" srcId="{FB1886D3-334F-4539-91F3-AC533BD5152D}" destId="{F1404CE5-7124-411A-BA95-FFCAAFAC749F}" srcOrd="8" destOrd="0" presId="urn:microsoft.com/office/officeart/2008/layout/HorizontalMultiLevelHierarchy"/>
    <dgm:cxn modelId="{6C795612-41A1-4A7E-90A7-F3814633712B}" type="presParOf" srcId="{F1404CE5-7124-411A-BA95-FFCAAFAC749F}" destId="{E4EA47B6-2579-43BC-823B-73B7242EE761}" srcOrd="0" destOrd="0" presId="urn:microsoft.com/office/officeart/2008/layout/HorizontalMultiLevelHierarchy"/>
    <dgm:cxn modelId="{1A9E4AAB-4EA4-4A2A-A702-A8360E9027CA}" type="presParOf" srcId="{FB1886D3-334F-4539-91F3-AC533BD5152D}" destId="{4C6E9109-E3F8-4C41-8C7B-D5BFCB37332A}" srcOrd="9" destOrd="0" presId="urn:microsoft.com/office/officeart/2008/layout/HorizontalMultiLevelHierarchy"/>
    <dgm:cxn modelId="{5C448761-1D26-4242-9845-1735298CBA17}" type="presParOf" srcId="{4C6E9109-E3F8-4C41-8C7B-D5BFCB37332A}" destId="{F397BF71-68C4-4561-8298-F0E00FE1BC5E}" srcOrd="0" destOrd="0" presId="urn:microsoft.com/office/officeart/2008/layout/HorizontalMultiLevelHierarchy"/>
    <dgm:cxn modelId="{865B8763-E29B-44C2-8B83-A1D6735F6470}" type="presParOf" srcId="{4C6E9109-E3F8-4C41-8C7B-D5BFCB37332A}" destId="{7707449D-BEE3-448F-840A-C458C87E4E64}" srcOrd="1" destOrd="0" presId="urn:microsoft.com/office/officeart/2008/layout/HorizontalMultiLevelHierarchy"/>
    <dgm:cxn modelId="{5BBCB497-9F40-475C-89D3-E98980B8B028}" type="presParOf" srcId="{FB1886D3-334F-4539-91F3-AC533BD5152D}" destId="{2BE1CF5D-49CA-4510-9974-1D3E4212D7BF}" srcOrd="10" destOrd="0" presId="urn:microsoft.com/office/officeart/2008/layout/HorizontalMultiLevelHierarchy"/>
    <dgm:cxn modelId="{365CDA49-44EA-46E9-A490-D2394007C7E8}" type="presParOf" srcId="{2BE1CF5D-49CA-4510-9974-1D3E4212D7BF}" destId="{AD94904C-1FC4-426B-A532-9FA239DAE189}" srcOrd="0" destOrd="0" presId="urn:microsoft.com/office/officeart/2008/layout/HorizontalMultiLevelHierarchy"/>
    <dgm:cxn modelId="{72D6DA9C-253A-4624-ADBB-D1A1D94618B9}" type="presParOf" srcId="{FB1886D3-334F-4539-91F3-AC533BD5152D}" destId="{B12845EC-72BA-4CBB-8DEB-B12BA97EC7BB}" srcOrd="11" destOrd="0" presId="urn:microsoft.com/office/officeart/2008/layout/HorizontalMultiLevelHierarchy"/>
    <dgm:cxn modelId="{24277204-F77D-4D32-BBCC-83E7C9AECF87}" type="presParOf" srcId="{B12845EC-72BA-4CBB-8DEB-B12BA97EC7BB}" destId="{E3DCEADA-D3B0-41FF-89FC-01AE97028066}" srcOrd="0" destOrd="0" presId="urn:microsoft.com/office/officeart/2008/layout/HorizontalMultiLevelHierarchy"/>
    <dgm:cxn modelId="{AD1097D9-64B4-4825-A2BB-2759B580CBAB}" type="presParOf" srcId="{B12845EC-72BA-4CBB-8DEB-B12BA97EC7BB}" destId="{86261DE9-1B4A-4F3F-8322-7DDAABFA9E04}" srcOrd="1" destOrd="0" presId="urn:microsoft.com/office/officeart/2008/layout/HorizontalMultiLevelHierarchy"/>
    <dgm:cxn modelId="{C172DF89-8C21-404B-9613-4BF5552E0F63}" type="presParOf" srcId="{FB1886D3-334F-4539-91F3-AC533BD5152D}" destId="{720FD9DF-B451-4B23-9AB0-F203A17DDBBF}" srcOrd="12" destOrd="0" presId="urn:microsoft.com/office/officeart/2008/layout/HorizontalMultiLevelHierarchy"/>
    <dgm:cxn modelId="{A1C971F3-FA11-47EC-9F6A-F875E0948B2C}" type="presParOf" srcId="{720FD9DF-B451-4B23-9AB0-F203A17DDBBF}" destId="{7F3421D0-AF17-4684-B87A-5D0C8F50D3E8}" srcOrd="0" destOrd="0" presId="urn:microsoft.com/office/officeart/2008/layout/HorizontalMultiLevelHierarchy"/>
    <dgm:cxn modelId="{8DA70B44-6DA0-451D-80F3-8BC989C4C16E}" type="presParOf" srcId="{FB1886D3-334F-4539-91F3-AC533BD5152D}" destId="{47A1B3B3-4092-43A8-ACE1-0C6B90636564}" srcOrd="13" destOrd="0" presId="urn:microsoft.com/office/officeart/2008/layout/HorizontalMultiLevelHierarchy"/>
    <dgm:cxn modelId="{F7945FF5-D480-4AA4-A190-4C25E0B5B3CC}" type="presParOf" srcId="{47A1B3B3-4092-43A8-ACE1-0C6B90636564}" destId="{52B127C6-058E-4C21-882B-AF8E101955D8}" srcOrd="0" destOrd="0" presId="urn:microsoft.com/office/officeart/2008/layout/HorizontalMultiLevelHierarchy"/>
    <dgm:cxn modelId="{78D3A1A6-54DC-44A9-BC07-9020ECF8BEE4}" type="presParOf" srcId="{47A1B3B3-4092-43A8-ACE1-0C6B90636564}" destId="{698D25FA-469D-41DF-A5FF-F16F1E4E4AB9}" srcOrd="1" destOrd="0" presId="urn:microsoft.com/office/officeart/2008/layout/HorizontalMultiLevelHierarchy"/>
    <dgm:cxn modelId="{D5D40ABC-F075-47D9-91BA-8969227E8127}" type="presParOf" srcId="{FB1886D3-334F-4539-91F3-AC533BD5152D}" destId="{78E6440B-228E-4557-91CE-E91886775ACB}" srcOrd="14" destOrd="0" presId="urn:microsoft.com/office/officeart/2008/layout/HorizontalMultiLevelHierarchy"/>
    <dgm:cxn modelId="{C123EAEA-4F1E-47C3-9EC7-2911390D6577}" type="presParOf" srcId="{78E6440B-228E-4557-91CE-E91886775ACB}" destId="{061BC142-E62D-4176-9684-0489582C3E4E}" srcOrd="0" destOrd="0" presId="urn:microsoft.com/office/officeart/2008/layout/HorizontalMultiLevelHierarchy"/>
    <dgm:cxn modelId="{6C673E72-7BDD-4C43-B3BB-809FFA022702}" type="presParOf" srcId="{FB1886D3-334F-4539-91F3-AC533BD5152D}" destId="{78B2A13B-18EB-4995-9E93-C87F7C1B274D}" srcOrd="15" destOrd="0" presId="urn:microsoft.com/office/officeart/2008/layout/HorizontalMultiLevelHierarchy"/>
    <dgm:cxn modelId="{3E883903-F648-454C-927A-9089E5ACF0E2}" type="presParOf" srcId="{78B2A13B-18EB-4995-9E93-C87F7C1B274D}" destId="{2E960DDA-B15A-4A27-851C-DCB119349078}" srcOrd="0" destOrd="0" presId="urn:microsoft.com/office/officeart/2008/layout/HorizontalMultiLevelHierarchy"/>
    <dgm:cxn modelId="{0F0AD395-068F-45E1-9807-B0E0F1257FDA}" type="presParOf" srcId="{78B2A13B-18EB-4995-9E93-C87F7C1B274D}" destId="{B5BDF816-DE07-43DB-9C45-99B5579A2716}" srcOrd="1" destOrd="0" presId="urn:microsoft.com/office/officeart/2008/layout/HorizontalMultiLevelHierarchy"/>
    <dgm:cxn modelId="{B0A05079-C3AE-431F-BCE3-69F794DCD5A6}" type="presParOf" srcId="{FB1886D3-334F-4539-91F3-AC533BD5152D}" destId="{B649E57B-8F28-4866-A491-CFC768AD83CF}" srcOrd="16" destOrd="0" presId="urn:microsoft.com/office/officeart/2008/layout/HorizontalMultiLevelHierarchy"/>
    <dgm:cxn modelId="{72F6340C-EB64-4894-8A7D-CE00CB4CA1F7}" type="presParOf" srcId="{B649E57B-8F28-4866-A491-CFC768AD83CF}" destId="{C50514D2-5930-44DA-B458-311A4FB767B9}" srcOrd="0" destOrd="0" presId="urn:microsoft.com/office/officeart/2008/layout/HorizontalMultiLevelHierarchy"/>
    <dgm:cxn modelId="{2641B2EC-1349-4C19-97AB-C47620AB8CB3}" type="presParOf" srcId="{FB1886D3-334F-4539-91F3-AC533BD5152D}" destId="{2B4728A9-1835-4FEB-B144-211DCB2F3C11}" srcOrd="17" destOrd="0" presId="urn:microsoft.com/office/officeart/2008/layout/HorizontalMultiLevelHierarchy"/>
    <dgm:cxn modelId="{E0DAC976-44AA-4459-B7D8-EC584D02AE89}" type="presParOf" srcId="{2B4728A9-1835-4FEB-B144-211DCB2F3C11}" destId="{E376FB97-BD8D-43F3-B25F-410825153521}" srcOrd="0" destOrd="0" presId="urn:microsoft.com/office/officeart/2008/layout/HorizontalMultiLevelHierarchy"/>
    <dgm:cxn modelId="{329361D8-92A8-4CA2-8EE4-6341C0846924}" type="presParOf" srcId="{2B4728A9-1835-4FEB-B144-211DCB2F3C11}" destId="{E426B525-52E5-4B3E-B78C-634442EF2621}" srcOrd="1" destOrd="0" presId="urn:microsoft.com/office/officeart/2008/layout/HorizontalMultiLevelHierarchy"/>
    <dgm:cxn modelId="{36DA35E0-8EBF-4CA9-B1C8-08310B4EF295}" type="presParOf" srcId="{FB1886D3-334F-4539-91F3-AC533BD5152D}" destId="{52EC9CBD-B178-4990-BA08-07AECC82D76E}" srcOrd="18" destOrd="0" presId="urn:microsoft.com/office/officeart/2008/layout/HorizontalMultiLevelHierarchy"/>
    <dgm:cxn modelId="{4024A0DE-DB2F-4C4C-B12B-7752A7D1E7C6}" type="presParOf" srcId="{52EC9CBD-B178-4990-BA08-07AECC82D76E}" destId="{79759E52-F4FA-4710-A1EC-35A432EA0046}" srcOrd="0" destOrd="0" presId="urn:microsoft.com/office/officeart/2008/layout/HorizontalMultiLevelHierarchy"/>
    <dgm:cxn modelId="{2086CC43-930B-4AD2-A355-79D52957799E}" type="presParOf" srcId="{FB1886D3-334F-4539-91F3-AC533BD5152D}" destId="{517D6544-259B-4C63-A65A-9E4A40453DD1}" srcOrd="19" destOrd="0" presId="urn:microsoft.com/office/officeart/2008/layout/HorizontalMultiLevelHierarchy"/>
    <dgm:cxn modelId="{918957E9-860B-4843-8C9A-A4A333E604E8}" type="presParOf" srcId="{517D6544-259B-4C63-A65A-9E4A40453DD1}" destId="{DAF91371-05BC-4E2C-8BB6-61786CEA502A}" srcOrd="0" destOrd="0" presId="urn:microsoft.com/office/officeart/2008/layout/HorizontalMultiLevelHierarchy"/>
    <dgm:cxn modelId="{FDFBCC86-150F-475A-AA8A-570234E8C76C}" type="presParOf" srcId="{517D6544-259B-4C63-A65A-9E4A40453DD1}" destId="{73F0C021-F243-4687-9E36-07075F5935B6}" srcOrd="1" destOrd="0" presId="urn:microsoft.com/office/officeart/2008/layout/HorizontalMultiLevelHierarchy"/>
    <dgm:cxn modelId="{AFE82150-778A-4DFF-AFDB-A47AEFD091BE}" type="presParOf" srcId="{FB1886D3-334F-4539-91F3-AC533BD5152D}" destId="{5E84F7C1-A002-462A-95D9-76A4B69B1AF6}" srcOrd="20" destOrd="0" presId="urn:microsoft.com/office/officeart/2008/layout/HorizontalMultiLevelHierarchy"/>
    <dgm:cxn modelId="{5AC9ABD6-E5F7-4254-B079-336D1E088E6F}" type="presParOf" srcId="{5E84F7C1-A002-462A-95D9-76A4B69B1AF6}" destId="{CE8E67AC-846A-4460-AED7-69126E69CC0C}" srcOrd="0" destOrd="0" presId="urn:microsoft.com/office/officeart/2008/layout/HorizontalMultiLevelHierarchy"/>
    <dgm:cxn modelId="{F9080F12-69DD-4CAA-A0E0-4275EED98065}" type="presParOf" srcId="{FB1886D3-334F-4539-91F3-AC533BD5152D}" destId="{EF1B838D-FF05-4E2E-9ABF-3334B0CB3211}" srcOrd="21" destOrd="0" presId="urn:microsoft.com/office/officeart/2008/layout/HorizontalMultiLevelHierarchy"/>
    <dgm:cxn modelId="{B10DF1B9-811C-40D1-AB6A-B2BB5C2980F8}" type="presParOf" srcId="{EF1B838D-FF05-4E2E-9ABF-3334B0CB3211}" destId="{10BFBB88-0D87-4B16-9CF3-E6FAFBA4BB7F}" srcOrd="0" destOrd="0" presId="urn:microsoft.com/office/officeart/2008/layout/HorizontalMultiLevelHierarchy"/>
    <dgm:cxn modelId="{D6B25997-D7B8-419D-99DD-172ADECD7536}" type="presParOf" srcId="{EF1B838D-FF05-4E2E-9ABF-3334B0CB3211}" destId="{9F66C098-7E20-414C-9B60-A567CC01C970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7822C-3999-44BE-AA06-F0D136EF57A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</dgm:pt>
    <dgm:pt modelId="{688A2A96-D733-4AD3-9541-1CE36100215F}">
      <dgm:prSet phldrT="[Texto]" custT="1"/>
      <dgm:spPr/>
      <dgm:t>
        <a:bodyPr/>
        <a:lstStyle/>
        <a:p>
          <a:r>
            <a:rPr lang="es-EC" sz="1400" dirty="0" smtClean="0"/>
            <a:t>Prevención, minimización y separación en la fuente</a:t>
          </a:r>
          <a:endParaRPr lang="es-EC" sz="1400" dirty="0"/>
        </a:p>
      </dgm:t>
    </dgm:pt>
    <dgm:pt modelId="{2004F737-E02F-45CB-A9B8-C74282771DE0}" type="parTrans" cxnId="{FC2486FD-5D2D-4B2F-A590-D62A2A35A749}">
      <dgm:prSet/>
      <dgm:spPr/>
      <dgm:t>
        <a:bodyPr/>
        <a:lstStyle/>
        <a:p>
          <a:endParaRPr lang="es-EC" sz="6000"/>
        </a:p>
      </dgm:t>
    </dgm:pt>
    <dgm:pt modelId="{F9E94125-8597-4FB0-9677-AEAB9DAA3F29}" type="sibTrans" cxnId="{FC2486FD-5D2D-4B2F-A590-D62A2A35A749}">
      <dgm:prSet/>
      <dgm:spPr/>
      <dgm:t>
        <a:bodyPr/>
        <a:lstStyle/>
        <a:p>
          <a:endParaRPr lang="es-EC" sz="6000"/>
        </a:p>
      </dgm:t>
    </dgm:pt>
    <dgm:pt modelId="{2A751DCC-0281-420B-891D-9A252B970C1C}">
      <dgm:prSet custT="1"/>
      <dgm:spPr/>
      <dgm:t>
        <a:bodyPr/>
        <a:lstStyle/>
        <a:p>
          <a:r>
            <a:rPr lang="es-EC" sz="1400" dirty="0" smtClean="0"/>
            <a:t>Generación</a:t>
          </a:r>
          <a:endParaRPr lang="es-EC" sz="1400" dirty="0"/>
        </a:p>
      </dgm:t>
    </dgm:pt>
    <dgm:pt modelId="{ABBB19F8-A290-4444-9396-8688291ADB43}" type="parTrans" cxnId="{35758AD6-7EA4-4C13-BF5C-B146BE505DFD}">
      <dgm:prSet/>
      <dgm:spPr/>
      <dgm:t>
        <a:bodyPr/>
        <a:lstStyle/>
        <a:p>
          <a:endParaRPr lang="es-EC" sz="6000"/>
        </a:p>
      </dgm:t>
    </dgm:pt>
    <dgm:pt modelId="{89BC43EC-7CD3-4CC8-BE76-8C33059C5CD8}" type="sibTrans" cxnId="{35758AD6-7EA4-4C13-BF5C-B146BE505DFD}">
      <dgm:prSet/>
      <dgm:spPr/>
      <dgm:t>
        <a:bodyPr/>
        <a:lstStyle/>
        <a:p>
          <a:endParaRPr lang="es-EC" sz="6000"/>
        </a:p>
      </dgm:t>
    </dgm:pt>
    <dgm:pt modelId="{59E86671-6E2F-4B56-92C7-ABF28EA20068}">
      <dgm:prSet custT="1"/>
      <dgm:spPr/>
      <dgm:t>
        <a:bodyPr/>
        <a:lstStyle/>
        <a:p>
          <a:r>
            <a:rPr lang="es-EC" sz="1400" dirty="0" smtClean="0"/>
            <a:t>Almacenamiento	</a:t>
          </a:r>
          <a:endParaRPr lang="es-EC" sz="1400" dirty="0"/>
        </a:p>
      </dgm:t>
    </dgm:pt>
    <dgm:pt modelId="{4661C716-28AD-413C-AA32-7B6920F5C92B}" type="parTrans" cxnId="{ADB71937-FC4C-4D45-8DD9-F24914F76B32}">
      <dgm:prSet/>
      <dgm:spPr/>
      <dgm:t>
        <a:bodyPr/>
        <a:lstStyle/>
        <a:p>
          <a:endParaRPr lang="es-EC" sz="6000"/>
        </a:p>
      </dgm:t>
    </dgm:pt>
    <dgm:pt modelId="{3BE2129D-69B7-43B8-9E6E-DF0A5064E346}" type="sibTrans" cxnId="{ADB71937-FC4C-4D45-8DD9-F24914F76B32}">
      <dgm:prSet/>
      <dgm:spPr/>
      <dgm:t>
        <a:bodyPr/>
        <a:lstStyle/>
        <a:p>
          <a:endParaRPr lang="es-EC" sz="6000"/>
        </a:p>
      </dgm:t>
    </dgm:pt>
    <dgm:pt modelId="{9F006792-4E14-469A-B425-535085F3CBF7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F547D-850F-4B7F-8513-F0C1891C5EC9}" type="parTrans" cxnId="{BDAA6C12-4378-461D-B47D-8CEF297B1C66}">
      <dgm:prSet/>
      <dgm:spPr/>
      <dgm:t>
        <a:bodyPr/>
        <a:lstStyle/>
        <a:p>
          <a:endParaRPr lang="es-EC" sz="6000"/>
        </a:p>
      </dgm:t>
    </dgm:pt>
    <dgm:pt modelId="{3A0279CB-AB80-4693-A6D7-729D72DD4891}" type="sibTrans" cxnId="{BDAA6C12-4378-461D-B47D-8CEF297B1C66}">
      <dgm:prSet/>
      <dgm:spPr/>
      <dgm:t>
        <a:bodyPr/>
        <a:lstStyle/>
        <a:p>
          <a:endParaRPr lang="es-EC" sz="6000"/>
        </a:p>
      </dgm:t>
    </dgm:pt>
    <dgm:pt modelId="{055CE081-E37A-4091-A807-862D8730D3C4}">
      <dgm:prSet custT="1"/>
      <dgm:spPr/>
      <dgm:t>
        <a:bodyPr/>
        <a:lstStyle/>
        <a:p>
          <a:r>
            <a:rPr lang="es-EC" sz="1400" smtClean="0"/>
            <a:t>Disposición Final</a:t>
          </a:r>
          <a:endParaRPr lang="es-EC" sz="1400" dirty="0"/>
        </a:p>
      </dgm:t>
    </dgm:pt>
    <dgm:pt modelId="{E1C5C445-31CD-4B06-AB3B-5B0A705C0E87}" type="parTrans" cxnId="{236CB294-0895-4BF7-A56B-8003D4C8CCC4}">
      <dgm:prSet/>
      <dgm:spPr/>
      <dgm:t>
        <a:bodyPr/>
        <a:lstStyle/>
        <a:p>
          <a:endParaRPr lang="es-EC" sz="6000"/>
        </a:p>
      </dgm:t>
    </dgm:pt>
    <dgm:pt modelId="{FED8B0AC-5303-494C-83FD-118C1A2A640B}" type="sibTrans" cxnId="{236CB294-0895-4BF7-A56B-8003D4C8CCC4}">
      <dgm:prSet/>
      <dgm:spPr/>
      <dgm:t>
        <a:bodyPr/>
        <a:lstStyle/>
        <a:p>
          <a:endParaRPr lang="es-EC" sz="6000"/>
        </a:p>
      </dgm:t>
    </dgm:pt>
    <dgm:pt modelId="{FAC87CB2-94CC-4D42-A8F7-367FD5634D7B}" type="pres">
      <dgm:prSet presAssocID="{2BB7822C-3999-44BE-AA06-F0D136EF57AF}" presName="vert0" presStyleCnt="0">
        <dgm:presLayoutVars>
          <dgm:dir/>
          <dgm:animOne val="branch"/>
          <dgm:animLvl val="lvl"/>
        </dgm:presLayoutVars>
      </dgm:prSet>
      <dgm:spPr/>
    </dgm:pt>
    <dgm:pt modelId="{F0E0D7DC-E7E9-4C97-8727-F48A3B42E4FD}" type="pres">
      <dgm:prSet presAssocID="{688A2A96-D733-4AD3-9541-1CE36100215F}" presName="thickLine" presStyleLbl="alignNode1" presStyleIdx="0" presStyleCnt="5"/>
      <dgm:spPr/>
    </dgm:pt>
    <dgm:pt modelId="{F34A58AB-78EF-4FE9-8FC3-DF78B4971C6B}" type="pres">
      <dgm:prSet presAssocID="{688A2A96-D733-4AD3-9541-1CE36100215F}" presName="horz1" presStyleCnt="0"/>
      <dgm:spPr/>
    </dgm:pt>
    <dgm:pt modelId="{03C1116F-47CD-4FA3-A115-08035789D6E7}" type="pres">
      <dgm:prSet presAssocID="{688A2A96-D733-4AD3-9541-1CE36100215F}" presName="tx1" presStyleLbl="revTx" presStyleIdx="0" presStyleCnt="5"/>
      <dgm:spPr/>
      <dgm:t>
        <a:bodyPr/>
        <a:lstStyle/>
        <a:p>
          <a:endParaRPr lang="es-EC"/>
        </a:p>
      </dgm:t>
    </dgm:pt>
    <dgm:pt modelId="{69749A29-5580-460A-BEF0-31C00807872A}" type="pres">
      <dgm:prSet presAssocID="{688A2A96-D733-4AD3-9541-1CE36100215F}" presName="vert1" presStyleCnt="0"/>
      <dgm:spPr/>
    </dgm:pt>
    <dgm:pt modelId="{BE2A8E4D-53A8-4531-9E3C-BBC21A9062D7}" type="pres">
      <dgm:prSet presAssocID="{2A751DCC-0281-420B-891D-9A252B970C1C}" presName="thickLine" presStyleLbl="alignNode1" presStyleIdx="1" presStyleCnt="5"/>
      <dgm:spPr/>
    </dgm:pt>
    <dgm:pt modelId="{01B48826-4290-4A4D-A070-3AD441ABEDC7}" type="pres">
      <dgm:prSet presAssocID="{2A751DCC-0281-420B-891D-9A252B970C1C}" presName="horz1" presStyleCnt="0"/>
      <dgm:spPr/>
    </dgm:pt>
    <dgm:pt modelId="{194E22A6-1C96-450F-BB6A-91E955B0FA8C}" type="pres">
      <dgm:prSet presAssocID="{2A751DCC-0281-420B-891D-9A252B970C1C}" presName="tx1" presStyleLbl="revTx" presStyleIdx="1" presStyleCnt="5"/>
      <dgm:spPr/>
      <dgm:t>
        <a:bodyPr/>
        <a:lstStyle/>
        <a:p>
          <a:endParaRPr lang="es-EC"/>
        </a:p>
      </dgm:t>
    </dgm:pt>
    <dgm:pt modelId="{80EBA557-7F10-4591-9639-4FC696D12E2F}" type="pres">
      <dgm:prSet presAssocID="{2A751DCC-0281-420B-891D-9A252B970C1C}" presName="vert1" presStyleCnt="0"/>
      <dgm:spPr/>
    </dgm:pt>
    <dgm:pt modelId="{33668D98-28C5-4AE1-BB6E-D29089FA127C}" type="pres">
      <dgm:prSet presAssocID="{59E86671-6E2F-4B56-92C7-ABF28EA20068}" presName="thickLine" presStyleLbl="alignNode1" presStyleIdx="2" presStyleCnt="5"/>
      <dgm:spPr/>
    </dgm:pt>
    <dgm:pt modelId="{2E042CA4-D21A-4EBE-A7A3-E822C6B1F91C}" type="pres">
      <dgm:prSet presAssocID="{59E86671-6E2F-4B56-92C7-ABF28EA20068}" presName="horz1" presStyleCnt="0"/>
      <dgm:spPr/>
    </dgm:pt>
    <dgm:pt modelId="{A3CED83C-6297-42A1-A354-757BA3960334}" type="pres">
      <dgm:prSet presAssocID="{59E86671-6E2F-4B56-92C7-ABF28EA20068}" presName="tx1" presStyleLbl="revTx" presStyleIdx="2" presStyleCnt="5"/>
      <dgm:spPr/>
      <dgm:t>
        <a:bodyPr/>
        <a:lstStyle/>
        <a:p>
          <a:endParaRPr lang="es-EC"/>
        </a:p>
      </dgm:t>
    </dgm:pt>
    <dgm:pt modelId="{583F2C3F-C45B-4890-9F15-0AD672533D5A}" type="pres">
      <dgm:prSet presAssocID="{59E86671-6E2F-4B56-92C7-ABF28EA20068}" presName="vert1" presStyleCnt="0"/>
      <dgm:spPr/>
    </dgm:pt>
    <dgm:pt modelId="{A0057136-ABFD-44BD-810E-032B05593B5D}" type="pres">
      <dgm:prSet presAssocID="{9F006792-4E14-469A-B425-535085F3CBF7}" presName="thickLine" presStyleLbl="alignNode1" presStyleIdx="3" presStyleCnt="5"/>
      <dgm:spPr/>
    </dgm:pt>
    <dgm:pt modelId="{09C46B05-DC5E-464E-91FB-6F0AA792A810}" type="pres">
      <dgm:prSet presAssocID="{9F006792-4E14-469A-B425-535085F3CBF7}" presName="horz1" presStyleCnt="0"/>
      <dgm:spPr/>
    </dgm:pt>
    <dgm:pt modelId="{90523463-0518-4FBE-94C8-83B6C523D882}" type="pres">
      <dgm:prSet presAssocID="{9F006792-4E14-469A-B425-535085F3CBF7}" presName="tx1" presStyleLbl="revTx" presStyleIdx="3" presStyleCnt="5"/>
      <dgm:spPr/>
      <dgm:t>
        <a:bodyPr/>
        <a:lstStyle/>
        <a:p>
          <a:endParaRPr lang="es-EC"/>
        </a:p>
      </dgm:t>
    </dgm:pt>
    <dgm:pt modelId="{00E09B15-2A13-4A47-95C9-FBE30678A047}" type="pres">
      <dgm:prSet presAssocID="{9F006792-4E14-469A-B425-535085F3CBF7}" presName="vert1" presStyleCnt="0"/>
      <dgm:spPr/>
    </dgm:pt>
    <dgm:pt modelId="{F3F728EF-4956-4886-A23B-2DD1642EEA32}" type="pres">
      <dgm:prSet presAssocID="{055CE081-E37A-4091-A807-862D8730D3C4}" presName="thickLine" presStyleLbl="alignNode1" presStyleIdx="4" presStyleCnt="5"/>
      <dgm:spPr/>
    </dgm:pt>
    <dgm:pt modelId="{DE2201A2-67C9-4A69-8580-6F8A5D2B0344}" type="pres">
      <dgm:prSet presAssocID="{055CE081-E37A-4091-A807-862D8730D3C4}" presName="horz1" presStyleCnt="0"/>
      <dgm:spPr/>
    </dgm:pt>
    <dgm:pt modelId="{ABAAC2FE-DD82-4B46-ADD4-0D3BAB9E34CE}" type="pres">
      <dgm:prSet presAssocID="{055CE081-E37A-4091-A807-862D8730D3C4}" presName="tx1" presStyleLbl="revTx" presStyleIdx="4" presStyleCnt="5"/>
      <dgm:spPr/>
      <dgm:t>
        <a:bodyPr/>
        <a:lstStyle/>
        <a:p>
          <a:endParaRPr lang="es-EC"/>
        </a:p>
      </dgm:t>
    </dgm:pt>
    <dgm:pt modelId="{13CF31F7-A087-4F16-893E-211BE8B4C824}" type="pres">
      <dgm:prSet presAssocID="{055CE081-E37A-4091-A807-862D8730D3C4}" presName="vert1" presStyleCnt="0"/>
      <dgm:spPr/>
    </dgm:pt>
  </dgm:ptLst>
  <dgm:cxnLst>
    <dgm:cxn modelId="{BDAA6C12-4378-461D-B47D-8CEF297B1C66}" srcId="{2BB7822C-3999-44BE-AA06-F0D136EF57AF}" destId="{9F006792-4E14-469A-B425-535085F3CBF7}" srcOrd="3" destOrd="0" parTransId="{3B4F547D-850F-4B7F-8513-F0C1891C5EC9}" sibTransId="{3A0279CB-AB80-4693-A6D7-729D72DD4891}"/>
    <dgm:cxn modelId="{FC2486FD-5D2D-4B2F-A590-D62A2A35A749}" srcId="{2BB7822C-3999-44BE-AA06-F0D136EF57AF}" destId="{688A2A96-D733-4AD3-9541-1CE36100215F}" srcOrd="0" destOrd="0" parTransId="{2004F737-E02F-45CB-A9B8-C74282771DE0}" sibTransId="{F9E94125-8597-4FB0-9677-AEAB9DAA3F29}"/>
    <dgm:cxn modelId="{93873742-ED70-4DC2-801F-A32A078775AB}" type="presOf" srcId="{59E86671-6E2F-4B56-92C7-ABF28EA20068}" destId="{A3CED83C-6297-42A1-A354-757BA3960334}" srcOrd="0" destOrd="0" presId="urn:microsoft.com/office/officeart/2008/layout/LinedList"/>
    <dgm:cxn modelId="{83A9532B-1C4F-4803-A1CE-D6790EA557BB}" type="presOf" srcId="{9F006792-4E14-469A-B425-535085F3CBF7}" destId="{90523463-0518-4FBE-94C8-83B6C523D882}" srcOrd="0" destOrd="0" presId="urn:microsoft.com/office/officeart/2008/layout/LinedList"/>
    <dgm:cxn modelId="{2929C540-0882-44D7-AECC-AFF0B13F30A3}" type="presOf" srcId="{055CE081-E37A-4091-A807-862D8730D3C4}" destId="{ABAAC2FE-DD82-4B46-ADD4-0D3BAB9E34CE}" srcOrd="0" destOrd="0" presId="urn:microsoft.com/office/officeart/2008/layout/LinedList"/>
    <dgm:cxn modelId="{01BAF099-01EF-4714-9060-706B33877869}" type="presOf" srcId="{2BB7822C-3999-44BE-AA06-F0D136EF57AF}" destId="{FAC87CB2-94CC-4D42-A8F7-367FD5634D7B}" srcOrd="0" destOrd="0" presId="urn:microsoft.com/office/officeart/2008/layout/LinedList"/>
    <dgm:cxn modelId="{07A53656-20FA-4B3C-B80C-7498EB5A77F4}" type="presOf" srcId="{2A751DCC-0281-420B-891D-9A252B970C1C}" destId="{194E22A6-1C96-450F-BB6A-91E955B0FA8C}" srcOrd="0" destOrd="0" presId="urn:microsoft.com/office/officeart/2008/layout/LinedList"/>
    <dgm:cxn modelId="{20BCCD6E-2D39-4D68-B0ED-F2CB05D2F137}" type="presOf" srcId="{688A2A96-D733-4AD3-9541-1CE36100215F}" destId="{03C1116F-47CD-4FA3-A115-08035789D6E7}" srcOrd="0" destOrd="0" presId="urn:microsoft.com/office/officeart/2008/layout/LinedList"/>
    <dgm:cxn modelId="{35758AD6-7EA4-4C13-BF5C-B146BE505DFD}" srcId="{2BB7822C-3999-44BE-AA06-F0D136EF57AF}" destId="{2A751DCC-0281-420B-891D-9A252B970C1C}" srcOrd="1" destOrd="0" parTransId="{ABBB19F8-A290-4444-9396-8688291ADB43}" sibTransId="{89BC43EC-7CD3-4CC8-BE76-8C33059C5CD8}"/>
    <dgm:cxn modelId="{236CB294-0895-4BF7-A56B-8003D4C8CCC4}" srcId="{2BB7822C-3999-44BE-AA06-F0D136EF57AF}" destId="{055CE081-E37A-4091-A807-862D8730D3C4}" srcOrd="4" destOrd="0" parTransId="{E1C5C445-31CD-4B06-AB3B-5B0A705C0E87}" sibTransId="{FED8B0AC-5303-494C-83FD-118C1A2A640B}"/>
    <dgm:cxn modelId="{ADB71937-FC4C-4D45-8DD9-F24914F76B32}" srcId="{2BB7822C-3999-44BE-AA06-F0D136EF57AF}" destId="{59E86671-6E2F-4B56-92C7-ABF28EA20068}" srcOrd="2" destOrd="0" parTransId="{4661C716-28AD-413C-AA32-7B6920F5C92B}" sibTransId="{3BE2129D-69B7-43B8-9E6E-DF0A5064E346}"/>
    <dgm:cxn modelId="{2088DC7C-19C9-4319-A963-F80D928D6988}" type="presParOf" srcId="{FAC87CB2-94CC-4D42-A8F7-367FD5634D7B}" destId="{F0E0D7DC-E7E9-4C97-8727-F48A3B42E4FD}" srcOrd="0" destOrd="0" presId="urn:microsoft.com/office/officeart/2008/layout/LinedList"/>
    <dgm:cxn modelId="{4DCF6C13-9416-4E41-8EA9-A9833319D246}" type="presParOf" srcId="{FAC87CB2-94CC-4D42-A8F7-367FD5634D7B}" destId="{F34A58AB-78EF-4FE9-8FC3-DF78B4971C6B}" srcOrd="1" destOrd="0" presId="urn:microsoft.com/office/officeart/2008/layout/LinedList"/>
    <dgm:cxn modelId="{FBD902C6-737D-4000-9668-A99451181E84}" type="presParOf" srcId="{F34A58AB-78EF-4FE9-8FC3-DF78B4971C6B}" destId="{03C1116F-47CD-4FA3-A115-08035789D6E7}" srcOrd="0" destOrd="0" presId="urn:microsoft.com/office/officeart/2008/layout/LinedList"/>
    <dgm:cxn modelId="{8B5803B6-E577-4A21-9550-D8506A8E68E4}" type="presParOf" srcId="{F34A58AB-78EF-4FE9-8FC3-DF78B4971C6B}" destId="{69749A29-5580-460A-BEF0-31C00807872A}" srcOrd="1" destOrd="0" presId="urn:microsoft.com/office/officeart/2008/layout/LinedList"/>
    <dgm:cxn modelId="{19C15892-CCD7-4924-9942-D6275EFF3560}" type="presParOf" srcId="{FAC87CB2-94CC-4D42-A8F7-367FD5634D7B}" destId="{BE2A8E4D-53A8-4531-9E3C-BBC21A9062D7}" srcOrd="2" destOrd="0" presId="urn:microsoft.com/office/officeart/2008/layout/LinedList"/>
    <dgm:cxn modelId="{85C81BAF-68F5-45B9-BDBE-6515BDC285D4}" type="presParOf" srcId="{FAC87CB2-94CC-4D42-A8F7-367FD5634D7B}" destId="{01B48826-4290-4A4D-A070-3AD441ABEDC7}" srcOrd="3" destOrd="0" presId="urn:microsoft.com/office/officeart/2008/layout/LinedList"/>
    <dgm:cxn modelId="{43944F3D-DAF3-4276-A751-EC2465B019A1}" type="presParOf" srcId="{01B48826-4290-4A4D-A070-3AD441ABEDC7}" destId="{194E22A6-1C96-450F-BB6A-91E955B0FA8C}" srcOrd="0" destOrd="0" presId="urn:microsoft.com/office/officeart/2008/layout/LinedList"/>
    <dgm:cxn modelId="{990099F7-D82D-4B41-A939-BF1AAE2FEAC3}" type="presParOf" srcId="{01B48826-4290-4A4D-A070-3AD441ABEDC7}" destId="{80EBA557-7F10-4591-9639-4FC696D12E2F}" srcOrd="1" destOrd="0" presId="urn:microsoft.com/office/officeart/2008/layout/LinedList"/>
    <dgm:cxn modelId="{3BECBB94-16FB-439B-A1F1-75B327555466}" type="presParOf" srcId="{FAC87CB2-94CC-4D42-A8F7-367FD5634D7B}" destId="{33668D98-28C5-4AE1-BB6E-D29089FA127C}" srcOrd="4" destOrd="0" presId="urn:microsoft.com/office/officeart/2008/layout/LinedList"/>
    <dgm:cxn modelId="{B9BD37F7-05BC-4097-BB46-5BAB97FD44AA}" type="presParOf" srcId="{FAC87CB2-94CC-4D42-A8F7-367FD5634D7B}" destId="{2E042CA4-D21A-4EBE-A7A3-E822C6B1F91C}" srcOrd="5" destOrd="0" presId="urn:microsoft.com/office/officeart/2008/layout/LinedList"/>
    <dgm:cxn modelId="{EA125C31-E065-47D3-9091-88C1673F5372}" type="presParOf" srcId="{2E042CA4-D21A-4EBE-A7A3-E822C6B1F91C}" destId="{A3CED83C-6297-42A1-A354-757BA3960334}" srcOrd="0" destOrd="0" presId="urn:microsoft.com/office/officeart/2008/layout/LinedList"/>
    <dgm:cxn modelId="{7BC175F9-1566-414C-A265-7A5D6B090D9B}" type="presParOf" srcId="{2E042CA4-D21A-4EBE-A7A3-E822C6B1F91C}" destId="{583F2C3F-C45B-4890-9F15-0AD672533D5A}" srcOrd="1" destOrd="0" presId="urn:microsoft.com/office/officeart/2008/layout/LinedList"/>
    <dgm:cxn modelId="{F39510D4-25BB-486A-92FA-6B02412F0A4D}" type="presParOf" srcId="{FAC87CB2-94CC-4D42-A8F7-367FD5634D7B}" destId="{A0057136-ABFD-44BD-810E-032B05593B5D}" srcOrd="6" destOrd="0" presId="urn:microsoft.com/office/officeart/2008/layout/LinedList"/>
    <dgm:cxn modelId="{7D06B23A-B230-40DB-A8A3-CB336634C6F0}" type="presParOf" srcId="{FAC87CB2-94CC-4D42-A8F7-367FD5634D7B}" destId="{09C46B05-DC5E-464E-91FB-6F0AA792A810}" srcOrd="7" destOrd="0" presId="urn:microsoft.com/office/officeart/2008/layout/LinedList"/>
    <dgm:cxn modelId="{0797F7FC-BBB9-49ED-A484-685C5E1A0D45}" type="presParOf" srcId="{09C46B05-DC5E-464E-91FB-6F0AA792A810}" destId="{90523463-0518-4FBE-94C8-83B6C523D882}" srcOrd="0" destOrd="0" presId="urn:microsoft.com/office/officeart/2008/layout/LinedList"/>
    <dgm:cxn modelId="{28D5791F-B2ED-4997-B146-AA6B0E4C449D}" type="presParOf" srcId="{09C46B05-DC5E-464E-91FB-6F0AA792A810}" destId="{00E09B15-2A13-4A47-95C9-FBE30678A047}" srcOrd="1" destOrd="0" presId="urn:microsoft.com/office/officeart/2008/layout/LinedList"/>
    <dgm:cxn modelId="{F363B862-D1B5-42C0-801E-A91178FA3D31}" type="presParOf" srcId="{FAC87CB2-94CC-4D42-A8F7-367FD5634D7B}" destId="{F3F728EF-4956-4886-A23B-2DD1642EEA32}" srcOrd="8" destOrd="0" presId="urn:microsoft.com/office/officeart/2008/layout/LinedList"/>
    <dgm:cxn modelId="{C667D83C-8CDC-410F-B812-862FDA1B6B3A}" type="presParOf" srcId="{FAC87CB2-94CC-4D42-A8F7-367FD5634D7B}" destId="{DE2201A2-67C9-4A69-8580-6F8A5D2B0344}" srcOrd="9" destOrd="0" presId="urn:microsoft.com/office/officeart/2008/layout/LinedList"/>
    <dgm:cxn modelId="{01187D0B-3B17-4AA0-8D52-49EDB3D96210}" type="presParOf" srcId="{DE2201A2-67C9-4A69-8580-6F8A5D2B0344}" destId="{ABAAC2FE-DD82-4B46-ADD4-0D3BAB9E34CE}" srcOrd="0" destOrd="0" presId="urn:microsoft.com/office/officeart/2008/layout/LinedList"/>
    <dgm:cxn modelId="{42305443-CE44-4A1A-9312-18C2A716DC41}" type="presParOf" srcId="{DE2201A2-67C9-4A69-8580-6F8A5D2B0344}" destId="{13CF31F7-A087-4F16-893E-211BE8B4C8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8BABE-0645-46B9-9589-DBC28DC5D28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73BA1F-0861-4D0D-9A9D-F35BEEBBD5D8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Unidad2</a:t>
          </a:r>
          <a:r>
            <a:rPr lang="es-EC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Diagnóstico </a:t>
          </a:r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 manejo de residuos sólidos generados por los comerciantes minoristas del Mercado Central de Machala.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57A9F-0616-4BF6-97C9-B6BD88921964}" type="par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E2288-1F45-4D59-838F-CC887C70B6B0}" type="sibTrans" cxnId="{2D6DD5F9-7CFB-4A90-B06F-3D1CE4FD1E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7C26C-98B8-48C3-BBC7-901E8B1BFCAF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Antecedentes 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A2E9A-ADBB-49E9-B095-FA2F45BB9458}" type="par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C2F62-1574-4D21-989F-063F41EDABD6}" type="sibTrans" cxnId="{ADB52E74-B2A8-453F-8608-FC6C5BFFE76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17F52-198A-4253-8C93-D0DD4C58FD46}">
      <dgm:prSet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Descripción del área de estudio 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1BA83-293C-407A-9035-17345F2F9E21}" type="sibTrans" cxnId="{50D09EA7-BBC9-49D5-BDFF-B7D3D0CA8B0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D8DF0-803E-4638-9C5C-851B50805E61}" type="parTrans" cxnId="{50D09EA7-BBC9-49D5-BDFF-B7D3D0CA8B0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CB3C-72C9-4D4E-ABEF-8F7E1F52C146}">
      <dgm:prSet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actual del manejo de residuos sólidos 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4EC06-B77F-442F-8140-7E71D88F79A5}" type="sib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649DF-3B35-4EA6-80FD-6BDA56C9AFAA}" type="parTrans" cxnId="{7341F340-096C-4C88-9B8B-4A99B84CDA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9F2F9-7D37-4152-9354-69778F7F0EF8}" type="pres">
      <dgm:prSet presAssocID="{6198BABE-0645-46B9-9589-DBC28DC5D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C5E87A-D031-4F7E-99BA-7DD35048CB3C}" type="pres">
      <dgm:prSet presAssocID="{C373BA1F-0861-4D0D-9A9D-F35BEEBBD5D8}" presName="root1" presStyleCnt="0"/>
      <dgm:spPr/>
      <dgm:t>
        <a:bodyPr/>
        <a:lstStyle/>
        <a:p>
          <a:endParaRPr lang="es-EC"/>
        </a:p>
      </dgm:t>
    </dgm:pt>
    <dgm:pt modelId="{4F25ECD1-18A7-401F-B014-E7758E1C8EFA}" type="pres">
      <dgm:prSet presAssocID="{C373BA1F-0861-4D0D-9A9D-F35BEEBBD5D8}" presName="LevelOneTextNode" presStyleLbl="node0" presStyleIdx="0" presStyleCnt="1" custScaleX="66998" custScaleY="4094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B24111-37F2-4D02-89E1-8DBA31763582}" type="pres">
      <dgm:prSet presAssocID="{C373BA1F-0861-4D0D-9A9D-F35BEEBBD5D8}" presName="level2hierChild" presStyleCnt="0"/>
      <dgm:spPr/>
      <dgm:t>
        <a:bodyPr/>
        <a:lstStyle/>
        <a:p>
          <a:endParaRPr lang="es-EC"/>
        </a:p>
      </dgm:t>
    </dgm:pt>
    <dgm:pt modelId="{742A1209-6C90-40F3-BBDA-A9BC52807DD5}" type="pres">
      <dgm:prSet presAssocID="{4D2A2E9A-ADBB-49E9-B095-FA2F45BB945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C42985B-29E2-4DAF-A5A1-0270452C9F19}" type="pres">
      <dgm:prSet presAssocID="{4D2A2E9A-ADBB-49E9-B095-FA2F45BB945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B17BAB9F-C385-4F22-8790-9AC33536707B}" type="pres">
      <dgm:prSet presAssocID="{A6F7C26C-98B8-48C3-BBC7-901E8B1BFCAF}" presName="root2" presStyleCnt="0"/>
      <dgm:spPr/>
      <dgm:t>
        <a:bodyPr/>
        <a:lstStyle/>
        <a:p>
          <a:endParaRPr lang="es-EC"/>
        </a:p>
      </dgm:t>
    </dgm:pt>
    <dgm:pt modelId="{1C3BD78C-4373-4E61-A4AA-9111B99DD213}" type="pres">
      <dgm:prSet presAssocID="{A6F7C26C-98B8-48C3-BBC7-901E8B1BFCAF}" presName="LevelTwoTextNode" presStyleLbl="node2" presStyleIdx="0" presStyleCnt="3" custScaleY="1329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41CD69-BAFE-432E-8B8E-6F0C84CE3774}" type="pres">
      <dgm:prSet presAssocID="{A6F7C26C-98B8-48C3-BBC7-901E8B1BFCAF}" presName="level3hierChild" presStyleCnt="0"/>
      <dgm:spPr/>
      <dgm:t>
        <a:bodyPr/>
        <a:lstStyle/>
        <a:p>
          <a:endParaRPr lang="es-EC"/>
        </a:p>
      </dgm:t>
    </dgm:pt>
    <dgm:pt modelId="{87096B8E-CA5E-42CE-9CD4-469DA3A55484}" type="pres">
      <dgm:prSet presAssocID="{0A3649DF-3B35-4EA6-80FD-6BDA56C9AFAA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AC3C7653-F8B5-4062-AC23-7A21D1E2CB56}" type="pres">
      <dgm:prSet presAssocID="{0A3649DF-3B35-4EA6-80FD-6BDA56C9AFAA}" presName="connTx" presStyleLbl="parChTrans1D2" presStyleIdx="1" presStyleCnt="3"/>
      <dgm:spPr/>
      <dgm:t>
        <a:bodyPr/>
        <a:lstStyle/>
        <a:p>
          <a:endParaRPr lang="es-EC"/>
        </a:p>
      </dgm:t>
    </dgm:pt>
    <dgm:pt modelId="{567BB653-2237-4CE3-9987-73DF311F0063}" type="pres">
      <dgm:prSet presAssocID="{0B4FCB3C-72C9-4D4E-ABEF-8F7E1F52C146}" presName="root2" presStyleCnt="0"/>
      <dgm:spPr/>
      <dgm:t>
        <a:bodyPr/>
        <a:lstStyle/>
        <a:p>
          <a:endParaRPr lang="es-EC"/>
        </a:p>
      </dgm:t>
    </dgm:pt>
    <dgm:pt modelId="{4A79474D-E9C2-4C02-B5A3-2FE114AAE58D}" type="pres">
      <dgm:prSet presAssocID="{0B4FCB3C-72C9-4D4E-ABEF-8F7E1F52C146}" presName="LevelTwoTextNode" presStyleLbl="node2" presStyleIdx="1" presStyleCnt="3" custScaleY="1031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EC61B4-7BAC-414F-9952-E4829AF20931}" type="pres">
      <dgm:prSet presAssocID="{0B4FCB3C-72C9-4D4E-ABEF-8F7E1F52C146}" presName="level3hierChild" presStyleCnt="0"/>
      <dgm:spPr/>
      <dgm:t>
        <a:bodyPr/>
        <a:lstStyle/>
        <a:p>
          <a:endParaRPr lang="es-EC"/>
        </a:p>
      </dgm:t>
    </dgm:pt>
    <dgm:pt modelId="{30B08455-E431-4C66-AF34-50C8AEC37D17}" type="pres">
      <dgm:prSet presAssocID="{1A7D8DF0-803E-4638-9C5C-851B50805E61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A71BD342-FAED-4719-AD7E-5DC55D50D726}" type="pres">
      <dgm:prSet presAssocID="{1A7D8DF0-803E-4638-9C5C-851B50805E61}" presName="connTx" presStyleLbl="parChTrans1D2" presStyleIdx="2" presStyleCnt="3"/>
      <dgm:spPr/>
      <dgm:t>
        <a:bodyPr/>
        <a:lstStyle/>
        <a:p>
          <a:endParaRPr lang="es-EC"/>
        </a:p>
      </dgm:t>
    </dgm:pt>
    <dgm:pt modelId="{0BADF196-4366-4EB6-8B34-1FF8E5F952E0}" type="pres">
      <dgm:prSet presAssocID="{D2117F52-198A-4253-8C93-D0DD4C58FD46}" presName="root2" presStyleCnt="0"/>
      <dgm:spPr/>
      <dgm:t>
        <a:bodyPr/>
        <a:lstStyle/>
        <a:p>
          <a:endParaRPr lang="es-EC"/>
        </a:p>
      </dgm:t>
    </dgm:pt>
    <dgm:pt modelId="{B72ED36C-A666-4CEB-94D7-4B613AEB16C5}" type="pres">
      <dgm:prSet presAssocID="{D2117F52-198A-4253-8C93-D0DD4C58FD46}" presName="LevelTwoTextNode" presStyleLbl="node2" presStyleIdx="2" presStyleCnt="3" custScaleY="1485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25E32E-A30C-4B6F-8844-F83641CD9DD9}" type="pres">
      <dgm:prSet presAssocID="{D2117F52-198A-4253-8C93-D0DD4C58FD46}" presName="level3hierChild" presStyleCnt="0"/>
      <dgm:spPr/>
      <dgm:t>
        <a:bodyPr/>
        <a:lstStyle/>
        <a:p>
          <a:endParaRPr lang="es-EC"/>
        </a:p>
      </dgm:t>
    </dgm:pt>
  </dgm:ptLst>
  <dgm:cxnLst>
    <dgm:cxn modelId="{50D09EA7-BBC9-49D5-BDFF-B7D3D0CA8B0F}" srcId="{C373BA1F-0861-4D0D-9A9D-F35BEEBBD5D8}" destId="{D2117F52-198A-4253-8C93-D0DD4C58FD46}" srcOrd="2" destOrd="0" parTransId="{1A7D8DF0-803E-4638-9C5C-851B50805E61}" sibTransId="{39F1BA83-293C-407A-9035-17345F2F9E21}"/>
    <dgm:cxn modelId="{EB3C2CE6-34A4-4B52-97A9-16E6E224E7D0}" type="presOf" srcId="{0A3649DF-3B35-4EA6-80FD-6BDA56C9AFAA}" destId="{87096B8E-CA5E-42CE-9CD4-469DA3A55484}" srcOrd="0" destOrd="0" presId="urn:microsoft.com/office/officeart/2005/8/layout/hierarchy2"/>
    <dgm:cxn modelId="{ADB52E74-B2A8-453F-8608-FC6C5BFFE76E}" srcId="{C373BA1F-0861-4D0D-9A9D-F35BEEBBD5D8}" destId="{A6F7C26C-98B8-48C3-BBC7-901E8B1BFCAF}" srcOrd="0" destOrd="0" parTransId="{4D2A2E9A-ADBB-49E9-B095-FA2F45BB9458}" sibTransId="{6CFC2F62-1574-4D21-989F-063F41EDABD6}"/>
    <dgm:cxn modelId="{12567354-FE2E-480A-AC72-AE23BCC3F6C1}" type="presOf" srcId="{4D2A2E9A-ADBB-49E9-B095-FA2F45BB9458}" destId="{742A1209-6C90-40F3-BBDA-A9BC52807DD5}" srcOrd="0" destOrd="0" presId="urn:microsoft.com/office/officeart/2005/8/layout/hierarchy2"/>
    <dgm:cxn modelId="{C7F2EDA8-9155-4177-9541-A5B761857B59}" type="presOf" srcId="{0B4FCB3C-72C9-4D4E-ABEF-8F7E1F52C146}" destId="{4A79474D-E9C2-4C02-B5A3-2FE114AAE58D}" srcOrd="0" destOrd="0" presId="urn:microsoft.com/office/officeart/2005/8/layout/hierarchy2"/>
    <dgm:cxn modelId="{73F16585-B574-4113-9494-22567CE54AF2}" type="presOf" srcId="{6198BABE-0645-46B9-9589-DBC28DC5D28B}" destId="{8EA9F2F9-7D37-4152-9354-69778F7F0EF8}" srcOrd="0" destOrd="0" presId="urn:microsoft.com/office/officeart/2005/8/layout/hierarchy2"/>
    <dgm:cxn modelId="{4352E883-73D2-4C09-B592-9FB568BB2ABF}" type="presOf" srcId="{A6F7C26C-98B8-48C3-BBC7-901E8B1BFCAF}" destId="{1C3BD78C-4373-4E61-A4AA-9111B99DD213}" srcOrd="0" destOrd="0" presId="urn:microsoft.com/office/officeart/2005/8/layout/hierarchy2"/>
    <dgm:cxn modelId="{F931F112-A5A8-4B90-99CD-A7AA18F3F26F}" type="presOf" srcId="{0A3649DF-3B35-4EA6-80FD-6BDA56C9AFAA}" destId="{AC3C7653-F8B5-4062-AC23-7A21D1E2CB56}" srcOrd="1" destOrd="0" presId="urn:microsoft.com/office/officeart/2005/8/layout/hierarchy2"/>
    <dgm:cxn modelId="{00B28185-99EE-4DFF-B28E-C55D259CB076}" type="presOf" srcId="{1A7D8DF0-803E-4638-9C5C-851B50805E61}" destId="{30B08455-E431-4C66-AF34-50C8AEC37D17}" srcOrd="0" destOrd="0" presId="urn:microsoft.com/office/officeart/2005/8/layout/hierarchy2"/>
    <dgm:cxn modelId="{2D6DD5F9-7CFB-4A90-B06F-3D1CE4FD1EB1}" srcId="{6198BABE-0645-46B9-9589-DBC28DC5D28B}" destId="{C373BA1F-0861-4D0D-9A9D-F35BEEBBD5D8}" srcOrd="0" destOrd="0" parTransId="{28D57A9F-0616-4BF6-97C9-B6BD88921964}" sibTransId="{0E1E2288-1F45-4D59-838F-CC887C70B6B0}"/>
    <dgm:cxn modelId="{243E40C6-9030-4073-83D9-C4C713B8C4E8}" type="presOf" srcId="{4D2A2E9A-ADBB-49E9-B095-FA2F45BB9458}" destId="{6C42985B-29E2-4DAF-A5A1-0270452C9F19}" srcOrd="1" destOrd="0" presId="urn:microsoft.com/office/officeart/2005/8/layout/hierarchy2"/>
    <dgm:cxn modelId="{2DFF0646-B6CA-492A-AAFB-DF5CCF07EBD9}" type="presOf" srcId="{1A7D8DF0-803E-4638-9C5C-851B50805E61}" destId="{A71BD342-FAED-4719-AD7E-5DC55D50D726}" srcOrd="1" destOrd="0" presId="urn:microsoft.com/office/officeart/2005/8/layout/hierarchy2"/>
    <dgm:cxn modelId="{7341F340-096C-4C88-9B8B-4A99B84CDA4E}" srcId="{C373BA1F-0861-4D0D-9A9D-F35BEEBBD5D8}" destId="{0B4FCB3C-72C9-4D4E-ABEF-8F7E1F52C146}" srcOrd="1" destOrd="0" parTransId="{0A3649DF-3B35-4EA6-80FD-6BDA56C9AFAA}" sibTransId="{3404EC06-B77F-442F-8140-7E71D88F79A5}"/>
    <dgm:cxn modelId="{18525DD8-BDDE-4907-A0C6-A77498AD7910}" type="presOf" srcId="{C373BA1F-0861-4D0D-9A9D-F35BEEBBD5D8}" destId="{4F25ECD1-18A7-401F-B014-E7758E1C8EFA}" srcOrd="0" destOrd="0" presId="urn:microsoft.com/office/officeart/2005/8/layout/hierarchy2"/>
    <dgm:cxn modelId="{C991291E-D1DA-4C35-95DE-FBD6CE8BC5B5}" type="presOf" srcId="{D2117F52-198A-4253-8C93-D0DD4C58FD46}" destId="{B72ED36C-A666-4CEB-94D7-4B613AEB16C5}" srcOrd="0" destOrd="0" presId="urn:microsoft.com/office/officeart/2005/8/layout/hierarchy2"/>
    <dgm:cxn modelId="{B881403F-53B0-4807-845E-FA3635EBBBCD}" type="presParOf" srcId="{8EA9F2F9-7D37-4152-9354-69778F7F0EF8}" destId="{10C5E87A-D031-4F7E-99BA-7DD35048CB3C}" srcOrd="0" destOrd="0" presId="urn:microsoft.com/office/officeart/2005/8/layout/hierarchy2"/>
    <dgm:cxn modelId="{ACE213E2-05D7-4E49-8FA3-4B096ABD1BA2}" type="presParOf" srcId="{10C5E87A-D031-4F7E-99BA-7DD35048CB3C}" destId="{4F25ECD1-18A7-401F-B014-E7758E1C8EFA}" srcOrd="0" destOrd="0" presId="urn:microsoft.com/office/officeart/2005/8/layout/hierarchy2"/>
    <dgm:cxn modelId="{DE72713D-13FB-4EBD-BED2-3D9A34D96A85}" type="presParOf" srcId="{10C5E87A-D031-4F7E-99BA-7DD35048CB3C}" destId="{DCB24111-37F2-4D02-89E1-8DBA31763582}" srcOrd="1" destOrd="0" presId="urn:microsoft.com/office/officeart/2005/8/layout/hierarchy2"/>
    <dgm:cxn modelId="{C9DBE6E6-38E3-4A21-AB83-ADF4F8408903}" type="presParOf" srcId="{DCB24111-37F2-4D02-89E1-8DBA31763582}" destId="{742A1209-6C90-40F3-BBDA-A9BC52807DD5}" srcOrd="0" destOrd="0" presId="urn:microsoft.com/office/officeart/2005/8/layout/hierarchy2"/>
    <dgm:cxn modelId="{341128A1-0366-434F-A806-BC29CB543CD1}" type="presParOf" srcId="{742A1209-6C90-40F3-BBDA-A9BC52807DD5}" destId="{6C42985B-29E2-4DAF-A5A1-0270452C9F19}" srcOrd="0" destOrd="0" presId="urn:microsoft.com/office/officeart/2005/8/layout/hierarchy2"/>
    <dgm:cxn modelId="{C719F797-0A36-4240-A3DA-B07E446DB5DC}" type="presParOf" srcId="{DCB24111-37F2-4D02-89E1-8DBA31763582}" destId="{B17BAB9F-C385-4F22-8790-9AC33536707B}" srcOrd="1" destOrd="0" presId="urn:microsoft.com/office/officeart/2005/8/layout/hierarchy2"/>
    <dgm:cxn modelId="{198BF8D8-AB33-437E-9E90-29930D721A35}" type="presParOf" srcId="{B17BAB9F-C385-4F22-8790-9AC33536707B}" destId="{1C3BD78C-4373-4E61-A4AA-9111B99DD213}" srcOrd="0" destOrd="0" presId="urn:microsoft.com/office/officeart/2005/8/layout/hierarchy2"/>
    <dgm:cxn modelId="{2BF0EE52-EDC3-49AD-A546-1A8311E82A66}" type="presParOf" srcId="{B17BAB9F-C385-4F22-8790-9AC33536707B}" destId="{F541CD69-BAFE-432E-8B8E-6F0C84CE3774}" srcOrd="1" destOrd="0" presId="urn:microsoft.com/office/officeart/2005/8/layout/hierarchy2"/>
    <dgm:cxn modelId="{2E18D5B5-03E9-4768-8AB2-B06DFFED2519}" type="presParOf" srcId="{DCB24111-37F2-4D02-89E1-8DBA31763582}" destId="{87096B8E-CA5E-42CE-9CD4-469DA3A55484}" srcOrd="2" destOrd="0" presId="urn:microsoft.com/office/officeart/2005/8/layout/hierarchy2"/>
    <dgm:cxn modelId="{3F845543-1182-4F3C-B8B7-319B2DE54835}" type="presParOf" srcId="{87096B8E-CA5E-42CE-9CD4-469DA3A55484}" destId="{AC3C7653-F8B5-4062-AC23-7A21D1E2CB56}" srcOrd="0" destOrd="0" presId="urn:microsoft.com/office/officeart/2005/8/layout/hierarchy2"/>
    <dgm:cxn modelId="{7E765507-69FF-47C9-A38E-8EA5C43A2DC9}" type="presParOf" srcId="{DCB24111-37F2-4D02-89E1-8DBA31763582}" destId="{567BB653-2237-4CE3-9987-73DF311F0063}" srcOrd="3" destOrd="0" presId="urn:microsoft.com/office/officeart/2005/8/layout/hierarchy2"/>
    <dgm:cxn modelId="{A5B88AF7-D6A8-4A73-93CD-B2C7978EDA67}" type="presParOf" srcId="{567BB653-2237-4CE3-9987-73DF311F0063}" destId="{4A79474D-E9C2-4C02-B5A3-2FE114AAE58D}" srcOrd="0" destOrd="0" presId="urn:microsoft.com/office/officeart/2005/8/layout/hierarchy2"/>
    <dgm:cxn modelId="{2C731C0C-94C0-456A-A988-C910878A8E52}" type="presParOf" srcId="{567BB653-2237-4CE3-9987-73DF311F0063}" destId="{3AEC61B4-7BAC-414F-9952-E4829AF20931}" srcOrd="1" destOrd="0" presId="urn:microsoft.com/office/officeart/2005/8/layout/hierarchy2"/>
    <dgm:cxn modelId="{F5B31AEA-BE20-43B1-B9E6-FD821A5B51F0}" type="presParOf" srcId="{DCB24111-37F2-4D02-89E1-8DBA31763582}" destId="{30B08455-E431-4C66-AF34-50C8AEC37D17}" srcOrd="4" destOrd="0" presId="urn:microsoft.com/office/officeart/2005/8/layout/hierarchy2"/>
    <dgm:cxn modelId="{AC51F03E-E81E-4CD9-A2D9-2068A6D542D9}" type="presParOf" srcId="{30B08455-E431-4C66-AF34-50C8AEC37D17}" destId="{A71BD342-FAED-4719-AD7E-5DC55D50D726}" srcOrd="0" destOrd="0" presId="urn:microsoft.com/office/officeart/2005/8/layout/hierarchy2"/>
    <dgm:cxn modelId="{0EBC43B2-771A-4509-AEAA-00BA41C0BB92}" type="presParOf" srcId="{DCB24111-37F2-4D02-89E1-8DBA31763582}" destId="{0BADF196-4366-4EB6-8B34-1FF8E5F952E0}" srcOrd="5" destOrd="0" presId="urn:microsoft.com/office/officeart/2005/8/layout/hierarchy2"/>
    <dgm:cxn modelId="{C6A76656-47A4-4156-87B3-55A845C4BA74}" type="presParOf" srcId="{0BADF196-4366-4EB6-8B34-1FF8E5F952E0}" destId="{B72ED36C-A666-4CEB-94D7-4B613AEB16C5}" srcOrd="0" destOrd="0" presId="urn:microsoft.com/office/officeart/2005/8/layout/hierarchy2"/>
    <dgm:cxn modelId="{C520ABA7-6157-47A6-B0F3-E7E32BAC66AD}" type="presParOf" srcId="{0BADF196-4366-4EB6-8B34-1FF8E5F952E0}" destId="{C625E32E-A30C-4B6F-8844-F83641CD9D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9B5CE-2B55-41A5-A44A-1BC8922F7D1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2AC7337B-D7C0-4382-B310-0FB456778BF5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 del medio ambiente del Mercado Central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E289F-2066-498B-925A-089AE35677CC}" type="parTrans" cxnId="{D5A43327-94EC-4BCB-8BB9-FB05C06FB31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7EF12-C7D7-4367-8DFC-0B6AC344DFA2}" type="sibTrans" cxnId="{D5A43327-94EC-4BCB-8BB9-FB05C06FB31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4B745-0595-4748-8372-CE2ED2ED4CD7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Problemas ambientales comunes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C625C-B6CD-43C3-8F02-24D57C1CA827}" type="parTrans" cxnId="{FA300E3E-A28D-40CB-AB34-072FB8AD8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65D3C-66E5-4053-B977-37E3ED18071F}" type="sibTrans" cxnId="{FA300E3E-A28D-40CB-AB34-072FB8AD8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F03F3-7C46-461C-B32B-F9A13620589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políticas ambientales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7F95B-45A5-4748-8A1B-BA6D25945B81}" type="parTrans" cxnId="{DDE2B2F1-0298-4686-BF4B-82DC51C2BBE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A3667-1D03-45DD-BD3E-978BB3A035D3}" type="sibTrans" cxnId="{DDE2B2F1-0298-4686-BF4B-82DC51C2BBE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F2EC9-0D26-4002-B155-46E376F071F5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Condiciones generales de desarrollo de la zona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D883C-F3A5-4082-93DA-92E73E0546AF}" type="parTrans" cxnId="{1A7FDB57-BEB0-4FB5-A958-AA4E9ACB522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07EE8-66FB-4680-9FA5-70565A0DCBF8}" type="sibTrans" cxnId="{1A7FDB57-BEB0-4FB5-A958-AA4E9ACB522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D4B12-0D67-47DE-BBE3-B1D1631C6232}" type="pres">
      <dgm:prSet presAssocID="{61C9B5CE-2B55-41A5-A44A-1BC8922F7D16}" presName="Name0" presStyleCnt="0">
        <dgm:presLayoutVars>
          <dgm:dir/>
          <dgm:resizeHandles val="exact"/>
        </dgm:presLayoutVars>
      </dgm:prSet>
      <dgm:spPr/>
    </dgm:pt>
    <dgm:pt modelId="{8784E466-6B54-401F-8AD5-3891B8BA0F6E}" type="pres">
      <dgm:prSet presAssocID="{2AC7337B-D7C0-4382-B310-0FB456778B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E9F8C4-3F4F-49F4-B4E9-AC4DFA1E9029}" type="pres">
      <dgm:prSet presAssocID="{AE67EF12-C7D7-4367-8DFC-0B6AC344DFA2}" presName="sibTrans" presStyleLbl="sibTrans2D1" presStyleIdx="0" presStyleCnt="3"/>
      <dgm:spPr/>
      <dgm:t>
        <a:bodyPr/>
        <a:lstStyle/>
        <a:p>
          <a:endParaRPr lang="es-EC"/>
        </a:p>
      </dgm:t>
    </dgm:pt>
    <dgm:pt modelId="{92AB482D-7FD3-4142-9FA5-2862988414EE}" type="pres">
      <dgm:prSet presAssocID="{AE67EF12-C7D7-4367-8DFC-0B6AC344DFA2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4CE79B-E759-4588-9ED7-73EBC9BAEF3A}" type="pres">
      <dgm:prSet presAssocID="{EF94B745-0595-4748-8372-CE2ED2ED4C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6910FA-68C2-4F8F-88B8-05A67E43D25A}" type="pres">
      <dgm:prSet presAssocID="{20765D3C-66E5-4053-B977-37E3ED18071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0795A218-6026-4CB2-B21D-9AF3B77798BA}" type="pres">
      <dgm:prSet presAssocID="{20765D3C-66E5-4053-B977-37E3ED18071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8DEDF63-E213-4788-B6F2-D9BBE5BC8469}" type="pres">
      <dgm:prSet presAssocID="{177F03F3-7C46-461C-B32B-F9A1362058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6FB2F-18AD-4A92-9DD0-47C907F418B5}" type="pres">
      <dgm:prSet presAssocID="{112A3667-1D03-45DD-BD3E-978BB3A035D3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0772D2B-E650-472D-BC93-4E844827F31C}" type="pres">
      <dgm:prSet presAssocID="{112A3667-1D03-45DD-BD3E-978BB3A035D3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A8522F1-4D90-4E4A-B173-4D7622EBAA89}" type="pres">
      <dgm:prSet presAssocID="{AEDF2EC9-0D26-4002-B155-46E376F071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865921-657D-4118-8EA9-351F392AC506}" type="presOf" srcId="{177F03F3-7C46-461C-B32B-F9A13620589A}" destId="{18DEDF63-E213-4788-B6F2-D9BBE5BC8469}" srcOrd="0" destOrd="0" presId="urn:microsoft.com/office/officeart/2005/8/layout/process1"/>
    <dgm:cxn modelId="{63FC08BE-04A6-455E-B4F2-042B86920F5A}" type="presOf" srcId="{61C9B5CE-2B55-41A5-A44A-1BC8922F7D16}" destId="{E7CD4B12-0D67-47DE-BBE3-B1D1631C6232}" srcOrd="0" destOrd="0" presId="urn:microsoft.com/office/officeart/2005/8/layout/process1"/>
    <dgm:cxn modelId="{D5A43327-94EC-4BCB-8BB9-FB05C06FB311}" srcId="{61C9B5CE-2B55-41A5-A44A-1BC8922F7D16}" destId="{2AC7337B-D7C0-4382-B310-0FB456778BF5}" srcOrd="0" destOrd="0" parTransId="{586E289F-2066-498B-925A-089AE35677CC}" sibTransId="{AE67EF12-C7D7-4367-8DFC-0B6AC344DFA2}"/>
    <dgm:cxn modelId="{A7246499-0450-4C80-8AD2-7689F3914ECF}" type="presOf" srcId="{2AC7337B-D7C0-4382-B310-0FB456778BF5}" destId="{8784E466-6B54-401F-8AD5-3891B8BA0F6E}" srcOrd="0" destOrd="0" presId="urn:microsoft.com/office/officeart/2005/8/layout/process1"/>
    <dgm:cxn modelId="{6E64F8D3-19EF-4BA3-B23B-C8BAAD7F4BB8}" type="presOf" srcId="{AE67EF12-C7D7-4367-8DFC-0B6AC344DFA2}" destId="{92AB482D-7FD3-4142-9FA5-2862988414EE}" srcOrd="1" destOrd="0" presId="urn:microsoft.com/office/officeart/2005/8/layout/process1"/>
    <dgm:cxn modelId="{762BCA6E-E95B-48EA-A374-3B7855826BE3}" type="presOf" srcId="{AEDF2EC9-0D26-4002-B155-46E376F071F5}" destId="{CA8522F1-4D90-4E4A-B173-4D7622EBAA89}" srcOrd="0" destOrd="0" presId="urn:microsoft.com/office/officeart/2005/8/layout/process1"/>
    <dgm:cxn modelId="{DDE2B2F1-0298-4686-BF4B-82DC51C2BBE3}" srcId="{61C9B5CE-2B55-41A5-A44A-1BC8922F7D16}" destId="{177F03F3-7C46-461C-B32B-F9A13620589A}" srcOrd="2" destOrd="0" parTransId="{24F7F95B-45A5-4748-8A1B-BA6D25945B81}" sibTransId="{112A3667-1D03-45DD-BD3E-978BB3A035D3}"/>
    <dgm:cxn modelId="{1EC00A6B-C913-412C-80AE-78C264BC51B9}" type="presOf" srcId="{20765D3C-66E5-4053-B977-37E3ED18071F}" destId="{0795A218-6026-4CB2-B21D-9AF3B77798BA}" srcOrd="1" destOrd="0" presId="urn:microsoft.com/office/officeart/2005/8/layout/process1"/>
    <dgm:cxn modelId="{FC75C573-88E0-4E34-8800-3955E88A0673}" type="presOf" srcId="{20765D3C-66E5-4053-B977-37E3ED18071F}" destId="{C86910FA-68C2-4F8F-88B8-05A67E43D25A}" srcOrd="0" destOrd="0" presId="urn:microsoft.com/office/officeart/2005/8/layout/process1"/>
    <dgm:cxn modelId="{04C0DF23-D464-4C97-B719-1D6BCC12255B}" type="presOf" srcId="{EF94B745-0595-4748-8372-CE2ED2ED4CD7}" destId="{7E4CE79B-E759-4588-9ED7-73EBC9BAEF3A}" srcOrd="0" destOrd="0" presId="urn:microsoft.com/office/officeart/2005/8/layout/process1"/>
    <dgm:cxn modelId="{FA300E3E-A28D-40CB-AB34-072FB8AD82A9}" srcId="{61C9B5CE-2B55-41A5-A44A-1BC8922F7D16}" destId="{EF94B745-0595-4748-8372-CE2ED2ED4CD7}" srcOrd="1" destOrd="0" parTransId="{B82C625C-B6CD-43C3-8F02-24D57C1CA827}" sibTransId="{20765D3C-66E5-4053-B977-37E3ED18071F}"/>
    <dgm:cxn modelId="{A1174CB2-7A05-4521-837C-8068C6FD2956}" type="presOf" srcId="{112A3667-1D03-45DD-BD3E-978BB3A035D3}" destId="{B0772D2B-E650-472D-BC93-4E844827F31C}" srcOrd="1" destOrd="0" presId="urn:microsoft.com/office/officeart/2005/8/layout/process1"/>
    <dgm:cxn modelId="{C20FAE45-BC5F-4330-AAD6-C54AE66C81A5}" type="presOf" srcId="{112A3667-1D03-45DD-BD3E-978BB3A035D3}" destId="{0E36FB2F-18AD-4A92-9DD0-47C907F418B5}" srcOrd="0" destOrd="0" presId="urn:microsoft.com/office/officeart/2005/8/layout/process1"/>
    <dgm:cxn modelId="{1A7FDB57-BEB0-4FB5-A958-AA4E9ACB5225}" srcId="{61C9B5CE-2B55-41A5-A44A-1BC8922F7D16}" destId="{AEDF2EC9-0D26-4002-B155-46E376F071F5}" srcOrd="3" destOrd="0" parTransId="{6BDD883C-F3A5-4082-93DA-92E73E0546AF}" sibTransId="{10307EE8-66FB-4680-9FA5-70565A0DCBF8}"/>
    <dgm:cxn modelId="{544F0A70-C286-4EC8-9A6C-1E8C500BB710}" type="presOf" srcId="{AE67EF12-C7D7-4367-8DFC-0B6AC344DFA2}" destId="{0EE9F8C4-3F4F-49F4-B4E9-AC4DFA1E9029}" srcOrd="0" destOrd="0" presId="urn:microsoft.com/office/officeart/2005/8/layout/process1"/>
    <dgm:cxn modelId="{01FEF0A9-F83C-41C7-AFED-284262AB1934}" type="presParOf" srcId="{E7CD4B12-0D67-47DE-BBE3-B1D1631C6232}" destId="{8784E466-6B54-401F-8AD5-3891B8BA0F6E}" srcOrd="0" destOrd="0" presId="urn:microsoft.com/office/officeart/2005/8/layout/process1"/>
    <dgm:cxn modelId="{9F588DD4-63DD-440B-808D-C3FB9158D68C}" type="presParOf" srcId="{E7CD4B12-0D67-47DE-BBE3-B1D1631C6232}" destId="{0EE9F8C4-3F4F-49F4-B4E9-AC4DFA1E9029}" srcOrd="1" destOrd="0" presId="urn:microsoft.com/office/officeart/2005/8/layout/process1"/>
    <dgm:cxn modelId="{FB0CACE2-67D2-43A6-B693-85DE408EC1EF}" type="presParOf" srcId="{0EE9F8C4-3F4F-49F4-B4E9-AC4DFA1E9029}" destId="{92AB482D-7FD3-4142-9FA5-2862988414EE}" srcOrd="0" destOrd="0" presId="urn:microsoft.com/office/officeart/2005/8/layout/process1"/>
    <dgm:cxn modelId="{885F883A-63C2-4631-8A10-A7E13C4C7F87}" type="presParOf" srcId="{E7CD4B12-0D67-47DE-BBE3-B1D1631C6232}" destId="{7E4CE79B-E759-4588-9ED7-73EBC9BAEF3A}" srcOrd="2" destOrd="0" presId="urn:microsoft.com/office/officeart/2005/8/layout/process1"/>
    <dgm:cxn modelId="{6F33195C-511D-4DF4-B54C-856E3BC8CBAC}" type="presParOf" srcId="{E7CD4B12-0D67-47DE-BBE3-B1D1631C6232}" destId="{C86910FA-68C2-4F8F-88B8-05A67E43D25A}" srcOrd="3" destOrd="0" presId="urn:microsoft.com/office/officeart/2005/8/layout/process1"/>
    <dgm:cxn modelId="{A6770172-A6B2-427D-9471-9A34A4CB7BAF}" type="presParOf" srcId="{C86910FA-68C2-4F8F-88B8-05A67E43D25A}" destId="{0795A218-6026-4CB2-B21D-9AF3B77798BA}" srcOrd="0" destOrd="0" presId="urn:microsoft.com/office/officeart/2005/8/layout/process1"/>
    <dgm:cxn modelId="{2C7E1BE5-7C2B-4830-BDB0-4878F34FB2D9}" type="presParOf" srcId="{E7CD4B12-0D67-47DE-BBE3-B1D1631C6232}" destId="{18DEDF63-E213-4788-B6F2-D9BBE5BC8469}" srcOrd="4" destOrd="0" presId="urn:microsoft.com/office/officeart/2005/8/layout/process1"/>
    <dgm:cxn modelId="{00EFB3D6-00CD-48E4-B015-169E7D019522}" type="presParOf" srcId="{E7CD4B12-0D67-47DE-BBE3-B1D1631C6232}" destId="{0E36FB2F-18AD-4A92-9DD0-47C907F418B5}" srcOrd="5" destOrd="0" presId="urn:microsoft.com/office/officeart/2005/8/layout/process1"/>
    <dgm:cxn modelId="{261CF351-83EF-4B94-8531-B76348C515D1}" type="presParOf" srcId="{0E36FB2F-18AD-4A92-9DD0-47C907F418B5}" destId="{B0772D2B-E650-472D-BC93-4E844827F31C}" srcOrd="0" destOrd="0" presId="urn:microsoft.com/office/officeart/2005/8/layout/process1"/>
    <dgm:cxn modelId="{6B1C22B6-19D7-423D-B517-604052B1AEAA}" type="presParOf" srcId="{E7CD4B12-0D67-47DE-BBE3-B1D1631C6232}" destId="{CA8522F1-4D90-4E4A-B173-4D7622EBAA89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384E5B-18BA-4164-AC33-2471D2AFC25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</dgm:pt>
    <dgm:pt modelId="{D34A1283-D703-4BF1-BC6E-060D7BFD45BE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del medio físico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01A72-E464-487A-AF79-AA39455A4309}" type="parTrans" cxnId="{79F2EF15-15AF-4157-9628-F7D31934CB5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AFE9A-5977-4D70-B830-03F73AD4434A}" type="sibTrans" cxnId="{79F2EF15-15AF-4157-9628-F7D31934CB54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CD7ED-5186-4276-B86D-40D950FF6B56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del medio socioeconómico	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715A6-90C1-4F6A-A32A-AC14469894F2}" type="parTrans" cxnId="{6E73D180-1BF7-4FD7-A3F7-2EDB226996F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62D5D-19F3-41C2-85CF-403FDF6435FC}" type="sibTrans" cxnId="{6E73D180-1BF7-4FD7-A3F7-2EDB226996F4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AF6E3-25F1-4AD5-A4BA-2FE0AD74D54A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de residuos sólidos</a:t>
          </a:r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32D2-F50E-4952-BFD7-2C51EB2B6373}" type="parTrans" cxnId="{0A339DF3-142B-4549-9D14-CE7124146DD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6AC63-8856-41FC-AC57-55F1B93899AF}" type="sibTrans" cxnId="{0A339DF3-142B-4549-9D14-CE7124146DDF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EBAEC-F059-4C5F-A659-802DBC7FFA99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Recolección y clasificación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B9E21-5C83-44D3-90E0-E9C6DE7E19CE}" type="parTrans" cxnId="{5903405A-202C-4684-968B-68A70D32729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0F945-F6C5-4470-BAE6-091B1A33C9A3}" type="sibTrans" cxnId="{5903405A-202C-4684-968B-68A70D327290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71BBE-1E64-4ED5-B4F6-A3D15076B705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 los residuos sólidos urbanos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681ED-625F-4411-9C5C-5D4F80F9D7A2}" type="parTrans" cxnId="{1DF19F4F-DB72-4F8C-8F00-5FC4AFF0042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311C9-02F2-4E42-ABB9-FC5B83740597}" type="sibTrans" cxnId="{1DF19F4F-DB72-4F8C-8F00-5FC4AFF00420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DA192-618E-4A18-8C77-26B99F7D767D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Almacenamiento de los residuos sólidos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FAA80-2094-432F-A308-FFEA3B1585EE}" type="parTrans" cxnId="{68F8705B-6BBC-44B8-8F3D-DB20D6C9635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D3E65-3625-44AF-BA53-6C16B255E7C7}" type="sibTrans" cxnId="{68F8705B-6BBC-44B8-8F3D-DB20D6C9635B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44048-822F-4EE4-8F6A-069A43AD1A80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Disposición final para ser entregada a los recolectores de basura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13E67-D2EC-405B-A309-E3AC3CEF5FB4}" type="parTrans" cxnId="{4ABC7F72-7C85-465F-9692-3D5B11CB070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05DA1-D32B-4513-97EF-912525FC0FCE}" type="sibTrans" cxnId="{4ABC7F72-7C85-465F-9692-3D5B11CB0706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B5781-D97E-45B2-829E-FDCBD904602A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Principales problemas y áreas críticas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6AC68-4131-44FD-9FCA-8040701262BD}" type="parTrans" cxnId="{CD20D01D-6F58-4581-839C-540D80775F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3EC38-DBF2-4949-9386-EB1352A57FB6}" type="sibTrans" cxnId="{CD20D01D-6F58-4581-839C-540D80775F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CBACE-C861-47CE-8A51-144E78BE146C}" type="pres">
      <dgm:prSet presAssocID="{9E384E5B-18BA-4164-AC33-2471D2AFC258}" presName="Name0" presStyleCnt="0">
        <dgm:presLayoutVars>
          <dgm:dir/>
          <dgm:resizeHandles val="exact"/>
        </dgm:presLayoutVars>
      </dgm:prSet>
      <dgm:spPr/>
    </dgm:pt>
    <dgm:pt modelId="{3A18A03C-6C0F-4BB3-BD4D-CBBCF1AB128A}" type="pres">
      <dgm:prSet presAssocID="{D34A1283-D703-4BF1-BC6E-060D7BFD45BE}" presName="node" presStyleLbl="node1" presStyleIdx="0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F11B00-AD59-4800-B031-9FEF9F098E3F}" type="pres">
      <dgm:prSet presAssocID="{0E1AFE9A-5977-4D70-B830-03F73AD4434A}" presName="sibTrans" presStyleLbl="sibTrans1D1" presStyleIdx="0" presStyleCnt="7"/>
      <dgm:spPr/>
      <dgm:t>
        <a:bodyPr/>
        <a:lstStyle/>
        <a:p>
          <a:endParaRPr lang="es-EC"/>
        </a:p>
      </dgm:t>
    </dgm:pt>
    <dgm:pt modelId="{856AC7FC-1AF5-438D-A946-F1D820A6E847}" type="pres">
      <dgm:prSet presAssocID="{0E1AFE9A-5977-4D70-B830-03F73AD4434A}" presName="connectorText" presStyleLbl="sibTrans1D1" presStyleIdx="0" presStyleCnt="7"/>
      <dgm:spPr/>
      <dgm:t>
        <a:bodyPr/>
        <a:lstStyle/>
        <a:p>
          <a:endParaRPr lang="es-EC"/>
        </a:p>
      </dgm:t>
    </dgm:pt>
    <dgm:pt modelId="{F4DB716F-5C64-48C9-B1C0-FDFF57FF9A13}" type="pres">
      <dgm:prSet presAssocID="{66FCD7ED-5186-4276-B86D-40D950FF6B56}" presName="node" presStyleLbl="node1" presStyleIdx="1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2A3CE7-3058-4EFF-AF9B-9F5C3CFE0FAD}" type="pres">
      <dgm:prSet presAssocID="{67362D5D-19F3-41C2-85CF-403FDF6435FC}" presName="sibTrans" presStyleLbl="sibTrans1D1" presStyleIdx="1" presStyleCnt="7"/>
      <dgm:spPr/>
      <dgm:t>
        <a:bodyPr/>
        <a:lstStyle/>
        <a:p>
          <a:endParaRPr lang="es-EC"/>
        </a:p>
      </dgm:t>
    </dgm:pt>
    <dgm:pt modelId="{8E0AC8B5-A65A-4993-A9B6-00AD4DC3B5EC}" type="pres">
      <dgm:prSet presAssocID="{67362D5D-19F3-41C2-85CF-403FDF6435FC}" presName="connectorText" presStyleLbl="sibTrans1D1" presStyleIdx="1" presStyleCnt="7"/>
      <dgm:spPr/>
      <dgm:t>
        <a:bodyPr/>
        <a:lstStyle/>
        <a:p>
          <a:endParaRPr lang="es-EC"/>
        </a:p>
      </dgm:t>
    </dgm:pt>
    <dgm:pt modelId="{F5D7A992-FED5-46BD-88F3-8637C556F193}" type="pres">
      <dgm:prSet presAssocID="{6DAAF6E3-25F1-4AD5-A4BA-2FE0AD74D54A}" presName="node" presStyleLbl="node1" presStyleIdx="2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A5BF7E-5C9A-4754-A613-15128928B6AE}" type="pres">
      <dgm:prSet presAssocID="{4386AC63-8856-41FC-AC57-55F1B93899AF}" presName="sibTrans" presStyleLbl="sibTrans1D1" presStyleIdx="2" presStyleCnt="7"/>
      <dgm:spPr/>
      <dgm:t>
        <a:bodyPr/>
        <a:lstStyle/>
        <a:p>
          <a:endParaRPr lang="es-EC"/>
        </a:p>
      </dgm:t>
    </dgm:pt>
    <dgm:pt modelId="{5F1F2223-9CCB-45DE-B976-722CD61C063E}" type="pres">
      <dgm:prSet presAssocID="{4386AC63-8856-41FC-AC57-55F1B93899AF}" presName="connectorText" presStyleLbl="sibTrans1D1" presStyleIdx="2" presStyleCnt="7"/>
      <dgm:spPr/>
      <dgm:t>
        <a:bodyPr/>
        <a:lstStyle/>
        <a:p>
          <a:endParaRPr lang="es-EC"/>
        </a:p>
      </dgm:t>
    </dgm:pt>
    <dgm:pt modelId="{71584C76-10F6-48D7-A39B-41A6A1884525}" type="pres">
      <dgm:prSet presAssocID="{601EBAEC-F059-4C5F-A659-802DBC7FFA99}" presName="node" presStyleLbl="node1" presStyleIdx="3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2CC9A8-24FB-455A-AF85-0198F66BC893}" type="pres">
      <dgm:prSet presAssocID="{8EB0F945-F6C5-4470-BAE6-091B1A33C9A3}" presName="sibTrans" presStyleLbl="sibTrans1D1" presStyleIdx="3" presStyleCnt="7"/>
      <dgm:spPr/>
      <dgm:t>
        <a:bodyPr/>
        <a:lstStyle/>
        <a:p>
          <a:endParaRPr lang="es-EC"/>
        </a:p>
      </dgm:t>
    </dgm:pt>
    <dgm:pt modelId="{905CE39D-99EE-4C7F-A917-6F62054B2F97}" type="pres">
      <dgm:prSet presAssocID="{8EB0F945-F6C5-4470-BAE6-091B1A33C9A3}" presName="connectorText" presStyleLbl="sibTrans1D1" presStyleIdx="3" presStyleCnt="7"/>
      <dgm:spPr/>
      <dgm:t>
        <a:bodyPr/>
        <a:lstStyle/>
        <a:p>
          <a:endParaRPr lang="es-EC"/>
        </a:p>
      </dgm:t>
    </dgm:pt>
    <dgm:pt modelId="{74B06960-F239-44C6-8721-BBF872E94C7F}" type="pres">
      <dgm:prSet presAssocID="{45771BBE-1E64-4ED5-B4F6-A3D15076B705}" presName="node" presStyleLbl="node1" presStyleIdx="4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0B114B-F034-4982-A32D-2353F0D1A234}" type="pres">
      <dgm:prSet presAssocID="{1EE311C9-02F2-4E42-ABB9-FC5B83740597}" presName="sibTrans" presStyleLbl="sibTrans1D1" presStyleIdx="4" presStyleCnt="7"/>
      <dgm:spPr/>
      <dgm:t>
        <a:bodyPr/>
        <a:lstStyle/>
        <a:p>
          <a:endParaRPr lang="es-EC"/>
        </a:p>
      </dgm:t>
    </dgm:pt>
    <dgm:pt modelId="{8AD241A9-5995-4372-B3AF-800B4C78469F}" type="pres">
      <dgm:prSet presAssocID="{1EE311C9-02F2-4E42-ABB9-FC5B83740597}" presName="connectorText" presStyleLbl="sibTrans1D1" presStyleIdx="4" presStyleCnt="7"/>
      <dgm:spPr/>
      <dgm:t>
        <a:bodyPr/>
        <a:lstStyle/>
        <a:p>
          <a:endParaRPr lang="es-EC"/>
        </a:p>
      </dgm:t>
    </dgm:pt>
    <dgm:pt modelId="{2118D501-1A44-4FEA-8CDC-9A15F89271B4}" type="pres">
      <dgm:prSet presAssocID="{C93DA192-618E-4A18-8C77-26B99F7D767D}" presName="node" presStyleLbl="node1" presStyleIdx="5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0CA418-6934-4F4C-A081-C6653DFF0B8F}" type="pres">
      <dgm:prSet presAssocID="{CDDD3E65-3625-44AF-BA53-6C16B255E7C7}" presName="sibTrans" presStyleLbl="sibTrans1D1" presStyleIdx="5" presStyleCnt="7"/>
      <dgm:spPr/>
      <dgm:t>
        <a:bodyPr/>
        <a:lstStyle/>
        <a:p>
          <a:endParaRPr lang="es-EC"/>
        </a:p>
      </dgm:t>
    </dgm:pt>
    <dgm:pt modelId="{627BF0A5-0EEF-4EE2-ABDA-F76B5E37D3F5}" type="pres">
      <dgm:prSet presAssocID="{CDDD3E65-3625-44AF-BA53-6C16B255E7C7}" presName="connectorText" presStyleLbl="sibTrans1D1" presStyleIdx="5" presStyleCnt="7"/>
      <dgm:spPr/>
      <dgm:t>
        <a:bodyPr/>
        <a:lstStyle/>
        <a:p>
          <a:endParaRPr lang="es-EC"/>
        </a:p>
      </dgm:t>
    </dgm:pt>
    <dgm:pt modelId="{3999C9DB-4182-46C5-9E72-439960976A0B}" type="pres">
      <dgm:prSet presAssocID="{3F944048-822F-4EE4-8F6A-069A43AD1A80}" presName="node" presStyleLbl="node1" presStyleIdx="6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6ADCE-BA08-4546-BE76-5304FAFF879B}" type="pres">
      <dgm:prSet presAssocID="{07F05DA1-D32B-4513-97EF-912525FC0FCE}" presName="sibTrans" presStyleLbl="sibTrans1D1" presStyleIdx="6" presStyleCnt="7"/>
      <dgm:spPr/>
      <dgm:t>
        <a:bodyPr/>
        <a:lstStyle/>
        <a:p>
          <a:endParaRPr lang="es-EC"/>
        </a:p>
      </dgm:t>
    </dgm:pt>
    <dgm:pt modelId="{741287E5-4B31-4633-8805-5A048154CE81}" type="pres">
      <dgm:prSet presAssocID="{07F05DA1-D32B-4513-97EF-912525FC0FCE}" presName="connectorText" presStyleLbl="sibTrans1D1" presStyleIdx="6" presStyleCnt="7"/>
      <dgm:spPr/>
      <dgm:t>
        <a:bodyPr/>
        <a:lstStyle/>
        <a:p>
          <a:endParaRPr lang="es-EC"/>
        </a:p>
      </dgm:t>
    </dgm:pt>
    <dgm:pt modelId="{61671C8F-FFA9-4C61-9199-9D5F5122D62D}" type="pres">
      <dgm:prSet presAssocID="{BE9B5781-D97E-45B2-829E-FDCBD904602A}" presName="node" presStyleLbl="node1" presStyleIdx="7" presStyleCnt="8" custScaleX="136852" custScaleY="147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76A108-1774-497B-906B-3469331A0B6A}" type="presOf" srcId="{CDDD3E65-3625-44AF-BA53-6C16B255E7C7}" destId="{CC0CA418-6934-4F4C-A081-C6653DFF0B8F}" srcOrd="0" destOrd="0" presId="urn:microsoft.com/office/officeart/2005/8/layout/bProcess3"/>
    <dgm:cxn modelId="{6E73D180-1BF7-4FD7-A3F7-2EDB226996F4}" srcId="{9E384E5B-18BA-4164-AC33-2471D2AFC258}" destId="{66FCD7ED-5186-4276-B86D-40D950FF6B56}" srcOrd="1" destOrd="0" parTransId="{3FD715A6-90C1-4F6A-A32A-AC14469894F2}" sibTransId="{67362D5D-19F3-41C2-85CF-403FDF6435FC}"/>
    <dgm:cxn modelId="{79F2EF15-15AF-4157-9628-F7D31934CB54}" srcId="{9E384E5B-18BA-4164-AC33-2471D2AFC258}" destId="{D34A1283-D703-4BF1-BC6E-060D7BFD45BE}" srcOrd="0" destOrd="0" parTransId="{C0B01A72-E464-487A-AF79-AA39455A4309}" sibTransId="{0E1AFE9A-5977-4D70-B830-03F73AD4434A}"/>
    <dgm:cxn modelId="{8E5F3C7E-5877-40B3-B6BC-3169B550B194}" type="presOf" srcId="{8EB0F945-F6C5-4470-BAE6-091B1A33C9A3}" destId="{B52CC9A8-24FB-455A-AF85-0198F66BC893}" srcOrd="0" destOrd="0" presId="urn:microsoft.com/office/officeart/2005/8/layout/bProcess3"/>
    <dgm:cxn modelId="{F3F76A02-845C-4A0D-95AA-51CE6A157CB0}" type="presOf" srcId="{1EE311C9-02F2-4E42-ABB9-FC5B83740597}" destId="{8AD241A9-5995-4372-B3AF-800B4C78469F}" srcOrd="1" destOrd="0" presId="urn:microsoft.com/office/officeart/2005/8/layout/bProcess3"/>
    <dgm:cxn modelId="{CD20D01D-6F58-4581-839C-540D80775F29}" srcId="{9E384E5B-18BA-4164-AC33-2471D2AFC258}" destId="{BE9B5781-D97E-45B2-829E-FDCBD904602A}" srcOrd="7" destOrd="0" parTransId="{75F6AC68-4131-44FD-9FCA-8040701262BD}" sibTransId="{9453EC38-DBF2-4949-9386-EB1352A57FB6}"/>
    <dgm:cxn modelId="{07AACC37-49AD-45FC-8768-3512466641A6}" type="presOf" srcId="{07F05DA1-D32B-4513-97EF-912525FC0FCE}" destId="{741287E5-4B31-4633-8805-5A048154CE81}" srcOrd="1" destOrd="0" presId="urn:microsoft.com/office/officeart/2005/8/layout/bProcess3"/>
    <dgm:cxn modelId="{F16DB4C2-BF07-48BC-A76D-1318B4C84E63}" type="presOf" srcId="{8EB0F945-F6C5-4470-BAE6-091B1A33C9A3}" destId="{905CE39D-99EE-4C7F-A917-6F62054B2F97}" srcOrd="1" destOrd="0" presId="urn:microsoft.com/office/officeart/2005/8/layout/bProcess3"/>
    <dgm:cxn modelId="{1FC770BF-81B4-453D-A52D-E18BF3B1B2AB}" type="presOf" srcId="{601EBAEC-F059-4C5F-A659-802DBC7FFA99}" destId="{71584C76-10F6-48D7-A39B-41A6A1884525}" srcOrd="0" destOrd="0" presId="urn:microsoft.com/office/officeart/2005/8/layout/bProcess3"/>
    <dgm:cxn modelId="{1DF19F4F-DB72-4F8C-8F00-5FC4AFF00420}" srcId="{9E384E5B-18BA-4164-AC33-2471D2AFC258}" destId="{45771BBE-1E64-4ED5-B4F6-A3D15076B705}" srcOrd="4" destOrd="0" parTransId="{365681ED-625F-4411-9C5C-5D4F80F9D7A2}" sibTransId="{1EE311C9-02F2-4E42-ABB9-FC5B83740597}"/>
    <dgm:cxn modelId="{C1071880-79FB-485D-9E91-81E8100A12CC}" type="presOf" srcId="{0E1AFE9A-5977-4D70-B830-03F73AD4434A}" destId="{0CF11B00-AD59-4800-B031-9FEF9F098E3F}" srcOrd="0" destOrd="0" presId="urn:microsoft.com/office/officeart/2005/8/layout/bProcess3"/>
    <dgm:cxn modelId="{60867E41-C275-47B7-844F-430C749F0A48}" type="presOf" srcId="{D34A1283-D703-4BF1-BC6E-060D7BFD45BE}" destId="{3A18A03C-6C0F-4BB3-BD4D-CBBCF1AB128A}" srcOrd="0" destOrd="0" presId="urn:microsoft.com/office/officeart/2005/8/layout/bProcess3"/>
    <dgm:cxn modelId="{5F82CEF8-8B5B-4D4A-BA37-8327F0607751}" type="presOf" srcId="{9E384E5B-18BA-4164-AC33-2471D2AFC258}" destId="{A61CBACE-C861-47CE-8A51-144E78BE146C}" srcOrd="0" destOrd="0" presId="urn:microsoft.com/office/officeart/2005/8/layout/bProcess3"/>
    <dgm:cxn modelId="{82659032-5952-4371-9948-10730169A199}" type="presOf" srcId="{BE9B5781-D97E-45B2-829E-FDCBD904602A}" destId="{61671C8F-FFA9-4C61-9199-9D5F5122D62D}" srcOrd="0" destOrd="0" presId="urn:microsoft.com/office/officeart/2005/8/layout/bProcess3"/>
    <dgm:cxn modelId="{61C32335-845C-4F0D-8888-CCE76AB21C5F}" type="presOf" srcId="{CDDD3E65-3625-44AF-BA53-6C16B255E7C7}" destId="{627BF0A5-0EEF-4EE2-ABDA-F76B5E37D3F5}" srcOrd="1" destOrd="0" presId="urn:microsoft.com/office/officeart/2005/8/layout/bProcess3"/>
    <dgm:cxn modelId="{E35304DC-4437-4744-9B78-697EF84B2BC0}" type="presOf" srcId="{6DAAF6E3-25F1-4AD5-A4BA-2FE0AD74D54A}" destId="{F5D7A992-FED5-46BD-88F3-8637C556F193}" srcOrd="0" destOrd="0" presId="urn:microsoft.com/office/officeart/2005/8/layout/bProcess3"/>
    <dgm:cxn modelId="{76E4D44B-C71A-49D3-8005-1356B3749149}" type="presOf" srcId="{3F944048-822F-4EE4-8F6A-069A43AD1A80}" destId="{3999C9DB-4182-46C5-9E72-439960976A0B}" srcOrd="0" destOrd="0" presId="urn:microsoft.com/office/officeart/2005/8/layout/bProcess3"/>
    <dgm:cxn modelId="{E749390C-5721-4F7F-98E5-BE1F6A4C83EB}" type="presOf" srcId="{67362D5D-19F3-41C2-85CF-403FDF6435FC}" destId="{AD2A3CE7-3058-4EFF-AF9B-9F5C3CFE0FAD}" srcOrd="0" destOrd="0" presId="urn:microsoft.com/office/officeart/2005/8/layout/bProcess3"/>
    <dgm:cxn modelId="{783D36E6-C5E6-49CB-A7CF-83B0FEA46567}" type="presOf" srcId="{C93DA192-618E-4A18-8C77-26B99F7D767D}" destId="{2118D501-1A44-4FEA-8CDC-9A15F89271B4}" srcOrd="0" destOrd="0" presId="urn:microsoft.com/office/officeart/2005/8/layout/bProcess3"/>
    <dgm:cxn modelId="{68F8705B-6BBC-44B8-8F3D-DB20D6C9635B}" srcId="{9E384E5B-18BA-4164-AC33-2471D2AFC258}" destId="{C93DA192-618E-4A18-8C77-26B99F7D767D}" srcOrd="5" destOrd="0" parTransId="{F5AFAA80-2094-432F-A308-FFEA3B1585EE}" sibTransId="{CDDD3E65-3625-44AF-BA53-6C16B255E7C7}"/>
    <dgm:cxn modelId="{6FDC9AA7-0161-4F85-86B3-565324843CDC}" type="presOf" srcId="{66FCD7ED-5186-4276-B86D-40D950FF6B56}" destId="{F4DB716F-5C64-48C9-B1C0-FDFF57FF9A13}" srcOrd="0" destOrd="0" presId="urn:microsoft.com/office/officeart/2005/8/layout/bProcess3"/>
    <dgm:cxn modelId="{27F40FEF-2699-4B68-A412-85F21C03BF35}" type="presOf" srcId="{1EE311C9-02F2-4E42-ABB9-FC5B83740597}" destId="{850B114B-F034-4982-A32D-2353F0D1A234}" srcOrd="0" destOrd="0" presId="urn:microsoft.com/office/officeart/2005/8/layout/bProcess3"/>
    <dgm:cxn modelId="{F3BB7AA8-DC3B-45DA-B9A1-5D820D318B76}" type="presOf" srcId="{4386AC63-8856-41FC-AC57-55F1B93899AF}" destId="{18A5BF7E-5C9A-4754-A613-15128928B6AE}" srcOrd="0" destOrd="0" presId="urn:microsoft.com/office/officeart/2005/8/layout/bProcess3"/>
    <dgm:cxn modelId="{03FCCD26-20D3-45E8-8CB4-6B0B0650259F}" type="presOf" srcId="{0E1AFE9A-5977-4D70-B830-03F73AD4434A}" destId="{856AC7FC-1AF5-438D-A946-F1D820A6E847}" srcOrd="1" destOrd="0" presId="urn:microsoft.com/office/officeart/2005/8/layout/bProcess3"/>
    <dgm:cxn modelId="{3B939F50-FAC3-4C84-9678-49AC361EE96E}" type="presOf" srcId="{45771BBE-1E64-4ED5-B4F6-A3D15076B705}" destId="{74B06960-F239-44C6-8721-BBF872E94C7F}" srcOrd="0" destOrd="0" presId="urn:microsoft.com/office/officeart/2005/8/layout/bProcess3"/>
    <dgm:cxn modelId="{0A339DF3-142B-4549-9D14-CE7124146DDF}" srcId="{9E384E5B-18BA-4164-AC33-2471D2AFC258}" destId="{6DAAF6E3-25F1-4AD5-A4BA-2FE0AD74D54A}" srcOrd="2" destOrd="0" parTransId="{9FD532D2-F50E-4952-BFD7-2C51EB2B6373}" sibTransId="{4386AC63-8856-41FC-AC57-55F1B93899AF}"/>
    <dgm:cxn modelId="{B7FC2D67-71C9-4302-B0EC-0C552648144C}" type="presOf" srcId="{67362D5D-19F3-41C2-85CF-403FDF6435FC}" destId="{8E0AC8B5-A65A-4993-A9B6-00AD4DC3B5EC}" srcOrd="1" destOrd="0" presId="urn:microsoft.com/office/officeart/2005/8/layout/bProcess3"/>
    <dgm:cxn modelId="{5903405A-202C-4684-968B-68A70D327290}" srcId="{9E384E5B-18BA-4164-AC33-2471D2AFC258}" destId="{601EBAEC-F059-4C5F-A659-802DBC7FFA99}" srcOrd="3" destOrd="0" parTransId="{631B9E21-5C83-44D3-90E0-E9C6DE7E19CE}" sibTransId="{8EB0F945-F6C5-4470-BAE6-091B1A33C9A3}"/>
    <dgm:cxn modelId="{A46F4D2A-6E97-47F7-9F0D-C88549361D83}" type="presOf" srcId="{4386AC63-8856-41FC-AC57-55F1B93899AF}" destId="{5F1F2223-9CCB-45DE-B976-722CD61C063E}" srcOrd="1" destOrd="0" presId="urn:microsoft.com/office/officeart/2005/8/layout/bProcess3"/>
    <dgm:cxn modelId="{14C01227-4756-4A6C-80A5-D6CD1B8C1D84}" type="presOf" srcId="{07F05DA1-D32B-4513-97EF-912525FC0FCE}" destId="{1FE6ADCE-BA08-4546-BE76-5304FAFF879B}" srcOrd="0" destOrd="0" presId="urn:microsoft.com/office/officeart/2005/8/layout/bProcess3"/>
    <dgm:cxn modelId="{4ABC7F72-7C85-465F-9692-3D5B11CB0706}" srcId="{9E384E5B-18BA-4164-AC33-2471D2AFC258}" destId="{3F944048-822F-4EE4-8F6A-069A43AD1A80}" srcOrd="6" destOrd="0" parTransId="{DA913E67-D2EC-405B-A309-E3AC3CEF5FB4}" sibTransId="{07F05DA1-D32B-4513-97EF-912525FC0FCE}"/>
    <dgm:cxn modelId="{463D2FAF-895E-497E-80B9-5F75A756284B}" type="presParOf" srcId="{A61CBACE-C861-47CE-8A51-144E78BE146C}" destId="{3A18A03C-6C0F-4BB3-BD4D-CBBCF1AB128A}" srcOrd="0" destOrd="0" presId="urn:microsoft.com/office/officeart/2005/8/layout/bProcess3"/>
    <dgm:cxn modelId="{861EC22F-F80B-4C5E-9A84-D1B85FC762A6}" type="presParOf" srcId="{A61CBACE-C861-47CE-8A51-144E78BE146C}" destId="{0CF11B00-AD59-4800-B031-9FEF9F098E3F}" srcOrd="1" destOrd="0" presId="urn:microsoft.com/office/officeart/2005/8/layout/bProcess3"/>
    <dgm:cxn modelId="{4575DEBB-0F0A-4C84-92C6-B146D413D73F}" type="presParOf" srcId="{0CF11B00-AD59-4800-B031-9FEF9F098E3F}" destId="{856AC7FC-1AF5-438D-A946-F1D820A6E847}" srcOrd="0" destOrd="0" presId="urn:microsoft.com/office/officeart/2005/8/layout/bProcess3"/>
    <dgm:cxn modelId="{27528545-194A-45B0-BA9E-BC026144C47A}" type="presParOf" srcId="{A61CBACE-C861-47CE-8A51-144E78BE146C}" destId="{F4DB716F-5C64-48C9-B1C0-FDFF57FF9A13}" srcOrd="2" destOrd="0" presId="urn:microsoft.com/office/officeart/2005/8/layout/bProcess3"/>
    <dgm:cxn modelId="{1233D5A6-CD52-4C43-BCA6-1E0F416F4D30}" type="presParOf" srcId="{A61CBACE-C861-47CE-8A51-144E78BE146C}" destId="{AD2A3CE7-3058-4EFF-AF9B-9F5C3CFE0FAD}" srcOrd="3" destOrd="0" presId="urn:microsoft.com/office/officeart/2005/8/layout/bProcess3"/>
    <dgm:cxn modelId="{8802F629-B592-40FB-9BDE-7E6F1C10E239}" type="presParOf" srcId="{AD2A3CE7-3058-4EFF-AF9B-9F5C3CFE0FAD}" destId="{8E0AC8B5-A65A-4993-A9B6-00AD4DC3B5EC}" srcOrd="0" destOrd="0" presId="urn:microsoft.com/office/officeart/2005/8/layout/bProcess3"/>
    <dgm:cxn modelId="{063BD88C-0634-44F4-9444-E46C9DD546DA}" type="presParOf" srcId="{A61CBACE-C861-47CE-8A51-144E78BE146C}" destId="{F5D7A992-FED5-46BD-88F3-8637C556F193}" srcOrd="4" destOrd="0" presId="urn:microsoft.com/office/officeart/2005/8/layout/bProcess3"/>
    <dgm:cxn modelId="{934EF31D-E1A0-4723-B0AB-09A72184E6CF}" type="presParOf" srcId="{A61CBACE-C861-47CE-8A51-144E78BE146C}" destId="{18A5BF7E-5C9A-4754-A613-15128928B6AE}" srcOrd="5" destOrd="0" presId="urn:microsoft.com/office/officeart/2005/8/layout/bProcess3"/>
    <dgm:cxn modelId="{3D4CC603-DD2F-4B43-8A1C-904787EF96A5}" type="presParOf" srcId="{18A5BF7E-5C9A-4754-A613-15128928B6AE}" destId="{5F1F2223-9CCB-45DE-B976-722CD61C063E}" srcOrd="0" destOrd="0" presId="urn:microsoft.com/office/officeart/2005/8/layout/bProcess3"/>
    <dgm:cxn modelId="{462D14E9-32B9-4188-89F6-728750AFD897}" type="presParOf" srcId="{A61CBACE-C861-47CE-8A51-144E78BE146C}" destId="{71584C76-10F6-48D7-A39B-41A6A1884525}" srcOrd="6" destOrd="0" presId="urn:microsoft.com/office/officeart/2005/8/layout/bProcess3"/>
    <dgm:cxn modelId="{F51CC5D7-F3C6-4A70-8BFF-8A0E5A257699}" type="presParOf" srcId="{A61CBACE-C861-47CE-8A51-144E78BE146C}" destId="{B52CC9A8-24FB-455A-AF85-0198F66BC893}" srcOrd="7" destOrd="0" presId="urn:microsoft.com/office/officeart/2005/8/layout/bProcess3"/>
    <dgm:cxn modelId="{4B297BD2-3605-4993-A24D-82678DA0E92C}" type="presParOf" srcId="{B52CC9A8-24FB-455A-AF85-0198F66BC893}" destId="{905CE39D-99EE-4C7F-A917-6F62054B2F97}" srcOrd="0" destOrd="0" presId="urn:microsoft.com/office/officeart/2005/8/layout/bProcess3"/>
    <dgm:cxn modelId="{2C7FD6A8-CB43-4611-9746-A5B9C5C5C8D4}" type="presParOf" srcId="{A61CBACE-C861-47CE-8A51-144E78BE146C}" destId="{74B06960-F239-44C6-8721-BBF872E94C7F}" srcOrd="8" destOrd="0" presId="urn:microsoft.com/office/officeart/2005/8/layout/bProcess3"/>
    <dgm:cxn modelId="{888DDC15-5D74-466A-AF35-4C886F7B18EE}" type="presParOf" srcId="{A61CBACE-C861-47CE-8A51-144E78BE146C}" destId="{850B114B-F034-4982-A32D-2353F0D1A234}" srcOrd="9" destOrd="0" presId="urn:microsoft.com/office/officeart/2005/8/layout/bProcess3"/>
    <dgm:cxn modelId="{02434942-5E54-4877-91A1-ADD312021AA1}" type="presParOf" srcId="{850B114B-F034-4982-A32D-2353F0D1A234}" destId="{8AD241A9-5995-4372-B3AF-800B4C78469F}" srcOrd="0" destOrd="0" presId="urn:microsoft.com/office/officeart/2005/8/layout/bProcess3"/>
    <dgm:cxn modelId="{EC1C67BF-E313-4459-8798-CD752EDC739D}" type="presParOf" srcId="{A61CBACE-C861-47CE-8A51-144E78BE146C}" destId="{2118D501-1A44-4FEA-8CDC-9A15F89271B4}" srcOrd="10" destOrd="0" presId="urn:microsoft.com/office/officeart/2005/8/layout/bProcess3"/>
    <dgm:cxn modelId="{BE329C46-FDB9-4B2E-9A53-7C8812F95F15}" type="presParOf" srcId="{A61CBACE-C861-47CE-8A51-144E78BE146C}" destId="{CC0CA418-6934-4F4C-A081-C6653DFF0B8F}" srcOrd="11" destOrd="0" presId="urn:microsoft.com/office/officeart/2005/8/layout/bProcess3"/>
    <dgm:cxn modelId="{AD434DAF-EA9E-4DD8-BA45-2C6BDECB6BE3}" type="presParOf" srcId="{CC0CA418-6934-4F4C-A081-C6653DFF0B8F}" destId="{627BF0A5-0EEF-4EE2-ABDA-F76B5E37D3F5}" srcOrd="0" destOrd="0" presId="urn:microsoft.com/office/officeart/2005/8/layout/bProcess3"/>
    <dgm:cxn modelId="{0C098C35-F204-4331-9FC3-F1EF45F1ACCF}" type="presParOf" srcId="{A61CBACE-C861-47CE-8A51-144E78BE146C}" destId="{3999C9DB-4182-46C5-9E72-439960976A0B}" srcOrd="12" destOrd="0" presId="urn:microsoft.com/office/officeart/2005/8/layout/bProcess3"/>
    <dgm:cxn modelId="{E87AB656-8015-425D-8FF9-8F07675A64DB}" type="presParOf" srcId="{A61CBACE-C861-47CE-8A51-144E78BE146C}" destId="{1FE6ADCE-BA08-4546-BE76-5304FAFF879B}" srcOrd="13" destOrd="0" presId="urn:microsoft.com/office/officeart/2005/8/layout/bProcess3"/>
    <dgm:cxn modelId="{302D0AF4-3147-448F-9283-6A241EA100EC}" type="presParOf" srcId="{1FE6ADCE-BA08-4546-BE76-5304FAFF879B}" destId="{741287E5-4B31-4633-8805-5A048154CE81}" srcOrd="0" destOrd="0" presId="urn:microsoft.com/office/officeart/2005/8/layout/bProcess3"/>
    <dgm:cxn modelId="{BC762AAB-33FA-493D-92E5-FD15708CF135}" type="presParOf" srcId="{A61CBACE-C861-47CE-8A51-144E78BE146C}" destId="{61671C8F-FFA9-4C61-9199-9D5F5122D62D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1835A0-CB86-4644-85D1-7C049D68CDDC}" type="doc">
      <dgm:prSet loTypeId="urn:microsoft.com/office/officeart/2005/8/layout/hierarchy6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34D8C90-5FFA-4DB7-AAF1-180ADF526DE7}">
      <dgm:prSet phldrT="[Texto]"/>
      <dgm:spPr/>
      <dgm:t>
        <a:bodyPr/>
        <a:lstStyle/>
        <a:p>
          <a:r>
            <a:rPr lang="es-EC" b="1" dirty="0" smtClean="0"/>
            <a:t>MODALIDAD DE LA INVESTIGACIÓN</a:t>
          </a:r>
          <a:endParaRPr lang="es-EC" b="1" dirty="0"/>
        </a:p>
      </dgm:t>
    </dgm:pt>
    <dgm:pt modelId="{BA4A6227-C192-41B1-990B-85F72A4C1A3B}" type="parTrans" cxnId="{F35C6F3E-E8A7-4FFC-A037-51A4BB412243}">
      <dgm:prSet/>
      <dgm:spPr/>
      <dgm:t>
        <a:bodyPr/>
        <a:lstStyle/>
        <a:p>
          <a:endParaRPr lang="es-EC"/>
        </a:p>
      </dgm:t>
    </dgm:pt>
    <dgm:pt modelId="{46C0A581-3829-450B-ABF3-F166F97A8880}" type="sibTrans" cxnId="{F35C6F3E-E8A7-4FFC-A037-51A4BB412243}">
      <dgm:prSet/>
      <dgm:spPr/>
      <dgm:t>
        <a:bodyPr/>
        <a:lstStyle/>
        <a:p>
          <a:endParaRPr lang="es-EC"/>
        </a:p>
      </dgm:t>
    </dgm:pt>
    <dgm:pt modelId="{4FE1DD78-90B2-43CA-A138-24725945FEF5}">
      <dgm:prSet/>
      <dgm:spPr/>
      <dgm:t>
        <a:bodyPr/>
        <a:lstStyle/>
        <a:p>
          <a:r>
            <a:rPr lang="es-EC" b="1" smtClean="0"/>
            <a:t>ENFOQUE</a:t>
          </a:r>
          <a:r>
            <a:rPr lang="es-EC" b="1" baseline="0" smtClean="0"/>
            <a:t> DE LA INVESTIGACIÓN</a:t>
          </a:r>
          <a:endParaRPr lang="es-EC" b="1" dirty="0"/>
        </a:p>
      </dgm:t>
    </dgm:pt>
    <dgm:pt modelId="{79E432B9-37BA-4403-8983-93582070AA6E}" type="parTrans" cxnId="{E61E0624-58C9-4104-A62D-32815FA166E5}">
      <dgm:prSet/>
      <dgm:spPr/>
      <dgm:t>
        <a:bodyPr/>
        <a:lstStyle/>
        <a:p>
          <a:endParaRPr lang="es-EC"/>
        </a:p>
      </dgm:t>
    </dgm:pt>
    <dgm:pt modelId="{A4923329-ED2C-46EE-B27D-F61D2BC2D220}" type="sibTrans" cxnId="{E61E0624-58C9-4104-A62D-32815FA166E5}">
      <dgm:prSet/>
      <dgm:spPr/>
      <dgm:t>
        <a:bodyPr/>
        <a:lstStyle/>
        <a:p>
          <a:endParaRPr lang="es-EC"/>
        </a:p>
      </dgm:t>
    </dgm:pt>
    <dgm:pt modelId="{3BEAA00D-5F04-43BA-A2C0-169CD594288F}">
      <dgm:prSet/>
      <dgm:spPr/>
      <dgm:t>
        <a:bodyPr/>
        <a:lstStyle/>
        <a:p>
          <a:r>
            <a:rPr lang="es-EC" b="1" dirty="0" smtClean="0"/>
            <a:t>INVESTIGACIÓN DE CAMPO Y BIBLIOGRAFICA </a:t>
          </a:r>
          <a:endParaRPr lang="es-EC" b="1" dirty="0"/>
        </a:p>
      </dgm:t>
    </dgm:pt>
    <dgm:pt modelId="{7D427ABF-4F86-431F-8C6A-E6226CF342D8}" type="parTrans" cxnId="{C3FC228F-C0F2-43A2-988B-C5328CD7C78A}">
      <dgm:prSet/>
      <dgm:spPr/>
      <dgm:t>
        <a:bodyPr/>
        <a:lstStyle/>
        <a:p>
          <a:endParaRPr lang="es-EC"/>
        </a:p>
      </dgm:t>
    </dgm:pt>
    <dgm:pt modelId="{A9F326B9-71DA-4EC0-ACDC-B66873F53031}" type="sibTrans" cxnId="{C3FC228F-C0F2-43A2-988B-C5328CD7C78A}">
      <dgm:prSet/>
      <dgm:spPr/>
      <dgm:t>
        <a:bodyPr/>
        <a:lstStyle/>
        <a:p>
          <a:endParaRPr lang="es-EC"/>
        </a:p>
      </dgm:t>
    </dgm:pt>
    <dgm:pt modelId="{CF71A628-75F8-4318-891C-207DC87B2E22}">
      <dgm:prSet/>
      <dgm:spPr/>
      <dgm:t>
        <a:bodyPr/>
        <a:lstStyle/>
        <a:p>
          <a:r>
            <a:rPr lang="es-EC" b="1" smtClean="0"/>
            <a:t>NIVEL O TIPO DE INVESTIGACIÓN </a:t>
          </a:r>
          <a:endParaRPr lang="es-EC" b="1" dirty="0"/>
        </a:p>
      </dgm:t>
    </dgm:pt>
    <dgm:pt modelId="{15267BBB-A79B-4B2A-ABA4-0F0E4308525D}" type="parTrans" cxnId="{F2B2EED8-9A5A-49F4-A8BA-4C451CCDE789}">
      <dgm:prSet/>
      <dgm:spPr/>
      <dgm:t>
        <a:bodyPr/>
        <a:lstStyle/>
        <a:p>
          <a:endParaRPr lang="es-EC"/>
        </a:p>
      </dgm:t>
    </dgm:pt>
    <dgm:pt modelId="{D22B3310-441D-4DD1-BEB4-C81F737CC1A8}" type="sibTrans" cxnId="{F2B2EED8-9A5A-49F4-A8BA-4C451CCDE789}">
      <dgm:prSet/>
      <dgm:spPr/>
      <dgm:t>
        <a:bodyPr/>
        <a:lstStyle/>
        <a:p>
          <a:endParaRPr lang="es-EC"/>
        </a:p>
      </dgm:t>
    </dgm:pt>
    <dgm:pt modelId="{92479D4D-D3AA-44ED-A0E0-9BF0422255BE}">
      <dgm:prSet/>
      <dgm:spPr/>
      <dgm:t>
        <a:bodyPr/>
        <a:lstStyle/>
        <a:p>
          <a:r>
            <a:rPr lang="es-EC" b="1" smtClean="0"/>
            <a:t>DESCRIPTIVO</a:t>
          </a:r>
          <a:endParaRPr lang="es-EC" b="1" dirty="0"/>
        </a:p>
      </dgm:t>
    </dgm:pt>
    <dgm:pt modelId="{83658074-3630-4C97-809D-8246098C84C1}" type="parTrans" cxnId="{B8DEFBB6-3995-4BBC-98B8-0AAB110A9B23}">
      <dgm:prSet/>
      <dgm:spPr/>
      <dgm:t>
        <a:bodyPr/>
        <a:lstStyle/>
        <a:p>
          <a:endParaRPr lang="es-EC"/>
        </a:p>
      </dgm:t>
    </dgm:pt>
    <dgm:pt modelId="{B536182F-EC64-4323-B7B7-1719A58B00BB}" type="sibTrans" cxnId="{B8DEFBB6-3995-4BBC-98B8-0AAB110A9B23}">
      <dgm:prSet/>
      <dgm:spPr/>
      <dgm:t>
        <a:bodyPr/>
        <a:lstStyle/>
        <a:p>
          <a:endParaRPr lang="es-EC"/>
        </a:p>
      </dgm:t>
    </dgm:pt>
    <dgm:pt modelId="{254A08C4-DC26-4898-81D7-EB1E53DE0058}">
      <dgm:prSet/>
      <dgm:spPr/>
      <dgm:t>
        <a:bodyPr/>
        <a:lstStyle/>
        <a:p>
          <a:r>
            <a:rPr lang="es-EC" b="1" smtClean="0"/>
            <a:t>MIXTO: CUALITATIVO Y CUANTITATIVO</a:t>
          </a:r>
          <a:endParaRPr lang="es-EC" b="1" dirty="0"/>
        </a:p>
      </dgm:t>
    </dgm:pt>
    <dgm:pt modelId="{40FAAD53-4CF2-4626-A6A4-052E40C41B14}" type="parTrans" cxnId="{0145E223-D298-452B-B99A-5F827887FE3D}">
      <dgm:prSet/>
      <dgm:spPr/>
      <dgm:t>
        <a:bodyPr/>
        <a:lstStyle/>
        <a:p>
          <a:endParaRPr lang="es-EC"/>
        </a:p>
      </dgm:t>
    </dgm:pt>
    <dgm:pt modelId="{69D4ACF9-029E-4722-A14F-4BAFF28D4BCF}" type="sibTrans" cxnId="{0145E223-D298-452B-B99A-5F827887FE3D}">
      <dgm:prSet/>
      <dgm:spPr/>
      <dgm:t>
        <a:bodyPr/>
        <a:lstStyle/>
        <a:p>
          <a:endParaRPr lang="es-EC"/>
        </a:p>
      </dgm:t>
    </dgm:pt>
    <dgm:pt modelId="{5FD09E13-F2D0-4340-9C5A-9EAAF81DCCF1}" type="pres">
      <dgm:prSet presAssocID="{8C1835A0-CB86-4644-85D1-7C049D68CD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C83A7F-D241-4B40-9669-866B24788105}" type="pres">
      <dgm:prSet presAssocID="{8C1835A0-CB86-4644-85D1-7C049D68CDDC}" presName="hierFlow" presStyleCnt="0"/>
      <dgm:spPr/>
      <dgm:t>
        <a:bodyPr/>
        <a:lstStyle/>
        <a:p>
          <a:endParaRPr lang="es-EC"/>
        </a:p>
      </dgm:t>
    </dgm:pt>
    <dgm:pt modelId="{0553EBD8-CB77-4238-8BAD-D787964AAA91}" type="pres">
      <dgm:prSet presAssocID="{8C1835A0-CB86-4644-85D1-7C049D68CDD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96AE541-C12C-4D55-BCC6-F0FAFEB7F304}" type="pres">
      <dgm:prSet presAssocID="{F34D8C90-5FFA-4DB7-AAF1-180ADF526DE7}" presName="Name14" presStyleCnt="0"/>
      <dgm:spPr/>
      <dgm:t>
        <a:bodyPr/>
        <a:lstStyle/>
        <a:p>
          <a:endParaRPr lang="es-EC"/>
        </a:p>
      </dgm:t>
    </dgm:pt>
    <dgm:pt modelId="{0B9124CC-C154-48F1-BB65-3424F74FE1B1}" type="pres">
      <dgm:prSet presAssocID="{F34D8C90-5FFA-4DB7-AAF1-180ADF526DE7}" presName="level1Shape" presStyleLbl="node0" presStyleIdx="0" presStyleCnt="1" custScaleX="2918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7BDCCA-67FF-4209-8D51-7008A92E40AB}" type="pres">
      <dgm:prSet presAssocID="{F34D8C90-5FFA-4DB7-AAF1-180ADF526DE7}" presName="hierChild2" presStyleCnt="0"/>
      <dgm:spPr/>
      <dgm:t>
        <a:bodyPr/>
        <a:lstStyle/>
        <a:p>
          <a:endParaRPr lang="es-EC"/>
        </a:p>
      </dgm:t>
    </dgm:pt>
    <dgm:pt modelId="{5AC60F89-A636-4739-B663-9DF198E5BECC}" type="pres">
      <dgm:prSet presAssocID="{7D427ABF-4F86-431F-8C6A-E6226CF342D8}" presName="Name19" presStyleLbl="parChTrans1D2" presStyleIdx="0" presStyleCnt="1"/>
      <dgm:spPr/>
      <dgm:t>
        <a:bodyPr/>
        <a:lstStyle/>
        <a:p>
          <a:endParaRPr lang="es-EC"/>
        </a:p>
      </dgm:t>
    </dgm:pt>
    <dgm:pt modelId="{18438761-E63F-40AB-843C-116BDFDE9516}" type="pres">
      <dgm:prSet presAssocID="{3BEAA00D-5F04-43BA-A2C0-169CD594288F}" presName="Name21" presStyleCnt="0"/>
      <dgm:spPr/>
      <dgm:t>
        <a:bodyPr/>
        <a:lstStyle/>
        <a:p>
          <a:endParaRPr lang="es-EC"/>
        </a:p>
      </dgm:t>
    </dgm:pt>
    <dgm:pt modelId="{E66BC0F3-CB2E-44E9-85F3-C4EE2CCA635A}" type="pres">
      <dgm:prSet presAssocID="{3BEAA00D-5F04-43BA-A2C0-169CD594288F}" presName="level2Shape" presStyleLbl="node2" presStyleIdx="0" presStyleCnt="1" custScaleX="278142"/>
      <dgm:spPr/>
      <dgm:t>
        <a:bodyPr/>
        <a:lstStyle/>
        <a:p>
          <a:endParaRPr lang="es-EC"/>
        </a:p>
      </dgm:t>
    </dgm:pt>
    <dgm:pt modelId="{62EF8E11-A155-4875-B9F4-ED1FFB47415C}" type="pres">
      <dgm:prSet presAssocID="{3BEAA00D-5F04-43BA-A2C0-169CD594288F}" presName="hierChild3" presStyleCnt="0"/>
      <dgm:spPr/>
      <dgm:t>
        <a:bodyPr/>
        <a:lstStyle/>
        <a:p>
          <a:endParaRPr lang="es-EC"/>
        </a:p>
      </dgm:t>
    </dgm:pt>
    <dgm:pt modelId="{D0580E91-ECC8-4722-B0E8-F767B889DEEB}" type="pres">
      <dgm:prSet presAssocID="{15267BBB-A79B-4B2A-ABA4-0F0E4308525D}" presName="Name19" presStyleLbl="parChTrans1D3" presStyleIdx="0" presStyleCnt="2"/>
      <dgm:spPr/>
      <dgm:t>
        <a:bodyPr/>
        <a:lstStyle/>
        <a:p>
          <a:endParaRPr lang="es-EC"/>
        </a:p>
      </dgm:t>
    </dgm:pt>
    <dgm:pt modelId="{17F0903B-D485-4CC6-AF38-8E0F8C082CF0}" type="pres">
      <dgm:prSet presAssocID="{CF71A628-75F8-4318-891C-207DC87B2E22}" presName="Name21" presStyleCnt="0"/>
      <dgm:spPr/>
      <dgm:t>
        <a:bodyPr/>
        <a:lstStyle/>
        <a:p>
          <a:endParaRPr lang="es-EC"/>
        </a:p>
      </dgm:t>
    </dgm:pt>
    <dgm:pt modelId="{694594F3-7B9B-4269-8863-3F238A16F8AF}" type="pres">
      <dgm:prSet presAssocID="{CF71A628-75F8-4318-891C-207DC87B2E22}" presName="level2Shape" presStyleLbl="node3" presStyleIdx="0" presStyleCnt="2" custScaleX="201494"/>
      <dgm:spPr/>
      <dgm:t>
        <a:bodyPr/>
        <a:lstStyle/>
        <a:p>
          <a:endParaRPr lang="es-EC"/>
        </a:p>
      </dgm:t>
    </dgm:pt>
    <dgm:pt modelId="{2521BD06-E3BE-46D9-8112-F93785490850}" type="pres">
      <dgm:prSet presAssocID="{CF71A628-75F8-4318-891C-207DC87B2E22}" presName="hierChild3" presStyleCnt="0"/>
      <dgm:spPr/>
      <dgm:t>
        <a:bodyPr/>
        <a:lstStyle/>
        <a:p>
          <a:endParaRPr lang="es-EC"/>
        </a:p>
      </dgm:t>
    </dgm:pt>
    <dgm:pt modelId="{38023BF1-EC69-4D4E-8846-EB51FB52853C}" type="pres">
      <dgm:prSet presAssocID="{83658074-3630-4C97-809D-8246098C84C1}" presName="Name19" presStyleLbl="parChTrans1D4" presStyleIdx="0" presStyleCnt="2"/>
      <dgm:spPr/>
      <dgm:t>
        <a:bodyPr/>
        <a:lstStyle/>
        <a:p>
          <a:endParaRPr lang="es-EC"/>
        </a:p>
      </dgm:t>
    </dgm:pt>
    <dgm:pt modelId="{38060816-1DD8-465A-ADA1-976D864C1E96}" type="pres">
      <dgm:prSet presAssocID="{92479D4D-D3AA-44ED-A0E0-9BF0422255BE}" presName="Name21" presStyleCnt="0"/>
      <dgm:spPr/>
      <dgm:t>
        <a:bodyPr/>
        <a:lstStyle/>
        <a:p>
          <a:endParaRPr lang="es-EC"/>
        </a:p>
      </dgm:t>
    </dgm:pt>
    <dgm:pt modelId="{F3243563-AB20-4CB1-857A-612D6A6BECB5}" type="pres">
      <dgm:prSet presAssocID="{92479D4D-D3AA-44ED-A0E0-9BF0422255BE}" presName="level2Shape" presStyleLbl="node4" presStyleIdx="0" presStyleCnt="2" custScaleX="211301"/>
      <dgm:spPr/>
      <dgm:t>
        <a:bodyPr/>
        <a:lstStyle/>
        <a:p>
          <a:endParaRPr lang="es-EC"/>
        </a:p>
      </dgm:t>
    </dgm:pt>
    <dgm:pt modelId="{E039630C-8132-42CF-BF95-0CDBBA5728FC}" type="pres">
      <dgm:prSet presAssocID="{92479D4D-D3AA-44ED-A0E0-9BF0422255BE}" presName="hierChild3" presStyleCnt="0"/>
      <dgm:spPr/>
      <dgm:t>
        <a:bodyPr/>
        <a:lstStyle/>
        <a:p>
          <a:endParaRPr lang="es-EC"/>
        </a:p>
      </dgm:t>
    </dgm:pt>
    <dgm:pt modelId="{1ED07418-0E61-4E19-99D3-6335F74307E1}" type="pres">
      <dgm:prSet presAssocID="{79E432B9-37BA-4403-8983-93582070AA6E}" presName="Name19" presStyleLbl="parChTrans1D3" presStyleIdx="1" presStyleCnt="2"/>
      <dgm:spPr/>
      <dgm:t>
        <a:bodyPr/>
        <a:lstStyle/>
        <a:p>
          <a:endParaRPr lang="es-EC"/>
        </a:p>
      </dgm:t>
    </dgm:pt>
    <dgm:pt modelId="{8B932927-4108-4A59-B71F-DBED1337C251}" type="pres">
      <dgm:prSet presAssocID="{4FE1DD78-90B2-43CA-A138-24725945FEF5}" presName="Name21" presStyleCnt="0"/>
      <dgm:spPr/>
      <dgm:t>
        <a:bodyPr/>
        <a:lstStyle/>
        <a:p>
          <a:endParaRPr lang="es-EC"/>
        </a:p>
      </dgm:t>
    </dgm:pt>
    <dgm:pt modelId="{CDF90454-32DF-40C6-B7DC-EEA3843C743F}" type="pres">
      <dgm:prSet presAssocID="{4FE1DD78-90B2-43CA-A138-24725945FEF5}" presName="level2Shape" presStyleLbl="node3" presStyleIdx="1" presStyleCnt="2" custScaleX="209370"/>
      <dgm:spPr/>
      <dgm:t>
        <a:bodyPr/>
        <a:lstStyle/>
        <a:p>
          <a:endParaRPr lang="es-EC"/>
        </a:p>
      </dgm:t>
    </dgm:pt>
    <dgm:pt modelId="{A899813C-5CDF-4879-B598-6D0D03D7AA27}" type="pres">
      <dgm:prSet presAssocID="{4FE1DD78-90B2-43CA-A138-24725945FEF5}" presName="hierChild3" presStyleCnt="0"/>
      <dgm:spPr/>
      <dgm:t>
        <a:bodyPr/>
        <a:lstStyle/>
        <a:p>
          <a:endParaRPr lang="es-EC"/>
        </a:p>
      </dgm:t>
    </dgm:pt>
    <dgm:pt modelId="{28DC3A51-7782-4634-874F-B22A5F20523D}" type="pres">
      <dgm:prSet presAssocID="{40FAAD53-4CF2-4626-A6A4-052E40C41B14}" presName="Name19" presStyleLbl="parChTrans1D4" presStyleIdx="1" presStyleCnt="2"/>
      <dgm:spPr/>
      <dgm:t>
        <a:bodyPr/>
        <a:lstStyle/>
        <a:p>
          <a:endParaRPr lang="es-EC"/>
        </a:p>
      </dgm:t>
    </dgm:pt>
    <dgm:pt modelId="{8AAA86E2-88E4-48DC-8239-BC5072BCB2C4}" type="pres">
      <dgm:prSet presAssocID="{254A08C4-DC26-4898-81D7-EB1E53DE0058}" presName="Name21" presStyleCnt="0"/>
      <dgm:spPr/>
      <dgm:t>
        <a:bodyPr/>
        <a:lstStyle/>
        <a:p>
          <a:endParaRPr lang="es-EC"/>
        </a:p>
      </dgm:t>
    </dgm:pt>
    <dgm:pt modelId="{BD472181-BB09-44F8-A1B3-850F7180F01E}" type="pres">
      <dgm:prSet presAssocID="{254A08C4-DC26-4898-81D7-EB1E53DE0058}" presName="level2Shape" presStyleLbl="node4" presStyleIdx="1" presStyleCnt="2" custScaleX="207078"/>
      <dgm:spPr/>
      <dgm:t>
        <a:bodyPr/>
        <a:lstStyle/>
        <a:p>
          <a:endParaRPr lang="es-EC"/>
        </a:p>
      </dgm:t>
    </dgm:pt>
    <dgm:pt modelId="{F4EF8D9A-7166-48BD-9F58-1D0DDEEB2099}" type="pres">
      <dgm:prSet presAssocID="{254A08C4-DC26-4898-81D7-EB1E53DE0058}" presName="hierChild3" presStyleCnt="0"/>
      <dgm:spPr/>
      <dgm:t>
        <a:bodyPr/>
        <a:lstStyle/>
        <a:p>
          <a:endParaRPr lang="es-EC"/>
        </a:p>
      </dgm:t>
    </dgm:pt>
    <dgm:pt modelId="{5C737B2E-68AC-47DB-A706-F98A7F991CE6}" type="pres">
      <dgm:prSet presAssocID="{8C1835A0-CB86-4644-85D1-7C049D68CDDC}" presName="bgShapesFlow" presStyleCnt="0"/>
      <dgm:spPr/>
      <dgm:t>
        <a:bodyPr/>
        <a:lstStyle/>
        <a:p>
          <a:endParaRPr lang="es-EC"/>
        </a:p>
      </dgm:t>
    </dgm:pt>
  </dgm:ptLst>
  <dgm:cxnLst>
    <dgm:cxn modelId="{6A6531FB-A4A6-4349-9E78-647106755E63}" type="presOf" srcId="{83658074-3630-4C97-809D-8246098C84C1}" destId="{38023BF1-EC69-4D4E-8846-EB51FB52853C}" srcOrd="0" destOrd="0" presId="urn:microsoft.com/office/officeart/2005/8/layout/hierarchy6"/>
    <dgm:cxn modelId="{0145E223-D298-452B-B99A-5F827887FE3D}" srcId="{4FE1DD78-90B2-43CA-A138-24725945FEF5}" destId="{254A08C4-DC26-4898-81D7-EB1E53DE0058}" srcOrd="0" destOrd="0" parTransId="{40FAAD53-4CF2-4626-A6A4-052E40C41B14}" sibTransId="{69D4ACF9-029E-4722-A14F-4BAFF28D4BCF}"/>
    <dgm:cxn modelId="{9357BF76-3852-4109-85C2-74C20B87B706}" type="presOf" srcId="{F34D8C90-5FFA-4DB7-AAF1-180ADF526DE7}" destId="{0B9124CC-C154-48F1-BB65-3424F74FE1B1}" srcOrd="0" destOrd="0" presId="urn:microsoft.com/office/officeart/2005/8/layout/hierarchy6"/>
    <dgm:cxn modelId="{952649BC-F655-4764-B297-7B4943425D02}" type="presOf" srcId="{40FAAD53-4CF2-4626-A6A4-052E40C41B14}" destId="{28DC3A51-7782-4634-874F-B22A5F20523D}" srcOrd="0" destOrd="0" presId="urn:microsoft.com/office/officeart/2005/8/layout/hierarchy6"/>
    <dgm:cxn modelId="{B8DEFBB6-3995-4BBC-98B8-0AAB110A9B23}" srcId="{CF71A628-75F8-4318-891C-207DC87B2E22}" destId="{92479D4D-D3AA-44ED-A0E0-9BF0422255BE}" srcOrd="0" destOrd="0" parTransId="{83658074-3630-4C97-809D-8246098C84C1}" sibTransId="{B536182F-EC64-4323-B7B7-1719A58B00BB}"/>
    <dgm:cxn modelId="{E61E0624-58C9-4104-A62D-32815FA166E5}" srcId="{3BEAA00D-5F04-43BA-A2C0-169CD594288F}" destId="{4FE1DD78-90B2-43CA-A138-24725945FEF5}" srcOrd="1" destOrd="0" parTransId="{79E432B9-37BA-4403-8983-93582070AA6E}" sibTransId="{A4923329-ED2C-46EE-B27D-F61D2BC2D220}"/>
    <dgm:cxn modelId="{57D7ABFF-5DF8-4A70-A30F-6AB172FCD0BE}" type="presOf" srcId="{7D427ABF-4F86-431F-8C6A-E6226CF342D8}" destId="{5AC60F89-A636-4739-B663-9DF198E5BECC}" srcOrd="0" destOrd="0" presId="urn:microsoft.com/office/officeart/2005/8/layout/hierarchy6"/>
    <dgm:cxn modelId="{6D2E98A1-A37C-445B-B32E-9C690A47B7E8}" type="presOf" srcId="{15267BBB-A79B-4B2A-ABA4-0F0E4308525D}" destId="{D0580E91-ECC8-4722-B0E8-F767B889DEEB}" srcOrd="0" destOrd="0" presId="urn:microsoft.com/office/officeart/2005/8/layout/hierarchy6"/>
    <dgm:cxn modelId="{04A94317-39F9-47B3-94DA-8F19CEE0E520}" type="presOf" srcId="{79E432B9-37BA-4403-8983-93582070AA6E}" destId="{1ED07418-0E61-4E19-99D3-6335F74307E1}" srcOrd="0" destOrd="0" presId="urn:microsoft.com/office/officeart/2005/8/layout/hierarchy6"/>
    <dgm:cxn modelId="{66262DE1-0F92-4C92-962B-7CB483DF28CF}" type="presOf" srcId="{3BEAA00D-5F04-43BA-A2C0-169CD594288F}" destId="{E66BC0F3-CB2E-44E9-85F3-C4EE2CCA635A}" srcOrd="0" destOrd="0" presId="urn:microsoft.com/office/officeart/2005/8/layout/hierarchy6"/>
    <dgm:cxn modelId="{F2B2EED8-9A5A-49F4-A8BA-4C451CCDE789}" srcId="{3BEAA00D-5F04-43BA-A2C0-169CD594288F}" destId="{CF71A628-75F8-4318-891C-207DC87B2E22}" srcOrd="0" destOrd="0" parTransId="{15267BBB-A79B-4B2A-ABA4-0F0E4308525D}" sibTransId="{D22B3310-441D-4DD1-BEB4-C81F737CC1A8}"/>
    <dgm:cxn modelId="{5E994CE3-59E8-4459-9871-EBCDE8AA5202}" type="presOf" srcId="{92479D4D-D3AA-44ED-A0E0-9BF0422255BE}" destId="{F3243563-AB20-4CB1-857A-612D6A6BECB5}" srcOrd="0" destOrd="0" presId="urn:microsoft.com/office/officeart/2005/8/layout/hierarchy6"/>
    <dgm:cxn modelId="{F35C6F3E-E8A7-4FFC-A037-51A4BB412243}" srcId="{8C1835A0-CB86-4644-85D1-7C049D68CDDC}" destId="{F34D8C90-5FFA-4DB7-AAF1-180ADF526DE7}" srcOrd="0" destOrd="0" parTransId="{BA4A6227-C192-41B1-990B-85F72A4C1A3B}" sibTransId="{46C0A581-3829-450B-ABF3-F166F97A8880}"/>
    <dgm:cxn modelId="{6A7C656E-9708-43A6-8926-2F56A65ABC5B}" type="presOf" srcId="{254A08C4-DC26-4898-81D7-EB1E53DE0058}" destId="{BD472181-BB09-44F8-A1B3-850F7180F01E}" srcOrd="0" destOrd="0" presId="urn:microsoft.com/office/officeart/2005/8/layout/hierarchy6"/>
    <dgm:cxn modelId="{C3FC228F-C0F2-43A2-988B-C5328CD7C78A}" srcId="{F34D8C90-5FFA-4DB7-AAF1-180ADF526DE7}" destId="{3BEAA00D-5F04-43BA-A2C0-169CD594288F}" srcOrd="0" destOrd="0" parTransId="{7D427ABF-4F86-431F-8C6A-E6226CF342D8}" sibTransId="{A9F326B9-71DA-4EC0-ACDC-B66873F53031}"/>
    <dgm:cxn modelId="{3BCEAEEC-56D1-4823-BDF7-919E1531285D}" type="presOf" srcId="{CF71A628-75F8-4318-891C-207DC87B2E22}" destId="{694594F3-7B9B-4269-8863-3F238A16F8AF}" srcOrd="0" destOrd="0" presId="urn:microsoft.com/office/officeart/2005/8/layout/hierarchy6"/>
    <dgm:cxn modelId="{8DD4E6EA-021D-4F99-A2D1-C6A406512C18}" type="presOf" srcId="{4FE1DD78-90B2-43CA-A138-24725945FEF5}" destId="{CDF90454-32DF-40C6-B7DC-EEA3843C743F}" srcOrd="0" destOrd="0" presId="urn:microsoft.com/office/officeart/2005/8/layout/hierarchy6"/>
    <dgm:cxn modelId="{DC633618-078F-4310-AD9E-5C424D6E9EC1}" type="presOf" srcId="{8C1835A0-CB86-4644-85D1-7C049D68CDDC}" destId="{5FD09E13-F2D0-4340-9C5A-9EAAF81DCCF1}" srcOrd="0" destOrd="0" presId="urn:microsoft.com/office/officeart/2005/8/layout/hierarchy6"/>
    <dgm:cxn modelId="{7EDA0DA0-B4DF-47AC-AB1D-51F97DE6A0AA}" type="presParOf" srcId="{5FD09E13-F2D0-4340-9C5A-9EAAF81DCCF1}" destId="{06C83A7F-D241-4B40-9669-866B24788105}" srcOrd="0" destOrd="0" presId="urn:microsoft.com/office/officeart/2005/8/layout/hierarchy6"/>
    <dgm:cxn modelId="{64A04528-61E9-4CDC-A1ED-AC12477183C6}" type="presParOf" srcId="{06C83A7F-D241-4B40-9669-866B24788105}" destId="{0553EBD8-CB77-4238-8BAD-D787964AAA91}" srcOrd="0" destOrd="0" presId="urn:microsoft.com/office/officeart/2005/8/layout/hierarchy6"/>
    <dgm:cxn modelId="{C05E3491-BDA1-49B2-96AE-0C0F4EAE3C40}" type="presParOf" srcId="{0553EBD8-CB77-4238-8BAD-D787964AAA91}" destId="{096AE541-C12C-4D55-BCC6-F0FAFEB7F304}" srcOrd="0" destOrd="0" presId="urn:microsoft.com/office/officeart/2005/8/layout/hierarchy6"/>
    <dgm:cxn modelId="{6A39C6BE-7D4B-4185-9096-DA0AA7988277}" type="presParOf" srcId="{096AE541-C12C-4D55-BCC6-F0FAFEB7F304}" destId="{0B9124CC-C154-48F1-BB65-3424F74FE1B1}" srcOrd="0" destOrd="0" presId="urn:microsoft.com/office/officeart/2005/8/layout/hierarchy6"/>
    <dgm:cxn modelId="{47BF90D7-A57B-4E28-B123-3AF8310D77EB}" type="presParOf" srcId="{096AE541-C12C-4D55-BCC6-F0FAFEB7F304}" destId="{E07BDCCA-67FF-4209-8D51-7008A92E40AB}" srcOrd="1" destOrd="0" presId="urn:microsoft.com/office/officeart/2005/8/layout/hierarchy6"/>
    <dgm:cxn modelId="{0FBB33F2-EE90-4B1C-9DB9-3D98379CA507}" type="presParOf" srcId="{E07BDCCA-67FF-4209-8D51-7008A92E40AB}" destId="{5AC60F89-A636-4739-B663-9DF198E5BECC}" srcOrd="0" destOrd="0" presId="urn:microsoft.com/office/officeart/2005/8/layout/hierarchy6"/>
    <dgm:cxn modelId="{096DE03A-2BCD-4D23-9342-3B41691F9197}" type="presParOf" srcId="{E07BDCCA-67FF-4209-8D51-7008A92E40AB}" destId="{18438761-E63F-40AB-843C-116BDFDE9516}" srcOrd="1" destOrd="0" presId="urn:microsoft.com/office/officeart/2005/8/layout/hierarchy6"/>
    <dgm:cxn modelId="{8B2A259A-06E8-41BA-88A9-A5BEE98EB2E5}" type="presParOf" srcId="{18438761-E63F-40AB-843C-116BDFDE9516}" destId="{E66BC0F3-CB2E-44E9-85F3-C4EE2CCA635A}" srcOrd="0" destOrd="0" presId="urn:microsoft.com/office/officeart/2005/8/layout/hierarchy6"/>
    <dgm:cxn modelId="{B86749FC-FD1F-4C0E-A8E9-CF618C801AE2}" type="presParOf" srcId="{18438761-E63F-40AB-843C-116BDFDE9516}" destId="{62EF8E11-A155-4875-B9F4-ED1FFB47415C}" srcOrd="1" destOrd="0" presId="urn:microsoft.com/office/officeart/2005/8/layout/hierarchy6"/>
    <dgm:cxn modelId="{F4CE7563-8874-4FFE-A294-418BCA805CA9}" type="presParOf" srcId="{62EF8E11-A155-4875-B9F4-ED1FFB47415C}" destId="{D0580E91-ECC8-4722-B0E8-F767B889DEEB}" srcOrd="0" destOrd="0" presId="urn:microsoft.com/office/officeart/2005/8/layout/hierarchy6"/>
    <dgm:cxn modelId="{5D4A7587-09AD-4A85-A9EB-AFC15B6B0A20}" type="presParOf" srcId="{62EF8E11-A155-4875-B9F4-ED1FFB47415C}" destId="{17F0903B-D485-4CC6-AF38-8E0F8C082CF0}" srcOrd="1" destOrd="0" presId="urn:microsoft.com/office/officeart/2005/8/layout/hierarchy6"/>
    <dgm:cxn modelId="{6A2413E7-34BE-415B-9B75-420C18017CF0}" type="presParOf" srcId="{17F0903B-D485-4CC6-AF38-8E0F8C082CF0}" destId="{694594F3-7B9B-4269-8863-3F238A16F8AF}" srcOrd="0" destOrd="0" presId="urn:microsoft.com/office/officeart/2005/8/layout/hierarchy6"/>
    <dgm:cxn modelId="{0857CF09-E83A-4B60-BE69-6D3E15AAA24B}" type="presParOf" srcId="{17F0903B-D485-4CC6-AF38-8E0F8C082CF0}" destId="{2521BD06-E3BE-46D9-8112-F93785490850}" srcOrd="1" destOrd="0" presId="urn:microsoft.com/office/officeart/2005/8/layout/hierarchy6"/>
    <dgm:cxn modelId="{97B2F73C-C6E6-4BDB-BA63-3537654FDAB1}" type="presParOf" srcId="{2521BD06-E3BE-46D9-8112-F93785490850}" destId="{38023BF1-EC69-4D4E-8846-EB51FB52853C}" srcOrd="0" destOrd="0" presId="urn:microsoft.com/office/officeart/2005/8/layout/hierarchy6"/>
    <dgm:cxn modelId="{D5892230-ED40-406D-9FE0-A367388A9A45}" type="presParOf" srcId="{2521BD06-E3BE-46D9-8112-F93785490850}" destId="{38060816-1DD8-465A-ADA1-976D864C1E96}" srcOrd="1" destOrd="0" presId="urn:microsoft.com/office/officeart/2005/8/layout/hierarchy6"/>
    <dgm:cxn modelId="{43CB994E-13A8-41E8-A424-AF1D602A22D1}" type="presParOf" srcId="{38060816-1DD8-465A-ADA1-976D864C1E96}" destId="{F3243563-AB20-4CB1-857A-612D6A6BECB5}" srcOrd="0" destOrd="0" presId="urn:microsoft.com/office/officeart/2005/8/layout/hierarchy6"/>
    <dgm:cxn modelId="{268B3627-34CD-4572-A511-5B19A28E1290}" type="presParOf" srcId="{38060816-1DD8-465A-ADA1-976D864C1E96}" destId="{E039630C-8132-42CF-BF95-0CDBBA5728FC}" srcOrd="1" destOrd="0" presId="urn:microsoft.com/office/officeart/2005/8/layout/hierarchy6"/>
    <dgm:cxn modelId="{C47A4CD7-799C-439A-8EFF-3EE4FED6525B}" type="presParOf" srcId="{62EF8E11-A155-4875-B9F4-ED1FFB47415C}" destId="{1ED07418-0E61-4E19-99D3-6335F74307E1}" srcOrd="2" destOrd="0" presId="urn:microsoft.com/office/officeart/2005/8/layout/hierarchy6"/>
    <dgm:cxn modelId="{06A0FB14-AC48-4553-85AE-1E16B3312AA7}" type="presParOf" srcId="{62EF8E11-A155-4875-B9F4-ED1FFB47415C}" destId="{8B932927-4108-4A59-B71F-DBED1337C251}" srcOrd="3" destOrd="0" presId="urn:microsoft.com/office/officeart/2005/8/layout/hierarchy6"/>
    <dgm:cxn modelId="{22E06066-AE06-4F82-9EF2-E3EA13181513}" type="presParOf" srcId="{8B932927-4108-4A59-B71F-DBED1337C251}" destId="{CDF90454-32DF-40C6-B7DC-EEA3843C743F}" srcOrd="0" destOrd="0" presId="urn:microsoft.com/office/officeart/2005/8/layout/hierarchy6"/>
    <dgm:cxn modelId="{4EE6D769-644F-4EA7-A7A4-451E6C82A798}" type="presParOf" srcId="{8B932927-4108-4A59-B71F-DBED1337C251}" destId="{A899813C-5CDF-4879-B598-6D0D03D7AA27}" srcOrd="1" destOrd="0" presId="urn:microsoft.com/office/officeart/2005/8/layout/hierarchy6"/>
    <dgm:cxn modelId="{0F587A75-7722-4C06-B9F9-BF6CB1CBE87F}" type="presParOf" srcId="{A899813C-5CDF-4879-B598-6D0D03D7AA27}" destId="{28DC3A51-7782-4634-874F-B22A5F20523D}" srcOrd="0" destOrd="0" presId="urn:microsoft.com/office/officeart/2005/8/layout/hierarchy6"/>
    <dgm:cxn modelId="{50DAB390-F963-4387-8B00-0BDDBCF39D89}" type="presParOf" srcId="{A899813C-5CDF-4879-B598-6D0D03D7AA27}" destId="{8AAA86E2-88E4-48DC-8239-BC5072BCB2C4}" srcOrd="1" destOrd="0" presId="urn:microsoft.com/office/officeart/2005/8/layout/hierarchy6"/>
    <dgm:cxn modelId="{D29C83FF-1188-4DE0-BCC1-A8C387AD1C60}" type="presParOf" srcId="{8AAA86E2-88E4-48DC-8239-BC5072BCB2C4}" destId="{BD472181-BB09-44F8-A1B3-850F7180F01E}" srcOrd="0" destOrd="0" presId="urn:microsoft.com/office/officeart/2005/8/layout/hierarchy6"/>
    <dgm:cxn modelId="{E8B36FE3-E362-4A0C-98AD-F26CAC1DFE2A}" type="presParOf" srcId="{8AAA86E2-88E4-48DC-8239-BC5072BCB2C4}" destId="{F4EF8D9A-7166-48BD-9F58-1D0DDEEB2099}" srcOrd="1" destOrd="0" presId="urn:microsoft.com/office/officeart/2005/8/layout/hierarchy6"/>
    <dgm:cxn modelId="{403B0D0F-9385-46FC-B75B-BF519EA0B5AE}" type="presParOf" srcId="{5FD09E13-F2D0-4340-9C5A-9EAAF81DCCF1}" destId="{5C737B2E-68AC-47DB-A706-F98A7F991C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F4F7F-85D1-48B5-9BEA-E34714E690EC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7444033-AC3C-4BC4-91FF-34F9652FE7C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INSTRUMENTOS</a:t>
          </a:r>
          <a:endParaRPr lang="es-EC" b="1" dirty="0">
            <a:solidFill>
              <a:schemeClr val="tx1"/>
            </a:solidFill>
          </a:endParaRPr>
        </a:p>
      </dgm:t>
    </dgm:pt>
    <dgm:pt modelId="{9AD19F54-9083-46F6-81CB-331CAF0481DE}" type="parTrans" cxnId="{B71138E8-D587-4AC3-B66D-CBFA394B9617}">
      <dgm:prSet/>
      <dgm:spPr/>
      <dgm:t>
        <a:bodyPr/>
        <a:lstStyle/>
        <a:p>
          <a:endParaRPr lang="es-EC"/>
        </a:p>
      </dgm:t>
    </dgm:pt>
    <dgm:pt modelId="{C57EB18D-4BF4-4E76-914D-9D823F7A80A1}" type="sibTrans" cxnId="{B71138E8-D587-4AC3-B66D-CBFA394B9617}">
      <dgm:prSet/>
      <dgm:spPr/>
      <dgm:t>
        <a:bodyPr/>
        <a:lstStyle/>
        <a:p>
          <a:endParaRPr lang="es-EC"/>
        </a:p>
      </dgm:t>
    </dgm:pt>
    <dgm:pt modelId="{00547676-33C9-4D99-8CA0-CCDE6EFB9D4C}">
      <dgm:prSet phldrT="[Texto]" custT="1"/>
      <dgm:spPr/>
      <dgm:t>
        <a:bodyPr/>
        <a:lstStyle/>
        <a:p>
          <a:r>
            <a:rPr lang="es-EC" sz="1100" dirty="0" smtClean="0"/>
            <a:t>CUESTIONARIOS ESTRUCTURADOS</a:t>
          </a:r>
          <a:endParaRPr lang="es-EC" sz="1100" dirty="0"/>
        </a:p>
      </dgm:t>
    </dgm:pt>
    <dgm:pt modelId="{13E280FF-D30E-40FC-8992-622EBB61F853}" type="parTrans" cxnId="{32C57C4E-28F1-440A-AF46-DF8CF5F285A4}">
      <dgm:prSet/>
      <dgm:spPr/>
      <dgm:t>
        <a:bodyPr/>
        <a:lstStyle/>
        <a:p>
          <a:endParaRPr lang="es-EC"/>
        </a:p>
      </dgm:t>
    </dgm:pt>
    <dgm:pt modelId="{983A3BC9-A968-4AF1-A4EB-C5939CFACB64}" type="sibTrans" cxnId="{32C57C4E-28F1-440A-AF46-DF8CF5F285A4}">
      <dgm:prSet/>
      <dgm:spPr/>
      <dgm:t>
        <a:bodyPr/>
        <a:lstStyle/>
        <a:p>
          <a:endParaRPr lang="es-EC"/>
        </a:p>
      </dgm:t>
    </dgm:pt>
    <dgm:pt modelId="{17E47B05-9CC3-42E8-BF80-FEAB10C95D5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RECOLECIÓN DE LA INFORMACIÓN</a:t>
          </a:r>
          <a:endParaRPr lang="es-EC" b="1" dirty="0">
            <a:solidFill>
              <a:schemeClr val="tx1"/>
            </a:solidFill>
          </a:endParaRPr>
        </a:p>
      </dgm:t>
    </dgm:pt>
    <dgm:pt modelId="{723B386B-7044-4252-B2BA-3CB38AA93F29}" type="parTrans" cxnId="{E8A54332-1AB9-458F-8E22-B21D46EA4622}">
      <dgm:prSet/>
      <dgm:spPr/>
      <dgm:t>
        <a:bodyPr/>
        <a:lstStyle/>
        <a:p>
          <a:endParaRPr lang="es-EC"/>
        </a:p>
      </dgm:t>
    </dgm:pt>
    <dgm:pt modelId="{1DE77196-9D42-4ECF-ACA8-F3FBDA041E5B}" type="sibTrans" cxnId="{E8A54332-1AB9-458F-8E22-B21D46EA4622}">
      <dgm:prSet/>
      <dgm:spPr/>
      <dgm:t>
        <a:bodyPr/>
        <a:lstStyle/>
        <a:p>
          <a:endParaRPr lang="es-EC"/>
        </a:p>
      </dgm:t>
    </dgm:pt>
    <dgm:pt modelId="{89E9B4DF-AFF9-4380-BC0E-3434DBEF0C55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TECNICAS</a:t>
          </a:r>
          <a:endParaRPr lang="es-EC" b="1" dirty="0">
            <a:solidFill>
              <a:schemeClr val="tx1"/>
            </a:solidFill>
          </a:endParaRPr>
        </a:p>
      </dgm:t>
    </dgm:pt>
    <dgm:pt modelId="{983D1B6E-4C1A-494B-AE40-82634DA965D3}" type="parTrans" cxnId="{4D6183FB-18F7-45D4-94D5-86CCFEEA02CD}">
      <dgm:prSet/>
      <dgm:spPr/>
      <dgm:t>
        <a:bodyPr/>
        <a:lstStyle/>
        <a:p>
          <a:endParaRPr lang="es-EC"/>
        </a:p>
      </dgm:t>
    </dgm:pt>
    <dgm:pt modelId="{5FFA6C80-8F4F-4837-B679-AB0488966D9E}" type="sibTrans" cxnId="{4D6183FB-18F7-45D4-94D5-86CCFEEA02CD}">
      <dgm:prSet/>
      <dgm:spPr/>
      <dgm:t>
        <a:bodyPr/>
        <a:lstStyle/>
        <a:p>
          <a:endParaRPr lang="es-EC"/>
        </a:p>
      </dgm:t>
    </dgm:pt>
    <dgm:pt modelId="{AB564447-1FF1-45B1-9E85-FCCF4E2E518E}">
      <dgm:prSet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E4ED7398-2E38-42FA-A1E6-463D81C8EEF0}" type="parTrans" cxnId="{4118DD53-ED98-4A73-99B3-BCBCDDD282CF}">
      <dgm:prSet/>
      <dgm:spPr/>
      <dgm:t>
        <a:bodyPr/>
        <a:lstStyle/>
        <a:p>
          <a:endParaRPr lang="es-EC"/>
        </a:p>
      </dgm:t>
    </dgm:pt>
    <dgm:pt modelId="{0CF3A1EA-426A-4181-B704-B1200CF0711B}" type="sibTrans" cxnId="{4118DD53-ED98-4A73-99B3-BCBCDDD282CF}">
      <dgm:prSet/>
      <dgm:spPr/>
      <dgm:t>
        <a:bodyPr/>
        <a:lstStyle/>
        <a:p>
          <a:endParaRPr lang="es-EC"/>
        </a:p>
      </dgm:t>
    </dgm:pt>
    <dgm:pt modelId="{9ED53263-2260-4F36-91FA-3F64BFEC8950}">
      <dgm:prSet/>
      <dgm:spPr/>
      <dgm:t>
        <a:bodyPr/>
        <a:lstStyle/>
        <a:p>
          <a:r>
            <a:rPr lang="es-EC" dirty="0" smtClean="0"/>
            <a:t>ENTREVISTA</a:t>
          </a:r>
          <a:endParaRPr lang="es-EC" dirty="0"/>
        </a:p>
      </dgm:t>
    </dgm:pt>
    <dgm:pt modelId="{8B43697A-3BCC-4546-AEAE-5809BE34E478}" type="parTrans" cxnId="{6EBE7DD1-0751-4354-AFE9-D3AAFBA6AACD}">
      <dgm:prSet/>
      <dgm:spPr/>
      <dgm:t>
        <a:bodyPr/>
        <a:lstStyle/>
        <a:p>
          <a:endParaRPr lang="es-EC"/>
        </a:p>
      </dgm:t>
    </dgm:pt>
    <dgm:pt modelId="{73655D95-636B-40A5-85FB-D287DF183B83}" type="sibTrans" cxnId="{6EBE7DD1-0751-4354-AFE9-D3AAFBA6AACD}">
      <dgm:prSet/>
      <dgm:spPr/>
      <dgm:t>
        <a:bodyPr/>
        <a:lstStyle/>
        <a:p>
          <a:endParaRPr lang="es-EC"/>
        </a:p>
      </dgm:t>
    </dgm:pt>
    <dgm:pt modelId="{306A59FF-6B58-4657-8BE9-F109538C6AB6}">
      <dgm:prSet/>
      <dgm:spPr/>
      <dgm:t>
        <a:bodyPr/>
        <a:lstStyle/>
        <a:p>
          <a:r>
            <a:rPr lang="es-EC" dirty="0" smtClean="0"/>
            <a:t>OBSERVACIÓN</a:t>
          </a:r>
          <a:endParaRPr lang="es-EC" dirty="0"/>
        </a:p>
      </dgm:t>
    </dgm:pt>
    <dgm:pt modelId="{FBB6AF97-518A-422F-9D00-054DAD4F48F8}" type="parTrans" cxnId="{9C7C83CE-9F30-4875-98D4-6D8A275784D9}">
      <dgm:prSet/>
      <dgm:spPr/>
      <dgm:t>
        <a:bodyPr/>
        <a:lstStyle/>
        <a:p>
          <a:endParaRPr lang="es-EC"/>
        </a:p>
      </dgm:t>
    </dgm:pt>
    <dgm:pt modelId="{F84D89E6-015E-409D-B241-5CFC6C8E4D19}" type="sibTrans" cxnId="{9C7C83CE-9F30-4875-98D4-6D8A275784D9}">
      <dgm:prSet/>
      <dgm:spPr/>
      <dgm:t>
        <a:bodyPr/>
        <a:lstStyle/>
        <a:p>
          <a:endParaRPr lang="es-EC"/>
        </a:p>
      </dgm:t>
    </dgm:pt>
    <dgm:pt modelId="{C2E14F21-C65D-4A24-8D91-7629D18BC735}">
      <dgm:prSet phldrT="[Texto]" custT="1"/>
      <dgm:spPr/>
      <dgm:t>
        <a:bodyPr/>
        <a:lstStyle/>
        <a:p>
          <a:pPr algn="ctr"/>
          <a:r>
            <a:rPr lang="es-EC" sz="1200" dirty="0" smtClean="0"/>
            <a:t>APLICACIÓN DE LOS INSTRUMENTOS</a:t>
          </a:r>
        </a:p>
        <a:p>
          <a:pPr algn="just"/>
          <a:r>
            <a:rPr lang="es-EC" sz="1200" dirty="0" smtClean="0"/>
            <a:t>* OBSERVACIÓN DIRECTA</a:t>
          </a:r>
        </a:p>
        <a:p>
          <a:pPr algn="just"/>
          <a:r>
            <a:rPr lang="es-EC" sz="1200" dirty="0" smtClean="0"/>
            <a:t>* ENTREVISTA</a:t>
          </a:r>
        </a:p>
        <a:p>
          <a:pPr algn="just"/>
          <a:r>
            <a:rPr lang="es-EC" sz="1200" dirty="0" smtClean="0"/>
            <a:t>* ENCUESTA</a:t>
          </a:r>
          <a:endParaRPr lang="es-EC" sz="1200" dirty="0"/>
        </a:p>
      </dgm:t>
    </dgm:pt>
    <dgm:pt modelId="{6E6F5E3A-9D58-40AF-9C4B-392158B72BBF}" type="sibTrans" cxnId="{744B5D0C-F8BD-437B-BCF2-7F57CF511012}">
      <dgm:prSet/>
      <dgm:spPr/>
      <dgm:t>
        <a:bodyPr/>
        <a:lstStyle/>
        <a:p>
          <a:endParaRPr lang="es-EC"/>
        </a:p>
      </dgm:t>
    </dgm:pt>
    <dgm:pt modelId="{019D103B-A1FC-47CA-BAB0-830C9E2C3231}" type="parTrans" cxnId="{744B5D0C-F8BD-437B-BCF2-7F57CF511012}">
      <dgm:prSet/>
      <dgm:spPr/>
      <dgm:t>
        <a:bodyPr/>
        <a:lstStyle/>
        <a:p>
          <a:endParaRPr lang="es-EC"/>
        </a:p>
      </dgm:t>
    </dgm:pt>
    <dgm:pt modelId="{7997B42B-351B-4F34-A852-2C2EC6B64C84}" type="pres">
      <dgm:prSet presAssocID="{707F4F7F-85D1-48B5-9BEA-E34714E690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A94C3A0-E944-4516-88C1-B7BE9BA417BE}" type="pres">
      <dgm:prSet presAssocID="{B7444033-AC3C-4BC4-91FF-34F9652FE7C8}" presName="root" presStyleCnt="0"/>
      <dgm:spPr/>
      <dgm:t>
        <a:bodyPr/>
        <a:lstStyle/>
        <a:p>
          <a:endParaRPr lang="es-EC"/>
        </a:p>
      </dgm:t>
    </dgm:pt>
    <dgm:pt modelId="{296E9CF0-6630-49A3-8B9F-A326F75E05D8}" type="pres">
      <dgm:prSet presAssocID="{B7444033-AC3C-4BC4-91FF-34F9652FE7C8}" presName="rootComposite" presStyleCnt="0"/>
      <dgm:spPr/>
      <dgm:t>
        <a:bodyPr/>
        <a:lstStyle/>
        <a:p>
          <a:endParaRPr lang="es-EC"/>
        </a:p>
      </dgm:t>
    </dgm:pt>
    <dgm:pt modelId="{6DEBA45F-63EA-465A-8120-9A9C4408C34E}" type="pres">
      <dgm:prSet presAssocID="{B7444033-AC3C-4BC4-91FF-34F9652FE7C8}" presName="rootText" presStyleLbl="node1" presStyleIdx="0" presStyleCnt="3" custScaleX="131796"/>
      <dgm:spPr/>
      <dgm:t>
        <a:bodyPr/>
        <a:lstStyle/>
        <a:p>
          <a:endParaRPr lang="es-EC"/>
        </a:p>
      </dgm:t>
    </dgm:pt>
    <dgm:pt modelId="{4025DD7F-C53C-48D1-93DB-DA5F45C1C605}" type="pres">
      <dgm:prSet presAssocID="{B7444033-AC3C-4BC4-91FF-34F9652FE7C8}" presName="rootConnector" presStyleLbl="node1" presStyleIdx="0" presStyleCnt="3"/>
      <dgm:spPr/>
      <dgm:t>
        <a:bodyPr/>
        <a:lstStyle/>
        <a:p>
          <a:endParaRPr lang="es-EC"/>
        </a:p>
      </dgm:t>
    </dgm:pt>
    <dgm:pt modelId="{D1103ADD-41FC-4060-9C74-7A750AD5ED74}" type="pres">
      <dgm:prSet presAssocID="{B7444033-AC3C-4BC4-91FF-34F9652FE7C8}" presName="childShape" presStyleCnt="0"/>
      <dgm:spPr/>
      <dgm:t>
        <a:bodyPr/>
        <a:lstStyle/>
        <a:p>
          <a:endParaRPr lang="es-EC"/>
        </a:p>
      </dgm:t>
    </dgm:pt>
    <dgm:pt modelId="{0C6D9C65-D305-4E58-96C7-00BD065B5190}" type="pres">
      <dgm:prSet presAssocID="{13E280FF-D30E-40FC-8992-622EBB61F853}" presName="Name13" presStyleLbl="parChTrans1D2" presStyleIdx="0" presStyleCnt="5"/>
      <dgm:spPr/>
      <dgm:t>
        <a:bodyPr/>
        <a:lstStyle/>
        <a:p>
          <a:endParaRPr lang="es-EC"/>
        </a:p>
      </dgm:t>
    </dgm:pt>
    <dgm:pt modelId="{864537DC-2F35-43E2-9EBA-3E42E571D7D9}" type="pres">
      <dgm:prSet presAssocID="{00547676-33C9-4D99-8CA0-CCDE6EFB9D4C}" presName="childText" presStyleLbl="bgAcc1" presStyleIdx="0" presStyleCnt="5" custScaleX="142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84545-D480-4ADF-88FD-0D79205B7FE1}" type="pres">
      <dgm:prSet presAssocID="{89E9B4DF-AFF9-4380-BC0E-3434DBEF0C55}" presName="root" presStyleCnt="0"/>
      <dgm:spPr/>
      <dgm:t>
        <a:bodyPr/>
        <a:lstStyle/>
        <a:p>
          <a:endParaRPr lang="es-EC"/>
        </a:p>
      </dgm:t>
    </dgm:pt>
    <dgm:pt modelId="{699026EF-308E-425A-8C46-AC315EC4FA36}" type="pres">
      <dgm:prSet presAssocID="{89E9B4DF-AFF9-4380-BC0E-3434DBEF0C55}" presName="rootComposite" presStyleCnt="0"/>
      <dgm:spPr/>
      <dgm:t>
        <a:bodyPr/>
        <a:lstStyle/>
        <a:p>
          <a:endParaRPr lang="es-EC"/>
        </a:p>
      </dgm:t>
    </dgm:pt>
    <dgm:pt modelId="{6A644824-FD4D-4BE0-AE99-7B31103AC3C9}" type="pres">
      <dgm:prSet presAssocID="{89E9B4DF-AFF9-4380-BC0E-3434DBEF0C55}" presName="rootText" presStyleLbl="node1" presStyleIdx="1" presStyleCnt="3" custScaleX="132120"/>
      <dgm:spPr/>
      <dgm:t>
        <a:bodyPr/>
        <a:lstStyle/>
        <a:p>
          <a:endParaRPr lang="es-EC"/>
        </a:p>
      </dgm:t>
    </dgm:pt>
    <dgm:pt modelId="{A48C41CB-5E51-4293-9BDD-B4F34CACE4FE}" type="pres">
      <dgm:prSet presAssocID="{89E9B4DF-AFF9-4380-BC0E-3434DBEF0C55}" presName="rootConnector" presStyleLbl="node1" presStyleIdx="1" presStyleCnt="3"/>
      <dgm:spPr/>
      <dgm:t>
        <a:bodyPr/>
        <a:lstStyle/>
        <a:p>
          <a:endParaRPr lang="es-EC"/>
        </a:p>
      </dgm:t>
    </dgm:pt>
    <dgm:pt modelId="{61D20452-20BF-43E0-901A-B64A95C40269}" type="pres">
      <dgm:prSet presAssocID="{89E9B4DF-AFF9-4380-BC0E-3434DBEF0C55}" presName="childShape" presStyleCnt="0"/>
      <dgm:spPr/>
      <dgm:t>
        <a:bodyPr/>
        <a:lstStyle/>
        <a:p>
          <a:endParaRPr lang="es-EC"/>
        </a:p>
      </dgm:t>
    </dgm:pt>
    <dgm:pt modelId="{574F59A2-AD1D-4FEF-97C9-59151F23A205}" type="pres">
      <dgm:prSet presAssocID="{FBB6AF97-518A-422F-9D00-054DAD4F48F8}" presName="Name13" presStyleLbl="parChTrans1D2" presStyleIdx="1" presStyleCnt="5"/>
      <dgm:spPr/>
      <dgm:t>
        <a:bodyPr/>
        <a:lstStyle/>
        <a:p>
          <a:endParaRPr lang="es-EC"/>
        </a:p>
      </dgm:t>
    </dgm:pt>
    <dgm:pt modelId="{B6913874-0E26-4FCB-94C9-D3750960E553}" type="pres">
      <dgm:prSet presAssocID="{306A59FF-6B58-4657-8BE9-F109538C6AB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F4200-CE10-411B-BE19-B934F918649B}" type="pres">
      <dgm:prSet presAssocID="{8B43697A-3BCC-4546-AEAE-5809BE34E478}" presName="Name13" presStyleLbl="parChTrans1D2" presStyleIdx="2" presStyleCnt="5"/>
      <dgm:spPr/>
      <dgm:t>
        <a:bodyPr/>
        <a:lstStyle/>
        <a:p>
          <a:endParaRPr lang="es-EC"/>
        </a:p>
      </dgm:t>
    </dgm:pt>
    <dgm:pt modelId="{1E74F51A-3665-4E78-8FBA-1ADA47B61610}" type="pres">
      <dgm:prSet presAssocID="{9ED53263-2260-4F36-91FA-3F64BFEC895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EC2D1A-A7A1-4BE7-BB36-8EECA3C08A2B}" type="pres">
      <dgm:prSet presAssocID="{E4ED7398-2E38-42FA-A1E6-463D81C8EEF0}" presName="Name13" presStyleLbl="parChTrans1D2" presStyleIdx="3" presStyleCnt="5"/>
      <dgm:spPr/>
      <dgm:t>
        <a:bodyPr/>
        <a:lstStyle/>
        <a:p>
          <a:endParaRPr lang="es-EC"/>
        </a:p>
      </dgm:t>
    </dgm:pt>
    <dgm:pt modelId="{5693EC4D-C20A-4E19-97BE-ADAF14E820C7}" type="pres">
      <dgm:prSet presAssocID="{AB564447-1FF1-45B1-9E85-FCCF4E2E518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2DCD1E-51E4-4B3B-99BF-01C24FCE24C3}" type="pres">
      <dgm:prSet presAssocID="{17E47B05-9CC3-42E8-BF80-FEAB10C95D5F}" presName="root" presStyleCnt="0"/>
      <dgm:spPr/>
      <dgm:t>
        <a:bodyPr/>
        <a:lstStyle/>
        <a:p>
          <a:endParaRPr lang="es-EC"/>
        </a:p>
      </dgm:t>
    </dgm:pt>
    <dgm:pt modelId="{3F7CCB99-47E5-41E5-B681-C43F8EF150DA}" type="pres">
      <dgm:prSet presAssocID="{17E47B05-9CC3-42E8-BF80-FEAB10C95D5F}" presName="rootComposite" presStyleCnt="0"/>
      <dgm:spPr/>
      <dgm:t>
        <a:bodyPr/>
        <a:lstStyle/>
        <a:p>
          <a:endParaRPr lang="es-EC"/>
        </a:p>
      </dgm:t>
    </dgm:pt>
    <dgm:pt modelId="{F13B266F-9229-4A6B-9DD3-78B45107815F}" type="pres">
      <dgm:prSet presAssocID="{17E47B05-9CC3-42E8-BF80-FEAB10C95D5F}" presName="rootText" presStyleLbl="node1" presStyleIdx="2" presStyleCnt="3" custScaleX="154588"/>
      <dgm:spPr/>
      <dgm:t>
        <a:bodyPr/>
        <a:lstStyle/>
        <a:p>
          <a:endParaRPr lang="es-EC"/>
        </a:p>
      </dgm:t>
    </dgm:pt>
    <dgm:pt modelId="{21751904-EF05-4436-BB46-DFD7C8C63DAF}" type="pres">
      <dgm:prSet presAssocID="{17E47B05-9CC3-42E8-BF80-FEAB10C95D5F}" presName="rootConnector" presStyleLbl="node1" presStyleIdx="2" presStyleCnt="3"/>
      <dgm:spPr/>
      <dgm:t>
        <a:bodyPr/>
        <a:lstStyle/>
        <a:p>
          <a:endParaRPr lang="es-EC"/>
        </a:p>
      </dgm:t>
    </dgm:pt>
    <dgm:pt modelId="{553B8DFF-ED03-4A13-A524-E55AA13E6BB6}" type="pres">
      <dgm:prSet presAssocID="{17E47B05-9CC3-42E8-BF80-FEAB10C95D5F}" presName="childShape" presStyleCnt="0"/>
      <dgm:spPr/>
      <dgm:t>
        <a:bodyPr/>
        <a:lstStyle/>
        <a:p>
          <a:endParaRPr lang="es-EC"/>
        </a:p>
      </dgm:t>
    </dgm:pt>
    <dgm:pt modelId="{456CAF59-4C29-42D3-8794-DF286A89BE8B}" type="pres">
      <dgm:prSet presAssocID="{019D103B-A1FC-47CA-BAB0-830C9E2C3231}" presName="Name13" presStyleLbl="parChTrans1D2" presStyleIdx="4" presStyleCnt="5"/>
      <dgm:spPr/>
      <dgm:t>
        <a:bodyPr/>
        <a:lstStyle/>
        <a:p>
          <a:endParaRPr lang="es-EC"/>
        </a:p>
      </dgm:t>
    </dgm:pt>
    <dgm:pt modelId="{BFDA0DD3-09CC-4C64-8B3E-75545EE578A9}" type="pres">
      <dgm:prSet presAssocID="{C2E14F21-C65D-4A24-8D91-7629D18BC735}" presName="childText" presStyleLbl="bgAcc1" presStyleIdx="4" presStyleCnt="5" custScaleX="178295" custScaleY="1867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7FE5A5-E3AD-485F-B062-DDFDDA749F3C}" type="presOf" srcId="{89E9B4DF-AFF9-4380-BC0E-3434DBEF0C55}" destId="{A48C41CB-5E51-4293-9BDD-B4F34CACE4FE}" srcOrd="1" destOrd="0" presId="urn:microsoft.com/office/officeart/2005/8/layout/hierarchy3"/>
    <dgm:cxn modelId="{9C7C83CE-9F30-4875-98D4-6D8A275784D9}" srcId="{89E9B4DF-AFF9-4380-BC0E-3434DBEF0C55}" destId="{306A59FF-6B58-4657-8BE9-F109538C6AB6}" srcOrd="0" destOrd="0" parTransId="{FBB6AF97-518A-422F-9D00-054DAD4F48F8}" sibTransId="{F84D89E6-015E-409D-B241-5CFC6C8E4D19}"/>
    <dgm:cxn modelId="{32C57C4E-28F1-440A-AF46-DF8CF5F285A4}" srcId="{B7444033-AC3C-4BC4-91FF-34F9652FE7C8}" destId="{00547676-33C9-4D99-8CA0-CCDE6EFB9D4C}" srcOrd="0" destOrd="0" parTransId="{13E280FF-D30E-40FC-8992-622EBB61F853}" sibTransId="{983A3BC9-A968-4AF1-A4EB-C5939CFACB64}"/>
    <dgm:cxn modelId="{F238873E-E847-4402-90AF-44B3F7CAA3EC}" type="presOf" srcId="{17E47B05-9CC3-42E8-BF80-FEAB10C95D5F}" destId="{21751904-EF05-4436-BB46-DFD7C8C63DAF}" srcOrd="1" destOrd="0" presId="urn:microsoft.com/office/officeart/2005/8/layout/hierarchy3"/>
    <dgm:cxn modelId="{4D6183FB-18F7-45D4-94D5-86CCFEEA02CD}" srcId="{707F4F7F-85D1-48B5-9BEA-E34714E690EC}" destId="{89E9B4DF-AFF9-4380-BC0E-3434DBEF0C55}" srcOrd="1" destOrd="0" parTransId="{983D1B6E-4C1A-494B-AE40-82634DA965D3}" sibTransId="{5FFA6C80-8F4F-4837-B679-AB0488966D9E}"/>
    <dgm:cxn modelId="{4D6D8632-98B6-4711-8026-96ACD430F948}" type="presOf" srcId="{707F4F7F-85D1-48B5-9BEA-E34714E690EC}" destId="{7997B42B-351B-4F34-A852-2C2EC6B64C84}" srcOrd="0" destOrd="0" presId="urn:microsoft.com/office/officeart/2005/8/layout/hierarchy3"/>
    <dgm:cxn modelId="{0826A8D7-4BF5-4342-BA93-96B64FC9C09F}" type="presOf" srcId="{B7444033-AC3C-4BC4-91FF-34F9652FE7C8}" destId="{4025DD7F-C53C-48D1-93DB-DA5F45C1C605}" srcOrd="1" destOrd="0" presId="urn:microsoft.com/office/officeart/2005/8/layout/hierarchy3"/>
    <dgm:cxn modelId="{4118DD53-ED98-4A73-99B3-BCBCDDD282CF}" srcId="{89E9B4DF-AFF9-4380-BC0E-3434DBEF0C55}" destId="{AB564447-1FF1-45B1-9E85-FCCF4E2E518E}" srcOrd="2" destOrd="0" parTransId="{E4ED7398-2E38-42FA-A1E6-463D81C8EEF0}" sibTransId="{0CF3A1EA-426A-4181-B704-B1200CF0711B}"/>
    <dgm:cxn modelId="{96751479-2BE1-41B1-A4EE-629263E9FE41}" type="presOf" srcId="{00547676-33C9-4D99-8CA0-CCDE6EFB9D4C}" destId="{864537DC-2F35-43E2-9EBA-3E42E571D7D9}" srcOrd="0" destOrd="0" presId="urn:microsoft.com/office/officeart/2005/8/layout/hierarchy3"/>
    <dgm:cxn modelId="{6EBE7DD1-0751-4354-AFE9-D3AAFBA6AACD}" srcId="{89E9B4DF-AFF9-4380-BC0E-3434DBEF0C55}" destId="{9ED53263-2260-4F36-91FA-3F64BFEC8950}" srcOrd="1" destOrd="0" parTransId="{8B43697A-3BCC-4546-AEAE-5809BE34E478}" sibTransId="{73655D95-636B-40A5-85FB-D287DF183B83}"/>
    <dgm:cxn modelId="{EC4570F1-7688-4F14-B332-6D783A8725AB}" type="presOf" srcId="{B7444033-AC3C-4BC4-91FF-34F9652FE7C8}" destId="{6DEBA45F-63EA-465A-8120-9A9C4408C34E}" srcOrd="0" destOrd="0" presId="urn:microsoft.com/office/officeart/2005/8/layout/hierarchy3"/>
    <dgm:cxn modelId="{9486F92B-462E-4B0D-9B64-D088953EC799}" type="presOf" srcId="{E4ED7398-2E38-42FA-A1E6-463D81C8EEF0}" destId="{F6EC2D1A-A7A1-4BE7-BB36-8EECA3C08A2B}" srcOrd="0" destOrd="0" presId="urn:microsoft.com/office/officeart/2005/8/layout/hierarchy3"/>
    <dgm:cxn modelId="{F065188C-DAAB-47F2-9697-3F23467EEC2F}" type="presOf" srcId="{306A59FF-6B58-4657-8BE9-F109538C6AB6}" destId="{B6913874-0E26-4FCB-94C9-D3750960E553}" srcOrd="0" destOrd="0" presId="urn:microsoft.com/office/officeart/2005/8/layout/hierarchy3"/>
    <dgm:cxn modelId="{5B0CD1CC-EDF9-46E8-A1BD-F38D4C1D4A16}" type="presOf" srcId="{9ED53263-2260-4F36-91FA-3F64BFEC8950}" destId="{1E74F51A-3665-4E78-8FBA-1ADA47B61610}" srcOrd="0" destOrd="0" presId="urn:microsoft.com/office/officeart/2005/8/layout/hierarchy3"/>
    <dgm:cxn modelId="{E8A54332-1AB9-458F-8E22-B21D46EA4622}" srcId="{707F4F7F-85D1-48B5-9BEA-E34714E690EC}" destId="{17E47B05-9CC3-42E8-BF80-FEAB10C95D5F}" srcOrd="2" destOrd="0" parTransId="{723B386B-7044-4252-B2BA-3CB38AA93F29}" sibTransId="{1DE77196-9D42-4ECF-ACA8-F3FBDA041E5B}"/>
    <dgm:cxn modelId="{B71138E8-D587-4AC3-B66D-CBFA394B9617}" srcId="{707F4F7F-85D1-48B5-9BEA-E34714E690EC}" destId="{B7444033-AC3C-4BC4-91FF-34F9652FE7C8}" srcOrd="0" destOrd="0" parTransId="{9AD19F54-9083-46F6-81CB-331CAF0481DE}" sibTransId="{C57EB18D-4BF4-4E76-914D-9D823F7A80A1}"/>
    <dgm:cxn modelId="{FD387F05-5821-4A72-B865-D65F84FC4356}" type="presOf" srcId="{8B43697A-3BCC-4546-AEAE-5809BE34E478}" destId="{EF4F4200-CE10-411B-BE19-B934F918649B}" srcOrd="0" destOrd="0" presId="urn:microsoft.com/office/officeart/2005/8/layout/hierarchy3"/>
    <dgm:cxn modelId="{744B5D0C-F8BD-437B-BCF2-7F57CF511012}" srcId="{17E47B05-9CC3-42E8-BF80-FEAB10C95D5F}" destId="{C2E14F21-C65D-4A24-8D91-7629D18BC735}" srcOrd="0" destOrd="0" parTransId="{019D103B-A1FC-47CA-BAB0-830C9E2C3231}" sibTransId="{6E6F5E3A-9D58-40AF-9C4B-392158B72BBF}"/>
    <dgm:cxn modelId="{6ADD2B6A-0996-4201-A1D8-1318DBC9F141}" type="presOf" srcId="{019D103B-A1FC-47CA-BAB0-830C9E2C3231}" destId="{456CAF59-4C29-42D3-8794-DF286A89BE8B}" srcOrd="0" destOrd="0" presId="urn:microsoft.com/office/officeart/2005/8/layout/hierarchy3"/>
    <dgm:cxn modelId="{4B1375F9-CA58-4D6C-8695-15523768F8C6}" type="presOf" srcId="{C2E14F21-C65D-4A24-8D91-7629D18BC735}" destId="{BFDA0DD3-09CC-4C64-8B3E-75545EE578A9}" srcOrd="0" destOrd="0" presId="urn:microsoft.com/office/officeart/2005/8/layout/hierarchy3"/>
    <dgm:cxn modelId="{0F39DAD0-0B7C-4884-8F0F-E60BC05A4506}" type="presOf" srcId="{AB564447-1FF1-45B1-9E85-FCCF4E2E518E}" destId="{5693EC4D-C20A-4E19-97BE-ADAF14E820C7}" srcOrd="0" destOrd="0" presId="urn:microsoft.com/office/officeart/2005/8/layout/hierarchy3"/>
    <dgm:cxn modelId="{3A435C94-067E-45E4-98D7-08BF044C31F1}" type="presOf" srcId="{89E9B4DF-AFF9-4380-BC0E-3434DBEF0C55}" destId="{6A644824-FD4D-4BE0-AE99-7B31103AC3C9}" srcOrd="0" destOrd="0" presId="urn:microsoft.com/office/officeart/2005/8/layout/hierarchy3"/>
    <dgm:cxn modelId="{DA233ED5-CD54-4434-9E09-E134864C7ACE}" type="presOf" srcId="{17E47B05-9CC3-42E8-BF80-FEAB10C95D5F}" destId="{F13B266F-9229-4A6B-9DD3-78B45107815F}" srcOrd="0" destOrd="0" presId="urn:microsoft.com/office/officeart/2005/8/layout/hierarchy3"/>
    <dgm:cxn modelId="{F9001327-3502-4292-9E76-281162ED59D6}" type="presOf" srcId="{FBB6AF97-518A-422F-9D00-054DAD4F48F8}" destId="{574F59A2-AD1D-4FEF-97C9-59151F23A205}" srcOrd="0" destOrd="0" presId="urn:microsoft.com/office/officeart/2005/8/layout/hierarchy3"/>
    <dgm:cxn modelId="{F21A6F1B-4900-4ACE-A0AA-3F78952E97BB}" type="presOf" srcId="{13E280FF-D30E-40FC-8992-622EBB61F853}" destId="{0C6D9C65-D305-4E58-96C7-00BD065B5190}" srcOrd="0" destOrd="0" presId="urn:microsoft.com/office/officeart/2005/8/layout/hierarchy3"/>
    <dgm:cxn modelId="{6FD00899-B9CB-44DD-94AB-D12B4B95940C}" type="presParOf" srcId="{7997B42B-351B-4F34-A852-2C2EC6B64C84}" destId="{2A94C3A0-E944-4516-88C1-B7BE9BA417BE}" srcOrd="0" destOrd="0" presId="urn:microsoft.com/office/officeart/2005/8/layout/hierarchy3"/>
    <dgm:cxn modelId="{949D179A-9051-4966-AE97-0EC460235537}" type="presParOf" srcId="{2A94C3A0-E944-4516-88C1-B7BE9BA417BE}" destId="{296E9CF0-6630-49A3-8B9F-A326F75E05D8}" srcOrd="0" destOrd="0" presId="urn:microsoft.com/office/officeart/2005/8/layout/hierarchy3"/>
    <dgm:cxn modelId="{D2316655-88F2-40F3-9166-8110E82E0FBC}" type="presParOf" srcId="{296E9CF0-6630-49A3-8B9F-A326F75E05D8}" destId="{6DEBA45F-63EA-465A-8120-9A9C4408C34E}" srcOrd="0" destOrd="0" presId="urn:microsoft.com/office/officeart/2005/8/layout/hierarchy3"/>
    <dgm:cxn modelId="{74492D1A-C00E-403F-9074-8F0583ACBB12}" type="presParOf" srcId="{296E9CF0-6630-49A3-8B9F-A326F75E05D8}" destId="{4025DD7F-C53C-48D1-93DB-DA5F45C1C605}" srcOrd="1" destOrd="0" presId="urn:microsoft.com/office/officeart/2005/8/layout/hierarchy3"/>
    <dgm:cxn modelId="{F93B9E00-3BEA-4B30-B8D2-D57FF711577C}" type="presParOf" srcId="{2A94C3A0-E944-4516-88C1-B7BE9BA417BE}" destId="{D1103ADD-41FC-4060-9C74-7A750AD5ED74}" srcOrd="1" destOrd="0" presId="urn:microsoft.com/office/officeart/2005/8/layout/hierarchy3"/>
    <dgm:cxn modelId="{D6DC92CF-C8E7-47C0-9958-0ED9A3D8C7C5}" type="presParOf" srcId="{D1103ADD-41FC-4060-9C74-7A750AD5ED74}" destId="{0C6D9C65-D305-4E58-96C7-00BD065B5190}" srcOrd="0" destOrd="0" presId="urn:microsoft.com/office/officeart/2005/8/layout/hierarchy3"/>
    <dgm:cxn modelId="{19B1F831-DDED-4DDF-B500-447C9974EBF0}" type="presParOf" srcId="{D1103ADD-41FC-4060-9C74-7A750AD5ED74}" destId="{864537DC-2F35-43E2-9EBA-3E42E571D7D9}" srcOrd="1" destOrd="0" presId="urn:microsoft.com/office/officeart/2005/8/layout/hierarchy3"/>
    <dgm:cxn modelId="{0253C813-FF8F-42B1-BCA6-7778B7153BFD}" type="presParOf" srcId="{7997B42B-351B-4F34-A852-2C2EC6B64C84}" destId="{D4784545-D480-4ADF-88FD-0D79205B7FE1}" srcOrd="1" destOrd="0" presId="urn:microsoft.com/office/officeart/2005/8/layout/hierarchy3"/>
    <dgm:cxn modelId="{29EED0E9-5664-4976-8348-425673142F77}" type="presParOf" srcId="{D4784545-D480-4ADF-88FD-0D79205B7FE1}" destId="{699026EF-308E-425A-8C46-AC315EC4FA36}" srcOrd="0" destOrd="0" presId="urn:microsoft.com/office/officeart/2005/8/layout/hierarchy3"/>
    <dgm:cxn modelId="{797839EB-81C8-4E66-BC11-B08E9E6C0B11}" type="presParOf" srcId="{699026EF-308E-425A-8C46-AC315EC4FA36}" destId="{6A644824-FD4D-4BE0-AE99-7B31103AC3C9}" srcOrd="0" destOrd="0" presId="urn:microsoft.com/office/officeart/2005/8/layout/hierarchy3"/>
    <dgm:cxn modelId="{DBE46F29-1B9C-478E-912C-EC365A59D765}" type="presParOf" srcId="{699026EF-308E-425A-8C46-AC315EC4FA36}" destId="{A48C41CB-5E51-4293-9BDD-B4F34CACE4FE}" srcOrd="1" destOrd="0" presId="urn:microsoft.com/office/officeart/2005/8/layout/hierarchy3"/>
    <dgm:cxn modelId="{372C7153-58F0-4CD1-9448-1F86E06DCF2F}" type="presParOf" srcId="{D4784545-D480-4ADF-88FD-0D79205B7FE1}" destId="{61D20452-20BF-43E0-901A-B64A95C40269}" srcOrd="1" destOrd="0" presId="urn:microsoft.com/office/officeart/2005/8/layout/hierarchy3"/>
    <dgm:cxn modelId="{6312A5A7-BA84-4730-ADD8-FE2F2560EA46}" type="presParOf" srcId="{61D20452-20BF-43E0-901A-B64A95C40269}" destId="{574F59A2-AD1D-4FEF-97C9-59151F23A205}" srcOrd="0" destOrd="0" presId="urn:microsoft.com/office/officeart/2005/8/layout/hierarchy3"/>
    <dgm:cxn modelId="{D8DC6D77-6325-4221-A6BD-D191BFED298C}" type="presParOf" srcId="{61D20452-20BF-43E0-901A-B64A95C40269}" destId="{B6913874-0E26-4FCB-94C9-D3750960E553}" srcOrd="1" destOrd="0" presId="urn:microsoft.com/office/officeart/2005/8/layout/hierarchy3"/>
    <dgm:cxn modelId="{0C54C8BA-C6C4-4269-BE17-88C23DC7F616}" type="presParOf" srcId="{61D20452-20BF-43E0-901A-B64A95C40269}" destId="{EF4F4200-CE10-411B-BE19-B934F918649B}" srcOrd="2" destOrd="0" presId="urn:microsoft.com/office/officeart/2005/8/layout/hierarchy3"/>
    <dgm:cxn modelId="{2ED5AA19-040E-44F0-8EAF-61354E93D372}" type="presParOf" srcId="{61D20452-20BF-43E0-901A-B64A95C40269}" destId="{1E74F51A-3665-4E78-8FBA-1ADA47B61610}" srcOrd="3" destOrd="0" presId="urn:microsoft.com/office/officeart/2005/8/layout/hierarchy3"/>
    <dgm:cxn modelId="{C7B0E242-F89B-4D2B-A03C-36D89EBF64C8}" type="presParOf" srcId="{61D20452-20BF-43E0-901A-B64A95C40269}" destId="{F6EC2D1A-A7A1-4BE7-BB36-8EECA3C08A2B}" srcOrd="4" destOrd="0" presId="urn:microsoft.com/office/officeart/2005/8/layout/hierarchy3"/>
    <dgm:cxn modelId="{E095C63A-C2FE-4A97-9725-2C6B35828FC2}" type="presParOf" srcId="{61D20452-20BF-43E0-901A-B64A95C40269}" destId="{5693EC4D-C20A-4E19-97BE-ADAF14E820C7}" srcOrd="5" destOrd="0" presId="urn:microsoft.com/office/officeart/2005/8/layout/hierarchy3"/>
    <dgm:cxn modelId="{05338171-F2E6-48B3-B463-E1055F1CB1C2}" type="presParOf" srcId="{7997B42B-351B-4F34-A852-2C2EC6B64C84}" destId="{5E2DCD1E-51E4-4B3B-99BF-01C24FCE24C3}" srcOrd="2" destOrd="0" presId="urn:microsoft.com/office/officeart/2005/8/layout/hierarchy3"/>
    <dgm:cxn modelId="{65C04FBB-81B0-4E75-A773-59D25FD06594}" type="presParOf" srcId="{5E2DCD1E-51E4-4B3B-99BF-01C24FCE24C3}" destId="{3F7CCB99-47E5-41E5-B681-C43F8EF150DA}" srcOrd="0" destOrd="0" presId="urn:microsoft.com/office/officeart/2005/8/layout/hierarchy3"/>
    <dgm:cxn modelId="{BD4F97F7-3FF2-4C91-B719-F71DB6911322}" type="presParOf" srcId="{3F7CCB99-47E5-41E5-B681-C43F8EF150DA}" destId="{F13B266F-9229-4A6B-9DD3-78B45107815F}" srcOrd="0" destOrd="0" presId="urn:microsoft.com/office/officeart/2005/8/layout/hierarchy3"/>
    <dgm:cxn modelId="{6D4C32E7-3748-48A4-A978-ECA1ADE62B8A}" type="presParOf" srcId="{3F7CCB99-47E5-41E5-B681-C43F8EF150DA}" destId="{21751904-EF05-4436-BB46-DFD7C8C63DAF}" srcOrd="1" destOrd="0" presId="urn:microsoft.com/office/officeart/2005/8/layout/hierarchy3"/>
    <dgm:cxn modelId="{8C4E6E63-CAE3-4CF2-847B-AA3C9CA8B7E5}" type="presParOf" srcId="{5E2DCD1E-51E4-4B3B-99BF-01C24FCE24C3}" destId="{553B8DFF-ED03-4A13-A524-E55AA13E6BB6}" srcOrd="1" destOrd="0" presId="urn:microsoft.com/office/officeart/2005/8/layout/hierarchy3"/>
    <dgm:cxn modelId="{4D3A0CD0-46B6-45D8-BD19-B68B616404E3}" type="presParOf" srcId="{553B8DFF-ED03-4A13-A524-E55AA13E6BB6}" destId="{456CAF59-4C29-42D3-8794-DF286A89BE8B}" srcOrd="0" destOrd="0" presId="urn:microsoft.com/office/officeart/2005/8/layout/hierarchy3"/>
    <dgm:cxn modelId="{BDB382D8-3AF1-4171-AC10-0C04E899BD97}" type="presParOf" srcId="{553B8DFF-ED03-4A13-A524-E55AA13E6BB6}" destId="{BFDA0DD3-09CC-4C64-8B3E-75545EE578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FC0209-CAE6-452A-8B7D-41536C4C2C25}" type="doc">
      <dgm:prSet loTypeId="urn:microsoft.com/office/officeart/2005/8/layout/equatio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FCD914C-CE2A-4D95-823A-F58FADD15603}">
      <dgm:prSet phldrT="[Texto]" custT="1"/>
      <dgm:spPr/>
      <dgm:t>
        <a:bodyPr/>
        <a:lstStyle/>
        <a:p>
          <a:r>
            <a:rPr lang="es-EC" sz="1200" b="1" dirty="0" smtClean="0"/>
            <a:t>Trabajo Participativo y Colaborativo</a:t>
          </a:r>
        </a:p>
      </dgm:t>
    </dgm:pt>
    <dgm:pt modelId="{481A09A9-B39D-48A4-8276-68D9020D1290}" type="parTrans" cxnId="{5807F229-3CD6-41E2-87AF-F2A7793C278B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053190AD-BE5F-42C4-AC4D-C35DF64110D0}" type="sibTrans" cxnId="{5807F229-3CD6-41E2-87AF-F2A7793C278B}">
      <dgm:prSet custT="1"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381911B7-6F37-4E70-AB62-EFEE3B7BB158}">
      <dgm:prSet phldrT="[Texto]" custT="1"/>
      <dgm:spPr/>
      <dgm:t>
        <a:bodyPr/>
        <a:lstStyle/>
        <a:p>
          <a:r>
            <a:rPr lang="es-EC" sz="1200" b="1" smtClean="0"/>
            <a:t>Aprendizaje  por acción y experiencia</a:t>
          </a:r>
          <a:endParaRPr lang="es-EC" sz="1200" b="1" dirty="0"/>
        </a:p>
      </dgm:t>
    </dgm:pt>
    <dgm:pt modelId="{C23299E0-73B8-49EF-A2AE-8EB14C7F6876}" type="parTrans" cxnId="{B115778B-46FE-4DB2-B009-99839D80C07F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EC95246F-420D-4F2C-A7EA-A4D1A07EB7DD}" type="sibTrans" cxnId="{B115778B-46FE-4DB2-B009-99839D80C07F}">
      <dgm:prSet custT="1"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BB26F3AD-5E3B-4423-AC4C-0817E064E61A}">
      <dgm:prSet phldrT="[Texto]" custT="1"/>
      <dgm:spPr/>
      <dgm:t>
        <a:bodyPr/>
        <a:lstStyle/>
        <a:p>
          <a:r>
            <a:rPr lang="es-EC" sz="1200" b="1" dirty="0" smtClean="0"/>
            <a:t>Sensibilización en el Manejo de Residuos Sólidos</a:t>
          </a:r>
          <a:endParaRPr lang="es-EC" sz="1200" b="1" dirty="0"/>
        </a:p>
      </dgm:t>
    </dgm:pt>
    <dgm:pt modelId="{E0EE59E6-7D58-45F6-BF16-346AD4C7A5F0}" type="parTrans" cxnId="{2B3451A8-FBCE-4F0C-9E8A-27EC8416B72A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D303C133-3414-40EE-9BA2-F98C134C1A64}" type="sibTrans" cxnId="{2B3451A8-FBCE-4F0C-9E8A-27EC8416B72A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458561A7-A3D7-469C-80F5-2745952FF1CB}">
      <dgm:prSet custT="1"/>
      <dgm:spPr/>
      <dgm:t>
        <a:bodyPr/>
        <a:lstStyle/>
        <a:p>
          <a:r>
            <a:rPr lang="es-ES" sz="1200" b="1" smtClean="0"/>
            <a:t>Capacitación</a:t>
          </a:r>
          <a:endParaRPr lang="es-EC" sz="1200" b="1" dirty="0"/>
        </a:p>
      </dgm:t>
    </dgm:pt>
    <dgm:pt modelId="{EA611BEA-78EF-4F6A-8358-A8D44C171E9B}" type="sibTrans" cxnId="{B1C4EDBB-9954-4E76-8973-366DB063EE85}">
      <dgm:prSet custT="1"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635AD68A-459F-4B89-9449-53B28CD5D660}" type="parTrans" cxnId="{B1C4EDBB-9954-4E76-8973-366DB063EE85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7CA4D31A-45BD-4646-B829-57BBCDC546D9}">
      <dgm:prSet custT="1"/>
      <dgm:spPr/>
      <dgm:t>
        <a:bodyPr/>
        <a:lstStyle/>
        <a:p>
          <a:r>
            <a:rPr lang="es-EC" sz="1200" b="1" dirty="0" smtClean="0"/>
            <a:t>Manual de Gestión de Residuos Sólidos</a:t>
          </a:r>
          <a:endParaRPr lang="es-EC" sz="1200" b="1" dirty="0"/>
        </a:p>
      </dgm:t>
    </dgm:pt>
    <dgm:pt modelId="{4B5F5BD3-09DA-4B50-A967-1D2DC0ADC411}" type="parTrans" cxnId="{F58E9214-854D-4B30-BAFC-A0E5A16506B1}">
      <dgm:prSet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D2D74729-8D8B-4538-8E41-562E31E39CBE}" type="sibTrans" cxnId="{F58E9214-854D-4B30-BAFC-A0E5A16506B1}">
      <dgm:prSet custT="1"/>
      <dgm:spPr/>
      <dgm:t>
        <a:bodyPr/>
        <a:lstStyle/>
        <a:p>
          <a:endParaRPr lang="es-EC" sz="1200" b="1">
            <a:solidFill>
              <a:schemeClr val="tx1"/>
            </a:solidFill>
          </a:endParaRPr>
        </a:p>
      </dgm:t>
    </dgm:pt>
    <dgm:pt modelId="{C1626E1D-BF40-4D55-9636-46C45EFE34F3}" type="pres">
      <dgm:prSet presAssocID="{BEFC0209-CAE6-452A-8B7D-41536C4C2C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B9B03A-864C-4DA0-A53E-B48716859B5E}" type="pres">
      <dgm:prSet presAssocID="{9FCD914C-CE2A-4D95-823A-F58FADD156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FDE9D3-9091-4C72-B89D-7E9D342D5ACC}" type="pres">
      <dgm:prSet presAssocID="{053190AD-BE5F-42C4-AC4D-C35DF64110D0}" presName="spacerL" presStyleCnt="0"/>
      <dgm:spPr/>
      <dgm:t>
        <a:bodyPr/>
        <a:lstStyle/>
        <a:p>
          <a:endParaRPr lang="es-EC"/>
        </a:p>
      </dgm:t>
    </dgm:pt>
    <dgm:pt modelId="{0921CE94-5B7C-4440-9F7B-87E7FC162143}" type="pres">
      <dgm:prSet presAssocID="{053190AD-BE5F-42C4-AC4D-C35DF64110D0}" presName="sibTrans" presStyleLbl="sibTrans2D1" presStyleIdx="0" presStyleCnt="4"/>
      <dgm:spPr/>
      <dgm:t>
        <a:bodyPr/>
        <a:lstStyle/>
        <a:p>
          <a:endParaRPr lang="es-EC"/>
        </a:p>
      </dgm:t>
    </dgm:pt>
    <dgm:pt modelId="{DA797088-0321-4A86-85FE-DC312C65422E}" type="pres">
      <dgm:prSet presAssocID="{053190AD-BE5F-42C4-AC4D-C35DF64110D0}" presName="spacerR" presStyleCnt="0"/>
      <dgm:spPr/>
      <dgm:t>
        <a:bodyPr/>
        <a:lstStyle/>
        <a:p>
          <a:endParaRPr lang="es-EC"/>
        </a:p>
      </dgm:t>
    </dgm:pt>
    <dgm:pt modelId="{960DF72C-DB04-4AEA-A9C9-4BFB50BB5B6B}" type="pres">
      <dgm:prSet presAssocID="{458561A7-A3D7-469C-80F5-2745952FF1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11B049-41B0-46D7-9C4A-68C32AA82DDC}" type="pres">
      <dgm:prSet presAssocID="{EA611BEA-78EF-4F6A-8358-A8D44C171E9B}" presName="spacerL" presStyleCnt="0"/>
      <dgm:spPr/>
      <dgm:t>
        <a:bodyPr/>
        <a:lstStyle/>
        <a:p>
          <a:endParaRPr lang="es-EC"/>
        </a:p>
      </dgm:t>
    </dgm:pt>
    <dgm:pt modelId="{AEB4DBB5-6E8D-4A4D-BC7D-5BBCD7022335}" type="pres">
      <dgm:prSet presAssocID="{EA611BEA-78EF-4F6A-8358-A8D44C171E9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284F24F-5B69-453D-ABFB-8AF0C398490C}" type="pres">
      <dgm:prSet presAssocID="{EA611BEA-78EF-4F6A-8358-A8D44C171E9B}" presName="spacerR" presStyleCnt="0"/>
      <dgm:spPr/>
      <dgm:t>
        <a:bodyPr/>
        <a:lstStyle/>
        <a:p>
          <a:endParaRPr lang="es-EC"/>
        </a:p>
      </dgm:t>
    </dgm:pt>
    <dgm:pt modelId="{CB5C6C6D-EF52-47FC-ACFB-9DAE84F6DFEC}" type="pres">
      <dgm:prSet presAssocID="{381911B7-6F37-4E70-AB62-EFEE3B7BB1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9A3DC-364B-49A4-A36C-FEA7EAB083D0}" type="pres">
      <dgm:prSet presAssocID="{EC95246F-420D-4F2C-A7EA-A4D1A07EB7DD}" presName="spacerL" presStyleCnt="0"/>
      <dgm:spPr/>
      <dgm:t>
        <a:bodyPr/>
        <a:lstStyle/>
        <a:p>
          <a:endParaRPr lang="es-EC"/>
        </a:p>
      </dgm:t>
    </dgm:pt>
    <dgm:pt modelId="{9BEA360D-35C7-4013-A3C4-293DBD839000}" type="pres">
      <dgm:prSet presAssocID="{EC95246F-420D-4F2C-A7EA-A4D1A07EB7DD}" presName="sibTrans" presStyleLbl="sibTrans2D1" presStyleIdx="2" presStyleCnt="4"/>
      <dgm:spPr/>
      <dgm:t>
        <a:bodyPr/>
        <a:lstStyle/>
        <a:p>
          <a:endParaRPr lang="es-EC"/>
        </a:p>
      </dgm:t>
    </dgm:pt>
    <dgm:pt modelId="{0AB5ACB8-FE72-4ACB-BFAA-634449045B50}" type="pres">
      <dgm:prSet presAssocID="{EC95246F-420D-4F2C-A7EA-A4D1A07EB7DD}" presName="spacerR" presStyleCnt="0"/>
      <dgm:spPr/>
      <dgm:t>
        <a:bodyPr/>
        <a:lstStyle/>
        <a:p>
          <a:endParaRPr lang="es-EC"/>
        </a:p>
      </dgm:t>
    </dgm:pt>
    <dgm:pt modelId="{7C9DF3EA-6C62-4323-A609-87E6CA1B13B7}" type="pres">
      <dgm:prSet presAssocID="{7CA4D31A-45BD-4646-B829-57BBCDC546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69CDE-85F7-4323-B4A4-2A204337C022}" type="pres">
      <dgm:prSet presAssocID="{D2D74729-8D8B-4538-8E41-562E31E39CBE}" presName="spacerL" presStyleCnt="0"/>
      <dgm:spPr/>
      <dgm:t>
        <a:bodyPr/>
        <a:lstStyle/>
        <a:p>
          <a:endParaRPr lang="es-EC"/>
        </a:p>
      </dgm:t>
    </dgm:pt>
    <dgm:pt modelId="{4566C1D9-2484-4010-90D1-A27D995C1DCF}" type="pres">
      <dgm:prSet presAssocID="{D2D74729-8D8B-4538-8E41-562E31E39CBE}" presName="sibTrans" presStyleLbl="sibTrans2D1" presStyleIdx="3" presStyleCnt="4"/>
      <dgm:spPr/>
      <dgm:t>
        <a:bodyPr/>
        <a:lstStyle/>
        <a:p>
          <a:endParaRPr lang="es-EC"/>
        </a:p>
      </dgm:t>
    </dgm:pt>
    <dgm:pt modelId="{EAC32EA8-F639-49B7-B637-BB42D385F96D}" type="pres">
      <dgm:prSet presAssocID="{D2D74729-8D8B-4538-8E41-562E31E39CBE}" presName="spacerR" presStyleCnt="0"/>
      <dgm:spPr/>
      <dgm:t>
        <a:bodyPr/>
        <a:lstStyle/>
        <a:p>
          <a:endParaRPr lang="es-EC"/>
        </a:p>
      </dgm:t>
    </dgm:pt>
    <dgm:pt modelId="{F892F04D-F51A-4A77-8F27-EE624D4CD704}" type="pres">
      <dgm:prSet presAssocID="{BB26F3AD-5E3B-4423-AC4C-0817E064E61A}" presName="node" presStyleLbl="node1" presStyleIdx="4" presStyleCnt="5" custScaleX="127128" custScaleY="1160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F46323-9672-4B20-BAB7-DB3DDBF272E7}" type="presOf" srcId="{9FCD914C-CE2A-4D95-823A-F58FADD15603}" destId="{54B9B03A-864C-4DA0-A53E-B48716859B5E}" srcOrd="0" destOrd="0" presId="urn:microsoft.com/office/officeart/2005/8/layout/equation1"/>
    <dgm:cxn modelId="{0998C288-47FB-48E0-8969-CBA29E7F26BE}" type="presOf" srcId="{053190AD-BE5F-42C4-AC4D-C35DF64110D0}" destId="{0921CE94-5B7C-4440-9F7B-87E7FC162143}" srcOrd="0" destOrd="0" presId="urn:microsoft.com/office/officeart/2005/8/layout/equation1"/>
    <dgm:cxn modelId="{12817196-46A0-4010-9E36-F2A0B887877E}" type="presOf" srcId="{D2D74729-8D8B-4538-8E41-562E31E39CBE}" destId="{4566C1D9-2484-4010-90D1-A27D995C1DCF}" srcOrd="0" destOrd="0" presId="urn:microsoft.com/office/officeart/2005/8/layout/equation1"/>
    <dgm:cxn modelId="{B1C4EDBB-9954-4E76-8973-366DB063EE85}" srcId="{BEFC0209-CAE6-452A-8B7D-41536C4C2C25}" destId="{458561A7-A3D7-469C-80F5-2745952FF1CB}" srcOrd="1" destOrd="0" parTransId="{635AD68A-459F-4B89-9449-53B28CD5D660}" sibTransId="{EA611BEA-78EF-4F6A-8358-A8D44C171E9B}"/>
    <dgm:cxn modelId="{BB2EA1EA-CC0E-471D-8A7D-181E171B2574}" type="presOf" srcId="{458561A7-A3D7-469C-80F5-2745952FF1CB}" destId="{960DF72C-DB04-4AEA-A9C9-4BFB50BB5B6B}" srcOrd="0" destOrd="0" presId="urn:microsoft.com/office/officeart/2005/8/layout/equation1"/>
    <dgm:cxn modelId="{8C5F33ED-041B-4555-9502-55444F69DB44}" type="presOf" srcId="{EA611BEA-78EF-4F6A-8358-A8D44C171E9B}" destId="{AEB4DBB5-6E8D-4A4D-BC7D-5BBCD7022335}" srcOrd="0" destOrd="0" presId="urn:microsoft.com/office/officeart/2005/8/layout/equation1"/>
    <dgm:cxn modelId="{2B3451A8-FBCE-4F0C-9E8A-27EC8416B72A}" srcId="{BEFC0209-CAE6-452A-8B7D-41536C4C2C25}" destId="{BB26F3AD-5E3B-4423-AC4C-0817E064E61A}" srcOrd="4" destOrd="0" parTransId="{E0EE59E6-7D58-45F6-BF16-346AD4C7A5F0}" sibTransId="{D303C133-3414-40EE-9BA2-F98C134C1A64}"/>
    <dgm:cxn modelId="{2B147511-5FB5-4023-B515-441E021CA3FA}" type="presOf" srcId="{BB26F3AD-5E3B-4423-AC4C-0817E064E61A}" destId="{F892F04D-F51A-4A77-8F27-EE624D4CD704}" srcOrd="0" destOrd="0" presId="urn:microsoft.com/office/officeart/2005/8/layout/equation1"/>
    <dgm:cxn modelId="{01EB63A5-6FCC-4EE5-8E1A-D442F378417A}" type="presOf" srcId="{7CA4D31A-45BD-4646-B829-57BBCDC546D9}" destId="{7C9DF3EA-6C62-4323-A609-87E6CA1B13B7}" srcOrd="0" destOrd="0" presId="urn:microsoft.com/office/officeart/2005/8/layout/equation1"/>
    <dgm:cxn modelId="{F58E9214-854D-4B30-BAFC-A0E5A16506B1}" srcId="{BEFC0209-CAE6-452A-8B7D-41536C4C2C25}" destId="{7CA4D31A-45BD-4646-B829-57BBCDC546D9}" srcOrd="3" destOrd="0" parTransId="{4B5F5BD3-09DA-4B50-A967-1D2DC0ADC411}" sibTransId="{D2D74729-8D8B-4538-8E41-562E31E39CBE}"/>
    <dgm:cxn modelId="{440B7B0A-341C-47EB-9061-7C20F1EA44D8}" type="presOf" srcId="{BEFC0209-CAE6-452A-8B7D-41536C4C2C25}" destId="{C1626E1D-BF40-4D55-9636-46C45EFE34F3}" srcOrd="0" destOrd="0" presId="urn:microsoft.com/office/officeart/2005/8/layout/equation1"/>
    <dgm:cxn modelId="{2F852298-23D3-41D4-8999-07E3E7729CC9}" type="presOf" srcId="{EC95246F-420D-4F2C-A7EA-A4D1A07EB7DD}" destId="{9BEA360D-35C7-4013-A3C4-293DBD839000}" srcOrd="0" destOrd="0" presId="urn:microsoft.com/office/officeart/2005/8/layout/equation1"/>
    <dgm:cxn modelId="{4800350D-ACD2-4E18-9360-93DC49FE9F16}" type="presOf" srcId="{381911B7-6F37-4E70-AB62-EFEE3B7BB158}" destId="{CB5C6C6D-EF52-47FC-ACFB-9DAE84F6DFEC}" srcOrd="0" destOrd="0" presId="urn:microsoft.com/office/officeart/2005/8/layout/equation1"/>
    <dgm:cxn modelId="{B115778B-46FE-4DB2-B009-99839D80C07F}" srcId="{BEFC0209-CAE6-452A-8B7D-41536C4C2C25}" destId="{381911B7-6F37-4E70-AB62-EFEE3B7BB158}" srcOrd="2" destOrd="0" parTransId="{C23299E0-73B8-49EF-A2AE-8EB14C7F6876}" sibTransId="{EC95246F-420D-4F2C-A7EA-A4D1A07EB7DD}"/>
    <dgm:cxn modelId="{5807F229-3CD6-41E2-87AF-F2A7793C278B}" srcId="{BEFC0209-CAE6-452A-8B7D-41536C4C2C25}" destId="{9FCD914C-CE2A-4D95-823A-F58FADD15603}" srcOrd="0" destOrd="0" parTransId="{481A09A9-B39D-48A4-8276-68D9020D1290}" sibTransId="{053190AD-BE5F-42C4-AC4D-C35DF64110D0}"/>
    <dgm:cxn modelId="{20844741-81C2-4A14-BDDF-94FE9F9652F4}" type="presParOf" srcId="{C1626E1D-BF40-4D55-9636-46C45EFE34F3}" destId="{54B9B03A-864C-4DA0-A53E-B48716859B5E}" srcOrd="0" destOrd="0" presId="urn:microsoft.com/office/officeart/2005/8/layout/equation1"/>
    <dgm:cxn modelId="{7597F90E-4638-4AD4-9D38-73AFE8FBC9B2}" type="presParOf" srcId="{C1626E1D-BF40-4D55-9636-46C45EFE34F3}" destId="{ABFDE9D3-9091-4C72-B89D-7E9D342D5ACC}" srcOrd="1" destOrd="0" presId="urn:microsoft.com/office/officeart/2005/8/layout/equation1"/>
    <dgm:cxn modelId="{65410E82-19C2-40D8-B164-43BCBDA6A802}" type="presParOf" srcId="{C1626E1D-BF40-4D55-9636-46C45EFE34F3}" destId="{0921CE94-5B7C-4440-9F7B-87E7FC162143}" srcOrd="2" destOrd="0" presId="urn:microsoft.com/office/officeart/2005/8/layout/equation1"/>
    <dgm:cxn modelId="{78E970DC-42BC-4D35-A00B-BE9229ED710F}" type="presParOf" srcId="{C1626E1D-BF40-4D55-9636-46C45EFE34F3}" destId="{DA797088-0321-4A86-85FE-DC312C65422E}" srcOrd="3" destOrd="0" presId="urn:microsoft.com/office/officeart/2005/8/layout/equation1"/>
    <dgm:cxn modelId="{911E9BD5-6C1E-480F-B0FD-0A3290ECC158}" type="presParOf" srcId="{C1626E1D-BF40-4D55-9636-46C45EFE34F3}" destId="{960DF72C-DB04-4AEA-A9C9-4BFB50BB5B6B}" srcOrd="4" destOrd="0" presId="urn:microsoft.com/office/officeart/2005/8/layout/equation1"/>
    <dgm:cxn modelId="{6AC6E0AE-3F2D-4110-91C1-03F5A526F095}" type="presParOf" srcId="{C1626E1D-BF40-4D55-9636-46C45EFE34F3}" destId="{BA11B049-41B0-46D7-9C4A-68C32AA82DDC}" srcOrd="5" destOrd="0" presId="urn:microsoft.com/office/officeart/2005/8/layout/equation1"/>
    <dgm:cxn modelId="{C1BE24B1-0EB2-48ED-AAAD-7C033868AA8F}" type="presParOf" srcId="{C1626E1D-BF40-4D55-9636-46C45EFE34F3}" destId="{AEB4DBB5-6E8D-4A4D-BC7D-5BBCD7022335}" srcOrd="6" destOrd="0" presId="urn:microsoft.com/office/officeart/2005/8/layout/equation1"/>
    <dgm:cxn modelId="{68897DA0-D1F0-42D6-B2E5-50B9AAEB4764}" type="presParOf" srcId="{C1626E1D-BF40-4D55-9636-46C45EFE34F3}" destId="{1284F24F-5B69-453D-ABFB-8AF0C398490C}" srcOrd="7" destOrd="0" presId="urn:microsoft.com/office/officeart/2005/8/layout/equation1"/>
    <dgm:cxn modelId="{5F491433-74C7-4487-918A-E5E655826804}" type="presParOf" srcId="{C1626E1D-BF40-4D55-9636-46C45EFE34F3}" destId="{CB5C6C6D-EF52-47FC-ACFB-9DAE84F6DFEC}" srcOrd="8" destOrd="0" presId="urn:microsoft.com/office/officeart/2005/8/layout/equation1"/>
    <dgm:cxn modelId="{F42AF5FF-E4B5-420F-9C65-E863912360CF}" type="presParOf" srcId="{C1626E1D-BF40-4D55-9636-46C45EFE34F3}" destId="{37B9A3DC-364B-49A4-A36C-FEA7EAB083D0}" srcOrd="9" destOrd="0" presId="urn:microsoft.com/office/officeart/2005/8/layout/equation1"/>
    <dgm:cxn modelId="{6E1B00AA-95D3-4327-B9BE-FC3FB5643276}" type="presParOf" srcId="{C1626E1D-BF40-4D55-9636-46C45EFE34F3}" destId="{9BEA360D-35C7-4013-A3C4-293DBD839000}" srcOrd="10" destOrd="0" presId="urn:microsoft.com/office/officeart/2005/8/layout/equation1"/>
    <dgm:cxn modelId="{C33CD262-7DD6-46D4-9FEF-CDB66CE87F84}" type="presParOf" srcId="{C1626E1D-BF40-4D55-9636-46C45EFE34F3}" destId="{0AB5ACB8-FE72-4ACB-BFAA-634449045B50}" srcOrd="11" destOrd="0" presId="urn:microsoft.com/office/officeart/2005/8/layout/equation1"/>
    <dgm:cxn modelId="{28833346-10DD-4B75-B3B7-AD19BBE55424}" type="presParOf" srcId="{C1626E1D-BF40-4D55-9636-46C45EFE34F3}" destId="{7C9DF3EA-6C62-4323-A609-87E6CA1B13B7}" srcOrd="12" destOrd="0" presId="urn:microsoft.com/office/officeart/2005/8/layout/equation1"/>
    <dgm:cxn modelId="{D64BC33B-10DA-4A4A-8C90-C617FC3CD859}" type="presParOf" srcId="{C1626E1D-BF40-4D55-9636-46C45EFE34F3}" destId="{DD169CDE-85F7-4323-B4A4-2A204337C022}" srcOrd="13" destOrd="0" presId="urn:microsoft.com/office/officeart/2005/8/layout/equation1"/>
    <dgm:cxn modelId="{728162F9-0CBC-4920-8BFA-2B28088BBFA4}" type="presParOf" srcId="{C1626E1D-BF40-4D55-9636-46C45EFE34F3}" destId="{4566C1D9-2484-4010-90D1-A27D995C1DCF}" srcOrd="14" destOrd="0" presId="urn:microsoft.com/office/officeart/2005/8/layout/equation1"/>
    <dgm:cxn modelId="{1F616490-0F3A-4ABA-885D-F07C8BFBE340}" type="presParOf" srcId="{C1626E1D-BF40-4D55-9636-46C45EFE34F3}" destId="{EAC32EA8-F639-49B7-B637-BB42D385F96D}" srcOrd="15" destOrd="0" presId="urn:microsoft.com/office/officeart/2005/8/layout/equation1"/>
    <dgm:cxn modelId="{0E85762C-6329-4023-B056-6A3F740AEB48}" type="presParOf" srcId="{C1626E1D-BF40-4D55-9636-46C45EFE34F3}" destId="{F892F04D-F51A-4A77-8F27-EE624D4CD704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423B0-0B43-4FF5-98F2-8FE680C4C0C4}">
      <dsp:nvSpPr>
        <dsp:cNvPr id="0" name=""/>
        <dsp:cNvSpPr/>
      </dsp:nvSpPr>
      <dsp:spPr>
        <a:xfrm>
          <a:off x="2431" y="0"/>
          <a:ext cx="3783508" cy="4814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de difusión, capacitación y principios de manejo de residuos sólidos</a:t>
          </a:r>
          <a:r>
            <a:rPr lang="es-EC" sz="1600" kern="12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kern="12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1" y="1925782"/>
        <a:ext cx="3783508" cy="1925782"/>
      </dsp:txXfrm>
    </dsp:sp>
    <dsp:sp modelId="{E1B8A71C-2106-4722-B95E-4F5726039E5E}">
      <dsp:nvSpPr>
        <dsp:cNvPr id="0" name=""/>
        <dsp:cNvSpPr/>
      </dsp:nvSpPr>
      <dsp:spPr>
        <a:xfrm>
          <a:off x="684072" y="75607"/>
          <a:ext cx="2420227" cy="20297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10DD-771C-4981-93AF-8853FE10D48B}">
      <dsp:nvSpPr>
        <dsp:cNvPr id="0" name=""/>
        <dsp:cNvSpPr/>
      </dsp:nvSpPr>
      <dsp:spPr>
        <a:xfrm>
          <a:off x="3899445" y="0"/>
          <a:ext cx="3783508" cy="4814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Acción participativa entre los </a:t>
          </a:r>
          <a:r>
            <a:rPr lang="es-ES" sz="2000" kern="12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sujetos de estudio.</a:t>
          </a:r>
          <a:endParaRPr lang="es-EC" sz="2000" kern="12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445" y="1925782"/>
        <a:ext cx="3783508" cy="1925782"/>
      </dsp:txXfrm>
    </dsp:sp>
    <dsp:sp modelId="{76659C1A-040E-40DD-877C-5DD31A63049C}">
      <dsp:nvSpPr>
        <dsp:cNvPr id="0" name=""/>
        <dsp:cNvSpPr/>
      </dsp:nvSpPr>
      <dsp:spPr>
        <a:xfrm>
          <a:off x="4610633" y="30533"/>
          <a:ext cx="2361132" cy="21198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D7AF9-99DE-43EE-8537-37B9CE9C46A9}">
      <dsp:nvSpPr>
        <dsp:cNvPr id="0" name=""/>
        <dsp:cNvSpPr/>
      </dsp:nvSpPr>
      <dsp:spPr>
        <a:xfrm>
          <a:off x="7796459" y="0"/>
          <a:ext cx="3783508" cy="4814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Propósito: Reducir, reutilizar y reciclar, propiciar adecuados procedimientos de selección, clasificación y almacenamiento temporal de los residuos sólidos orgánicos </a:t>
          </a:r>
          <a:r>
            <a:rPr lang="es-ES" sz="2000" kern="12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s-ES" sz="2000" kern="1200" smtClean="0">
              <a:solidFill>
                <a:srgbClr val="17163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inorgánicos.</a:t>
          </a:r>
          <a:endParaRPr lang="es-EC" sz="2000" kern="1200" dirty="0">
            <a:solidFill>
              <a:srgbClr val="17163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6459" y="1925782"/>
        <a:ext cx="3783508" cy="1925782"/>
      </dsp:txXfrm>
    </dsp:sp>
    <dsp:sp modelId="{681ED1F4-7A8B-4166-84E3-B42E29F2D3F4}">
      <dsp:nvSpPr>
        <dsp:cNvPr id="0" name=""/>
        <dsp:cNvSpPr/>
      </dsp:nvSpPr>
      <dsp:spPr>
        <a:xfrm>
          <a:off x="8566757" y="95279"/>
          <a:ext cx="2242911" cy="19903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E01D4-E8DD-4646-A2AF-140EAF804FA6}">
      <dsp:nvSpPr>
        <dsp:cNvPr id="0" name=""/>
        <dsp:cNvSpPr/>
      </dsp:nvSpPr>
      <dsp:spPr>
        <a:xfrm>
          <a:off x="437508" y="4036215"/>
          <a:ext cx="10655808" cy="7221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F7C1-A002-462A-95D9-76A4B69B1AF6}">
      <dsp:nvSpPr>
        <dsp:cNvPr id="0" name=""/>
        <dsp:cNvSpPr/>
      </dsp:nvSpPr>
      <dsp:spPr>
        <a:xfrm>
          <a:off x="664281" y="2432329"/>
          <a:ext cx="271964" cy="2228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982" y="0"/>
              </a:lnTo>
              <a:lnTo>
                <a:pt x="135982" y="2228326"/>
              </a:lnTo>
              <a:lnTo>
                <a:pt x="271964" y="22283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142" y="3490371"/>
        <a:ext cx="112243" cy="112243"/>
      </dsp:txXfrm>
    </dsp:sp>
    <dsp:sp modelId="{52EC9CBD-B178-4990-BA08-07AECC82D76E}">
      <dsp:nvSpPr>
        <dsp:cNvPr id="0" name=""/>
        <dsp:cNvSpPr/>
      </dsp:nvSpPr>
      <dsp:spPr>
        <a:xfrm>
          <a:off x="664281" y="2432329"/>
          <a:ext cx="271964" cy="181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982" y="0"/>
              </a:lnTo>
              <a:lnTo>
                <a:pt x="135982" y="1815073"/>
              </a:lnTo>
              <a:lnTo>
                <a:pt x="271964" y="18150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380" y="3293982"/>
        <a:ext cx="91766" cy="91766"/>
      </dsp:txXfrm>
    </dsp:sp>
    <dsp:sp modelId="{B649E57B-8F28-4866-A491-CFC768AD83CF}">
      <dsp:nvSpPr>
        <dsp:cNvPr id="0" name=""/>
        <dsp:cNvSpPr/>
      </dsp:nvSpPr>
      <dsp:spPr>
        <a:xfrm>
          <a:off x="664281" y="2432329"/>
          <a:ext cx="271964" cy="1365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982" y="0"/>
              </a:lnTo>
              <a:lnTo>
                <a:pt x="135982" y="1365330"/>
              </a:lnTo>
              <a:lnTo>
                <a:pt x="271964" y="1365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460" y="3080190"/>
        <a:ext cx="69607" cy="69607"/>
      </dsp:txXfrm>
    </dsp:sp>
    <dsp:sp modelId="{78E6440B-228E-4557-91CE-E91886775ACB}">
      <dsp:nvSpPr>
        <dsp:cNvPr id="0" name=""/>
        <dsp:cNvSpPr/>
      </dsp:nvSpPr>
      <dsp:spPr>
        <a:xfrm>
          <a:off x="664281" y="2432329"/>
          <a:ext cx="271964" cy="91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982" y="0"/>
              </a:lnTo>
              <a:lnTo>
                <a:pt x="135982" y="915587"/>
              </a:lnTo>
              <a:lnTo>
                <a:pt x="271964" y="9155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385" y="2866244"/>
        <a:ext cx="47756" cy="47756"/>
      </dsp:txXfrm>
    </dsp:sp>
    <dsp:sp modelId="{720FD9DF-B451-4B23-9AB0-F203A17DDBBF}">
      <dsp:nvSpPr>
        <dsp:cNvPr id="0" name=""/>
        <dsp:cNvSpPr/>
      </dsp:nvSpPr>
      <dsp:spPr>
        <a:xfrm>
          <a:off x="664281" y="2432329"/>
          <a:ext cx="271964" cy="46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982" y="0"/>
              </a:lnTo>
              <a:lnTo>
                <a:pt x="135982" y="465844"/>
              </a:lnTo>
              <a:lnTo>
                <a:pt x="271964" y="46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78" y="2651765"/>
        <a:ext cx="26971" cy="26971"/>
      </dsp:txXfrm>
    </dsp:sp>
    <dsp:sp modelId="{2BE1CF5D-49CA-4510-9974-1D3E4212D7BF}">
      <dsp:nvSpPr>
        <dsp:cNvPr id="0" name=""/>
        <dsp:cNvSpPr/>
      </dsp:nvSpPr>
      <dsp:spPr>
        <a:xfrm>
          <a:off x="664281" y="2386609"/>
          <a:ext cx="2719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5982" y="45720"/>
              </a:lnTo>
              <a:lnTo>
                <a:pt x="135982" y="61820"/>
              </a:lnTo>
              <a:lnTo>
                <a:pt x="271964" y="618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453" y="2425518"/>
        <a:ext cx="13622" cy="13622"/>
      </dsp:txXfrm>
    </dsp:sp>
    <dsp:sp modelId="{F1404CE5-7124-411A-BA95-FFCAAFAC749F}">
      <dsp:nvSpPr>
        <dsp:cNvPr id="0" name=""/>
        <dsp:cNvSpPr/>
      </dsp:nvSpPr>
      <dsp:spPr>
        <a:xfrm>
          <a:off x="664281" y="1998687"/>
          <a:ext cx="271964" cy="433642"/>
        </a:xfrm>
        <a:custGeom>
          <a:avLst/>
          <a:gdLst/>
          <a:ahLst/>
          <a:cxnLst/>
          <a:rect l="0" t="0" r="0" b="0"/>
          <a:pathLst>
            <a:path>
              <a:moveTo>
                <a:pt x="0" y="433642"/>
              </a:moveTo>
              <a:lnTo>
                <a:pt x="135982" y="433642"/>
              </a:lnTo>
              <a:lnTo>
                <a:pt x="135982" y="0"/>
              </a:lnTo>
              <a:lnTo>
                <a:pt x="2719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467" y="2202711"/>
        <a:ext cx="25593" cy="25593"/>
      </dsp:txXfrm>
    </dsp:sp>
    <dsp:sp modelId="{A586ABBE-00E0-436B-AD32-009146087018}">
      <dsp:nvSpPr>
        <dsp:cNvPr id="0" name=""/>
        <dsp:cNvSpPr/>
      </dsp:nvSpPr>
      <dsp:spPr>
        <a:xfrm>
          <a:off x="664281" y="1548943"/>
          <a:ext cx="271964" cy="883385"/>
        </a:xfrm>
        <a:custGeom>
          <a:avLst/>
          <a:gdLst/>
          <a:ahLst/>
          <a:cxnLst/>
          <a:rect l="0" t="0" r="0" b="0"/>
          <a:pathLst>
            <a:path>
              <a:moveTo>
                <a:pt x="0" y="883385"/>
              </a:moveTo>
              <a:lnTo>
                <a:pt x="135982" y="883385"/>
              </a:lnTo>
              <a:lnTo>
                <a:pt x="135982" y="0"/>
              </a:lnTo>
              <a:lnTo>
                <a:pt x="2719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156" y="1967529"/>
        <a:ext cx="46215" cy="46215"/>
      </dsp:txXfrm>
    </dsp:sp>
    <dsp:sp modelId="{D2052FDE-C00C-40E4-8FC1-DAF869E9893C}">
      <dsp:nvSpPr>
        <dsp:cNvPr id="0" name=""/>
        <dsp:cNvSpPr/>
      </dsp:nvSpPr>
      <dsp:spPr>
        <a:xfrm>
          <a:off x="664281" y="1099200"/>
          <a:ext cx="271964" cy="1333128"/>
        </a:xfrm>
        <a:custGeom>
          <a:avLst/>
          <a:gdLst/>
          <a:ahLst/>
          <a:cxnLst/>
          <a:rect l="0" t="0" r="0" b="0"/>
          <a:pathLst>
            <a:path>
              <a:moveTo>
                <a:pt x="0" y="1333128"/>
              </a:moveTo>
              <a:lnTo>
                <a:pt x="135982" y="1333128"/>
              </a:lnTo>
              <a:lnTo>
                <a:pt x="135982" y="0"/>
              </a:lnTo>
              <a:lnTo>
                <a:pt x="2719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249" y="1731750"/>
        <a:ext cx="68029" cy="68029"/>
      </dsp:txXfrm>
    </dsp:sp>
    <dsp:sp modelId="{17C48F45-6CD5-499F-A28C-77E22B302C45}">
      <dsp:nvSpPr>
        <dsp:cNvPr id="0" name=""/>
        <dsp:cNvSpPr/>
      </dsp:nvSpPr>
      <dsp:spPr>
        <a:xfrm>
          <a:off x="664281" y="649457"/>
          <a:ext cx="271964" cy="1782872"/>
        </a:xfrm>
        <a:custGeom>
          <a:avLst/>
          <a:gdLst/>
          <a:ahLst/>
          <a:cxnLst/>
          <a:rect l="0" t="0" r="0" b="0"/>
          <a:pathLst>
            <a:path>
              <a:moveTo>
                <a:pt x="0" y="1782872"/>
              </a:moveTo>
              <a:lnTo>
                <a:pt x="135982" y="1782872"/>
              </a:lnTo>
              <a:lnTo>
                <a:pt x="135982" y="0"/>
              </a:lnTo>
              <a:lnTo>
                <a:pt x="2719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176" y="1495806"/>
        <a:ext cx="90174" cy="90174"/>
      </dsp:txXfrm>
    </dsp:sp>
    <dsp:sp modelId="{80980A12-F755-4EC5-AA6A-998839343F95}">
      <dsp:nvSpPr>
        <dsp:cNvPr id="0" name=""/>
        <dsp:cNvSpPr/>
      </dsp:nvSpPr>
      <dsp:spPr>
        <a:xfrm>
          <a:off x="664281" y="199714"/>
          <a:ext cx="271964" cy="2232615"/>
        </a:xfrm>
        <a:custGeom>
          <a:avLst/>
          <a:gdLst/>
          <a:ahLst/>
          <a:cxnLst/>
          <a:rect l="0" t="0" r="0" b="0"/>
          <a:pathLst>
            <a:path>
              <a:moveTo>
                <a:pt x="0" y="2232615"/>
              </a:moveTo>
              <a:lnTo>
                <a:pt x="135982" y="2232615"/>
              </a:lnTo>
              <a:lnTo>
                <a:pt x="135982" y="0"/>
              </a:lnTo>
              <a:lnTo>
                <a:pt x="2719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036" y="1259793"/>
        <a:ext cx="112455" cy="112455"/>
      </dsp:txXfrm>
    </dsp:sp>
    <dsp:sp modelId="{83499CA0-4C8C-4643-AF2A-9940E8F94276}">
      <dsp:nvSpPr>
        <dsp:cNvPr id="0" name=""/>
        <dsp:cNvSpPr/>
      </dsp:nvSpPr>
      <dsp:spPr>
        <a:xfrm rot="16200000">
          <a:off x="-2086786" y="2100188"/>
          <a:ext cx="4837854" cy="66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Unidad1: Desechos sólidos una consecuencia de la vida</a:t>
          </a:r>
          <a:endParaRPr lang="es-EC" sz="2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86786" y="2100188"/>
        <a:ext cx="4837854" cy="664281"/>
      </dsp:txXfrm>
    </dsp:sp>
    <dsp:sp modelId="{352B3FD5-1E53-4FCC-9384-1D623B54E30B}">
      <dsp:nvSpPr>
        <dsp:cNvPr id="0" name=""/>
        <dsp:cNvSpPr/>
      </dsp:nvSpPr>
      <dsp:spPr>
        <a:xfrm>
          <a:off x="936246" y="19816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Impactos de la generación de desechos sólidos. 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19816"/>
        <a:ext cx="5021271" cy="359794"/>
      </dsp:txXfrm>
    </dsp:sp>
    <dsp:sp modelId="{1C98223C-E6EB-4A50-AD27-C35727AF6647}">
      <dsp:nvSpPr>
        <dsp:cNvPr id="0" name=""/>
        <dsp:cNvSpPr/>
      </dsp:nvSpPr>
      <dsp:spPr>
        <a:xfrm>
          <a:off x="936246" y="469560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Clasificación de los residuos sólidos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469560"/>
        <a:ext cx="5021271" cy="359794"/>
      </dsp:txXfrm>
    </dsp:sp>
    <dsp:sp modelId="{57BD345F-C506-4524-9CD9-9ED124FEA656}">
      <dsp:nvSpPr>
        <dsp:cNvPr id="0" name=""/>
        <dsp:cNvSpPr/>
      </dsp:nvSpPr>
      <dsp:spPr>
        <a:xfrm>
          <a:off x="936246" y="919303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Gestión de los residuos sólidos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919303"/>
        <a:ext cx="5021271" cy="359794"/>
      </dsp:txXfrm>
    </dsp:sp>
    <dsp:sp modelId="{B2C3312D-17E0-48E4-9D2B-D3ED9AC77B40}">
      <dsp:nvSpPr>
        <dsp:cNvPr id="0" name=""/>
        <dsp:cNvSpPr/>
      </dsp:nvSpPr>
      <dsp:spPr>
        <a:xfrm>
          <a:off x="936246" y="1369046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Problemas ambientales derivados del ineficiente manejo de los residuos sólidos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1369046"/>
        <a:ext cx="5021271" cy="359794"/>
      </dsp:txXfrm>
    </dsp:sp>
    <dsp:sp modelId="{F397BF71-68C4-4561-8298-F0E00FE1BC5E}">
      <dsp:nvSpPr>
        <dsp:cNvPr id="0" name=""/>
        <dsp:cNvSpPr/>
      </dsp:nvSpPr>
      <dsp:spPr>
        <a:xfrm>
          <a:off x="936246" y="1818789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Enfermedades derivadas del ineficiente manejo de residuos sólidos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1818789"/>
        <a:ext cx="5021271" cy="359794"/>
      </dsp:txXfrm>
    </dsp:sp>
    <dsp:sp modelId="{E3DCEADA-D3B0-41FF-89FC-01AE97028066}">
      <dsp:nvSpPr>
        <dsp:cNvPr id="0" name=""/>
        <dsp:cNvSpPr/>
      </dsp:nvSpPr>
      <dsp:spPr>
        <a:xfrm>
          <a:off x="936246" y="2268533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educación ambiental y el manejo de residuos sólidos 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2268533"/>
        <a:ext cx="5021271" cy="359794"/>
      </dsp:txXfrm>
    </dsp:sp>
    <dsp:sp modelId="{52B127C6-058E-4C21-882B-AF8E101955D8}">
      <dsp:nvSpPr>
        <dsp:cNvPr id="0" name=""/>
        <dsp:cNvSpPr/>
      </dsp:nvSpPr>
      <dsp:spPr>
        <a:xfrm>
          <a:off x="936246" y="2718276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de formación y educación 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2718276"/>
        <a:ext cx="5021271" cy="359794"/>
      </dsp:txXfrm>
    </dsp:sp>
    <dsp:sp modelId="{2E960DDA-B15A-4A27-851C-DCB119349078}">
      <dsp:nvSpPr>
        <dsp:cNvPr id="0" name=""/>
        <dsp:cNvSpPr/>
      </dsp:nvSpPr>
      <dsp:spPr>
        <a:xfrm>
          <a:off x="936246" y="3168019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Enfrentar la cultura del descarte: El reciclaje contra el descarte.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3168019"/>
        <a:ext cx="5021271" cy="359794"/>
      </dsp:txXfrm>
    </dsp:sp>
    <dsp:sp modelId="{E376FB97-BD8D-43F3-B25F-410825153521}">
      <dsp:nvSpPr>
        <dsp:cNvPr id="0" name=""/>
        <dsp:cNvSpPr/>
      </dsp:nvSpPr>
      <dsp:spPr>
        <a:xfrm>
          <a:off x="936246" y="3617762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Uso y aplicación de las cinco erres en el diario vivir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3617762"/>
        <a:ext cx="5021271" cy="359794"/>
      </dsp:txXfrm>
    </dsp:sp>
    <dsp:sp modelId="{DAF91371-05BC-4E2C-8BB6-61786CEA502A}">
      <dsp:nvSpPr>
        <dsp:cNvPr id="0" name=""/>
        <dsp:cNvSpPr/>
      </dsp:nvSpPr>
      <dsp:spPr>
        <a:xfrm>
          <a:off x="936246" y="4067505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del trabajo participativo para el uso de las cinco erres.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4067505"/>
        <a:ext cx="5021271" cy="359794"/>
      </dsp:txXfrm>
    </dsp:sp>
    <dsp:sp modelId="{10BFBB88-0D87-4B16-9CF3-E6FAFBA4BB7F}">
      <dsp:nvSpPr>
        <dsp:cNvPr id="0" name=""/>
        <dsp:cNvSpPr/>
      </dsp:nvSpPr>
      <dsp:spPr>
        <a:xfrm>
          <a:off x="936246" y="4480758"/>
          <a:ext cx="5021271" cy="359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para la aplicación en la educación no formal. 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246" y="4480758"/>
        <a:ext cx="5021271" cy="359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0D7DC-E7E9-4C97-8727-F48A3B42E4FD}">
      <dsp:nvSpPr>
        <dsp:cNvPr id="0" name=""/>
        <dsp:cNvSpPr/>
      </dsp:nvSpPr>
      <dsp:spPr>
        <a:xfrm>
          <a:off x="0" y="301"/>
          <a:ext cx="43030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1116F-47CD-4FA3-A115-08035789D6E7}">
      <dsp:nvSpPr>
        <dsp:cNvPr id="0" name=""/>
        <dsp:cNvSpPr/>
      </dsp:nvSpPr>
      <dsp:spPr>
        <a:xfrm>
          <a:off x="0" y="301"/>
          <a:ext cx="4303058" cy="49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Prevención, minimización y separación en la fuente</a:t>
          </a:r>
          <a:endParaRPr lang="es-EC" sz="1400" kern="1200" dirty="0"/>
        </a:p>
      </dsp:txBody>
      <dsp:txXfrm>
        <a:off x="0" y="301"/>
        <a:ext cx="4303058" cy="493178"/>
      </dsp:txXfrm>
    </dsp:sp>
    <dsp:sp modelId="{BE2A8E4D-53A8-4531-9E3C-BBC21A9062D7}">
      <dsp:nvSpPr>
        <dsp:cNvPr id="0" name=""/>
        <dsp:cNvSpPr/>
      </dsp:nvSpPr>
      <dsp:spPr>
        <a:xfrm>
          <a:off x="0" y="493479"/>
          <a:ext cx="43030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E22A6-1C96-450F-BB6A-91E955B0FA8C}">
      <dsp:nvSpPr>
        <dsp:cNvPr id="0" name=""/>
        <dsp:cNvSpPr/>
      </dsp:nvSpPr>
      <dsp:spPr>
        <a:xfrm>
          <a:off x="0" y="493479"/>
          <a:ext cx="4303058" cy="49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Generación</a:t>
          </a:r>
          <a:endParaRPr lang="es-EC" sz="1400" kern="1200" dirty="0"/>
        </a:p>
      </dsp:txBody>
      <dsp:txXfrm>
        <a:off x="0" y="493479"/>
        <a:ext cx="4303058" cy="493178"/>
      </dsp:txXfrm>
    </dsp:sp>
    <dsp:sp modelId="{33668D98-28C5-4AE1-BB6E-D29089FA127C}">
      <dsp:nvSpPr>
        <dsp:cNvPr id="0" name=""/>
        <dsp:cNvSpPr/>
      </dsp:nvSpPr>
      <dsp:spPr>
        <a:xfrm>
          <a:off x="0" y="986657"/>
          <a:ext cx="43030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D83C-6297-42A1-A354-757BA3960334}">
      <dsp:nvSpPr>
        <dsp:cNvPr id="0" name=""/>
        <dsp:cNvSpPr/>
      </dsp:nvSpPr>
      <dsp:spPr>
        <a:xfrm>
          <a:off x="0" y="986657"/>
          <a:ext cx="4303058" cy="49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Almacenamiento	</a:t>
          </a:r>
          <a:endParaRPr lang="es-EC" sz="1400" kern="1200" dirty="0"/>
        </a:p>
      </dsp:txBody>
      <dsp:txXfrm>
        <a:off x="0" y="986657"/>
        <a:ext cx="4303058" cy="493178"/>
      </dsp:txXfrm>
    </dsp:sp>
    <dsp:sp modelId="{A0057136-ABFD-44BD-810E-032B05593B5D}">
      <dsp:nvSpPr>
        <dsp:cNvPr id="0" name=""/>
        <dsp:cNvSpPr/>
      </dsp:nvSpPr>
      <dsp:spPr>
        <a:xfrm>
          <a:off x="0" y="1479835"/>
          <a:ext cx="43030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523463-0518-4FBE-94C8-83B6C523D882}">
      <dsp:nvSpPr>
        <dsp:cNvPr id="0" name=""/>
        <dsp:cNvSpPr/>
      </dsp:nvSpPr>
      <dsp:spPr>
        <a:xfrm>
          <a:off x="0" y="1479835"/>
          <a:ext cx="4303058" cy="49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79835"/>
        <a:ext cx="4303058" cy="493178"/>
      </dsp:txXfrm>
    </dsp:sp>
    <dsp:sp modelId="{F3F728EF-4956-4886-A23B-2DD1642EEA32}">
      <dsp:nvSpPr>
        <dsp:cNvPr id="0" name=""/>
        <dsp:cNvSpPr/>
      </dsp:nvSpPr>
      <dsp:spPr>
        <a:xfrm>
          <a:off x="0" y="1973013"/>
          <a:ext cx="43030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AC2FE-DD82-4B46-ADD4-0D3BAB9E34CE}">
      <dsp:nvSpPr>
        <dsp:cNvPr id="0" name=""/>
        <dsp:cNvSpPr/>
      </dsp:nvSpPr>
      <dsp:spPr>
        <a:xfrm>
          <a:off x="0" y="1973013"/>
          <a:ext cx="4303058" cy="49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Disposición Final</a:t>
          </a:r>
          <a:endParaRPr lang="es-EC" sz="1400" kern="1200" dirty="0"/>
        </a:p>
      </dsp:txBody>
      <dsp:txXfrm>
        <a:off x="0" y="1973013"/>
        <a:ext cx="4303058" cy="493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5ECD1-18A7-401F-B014-E7758E1C8EFA}">
      <dsp:nvSpPr>
        <dsp:cNvPr id="0" name=""/>
        <dsp:cNvSpPr/>
      </dsp:nvSpPr>
      <dsp:spPr>
        <a:xfrm>
          <a:off x="2725" y="56485"/>
          <a:ext cx="1476642" cy="4511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Unidad2</a:t>
          </a:r>
          <a:r>
            <a:rPr lang="es-EC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Diagnóstico </a:t>
          </a: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 manejo de residuos sólidos generados por los comerciantes minoristas del Mercado Central de Machala.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74" y="99734"/>
        <a:ext cx="1390144" cy="4425120"/>
      </dsp:txXfrm>
    </dsp:sp>
    <dsp:sp modelId="{742A1209-6C90-40F3-BBDA-A9BC52807DD5}">
      <dsp:nvSpPr>
        <dsp:cNvPr id="0" name=""/>
        <dsp:cNvSpPr/>
      </dsp:nvSpPr>
      <dsp:spPr>
        <a:xfrm rot="17975780">
          <a:off x="1027652" y="1514780"/>
          <a:ext cx="1785034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785034" y="214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543" y="1491601"/>
        <a:ext cx="89251" cy="89251"/>
      </dsp:txXfrm>
    </dsp:sp>
    <dsp:sp modelId="{1C3BD78C-4373-4E61-A4AA-9111B99DD213}">
      <dsp:nvSpPr>
        <dsp:cNvPr id="0" name=""/>
        <dsp:cNvSpPr/>
      </dsp:nvSpPr>
      <dsp:spPr>
        <a:xfrm>
          <a:off x="2360971" y="27684"/>
          <a:ext cx="2204009" cy="1464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Antecedentes 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3878" y="70591"/>
        <a:ext cx="2118195" cy="1379135"/>
      </dsp:txXfrm>
    </dsp:sp>
    <dsp:sp modelId="{87096B8E-CA5E-42CE-9CD4-469DA3A55484}">
      <dsp:nvSpPr>
        <dsp:cNvPr id="0" name=""/>
        <dsp:cNvSpPr/>
      </dsp:nvSpPr>
      <dsp:spPr>
        <a:xfrm rot="21266408">
          <a:off x="1477283" y="2247938"/>
          <a:ext cx="885770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885770" y="214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8025" y="2247240"/>
        <a:ext cx="44288" cy="44288"/>
      </dsp:txXfrm>
    </dsp:sp>
    <dsp:sp modelId="{4A79474D-E9C2-4C02-B5A3-2FE114AAE58D}">
      <dsp:nvSpPr>
        <dsp:cNvPr id="0" name=""/>
        <dsp:cNvSpPr/>
      </dsp:nvSpPr>
      <dsp:spPr>
        <a:xfrm>
          <a:off x="2360971" y="1657935"/>
          <a:ext cx="2204009" cy="1137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actual del manejo de residuos sólidos 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275" y="1691239"/>
        <a:ext cx="2137401" cy="1070473"/>
      </dsp:txXfrm>
    </dsp:sp>
    <dsp:sp modelId="{30B08455-E431-4C66-AF34-50C8AEC37D17}">
      <dsp:nvSpPr>
        <dsp:cNvPr id="0" name=""/>
        <dsp:cNvSpPr/>
      </dsp:nvSpPr>
      <dsp:spPr>
        <a:xfrm rot="3539049">
          <a:off x="1064700" y="3024006"/>
          <a:ext cx="1710938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710938" y="214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7395" y="3002679"/>
        <a:ext cx="85546" cy="85546"/>
      </dsp:txXfrm>
    </dsp:sp>
    <dsp:sp modelId="{B72ED36C-A666-4CEB-94D7-4B613AEB16C5}">
      <dsp:nvSpPr>
        <dsp:cNvPr id="0" name=""/>
        <dsp:cNvSpPr/>
      </dsp:nvSpPr>
      <dsp:spPr>
        <a:xfrm>
          <a:off x="2360971" y="2960317"/>
          <a:ext cx="2204009" cy="1636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Descripción del área de estudio 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8905" y="3008251"/>
        <a:ext cx="2108141" cy="1540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4E466-6B54-401F-8AD5-3891B8BA0F6E}">
      <dsp:nvSpPr>
        <dsp:cNvPr id="0" name=""/>
        <dsp:cNvSpPr/>
      </dsp:nvSpPr>
      <dsp:spPr>
        <a:xfrm>
          <a:off x="2637" y="1623778"/>
          <a:ext cx="1153130" cy="1113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 del medio ambiente del Mercado Central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50" y="1656391"/>
        <a:ext cx="1087904" cy="1048265"/>
      </dsp:txXfrm>
    </dsp:sp>
    <dsp:sp modelId="{0EE9F8C4-3F4F-49F4-B4E9-AC4DFA1E9029}">
      <dsp:nvSpPr>
        <dsp:cNvPr id="0" name=""/>
        <dsp:cNvSpPr/>
      </dsp:nvSpPr>
      <dsp:spPr>
        <a:xfrm>
          <a:off x="1271081" y="2037535"/>
          <a:ext cx="244463" cy="285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1081" y="2094730"/>
        <a:ext cx="171124" cy="171586"/>
      </dsp:txXfrm>
    </dsp:sp>
    <dsp:sp modelId="{7E4CE79B-E759-4588-9ED7-73EBC9BAEF3A}">
      <dsp:nvSpPr>
        <dsp:cNvPr id="0" name=""/>
        <dsp:cNvSpPr/>
      </dsp:nvSpPr>
      <dsp:spPr>
        <a:xfrm>
          <a:off x="1617020" y="1623778"/>
          <a:ext cx="1153130" cy="1113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Problemas ambientales comunes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9633" y="1656391"/>
        <a:ext cx="1087904" cy="1048265"/>
      </dsp:txXfrm>
    </dsp:sp>
    <dsp:sp modelId="{C86910FA-68C2-4F8F-88B8-05A67E43D25A}">
      <dsp:nvSpPr>
        <dsp:cNvPr id="0" name=""/>
        <dsp:cNvSpPr/>
      </dsp:nvSpPr>
      <dsp:spPr>
        <a:xfrm>
          <a:off x="2885464" y="2037535"/>
          <a:ext cx="244463" cy="285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464" y="2094730"/>
        <a:ext cx="171124" cy="171586"/>
      </dsp:txXfrm>
    </dsp:sp>
    <dsp:sp modelId="{18DEDF63-E213-4788-B6F2-D9BBE5BC8469}">
      <dsp:nvSpPr>
        <dsp:cNvPr id="0" name=""/>
        <dsp:cNvSpPr/>
      </dsp:nvSpPr>
      <dsp:spPr>
        <a:xfrm>
          <a:off x="3231403" y="1623778"/>
          <a:ext cx="1153130" cy="1113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políticas ambientales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016" y="1656391"/>
        <a:ext cx="1087904" cy="1048265"/>
      </dsp:txXfrm>
    </dsp:sp>
    <dsp:sp modelId="{0E36FB2F-18AD-4A92-9DD0-47C907F418B5}">
      <dsp:nvSpPr>
        <dsp:cNvPr id="0" name=""/>
        <dsp:cNvSpPr/>
      </dsp:nvSpPr>
      <dsp:spPr>
        <a:xfrm>
          <a:off x="4499847" y="2037535"/>
          <a:ext cx="244463" cy="285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9847" y="2094730"/>
        <a:ext cx="171124" cy="171586"/>
      </dsp:txXfrm>
    </dsp:sp>
    <dsp:sp modelId="{CA8522F1-4D90-4E4A-B173-4D7622EBAA89}">
      <dsp:nvSpPr>
        <dsp:cNvPr id="0" name=""/>
        <dsp:cNvSpPr/>
      </dsp:nvSpPr>
      <dsp:spPr>
        <a:xfrm>
          <a:off x="4845786" y="1623778"/>
          <a:ext cx="1153130" cy="1113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Condiciones generales de desarrollo de la zona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8399" y="1656391"/>
        <a:ext cx="1087904" cy="1048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11B00-AD59-4800-B031-9FEF9F098E3F}">
      <dsp:nvSpPr>
        <dsp:cNvPr id="0" name=""/>
        <dsp:cNvSpPr/>
      </dsp:nvSpPr>
      <dsp:spPr>
        <a:xfrm>
          <a:off x="1426157" y="653154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412" y="697678"/>
        <a:ext cx="11953" cy="2392"/>
      </dsp:txXfrm>
    </dsp:sp>
    <dsp:sp modelId="{3A18A03C-6C0F-4BB3-BD4D-CBBCF1AB128A}">
      <dsp:nvSpPr>
        <dsp:cNvPr id="0" name=""/>
        <dsp:cNvSpPr/>
      </dsp:nvSpPr>
      <dsp:spPr>
        <a:xfrm>
          <a:off x="5521" y="238277"/>
          <a:ext cx="1422436" cy="921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del medio físico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1" y="238277"/>
        <a:ext cx="1422436" cy="921195"/>
      </dsp:txXfrm>
    </dsp:sp>
    <dsp:sp modelId="{AD2A3CE7-3058-4EFF-AF9B-9F5C3CFE0FAD}">
      <dsp:nvSpPr>
        <dsp:cNvPr id="0" name=""/>
        <dsp:cNvSpPr/>
      </dsp:nvSpPr>
      <dsp:spPr>
        <a:xfrm>
          <a:off x="3087655" y="653154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909" y="697678"/>
        <a:ext cx="11953" cy="2392"/>
      </dsp:txXfrm>
    </dsp:sp>
    <dsp:sp modelId="{F4DB716F-5C64-48C9-B1C0-FDFF57FF9A13}">
      <dsp:nvSpPr>
        <dsp:cNvPr id="0" name=""/>
        <dsp:cNvSpPr/>
      </dsp:nvSpPr>
      <dsp:spPr>
        <a:xfrm>
          <a:off x="1667019" y="238277"/>
          <a:ext cx="1422436" cy="9211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del medio socioeconómico	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7019" y="238277"/>
        <a:ext cx="1422436" cy="921195"/>
      </dsp:txXfrm>
    </dsp:sp>
    <dsp:sp modelId="{18A5BF7E-5C9A-4754-A613-15128928B6AE}">
      <dsp:nvSpPr>
        <dsp:cNvPr id="0" name=""/>
        <dsp:cNvSpPr/>
      </dsp:nvSpPr>
      <dsp:spPr>
        <a:xfrm>
          <a:off x="4749153" y="653154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7407" y="697678"/>
        <a:ext cx="11953" cy="2392"/>
      </dsp:txXfrm>
    </dsp:sp>
    <dsp:sp modelId="{F5D7A992-FED5-46BD-88F3-8637C556F193}">
      <dsp:nvSpPr>
        <dsp:cNvPr id="0" name=""/>
        <dsp:cNvSpPr/>
      </dsp:nvSpPr>
      <dsp:spPr>
        <a:xfrm>
          <a:off x="3328517" y="238277"/>
          <a:ext cx="1422436" cy="921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de residuos sólidos</a:t>
          </a: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8517" y="238277"/>
        <a:ext cx="1422436" cy="921195"/>
      </dsp:txXfrm>
    </dsp:sp>
    <dsp:sp modelId="{B52CC9A8-24FB-455A-AF85-0198F66BC893}">
      <dsp:nvSpPr>
        <dsp:cNvPr id="0" name=""/>
        <dsp:cNvSpPr/>
      </dsp:nvSpPr>
      <dsp:spPr>
        <a:xfrm>
          <a:off x="716739" y="1157672"/>
          <a:ext cx="4984493" cy="208461"/>
        </a:xfrm>
        <a:custGeom>
          <a:avLst/>
          <a:gdLst/>
          <a:ahLst/>
          <a:cxnLst/>
          <a:rect l="0" t="0" r="0" b="0"/>
          <a:pathLst>
            <a:path>
              <a:moveTo>
                <a:pt x="4984493" y="0"/>
              </a:moveTo>
              <a:lnTo>
                <a:pt x="4984493" y="121330"/>
              </a:lnTo>
              <a:lnTo>
                <a:pt x="0" y="121330"/>
              </a:lnTo>
              <a:lnTo>
                <a:pt x="0" y="20846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230" y="1260706"/>
        <a:ext cx="249511" cy="2392"/>
      </dsp:txXfrm>
    </dsp:sp>
    <dsp:sp modelId="{71584C76-10F6-48D7-A39B-41A6A1884525}">
      <dsp:nvSpPr>
        <dsp:cNvPr id="0" name=""/>
        <dsp:cNvSpPr/>
      </dsp:nvSpPr>
      <dsp:spPr>
        <a:xfrm>
          <a:off x="4990015" y="238277"/>
          <a:ext cx="1422436" cy="9211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Recolección y clasificación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0015" y="238277"/>
        <a:ext cx="1422436" cy="921195"/>
      </dsp:txXfrm>
    </dsp:sp>
    <dsp:sp modelId="{850B114B-F034-4982-A32D-2353F0D1A234}">
      <dsp:nvSpPr>
        <dsp:cNvPr id="0" name=""/>
        <dsp:cNvSpPr/>
      </dsp:nvSpPr>
      <dsp:spPr>
        <a:xfrm>
          <a:off x="1426157" y="1813411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412" y="1857934"/>
        <a:ext cx="11953" cy="2392"/>
      </dsp:txXfrm>
    </dsp:sp>
    <dsp:sp modelId="{74B06960-F239-44C6-8721-BBF872E94C7F}">
      <dsp:nvSpPr>
        <dsp:cNvPr id="0" name=""/>
        <dsp:cNvSpPr/>
      </dsp:nvSpPr>
      <dsp:spPr>
        <a:xfrm>
          <a:off x="5521" y="1398533"/>
          <a:ext cx="1422436" cy="9211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Caracterización de los residuos sólidos urbanos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1" y="1398533"/>
        <a:ext cx="1422436" cy="921195"/>
      </dsp:txXfrm>
    </dsp:sp>
    <dsp:sp modelId="{CC0CA418-6934-4F4C-A081-C6653DFF0B8F}">
      <dsp:nvSpPr>
        <dsp:cNvPr id="0" name=""/>
        <dsp:cNvSpPr/>
      </dsp:nvSpPr>
      <dsp:spPr>
        <a:xfrm>
          <a:off x="3087655" y="1813411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909" y="1857934"/>
        <a:ext cx="11953" cy="2392"/>
      </dsp:txXfrm>
    </dsp:sp>
    <dsp:sp modelId="{2118D501-1A44-4FEA-8CDC-9A15F89271B4}">
      <dsp:nvSpPr>
        <dsp:cNvPr id="0" name=""/>
        <dsp:cNvSpPr/>
      </dsp:nvSpPr>
      <dsp:spPr>
        <a:xfrm>
          <a:off x="1667019" y="1398533"/>
          <a:ext cx="1422436" cy="921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Almacenamiento de los residuos sólidos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7019" y="1398533"/>
        <a:ext cx="1422436" cy="921195"/>
      </dsp:txXfrm>
    </dsp:sp>
    <dsp:sp modelId="{1FE6ADCE-BA08-4546-BE76-5304FAFF879B}">
      <dsp:nvSpPr>
        <dsp:cNvPr id="0" name=""/>
        <dsp:cNvSpPr/>
      </dsp:nvSpPr>
      <dsp:spPr>
        <a:xfrm>
          <a:off x="4749153" y="1813411"/>
          <a:ext cx="208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46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7407" y="1857934"/>
        <a:ext cx="11953" cy="2392"/>
      </dsp:txXfrm>
    </dsp:sp>
    <dsp:sp modelId="{3999C9DB-4182-46C5-9E72-439960976A0B}">
      <dsp:nvSpPr>
        <dsp:cNvPr id="0" name=""/>
        <dsp:cNvSpPr/>
      </dsp:nvSpPr>
      <dsp:spPr>
        <a:xfrm>
          <a:off x="3328517" y="1398533"/>
          <a:ext cx="1422436" cy="9211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Disposición final para ser entregada a los recolectores de basura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8517" y="1398533"/>
        <a:ext cx="1422436" cy="921195"/>
      </dsp:txXfrm>
    </dsp:sp>
    <dsp:sp modelId="{61671C8F-FFA9-4C61-9199-9D5F5122D62D}">
      <dsp:nvSpPr>
        <dsp:cNvPr id="0" name=""/>
        <dsp:cNvSpPr/>
      </dsp:nvSpPr>
      <dsp:spPr>
        <a:xfrm>
          <a:off x="4990015" y="1398533"/>
          <a:ext cx="1422436" cy="921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Principales problemas y áreas críticas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0015" y="1398533"/>
        <a:ext cx="1422436" cy="921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124CC-C154-48F1-BB65-3424F74FE1B1}">
      <dsp:nvSpPr>
        <dsp:cNvPr id="0" name=""/>
        <dsp:cNvSpPr/>
      </dsp:nvSpPr>
      <dsp:spPr>
        <a:xfrm>
          <a:off x="797413" y="395889"/>
          <a:ext cx="2862506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MODALIDAD DE LA INVESTIGACIÓN</a:t>
          </a:r>
          <a:endParaRPr lang="es-EC" sz="1300" b="1" kern="1200" dirty="0"/>
        </a:p>
      </dsp:txBody>
      <dsp:txXfrm>
        <a:off x="816562" y="415038"/>
        <a:ext cx="2824208" cy="615481"/>
      </dsp:txXfrm>
    </dsp:sp>
    <dsp:sp modelId="{5AC60F89-A636-4739-B663-9DF198E5BECC}">
      <dsp:nvSpPr>
        <dsp:cNvPr id="0" name=""/>
        <dsp:cNvSpPr/>
      </dsp:nvSpPr>
      <dsp:spPr>
        <a:xfrm>
          <a:off x="2182947" y="1049669"/>
          <a:ext cx="91440" cy="261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C0F3-CB2E-44E9-85F3-C4EE2CCA635A}">
      <dsp:nvSpPr>
        <dsp:cNvPr id="0" name=""/>
        <dsp:cNvSpPr/>
      </dsp:nvSpPr>
      <dsp:spPr>
        <a:xfrm>
          <a:off x="864839" y="1311181"/>
          <a:ext cx="2727654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INVESTIGACIÓN DE CAMPO Y BIBLIOGRAFICA </a:t>
          </a:r>
          <a:endParaRPr lang="es-EC" sz="1300" b="1" kern="1200" dirty="0"/>
        </a:p>
      </dsp:txBody>
      <dsp:txXfrm>
        <a:off x="883988" y="1330330"/>
        <a:ext cx="2689356" cy="615481"/>
      </dsp:txXfrm>
    </dsp:sp>
    <dsp:sp modelId="{D0580E91-ECC8-4722-B0E8-F767B889DEEB}">
      <dsp:nvSpPr>
        <dsp:cNvPr id="0" name=""/>
        <dsp:cNvSpPr/>
      </dsp:nvSpPr>
      <dsp:spPr>
        <a:xfrm>
          <a:off x="1036527" y="1964961"/>
          <a:ext cx="1192139" cy="261511"/>
        </a:xfrm>
        <a:custGeom>
          <a:avLst/>
          <a:gdLst/>
          <a:ahLst/>
          <a:cxnLst/>
          <a:rect l="0" t="0" r="0" b="0"/>
          <a:pathLst>
            <a:path>
              <a:moveTo>
                <a:pt x="1192139" y="0"/>
              </a:moveTo>
              <a:lnTo>
                <a:pt x="1192139" y="130755"/>
              </a:lnTo>
              <a:lnTo>
                <a:pt x="0" y="130755"/>
              </a:lnTo>
              <a:lnTo>
                <a:pt x="0" y="2615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594F3-7B9B-4269-8863-3F238A16F8AF}">
      <dsp:nvSpPr>
        <dsp:cNvPr id="0" name=""/>
        <dsp:cNvSpPr/>
      </dsp:nvSpPr>
      <dsp:spPr>
        <a:xfrm>
          <a:off x="48532" y="2226472"/>
          <a:ext cx="1975991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NIVEL O TIPO DE INVESTIGACIÓN </a:t>
          </a:r>
          <a:endParaRPr lang="es-EC" sz="1300" b="1" kern="1200" dirty="0"/>
        </a:p>
      </dsp:txBody>
      <dsp:txXfrm>
        <a:off x="67681" y="2245621"/>
        <a:ext cx="1937693" cy="615481"/>
      </dsp:txXfrm>
    </dsp:sp>
    <dsp:sp modelId="{38023BF1-EC69-4D4E-8846-EB51FB52853C}">
      <dsp:nvSpPr>
        <dsp:cNvPr id="0" name=""/>
        <dsp:cNvSpPr/>
      </dsp:nvSpPr>
      <dsp:spPr>
        <a:xfrm>
          <a:off x="990807" y="2880252"/>
          <a:ext cx="91440" cy="261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43563-AB20-4CB1-857A-612D6A6BECB5}">
      <dsp:nvSpPr>
        <dsp:cNvPr id="0" name=""/>
        <dsp:cNvSpPr/>
      </dsp:nvSpPr>
      <dsp:spPr>
        <a:xfrm>
          <a:off x="445" y="3141764"/>
          <a:ext cx="2072165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DESCRIPTIVO</a:t>
          </a:r>
          <a:endParaRPr lang="es-EC" sz="1300" b="1" kern="1200" dirty="0"/>
        </a:p>
      </dsp:txBody>
      <dsp:txXfrm>
        <a:off x="19594" y="3160913"/>
        <a:ext cx="2033867" cy="615481"/>
      </dsp:txXfrm>
    </dsp:sp>
    <dsp:sp modelId="{1ED07418-0E61-4E19-99D3-6335F74307E1}">
      <dsp:nvSpPr>
        <dsp:cNvPr id="0" name=""/>
        <dsp:cNvSpPr/>
      </dsp:nvSpPr>
      <dsp:spPr>
        <a:xfrm>
          <a:off x="2228667" y="1964961"/>
          <a:ext cx="1153520" cy="26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5"/>
              </a:lnTo>
              <a:lnTo>
                <a:pt x="1153520" y="130755"/>
              </a:lnTo>
              <a:lnTo>
                <a:pt x="1153520" y="2615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90454-32DF-40C6-B7DC-EEA3843C743F}">
      <dsp:nvSpPr>
        <dsp:cNvPr id="0" name=""/>
        <dsp:cNvSpPr/>
      </dsp:nvSpPr>
      <dsp:spPr>
        <a:xfrm>
          <a:off x="2355573" y="2226472"/>
          <a:ext cx="2053228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ENFOQUE</a:t>
          </a:r>
          <a:r>
            <a:rPr lang="es-EC" sz="1300" b="1" kern="1200" baseline="0" smtClean="0"/>
            <a:t> DE LA INVESTIGACIÓN</a:t>
          </a:r>
          <a:endParaRPr lang="es-EC" sz="1300" b="1" kern="1200" dirty="0"/>
        </a:p>
      </dsp:txBody>
      <dsp:txXfrm>
        <a:off x="2374722" y="2245621"/>
        <a:ext cx="2014930" cy="615481"/>
      </dsp:txXfrm>
    </dsp:sp>
    <dsp:sp modelId="{28DC3A51-7782-4634-874F-B22A5F20523D}">
      <dsp:nvSpPr>
        <dsp:cNvPr id="0" name=""/>
        <dsp:cNvSpPr/>
      </dsp:nvSpPr>
      <dsp:spPr>
        <a:xfrm>
          <a:off x="3336467" y="2880252"/>
          <a:ext cx="91440" cy="261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2181-BB09-44F8-A1B3-850F7180F01E}">
      <dsp:nvSpPr>
        <dsp:cNvPr id="0" name=""/>
        <dsp:cNvSpPr/>
      </dsp:nvSpPr>
      <dsp:spPr>
        <a:xfrm>
          <a:off x="2366811" y="3141764"/>
          <a:ext cx="2030751" cy="653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MIXTO: CUALITATIVO Y CUANTITATIVO</a:t>
          </a:r>
          <a:endParaRPr lang="es-EC" sz="1300" b="1" kern="1200" dirty="0"/>
        </a:p>
      </dsp:txBody>
      <dsp:txXfrm>
        <a:off x="2385960" y="3160913"/>
        <a:ext cx="1992453" cy="615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BA45F-63EA-465A-8120-9A9C4408C34E}">
      <dsp:nvSpPr>
        <dsp:cNvPr id="0" name=""/>
        <dsp:cNvSpPr/>
      </dsp:nvSpPr>
      <dsp:spPr>
        <a:xfrm>
          <a:off x="1083" y="198903"/>
          <a:ext cx="1911546" cy="725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INSTRUMENTOS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22323" y="220143"/>
        <a:ext cx="1869066" cy="682711"/>
      </dsp:txXfrm>
    </dsp:sp>
    <dsp:sp modelId="{0C6D9C65-D305-4E58-96C7-00BD065B5190}">
      <dsp:nvSpPr>
        <dsp:cNvPr id="0" name=""/>
        <dsp:cNvSpPr/>
      </dsp:nvSpPr>
      <dsp:spPr>
        <a:xfrm>
          <a:off x="192238" y="924094"/>
          <a:ext cx="191154" cy="54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893"/>
              </a:lnTo>
              <a:lnTo>
                <a:pt x="191154" y="5438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37DC-2F35-43E2-9EBA-3E42E571D7D9}">
      <dsp:nvSpPr>
        <dsp:cNvPr id="0" name=""/>
        <dsp:cNvSpPr/>
      </dsp:nvSpPr>
      <dsp:spPr>
        <a:xfrm>
          <a:off x="383392" y="1105392"/>
          <a:ext cx="1649003" cy="72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CUESTIONARIOS ESTRUCTURADOS</a:t>
          </a:r>
          <a:endParaRPr lang="es-EC" sz="1100" kern="1200" dirty="0"/>
        </a:p>
      </dsp:txBody>
      <dsp:txXfrm>
        <a:off x="404632" y="1126632"/>
        <a:ext cx="1606523" cy="682711"/>
      </dsp:txXfrm>
    </dsp:sp>
    <dsp:sp modelId="{6A644824-FD4D-4BE0-AE99-7B31103AC3C9}">
      <dsp:nvSpPr>
        <dsp:cNvPr id="0" name=""/>
        <dsp:cNvSpPr/>
      </dsp:nvSpPr>
      <dsp:spPr>
        <a:xfrm>
          <a:off x="2275225" y="198903"/>
          <a:ext cx="1916245" cy="725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759972"/>
                <a:satOff val="-18065"/>
                <a:lumOff val="7550"/>
                <a:alphaOff val="0"/>
                <a:tint val="86000"/>
                <a:satMod val="11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TECNICAS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2296465" y="220143"/>
        <a:ext cx="1873765" cy="682711"/>
      </dsp:txXfrm>
    </dsp:sp>
    <dsp:sp modelId="{574F59A2-AD1D-4FEF-97C9-59151F23A205}">
      <dsp:nvSpPr>
        <dsp:cNvPr id="0" name=""/>
        <dsp:cNvSpPr/>
      </dsp:nvSpPr>
      <dsp:spPr>
        <a:xfrm>
          <a:off x="2466849" y="924094"/>
          <a:ext cx="191624" cy="54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893"/>
              </a:lnTo>
              <a:lnTo>
                <a:pt x="191624" y="5438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3874-0E26-4FCB-94C9-D3750960E553}">
      <dsp:nvSpPr>
        <dsp:cNvPr id="0" name=""/>
        <dsp:cNvSpPr/>
      </dsp:nvSpPr>
      <dsp:spPr>
        <a:xfrm>
          <a:off x="2658474" y="1105392"/>
          <a:ext cx="1160305" cy="72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OBSERVACIÓN</a:t>
          </a:r>
          <a:endParaRPr lang="es-EC" sz="1200" kern="1200" dirty="0"/>
        </a:p>
      </dsp:txBody>
      <dsp:txXfrm>
        <a:off x="2679714" y="1126632"/>
        <a:ext cx="1117825" cy="682711"/>
      </dsp:txXfrm>
    </dsp:sp>
    <dsp:sp modelId="{EF4F4200-CE10-411B-BE19-B934F918649B}">
      <dsp:nvSpPr>
        <dsp:cNvPr id="0" name=""/>
        <dsp:cNvSpPr/>
      </dsp:nvSpPr>
      <dsp:spPr>
        <a:xfrm>
          <a:off x="2466849" y="924094"/>
          <a:ext cx="191624" cy="145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382"/>
              </a:lnTo>
              <a:lnTo>
                <a:pt x="191624" y="145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F51A-3665-4E78-8FBA-1ADA47B61610}">
      <dsp:nvSpPr>
        <dsp:cNvPr id="0" name=""/>
        <dsp:cNvSpPr/>
      </dsp:nvSpPr>
      <dsp:spPr>
        <a:xfrm>
          <a:off x="2658474" y="2011881"/>
          <a:ext cx="1160305" cy="72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ENTREVISTA</a:t>
          </a:r>
          <a:endParaRPr lang="es-EC" sz="1200" kern="1200" dirty="0"/>
        </a:p>
      </dsp:txBody>
      <dsp:txXfrm>
        <a:off x="2679714" y="2033121"/>
        <a:ext cx="1117825" cy="682711"/>
      </dsp:txXfrm>
    </dsp:sp>
    <dsp:sp modelId="{F6EC2D1A-A7A1-4BE7-BB36-8EECA3C08A2B}">
      <dsp:nvSpPr>
        <dsp:cNvPr id="0" name=""/>
        <dsp:cNvSpPr/>
      </dsp:nvSpPr>
      <dsp:spPr>
        <a:xfrm>
          <a:off x="2466849" y="924094"/>
          <a:ext cx="191624" cy="2356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871"/>
              </a:lnTo>
              <a:lnTo>
                <a:pt x="191624" y="23568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3EC4D-C20A-4E19-97BE-ADAF14E820C7}">
      <dsp:nvSpPr>
        <dsp:cNvPr id="0" name=""/>
        <dsp:cNvSpPr/>
      </dsp:nvSpPr>
      <dsp:spPr>
        <a:xfrm>
          <a:off x="2658474" y="2918370"/>
          <a:ext cx="1160305" cy="72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ENCUESTA</a:t>
          </a:r>
          <a:endParaRPr lang="es-EC" sz="1200" kern="1200" dirty="0"/>
        </a:p>
      </dsp:txBody>
      <dsp:txXfrm>
        <a:off x="2679714" y="2939610"/>
        <a:ext cx="1117825" cy="682711"/>
      </dsp:txXfrm>
    </dsp:sp>
    <dsp:sp modelId="{F13B266F-9229-4A6B-9DD3-78B45107815F}">
      <dsp:nvSpPr>
        <dsp:cNvPr id="0" name=""/>
        <dsp:cNvSpPr/>
      </dsp:nvSpPr>
      <dsp:spPr>
        <a:xfrm>
          <a:off x="4554066" y="198903"/>
          <a:ext cx="2242117" cy="725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RECOLECIÓN DE LA INFORMACIÓN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575306" y="220143"/>
        <a:ext cx="2199637" cy="682711"/>
      </dsp:txXfrm>
    </dsp:sp>
    <dsp:sp modelId="{456CAF59-4C29-42D3-8794-DF286A89BE8B}">
      <dsp:nvSpPr>
        <dsp:cNvPr id="0" name=""/>
        <dsp:cNvSpPr/>
      </dsp:nvSpPr>
      <dsp:spPr>
        <a:xfrm>
          <a:off x="4778278" y="924094"/>
          <a:ext cx="224211" cy="85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22"/>
              </a:lnTo>
              <a:lnTo>
                <a:pt x="224211" y="8586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A0DD3-09CC-4C64-8B3E-75545EE578A9}">
      <dsp:nvSpPr>
        <dsp:cNvPr id="0" name=""/>
        <dsp:cNvSpPr/>
      </dsp:nvSpPr>
      <dsp:spPr>
        <a:xfrm>
          <a:off x="5002489" y="1105392"/>
          <a:ext cx="2068767" cy="135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APLICACIÓN DE LOS INSTRUMENTOS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OBSERVACIÓN DIRECTA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ENTREVISTA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ENCUESTA</a:t>
          </a:r>
          <a:endParaRPr lang="es-EC" sz="1200" kern="1200" dirty="0"/>
        </a:p>
      </dsp:txBody>
      <dsp:txXfrm>
        <a:off x="5042165" y="1145068"/>
        <a:ext cx="1989415" cy="12752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348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8/6/2014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CD8D479-8942-46E8-A226-A4E01F7A105C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C" smtClean="0"/>
              <a:t>July 22, 2012</a:t>
            </a:r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C" smtClean="0"/>
              <a:t>Footer text here</a:t>
            </a:r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8D479-8942-46E8-A226-A4E01F7A105C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42" y="404304"/>
            <a:ext cx="3560619" cy="91835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6196" y="1751501"/>
            <a:ext cx="11319717" cy="1878388"/>
          </a:xfrm>
        </p:spPr>
        <p:txBody>
          <a:bodyPr/>
          <a:lstStyle/>
          <a:p>
            <a:pPr algn="ctr"/>
            <a:r>
              <a:rPr lang="es-EC" sz="2000" b="0" dirty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</a:t>
            </a:r>
            <a:r>
              <a:rPr lang="es-EC" sz="2000" b="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br>
              <a:rPr lang="es-EC" sz="2000" b="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b="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0" dirty="0" smtClean="0">
                <a:ln w="0"/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MODALIDAD DE EDUCACIÓN A DISTANCIA</a:t>
            </a:r>
            <a:r>
              <a:rPr lang="es-EC" sz="2000" b="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b="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b="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PROYECTO DEL TRABAJO DE GRADO PREVIO A LA OBTENCIÓN DEL TÍTULO ACADÉMICO DE LICENCIADO EN</a:t>
            </a:r>
            <a:r>
              <a:rPr lang="es-EC" sz="2000" b="0" dirty="0">
                <a:ln w="0"/>
                <a:solidFill>
                  <a:srgbClr val="17163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CIENCIAS DE LA EDUCACIÓN, MENCIÓN EDUCACIÓN AMBIENTAL </a:t>
            </a:r>
            <a:r>
              <a:rPr lang="es-EC" sz="2000" b="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b="0" dirty="0">
                <a:ln w="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b="0" dirty="0">
              <a:ln w="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7635" y="3629889"/>
            <a:ext cx="982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s-EC" dirty="0">
                <a:ln w="0"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C" dirty="0">
                <a:ln w="0"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dirty="0">
                <a:ln w="0"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PROPUESTA DE MANEJO DE LOS  RESIDUOS SÓLIDOS GENERADOS POR LOS COMERCIANTES MINORISTAS DEL MERCADO CENTRAL DE MACHALA</a:t>
            </a:r>
            <a:endParaRPr lang="es-EC" dirty="0">
              <a:ln w="0"/>
              <a:solidFill>
                <a:schemeClr val="accent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62513" y="4982066"/>
            <a:ext cx="5694218" cy="476517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noProof="1" smtClean="0"/>
              <a:t> </a:t>
            </a:r>
            <a:r>
              <a:rPr lang="es-ES" sz="1800" noProof="1" smtClean="0">
                <a:solidFill>
                  <a:schemeClr val="accent1">
                    <a:lumMod val="50000"/>
                  </a:schemeClr>
                </a:solidFill>
              </a:rPr>
              <a:t>Elaborado por: Beatriz Alexandra Romero Romero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1355499" y="5887430"/>
            <a:ext cx="990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noProof="1">
                <a:solidFill>
                  <a:schemeClr val="bg1"/>
                </a:solidFill>
              </a:rPr>
              <a:t>Directora: Doctora Narciza </a:t>
            </a:r>
            <a:r>
              <a:rPr lang="es-ES" sz="2000" noProof="1" smtClean="0">
                <a:solidFill>
                  <a:schemeClr val="bg1"/>
                </a:solidFill>
              </a:rPr>
              <a:t>Arguello	Codirectora</a:t>
            </a:r>
            <a:r>
              <a:rPr lang="es-ES" sz="2000" noProof="1">
                <a:solidFill>
                  <a:schemeClr val="bg1"/>
                </a:solidFill>
              </a:rPr>
              <a:t>: Ingeniera Esthela Salazar</a:t>
            </a:r>
          </a:p>
        </p:txBody>
      </p:sp>
    </p:spTree>
    <p:extLst>
      <p:ext uri="{BB962C8B-B14F-4D97-AF65-F5344CB8AC3E}">
        <p14:creationId xmlns:p14="http://schemas.microsoft.com/office/powerpoint/2010/main" val="10764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3936" y="421656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¿Por qué razones </a:t>
            </a:r>
            <a:r>
              <a:rPr lang="es-E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sé </a:t>
            </a:r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 separación de residuos?</a:t>
            </a:r>
            <a:endParaRPr lang="es-ES" sz="280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2126"/>
              </p:ext>
            </p:extLst>
          </p:nvPr>
        </p:nvGraphicFramePr>
        <p:xfrm>
          <a:off x="188259" y="2097547"/>
          <a:ext cx="5204012" cy="31095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52482"/>
                <a:gridCol w="1237130"/>
                <a:gridCol w="914400"/>
              </a:tblGrid>
              <a:tr h="30540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Capacitación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47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Tiempo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Espacio 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274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Reciclaje (dar los residuos a recicladores)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Costumbre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44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Recolección general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Motivación 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Falta de algún plan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28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137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222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10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04083682"/>
              </p:ext>
            </p:extLst>
          </p:nvPr>
        </p:nvGraphicFramePr>
        <p:xfrm>
          <a:off x="5661212" y="1780727"/>
          <a:ext cx="6293223" cy="471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7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451" y="447414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¿Qué tipo de residuos son generados con mayor proporción en el mercado?</a:t>
            </a:r>
            <a:endParaRPr lang="es-EC" sz="2800" dirty="0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2214"/>
              </p:ext>
            </p:extLst>
          </p:nvPr>
        </p:nvGraphicFramePr>
        <p:xfrm>
          <a:off x="491320" y="2037268"/>
          <a:ext cx="4872251" cy="23234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70445"/>
                <a:gridCol w="1292123"/>
                <a:gridCol w="709683"/>
              </a:tblGrid>
              <a:tr h="36048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0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Vidrios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0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Plásticos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39%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0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Papel/cartón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07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Residuos orgánicos (restos de alimentos)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34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31%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0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Otros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06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109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11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61433527"/>
              </p:ext>
            </p:extLst>
          </p:nvPr>
        </p:nvGraphicFramePr>
        <p:xfrm>
          <a:off x="5699125" y="1958266"/>
          <a:ext cx="6268757" cy="439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4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364">
              <a:srgbClr val="E5EECB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5908" y="370141"/>
            <a:ext cx="9371949" cy="1183566"/>
          </a:xfrm>
        </p:spPr>
        <p:txBody>
          <a:bodyPr>
            <a:normAutofit/>
          </a:bodyPr>
          <a:lstStyle/>
          <a:p>
            <a:r>
              <a:rPr lang="es-ES" sz="28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28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Está usted de acuerdo en  reciclar la basura que desecha? </a:t>
            </a:r>
            <a:endParaRPr lang="es-EC" sz="2800" dirty="0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12688"/>
              </p:ext>
            </p:extLst>
          </p:nvPr>
        </p:nvGraphicFramePr>
        <p:xfrm>
          <a:off x="376518" y="2302450"/>
          <a:ext cx="4275163" cy="259813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26158"/>
                <a:gridCol w="1222671"/>
                <a:gridCol w="1026334"/>
              </a:tblGrid>
              <a:tr h="44467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%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37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Muy de acuerdo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38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35%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37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 acuerdo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59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54%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37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Indiferente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9%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37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desacuerdo 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2%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37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Totalmente  en desacuerdo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141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</a:t>
                      </a:r>
                      <a:endParaRPr lang="es-EC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109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12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94347608"/>
              </p:ext>
            </p:extLst>
          </p:nvPr>
        </p:nvGraphicFramePr>
        <p:xfrm>
          <a:off x="5257799" y="2075796"/>
          <a:ext cx="6441141" cy="4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2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451" y="612498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¿Le parece necesario tener en su casa y trabajo  dos contenedores de basura: uno para la basura orgánica y otro de basura inorgánica? </a:t>
            </a:r>
            <a:endParaRPr lang="es-EC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77988"/>
              </p:ext>
            </p:extLst>
          </p:nvPr>
        </p:nvGraphicFramePr>
        <p:xfrm>
          <a:off x="164592" y="2367337"/>
          <a:ext cx="5307953" cy="25887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58741"/>
                <a:gridCol w="1545409"/>
                <a:gridCol w="1203803"/>
              </a:tblGrid>
              <a:tr h="33023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39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Muy de acuerdo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37%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39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 acuerdo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55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39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Indiferente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39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desacuerdo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5278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Totalmente en desacuerdo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39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109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13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48380524"/>
              </p:ext>
            </p:extLst>
          </p:nvPr>
        </p:nvGraphicFramePr>
        <p:xfrm>
          <a:off x="5607424" y="2164583"/>
          <a:ext cx="6252882" cy="433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4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57" y="156681"/>
            <a:ext cx="4661290" cy="1547606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¿Cree </a:t>
            </a:r>
            <a:r>
              <a:rPr lang="es-ES" sz="24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qué </a:t>
            </a:r>
            <a:r>
              <a:rPr lang="es-ES" sz="24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que se emplee en el M</a:t>
            </a:r>
            <a:r>
              <a:rPr lang="es-ES" sz="24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ercado </a:t>
            </a:r>
            <a:r>
              <a:rPr lang="es-ES" sz="24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entral </a:t>
            </a:r>
            <a:r>
              <a:rPr lang="es-ES" sz="24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 propuesta de manejo de residuos sólidos? </a:t>
            </a:r>
            <a:endParaRPr lang="es-EC" sz="2400" dirty="0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63521"/>
              </p:ext>
            </p:extLst>
          </p:nvPr>
        </p:nvGraphicFramePr>
        <p:xfrm>
          <a:off x="620984" y="1992703"/>
          <a:ext cx="3724835" cy="11625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84176"/>
                <a:gridCol w="1380821"/>
                <a:gridCol w="959838"/>
              </a:tblGrid>
              <a:tr h="32135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9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102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94%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9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9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109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14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042647" y="550135"/>
            <a:ext cx="7149353" cy="118356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¿Estaría dispuesto a participar en un proyecto de manejo de residuos que mejoré las condiciones actuales de su comunidad?</a:t>
            </a:r>
            <a:endParaRPr lang="es-EC" sz="2400" dirty="0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03867"/>
              </p:ext>
            </p:extLst>
          </p:nvPr>
        </p:nvGraphicFramePr>
        <p:xfrm>
          <a:off x="5615188" y="1745065"/>
          <a:ext cx="5617104" cy="19629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24552"/>
                <a:gridCol w="1465667"/>
                <a:gridCol w="1126885"/>
              </a:tblGrid>
              <a:tr h="22869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Muy acuerdo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39%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 acuerdo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57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52%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Indiferente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desacuerdo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Totalmente en desacuerdo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92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109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916054391"/>
              </p:ext>
            </p:extLst>
          </p:nvPr>
        </p:nvGraphicFramePr>
        <p:xfrm>
          <a:off x="152757" y="3775112"/>
          <a:ext cx="4461377" cy="294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187017765"/>
              </p:ext>
            </p:extLst>
          </p:nvPr>
        </p:nvGraphicFramePr>
        <p:xfrm>
          <a:off x="5459507" y="3786390"/>
          <a:ext cx="6122893" cy="293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9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2" grpId="0">
        <p:bldAsOne/>
      </p:bldGraphic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15</a:t>
            </a:fld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360608" y="1995130"/>
            <a:ext cx="113849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situación del Mercado Central de Machala, actualmente es de incertidumbre ante el problema de manejo de residuos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sólidos.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 carece de una cultura ambiental, enfocada en el manejo de residuos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sólidos.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mayoría de los residuos sólidos generados en el Mercado Central son reciclables.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existen proyectos enfocados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el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manejo de residuos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sólidos en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Mercado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comerciantes consideran que el manejo de residuos solo es competencia de las autoridades razón por la cual su accionar con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respecto de los mismos es limitado.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autoridades encargadas no han capacitado ni sensibilizado a los comerciantes en materia de manejo de residuos sólidos.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Autoridades y comerciantes se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enfocado en el problema estructural del Mercado Central, pero han olvidado la capacitación y la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sensibilización.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el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incumplimiento de las ordenanzas y normas establecidas con respecto a los residuos sólidos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urbanos.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31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 algn="just">
              <a:buClrTx/>
              <a:buFont typeface="+mj-lt"/>
              <a:buAutoNum type="arabicPeriod"/>
            </a:pPr>
            <a:r>
              <a:rPr lang="es-ES" dirty="0" smtClean="0"/>
              <a:t>Realizar indagaciones </a:t>
            </a:r>
            <a:r>
              <a:rPr lang="es-ES" dirty="0"/>
              <a:t>en las fortalezas y debilidades del </a:t>
            </a:r>
            <a:r>
              <a:rPr lang="es-ES" dirty="0" smtClean="0"/>
              <a:t>sistema de manejo de residuos sólidos utilizado por los comerciantes  mediante un diagnóstico. 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es-ES" dirty="0" smtClean="0"/>
              <a:t>Realizar un </a:t>
            </a:r>
            <a:r>
              <a:rPr lang="es-ES" dirty="0"/>
              <a:t>estudio técnico y un análisis exhaustivo del modelo de gestión de residuos considerando su capacidad operativa, financiera, administrativa y legal. </a:t>
            </a:r>
            <a:endParaRPr lang="es-EC" dirty="0"/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es-ES" dirty="0"/>
              <a:t>E</a:t>
            </a:r>
            <a:r>
              <a:rPr lang="es-ES" dirty="0" smtClean="0"/>
              <a:t>laboración </a:t>
            </a:r>
            <a:r>
              <a:rPr lang="es-ES" dirty="0"/>
              <a:t>e implementación de un Plan de Educación Ambiental, con énfasis en el manejo de residuos </a:t>
            </a:r>
            <a:r>
              <a:rPr lang="es-ES" dirty="0" smtClean="0"/>
              <a:t>sólidos. 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es-ES" dirty="0"/>
              <a:t>Es necesario la capacitación técnica y de sensibilización tanto a comerciantes como a la comunidad circundante a la </a:t>
            </a:r>
            <a:r>
              <a:rPr lang="es-ES" dirty="0" smtClean="0"/>
              <a:t>zona. 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s-ES" dirty="0"/>
              <a:t>Es importante propiciar y difundir un correcto sistema de manejo de residuos sólidos urbanos entre las diferentes asociaciones de comerciantes del cantón Machala. </a:t>
            </a:r>
            <a:endParaRPr lang="es-EC" dirty="0"/>
          </a:p>
          <a:p>
            <a:pPr marL="0" lvl="0" indent="0" algn="just">
              <a:buClrTx/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37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ClrTx/>
              <a:buFont typeface="+mj-lt"/>
              <a:buAutoNum type="arabicPeriod" startAt="6"/>
            </a:pPr>
            <a:r>
              <a:rPr lang="es-ES" dirty="0"/>
              <a:t>Es fundamental incentivar la cooperación y concienciación ambiental, mediante de un proceso de </a:t>
            </a:r>
            <a:r>
              <a:rPr lang="es-ES" dirty="0" smtClean="0"/>
              <a:t>participación. </a:t>
            </a:r>
          </a:p>
          <a:p>
            <a:pPr marL="514350" lvl="0" indent="-514350" algn="just">
              <a:buClrTx/>
              <a:buFont typeface="+mj-lt"/>
              <a:buAutoNum type="arabicPeriod" startAt="6"/>
            </a:pPr>
            <a:r>
              <a:rPr lang="es-ES" dirty="0"/>
              <a:t>Es importante que </a:t>
            </a:r>
            <a:r>
              <a:rPr lang="es-ES" dirty="0" smtClean="0"/>
              <a:t>los involucrados en la problemática asuman </a:t>
            </a:r>
            <a:r>
              <a:rPr lang="es-ES" dirty="0"/>
              <a:t>con rigor sus obligaciones y </a:t>
            </a:r>
            <a:r>
              <a:rPr lang="es-ES" dirty="0" smtClean="0"/>
              <a:t>competencias. </a:t>
            </a:r>
          </a:p>
          <a:p>
            <a:pPr marL="514350" indent="-514350" algn="just">
              <a:buClrTx/>
              <a:buFont typeface="+mj-lt"/>
              <a:buAutoNum type="arabicPeriod" startAt="6"/>
            </a:pPr>
            <a:r>
              <a:rPr lang="es-ES" dirty="0" smtClean="0"/>
              <a:t>Realizar </a:t>
            </a:r>
            <a:r>
              <a:rPr lang="es-ES" dirty="0"/>
              <a:t>un estudio </a:t>
            </a:r>
            <a:r>
              <a:rPr lang="es-ES" dirty="0" smtClean="0"/>
              <a:t>detallado </a:t>
            </a:r>
            <a:r>
              <a:rPr lang="es-ES" dirty="0"/>
              <a:t>para conocer la factibilidad en la producción y comercialización de productos de abono </a:t>
            </a:r>
            <a:r>
              <a:rPr lang="es-ES" dirty="0" smtClean="0"/>
              <a:t>orgánico utilizando los residuos del Mercado Central. </a:t>
            </a:r>
          </a:p>
          <a:p>
            <a:pPr marL="514350" lvl="0" indent="-514350" algn="just">
              <a:buClrTx/>
              <a:buFont typeface="+mj-lt"/>
              <a:buAutoNum type="arabicPeriod" startAt="6"/>
            </a:pPr>
            <a:r>
              <a:rPr lang="es-ES" dirty="0"/>
              <a:t>Es necesario </a:t>
            </a:r>
            <a:r>
              <a:rPr lang="es-ES" dirty="0" smtClean="0"/>
              <a:t>utilizar la estrategia de reciclaje considerando mejorar las condiciones para quienes trabajan reciclando. </a:t>
            </a:r>
          </a:p>
          <a:p>
            <a:pPr marL="514350" lvl="0" indent="-514350" algn="just">
              <a:buClrTx/>
              <a:buFont typeface="+mj-lt"/>
              <a:buAutoNum type="arabicPeriod" startAt="6"/>
            </a:pPr>
            <a:r>
              <a:rPr lang="es-ES" dirty="0" smtClean="0"/>
              <a:t>Es necesario que las autoridades realicen </a:t>
            </a:r>
            <a:r>
              <a:rPr lang="es-ES" dirty="0"/>
              <a:t>una revisión y actualización de las </a:t>
            </a:r>
            <a:r>
              <a:rPr lang="es-ES" dirty="0" smtClean="0"/>
              <a:t>ordenanzas vigentes </a:t>
            </a:r>
            <a:r>
              <a:rPr lang="es-ES" dirty="0"/>
              <a:t>sobre manejo de residuos sólidos. </a:t>
            </a:r>
            <a:endParaRPr lang="es-EC" dirty="0"/>
          </a:p>
          <a:p>
            <a:pPr marL="514350" lvl="0" indent="-514350" algn="just">
              <a:buClrTx/>
              <a:buFont typeface="+mj-lt"/>
              <a:buAutoNum type="arabicPeriod" startAt="6"/>
            </a:pPr>
            <a:r>
              <a:rPr lang="es-ES" dirty="0" smtClean="0"/>
              <a:t>Es </a:t>
            </a:r>
            <a:r>
              <a:rPr lang="es-ES" dirty="0"/>
              <a:t>importante elaborar un Manual de Manejo de Residuos para los Comerciantes Minoristas del Mercado Central del cantón </a:t>
            </a:r>
            <a:r>
              <a:rPr lang="es-ES" dirty="0" smtClean="0"/>
              <a:t>Machala. </a:t>
            </a:r>
            <a:endParaRPr lang="es-EC" dirty="0"/>
          </a:p>
          <a:p>
            <a:pPr marL="514350" lvl="0" indent="-514350" algn="just">
              <a:buClrTx/>
              <a:buFont typeface="+mj-lt"/>
              <a:buAutoNum type="arabicPeriod" startAt="6"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50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8541" y="1648496"/>
            <a:ext cx="11074400" cy="3147854"/>
          </a:xfrm>
        </p:spPr>
        <p:txBody>
          <a:bodyPr>
            <a:normAutofit fontScale="90000"/>
          </a:bodyPr>
          <a:lstStyle/>
          <a:p>
            <a:r>
              <a:rPr lang="es-ES" dirty="0"/>
              <a:t> </a:t>
            </a:r>
            <a:r>
              <a:rPr lang="es-EC" dirty="0"/>
              <a:t/>
            </a:r>
            <a:br>
              <a:rPr lang="es-EC" dirty="0"/>
            </a:br>
            <a:r>
              <a:rPr lang="es-ES" dirty="0"/>
              <a:t>Manual para el manejo de residuos sólidos generados por los comerciantes minoristas del Mercado Central de Machala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18</a:t>
            </a:fld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3644721" y="888642"/>
            <a:ext cx="498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PROPUESTA</a:t>
            </a:r>
            <a:endParaRPr lang="es-EC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	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 smtClean="0"/>
              <a:t>OBJETIVO ESPECÍFICOS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es-ES" dirty="0"/>
              <a:t>Elaborar un manual con los lineamientos para que los comerciantes realicen un correcto manejo de los residuos sólidos urbanos en el Mercado Central de Machala. 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algn="just"/>
            <a:r>
              <a:rPr lang="es-ES" dirty="0"/>
              <a:t>Dotar </a:t>
            </a:r>
            <a:r>
              <a:rPr lang="es-ES" dirty="0" smtClean="0"/>
              <a:t> a </a:t>
            </a:r>
            <a:r>
              <a:rPr lang="es-ES" dirty="0"/>
              <a:t>los comerciantes minoristas y personal administrativo del Mercado Central de Machala de un manual para el correcto manejo de los residuos sólidos del lugar. </a:t>
            </a:r>
            <a:endParaRPr lang="es-EC" dirty="0"/>
          </a:p>
          <a:p>
            <a:pPr lvl="0" algn="just"/>
            <a:r>
              <a:rPr lang="es-ES" dirty="0"/>
              <a:t>Sensibilizar a la comunidad de comerciantes minoristas del Mercado Central de Machala </a:t>
            </a:r>
            <a:r>
              <a:rPr lang="es-ES" dirty="0" smtClean="0"/>
              <a:t>para </a:t>
            </a:r>
            <a:r>
              <a:rPr lang="es-ES" dirty="0"/>
              <a:t>la adquisición de habilidades para el apropiado manejo de residuos sólidos.</a:t>
            </a:r>
            <a:endParaRPr lang="es-EC" dirty="0"/>
          </a:p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19</a:t>
            </a:fld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5" y="4222811"/>
            <a:ext cx="1997433" cy="19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  <p:bldP spid="8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Marcador de contenido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695459"/>
            <a:ext cx="10648402" cy="593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988" y="584699"/>
            <a:ext cx="9371949" cy="68168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PLANTEAMIENTO  DEL PROBLEMA</a:t>
            </a:r>
            <a:endParaRPr lang="es-EC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</a:t>
            </a:fld>
            <a:endParaRPr lang="es-EC"/>
          </a:p>
        </p:txBody>
      </p:sp>
      <p:sp>
        <p:nvSpPr>
          <p:cNvPr id="64" name="51 Flecha derecha"/>
          <p:cNvSpPr>
            <a:spLocks noChangeArrowheads="1"/>
          </p:cNvSpPr>
          <p:nvPr/>
        </p:nvSpPr>
        <p:spPr bwMode="auto">
          <a:xfrm>
            <a:off x="3263897" y="5849506"/>
            <a:ext cx="615531" cy="101143"/>
          </a:xfrm>
          <a:prstGeom prst="rightArrow">
            <a:avLst>
              <a:gd name="adj1" fmla="val 50000"/>
              <a:gd name="adj2" fmla="val 50035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  <p:cxnSp>
        <p:nvCxnSpPr>
          <p:cNvPr id="118" name="45 Conector recto de flecha"/>
          <p:cNvCxnSpPr>
            <a:cxnSpLocks noChangeShapeType="1"/>
            <a:stCxn id="58" idx="0"/>
          </p:cNvCxnSpPr>
          <p:nvPr/>
        </p:nvCxnSpPr>
        <p:spPr bwMode="auto">
          <a:xfrm flipH="1" flipV="1">
            <a:off x="5006704" y="5728420"/>
            <a:ext cx="31012" cy="190433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Lienzo 109"/>
          <p:cNvGrpSpPr/>
          <p:nvPr/>
        </p:nvGrpSpPr>
        <p:grpSpPr>
          <a:xfrm>
            <a:off x="768249" y="1148398"/>
            <a:ext cx="10184844" cy="5341974"/>
            <a:chOff x="-292742" y="-304501"/>
            <a:chExt cx="5202196" cy="6216518"/>
          </a:xfrm>
        </p:grpSpPr>
        <p:sp>
          <p:nvSpPr>
            <p:cNvPr id="9" name="1 Cuadro de texto"/>
            <p:cNvSpPr txBox="1">
              <a:spLocks noChangeArrowheads="1"/>
            </p:cNvSpPr>
            <p:nvPr/>
          </p:nvSpPr>
          <p:spPr bwMode="auto">
            <a:xfrm>
              <a:off x="1419779" y="1555754"/>
              <a:ext cx="2238302" cy="616340"/>
            </a:xfrm>
            <a:prstGeom prst="rect">
              <a:avLst/>
            </a:prstGeom>
            <a:solidFill>
              <a:srgbClr val="7B4B2D">
                <a:tint val="66000"/>
                <a:satMod val="160000"/>
              </a:srgbClr>
            </a:solidFill>
            <a:ln>
              <a:headEnd/>
              <a:tailE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7150" dist="38100" dir="5400000" algn="ctr" rotWithShape="0">
                <a:schemeClr val="accent4">
                  <a:shade val="9000"/>
                  <a:alpha val="48000"/>
                  <a:satMod val="105000"/>
                </a:schemeClr>
              </a:outerShdw>
            </a:effectLst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252095" algn="ctr">
                <a:lnSpc>
                  <a:spcPct val="150000"/>
                </a:lnSpc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MAL MANEJO DE RESIDUOS SÓLIDOS</a:t>
              </a:r>
              <a:endParaRPr lang="es-EC" sz="1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0" name="3 Cuadro de texto"/>
            <p:cNvSpPr txBox="1">
              <a:spLocks noChangeArrowheads="1"/>
            </p:cNvSpPr>
            <p:nvPr/>
          </p:nvSpPr>
          <p:spPr bwMode="auto">
            <a:xfrm>
              <a:off x="585545" y="-31278"/>
              <a:ext cx="830880" cy="841706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es-ES" sz="1200" b="1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Proliferación de plagas</a:t>
              </a:r>
              <a:endPara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1" name="5 Cuadro de texto"/>
            <p:cNvSpPr txBox="1">
              <a:spLocks noChangeArrowheads="1"/>
            </p:cNvSpPr>
            <p:nvPr/>
          </p:nvSpPr>
          <p:spPr bwMode="auto">
            <a:xfrm>
              <a:off x="2362740" y="-37034"/>
              <a:ext cx="823975" cy="818464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Insalubridad</a:t>
              </a:r>
              <a:endPara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5 Cuadro de texto"/>
            <p:cNvSpPr txBox="1">
              <a:spLocks noChangeArrowheads="1"/>
            </p:cNvSpPr>
            <p:nvPr/>
          </p:nvSpPr>
          <p:spPr bwMode="auto">
            <a:xfrm>
              <a:off x="1379433" y="2957420"/>
              <a:ext cx="961876" cy="6010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Acumulación de residuos sólidos 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5 Cuadro de texto"/>
            <p:cNvSpPr txBox="1">
              <a:spLocks noChangeArrowheads="1"/>
            </p:cNvSpPr>
            <p:nvPr/>
          </p:nvSpPr>
          <p:spPr bwMode="auto">
            <a:xfrm>
              <a:off x="3864199" y="3004998"/>
              <a:ext cx="829601" cy="6011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Descomposición </a:t>
              </a: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 los desechos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5 Cuadro de texto"/>
            <p:cNvSpPr txBox="1">
              <a:spLocks noChangeArrowheads="1"/>
            </p:cNvSpPr>
            <p:nvPr/>
          </p:nvSpPr>
          <p:spPr bwMode="auto">
            <a:xfrm>
              <a:off x="2562301" y="2960321"/>
              <a:ext cx="894401" cy="6010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Falta de higiene y aseo.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9 Cuadro de texto"/>
            <p:cNvSpPr txBox="1">
              <a:spLocks noChangeArrowheads="1"/>
            </p:cNvSpPr>
            <p:nvPr/>
          </p:nvSpPr>
          <p:spPr bwMode="auto">
            <a:xfrm>
              <a:off x="3237059" y="-304501"/>
              <a:ext cx="763668" cy="1353732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Mala imagen a la comunidad</a:t>
              </a:r>
              <a:endPara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6" name="10 Cuadro de texto"/>
            <p:cNvSpPr txBox="1">
              <a:spLocks noChangeArrowheads="1"/>
            </p:cNvSpPr>
            <p:nvPr/>
          </p:nvSpPr>
          <p:spPr bwMode="auto">
            <a:xfrm>
              <a:off x="-292742" y="-39160"/>
              <a:ext cx="699608" cy="803367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es-ES" sz="1200" b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EFECTOS</a:t>
              </a:r>
              <a:endParaRPr lang="es-EC" sz="1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7" name="2 Cuadro de texto"/>
            <p:cNvSpPr txBox="1">
              <a:spLocks noChangeArrowheads="1"/>
            </p:cNvSpPr>
            <p:nvPr/>
          </p:nvSpPr>
          <p:spPr bwMode="auto">
            <a:xfrm>
              <a:off x="-112952" y="2905813"/>
              <a:ext cx="1057901" cy="565990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chemeClr val="accent3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DESCRIPTORES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2 Cuadro de texto"/>
            <p:cNvSpPr txBox="1">
              <a:spLocks noChangeArrowheads="1"/>
            </p:cNvSpPr>
            <p:nvPr/>
          </p:nvSpPr>
          <p:spPr bwMode="auto">
            <a:xfrm>
              <a:off x="-112952" y="3561297"/>
              <a:ext cx="1067401" cy="577507"/>
            </a:xfrm>
            <a:prstGeom prst="rect">
              <a:avLst/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chemeClr val="accent6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CAUSAS DIRECTAS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2 Cuadro de texto"/>
            <p:cNvSpPr txBox="1">
              <a:spLocks noChangeArrowheads="1"/>
            </p:cNvSpPr>
            <p:nvPr/>
          </p:nvSpPr>
          <p:spPr bwMode="auto">
            <a:xfrm>
              <a:off x="-122452" y="4364685"/>
              <a:ext cx="1067401" cy="497727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chemeClr val="accent4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CAUSAS INDIRECTAS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2 Cuadro de texto"/>
            <p:cNvSpPr txBox="1">
              <a:spLocks noChangeArrowheads="1"/>
            </p:cNvSpPr>
            <p:nvPr/>
          </p:nvSpPr>
          <p:spPr bwMode="auto">
            <a:xfrm>
              <a:off x="-122452" y="4960772"/>
              <a:ext cx="1067401" cy="56708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accent1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CAUSAS ESTRUCTURALES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5 Cuadro de texto"/>
            <p:cNvSpPr txBox="1">
              <a:spLocks noChangeArrowheads="1"/>
            </p:cNvSpPr>
            <p:nvPr/>
          </p:nvSpPr>
          <p:spPr bwMode="auto">
            <a:xfrm>
              <a:off x="1436433" y="3634223"/>
              <a:ext cx="819370" cy="6008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Hábitos personales negativos 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5 Cuadro de texto"/>
            <p:cNvSpPr txBox="1">
              <a:spLocks noChangeArrowheads="1"/>
            </p:cNvSpPr>
            <p:nvPr/>
          </p:nvSpPr>
          <p:spPr bwMode="auto">
            <a:xfrm>
              <a:off x="2533034" y="3667325"/>
              <a:ext cx="780339" cy="6007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Descuido en el manejo de la salud. 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5 Cuadro de texto"/>
            <p:cNvSpPr txBox="1">
              <a:spLocks noChangeArrowheads="1"/>
            </p:cNvSpPr>
            <p:nvPr/>
          </p:nvSpPr>
          <p:spPr bwMode="auto">
            <a:xfrm>
              <a:off x="3712233" y="3723880"/>
              <a:ext cx="1108903" cy="6008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Falta de una técnica adecuada para el manejo de residuos.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5 Cuadro de texto"/>
            <p:cNvSpPr txBox="1">
              <a:spLocks noChangeArrowheads="1"/>
            </p:cNvSpPr>
            <p:nvPr/>
          </p:nvSpPr>
          <p:spPr bwMode="auto">
            <a:xfrm>
              <a:off x="2562301" y="4528530"/>
              <a:ext cx="857301" cy="4806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Falta de capacitación 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5 Cuadro de texto"/>
            <p:cNvSpPr txBox="1">
              <a:spLocks noChangeArrowheads="1"/>
            </p:cNvSpPr>
            <p:nvPr/>
          </p:nvSpPr>
          <p:spPr bwMode="auto">
            <a:xfrm>
              <a:off x="2552201" y="5199836"/>
              <a:ext cx="904501" cy="66740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Infraestructura deficiente 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5 Cuadro de texto"/>
            <p:cNvSpPr txBox="1">
              <a:spLocks noChangeArrowheads="1"/>
            </p:cNvSpPr>
            <p:nvPr/>
          </p:nvSpPr>
          <p:spPr bwMode="auto">
            <a:xfrm>
              <a:off x="3757133" y="5244313"/>
              <a:ext cx="1019104" cy="66770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Financiamiento de autoridades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5 Cuadro de texto"/>
            <p:cNvSpPr txBox="1">
              <a:spLocks noChangeArrowheads="1"/>
            </p:cNvSpPr>
            <p:nvPr/>
          </p:nvSpPr>
          <p:spPr bwMode="auto">
            <a:xfrm>
              <a:off x="3762197" y="4499146"/>
              <a:ext cx="1045911" cy="6007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Disminución de motivación de los comerciantes.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5 Cuadro de texto"/>
            <p:cNvSpPr txBox="1">
              <a:spLocks noChangeArrowheads="1"/>
            </p:cNvSpPr>
            <p:nvPr/>
          </p:nvSpPr>
          <p:spPr bwMode="auto">
            <a:xfrm>
              <a:off x="1379433" y="4375028"/>
              <a:ext cx="961876" cy="6677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Consumidores repiten hábitos negativos </a:t>
              </a:r>
              <a:endPara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1 Cuadro de texto"/>
            <p:cNvSpPr txBox="1">
              <a:spLocks noChangeArrowheads="1"/>
            </p:cNvSpPr>
            <p:nvPr/>
          </p:nvSpPr>
          <p:spPr bwMode="auto">
            <a:xfrm>
              <a:off x="4014055" y="-200366"/>
              <a:ext cx="895399" cy="1241538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Problemas de </a:t>
              </a:r>
              <a:r>
                <a:rPr lang="es-ES" sz="1200" b="1" kern="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alcantarillad</a:t>
              </a: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24 Conector recto"/>
            <p:cNvCxnSpPr/>
            <p:nvPr/>
          </p:nvCxnSpPr>
          <p:spPr bwMode="auto">
            <a:xfrm flipV="1">
              <a:off x="2538930" y="1330198"/>
              <a:ext cx="13271" cy="225559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25 Conector recto"/>
            <p:cNvCxnSpPr/>
            <p:nvPr/>
          </p:nvCxnSpPr>
          <p:spPr bwMode="auto">
            <a:xfrm flipV="1">
              <a:off x="1012636" y="1281423"/>
              <a:ext cx="3368345" cy="39858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26 Conector recto"/>
            <p:cNvCxnSpPr/>
            <p:nvPr/>
          </p:nvCxnSpPr>
          <p:spPr bwMode="auto">
            <a:xfrm>
              <a:off x="1908542" y="721720"/>
              <a:ext cx="0" cy="590604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27 Conector recto"/>
            <p:cNvCxnSpPr/>
            <p:nvPr/>
          </p:nvCxnSpPr>
          <p:spPr bwMode="auto">
            <a:xfrm>
              <a:off x="2774728" y="795793"/>
              <a:ext cx="0" cy="534404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28 Conector recto"/>
            <p:cNvCxnSpPr/>
            <p:nvPr/>
          </p:nvCxnSpPr>
          <p:spPr bwMode="auto">
            <a:xfrm>
              <a:off x="3519525" y="1082790"/>
              <a:ext cx="0" cy="220033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29 Conector recto"/>
            <p:cNvCxnSpPr/>
            <p:nvPr/>
          </p:nvCxnSpPr>
          <p:spPr bwMode="auto">
            <a:xfrm>
              <a:off x="4380981" y="1021050"/>
              <a:ext cx="1" cy="291997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30 Conector recto"/>
            <p:cNvCxnSpPr/>
            <p:nvPr/>
          </p:nvCxnSpPr>
          <p:spPr bwMode="auto">
            <a:xfrm>
              <a:off x="1012636" y="768320"/>
              <a:ext cx="0" cy="544004"/>
            </a:xfrm>
            <a:prstGeom prst="line">
              <a:avLst/>
            </a:prstGeom>
            <a:ln>
              <a:solidFill>
                <a:srgbClr val="00FF00"/>
              </a:solidFill>
              <a:headEnd/>
              <a:tailEnd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31 Conector recto de flecha"/>
            <p:cNvCxnSpPr>
              <a:cxnSpLocks noChangeShapeType="1"/>
            </p:cNvCxnSpPr>
            <p:nvPr/>
          </p:nvCxnSpPr>
          <p:spPr bwMode="auto">
            <a:xfrm>
              <a:off x="411248" y="357843"/>
              <a:ext cx="143674" cy="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32 Conector recto"/>
            <p:cNvCxnSpPr/>
            <p:nvPr/>
          </p:nvCxnSpPr>
          <p:spPr bwMode="auto">
            <a:xfrm flipV="1">
              <a:off x="1845961" y="2348816"/>
              <a:ext cx="0" cy="60860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3 Conector recto"/>
            <p:cNvCxnSpPr/>
            <p:nvPr/>
          </p:nvCxnSpPr>
          <p:spPr bwMode="auto">
            <a:xfrm flipV="1">
              <a:off x="4293398" y="2396395"/>
              <a:ext cx="9500" cy="60860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4 Conector recto"/>
            <p:cNvCxnSpPr/>
            <p:nvPr/>
          </p:nvCxnSpPr>
          <p:spPr bwMode="auto">
            <a:xfrm>
              <a:off x="1850933" y="2348816"/>
              <a:ext cx="2451965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37 Conector recto de flecha"/>
            <p:cNvCxnSpPr>
              <a:cxnSpLocks noChangeShapeType="1"/>
            </p:cNvCxnSpPr>
            <p:nvPr/>
          </p:nvCxnSpPr>
          <p:spPr bwMode="auto">
            <a:xfrm flipH="1">
              <a:off x="2321669" y="3243722"/>
              <a:ext cx="209500" cy="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38 Conector recto de flecha"/>
            <p:cNvCxnSpPr>
              <a:cxnSpLocks noChangeShapeType="1"/>
            </p:cNvCxnSpPr>
            <p:nvPr/>
          </p:nvCxnSpPr>
          <p:spPr bwMode="auto">
            <a:xfrm>
              <a:off x="3456702" y="3257922"/>
              <a:ext cx="364700" cy="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39 Conector recto de flecha"/>
            <p:cNvCxnSpPr>
              <a:cxnSpLocks noChangeShapeType="1"/>
              <a:stCxn id="21" idx="0"/>
            </p:cNvCxnSpPr>
            <p:nvPr/>
          </p:nvCxnSpPr>
          <p:spPr bwMode="auto">
            <a:xfrm flipV="1">
              <a:off x="1846118" y="3436925"/>
              <a:ext cx="14415" cy="197298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0 Conector recto de flecha"/>
            <p:cNvCxnSpPr>
              <a:cxnSpLocks noChangeShapeType="1"/>
            </p:cNvCxnSpPr>
            <p:nvPr/>
          </p:nvCxnSpPr>
          <p:spPr bwMode="auto">
            <a:xfrm>
              <a:off x="2286501" y="3934625"/>
              <a:ext cx="265700" cy="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1 Conector recto de flecha"/>
            <p:cNvCxnSpPr>
              <a:cxnSpLocks noChangeShapeType="1"/>
              <a:stCxn id="22" idx="0"/>
              <a:endCxn id="14" idx="2"/>
            </p:cNvCxnSpPr>
            <p:nvPr/>
          </p:nvCxnSpPr>
          <p:spPr bwMode="auto">
            <a:xfrm flipV="1">
              <a:off x="2923204" y="3561325"/>
              <a:ext cx="86298" cy="10600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2 Conector recto de flecha"/>
            <p:cNvCxnSpPr>
              <a:cxnSpLocks noChangeShapeType="1"/>
              <a:endCxn id="13" idx="2"/>
            </p:cNvCxnSpPr>
            <p:nvPr/>
          </p:nvCxnSpPr>
          <p:spPr bwMode="auto">
            <a:xfrm flipH="1" flipV="1">
              <a:off x="4279000" y="3606102"/>
              <a:ext cx="5399" cy="8650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3 Conector recto de flecha"/>
            <p:cNvCxnSpPr>
              <a:cxnSpLocks noChangeShapeType="1"/>
            </p:cNvCxnSpPr>
            <p:nvPr/>
          </p:nvCxnSpPr>
          <p:spPr bwMode="auto">
            <a:xfrm flipH="1">
              <a:off x="3370503" y="3934625"/>
              <a:ext cx="287578" cy="0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4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1898942" y="4245741"/>
              <a:ext cx="9600" cy="140002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5 Conector recto de flecha"/>
            <p:cNvCxnSpPr>
              <a:cxnSpLocks noChangeShapeType="1"/>
            </p:cNvCxnSpPr>
            <p:nvPr/>
          </p:nvCxnSpPr>
          <p:spPr bwMode="auto">
            <a:xfrm flipV="1">
              <a:off x="2923203" y="4322560"/>
              <a:ext cx="26712" cy="196759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6 Conector recto de flecha"/>
            <p:cNvCxnSpPr>
              <a:cxnSpLocks noChangeShapeType="1"/>
              <a:stCxn id="28" idx="0"/>
              <a:endCxn id="23" idx="2"/>
            </p:cNvCxnSpPr>
            <p:nvPr/>
          </p:nvCxnSpPr>
          <p:spPr bwMode="auto">
            <a:xfrm flipH="1" flipV="1">
              <a:off x="4266685" y="4324684"/>
              <a:ext cx="18468" cy="174463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7 Conector recto de flecha"/>
            <p:cNvCxnSpPr>
              <a:cxnSpLocks noChangeShapeType="1"/>
              <a:stCxn id="25" idx="3"/>
            </p:cNvCxnSpPr>
            <p:nvPr/>
          </p:nvCxnSpPr>
          <p:spPr bwMode="auto">
            <a:xfrm>
              <a:off x="3419602" y="4768832"/>
              <a:ext cx="292631" cy="21809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48 Conector recto de flecha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flipH="1" flipV="1">
              <a:off x="2990952" y="5009133"/>
              <a:ext cx="13500" cy="190703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49 Conector recto de flecha"/>
            <p:cNvCxnSpPr>
              <a:cxnSpLocks noChangeShapeType="1"/>
            </p:cNvCxnSpPr>
            <p:nvPr/>
          </p:nvCxnSpPr>
          <p:spPr bwMode="auto">
            <a:xfrm flipV="1">
              <a:off x="4303670" y="5042732"/>
              <a:ext cx="0" cy="210202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1 Flecha derecha"/>
            <p:cNvSpPr>
              <a:spLocks noChangeArrowheads="1"/>
            </p:cNvSpPr>
            <p:nvPr/>
          </p:nvSpPr>
          <p:spPr bwMode="auto">
            <a:xfrm>
              <a:off x="996513" y="4553930"/>
              <a:ext cx="314400" cy="117701"/>
            </a:xfrm>
            <a:prstGeom prst="rightArrow">
              <a:avLst>
                <a:gd name="adj1" fmla="val 50000"/>
                <a:gd name="adj2" fmla="val 50035"/>
              </a:avLst>
            </a:prstGeom>
            <a:solidFill>
              <a:schemeClr val="accent1">
                <a:lumMod val="100000"/>
                <a:lumOff val="0"/>
              </a:schemeClr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56" name="52 Flecha derecha"/>
            <p:cNvSpPr>
              <a:spLocks noChangeArrowheads="1"/>
            </p:cNvSpPr>
            <p:nvPr/>
          </p:nvSpPr>
          <p:spPr bwMode="auto">
            <a:xfrm>
              <a:off x="1014438" y="3820525"/>
              <a:ext cx="257300" cy="99901"/>
            </a:xfrm>
            <a:prstGeom prst="rightArrow">
              <a:avLst>
                <a:gd name="adj1" fmla="val 50000"/>
                <a:gd name="adj2" fmla="val 50045"/>
              </a:avLst>
            </a:prstGeom>
            <a:solidFill>
              <a:schemeClr val="accent1">
                <a:lumMod val="100000"/>
                <a:lumOff val="0"/>
              </a:schemeClr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57" name="53 Flecha derecha"/>
            <p:cNvSpPr>
              <a:spLocks noChangeArrowheads="1"/>
            </p:cNvSpPr>
            <p:nvPr/>
          </p:nvSpPr>
          <p:spPr bwMode="auto">
            <a:xfrm flipV="1">
              <a:off x="996514" y="3182321"/>
              <a:ext cx="314400" cy="61400"/>
            </a:xfrm>
            <a:prstGeom prst="rightArrow">
              <a:avLst>
                <a:gd name="adj1" fmla="val 50000"/>
                <a:gd name="adj2" fmla="val 50044"/>
              </a:avLst>
            </a:prstGeom>
            <a:solidFill>
              <a:schemeClr val="accent1">
                <a:lumMod val="100000"/>
                <a:lumOff val="0"/>
              </a:schemeClr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C"/>
            </a:p>
          </p:txBody>
        </p:sp>
        <p:sp>
          <p:nvSpPr>
            <p:cNvPr id="58" name="5 Cuadro de texto"/>
            <p:cNvSpPr txBox="1">
              <a:spLocks noChangeArrowheads="1"/>
            </p:cNvSpPr>
            <p:nvPr/>
          </p:nvSpPr>
          <p:spPr bwMode="auto">
            <a:xfrm>
              <a:off x="1436634" y="5246934"/>
              <a:ext cx="902749" cy="60670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Servicio de Aseo</a:t>
              </a:r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57 Cuadro de texto"/>
            <p:cNvSpPr txBox="1">
              <a:spLocks noChangeArrowheads="1"/>
            </p:cNvSpPr>
            <p:nvPr/>
          </p:nvSpPr>
          <p:spPr bwMode="auto">
            <a:xfrm>
              <a:off x="1454344" y="-51187"/>
              <a:ext cx="864271" cy="909008"/>
            </a:xfrm>
            <a:prstGeom prst="cloud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es-ES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Olores desagradables</a:t>
              </a:r>
              <a:endPara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60" name="58 Conector recto de flecha"/>
            <p:cNvCxnSpPr>
              <a:cxnSpLocks noChangeShapeType="1"/>
            </p:cNvCxnSpPr>
            <p:nvPr/>
          </p:nvCxnSpPr>
          <p:spPr bwMode="auto">
            <a:xfrm flipV="1">
              <a:off x="2419351" y="2172094"/>
              <a:ext cx="0" cy="175786"/>
            </a:xfrm>
            <a:prstGeom prst="straightConnector1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3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METODOLOGÍA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17" name="1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66961"/>
              </p:ext>
            </p:extLst>
          </p:nvPr>
        </p:nvGraphicFramePr>
        <p:xfrm>
          <a:off x="167425" y="2332039"/>
          <a:ext cx="1180992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20</a:t>
            </a:fld>
            <a:endParaRPr lang="es-EC"/>
          </a:p>
        </p:txBody>
      </p:sp>
      <p:pic>
        <p:nvPicPr>
          <p:cNvPr id="1026" name="Picture 2" descr="http://2.bp.blogspot.com/_uBDT-gdj8A0/SxXU-RBdpcI/AAAAAAAAAHg/NtMEecOnShg/s320/ekip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1847088"/>
            <a:ext cx="1848118" cy="1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esic.gub.uy/innovaportal/file/3417/1/capacitacion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2212492"/>
            <a:ext cx="2033834" cy="1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aryofberlin.files.wordpress.com/2013/02/calendario_reciclaje_octubre_ok1.jpg?w=288&amp;h=1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1" y="2212492"/>
            <a:ext cx="1939741" cy="1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72" y="2054832"/>
            <a:ext cx="1579355" cy="15748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6400" y="1992454"/>
            <a:ext cx="1318494" cy="19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B9B03A-864C-4DA0-A53E-B48716859B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1CE94-5B7C-4440-9F7B-87E7FC162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0DF72C-DB04-4AEA-A9C9-4BFB50BB5B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B4DBB5-6E8D-4A4D-BC7D-5BBCD70223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5C6C6D-EF52-47FC-ACFB-9DAE84F6DF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EA360D-35C7-4013-A3C4-293DBD839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C9DF3EA-6C62-4323-A609-87E6CA1B13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6C1D9-2484-4010-90D1-A27D995C1D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92F04D-F51A-4A77-8F27-EE624D4CD7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0"/>
            <a:ext cx="11074400" cy="1143000"/>
          </a:xfrm>
        </p:spPr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 DE ACCIÓN 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21</a:t>
            </a:fld>
            <a:endParaRPr lang="es-EC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63241"/>
              </p:ext>
            </p:extLst>
          </p:nvPr>
        </p:nvGraphicFramePr>
        <p:xfrm>
          <a:off x="0" y="1473456"/>
          <a:ext cx="7446851" cy="50654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10830"/>
                <a:gridCol w="5036021"/>
              </a:tblGrid>
              <a:tr h="5213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OBJETIVOS ESPECIFICOS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ACTIVIDADES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</a:tr>
              <a:tr h="201349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Dotar a los comerciantes minoristas y personal administrativo del Mercado Central de Machala de un manual para el correcto manejo de los residuos sólidos del lugar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Convocatoria a la comunidad.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y socialización del manual y sus contenidos.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compromisos con los miembros de la asociación.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Designación de responsabilidades entre los miembros de la asociación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Elaboración de cronograma de actividades y presupuesto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</a:tr>
              <a:tr h="196427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Sensibilizar a la comunidad de comerciantes minoristas del Mercado Central de Machala 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adquisición de habilidades para el apropiado manejo de residuos sólidos.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Campaña de sensibilización sobre las 5R’s: Respetar, repensar, reducir, reutilizar y reciclar.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capacitación sobre el manejo de residuos.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recolección y clasificación de papel, cartón, plásticos y residuos orgánicos.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  de  dos contenedores sencillos en cada local comercial, uno para residuos orgánicos y otro para residuos inorgánicos.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097" marR="64097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77" y="1405942"/>
            <a:ext cx="1318494" cy="1947807"/>
          </a:xfrm>
          <a:prstGeom prst="rect">
            <a:avLst/>
          </a:prstGeom>
        </p:spPr>
      </p:pic>
      <p:pic>
        <p:nvPicPr>
          <p:cNvPr id="1026" name="Picture 2" descr="http://2.bp.blogspot.com/-ghwUA0uaW9k/TZ8pOJGkPfI/AAAAAAAAAMc/yi1YeUFldT8/s1600/LAS%2B3%2B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94" y="3981347"/>
            <a:ext cx="1038036" cy="13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30" y="4027760"/>
            <a:ext cx="1686049" cy="12487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58" y="3987866"/>
            <a:ext cx="1780161" cy="1328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80" y="5316442"/>
            <a:ext cx="1533150" cy="14508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52" y="2127190"/>
            <a:ext cx="1688277" cy="187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54" y="801185"/>
            <a:ext cx="2413075" cy="13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93690" y="0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CONTENIDOS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22</a:t>
            </a:fld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9331025"/>
              </p:ext>
            </p:extLst>
          </p:nvPr>
        </p:nvGraphicFramePr>
        <p:xfrm>
          <a:off x="493690" y="1143000"/>
          <a:ext cx="110887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6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51931-98FE-4A04-8B89-457292C6DA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B457DF-C3E9-4E2B-A18E-093C7E3D2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2CA82-E8E2-4916-B329-944019A5E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EADBF-A7DB-4B68-96DB-420A2C7F7E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CDB624-6B7C-4B27-BFA8-92BDEB7D8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F0CD9-F519-49ED-B7B1-F94C37BF49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F2D95-1368-4103-8FD7-7AE7EF32D5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BD399-7800-4EF9-95A3-AEBB586F5E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0330-7A26-4008-9C9A-C23BA873DA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EBDB5-4345-46D9-96A2-D7DBBDE71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C7F30B-42EB-4DD5-842D-450DA937FC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484B-9E13-45A5-8B47-EB67E1A89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7EF2CF-5D96-4AFA-8A7F-1F773C192A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A7EAD-62B4-485D-AC53-065BCB77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93690" y="0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CONTENIDOS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23</a:t>
            </a:fld>
            <a:endParaRPr lang="es-EC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5993395"/>
              </p:ext>
            </p:extLst>
          </p:nvPr>
        </p:nvGraphicFramePr>
        <p:xfrm>
          <a:off x="103031" y="811368"/>
          <a:ext cx="11900079" cy="575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9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2A69A-A01F-4AB7-9372-89DD19671C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7C8DD-63ED-45D7-9B25-2C4AE353B7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47C3-988C-4E79-8704-34AEF353896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30DA4-D7DD-4DA0-BAFA-CB7E1C6768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AA89A-7CC9-48FA-BD7F-7E1CE49AD1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1EDD3-80A9-4C6D-AFEF-D68ECE3C6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C174-0877-4144-B8AC-4BA9BC4ECB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8DB4D-4F37-4973-B266-4F252DD6E6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672CB-6084-4862-AB33-553025688C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0CF37-6242-4B68-A80F-B2BE53566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7C48C-6AE2-4B08-82D9-183ADF357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FC726-BEDF-4E09-B7F7-C210074739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CA178-2B18-4B92-8987-D3AACD70B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671E7-99F9-48F1-8F4E-D764F9F7C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BFA2F2-3F8C-4792-83D2-B24E3E0CB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EC11-E0CD-46D7-8EC7-E3A53E5BB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70E2A-280C-4D54-8FD4-C027C8468E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2027-A555-4EAB-8EDB-7C7A445FD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35EF3-EF1F-469E-9AC7-FC1792494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90221-FBA9-41AB-9464-13E79EDE1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06A5-0E25-4190-BD8E-21E2A00E75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169E2-DD5B-4E59-962D-9AB134CFA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CD2B5-656E-493F-AB46-8CA1DAF41D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576B9-45AF-4B71-B523-2B18BA0BB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24</a:t>
            </a:fld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96473" y="2701637"/>
            <a:ext cx="907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GRACIAS POR SU ATENCIÓN 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873" y="2200379"/>
            <a:ext cx="11074400" cy="1143000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/>
              <a:t>ELABORADO POR: </a:t>
            </a:r>
            <a:br>
              <a:rPr lang="es-EC" sz="2800" dirty="0" smtClean="0"/>
            </a:br>
            <a:r>
              <a:rPr lang="es-EC" sz="2800" dirty="0" smtClean="0"/>
              <a:t>BEATRIZ ALEXADRA ROMERO </a:t>
            </a:r>
            <a:r>
              <a:rPr lang="es-EC" sz="2800" dirty="0" err="1" smtClean="0"/>
              <a:t>ROMERO</a:t>
            </a:r>
            <a:r>
              <a:rPr lang="es-EC" sz="2800" dirty="0" smtClean="0"/>
              <a:t> </a:t>
            </a:r>
            <a:endParaRPr lang="es-EC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pPr/>
              <a:t>25</a:t>
            </a:fld>
            <a:endParaRPr lang="es-EC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8873" y="5548077"/>
            <a:ext cx="11074400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           DIRECTORA 				</a:t>
            </a:r>
            <a:r>
              <a:rPr lang="es-EC" sz="2800" dirty="0"/>
              <a:t> </a:t>
            </a:r>
            <a:r>
              <a:rPr lang="es-EC" sz="2800" dirty="0" smtClean="0"/>
              <a:t>                            CODIRECTORA 	</a:t>
            </a:r>
          </a:p>
          <a:p>
            <a:r>
              <a:rPr lang="es-EC" sz="2800" dirty="0" smtClean="0"/>
              <a:t>DRA. NARCIZA ARGUELLO				ING. ESTHELA SALAZAR 		 </a:t>
            </a:r>
            <a:br>
              <a:rPr lang="es-EC" sz="2800" dirty="0" smtClean="0"/>
            </a:b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291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7702" y="58604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7047" y="2395518"/>
            <a:ext cx="7031865" cy="3383696"/>
          </a:xfrm>
          <a:ln w="28575"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manejan los residuos sólidos generados por los comerciantes minoristas del Mercado Central del cantón Machala, durante el 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semestre del 2014?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3</a:t>
            </a:fld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924">
                        <a14:foregroundMark x1="45178" y1="23919" x2="45178" y2="23919"/>
                        <a14:foregroundMark x1="17259" y1="6916" x2="17259" y2="6916"/>
                        <a14:foregroundMark x1="26904" y1="3746" x2="26904" y2="3746"/>
                        <a14:foregroundMark x1="12690" y1="14986" x2="12690" y2="14986"/>
                        <a14:foregroundMark x1="64975" y1="60231" x2="64975" y2="60231"/>
                        <a14:foregroundMark x1="54822" y1="77810" x2="54822" y2="77810"/>
                        <a14:foregroundMark x1="55838" y1="85303" x2="55838" y2="85303"/>
                        <a14:foregroundMark x1="39086" y1="82997" x2="39086" y2="82997"/>
                        <a14:foregroundMark x1="41624" y1="92507" x2="41624" y2="92507"/>
                        <a14:foregroundMark x1="56853" y1="89914" x2="56853" y2="89914"/>
                        <a14:foregroundMark x1="81726" y1="85879" x2="81726" y2="85879"/>
                        <a14:foregroundMark x1="78173" y1="83285" x2="78173" y2="83285"/>
                        <a14:foregroundMark x1="49746" y1="95389" x2="49746" y2="95389"/>
                        <a14:foregroundMark x1="54822" y1="95965" x2="54822" y2="95965"/>
                        <a14:foregroundMark x1="41624" y1="96254" x2="41624" y2="96254"/>
                        <a14:foregroundMark x1="31980" y1="96254" x2="31980" y2="96254"/>
                        <a14:foregroundMark x1="23350" y1="27378" x2="23350" y2="27378"/>
                        <a14:foregroundMark x1="23350" y1="52450" x2="23350" y2="52450"/>
                        <a14:foregroundMark x1="13706" y1="39481" x2="13706" y2="39481"/>
                        <a14:foregroundMark x1="80711" y1="55331" x2="80711" y2="55331"/>
                        <a14:foregroundMark x1="74619" y1="28818" x2="74619" y2="28818"/>
                        <a14:foregroundMark x1="70051" y1="17291" x2="70051" y2="17291"/>
                        <a14:foregroundMark x1="67513" y1="37752" x2="67513" y2="37752"/>
                        <a14:foregroundMark x1="11675" y1="2882" x2="11675" y2="2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6" y="2025548"/>
            <a:ext cx="1461953" cy="25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752110" y="2514600"/>
            <a:ext cx="6830292" cy="3841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un diagnóstico de los aspectos ambientales, técnico operativos y organizacionales asociados al manejo de residuos sólidos.</a:t>
            </a:r>
            <a:endParaRPr lang="es-EC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pautas y estrategias de acción participativa para el adecuado manejo de los residuos sólidos.</a:t>
            </a:r>
            <a:endParaRPr lang="es-EC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Proponer un plan de manejo de los residuos sólidos para el Mercado Central de Machala</a:t>
            </a:r>
            <a:endParaRPr lang="es-EC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ESPECIFICOS </a:t>
            </a:r>
          </a:p>
          <a:p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3976254" cy="384572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propuesta sobre el manejo de residuos sólidos generados por los comerciantes minoristas del Mercado Central de Machala, durante el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semestre del 2014</a:t>
            </a:r>
            <a:endPara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</a:p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4</a:t>
            </a:fld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2572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build="p"/>
      <p:bldP spid="6" grpId="0" build="p" animBg="1"/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71579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JUSTIFICACIÓN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5</a:t>
            </a:fld>
            <a:endParaRPr lang="es-EC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21875"/>
              </p:ext>
            </p:extLst>
          </p:nvPr>
        </p:nvGraphicFramePr>
        <p:xfrm>
          <a:off x="304800" y="1514579"/>
          <a:ext cx="11582400" cy="481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00011" y="5743977"/>
            <a:ext cx="856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SOLUCIÓN DEL PROBLEMA DE MANEJO DE RESIDUOS SÓLIDOS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023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E01D4-E8DD-4646-A2AF-140EAF804F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8A71C-2106-4722-B95E-4F5726039E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5423B0-0B43-4FF5-98F2-8FE680C4C0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659C1A-040E-40DD-877C-5DD31A6304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4110DD-771C-4981-93AF-8853FE10D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ED1F4-7A8B-4166-84E3-B42E29F2D3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D7AF9-99DE-43EE-8537-37B9CE9C46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317616"/>
              </p:ext>
            </p:extLst>
          </p:nvPr>
        </p:nvGraphicFramePr>
        <p:xfrm>
          <a:off x="339143" y="1674254"/>
          <a:ext cx="11367753" cy="486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6</a:t>
            </a:fld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94908987"/>
              </p:ext>
            </p:extLst>
          </p:nvPr>
        </p:nvGraphicFramePr>
        <p:xfrm>
          <a:off x="7032811" y="1796224"/>
          <a:ext cx="4303059" cy="246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14 Abrir llave"/>
          <p:cNvSpPr/>
          <p:nvPr/>
        </p:nvSpPr>
        <p:spPr>
          <a:xfrm>
            <a:off x="6454588" y="1694328"/>
            <a:ext cx="510988" cy="2326343"/>
          </a:xfrm>
          <a:prstGeom prst="leftBrace">
            <a:avLst>
              <a:gd name="adj1" fmla="val 8333"/>
              <a:gd name="adj2" fmla="val 4653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721" y="43363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MARCO TEÓRICO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19" y="3997348"/>
            <a:ext cx="3597481" cy="25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499CA0-4C8C-4643-AF2A-9940E8F94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83499CA0-4C8C-4643-AF2A-9940E8F94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3499CA0-4C8C-4643-AF2A-9940E8F94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980A12-F755-4EC5-AA6A-998839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80980A12-F755-4EC5-AA6A-998839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80980A12-F755-4EC5-AA6A-998839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2B3FD5-1E53-4FCC-9384-1D623B54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352B3FD5-1E53-4FCC-9384-1D623B54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352B3FD5-1E53-4FCC-9384-1D623B54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C48F45-6CD5-499F-A28C-77E22B302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17C48F45-6CD5-499F-A28C-77E22B302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17C48F45-6CD5-499F-A28C-77E22B302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98223C-E6EB-4A50-AD27-C35727AF6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1C98223C-E6EB-4A50-AD27-C35727AF6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1C98223C-E6EB-4A50-AD27-C35727AF6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052FDE-C00C-40E4-8FC1-DAF869E98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2052FDE-C00C-40E4-8FC1-DAF869E98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D2052FDE-C00C-40E4-8FC1-DAF869E98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BD345F-C506-4524-9CD9-9ED124FEA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57BD345F-C506-4524-9CD9-9ED124FEA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57BD345F-C506-4524-9CD9-9ED124FEA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6ABBE-00E0-436B-AD32-00914608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A586ABBE-00E0-436B-AD32-00914608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A586ABBE-00E0-436B-AD32-00914608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C3312D-17E0-48E4-9D2B-D3ED9AC7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B2C3312D-17E0-48E4-9D2B-D3ED9AC7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B2C3312D-17E0-48E4-9D2B-D3ED9AC7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404CE5-7124-411A-BA95-FFCAAFAC7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404CE5-7124-411A-BA95-FFCAAFAC7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404CE5-7124-411A-BA95-FFCAAFAC7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97BF71-68C4-4561-8298-F0E00FE1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F397BF71-68C4-4561-8298-F0E00FE1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F397BF71-68C4-4561-8298-F0E00FE1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E1CF5D-49CA-4510-9974-1D3E4212D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BE1CF5D-49CA-4510-9974-1D3E4212D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2BE1CF5D-49CA-4510-9974-1D3E4212D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DCEADA-D3B0-41FF-89FC-01AE9702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E3DCEADA-D3B0-41FF-89FC-01AE9702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E3DCEADA-D3B0-41FF-89FC-01AE9702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0FD9DF-B451-4B23-9AB0-F203A17D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720FD9DF-B451-4B23-9AB0-F203A17D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720FD9DF-B451-4B23-9AB0-F203A17D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B127C6-058E-4C21-882B-AF8E1019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2B127C6-058E-4C21-882B-AF8E1019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52B127C6-058E-4C21-882B-AF8E1019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E6440B-228E-4557-91CE-E91886775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78E6440B-228E-4557-91CE-E91886775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78E6440B-228E-4557-91CE-E91886775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960DDA-B15A-4A27-851C-DCB1193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2E960DDA-B15A-4A27-851C-DCB1193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2E960DDA-B15A-4A27-851C-DCB1193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49E57B-8F28-4866-A491-CFC768AD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B649E57B-8F28-4866-A491-CFC768AD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B649E57B-8F28-4866-A491-CFC768AD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76FB97-BD8D-43F3-B25F-41082515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E376FB97-BD8D-43F3-B25F-41082515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E376FB97-BD8D-43F3-B25F-41082515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EC9CBD-B178-4990-BA08-07AECC82D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52EC9CBD-B178-4990-BA08-07AECC82D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52EC9CBD-B178-4990-BA08-07AECC82D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F91371-05BC-4E2C-8BB6-61786CEA5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DAF91371-05BC-4E2C-8BB6-61786CEA5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DAF91371-05BC-4E2C-8BB6-61786CEA5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84F7C1-A002-462A-95D9-76A4B69B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5E84F7C1-A002-462A-95D9-76A4B69B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5E84F7C1-A002-462A-95D9-76A4B69B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BFBB88-0D87-4B16-9CF3-E6FAFBA4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graphicEl>
                                              <a:dgm id="{10BFBB88-0D87-4B16-9CF3-E6FAFBA4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10BFBB88-0D87-4B16-9CF3-E6FAFBA4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7" grpId="0">
        <p:bldAsOne/>
      </p:bldGraphic>
      <p:bldP spid="1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4651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MARCO TEÓRICO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22615"/>
              </p:ext>
            </p:extLst>
          </p:nvPr>
        </p:nvGraphicFramePr>
        <p:xfrm>
          <a:off x="609601" y="1700011"/>
          <a:ext cx="4567706" cy="462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7</a:t>
            </a:fld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99695774"/>
              </p:ext>
            </p:extLst>
          </p:nvPr>
        </p:nvGraphicFramePr>
        <p:xfrm>
          <a:off x="5602310" y="360609"/>
          <a:ext cx="6001555" cy="43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78379463"/>
              </p:ext>
            </p:extLst>
          </p:nvPr>
        </p:nvGraphicFramePr>
        <p:xfrm>
          <a:off x="5391954" y="4108361"/>
          <a:ext cx="6417973" cy="255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3"/>
          <a:stretch/>
        </p:blipFill>
        <p:spPr>
          <a:xfrm>
            <a:off x="5934411" y="3262648"/>
            <a:ext cx="4870964" cy="9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4F25ECD1-18A7-401F-B014-E7758E1C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42A1209-6C90-40F3-BBDA-A9BC5280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1C3BD78C-4373-4E61-A4AA-9111B99DD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87096B8E-CA5E-42CE-9CD4-469DA3A5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4A79474D-E9C2-4C02-B5A3-2FE114AAE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30B08455-E431-4C66-AF34-50C8AEC3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B72ED36C-A666-4CEB-94D7-4B613AEB1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84E466-6B54-401F-8AD5-3891B8BA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784E466-6B54-401F-8AD5-3891B8BA0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784E466-6B54-401F-8AD5-3891B8BA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784E466-6B54-401F-8AD5-3891B8BA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9F8C4-3F4F-49F4-B4E9-AC4DFA1E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0EE9F8C4-3F4F-49F4-B4E9-AC4DFA1E9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0EE9F8C4-3F4F-49F4-B4E9-AC4DFA1E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0EE9F8C4-3F4F-49F4-B4E9-AC4DFA1E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CE79B-E759-4588-9ED7-73EBC9BAE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7E4CE79B-E759-4588-9ED7-73EBC9BAE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7E4CE79B-E759-4588-9ED7-73EBC9BAE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7E4CE79B-E759-4588-9ED7-73EBC9BAE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910FA-68C2-4F8F-88B8-05A67E43D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C86910FA-68C2-4F8F-88B8-05A67E43D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C86910FA-68C2-4F8F-88B8-05A67E43D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C86910FA-68C2-4F8F-88B8-05A67E43D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EDF63-E213-4788-B6F2-D9BBE5BC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18DEDF63-E213-4788-B6F2-D9BBE5BC8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18DEDF63-E213-4788-B6F2-D9BBE5BC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18DEDF63-E213-4788-B6F2-D9BBE5BC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36FB2F-18AD-4A92-9DD0-47C907F4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0E36FB2F-18AD-4A92-9DD0-47C907F41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E36FB2F-18AD-4A92-9DD0-47C907F4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0E36FB2F-18AD-4A92-9DD0-47C907F4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8522F1-4D90-4E4A-B173-4D7622EBA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CA8522F1-4D90-4E4A-B173-4D7622EBA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CA8522F1-4D90-4E4A-B173-4D7622EBA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A8522F1-4D90-4E4A-B173-4D7622EBA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84E466-6B54-401F-8AD5-3891B8BA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9F8C4-3F4F-49F4-B4E9-AC4DFA1E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CE79B-E759-4588-9ED7-73EBC9BAE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910FA-68C2-4F8F-88B8-05A67E43D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EDF63-E213-4788-B6F2-D9BBE5BC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36FB2F-18AD-4A92-9DD0-47C907F4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8522F1-4D90-4E4A-B173-4D7622EBA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18A03C-6C0F-4BB3-BD4D-CBBCF1AB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graphicEl>
                                              <a:dgm id="{3A18A03C-6C0F-4BB3-BD4D-CBBCF1AB1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graphicEl>
                                              <a:dgm id="{3A18A03C-6C0F-4BB3-BD4D-CBBCF1AB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graphicEl>
                                              <a:dgm id="{3A18A03C-6C0F-4BB3-BD4D-CBBCF1AB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F11B00-AD59-4800-B031-9FEF9F098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>
                                            <p:graphicEl>
                                              <a:dgm id="{0CF11B00-AD59-4800-B031-9FEF9F098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graphicEl>
                                              <a:dgm id="{0CF11B00-AD59-4800-B031-9FEF9F098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0CF11B00-AD59-4800-B031-9FEF9F098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DB716F-5C64-48C9-B1C0-FDFF57FF9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>
                                            <p:graphicEl>
                                              <a:dgm id="{F4DB716F-5C64-48C9-B1C0-FDFF57FF9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graphicEl>
                                              <a:dgm id="{F4DB716F-5C64-48C9-B1C0-FDFF57FF9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>
                                            <p:graphicEl>
                                              <a:dgm id="{F4DB716F-5C64-48C9-B1C0-FDFF57FF9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A3CE7-3058-4EFF-AF9B-9F5C3CFE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>
                                            <p:graphicEl>
                                              <a:dgm id="{AD2A3CE7-3058-4EFF-AF9B-9F5C3CFE0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>
                                            <p:graphicEl>
                                              <a:dgm id="{AD2A3CE7-3058-4EFF-AF9B-9F5C3CFE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AD2A3CE7-3058-4EFF-AF9B-9F5C3CFE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D7A992-FED5-46BD-88F3-8637C556F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">
                                            <p:graphicEl>
                                              <a:dgm id="{F5D7A992-FED5-46BD-88F3-8637C556F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>
                                            <p:graphicEl>
                                              <a:dgm id="{F5D7A992-FED5-46BD-88F3-8637C556F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>
                                            <p:graphicEl>
                                              <a:dgm id="{F5D7A992-FED5-46BD-88F3-8637C556F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A5BF7E-5C9A-4754-A613-15128928B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">
                                            <p:graphicEl>
                                              <a:dgm id="{18A5BF7E-5C9A-4754-A613-15128928B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18A5BF7E-5C9A-4754-A613-15128928B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>
                                            <p:graphicEl>
                                              <a:dgm id="{18A5BF7E-5C9A-4754-A613-15128928B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584C76-10F6-48D7-A39B-41A6A1884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>
                                            <p:graphicEl>
                                              <a:dgm id="{71584C76-10F6-48D7-A39B-41A6A1884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71584C76-10F6-48D7-A39B-41A6A1884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>
                                            <p:graphicEl>
                                              <a:dgm id="{71584C76-10F6-48D7-A39B-41A6A1884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2CC9A8-24FB-455A-AF85-0198F66B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">
                                            <p:graphicEl>
                                              <a:dgm id="{B52CC9A8-24FB-455A-AF85-0198F66B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">
                                            <p:graphicEl>
                                              <a:dgm id="{B52CC9A8-24FB-455A-AF85-0198F66B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">
                                            <p:graphicEl>
                                              <a:dgm id="{B52CC9A8-24FB-455A-AF85-0198F66B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B06960-F239-44C6-8721-BBF872E9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">
                                            <p:graphicEl>
                                              <a:dgm id="{74B06960-F239-44C6-8721-BBF872E94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>
                                            <p:graphicEl>
                                              <a:dgm id="{74B06960-F239-44C6-8721-BBF872E9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">
                                            <p:graphicEl>
                                              <a:dgm id="{74B06960-F239-44C6-8721-BBF872E9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0B114B-F034-4982-A32D-2353F0D1A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">
                                            <p:graphicEl>
                                              <a:dgm id="{850B114B-F034-4982-A32D-2353F0D1A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>
                                            <p:graphicEl>
                                              <a:dgm id="{850B114B-F034-4982-A32D-2353F0D1A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>
                                            <p:graphicEl>
                                              <a:dgm id="{850B114B-F034-4982-A32D-2353F0D1A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18D501-1A44-4FEA-8CDC-9A15F892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2118D501-1A44-4FEA-8CDC-9A15F8927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2118D501-1A44-4FEA-8CDC-9A15F892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2118D501-1A44-4FEA-8CDC-9A15F892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0CA418-6934-4F4C-A081-C6653DFF0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">
                                            <p:graphicEl>
                                              <a:dgm id="{CC0CA418-6934-4F4C-A081-C6653DFF0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>
                                            <p:graphicEl>
                                              <a:dgm id="{CC0CA418-6934-4F4C-A081-C6653DFF0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">
                                            <p:graphicEl>
                                              <a:dgm id="{CC0CA418-6934-4F4C-A081-C6653DFF0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99C9DB-4182-46C5-9E72-439960976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3999C9DB-4182-46C5-9E72-439960976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3999C9DB-4182-46C5-9E72-439960976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3999C9DB-4182-46C5-9E72-439960976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E6ADCE-BA08-4546-BE76-5304FAFF8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">
                                            <p:graphicEl>
                                              <a:dgm id="{1FE6ADCE-BA08-4546-BE76-5304FAFF8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">
                                            <p:graphicEl>
                                              <a:dgm id="{1FE6ADCE-BA08-4546-BE76-5304FAFF8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">
                                            <p:graphicEl>
                                              <a:dgm id="{1FE6ADCE-BA08-4546-BE76-5304FAFF8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671C8F-FFA9-4C61-9199-9D5F5122D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">
                                            <p:graphicEl>
                                              <a:dgm id="{61671C8F-FFA9-4C61-9199-9D5F5122D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">
                                            <p:graphicEl>
                                              <a:dgm id="{61671C8F-FFA9-4C61-9199-9D5F5122D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>
                                            <p:graphicEl>
                                              <a:dgm id="{61671C8F-FFA9-4C61-9199-9D5F5122D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  <p:bldGraphic spid="3" grpId="0">
        <p:bldSub>
          <a:bldDgm bld="one"/>
        </p:bldSub>
      </p:bldGraphic>
      <p:bldGraphic spid="3" grpId="1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METODOLOGÍA DE LA INVESTIGACIÓN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22532"/>
              </p:ext>
            </p:extLst>
          </p:nvPr>
        </p:nvGraphicFramePr>
        <p:xfrm>
          <a:off x="206296" y="2035298"/>
          <a:ext cx="4409247" cy="419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EC" smtClean="0"/>
              <a:t>8</a:t>
            </a:fld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4969404" y="2143004"/>
            <a:ext cx="54573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MUESTRA</a:t>
            </a:r>
            <a:r>
              <a:rPr lang="es-EC" dirty="0" smtClean="0"/>
              <a:t>  = </a:t>
            </a:r>
            <a:r>
              <a:rPr lang="es-EC" dirty="0" smtClean="0">
                <a:solidFill>
                  <a:srgbClr val="146814"/>
                </a:solidFill>
              </a:rPr>
              <a:t>109 COMERCIANTES MINORISTAS</a:t>
            </a:r>
            <a:endParaRPr lang="es-EC" dirty="0">
              <a:solidFill>
                <a:srgbClr val="146814"/>
              </a:solidFill>
            </a:endParaRPr>
          </a:p>
        </p:txBody>
      </p:sp>
      <p:graphicFrame>
        <p:nvGraphicFramePr>
          <p:cNvPr id="2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045406"/>
              </p:ext>
            </p:extLst>
          </p:nvPr>
        </p:nvGraphicFramePr>
        <p:xfrm>
          <a:off x="4840616" y="2730321"/>
          <a:ext cx="7072341" cy="384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61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9124CC-C154-48F1-BB65-3424F74F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0B9124CC-C154-48F1-BB65-3424F74F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0B9124CC-C154-48F1-BB65-3424F74F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0B9124CC-C154-48F1-BB65-3424F74F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C60F89-A636-4739-B663-9DF198E5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AC60F89-A636-4739-B663-9DF198E5B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AC60F89-A636-4739-B663-9DF198E5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AC60F89-A636-4739-B663-9DF198E5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BC0F3-CB2E-44E9-85F3-C4EE2CCA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E66BC0F3-CB2E-44E9-85F3-C4EE2CCA6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E66BC0F3-CB2E-44E9-85F3-C4EE2CCA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E66BC0F3-CB2E-44E9-85F3-C4EE2CCA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0580E91-ECC8-4722-B0E8-F767B889D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694594F3-7B9B-4269-8863-3F238A16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1ED07418-0E61-4E19-99D3-6335F743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CDF90454-32DF-40C6-B7DC-EEA3843C7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38023BF1-EC69-4D4E-8846-EB51FB528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F3243563-AB20-4CB1-857A-612D6A6B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28DC3A51-7782-4634-874F-B22A5F20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BD472181-BB09-44F8-A1B3-850F7180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DEBA45F-63EA-465A-8120-9A9C4408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graphicEl>
                                              <a:dgm id="{6DEBA45F-63EA-465A-8120-9A9C4408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>
                                            <p:graphicEl>
                                              <a:dgm id="{6DEBA45F-63EA-465A-8120-9A9C4408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>
                                            <p:graphicEl>
                                              <a:dgm id="{6DEBA45F-63EA-465A-8120-9A9C4408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A644824-FD4D-4BE0-AE99-7B31103AC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graphicEl>
                                              <a:dgm id="{6A644824-FD4D-4BE0-AE99-7B31103AC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graphicEl>
                                              <a:dgm id="{6A644824-FD4D-4BE0-AE99-7B31103AC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graphicEl>
                                              <a:dgm id="{6A644824-FD4D-4BE0-AE99-7B31103AC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13B266F-9229-4A6B-9DD3-78B45107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>
                                            <p:graphicEl>
                                              <a:dgm id="{F13B266F-9229-4A6B-9DD3-78B451078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>
                                            <p:graphicEl>
                                              <a:dgm id="{F13B266F-9229-4A6B-9DD3-78B45107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>
                                            <p:graphicEl>
                                              <a:dgm id="{F13B266F-9229-4A6B-9DD3-78B45107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C6D9C65-D305-4E58-96C7-00BD065B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>
                                            <p:graphicEl>
                                              <a:dgm id="{0C6D9C65-D305-4E58-96C7-00BD065B5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>
                                            <p:graphicEl>
                                              <a:dgm id="{0C6D9C65-D305-4E58-96C7-00BD065B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>
                                            <p:graphicEl>
                                              <a:dgm id="{0C6D9C65-D305-4E58-96C7-00BD065B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64537DC-2F35-43E2-9EBA-3E42E571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>
                                            <p:graphicEl>
                                              <a:dgm id="{864537DC-2F35-43E2-9EBA-3E42E571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>
                                            <p:graphicEl>
                                              <a:dgm id="{864537DC-2F35-43E2-9EBA-3E42E571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>
                                            <p:graphicEl>
                                              <a:dgm id="{864537DC-2F35-43E2-9EBA-3E42E571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74F59A2-AD1D-4FEF-97C9-59151F23A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>
                                            <p:graphicEl>
                                              <a:dgm id="{574F59A2-AD1D-4FEF-97C9-59151F23A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>
                                            <p:graphicEl>
                                              <a:dgm id="{574F59A2-AD1D-4FEF-97C9-59151F23A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>
                                            <p:graphicEl>
                                              <a:dgm id="{574F59A2-AD1D-4FEF-97C9-59151F23A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6913874-0E26-4FCB-94C9-D3750960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>
                                            <p:graphicEl>
                                              <a:dgm id="{B6913874-0E26-4FCB-94C9-D3750960E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>
                                            <p:graphicEl>
                                              <a:dgm id="{B6913874-0E26-4FCB-94C9-D3750960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>
                                            <p:graphicEl>
                                              <a:dgm id="{B6913874-0E26-4FCB-94C9-D3750960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F4F4200-CE10-411B-BE19-B934F918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>
                                            <p:graphicEl>
                                              <a:dgm id="{EF4F4200-CE10-411B-BE19-B934F9186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>
                                            <p:graphicEl>
                                              <a:dgm id="{EF4F4200-CE10-411B-BE19-B934F918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>
                                            <p:graphicEl>
                                              <a:dgm id="{EF4F4200-CE10-411B-BE19-B934F918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E74F51A-3665-4E78-8FBA-1ADA47B61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>
                                            <p:graphicEl>
                                              <a:dgm id="{1E74F51A-3665-4E78-8FBA-1ADA47B61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>
                                            <p:graphicEl>
                                              <a:dgm id="{1E74F51A-3665-4E78-8FBA-1ADA47B61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>
                                            <p:graphicEl>
                                              <a:dgm id="{1E74F51A-3665-4E78-8FBA-1ADA47B61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6EC2D1A-A7A1-4BE7-BB36-8EECA3C0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>
                                            <p:graphicEl>
                                              <a:dgm id="{F6EC2D1A-A7A1-4BE7-BB36-8EECA3C08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>
                                            <p:graphicEl>
                                              <a:dgm id="{F6EC2D1A-A7A1-4BE7-BB36-8EECA3C0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>
                                            <p:graphicEl>
                                              <a:dgm id="{F6EC2D1A-A7A1-4BE7-BB36-8EECA3C0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693EC4D-C20A-4E19-97BE-ADAF14E8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>
                                            <p:graphicEl>
                                              <a:dgm id="{5693EC4D-C20A-4E19-97BE-ADAF14E82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>
                                            <p:graphicEl>
                                              <a:dgm id="{5693EC4D-C20A-4E19-97BE-ADAF14E8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>
                                            <p:graphicEl>
                                              <a:dgm id="{5693EC4D-C20A-4E19-97BE-ADAF14E8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56CAF59-4C29-42D3-8794-DF286A8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>
                                            <p:graphicEl>
                                              <a:dgm id="{456CAF59-4C29-42D3-8794-DF286A89B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>
                                            <p:graphicEl>
                                              <a:dgm id="{456CAF59-4C29-42D3-8794-DF286A8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>
                                            <p:graphicEl>
                                              <a:dgm id="{456CAF59-4C29-42D3-8794-DF286A8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FDA0DD3-09CC-4C64-8B3E-75545EE5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>
                                            <p:graphicEl>
                                              <a:dgm id="{BFDA0DD3-09CC-4C64-8B3E-75545EE57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>
                                            <p:graphicEl>
                                              <a:dgm id="{BFDA0DD3-09CC-4C64-8B3E-75545EE5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>
                                            <p:graphicEl>
                                              <a:dgm id="{BFDA0DD3-09CC-4C64-8B3E-75545EE5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lvlOne"/>
        </p:bldSub>
      </p:bldGraphic>
      <p:bldP spid="28" grpId="0" animBg="1"/>
      <p:bldGraphic spid="29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6">
                <a:lumMod val="0"/>
                <a:lumOff val="100000"/>
                <a:alpha val="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5" y="1118745"/>
            <a:ext cx="5136775" cy="1183566"/>
          </a:xfrm>
        </p:spPr>
        <p:txBody>
          <a:bodyPr>
            <a:normAutofit/>
          </a:bodyPr>
          <a:lstStyle/>
          <a:p>
            <a:pPr algn="ctr"/>
            <a:r>
              <a:rPr lang="es-EC" sz="28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¿Ha sido capacitado sobre el manejo de desechos sólidos?</a:t>
            </a:r>
            <a:endParaRPr lang="es-ES" sz="2800" noProof="1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25884"/>
              </p:ext>
            </p:extLst>
          </p:nvPr>
        </p:nvGraphicFramePr>
        <p:xfrm>
          <a:off x="1008530" y="2655862"/>
          <a:ext cx="3738282" cy="13968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09670"/>
                <a:gridCol w="1446976"/>
                <a:gridCol w="981636"/>
              </a:tblGrid>
              <a:tr h="5507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Opciones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78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9%</a:t>
                      </a:r>
                      <a:endParaRPr lang="es-EC" sz="16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78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99</a:t>
                      </a:r>
                      <a:endParaRPr lang="es-EC" sz="16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91%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42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109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9</a:t>
            </a:fld>
            <a:endParaRPr lang="es-ES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87153" y="1082281"/>
            <a:ext cx="8619274" cy="118356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¿Realiza algún tipo de  </a:t>
            </a:r>
          </a:p>
          <a:p>
            <a:pPr algn="ctr"/>
            <a:r>
              <a:rPr lang="es-ES" sz="2800" dirty="0" smtClean="0">
                <a:ln w="0"/>
                <a:solidFill>
                  <a:srgbClr val="171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separación de residuos?</a:t>
            </a:r>
            <a:endParaRPr lang="es-ES" sz="2800" noProof="1">
              <a:ln w="0"/>
              <a:solidFill>
                <a:srgbClr val="17163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197028"/>
              </p:ext>
            </p:extLst>
          </p:nvPr>
        </p:nvGraphicFramePr>
        <p:xfrm>
          <a:off x="7039390" y="2453508"/>
          <a:ext cx="4007223" cy="13933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0524"/>
                <a:gridCol w="1847079"/>
                <a:gridCol w="829620"/>
              </a:tblGrid>
              <a:tr h="51262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75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75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102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94%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19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109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609600" y="170935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E INTERPRETACIÓN DE DATOS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019177846"/>
              </p:ext>
            </p:extLst>
          </p:nvPr>
        </p:nvGraphicFramePr>
        <p:xfrm>
          <a:off x="609600" y="4242055"/>
          <a:ext cx="4503313" cy="247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807344706"/>
              </p:ext>
            </p:extLst>
          </p:nvPr>
        </p:nvGraphicFramePr>
        <p:xfrm>
          <a:off x="6992676" y="4060621"/>
          <a:ext cx="4491112" cy="266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Graphic spid="14" grpId="0">
        <p:bldAsOne/>
      </p:bldGraphic>
      <p:bldGraphic spid="1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1724</Words>
  <Application>Microsoft Office PowerPoint</Application>
  <PresentationFormat>Personalizado</PresentationFormat>
  <Paragraphs>360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DEPARTAMENTO DE CIENCIAS HUMANAS Y SOCIALES  MODALIDAD DE EDUCACIÓN A DISTANCIA  PROYECTO DEL TRABAJO DE GRADO PREVIO A LA OBTENCIÓN DEL TÍTULO ACADÉMICO DE LICENCIADO EN CIENCIAS DE LA EDUCACIÓN, MENCIÓN EDUCACIÓN AMBIENTAL  </vt:lpstr>
      <vt:lpstr>PLANTEAMIENTO  DEL PROBLEMA</vt:lpstr>
      <vt:lpstr>FORMULACIÓN DEL PROBLEMA</vt:lpstr>
      <vt:lpstr>OBJETIVOS</vt:lpstr>
      <vt:lpstr>JUSTIFICACIÓN </vt:lpstr>
      <vt:lpstr>MARCO TEÓRICO</vt:lpstr>
      <vt:lpstr>MARCO TEÓRICO</vt:lpstr>
      <vt:lpstr>METODOLOGÍA DE LA INVESTIGACIÓN</vt:lpstr>
      <vt:lpstr> ¿Ha sido capacitado sobre el manejo de desechos sólidos?</vt:lpstr>
      <vt:lpstr>¿Por qué razones no sé realiza separación de residuos?</vt:lpstr>
      <vt:lpstr>¿Qué tipo de residuos son generados con mayor proporción en el mercado?</vt:lpstr>
      <vt:lpstr>¿Está usted de acuerdo en  reciclar la basura que desecha? </vt:lpstr>
      <vt:lpstr> ¿Le parece necesario tener en su casa y trabajo  dos contenedores de basura: uno para la basura orgánica y otro de basura inorgánica? </vt:lpstr>
      <vt:lpstr> ¿Cree qué es necesario que se emplee en el Mercado Central una propuesta de manejo de residuos sólidos? </vt:lpstr>
      <vt:lpstr>CONCLUSIONES </vt:lpstr>
      <vt:lpstr>RECOMENDACIONES </vt:lpstr>
      <vt:lpstr>RECOMENDACIONES </vt:lpstr>
      <vt:lpstr>  Manual para el manejo de residuos sólidos generados por los comerciantes minoristas del Mercado Central de Machala </vt:lpstr>
      <vt:lpstr>OBJETIVOS </vt:lpstr>
      <vt:lpstr>METODOLOGÍA </vt:lpstr>
      <vt:lpstr>PLAN DE ACCIÓN </vt:lpstr>
      <vt:lpstr>CONTENIDOS </vt:lpstr>
      <vt:lpstr>CONTENIDOS </vt:lpstr>
      <vt:lpstr>Presentación de PowerPoint</vt:lpstr>
      <vt:lpstr>ELABORADO POR:  BEATRIZ ALEXADRA ROMERO ROMERO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2014-05-24T03:46:51Z</dcterms:created>
  <dcterms:modified xsi:type="dcterms:W3CDTF">2014-08-06T20:11:14Z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