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layout24.xml" ContentType="application/vnd.openxmlformats-officedocument.drawingml.diagramLayout+xml"/>
  <Override PartName="/ppt/diagrams/drawing21.xml" ContentType="application/vnd.ms-office.drawingml.diagramDrawing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Default Extension="bin" ContentType="application/vnd.openxmlformats-officedocument.oleObject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11.xml" ContentType="application/vnd.ms-office.drawingml.diagramDrawing+xml"/>
  <Override PartName="/ppt/diagrams/drawing22.xml" ContentType="application/vnd.ms-office.drawingml.diagramDrawing+xml"/>
  <Override PartName="/ppt/slides/slide49.xml" ContentType="application/vnd.openxmlformats-officedocument.presentationml.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drawing23.xml" ContentType="application/vnd.ms-office.drawingml.diagramDrawing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13.xml" ContentType="application/vnd.ms-office.drawingml.diagramDrawing+xml"/>
  <Override PartName="/ppt/diagrams/drawing24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drawing6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356" r:id="rId4"/>
    <p:sldId id="357" r:id="rId5"/>
    <p:sldId id="358" r:id="rId6"/>
    <p:sldId id="402" r:id="rId7"/>
    <p:sldId id="360" r:id="rId8"/>
    <p:sldId id="361" r:id="rId9"/>
    <p:sldId id="362" r:id="rId10"/>
    <p:sldId id="363" r:id="rId11"/>
    <p:sldId id="319" r:id="rId12"/>
    <p:sldId id="364" r:id="rId13"/>
    <p:sldId id="365" r:id="rId14"/>
    <p:sldId id="404" r:id="rId15"/>
    <p:sldId id="406" r:id="rId16"/>
    <p:sldId id="369" r:id="rId17"/>
    <p:sldId id="370" r:id="rId18"/>
    <p:sldId id="397" r:id="rId19"/>
    <p:sldId id="396" r:id="rId20"/>
    <p:sldId id="373" r:id="rId21"/>
    <p:sldId id="374" r:id="rId22"/>
    <p:sldId id="375" r:id="rId23"/>
    <p:sldId id="376" r:id="rId24"/>
    <p:sldId id="395" r:id="rId25"/>
    <p:sldId id="368" r:id="rId26"/>
    <p:sldId id="380" r:id="rId27"/>
    <p:sldId id="408" r:id="rId28"/>
    <p:sldId id="387" r:id="rId29"/>
    <p:sldId id="388" r:id="rId30"/>
    <p:sldId id="389" r:id="rId31"/>
    <p:sldId id="390" r:id="rId32"/>
    <p:sldId id="391" r:id="rId33"/>
    <p:sldId id="392" r:id="rId34"/>
    <p:sldId id="381" r:id="rId35"/>
    <p:sldId id="385" r:id="rId36"/>
    <p:sldId id="382" r:id="rId37"/>
    <p:sldId id="379" r:id="rId38"/>
    <p:sldId id="399" r:id="rId39"/>
    <p:sldId id="393" r:id="rId40"/>
    <p:sldId id="394" r:id="rId41"/>
    <p:sldId id="417" r:id="rId42"/>
    <p:sldId id="419" r:id="rId43"/>
    <p:sldId id="420" r:id="rId44"/>
    <p:sldId id="421" r:id="rId45"/>
    <p:sldId id="412" r:id="rId46"/>
    <p:sldId id="413" r:id="rId47"/>
    <p:sldId id="414" r:id="rId48"/>
    <p:sldId id="304" r:id="rId49"/>
    <p:sldId id="342" r:id="rId50"/>
    <p:sldId id="415" r:id="rId51"/>
    <p:sldId id="306" r:id="rId52"/>
    <p:sldId id="335" r:id="rId5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22" autoAdjust="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91.png"/><Relationship Id="rId1" Type="http://schemas.openxmlformats.org/officeDocument/2006/relationships/image" Target="../media/image281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51.png"/><Relationship Id="rId1" Type="http://schemas.openxmlformats.org/officeDocument/2006/relationships/image" Target="../media/image341.png"/><Relationship Id="rId5" Type="http://schemas.openxmlformats.org/officeDocument/2006/relationships/image" Target="../media/image381.png"/><Relationship Id="rId4" Type="http://schemas.openxmlformats.org/officeDocument/2006/relationships/image" Target="../media/image371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png"/><Relationship Id="rId1" Type="http://schemas.openxmlformats.org/officeDocument/2006/relationships/image" Target="../media/image441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png"/><Relationship Id="rId1" Type="http://schemas.openxmlformats.org/officeDocument/2006/relationships/image" Target="../media/image46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501.png"/><Relationship Id="rId1" Type="http://schemas.openxmlformats.org/officeDocument/2006/relationships/image" Target="../media/image491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image" Target="../media/image531.png"/><Relationship Id="rId1" Type="http://schemas.openxmlformats.org/officeDocument/2006/relationships/image" Target="../media/image521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image" Target="../media/image551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2" Type="http://schemas.openxmlformats.org/officeDocument/2006/relationships/image" Target="../media/image641.png"/><Relationship Id="rId1" Type="http://schemas.openxmlformats.org/officeDocument/2006/relationships/image" Target="../media/image6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2BA85-042F-4752-8676-223A17E89E1F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05910CE-F8FA-45B3-8F62-D5C0FAAF4B2A}">
      <dgm:prSet phldrT="[Texto]"/>
      <dgm:spPr/>
      <dgm:t>
        <a:bodyPr/>
        <a:lstStyle/>
        <a:p>
          <a:r>
            <a:rPr lang="es-EC" dirty="0" smtClean="0"/>
            <a:t>“Promover el control y monitoreo de la calidad del agua” </a:t>
          </a:r>
          <a:endParaRPr lang="es-EC" dirty="0"/>
        </a:p>
      </dgm:t>
    </dgm:pt>
    <dgm:pt modelId="{37FBA0ED-24E5-4385-BF0E-75ACAB0A05B3}" type="parTrans" cxnId="{6FCA5338-AEDA-44C7-BA3F-01AD5BB7DBFE}">
      <dgm:prSet/>
      <dgm:spPr/>
      <dgm:t>
        <a:bodyPr/>
        <a:lstStyle/>
        <a:p>
          <a:endParaRPr lang="es-EC"/>
        </a:p>
      </dgm:t>
    </dgm:pt>
    <dgm:pt modelId="{E09CA188-829F-4112-80A7-0C3C26DA3C2F}" type="sibTrans" cxnId="{6FCA5338-AEDA-44C7-BA3F-01AD5BB7DBFE}">
      <dgm:prSet/>
      <dgm:spPr/>
      <dgm:t>
        <a:bodyPr/>
        <a:lstStyle/>
        <a:p>
          <a:endParaRPr lang="es-EC"/>
        </a:p>
      </dgm:t>
    </dgm:pt>
    <dgm:pt modelId="{F5868E67-A8C6-496B-8527-9348E676DC1D}">
      <dgm:prSet phldrT="[Texto]"/>
      <dgm:spPr/>
      <dgm:t>
        <a:bodyPr/>
        <a:lstStyle/>
        <a:p>
          <a:r>
            <a:rPr lang="es-EC" b="1" dirty="0" smtClean="0"/>
            <a:t>Cuenca Hidrográfica</a:t>
          </a:r>
          <a:endParaRPr lang="es-EC" b="1" dirty="0"/>
        </a:p>
      </dgm:t>
    </dgm:pt>
    <dgm:pt modelId="{DE64F2B1-1746-4810-937A-E4D32EFBCAED}" type="parTrans" cxnId="{1ED34FF4-5EFC-4B10-B99D-AAD2649BDE92}">
      <dgm:prSet/>
      <dgm:spPr/>
      <dgm:t>
        <a:bodyPr/>
        <a:lstStyle/>
        <a:p>
          <a:endParaRPr lang="es-EC"/>
        </a:p>
      </dgm:t>
    </dgm:pt>
    <dgm:pt modelId="{90F01646-9819-4BE9-815B-96F38A00B005}" type="sibTrans" cxnId="{1ED34FF4-5EFC-4B10-B99D-AAD2649BDE92}">
      <dgm:prSet/>
      <dgm:spPr/>
      <dgm:t>
        <a:bodyPr/>
        <a:lstStyle/>
        <a:p>
          <a:endParaRPr lang="es-EC"/>
        </a:p>
      </dgm:t>
    </dgm:pt>
    <dgm:pt modelId="{0A6A8015-000A-4F52-AEF0-713E15031810}">
      <dgm:prSet phldrT="[Texto]"/>
      <dgm:spPr/>
      <dgm:t>
        <a:bodyPr/>
        <a:lstStyle/>
        <a:p>
          <a:r>
            <a:rPr lang="es-EC" b="1" dirty="0" smtClean="0"/>
            <a:t>Cuenca: </a:t>
          </a:r>
          <a:r>
            <a:rPr lang="es-EC" b="0" dirty="0" smtClean="0"/>
            <a:t>Río Guayas</a:t>
          </a:r>
          <a:endParaRPr lang="es-EC" b="1" dirty="0">
            <a:solidFill>
              <a:srgbClr val="FFFF00"/>
            </a:solidFill>
          </a:endParaRPr>
        </a:p>
      </dgm:t>
    </dgm:pt>
    <dgm:pt modelId="{E1A42F76-0F2D-4103-8DA4-B743343AEB01}" type="parTrans" cxnId="{D9D316BA-09E2-4A41-AFEB-8FA618B42E3F}">
      <dgm:prSet/>
      <dgm:spPr/>
      <dgm:t>
        <a:bodyPr/>
        <a:lstStyle/>
        <a:p>
          <a:endParaRPr lang="es-EC"/>
        </a:p>
      </dgm:t>
    </dgm:pt>
    <dgm:pt modelId="{544E277A-63E9-4F68-A8A5-10B766A3894A}" type="sibTrans" cxnId="{D9D316BA-09E2-4A41-AFEB-8FA618B42E3F}">
      <dgm:prSet/>
      <dgm:spPr/>
      <dgm:t>
        <a:bodyPr/>
        <a:lstStyle/>
        <a:p>
          <a:endParaRPr lang="es-EC"/>
        </a:p>
      </dgm:t>
    </dgm:pt>
    <dgm:pt modelId="{9800FBE8-788C-45BC-92FF-5BEF6B1ABFBC}">
      <dgm:prSet phldrT="[Texto]"/>
      <dgm:spPr/>
      <dgm:t>
        <a:bodyPr/>
        <a:lstStyle/>
        <a:p>
          <a:r>
            <a:rPr lang="es-EC" b="1" dirty="0" err="1" smtClean="0"/>
            <a:t>Subcuenca</a:t>
          </a:r>
          <a:r>
            <a:rPr lang="es-EC" b="1" dirty="0" smtClean="0"/>
            <a:t>: </a:t>
          </a:r>
          <a:r>
            <a:rPr lang="es-EC" b="0" dirty="0" smtClean="0"/>
            <a:t>Río </a:t>
          </a:r>
          <a:r>
            <a:rPr lang="es-EC" b="0" dirty="0" err="1" smtClean="0"/>
            <a:t>Yaguachi</a:t>
          </a:r>
          <a:endParaRPr lang="es-EC" b="1" dirty="0">
            <a:solidFill>
              <a:srgbClr val="FFFF00"/>
            </a:solidFill>
          </a:endParaRPr>
        </a:p>
      </dgm:t>
    </dgm:pt>
    <dgm:pt modelId="{7C2AD50F-6DF1-49F9-ACBB-418283C134A9}" type="parTrans" cxnId="{60EFA810-6B48-476F-B4ED-7D59B7934926}">
      <dgm:prSet/>
      <dgm:spPr/>
      <dgm:t>
        <a:bodyPr/>
        <a:lstStyle/>
        <a:p>
          <a:endParaRPr lang="es-EC"/>
        </a:p>
      </dgm:t>
    </dgm:pt>
    <dgm:pt modelId="{997FBD2E-356A-4ACB-BDC5-E75A960F694D}" type="sibTrans" cxnId="{60EFA810-6B48-476F-B4ED-7D59B7934926}">
      <dgm:prSet/>
      <dgm:spPr/>
      <dgm:t>
        <a:bodyPr/>
        <a:lstStyle/>
        <a:p>
          <a:endParaRPr lang="es-EC"/>
        </a:p>
      </dgm:t>
    </dgm:pt>
    <dgm:pt modelId="{A6C8B33B-0B80-4B83-A008-22D622D269C4}">
      <dgm:prSet phldrT="[Texto]"/>
      <dgm:spPr/>
      <dgm:t>
        <a:bodyPr/>
        <a:lstStyle/>
        <a:p>
          <a:r>
            <a:rPr lang="es-EC" b="1" dirty="0" err="1" smtClean="0"/>
            <a:t>Microcuenca</a:t>
          </a:r>
          <a:r>
            <a:rPr lang="es-EC" b="1" dirty="0" smtClean="0"/>
            <a:t>: </a:t>
          </a:r>
          <a:r>
            <a:rPr lang="es-EC" b="0" dirty="0" smtClean="0"/>
            <a:t>Río Manzano (8066 ha)</a:t>
          </a:r>
          <a:r>
            <a:rPr lang="es-EC" dirty="0" smtClean="0"/>
            <a:t> </a:t>
          </a:r>
          <a:endParaRPr lang="es-EC" b="1" dirty="0">
            <a:solidFill>
              <a:srgbClr val="FFFF00"/>
            </a:solidFill>
          </a:endParaRPr>
        </a:p>
      </dgm:t>
    </dgm:pt>
    <dgm:pt modelId="{BCD33C20-8654-4CA2-9D15-8DDFE0B23C65}" type="parTrans" cxnId="{815E1AF8-4D39-4C49-AECC-586B81C7B12E}">
      <dgm:prSet/>
      <dgm:spPr/>
      <dgm:t>
        <a:bodyPr/>
        <a:lstStyle/>
        <a:p>
          <a:endParaRPr lang="es-EC"/>
        </a:p>
      </dgm:t>
    </dgm:pt>
    <dgm:pt modelId="{E1DF956C-4856-4817-AA97-11F34AC508B9}" type="sibTrans" cxnId="{815E1AF8-4D39-4C49-AECC-586B81C7B12E}">
      <dgm:prSet/>
      <dgm:spPr/>
      <dgm:t>
        <a:bodyPr/>
        <a:lstStyle/>
        <a:p>
          <a:endParaRPr lang="es-EC"/>
        </a:p>
      </dgm:t>
    </dgm:pt>
    <dgm:pt modelId="{5749CF7C-7004-4E1F-AA14-36287AE6D289}" type="pres">
      <dgm:prSet presAssocID="{3942BA85-042F-4752-8676-223A17E89E1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78A164-5A2A-4180-8568-A85D306877EF}" type="pres">
      <dgm:prSet presAssocID="{405910CE-F8FA-45B3-8F62-D5C0FAAF4B2A}" presName="comp" presStyleCnt="0"/>
      <dgm:spPr/>
    </dgm:pt>
    <dgm:pt modelId="{60578D44-3624-4310-BE07-FAEBCFB98F76}" type="pres">
      <dgm:prSet presAssocID="{405910CE-F8FA-45B3-8F62-D5C0FAAF4B2A}" presName="box" presStyleLbl="node1" presStyleIdx="0" presStyleCnt="2"/>
      <dgm:spPr/>
      <dgm:t>
        <a:bodyPr/>
        <a:lstStyle/>
        <a:p>
          <a:endParaRPr lang="es-EC"/>
        </a:p>
      </dgm:t>
    </dgm:pt>
    <dgm:pt modelId="{FBBF579C-57C4-4D32-988E-D0F430B4658B}" type="pres">
      <dgm:prSet presAssocID="{405910CE-F8FA-45B3-8F62-D5C0FAAF4B2A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79489ED-4245-419C-8F3B-DC061A2AD6F4}" type="pres">
      <dgm:prSet presAssocID="{405910CE-F8FA-45B3-8F62-D5C0FAAF4B2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B369E8-349C-45DE-B145-935D7076E5B5}" type="pres">
      <dgm:prSet presAssocID="{E09CA188-829F-4112-80A7-0C3C26DA3C2F}" presName="spacer" presStyleCnt="0"/>
      <dgm:spPr/>
    </dgm:pt>
    <dgm:pt modelId="{841F4DB3-C171-4FA8-BEFF-4ED43487044E}" type="pres">
      <dgm:prSet presAssocID="{F5868E67-A8C6-496B-8527-9348E676DC1D}" presName="comp" presStyleCnt="0"/>
      <dgm:spPr/>
    </dgm:pt>
    <dgm:pt modelId="{C6DE318F-6403-4018-B412-A1AFB7057697}" type="pres">
      <dgm:prSet presAssocID="{F5868E67-A8C6-496B-8527-9348E676DC1D}" presName="box" presStyleLbl="node1" presStyleIdx="1" presStyleCnt="2"/>
      <dgm:spPr/>
      <dgm:t>
        <a:bodyPr/>
        <a:lstStyle/>
        <a:p>
          <a:endParaRPr lang="es-EC"/>
        </a:p>
      </dgm:t>
    </dgm:pt>
    <dgm:pt modelId="{3DEE84FD-8684-41EC-9909-83D12E492441}" type="pres">
      <dgm:prSet presAssocID="{F5868E67-A8C6-496B-8527-9348E676DC1D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25710EB-1824-479F-BF83-1BBF46466AB7}" type="pres">
      <dgm:prSet presAssocID="{F5868E67-A8C6-496B-8527-9348E676DC1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C958C8F-64C7-4880-B778-87643B410D65}" type="presOf" srcId="{F5868E67-A8C6-496B-8527-9348E676DC1D}" destId="{C6DE318F-6403-4018-B412-A1AFB7057697}" srcOrd="0" destOrd="0" presId="urn:microsoft.com/office/officeart/2005/8/layout/vList4#1"/>
    <dgm:cxn modelId="{D9D316BA-09E2-4A41-AFEB-8FA618B42E3F}" srcId="{F5868E67-A8C6-496B-8527-9348E676DC1D}" destId="{0A6A8015-000A-4F52-AEF0-713E15031810}" srcOrd="0" destOrd="0" parTransId="{E1A42F76-0F2D-4103-8DA4-B743343AEB01}" sibTransId="{544E277A-63E9-4F68-A8A5-10B766A3894A}"/>
    <dgm:cxn modelId="{C65623AF-39F1-4BBF-BEA2-28610BB69F6C}" type="presOf" srcId="{0A6A8015-000A-4F52-AEF0-713E15031810}" destId="{C6DE318F-6403-4018-B412-A1AFB7057697}" srcOrd="0" destOrd="1" presId="urn:microsoft.com/office/officeart/2005/8/layout/vList4#1"/>
    <dgm:cxn modelId="{35B93DB2-04CE-4282-8E85-36D7ADBF8165}" type="presOf" srcId="{F5868E67-A8C6-496B-8527-9348E676DC1D}" destId="{825710EB-1824-479F-BF83-1BBF46466AB7}" srcOrd="1" destOrd="0" presId="urn:microsoft.com/office/officeart/2005/8/layout/vList4#1"/>
    <dgm:cxn modelId="{70E6B745-B809-4A97-A3DF-5CBE942DE952}" type="presOf" srcId="{405910CE-F8FA-45B3-8F62-D5C0FAAF4B2A}" destId="{60578D44-3624-4310-BE07-FAEBCFB98F76}" srcOrd="0" destOrd="0" presId="urn:microsoft.com/office/officeart/2005/8/layout/vList4#1"/>
    <dgm:cxn modelId="{815E1AF8-4D39-4C49-AECC-586B81C7B12E}" srcId="{F5868E67-A8C6-496B-8527-9348E676DC1D}" destId="{A6C8B33B-0B80-4B83-A008-22D622D269C4}" srcOrd="2" destOrd="0" parTransId="{BCD33C20-8654-4CA2-9D15-8DDFE0B23C65}" sibTransId="{E1DF956C-4856-4817-AA97-11F34AC508B9}"/>
    <dgm:cxn modelId="{B3130F59-7AAE-4387-9315-F0959122C245}" type="presOf" srcId="{3942BA85-042F-4752-8676-223A17E89E1F}" destId="{5749CF7C-7004-4E1F-AA14-36287AE6D289}" srcOrd="0" destOrd="0" presId="urn:microsoft.com/office/officeart/2005/8/layout/vList4#1"/>
    <dgm:cxn modelId="{6FCA5338-AEDA-44C7-BA3F-01AD5BB7DBFE}" srcId="{3942BA85-042F-4752-8676-223A17E89E1F}" destId="{405910CE-F8FA-45B3-8F62-D5C0FAAF4B2A}" srcOrd="0" destOrd="0" parTransId="{37FBA0ED-24E5-4385-BF0E-75ACAB0A05B3}" sibTransId="{E09CA188-829F-4112-80A7-0C3C26DA3C2F}"/>
    <dgm:cxn modelId="{1FB7A06E-7422-4EFB-A738-6FB820185D67}" type="presOf" srcId="{A6C8B33B-0B80-4B83-A008-22D622D269C4}" destId="{C6DE318F-6403-4018-B412-A1AFB7057697}" srcOrd="0" destOrd="3" presId="urn:microsoft.com/office/officeart/2005/8/layout/vList4#1"/>
    <dgm:cxn modelId="{9E588A11-E786-4174-959E-63C110111FF8}" type="presOf" srcId="{0A6A8015-000A-4F52-AEF0-713E15031810}" destId="{825710EB-1824-479F-BF83-1BBF46466AB7}" srcOrd="1" destOrd="1" presId="urn:microsoft.com/office/officeart/2005/8/layout/vList4#1"/>
    <dgm:cxn modelId="{1ED34FF4-5EFC-4B10-B99D-AAD2649BDE92}" srcId="{3942BA85-042F-4752-8676-223A17E89E1F}" destId="{F5868E67-A8C6-496B-8527-9348E676DC1D}" srcOrd="1" destOrd="0" parTransId="{DE64F2B1-1746-4810-937A-E4D32EFBCAED}" sibTransId="{90F01646-9819-4BE9-815B-96F38A00B005}"/>
    <dgm:cxn modelId="{E4CF9CDF-0DE2-4633-B1BE-693E2D592371}" type="presOf" srcId="{9800FBE8-788C-45BC-92FF-5BEF6B1ABFBC}" destId="{C6DE318F-6403-4018-B412-A1AFB7057697}" srcOrd="0" destOrd="2" presId="urn:microsoft.com/office/officeart/2005/8/layout/vList4#1"/>
    <dgm:cxn modelId="{23C0F119-04A1-44FD-B8B5-AFD8EDD1D8A9}" type="presOf" srcId="{405910CE-F8FA-45B3-8F62-D5C0FAAF4B2A}" destId="{079489ED-4245-419C-8F3B-DC061A2AD6F4}" srcOrd="1" destOrd="0" presId="urn:microsoft.com/office/officeart/2005/8/layout/vList4#1"/>
    <dgm:cxn modelId="{4394E8E6-C006-4A45-9697-37B251197987}" type="presOf" srcId="{A6C8B33B-0B80-4B83-A008-22D622D269C4}" destId="{825710EB-1824-479F-BF83-1BBF46466AB7}" srcOrd="1" destOrd="3" presId="urn:microsoft.com/office/officeart/2005/8/layout/vList4#1"/>
    <dgm:cxn modelId="{60EFA810-6B48-476F-B4ED-7D59B7934926}" srcId="{F5868E67-A8C6-496B-8527-9348E676DC1D}" destId="{9800FBE8-788C-45BC-92FF-5BEF6B1ABFBC}" srcOrd="1" destOrd="0" parTransId="{7C2AD50F-6DF1-49F9-ACBB-418283C134A9}" sibTransId="{997FBD2E-356A-4ACB-BDC5-E75A960F694D}"/>
    <dgm:cxn modelId="{96EA5857-DF4A-4EFB-B925-EEB726516B5D}" type="presOf" srcId="{9800FBE8-788C-45BC-92FF-5BEF6B1ABFBC}" destId="{825710EB-1824-479F-BF83-1BBF46466AB7}" srcOrd="1" destOrd="2" presId="urn:microsoft.com/office/officeart/2005/8/layout/vList4#1"/>
    <dgm:cxn modelId="{E9587DEC-6F27-4ACF-AE97-E3ABFCBF5423}" type="presParOf" srcId="{5749CF7C-7004-4E1F-AA14-36287AE6D289}" destId="{5778A164-5A2A-4180-8568-A85D306877EF}" srcOrd="0" destOrd="0" presId="urn:microsoft.com/office/officeart/2005/8/layout/vList4#1"/>
    <dgm:cxn modelId="{8D85BAD3-362E-4A0B-93E1-6F7370821298}" type="presParOf" srcId="{5778A164-5A2A-4180-8568-A85D306877EF}" destId="{60578D44-3624-4310-BE07-FAEBCFB98F76}" srcOrd="0" destOrd="0" presId="urn:microsoft.com/office/officeart/2005/8/layout/vList4#1"/>
    <dgm:cxn modelId="{D93DB7B7-AE4F-46B8-83D3-CE60042A0F79}" type="presParOf" srcId="{5778A164-5A2A-4180-8568-A85D306877EF}" destId="{FBBF579C-57C4-4D32-988E-D0F430B4658B}" srcOrd="1" destOrd="0" presId="urn:microsoft.com/office/officeart/2005/8/layout/vList4#1"/>
    <dgm:cxn modelId="{FE1A522B-300A-49D9-B91A-175B39E092D0}" type="presParOf" srcId="{5778A164-5A2A-4180-8568-A85D306877EF}" destId="{079489ED-4245-419C-8F3B-DC061A2AD6F4}" srcOrd="2" destOrd="0" presId="urn:microsoft.com/office/officeart/2005/8/layout/vList4#1"/>
    <dgm:cxn modelId="{8B7FEB56-DA0B-4CBF-8AAB-66A22470D1AF}" type="presParOf" srcId="{5749CF7C-7004-4E1F-AA14-36287AE6D289}" destId="{28B369E8-349C-45DE-B145-935D7076E5B5}" srcOrd="1" destOrd="0" presId="urn:microsoft.com/office/officeart/2005/8/layout/vList4#1"/>
    <dgm:cxn modelId="{1FC6E50B-C351-468B-8B93-213F56B4800E}" type="presParOf" srcId="{5749CF7C-7004-4E1F-AA14-36287AE6D289}" destId="{841F4DB3-C171-4FA8-BEFF-4ED43487044E}" srcOrd="2" destOrd="0" presId="urn:microsoft.com/office/officeart/2005/8/layout/vList4#1"/>
    <dgm:cxn modelId="{B32B0E9C-696D-48D4-A280-13DF51841BDB}" type="presParOf" srcId="{841F4DB3-C171-4FA8-BEFF-4ED43487044E}" destId="{C6DE318F-6403-4018-B412-A1AFB7057697}" srcOrd="0" destOrd="0" presId="urn:microsoft.com/office/officeart/2005/8/layout/vList4#1"/>
    <dgm:cxn modelId="{B7A856A4-39AA-4BEF-81D9-60F185628562}" type="presParOf" srcId="{841F4DB3-C171-4FA8-BEFF-4ED43487044E}" destId="{3DEE84FD-8684-41EC-9909-83D12E492441}" srcOrd="1" destOrd="0" presId="urn:microsoft.com/office/officeart/2005/8/layout/vList4#1"/>
    <dgm:cxn modelId="{070E129B-512C-4D99-8F0A-31C8D5691F01}" type="presParOf" srcId="{841F4DB3-C171-4FA8-BEFF-4ED43487044E}" destId="{825710EB-1824-479F-BF83-1BBF46466AB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D33025-066A-43A9-B0C1-615E8DCCDF86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1F61951-5EB4-40A6-B84D-4ECFD1EE9DA4}">
      <dgm:prSet phldrT="[Texto]"/>
      <dgm:spPr/>
      <dgm:t>
        <a:bodyPr/>
        <a:lstStyle/>
        <a:p>
          <a:r>
            <a:rPr lang="es-ES" dirty="0" smtClean="0"/>
            <a:t>Luz</a:t>
          </a:r>
          <a:endParaRPr lang="es-ES" dirty="0"/>
        </a:p>
      </dgm:t>
    </dgm:pt>
    <dgm:pt modelId="{D4DFBD51-D061-450C-8068-DE7C4AD72D9B}" type="parTrans" cxnId="{D89A82D0-80CC-46FB-96AA-7B42DE4F2DAA}">
      <dgm:prSet/>
      <dgm:spPr/>
      <dgm:t>
        <a:bodyPr/>
        <a:lstStyle/>
        <a:p>
          <a:endParaRPr lang="es-ES"/>
        </a:p>
      </dgm:t>
    </dgm:pt>
    <dgm:pt modelId="{1A6C6009-499E-4830-BB86-63F9D52D0DA8}" type="sibTrans" cxnId="{D89A82D0-80CC-46FB-96AA-7B42DE4F2DAA}">
      <dgm:prSet/>
      <dgm:spPr/>
      <dgm:t>
        <a:bodyPr/>
        <a:lstStyle/>
        <a:p>
          <a:endParaRPr lang="es-ES"/>
        </a:p>
      </dgm:t>
    </dgm:pt>
    <dgm:pt modelId="{B363F326-B08E-4637-B7F2-8B3C14A11D67}">
      <dgm:prSet phldrT="[Texto]"/>
      <dgm:spPr/>
      <dgm:t>
        <a:bodyPr/>
        <a:lstStyle/>
        <a:p>
          <a:r>
            <a:rPr lang="es-ES" dirty="0" smtClean="0"/>
            <a:t>Temperatura</a:t>
          </a:r>
          <a:endParaRPr lang="es-ES" dirty="0"/>
        </a:p>
      </dgm:t>
    </dgm:pt>
    <dgm:pt modelId="{4B800BD4-0822-4580-BF23-8C3A82EB34E1}" type="parTrans" cxnId="{785F3107-3CE2-4A15-9730-FF105043FE49}">
      <dgm:prSet/>
      <dgm:spPr/>
      <dgm:t>
        <a:bodyPr/>
        <a:lstStyle/>
        <a:p>
          <a:endParaRPr lang="es-ES"/>
        </a:p>
      </dgm:t>
    </dgm:pt>
    <dgm:pt modelId="{5FC0EB73-4F19-459D-AE8A-65FFF035F689}" type="sibTrans" cxnId="{785F3107-3CE2-4A15-9730-FF105043FE49}">
      <dgm:prSet/>
      <dgm:spPr/>
      <dgm:t>
        <a:bodyPr/>
        <a:lstStyle/>
        <a:p>
          <a:endParaRPr lang="es-ES"/>
        </a:p>
      </dgm:t>
    </dgm:pt>
    <dgm:pt modelId="{6F122907-0A9B-476A-A673-1710DC859035}">
      <dgm:prSet phldrT="[Texto]"/>
      <dgm:spPr/>
      <dgm:t>
        <a:bodyPr/>
        <a:lstStyle/>
        <a:p>
          <a:r>
            <a:rPr lang="es-ES" dirty="0" smtClean="0"/>
            <a:t>Disponibilidad de Oxígeno</a:t>
          </a:r>
          <a:endParaRPr lang="es-ES" dirty="0"/>
        </a:p>
      </dgm:t>
    </dgm:pt>
    <dgm:pt modelId="{01277829-F53E-4CC2-9123-20F036BA5DCF}" type="parTrans" cxnId="{D82ED403-6205-4976-891F-1773B0C0675A}">
      <dgm:prSet/>
      <dgm:spPr/>
      <dgm:t>
        <a:bodyPr/>
        <a:lstStyle/>
        <a:p>
          <a:endParaRPr lang="es-ES"/>
        </a:p>
      </dgm:t>
    </dgm:pt>
    <dgm:pt modelId="{46CA3511-1E80-4979-93EA-E5D6690A59C5}" type="sibTrans" cxnId="{D82ED403-6205-4976-891F-1773B0C0675A}">
      <dgm:prSet/>
      <dgm:spPr/>
      <dgm:t>
        <a:bodyPr/>
        <a:lstStyle/>
        <a:p>
          <a:endParaRPr lang="es-ES"/>
        </a:p>
      </dgm:t>
    </dgm:pt>
    <dgm:pt modelId="{06C5B2B6-40F3-45AB-B3E9-99F93B3E8A6B}" type="pres">
      <dgm:prSet presAssocID="{16D33025-066A-43A9-B0C1-615E8DCCDF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9EC381-68DE-4B0B-95CF-A3003BA7C324}" type="pres">
      <dgm:prSet presAssocID="{31F61951-5EB4-40A6-B84D-4ECFD1EE9DA4}" presName="comp" presStyleCnt="0"/>
      <dgm:spPr/>
    </dgm:pt>
    <dgm:pt modelId="{E2FB2611-82C9-4C8E-B67A-A8C1D848DAA8}" type="pres">
      <dgm:prSet presAssocID="{31F61951-5EB4-40A6-B84D-4ECFD1EE9DA4}" presName="box" presStyleLbl="node1" presStyleIdx="0" presStyleCnt="3"/>
      <dgm:spPr/>
      <dgm:t>
        <a:bodyPr/>
        <a:lstStyle/>
        <a:p>
          <a:endParaRPr lang="es-ES"/>
        </a:p>
      </dgm:t>
    </dgm:pt>
    <dgm:pt modelId="{3C627133-5673-4C3D-94FD-558A8AE4B150}" type="pres">
      <dgm:prSet presAssocID="{31F61951-5EB4-40A6-B84D-4ECFD1EE9DA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A9C7A1A-15EC-405A-AEB8-E8CAE10D51D8}" type="pres">
      <dgm:prSet presAssocID="{31F61951-5EB4-40A6-B84D-4ECFD1EE9DA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39606-B061-4463-B4C0-BB993D3DDA5C}" type="pres">
      <dgm:prSet presAssocID="{1A6C6009-499E-4830-BB86-63F9D52D0DA8}" presName="spacer" presStyleCnt="0"/>
      <dgm:spPr/>
    </dgm:pt>
    <dgm:pt modelId="{8299CE8B-1C8F-4950-8B0B-81EED6815EDE}" type="pres">
      <dgm:prSet presAssocID="{B363F326-B08E-4637-B7F2-8B3C14A11D67}" presName="comp" presStyleCnt="0"/>
      <dgm:spPr/>
    </dgm:pt>
    <dgm:pt modelId="{005B1A2C-49A4-416C-B8C8-BBFAE3020A18}" type="pres">
      <dgm:prSet presAssocID="{B363F326-B08E-4637-B7F2-8B3C14A11D67}" presName="box" presStyleLbl="node1" presStyleIdx="1" presStyleCnt="3"/>
      <dgm:spPr/>
      <dgm:t>
        <a:bodyPr/>
        <a:lstStyle/>
        <a:p>
          <a:endParaRPr lang="es-ES"/>
        </a:p>
      </dgm:t>
    </dgm:pt>
    <dgm:pt modelId="{D8F9B79F-862E-49BE-8314-2172FE0EE81B}" type="pres">
      <dgm:prSet presAssocID="{B363F326-B08E-4637-B7F2-8B3C14A11D6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703B662-52BC-4B16-9DDC-F2DF1070660B}" type="pres">
      <dgm:prSet presAssocID="{B363F326-B08E-4637-B7F2-8B3C14A11D6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EFCEC2-091F-447A-B76A-B0E5581F4FA7}" type="pres">
      <dgm:prSet presAssocID="{5FC0EB73-4F19-459D-AE8A-65FFF035F689}" presName="spacer" presStyleCnt="0"/>
      <dgm:spPr/>
    </dgm:pt>
    <dgm:pt modelId="{74261151-CC24-43A8-BC45-936AF04674C3}" type="pres">
      <dgm:prSet presAssocID="{6F122907-0A9B-476A-A673-1710DC859035}" presName="comp" presStyleCnt="0"/>
      <dgm:spPr/>
    </dgm:pt>
    <dgm:pt modelId="{813D25DD-D627-49B6-9C3C-A57F84FA15E4}" type="pres">
      <dgm:prSet presAssocID="{6F122907-0A9B-476A-A673-1710DC859035}" presName="box" presStyleLbl="node1" presStyleIdx="2" presStyleCnt="3" custLinFactNeighborX="-348" custLinFactNeighborY="3480"/>
      <dgm:spPr/>
      <dgm:t>
        <a:bodyPr/>
        <a:lstStyle/>
        <a:p>
          <a:endParaRPr lang="es-ES"/>
        </a:p>
      </dgm:t>
    </dgm:pt>
    <dgm:pt modelId="{009F4DE3-C115-466F-82D4-6879E6E7BDE9}" type="pres">
      <dgm:prSet presAssocID="{6F122907-0A9B-476A-A673-1710DC85903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DD6B5D8-CF04-454C-BE62-5166BC3096DD}" type="pres">
      <dgm:prSet presAssocID="{6F122907-0A9B-476A-A673-1710DC85903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B0D35A-58A8-4533-BCD7-74AF806892AC}" type="presOf" srcId="{16D33025-066A-43A9-B0C1-615E8DCCDF86}" destId="{06C5B2B6-40F3-45AB-B3E9-99F93B3E8A6B}" srcOrd="0" destOrd="0" presId="urn:microsoft.com/office/officeart/2005/8/layout/vList4#2"/>
    <dgm:cxn modelId="{F68B09C9-34A0-4BDD-8E13-97511374E9F7}" type="presOf" srcId="{6F122907-0A9B-476A-A673-1710DC859035}" destId="{813D25DD-D627-49B6-9C3C-A57F84FA15E4}" srcOrd="0" destOrd="0" presId="urn:microsoft.com/office/officeart/2005/8/layout/vList4#2"/>
    <dgm:cxn modelId="{6AE00E61-7303-4844-8572-CFA6CC2633A6}" type="presOf" srcId="{31F61951-5EB4-40A6-B84D-4ECFD1EE9DA4}" destId="{7A9C7A1A-15EC-405A-AEB8-E8CAE10D51D8}" srcOrd="1" destOrd="0" presId="urn:microsoft.com/office/officeart/2005/8/layout/vList4#2"/>
    <dgm:cxn modelId="{04074BA0-0CEA-472F-A30A-66C7D197A031}" type="presOf" srcId="{B363F326-B08E-4637-B7F2-8B3C14A11D67}" destId="{005B1A2C-49A4-416C-B8C8-BBFAE3020A18}" srcOrd="0" destOrd="0" presId="urn:microsoft.com/office/officeart/2005/8/layout/vList4#2"/>
    <dgm:cxn modelId="{D82ED403-6205-4976-891F-1773B0C0675A}" srcId="{16D33025-066A-43A9-B0C1-615E8DCCDF86}" destId="{6F122907-0A9B-476A-A673-1710DC859035}" srcOrd="2" destOrd="0" parTransId="{01277829-F53E-4CC2-9123-20F036BA5DCF}" sibTransId="{46CA3511-1E80-4979-93EA-E5D6690A59C5}"/>
    <dgm:cxn modelId="{BBD00054-B79A-4EFE-A98D-ECBD2A65470E}" type="presOf" srcId="{31F61951-5EB4-40A6-B84D-4ECFD1EE9DA4}" destId="{E2FB2611-82C9-4C8E-B67A-A8C1D848DAA8}" srcOrd="0" destOrd="0" presId="urn:microsoft.com/office/officeart/2005/8/layout/vList4#2"/>
    <dgm:cxn modelId="{76E3C9BB-181B-416B-B0AD-A988D4A4A10B}" type="presOf" srcId="{6F122907-0A9B-476A-A673-1710DC859035}" destId="{EDD6B5D8-CF04-454C-BE62-5166BC3096DD}" srcOrd="1" destOrd="0" presId="urn:microsoft.com/office/officeart/2005/8/layout/vList4#2"/>
    <dgm:cxn modelId="{D9D67A35-B27C-470E-9D0A-23657AB8B76A}" type="presOf" srcId="{B363F326-B08E-4637-B7F2-8B3C14A11D67}" destId="{6703B662-52BC-4B16-9DDC-F2DF1070660B}" srcOrd="1" destOrd="0" presId="urn:microsoft.com/office/officeart/2005/8/layout/vList4#2"/>
    <dgm:cxn modelId="{785F3107-3CE2-4A15-9730-FF105043FE49}" srcId="{16D33025-066A-43A9-B0C1-615E8DCCDF86}" destId="{B363F326-B08E-4637-B7F2-8B3C14A11D67}" srcOrd="1" destOrd="0" parTransId="{4B800BD4-0822-4580-BF23-8C3A82EB34E1}" sibTransId="{5FC0EB73-4F19-459D-AE8A-65FFF035F689}"/>
    <dgm:cxn modelId="{D89A82D0-80CC-46FB-96AA-7B42DE4F2DAA}" srcId="{16D33025-066A-43A9-B0C1-615E8DCCDF86}" destId="{31F61951-5EB4-40A6-B84D-4ECFD1EE9DA4}" srcOrd="0" destOrd="0" parTransId="{D4DFBD51-D061-450C-8068-DE7C4AD72D9B}" sibTransId="{1A6C6009-499E-4830-BB86-63F9D52D0DA8}"/>
    <dgm:cxn modelId="{D1EC3478-B533-493B-AE63-53EE625EB90B}" type="presParOf" srcId="{06C5B2B6-40F3-45AB-B3E9-99F93B3E8A6B}" destId="{9A9EC381-68DE-4B0B-95CF-A3003BA7C324}" srcOrd="0" destOrd="0" presId="urn:microsoft.com/office/officeart/2005/8/layout/vList4#2"/>
    <dgm:cxn modelId="{ECCFD74E-1C42-4856-8CD3-A4C93D34A549}" type="presParOf" srcId="{9A9EC381-68DE-4B0B-95CF-A3003BA7C324}" destId="{E2FB2611-82C9-4C8E-B67A-A8C1D848DAA8}" srcOrd="0" destOrd="0" presId="urn:microsoft.com/office/officeart/2005/8/layout/vList4#2"/>
    <dgm:cxn modelId="{613FEE23-0234-4F8E-9D58-61FE3F6C2922}" type="presParOf" srcId="{9A9EC381-68DE-4B0B-95CF-A3003BA7C324}" destId="{3C627133-5673-4C3D-94FD-558A8AE4B150}" srcOrd="1" destOrd="0" presId="urn:microsoft.com/office/officeart/2005/8/layout/vList4#2"/>
    <dgm:cxn modelId="{D620309B-AEE1-4E62-AF47-34116F3246B8}" type="presParOf" srcId="{9A9EC381-68DE-4B0B-95CF-A3003BA7C324}" destId="{7A9C7A1A-15EC-405A-AEB8-E8CAE10D51D8}" srcOrd="2" destOrd="0" presId="urn:microsoft.com/office/officeart/2005/8/layout/vList4#2"/>
    <dgm:cxn modelId="{5F921D45-5C2D-4B29-9E51-91A16C2BCE0F}" type="presParOf" srcId="{06C5B2B6-40F3-45AB-B3E9-99F93B3E8A6B}" destId="{D9F39606-B061-4463-B4C0-BB993D3DDA5C}" srcOrd="1" destOrd="0" presId="urn:microsoft.com/office/officeart/2005/8/layout/vList4#2"/>
    <dgm:cxn modelId="{A6B41BC1-07AF-425F-9131-E6D4B3705E48}" type="presParOf" srcId="{06C5B2B6-40F3-45AB-B3E9-99F93B3E8A6B}" destId="{8299CE8B-1C8F-4950-8B0B-81EED6815EDE}" srcOrd="2" destOrd="0" presId="urn:microsoft.com/office/officeart/2005/8/layout/vList4#2"/>
    <dgm:cxn modelId="{06CEAE57-5B8A-4AFE-87AF-55F63CE3CF39}" type="presParOf" srcId="{8299CE8B-1C8F-4950-8B0B-81EED6815EDE}" destId="{005B1A2C-49A4-416C-B8C8-BBFAE3020A18}" srcOrd="0" destOrd="0" presId="urn:microsoft.com/office/officeart/2005/8/layout/vList4#2"/>
    <dgm:cxn modelId="{B0AA6AFA-9BA7-407A-A0FA-C1A4FE0C09F9}" type="presParOf" srcId="{8299CE8B-1C8F-4950-8B0B-81EED6815EDE}" destId="{D8F9B79F-862E-49BE-8314-2172FE0EE81B}" srcOrd="1" destOrd="0" presId="urn:microsoft.com/office/officeart/2005/8/layout/vList4#2"/>
    <dgm:cxn modelId="{D44A0272-0F00-4E1D-B925-9D19F47CAF25}" type="presParOf" srcId="{8299CE8B-1C8F-4950-8B0B-81EED6815EDE}" destId="{6703B662-52BC-4B16-9DDC-F2DF1070660B}" srcOrd="2" destOrd="0" presId="urn:microsoft.com/office/officeart/2005/8/layout/vList4#2"/>
    <dgm:cxn modelId="{12CA6276-14B9-47D8-8105-FF6137FFE377}" type="presParOf" srcId="{06C5B2B6-40F3-45AB-B3E9-99F93B3E8A6B}" destId="{5FEFCEC2-091F-447A-B76A-B0E5581F4FA7}" srcOrd="3" destOrd="0" presId="urn:microsoft.com/office/officeart/2005/8/layout/vList4#2"/>
    <dgm:cxn modelId="{E0ECB36B-BCFD-4AC2-8835-10075DBC9FD6}" type="presParOf" srcId="{06C5B2B6-40F3-45AB-B3E9-99F93B3E8A6B}" destId="{74261151-CC24-43A8-BC45-936AF04674C3}" srcOrd="4" destOrd="0" presId="urn:microsoft.com/office/officeart/2005/8/layout/vList4#2"/>
    <dgm:cxn modelId="{50286820-9DE5-421C-916A-31182243FE89}" type="presParOf" srcId="{74261151-CC24-43A8-BC45-936AF04674C3}" destId="{813D25DD-D627-49B6-9C3C-A57F84FA15E4}" srcOrd="0" destOrd="0" presId="urn:microsoft.com/office/officeart/2005/8/layout/vList4#2"/>
    <dgm:cxn modelId="{2E876242-4519-4D03-AAF5-BD7D9A30FE76}" type="presParOf" srcId="{74261151-CC24-43A8-BC45-936AF04674C3}" destId="{009F4DE3-C115-466F-82D4-6879E6E7BDE9}" srcOrd="1" destOrd="0" presId="urn:microsoft.com/office/officeart/2005/8/layout/vList4#2"/>
    <dgm:cxn modelId="{DAEDA130-D641-48C4-A5DA-12DE27E44A0D}" type="presParOf" srcId="{74261151-CC24-43A8-BC45-936AF04674C3}" destId="{EDD6B5D8-CF04-454C-BE62-5166BC3096DD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6E8A2A1-D952-44A6-AB7F-E296F76AA1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59FB3E3-F092-4DD3-99B4-7765A24C0BDE}">
      <dgm:prSet phldrT="[Texto]"/>
      <dgm:spPr/>
      <dgm:t>
        <a:bodyPr/>
        <a:lstStyle/>
        <a:p>
          <a:r>
            <a:rPr lang="es-ES" dirty="0" smtClean="0"/>
            <a:t>Extensión natural de agua estancada</a:t>
          </a:r>
          <a:endParaRPr lang="es-ES" dirty="0"/>
        </a:p>
      </dgm:t>
    </dgm:pt>
    <dgm:pt modelId="{42A8A41F-7A5E-48E1-905C-F35A3340F2ED}" type="parTrans" cxnId="{5E0EFC55-6F99-4421-A114-1F0B166201CB}">
      <dgm:prSet/>
      <dgm:spPr/>
      <dgm:t>
        <a:bodyPr/>
        <a:lstStyle/>
        <a:p>
          <a:endParaRPr lang="es-EC"/>
        </a:p>
      </dgm:t>
    </dgm:pt>
    <dgm:pt modelId="{3A0F18AE-B7F3-48BA-A8C4-ECD8E22B150E}" type="sibTrans" cxnId="{5E0EFC55-6F99-4421-A114-1F0B166201CB}">
      <dgm:prSet/>
      <dgm:spPr/>
      <dgm:t>
        <a:bodyPr/>
        <a:lstStyle/>
        <a:p>
          <a:endParaRPr lang="es-EC"/>
        </a:p>
      </dgm:t>
    </dgm:pt>
    <dgm:pt modelId="{181CC9E5-A94E-4DAB-9107-363391EC5066}">
      <dgm:prSet phldrT="[Texto]"/>
      <dgm:spPr/>
      <dgm:t>
        <a:bodyPr/>
        <a:lstStyle/>
        <a:p>
          <a:r>
            <a:rPr lang="es-ES" dirty="0" smtClean="0"/>
            <a:t>Lago de tercer orden</a:t>
          </a:r>
          <a:endParaRPr lang="es-ES" dirty="0"/>
        </a:p>
      </dgm:t>
    </dgm:pt>
    <dgm:pt modelId="{78854BCB-F425-4A25-88D9-405DF65202D4}" type="parTrans" cxnId="{8B130E43-3FFE-4E58-8CCF-ED3F86968039}">
      <dgm:prSet/>
      <dgm:spPr/>
      <dgm:t>
        <a:bodyPr/>
        <a:lstStyle/>
        <a:p>
          <a:endParaRPr lang="es-EC"/>
        </a:p>
      </dgm:t>
    </dgm:pt>
    <dgm:pt modelId="{C3ADF787-1AAE-4608-9CBE-F4925A730F5A}" type="sibTrans" cxnId="{8B130E43-3FFE-4E58-8CCF-ED3F86968039}">
      <dgm:prSet/>
      <dgm:spPr/>
      <dgm:t>
        <a:bodyPr/>
        <a:lstStyle/>
        <a:p>
          <a:endParaRPr lang="es-EC"/>
        </a:p>
      </dgm:t>
    </dgm:pt>
    <dgm:pt modelId="{7B7A8B05-B83A-4AA6-A0ED-5E20353E8135}">
      <dgm:prSet phldrT="[Texto]"/>
      <dgm:spPr/>
      <dgm:t>
        <a:bodyPr/>
        <a:lstStyle/>
        <a:p>
          <a:r>
            <a:rPr lang="es-ES" dirty="0" smtClean="0"/>
            <a:t>Sistemas de </a:t>
          </a:r>
          <a:r>
            <a:rPr lang="es-ES" dirty="0" smtClean="0">
              <a:solidFill>
                <a:srgbClr val="00B050"/>
              </a:solidFill>
            </a:rPr>
            <a:t>almacenamiento</a:t>
          </a:r>
          <a:r>
            <a:rPr lang="es-ES" dirty="0" smtClean="0"/>
            <a:t> de agua</a:t>
          </a:r>
          <a:endParaRPr lang="es-ES" dirty="0"/>
        </a:p>
      </dgm:t>
    </dgm:pt>
    <dgm:pt modelId="{CFD87113-D029-45ED-B4B4-428C7F3FBE35}" type="parTrans" cxnId="{DC9BC35E-6990-46F7-9C36-33031729954A}">
      <dgm:prSet/>
      <dgm:spPr/>
      <dgm:t>
        <a:bodyPr/>
        <a:lstStyle/>
        <a:p>
          <a:endParaRPr lang="es-EC"/>
        </a:p>
      </dgm:t>
    </dgm:pt>
    <dgm:pt modelId="{6AD6FDA8-1A5D-480A-AE39-191D202682FC}" type="sibTrans" cxnId="{DC9BC35E-6990-46F7-9C36-33031729954A}">
      <dgm:prSet/>
      <dgm:spPr/>
      <dgm:t>
        <a:bodyPr/>
        <a:lstStyle/>
        <a:p>
          <a:endParaRPr lang="es-EC"/>
        </a:p>
      </dgm:t>
    </dgm:pt>
    <dgm:pt modelId="{6E1FEB76-FF5F-4328-9ECD-BBC16ABF47FF}">
      <dgm:prSet phldrT="[Texto]"/>
      <dgm:spPr/>
      <dgm:t>
        <a:bodyPr/>
        <a:lstStyle/>
        <a:p>
          <a:r>
            <a:rPr lang="es-ES" dirty="0" smtClean="0"/>
            <a:t>Diferencia entre lago y laguna</a:t>
          </a:r>
          <a:endParaRPr lang="es-ES" dirty="0"/>
        </a:p>
      </dgm:t>
    </dgm:pt>
    <dgm:pt modelId="{B6080764-28F5-4E84-9726-267137DFB62F}" type="parTrans" cxnId="{A2CD0CE1-EFC9-49FB-AF23-B2BB53755EF7}">
      <dgm:prSet/>
      <dgm:spPr/>
      <dgm:t>
        <a:bodyPr/>
        <a:lstStyle/>
        <a:p>
          <a:endParaRPr lang="es-ES"/>
        </a:p>
      </dgm:t>
    </dgm:pt>
    <dgm:pt modelId="{DA98B577-D9AB-4C2E-8A2E-422B5C14DF50}" type="sibTrans" cxnId="{A2CD0CE1-EFC9-49FB-AF23-B2BB53755EF7}">
      <dgm:prSet/>
      <dgm:spPr/>
      <dgm:t>
        <a:bodyPr/>
        <a:lstStyle/>
        <a:p>
          <a:endParaRPr lang="es-ES"/>
        </a:p>
      </dgm:t>
    </dgm:pt>
    <dgm:pt modelId="{64CA38DC-D398-42D8-90EC-D740FF4AE425}" type="pres">
      <dgm:prSet presAssocID="{56E8A2A1-D952-44A6-AB7F-E296F76AA1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CAE3D63-4909-4D16-B653-B8737388DB57}" type="pres">
      <dgm:prSet presAssocID="{959FB3E3-F092-4DD3-99B4-7765A24C0BDE}" presName="parentText" presStyleLbl="node1" presStyleIdx="0" presStyleCnt="4" custLinFactNeighborX="-348" custLinFactNeighborY="23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7381DF-B968-4F51-BC69-F67E575466FF}" type="pres">
      <dgm:prSet presAssocID="{3A0F18AE-B7F3-48BA-A8C4-ECD8E22B150E}" presName="spacer" presStyleCnt="0"/>
      <dgm:spPr/>
    </dgm:pt>
    <dgm:pt modelId="{3813D749-FD96-4C4A-BFBB-7295642B37A2}" type="pres">
      <dgm:prSet presAssocID="{181CC9E5-A94E-4DAB-9107-363391EC506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5FB918-962B-4C05-AD6E-B3D2897627AA}" type="pres">
      <dgm:prSet presAssocID="{C3ADF787-1AAE-4608-9CBE-F4925A730F5A}" presName="spacer" presStyleCnt="0"/>
      <dgm:spPr/>
    </dgm:pt>
    <dgm:pt modelId="{C294BBEF-51B1-4C31-A969-1C068075C828}" type="pres">
      <dgm:prSet presAssocID="{7B7A8B05-B83A-4AA6-A0ED-5E20353E8135}" presName="parentText" presStyleLbl="node1" presStyleIdx="2" presStyleCnt="4" custLinFactNeighborX="-3809" custLinFactNeighborY="55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1B3D09-A00C-4B85-BB39-709919A35C4D}" type="pres">
      <dgm:prSet presAssocID="{6AD6FDA8-1A5D-480A-AE39-191D202682FC}" presName="spacer" presStyleCnt="0"/>
      <dgm:spPr/>
    </dgm:pt>
    <dgm:pt modelId="{BD46AEED-4D67-4A72-89A7-666D4FE151CE}" type="pres">
      <dgm:prSet presAssocID="{6E1FEB76-FF5F-4328-9ECD-BBC16ABF47F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B7E4468-D7AD-4D0A-A9D5-AABA91221EDF}" type="presOf" srcId="{7B7A8B05-B83A-4AA6-A0ED-5E20353E8135}" destId="{C294BBEF-51B1-4C31-A969-1C068075C828}" srcOrd="0" destOrd="0" presId="urn:microsoft.com/office/officeart/2005/8/layout/vList2"/>
    <dgm:cxn modelId="{8B130E43-3FFE-4E58-8CCF-ED3F86968039}" srcId="{56E8A2A1-D952-44A6-AB7F-E296F76AA173}" destId="{181CC9E5-A94E-4DAB-9107-363391EC5066}" srcOrd="1" destOrd="0" parTransId="{78854BCB-F425-4A25-88D9-405DF65202D4}" sibTransId="{C3ADF787-1AAE-4608-9CBE-F4925A730F5A}"/>
    <dgm:cxn modelId="{5E0EFC55-6F99-4421-A114-1F0B166201CB}" srcId="{56E8A2A1-D952-44A6-AB7F-E296F76AA173}" destId="{959FB3E3-F092-4DD3-99B4-7765A24C0BDE}" srcOrd="0" destOrd="0" parTransId="{42A8A41F-7A5E-48E1-905C-F35A3340F2ED}" sibTransId="{3A0F18AE-B7F3-48BA-A8C4-ECD8E22B150E}"/>
    <dgm:cxn modelId="{A9C28CF9-2D71-4AD0-A318-C59FDA5D0989}" type="presOf" srcId="{56E8A2A1-D952-44A6-AB7F-E296F76AA173}" destId="{64CA38DC-D398-42D8-90EC-D740FF4AE425}" srcOrd="0" destOrd="0" presId="urn:microsoft.com/office/officeart/2005/8/layout/vList2"/>
    <dgm:cxn modelId="{DE23C2E1-D5DA-4A87-A764-180C6F66D2EA}" type="presOf" srcId="{959FB3E3-F092-4DD3-99B4-7765A24C0BDE}" destId="{1CAE3D63-4909-4D16-B653-B8737388DB57}" srcOrd="0" destOrd="0" presId="urn:microsoft.com/office/officeart/2005/8/layout/vList2"/>
    <dgm:cxn modelId="{DC9BC35E-6990-46F7-9C36-33031729954A}" srcId="{56E8A2A1-D952-44A6-AB7F-E296F76AA173}" destId="{7B7A8B05-B83A-4AA6-A0ED-5E20353E8135}" srcOrd="2" destOrd="0" parTransId="{CFD87113-D029-45ED-B4B4-428C7F3FBE35}" sibTransId="{6AD6FDA8-1A5D-480A-AE39-191D202682FC}"/>
    <dgm:cxn modelId="{7D0FDC76-2EB9-4B6C-9316-3C6F6977D3D9}" type="presOf" srcId="{6E1FEB76-FF5F-4328-9ECD-BBC16ABF47FF}" destId="{BD46AEED-4D67-4A72-89A7-666D4FE151CE}" srcOrd="0" destOrd="0" presId="urn:microsoft.com/office/officeart/2005/8/layout/vList2"/>
    <dgm:cxn modelId="{ACC74BB8-EF90-4867-A494-C20E86732513}" type="presOf" srcId="{181CC9E5-A94E-4DAB-9107-363391EC5066}" destId="{3813D749-FD96-4C4A-BFBB-7295642B37A2}" srcOrd="0" destOrd="0" presId="urn:microsoft.com/office/officeart/2005/8/layout/vList2"/>
    <dgm:cxn modelId="{A2CD0CE1-EFC9-49FB-AF23-B2BB53755EF7}" srcId="{56E8A2A1-D952-44A6-AB7F-E296F76AA173}" destId="{6E1FEB76-FF5F-4328-9ECD-BBC16ABF47FF}" srcOrd="3" destOrd="0" parTransId="{B6080764-28F5-4E84-9726-267137DFB62F}" sibTransId="{DA98B577-D9AB-4C2E-8A2E-422B5C14DF50}"/>
    <dgm:cxn modelId="{719159AB-D971-4AE8-B8B4-8E9965FDE3C8}" type="presParOf" srcId="{64CA38DC-D398-42D8-90EC-D740FF4AE425}" destId="{1CAE3D63-4909-4D16-B653-B8737388DB57}" srcOrd="0" destOrd="0" presId="urn:microsoft.com/office/officeart/2005/8/layout/vList2"/>
    <dgm:cxn modelId="{4518FFF6-E16B-4E06-9085-619FF371EF91}" type="presParOf" srcId="{64CA38DC-D398-42D8-90EC-D740FF4AE425}" destId="{1B7381DF-B968-4F51-BC69-F67E575466FF}" srcOrd="1" destOrd="0" presId="urn:microsoft.com/office/officeart/2005/8/layout/vList2"/>
    <dgm:cxn modelId="{01619D3C-7912-433F-8CDB-0739809F4DBD}" type="presParOf" srcId="{64CA38DC-D398-42D8-90EC-D740FF4AE425}" destId="{3813D749-FD96-4C4A-BFBB-7295642B37A2}" srcOrd="2" destOrd="0" presId="urn:microsoft.com/office/officeart/2005/8/layout/vList2"/>
    <dgm:cxn modelId="{BAA8E607-1E60-45B2-B494-D1DF9751B86D}" type="presParOf" srcId="{64CA38DC-D398-42D8-90EC-D740FF4AE425}" destId="{7C5FB918-962B-4C05-AD6E-B3D2897627AA}" srcOrd="3" destOrd="0" presId="urn:microsoft.com/office/officeart/2005/8/layout/vList2"/>
    <dgm:cxn modelId="{997864EA-F8A1-40B6-8784-58B8B12B2E5E}" type="presParOf" srcId="{64CA38DC-D398-42D8-90EC-D740FF4AE425}" destId="{C294BBEF-51B1-4C31-A969-1C068075C828}" srcOrd="4" destOrd="0" presId="urn:microsoft.com/office/officeart/2005/8/layout/vList2"/>
    <dgm:cxn modelId="{6B1D4E57-89C2-4BDB-8AC1-D44C2EE8885D}" type="presParOf" srcId="{64CA38DC-D398-42D8-90EC-D740FF4AE425}" destId="{141B3D09-A00C-4B85-BB39-709919A35C4D}" srcOrd="5" destOrd="0" presId="urn:microsoft.com/office/officeart/2005/8/layout/vList2"/>
    <dgm:cxn modelId="{6D39861F-1186-4A4A-B70D-412D5434E698}" type="presParOf" srcId="{64CA38DC-D398-42D8-90EC-D740FF4AE425}" destId="{BD46AEED-4D67-4A72-89A7-666D4FE151C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AE2559-0CDB-4069-BDC5-657B650A543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7E080A1-5D6B-4FF3-A1DF-8BB94FAAB6BC}">
      <dgm:prSet phldrT="[Texto]"/>
      <dgm:spPr/>
      <dgm:t>
        <a:bodyPr/>
        <a:lstStyle/>
        <a:p>
          <a:r>
            <a:rPr lang="es-ES" dirty="0" err="1" smtClean="0"/>
            <a:t>Morfometría</a:t>
          </a:r>
          <a:endParaRPr lang="es-ES" dirty="0"/>
        </a:p>
      </dgm:t>
    </dgm:pt>
    <dgm:pt modelId="{073B9CD2-6F78-4806-A149-DF3466382358}" type="parTrans" cxnId="{A014B3A3-031D-4217-9B31-384F838485FC}">
      <dgm:prSet/>
      <dgm:spPr/>
      <dgm:t>
        <a:bodyPr/>
        <a:lstStyle/>
        <a:p>
          <a:endParaRPr lang="es-ES"/>
        </a:p>
      </dgm:t>
    </dgm:pt>
    <dgm:pt modelId="{A9662C9D-57A8-4EA8-8FE8-949A76801BA6}" type="sibTrans" cxnId="{A014B3A3-031D-4217-9B31-384F838485FC}">
      <dgm:prSet/>
      <dgm:spPr/>
      <dgm:t>
        <a:bodyPr/>
        <a:lstStyle/>
        <a:p>
          <a:endParaRPr lang="es-ES"/>
        </a:p>
      </dgm:t>
    </dgm:pt>
    <dgm:pt modelId="{8BF6DBEB-8B48-43F1-871F-AD95D996DFEF}">
      <dgm:prSet phldrT="[Texto]"/>
      <dgm:spPr/>
      <dgm:t>
        <a:bodyPr/>
        <a:lstStyle/>
        <a:p>
          <a:r>
            <a:rPr lang="es-ES" dirty="0" smtClean="0"/>
            <a:t>Área</a:t>
          </a:r>
          <a:endParaRPr lang="es-ES" dirty="0"/>
        </a:p>
      </dgm:t>
    </dgm:pt>
    <dgm:pt modelId="{F144090F-B518-40B9-8369-64E71BB18202}" type="parTrans" cxnId="{3EC5500A-1CCC-487C-9911-975EF3D9342D}">
      <dgm:prSet/>
      <dgm:spPr/>
      <dgm:t>
        <a:bodyPr/>
        <a:lstStyle/>
        <a:p>
          <a:endParaRPr lang="es-ES"/>
        </a:p>
      </dgm:t>
    </dgm:pt>
    <dgm:pt modelId="{535CADAB-FD7C-41E1-ACF3-33883944FC54}" type="sibTrans" cxnId="{3EC5500A-1CCC-487C-9911-975EF3D9342D}">
      <dgm:prSet/>
      <dgm:spPr/>
      <dgm:t>
        <a:bodyPr/>
        <a:lstStyle/>
        <a:p>
          <a:endParaRPr lang="es-ES"/>
        </a:p>
      </dgm:t>
    </dgm:pt>
    <dgm:pt modelId="{04669623-2750-4D78-A45D-59C72DEBE95D}">
      <dgm:prSet phldrT="[Texto]"/>
      <dgm:spPr/>
      <dgm:t>
        <a:bodyPr/>
        <a:lstStyle/>
        <a:p>
          <a:r>
            <a:rPr lang="es-ES" dirty="0" smtClean="0"/>
            <a:t>Perímetro</a:t>
          </a:r>
          <a:endParaRPr lang="es-ES" dirty="0"/>
        </a:p>
      </dgm:t>
    </dgm:pt>
    <dgm:pt modelId="{A59C5EF9-6F14-4194-8796-A276AB0D415F}" type="parTrans" cxnId="{12B44498-752E-4837-8DAC-CF1DDDA5F556}">
      <dgm:prSet/>
      <dgm:spPr/>
      <dgm:t>
        <a:bodyPr/>
        <a:lstStyle/>
        <a:p>
          <a:endParaRPr lang="es-ES"/>
        </a:p>
      </dgm:t>
    </dgm:pt>
    <dgm:pt modelId="{6B609C1F-E351-4EB2-8B75-1B78B3009315}" type="sibTrans" cxnId="{12B44498-752E-4837-8DAC-CF1DDDA5F556}">
      <dgm:prSet/>
      <dgm:spPr/>
      <dgm:t>
        <a:bodyPr/>
        <a:lstStyle/>
        <a:p>
          <a:endParaRPr lang="es-ES"/>
        </a:p>
      </dgm:t>
    </dgm:pt>
    <dgm:pt modelId="{B02E20A7-8ACE-4AAE-84CC-EBD3D91BEB09}">
      <dgm:prSet phldrT="[Texto]"/>
      <dgm:spPr/>
      <dgm:t>
        <a:bodyPr/>
        <a:lstStyle/>
        <a:p>
          <a:r>
            <a:rPr lang="es-ES" dirty="0" smtClean="0"/>
            <a:t>Profundidad Máxima</a:t>
          </a:r>
          <a:endParaRPr lang="es-ES" dirty="0"/>
        </a:p>
      </dgm:t>
    </dgm:pt>
    <dgm:pt modelId="{BD4D6B04-A2CA-437F-A759-AF5BBB0982A8}" type="parTrans" cxnId="{CE84F62B-EC34-4EB2-89AC-C04ED2008B0D}">
      <dgm:prSet/>
      <dgm:spPr/>
      <dgm:t>
        <a:bodyPr/>
        <a:lstStyle/>
        <a:p>
          <a:endParaRPr lang="es-ES"/>
        </a:p>
      </dgm:t>
    </dgm:pt>
    <dgm:pt modelId="{6E6E7608-63BB-4EE4-B263-247DA4875701}" type="sibTrans" cxnId="{CE84F62B-EC34-4EB2-89AC-C04ED2008B0D}">
      <dgm:prSet/>
      <dgm:spPr/>
      <dgm:t>
        <a:bodyPr/>
        <a:lstStyle/>
        <a:p>
          <a:endParaRPr lang="es-ES"/>
        </a:p>
      </dgm:t>
    </dgm:pt>
    <dgm:pt modelId="{0BD7EA94-178D-4F98-9A28-38E484AA3D50}" type="pres">
      <dgm:prSet presAssocID="{FCAE2559-0CDB-4069-BDC5-657B650A54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A6E9479-83FF-404A-8AF1-527231FAC9D0}" type="pres">
      <dgm:prSet presAssocID="{87E080A1-5D6B-4FF3-A1DF-8BB94FAAB6BC}" presName="hierRoot1" presStyleCnt="0"/>
      <dgm:spPr/>
    </dgm:pt>
    <dgm:pt modelId="{7F6A8465-CB3F-48D3-97B6-54AF2A65EFA0}" type="pres">
      <dgm:prSet presAssocID="{87E080A1-5D6B-4FF3-A1DF-8BB94FAAB6BC}" presName="composite" presStyleCnt="0"/>
      <dgm:spPr/>
    </dgm:pt>
    <dgm:pt modelId="{1C2C4EE6-F7B3-4022-8FD6-D78DD55DA78D}" type="pres">
      <dgm:prSet presAssocID="{87E080A1-5D6B-4FF3-A1DF-8BB94FAAB6BC}" presName="background" presStyleLbl="node0" presStyleIdx="0" presStyleCnt="1"/>
      <dgm:spPr/>
    </dgm:pt>
    <dgm:pt modelId="{945F1B95-AFB0-419C-9C2F-9BCC2AA1957A}" type="pres">
      <dgm:prSet presAssocID="{87E080A1-5D6B-4FF3-A1DF-8BB94FAAB6B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E16DFB0-7A60-4CA9-B968-A40FEF623BEE}" type="pres">
      <dgm:prSet presAssocID="{87E080A1-5D6B-4FF3-A1DF-8BB94FAAB6BC}" presName="hierChild2" presStyleCnt="0"/>
      <dgm:spPr/>
    </dgm:pt>
    <dgm:pt modelId="{F7B4B236-5AEF-441C-8A03-0F5B05F45EF4}" type="pres">
      <dgm:prSet presAssocID="{F144090F-B518-40B9-8369-64E71BB18202}" presName="Name10" presStyleLbl="parChTrans1D2" presStyleIdx="0" presStyleCnt="3"/>
      <dgm:spPr/>
      <dgm:t>
        <a:bodyPr/>
        <a:lstStyle/>
        <a:p>
          <a:endParaRPr lang="es-ES"/>
        </a:p>
      </dgm:t>
    </dgm:pt>
    <dgm:pt modelId="{9759BC1B-ACE2-482E-90D1-2BD6F43FD8BC}" type="pres">
      <dgm:prSet presAssocID="{8BF6DBEB-8B48-43F1-871F-AD95D996DFEF}" presName="hierRoot2" presStyleCnt="0"/>
      <dgm:spPr/>
    </dgm:pt>
    <dgm:pt modelId="{AA940BAE-B3F2-4959-8216-952C59E9406F}" type="pres">
      <dgm:prSet presAssocID="{8BF6DBEB-8B48-43F1-871F-AD95D996DFEF}" presName="composite2" presStyleCnt="0"/>
      <dgm:spPr/>
    </dgm:pt>
    <dgm:pt modelId="{230B7076-A6BB-422B-BB42-5A77DD0236FC}" type="pres">
      <dgm:prSet presAssocID="{8BF6DBEB-8B48-43F1-871F-AD95D996DFEF}" presName="background2" presStyleLbl="node2" presStyleIdx="0" presStyleCnt="3"/>
      <dgm:spPr/>
    </dgm:pt>
    <dgm:pt modelId="{2ABCB3F9-ACD0-43BA-8DB3-05C217260EF8}" type="pres">
      <dgm:prSet presAssocID="{8BF6DBEB-8B48-43F1-871F-AD95D996DFEF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CE4A35B-D63C-4C8C-A06E-B88869B1E0B0}" type="pres">
      <dgm:prSet presAssocID="{8BF6DBEB-8B48-43F1-871F-AD95D996DFEF}" presName="hierChild3" presStyleCnt="0"/>
      <dgm:spPr/>
    </dgm:pt>
    <dgm:pt modelId="{093E465F-B5CF-48DA-BFE8-E8A06C0AE06F}" type="pres">
      <dgm:prSet presAssocID="{A59C5EF9-6F14-4194-8796-A276AB0D415F}" presName="Name10" presStyleLbl="parChTrans1D2" presStyleIdx="1" presStyleCnt="3"/>
      <dgm:spPr/>
      <dgm:t>
        <a:bodyPr/>
        <a:lstStyle/>
        <a:p>
          <a:endParaRPr lang="es-ES"/>
        </a:p>
      </dgm:t>
    </dgm:pt>
    <dgm:pt modelId="{30BA83FD-E212-4A4B-8E82-D28C6C2B5B98}" type="pres">
      <dgm:prSet presAssocID="{04669623-2750-4D78-A45D-59C72DEBE95D}" presName="hierRoot2" presStyleCnt="0"/>
      <dgm:spPr/>
    </dgm:pt>
    <dgm:pt modelId="{A7197E3F-16EC-418E-9555-B2014FC243EF}" type="pres">
      <dgm:prSet presAssocID="{04669623-2750-4D78-A45D-59C72DEBE95D}" presName="composite2" presStyleCnt="0"/>
      <dgm:spPr/>
    </dgm:pt>
    <dgm:pt modelId="{99D30361-62E2-4FCD-BB4B-5F3265D0E388}" type="pres">
      <dgm:prSet presAssocID="{04669623-2750-4D78-A45D-59C72DEBE95D}" presName="background2" presStyleLbl="node2" presStyleIdx="1" presStyleCnt="3"/>
      <dgm:spPr/>
    </dgm:pt>
    <dgm:pt modelId="{0D4E0B41-BCF3-4932-A520-CB3861C1753E}" type="pres">
      <dgm:prSet presAssocID="{04669623-2750-4D78-A45D-59C72DEBE95D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E31CA5B-CC1C-483C-89A1-079AE53F737C}" type="pres">
      <dgm:prSet presAssocID="{04669623-2750-4D78-A45D-59C72DEBE95D}" presName="hierChild3" presStyleCnt="0"/>
      <dgm:spPr/>
    </dgm:pt>
    <dgm:pt modelId="{374D78F1-6706-4D7B-A0FD-DA9AE7456D39}" type="pres">
      <dgm:prSet presAssocID="{BD4D6B04-A2CA-437F-A759-AF5BBB0982A8}" presName="Name10" presStyleLbl="parChTrans1D2" presStyleIdx="2" presStyleCnt="3"/>
      <dgm:spPr/>
      <dgm:t>
        <a:bodyPr/>
        <a:lstStyle/>
        <a:p>
          <a:endParaRPr lang="es-ES"/>
        </a:p>
      </dgm:t>
    </dgm:pt>
    <dgm:pt modelId="{FCFFDCC0-6321-4FCC-BBEF-AB3410C0949D}" type="pres">
      <dgm:prSet presAssocID="{B02E20A7-8ACE-4AAE-84CC-EBD3D91BEB09}" presName="hierRoot2" presStyleCnt="0"/>
      <dgm:spPr/>
    </dgm:pt>
    <dgm:pt modelId="{56FDA0C6-535F-46F3-BBE6-3DFA784150A3}" type="pres">
      <dgm:prSet presAssocID="{B02E20A7-8ACE-4AAE-84CC-EBD3D91BEB09}" presName="composite2" presStyleCnt="0"/>
      <dgm:spPr/>
    </dgm:pt>
    <dgm:pt modelId="{9D3991CC-15C6-42D6-AE84-E85AC59D32B5}" type="pres">
      <dgm:prSet presAssocID="{B02E20A7-8ACE-4AAE-84CC-EBD3D91BEB09}" presName="background2" presStyleLbl="node2" presStyleIdx="2" presStyleCnt="3"/>
      <dgm:spPr/>
    </dgm:pt>
    <dgm:pt modelId="{C2669E4B-6F8C-4CAF-A016-C3BF8211F411}" type="pres">
      <dgm:prSet presAssocID="{B02E20A7-8ACE-4AAE-84CC-EBD3D91BEB09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EAA9A6B-9936-4FAF-8F33-C296E49A1BD2}" type="pres">
      <dgm:prSet presAssocID="{B02E20A7-8ACE-4AAE-84CC-EBD3D91BEB09}" presName="hierChild3" presStyleCnt="0"/>
      <dgm:spPr/>
    </dgm:pt>
  </dgm:ptLst>
  <dgm:cxnLst>
    <dgm:cxn modelId="{D9A3695C-8ED1-4776-AC6D-9EB4FE8C089A}" type="presOf" srcId="{A59C5EF9-6F14-4194-8796-A276AB0D415F}" destId="{093E465F-B5CF-48DA-BFE8-E8A06C0AE06F}" srcOrd="0" destOrd="0" presId="urn:microsoft.com/office/officeart/2005/8/layout/hierarchy1"/>
    <dgm:cxn modelId="{827A960D-DF66-44AE-8307-6B1C11DE75B0}" type="presOf" srcId="{04669623-2750-4D78-A45D-59C72DEBE95D}" destId="{0D4E0B41-BCF3-4932-A520-CB3861C1753E}" srcOrd="0" destOrd="0" presId="urn:microsoft.com/office/officeart/2005/8/layout/hierarchy1"/>
    <dgm:cxn modelId="{9E2687A3-DCAE-421D-8DEB-01C43C7A2666}" type="presOf" srcId="{FCAE2559-0CDB-4069-BDC5-657B650A5436}" destId="{0BD7EA94-178D-4F98-9A28-38E484AA3D50}" srcOrd="0" destOrd="0" presId="urn:microsoft.com/office/officeart/2005/8/layout/hierarchy1"/>
    <dgm:cxn modelId="{12B44498-752E-4837-8DAC-CF1DDDA5F556}" srcId="{87E080A1-5D6B-4FF3-A1DF-8BB94FAAB6BC}" destId="{04669623-2750-4D78-A45D-59C72DEBE95D}" srcOrd="1" destOrd="0" parTransId="{A59C5EF9-6F14-4194-8796-A276AB0D415F}" sibTransId="{6B609C1F-E351-4EB2-8B75-1B78B3009315}"/>
    <dgm:cxn modelId="{1E189215-BF02-4457-93DE-85548A54D30D}" type="presOf" srcId="{F144090F-B518-40B9-8369-64E71BB18202}" destId="{F7B4B236-5AEF-441C-8A03-0F5B05F45EF4}" srcOrd="0" destOrd="0" presId="urn:microsoft.com/office/officeart/2005/8/layout/hierarchy1"/>
    <dgm:cxn modelId="{CE84F62B-EC34-4EB2-89AC-C04ED2008B0D}" srcId="{87E080A1-5D6B-4FF3-A1DF-8BB94FAAB6BC}" destId="{B02E20A7-8ACE-4AAE-84CC-EBD3D91BEB09}" srcOrd="2" destOrd="0" parTransId="{BD4D6B04-A2CA-437F-A759-AF5BBB0982A8}" sibTransId="{6E6E7608-63BB-4EE4-B263-247DA4875701}"/>
    <dgm:cxn modelId="{3EC5500A-1CCC-487C-9911-975EF3D9342D}" srcId="{87E080A1-5D6B-4FF3-A1DF-8BB94FAAB6BC}" destId="{8BF6DBEB-8B48-43F1-871F-AD95D996DFEF}" srcOrd="0" destOrd="0" parTransId="{F144090F-B518-40B9-8369-64E71BB18202}" sibTransId="{535CADAB-FD7C-41E1-ACF3-33883944FC54}"/>
    <dgm:cxn modelId="{E6BE9E78-9682-4B4D-925E-B8181CE02548}" type="presOf" srcId="{8BF6DBEB-8B48-43F1-871F-AD95D996DFEF}" destId="{2ABCB3F9-ACD0-43BA-8DB3-05C217260EF8}" srcOrd="0" destOrd="0" presId="urn:microsoft.com/office/officeart/2005/8/layout/hierarchy1"/>
    <dgm:cxn modelId="{04F63586-591E-4C59-9D13-765B2A2B7DFA}" type="presOf" srcId="{BD4D6B04-A2CA-437F-A759-AF5BBB0982A8}" destId="{374D78F1-6706-4D7B-A0FD-DA9AE7456D39}" srcOrd="0" destOrd="0" presId="urn:microsoft.com/office/officeart/2005/8/layout/hierarchy1"/>
    <dgm:cxn modelId="{96C2ADA1-06C4-4288-9FAC-9D0CDDDE0B6E}" type="presOf" srcId="{B02E20A7-8ACE-4AAE-84CC-EBD3D91BEB09}" destId="{C2669E4B-6F8C-4CAF-A016-C3BF8211F411}" srcOrd="0" destOrd="0" presId="urn:microsoft.com/office/officeart/2005/8/layout/hierarchy1"/>
    <dgm:cxn modelId="{A014B3A3-031D-4217-9B31-384F838485FC}" srcId="{FCAE2559-0CDB-4069-BDC5-657B650A5436}" destId="{87E080A1-5D6B-4FF3-A1DF-8BB94FAAB6BC}" srcOrd="0" destOrd="0" parTransId="{073B9CD2-6F78-4806-A149-DF3466382358}" sibTransId="{A9662C9D-57A8-4EA8-8FE8-949A76801BA6}"/>
    <dgm:cxn modelId="{C0616521-81A9-4AE7-A3AC-7160CE2E9937}" type="presOf" srcId="{87E080A1-5D6B-4FF3-A1DF-8BB94FAAB6BC}" destId="{945F1B95-AFB0-419C-9C2F-9BCC2AA1957A}" srcOrd="0" destOrd="0" presId="urn:microsoft.com/office/officeart/2005/8/layout/hierarchy1"/>
    <dgm:cxn modelId="{7F844010-44BE-41AA-97C4-74178E3F1E6A}" type="presParOf" srcId="{0BD7EA94-178D-4F98-9A28-38E484AA3D50}" destId="{7A6E9479-83FF-404A-8AF1-527231FAC9D0}" srcOrd="0" destOrd="0" presId="urn:microsoft.com/office/officeart/2005/8/layout/hierarchy1"/>
    <dgm:cxn modelId="{99F4C4A5-BB61-47D0-A498-8C21CA0AB49F}" type="presParOf" srcId="{7A6E9479-83FF-404A-8AF1-527231FAC9D0}" destId="{7F6A8465-CB3F-48D3-97B6-54AF2A65EFA0}" srcOrd="0" destOrd="0" presId="urn:microsoft.com/office/officeart/2005/8/layout/hierarchy1"/>
    <dgm:cxn modelId="{2556169B-963E-4E0E-815E-886BB7D6B405}" type="presParOf" srcId="{7F6A8465-CB3F-48D3-97B6-54AF2A65EFA0}" destId="{1C2C4EE6-F7B3-4022-8FD6-D78DD55DA78D}" srcOrd="0" destOrd="0" presId="urn:microsoft.com/office/officeart/2005/8/layout/hierarchy1"/>
    <dgm:cxn modelId="{0B1313E1-348E-4492-898E-0C8F82F893B9}" type="presParOf" srcId="{7F6A8465-CB3F-48D3-97B6-54AF2A65EFA0}" destId="{945F1B95-AFB0-419C-9C2F-9BCC2AA1957A}" srcOrd="1" destOrd="0" presId="urn:microsoft.com/office/officeart/2005/8/layout/hierarchy1"/>
    <dgm:cxn modelId="{269DEB8C-EA88-4052-A428-8EAC74500DAF}" type="presParOf" srcId="{7A6E9479-83FF-404A-8AF1-527231FAC9D0}" destId="{CE16DFB0-7A60-4CA9-B968-A40FEF623BEE}" srcOrd="1" destOrd="0" presId="urn:microsoft.com/office/officeart/2005/8/layout/hierarchy1"/>
    <dgm:cxn modelId="{221158FA-F101-4F69-9799-C4044CACA2B6}" type="presParOf" srcId="{CE16DFB0-7A60-4CA9-B968-A40FEF623BEE}" destId="{F7B4B236-5AEF-441C-8A03-0F5B05F45EF4}" srcOrd="0" destOrd="0" presId="urn:microsoft.com/office/officeart/2005/8/layout/hierarchy1"/>
    <dgm:cxn modelId="{49EC92A4-A3BE-4480-8ABD-8BB46FA7DED9}" type="presParOf" srcId="{CE16DFB0-7A60-4CA9-B968-A40FEF623BEE}" destId="{9759BC1B-ACE2-482E-90D1-2BD6F43FD8BC}" srcOrd="1" destOrd="0" presId="urn:microsoft.com/office/officeart/2005/8/layout/hierarchy1"/>
    <dgm:cxn modelId="{9C08A3A1-75D8-46D2-B047-E769E9F84A7F}" type="presParOf" srcId="{9759BC1B-ACE2-482E-90D1-2BD6F43FD8BC}" destId="{AA940BAE-B3F2-4959-8216-952C59E9406F}" srcOrd="0" destOrd="0" presId="urn:microsoft.com/office/officeart/2005/8/layout/hierarchy1"/>
    <dgm:cxn modelId="{1FFD353D-50C1-4084-91DF-8943B7851C95}" type="presParOf" srcId="{AA940BAE-B3F2-4959-8216-952C59E9406F}" destId="{230B7076-A6BB-422B-BB42-5A77DD0236FC}" srcOrd="0" destOrd="0" presId="urn:microsoft.com/office/officeart/2005/8/layout/hierarchy1"/>
    <dgm:cxn modelId="{103D6EA1-F90E-46F0-9F10-AAB0FDD95185}" type="presParOf" srcId="{AA940BAE-B3F2-4959-8216-952C59E9406F}" destId="{2ABCB3F9-ACD0-43BA-8DB3-05C217260EF8}" srcOrd="1" destOrd="0" presId="urn:microsoft.com/office/officeart/2005/8/layout/hierarchy1"/>
    <dgm:cxn modelId="{FED88EA0-1F76-4A1D-9435-63221BE44025}" type="presParOf" srcId="{9759BC1B-ACE2-482E-90D1-2BD6F43FD8BC}" destId="{0CE4A35B-D63C-4C8C-A06E-B88869B1E0B0}" srcOrd="1" destOrd="0" presId="urn:microsoft.com/office/officeart/2005/8/layout/hierarchy1"/>
    <dgm:cxn modelId="{5A384857-2B6C-4DE8-8775-0CC37EE5D8A4}" type="presParOf" srcId="{CE16DFB0-7A60-4CA9-B968-A40FEF623BEE}" destId="{093E465F-B5CF-48DA-BFE8-E8A06C0AE06F}" srcOrd="2" destOrd="0" presId="urn:microsoft.com/office/officeart/2005/8/layout/hierarchy1"/>
    <dgm:cxn modelId="{5E754868-7B09-4C97-8919-A0CC3E4CA584}" type="presParOf" srcId="{CE16DFB0-7A60-4CA9-B968-A40FEF623BEE}" destId="{30BA83FD-E212-4A4B-8E82-D28C6C2B5B98}" srcOrd="3" destOrd="0" presId="urn:microsoft.com/office/officeart/2005/8/layout/hierarchy1"/>
    <dgm:cxn modelId="{212CBB75-022A-4811-BD25-A6E8453FA6D5}" type="presParOf" srcId="{30BA83FD-E212-4A4B-8E82-D28C6C2B5B98}" destId="{A7197E3F-16EC-418E-9555-B2014FC243EF}" srcOrd="0" destOrd="0" presId="urn:microsoft.com/office/officeart/2005/8/layout/hierarchy1"/>
    <dgm:cxn modelId="{A93E1550-7DFC-4CE1-B681-AB3965F9CBA9}" type="presParOf" srcId="{A7197E3F-16EC-418E-9555-B2014FC243EF}" destId="{99D30361-62E2-4FCD-BB4B-5F3265D0E388}" srcOrd="0" destOrd="0" presId="urn:microsoft.com/office/officeart/2005/8/layout/hierarchy1"/>
    <dgm:cxn modelId="{12872668-62EB-4917-B268-1F5393765A1D}" type="presParOf" srcId="{A7197E3F-16EC-418E-9555-B2014FC243EF}" destId="{0D4E0B41-BCF3-4932-A520-CB3861C1753E}" srcOrd="1" destOrd="0" presId="urn:microsoft.com/office/officeart/2005/8/layout/hierarchy1"/>
    <dgm:cxn modelId="{E65111E9-69D5-41BC-9979-95BC8CD8B5BF}" type="presParOf" srcId="{30BA83FD-E212-4A4B-8E82-D28C6C2B5B98}" destId="{0E31CA5B-CC1C-483C-89A1-079AE53F737C}" srcOrd="1" destOrd="0" presId="urn:microsoft.com/office/officeart/2005/8/layout/hierarchy1"/>
    <dgm:cxn modelId="{753A007C-8B46-4F8F-87B9-66B1E18C5773}" type="presParOf" srcId="{CE16DFB0-7A60-4CA9-B968-A40FEF623BEE}" destId="{374D78F1-6706-4D7B-A0FD-DA9AE7456D39}" srcOrd="4" destOrd="0" presId="urn:microsoft.com/office/officeart/2005/8/layout/hierarchy1"/>
    <dgm:cxn modelId="{E7B6E2FB-FB3F-4070-91AD-F9159E935542}" type="presParOf" srcId="{CE16DFB0-7A60-4CA9-B968-A40FEF623BEE}" destId="{FCFFDCC0-6321-4FCC-BBEF-AB3410C0949D}" srcOrd="5" destOrd="0" presId="urn:microsoft.com/office/officeart/2005/8/layout/hierarchy1"/>
    <dgm:cxn modelId="{FE12F4B0-7FF0-49B3-A23E-B9CDEC50994A}" type="presParOf" srcId="{FCFFDCC0-6321-4FCC-BBEF-AB3410C0949D}" destId="{56FDA0C6-535F-46F3-BBE6-3DFA784150A3}" srcOrd="0" destOrd="0" presId="urn:microsoft.com/office/officeart/2005/8/layout/hierarchy1"/>
    <dgm:cxn modelId="{64849A59-3A21-461C-A789-861942FDC44B}" type="presParOf" srcId="{56FDA0C6-535F-46F3-BBE6-3DFA784150A3}" destId="{9D3991CC-15C6-42D6-AE84-E85AC59D32B5}" srcOrd="0" destOrd="0" presId="urn:microsoft.com/office/officeart/2005/8/layout/hierarchy1"/>
    <dgm:cxn modelId="{D42E3E5B-8223-462A-A13E-5C4D48103502}" type="presParOf" srcId="{56FDA0C6-535F-46F3-BBE6-3DFA784150A3}" destId="{C2669E4B-6F8C-4CAF-A016-C3BF8211F411}" srcOrd="1" destOrd="0" presId="urn:microsoft.com/office/officeart/2005/8/layout/hierarchy1"/>
    <dgm:cxn modelId="{06414A4D-0E47-488F-BEA1-1F417CD66228}" type="presParOf" srcId="{FCFFDCC0-6321-4FCC-BBEF-AB3410C0949D}" destId="{4EAA9A6B-9936-4FAF-8F33-C296E49A1BD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6D33025-066A-43A9-B0C1-615E8DCCDF86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1F61951-5EB4-40A6-B84D-4ECFD1EE9DA4}">
      <dgm:prSet phldrT="[Texto]"/>
      <dgm:spPr/>
      <dgm:t>
        <a:bodyPr/>
        <a:lstStyle/>
        <a:p>
          <a:r>
            <a:rPr lang="es-ES" dirty="0" err="1" smtClean="0"/>
            <a:t>Cooler</a:t>
          </a:r>
          <a:endParaRPr lang="es-ES" dirty="0"/>
        </a:p>
      </dgm:t>
    </dgm:pt>
    <dgm:pt modelId="{D4DFBD51-D061-450C-8068-DE7C4AD72D9B}" type="parTrans" cxnId="{D89A82D0-80CC-46FB-96AA-7B42DE4F2DAA}">
      <dgm:prSet/>
      <dgm:spPr/>
      <dgm:t>
        <a:bodyPr/>
        <a:lstStyle/>
        <a:p>
          <a:endParaRPr lang="es-ES"/>
        </a:p>
      </dgm:t>
    </dgm:pt>
    <dgm:pt modelId="{1A6C6009-499E-4830-BB86-63F9D52D0DA8}" type="sibTrans" cxnId="{D89A82D0-80CC-46FB-96AA-7B42DE4F2DAA}">
      <dgm:prSet/>
      <dgm:spPr/>
      <dgm:t>
        <a:bodyPr/>
        <a:lstStyle/>
        <a:p>
          <a:endParaRPr lang="es-ES"/>
        </a:p>
      </dgm:t>
    </dgm:pt>
    <dgm:pt modelId="{B363F326-B08E-4637-B7F2-8B3C14A11D67}">
      <dgm:prSet phldrT="[Texto]"/>
      <dgm:spPr/>
      <dgm:t>
        <a:bodyPr/>
        <a:lstStyle/>
        <a:p>
          <a:r>
            <a:rPr lang="es-ES" dirty="0" smtClean="0"/>
            <a:t>Frasco de Polietileno</a:t>
          </a:r>
          <a:endParaRPr lang="es-ES" dirty="0"/>
        </a:p>
      </dgm:t>
    </dgm:pt>
    <dgm:pt modelId="{4B800BD4-0822-4580-BF23-8C3A82EB34E1}" type="parTrans" cxnId="{785F3107-3CE2-4A15-9730-FF105043FE49}">
      <dgm:prSet/>
      <dgm:spPr/>
      <dgm:t>
        <a:bodyPr/>
        <a:lstStyle/>
        <a:p>
          <a:endParaRPr lang="es-ES"/>
        </a:p>
      </dgm:t>
    </dgm:pt>
    <dgm:pt modelId="{5FC0EB73-4F19-459D-AE8A-65FFF035F689}" type="sibTrans" cxnId="{785F3107-3CE2-4A15-9730-FF105043FE49}">
      <dgm:prSet/>
      <dgm:spPr/>
      <dgm:t>
        <a:bodyPr/>
        <a:lstStyle/>
        <a:p>
          <a:endParaRPr lang="es-ES"/>
        </a:p>
      </dgm:t>
    </dgm:pt>
    <dgm:pt modelId="{6F122907-0A9B-476A-A673-1710DC859035}">
      <dgm:prSet phldrT="[Texto]"/>
      <dgm:spPr/>
      <dgm:t>
        <a:bodyPr/>
        <a:lstStyle/>
        <a:p>
          <a:r>
            <a:rPr lang="es-ES" dirty="0" smtClean="0"/>
            <a:t>Frasco </a:t>
          </a:r>
          <a:r>
            <a:rPr lang="es-ES" dirty="0" err="1" smtClean="0"/>
            <a:t>Winkler</a:t>
          </a:r>
          <a:endParaRPr lang="es-ES" dirty="0"/>
        </a:p>
      </dgm:t>
    </dgm:pt>
    <dgm:pt modelId="{01277829-F53E-4CC2-9123-20F036BA5DCF}" type="parTrans" cxnId="{D82ED403-6205-4976-891F-1773B0C0675A}">
      <dgm:prSet/>
      <dgm:spPr/>
      <dgm:t>
        <a:bodyPr/>
        <a:lstStyle/>
        <a:p>
          <a:endParaRPr lang="es-ES"/>
        </a:p>
      </dgm:t>
    </dgm:pt>
    <dgm:pt modelId="{46CA3511-1E80-4979-93EA-E5D6690A59C5}" type="sibTrans" cxnId="{D82ED403-6205-4976-891F-1773B0C0675A}">
      <dgm:prSet/>
      <dgm:spPr/>
      <dgm:t>
        <a:bodyPr/>
        <a:lstStyle/>
        <a:p>
          <a:endParaRPr lang="es-ES"/>
        </a:p>
      </dgm:t>
    </dgm:pt>
    <dgm:pt modelId="{7A76799C-5C34-48D8-8CB0-A3D4DD6B65C4}">
      <dgm:prSet phldrT="[Texto]"/>
      <dgm:spPr/>
      <dgm:t>
        <a:bodyPr/>
        <a:lstStyle/>
        <a:p>
          <a:r>
            <a:rPr lang="es-ES" dirty="0" smtClean="0"/>
            <a:t>Etiqueta</a:t>
          </a:r>
          <a:endParaRPr lang="es-ES" dirty="0"/>
        </a:p>
      </dgm:t>
    </dgm:pt>
    <dgm:pt modelId="{752AED97-5157-4CE0-8C66-0BB22C059FD0}" type="parTrans" cxnId="{05A6A639-CB31-4B9C-BBFC-E7A4D784AD94}">
      <dgm:prSet/>
      <dgm:spPr/>
      <dgm:t>
        <a:bodyPr/>
        <a:lstStyle/>
        <a:p>
          <a:endParaRPr lang="es-ES"/>
        </a:p>
      </dgm:t>
    </dgm:pt>
    <dgm:pt modelId="{EBDE567B-9A17-43F6-95AE-0550B192D7DD}" type="sibTrans" cxnId="{05A6A639-CB31-4B9C-BBFC-E7A4D784AD94}">
      <dgm:prSet/>
      <dgm:spPr/>
      <dgm:t>
        <a:bodyPr/>
        <a:lstStyle/>
        <a:p>
          <a:endParaRPr lang="es-ES"/>
        </a:p>
      </dgm:t>
    </dgm:pt>
    <dgm:pt modelId="{8C2BFA42-988C-472D-9DB2-C6BC8C5D627E}">
      <dgm:prSet phldrT="[Texto]"/>
      <dgm:spPr/>
      <dgm:t>
        <a:bodyPr/>
        <a:lstStyle/>
        <a:p>
          <a:r>
            <a:rPr lang="es-ES" dirty="0" smtClean="0"/>
            <a:t>Libreta de Campo</a:t>
          </a:r>
          <a:endParaRPr lang="es-ES" dirty="0"/>
        </a:p>
      </dgm:t>
    </dgm:pt>
    <dgm:pt modelId="{E37800CA-D846-490F-84AD-55D55C862450}" type="parTrans" cxnId="{22AF56F3-C123-4352-BC0A-5B520924ACD7}">
      <dgm:prSet/>
      <dgm:spPr/>
      <dgm:t>
        <a:bodyPr/>
        <a:lstStyle/>
        <a:p>
          <a:endParaRPr lang="es-EC"/>
        </a:p>
      </dgm:t>
    </dgm:pt>
    <dgm:pt modelId="{B6F44467-9DF1-464A-BDE7-AF9E51FA1849}" type="sibTrans" cxnId="{22AF56F3-C123-4352-BC0A-5B520924ACD7}">
      <dgm:prSet/>
      <dgm:spPr/>
      <dgm:t>
        <a:bodyPr/>
        <a:lstStyle/>
        <a:p>
          <a:endParaRPr lang="es-EC"/>
        </a:p>
      </dgm:t>
    </dgm:pt>
    <dgm:pt modelId="{06C5B2B6-40F3-45AB-B3E9-99F93B3E8A6B}" type="pres">
      <dgm:prSet presAssocID="{16D33025-066A-43A9-B0C1-615E8DCCDF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9EC381-68DE-4B0B-95CF-A3003BA7C324}" type="pres">
      <dgm:prSet presAssocID="{31F61951-5EB4-40A6-B84D-4ECFD1EE9DA4}" presName="comp" presStyleCnt="0"/>
      <dgm:spPr/>
    </dgm:pt>
    <dgm:pt modelId="{E2FB2611-82C9-4C8E-B67A-A8C1D848DAA8}" type="pres">
      <dgm:prSet presAssocID="{31F61951-5EB4-40A6-B84D-4ECFD1EE9DA4}" presName="box" presStyleLbl="node1" presStyleIdx="0" presStyleCnt="5"/>
      <dgm:spPr/>
      <dgm:t>
        <a:bodyPr/>
        <a:lstStyle/>
        <a:p>
          <a:endParaRPr lang="es-ES"/>
        </a:p>
      </dgm:t>
    </dgm:pt>
    <dgm:pt modelId="{3C627133-5673-4C3D-94FD-558A8AE4B150}" type="pres">
      <dgm:prSet presAssocID="{31F61951-5EB4-40A6-B84D-4ECFD1EE9DA4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A9C7A1A-15EC-405A-AEB8-E8CAE10D51D8}" type="pres">
      <dgm:prSet presAssocID="{31F61951-5EB4-40A6-B84D-4ECFD1EE9DA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39606-B061-4463-B4C0-BB993D3DDA5C}" type="pres">
      <dgm:prSet presAssocID="{1A6C6009-499E-4830-BB86-63F9D52D0DA8}" presName="spacer" presStyleCnt="0"/>
      <dgm:spPr/>
    </dgm:pt>
    <dgm:pt modelId="{8299CE8B-1C8F-4950-8B0B-81EED6815EDE}" type="pres">
      <dgm:prSet presAssocID="{B363F326-B08E-4637-B7F2-8B3C14A11D67}" presName="comp" presStyleCnt="0"/>
      <dgm:spPr/>
    </dgm:pt>
    <dgm:pt modelId="{005B1A2C-49A4-416C-B8C8-BBFAE3020A18}" type="pres">
      <dgm:prSet presAssocID="{B363F326-B08E-4637-B7F2-8B3C14A11D67}" presName="box" presStyleLbl="node1" presStyleIdx="1" presStyleCnt="5"/>
      <dgm:spPr/>
      <dgm:t>
        <a:bodyPr/>
        <a:lstStyle/>
        <a:p>
          <a:endParaRPr lang="es-ES"/>
        </a:p>
      </dgm:t>
    </dgm:pt>
    <dgm:pt modelId="{D8F9B79F-862E-49BE-8314-2172FE0EE81B}" type="pres">
      <dgm:prSet presAssocID="{B363F326-B08E-4637-B7F2-8B3C14A11D67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703B662-52BC-4B16-9DDC-F2DF1070660B}" type="pres">
      <dgm:prSet presAssocID="{B363F326-B08E-4637-B7F2-8B3C14A11D6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EFCEC2-091F-447A-B76A-B0E5581F4FA7}" type="pres">
      <dgm:prSet presAssocID="{5FC0EB73-4F19-459D-AE8A-65FFF035F689}" presName="spacer" presStyleCnt="0"/>
      <dgm:spPr/>
    </dgm:pt>
    <dgm:pt modelId="{74261151-CC24-43A8-BC45-936AF04674C3}" type="pres">
      <dgm:prSet presAssocID="{6F122907-0A9B-476A-A673-1710DC859035}" presName="comp" presStyleCnt="0"/>
      <dgm:spPr/>
    </dgm:pt>
    <dgm:pt modelId="{813D25DD-D627-49B6-9C3C-A57F84FA15E4}" type="pres">
      <dgm:prSet presAssocID="{6F122907-0A9B-476A-A673-1710DC859035}" presName="box" presStyleLbl="node1" presStyleIdx="2" presStyleCnt="5" custLinFactNeighborX="-348" custLinFactNeighborY="3480"/>
      <dgm:spPr/>
      <dgm:t>
        <a:bodyPr/>
        <a:lstStyle/>
        <a:p>
          <a:endParaRPr lang="es-ES"/>
        </a:p>
      </dgm:t>
    </dgm:pt>
    <dgm:pt modelId="{009F4DE3-C115-466F-82D4-6879E6E7BDE9}" type="pres">
      <dgm:prSet presAssocID="{6F122907-0A9B-476A-A673-1710DC859035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DD6B5D8-CF04-454C-BE62-5166BC3096DD}" type="pres">
      <dgm:prSet presAssocID="{6F122907-0A9B-476A-A673-1710DC85903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812C30-85D8-477D-BAD3-E5EFF7D52D48}" type="pres">
      <dgm:prSet presAssocID="{46CA3511-1E80-4979-93EA-E5D6690A59C5}" presName="spacer" presStyleCnt="0"/>
      <dgm:spPr/>
    </dgm:pt>
    <dgm:pt modelId="{6789895A-EBD4-48B3-B302-E8DA48719792}" type="pres">
      <dgm:prSet presAssocID="{7A76799C-5C34-48D8-8CB0-A3D4DD6B65C4}" presName="comp" presStyleCnt="0"/>
      <dgm:spPr/>
    </dgm:pt>
    <dgm:pt modelId="{6008FB30-FDC5-44AE-B9F5-09B4F7B80E44}" type="pres">
      <dgm:prSet presAssocID="{7A76799C-5C34-48D8-8CB0-A3D4DD6B65C4}" presName="box" presStyleLbl="node1" presStyleIdx="3" presStyleCnt="5"/>
      <dgm:spPr/>
      <dgm:t>
        <a:bodyPr/>
        <a:lstStyle/>
        <a:p>
          <a:endParaRPr lang="es-ES"/>
        </a:p>
      </dgm:t>
    </dgm:pt>
    <dgm:pt modelId="{89142B32-6B49-4EA3-B38B-D5247DA6EA30}" type="pres">
      <dgm:prSet presAssocID="{7A76799C-5C34-48D8-8CB0-A3D4DD6B65C4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9027B45-0E37-4FA4-995D-C1C4570BC1EE}" type="pres">
      <dgm:prSet presAssocID="{7A76799C-5C34-48D8-8CB0-A3D4DD6B65C4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54C0FF-730F-4471-A1B4-ADBBBAA41A09}" type="pres">
      <dgm:prSet presAssocID="{EBDE567B-9A17-43F6-95AE-0550B192D7DD}" presName="spacer" presStyleCnt="0"/>
      <dgm:spPr/>
    </dgm:pt>
    <dgm:pt modelId="{F6D41925-7390-437B-B137-FFF279C9EF61}" type="pres">
      <dgm:prSet presAssocID="{8C2BFA42-988C-472D-9DB2-C6BC8C5D627E}" presName="comp" presStyleCnt="0"/>
      <dgm:spPr/>
    </dgm:pt>
    <dgm:pt modelId="{11CD05B2-826E-47A7-B458-9C948EBA4BA5}" type="pres">
      <dgm:prSet presAssocID="{8C2BFA42-988C-472D-9DB2-C6BC8C5D627E}" presName="box" presStyleLbl="node1" presStyleIdx="4" presStyleCnt="5"/>
      <dgm:spPr/>
      <dgm:t>
        <a:bodyPr/>
        <a:lstStyle/>
        <a:p>
          <a:endParaRPr lang="es-EC"/>
        </a:p>
      </dgm:t>
    </dgm:pt>
    <dgm:pt modelId="{B1AF14E0-F7F8-4BBE-BB0F-82859029C83E}" type="pres">
      <dgm:prSet presAssocID="{8C2BFA42-988C-472D-9DB2-C6BC8C5D627E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CC976BE-31BA-4585-A90F-9D160BB41F31}" type="pres">
      <dgm:prSet presAssocID="{8C2BFA42-988C-472D-9DB2-C6BC8C5D627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2AF56F3-C123-4352-BC0A-5B520924ACD7}" srcId="{16D33025-066A-43A9-B0C1-615E8DCCDF86}" destId="{8C2BFA42-988C-472D-9DB2-C6BC8C5D627E}" srcOrd="4" destOrd="0" parTransId="{E37800CA-D846-490F-84AD-55D55C862450}" sibTransId="{B6F44467-9DF1-464A-BDE7-AF9E51FA1849}"/>
    <dgm:cxn modelId="{D82ED403-6205-4976-891F-1773B0C0675A}" srcId="{16D33025-066A-43A9-B0C1-615E8DCCDF86}" destId="{6F122907-0A9B-476A-A673-1710DC859035}" srcOrd="2" destOrd="0" parTransId="{01277829-F53E-4CC2-9123-20F036BA5DCF}" sibTransId="{46CA3511-1E80-4979-93EA-E5D6690A59C5}"/>
    <dgm:cxn modelId="{3C41D562-3472-40C7-A918-137C9BB89D8B}" type="presOf" srcId="{7A76799C-5C34-48D8-8CB0-A3D4DD6B65C4}" destId="{69027B45-0E37-4FA4-995D-C1C4570BC1EE}" srcOrd="1" destOrd="0" presId="urn:microsoft.com/office/officeart/2005/8/layout/vList4#2"/>
    <dgm:cxn modelId="{94A28500-C118-4352-A3E2-86C619686350}" type="presOf" srcId="{31F61951-5EB4-40A6-B84D-4ECFD1EE9DA4}" destId="{E2FB2611-82C9-4C8E-B67A-A8C1D848DAA8}" srcOrd="0" destOrd="0" presId="urn:microsoft.com/office/officeart/2005/8/layout/vList4#2"/>
    <dgm:cxn modelId="{939DC1D0-6F29-4B64-8078-8E996147E488}" type="presOf" srcId="{31F61951-5EB4-40A6-B84D-4ECFD1EE9DA4}" destId="{7A9C7A1A-15EC-405A-AEB8-E8CAE10D51D8}" srcOrd="1" destOrd="0" presId="urn:microsoft.com/office/officeart/2005/8/layout/vList4#2"/>
    <dgm:cxn modelId="{52689B01-40DC-4F8E-B533-0ED513CFBB49}" type="presOf" srcId="{8C2BFA42-988C-472D-9DB2-C6BC8C5D627E}" destId="{11CD05B2-826E-47A7-B458-9C948EBA4BA5}" srcOrd="0" destOrd="0" presId="urn:microsoft.com/office/officeart/2005/8/layout/vList4#2"/>
    <dgm:cxn modelId="{E8957F70-E356-4D32-AE46-C727ADAABDA0}" type="presOf" srcId="{7A76799C-5C34-48D8-8CB0-A3D4DD6B65C4}" destId="{6008FB30-FDC5-44AE-B9F5-09B4F7B80E44}" srcOrd="0" destOrd="0" presId="urn:microsoft.com/office/officeart/2005/8/layout/vList4#2"/>
    <dgm:cxn modelId="{785F3107-3CE2-4A15-9730-FF105043FE49}" srcId="{16D33025-066A-43A9-B0C1-615E8DCCDF86}" destId="{B363F326-B08E-4637-B7F2-8B3C14A11D67}" srcOrd="1" destOrd="0" parTransId="{4B800BD4-0822-4580-BF23-8C3A82EB34E1}" sibTransId="{5FC0EB73-4F19-459D-AE8A-65FFF035F689}"/>
    <dgm:cxn modelId="{D89A82D0-80CC-46FB-96AA-7B42DE4F2DAA}" srcId="{16D33025-066A-43A9-B0C1-615E8DCCDF86}" destId="{31F61951-5EB4-40A6-B84D-4ECFD1EE9DA4}" srcOrd="0" destOrd="0" parTransId="{D4DFBD51-D061-450C-8068-DE7C4AD72D9B}" sibTransId="{1A6C6009-499E-4830-BB86-63F9D52D0DA8}"/>
    <dgm:cxn modelId="{05A6A639-CB31-4B9C-BBFC-E7A4D784AD94}" srcId="{16D33025-066A-43A9-B0C1-615E8DCCDF86}" destId="{7A76799C-5C34-48D8-8CB0-A3D4DD6B65C4}" srcOrd="3" destOrd="0" parTransId="{752AED97-5157-4CE0-8C66-0BB22C059FD0}" sibTransId="{EBDE567B-9A17-43F6-95AE-0550B192D7DD}"/>
    <dgm:cxn modelId="{E60784F1-F660-48B5-8B65-04CAC5ECBB91}" type="presOf" srcId="{8C2BFA42-988C-472D-9DB2-C6BC8C5D627E}" destId="{BCC976BE-31BA-4585-A90F-9D160BB41F31}" srcOrd="1" destOrd="0" presId="urn:microsoft.com/office/officeart/2005/8/layout/vList4#2"/>
    <dgm:cxn modelId="{C2166697-DD2B-44C5-BFEB-04CDA6683530}" type="presOf" srcId="{B363F326-B08E-4637-B7F2-8B3C14A11D67}" destId="{005B1A2C-49A4-416C-B8C8-BBFAE3020A18}" srcOrd="0" destOrd="0" presId="urn:microsoft.com/office/officeart/2005/8/layout/vList4#2"/>
    <dgm:cxn modelId="{37C58A0E-DAC5-47F1-A8D6-B6129D84CDC1}" type="presOf" srcId="{6F122907-0A9B-476A-A673-1710DC859035}" destId="{813D25DD-D627-49B6-9C3C-A57F84FA15E4}" srcOrd="0" destOrd="0" presId="urn:microsoft.com/office/officeart/2005/8/layout/vList4#2"/>
    <dgm:cxn modelId="{E82152F3-08C3-49DD-9168-659D939284F4}" type="presOf" srcId="{6F122907-0A9B-476A-A673-1710DC859035}" destId="{EDD6B5D8-CF04-454C-BE62-5166BC3096DD}" srcOrd="1" destOrd="0" presId="urn:microsoft.com/office/officeart/2005/8/layout/vList4#2"/>
    <dgm:cxn modelId="{CE5374F0-775D-466D-93CC-8E323DFDE4F6}" type="presOf" srcId="{B363F326-B08E-4637-B7F2-8B3C14A11D67}" destId="{6703B662-52BC-4B16-9DDC-F2DF1070660B}" srcOrd="1" destOrd="0" presId="urn:microsoft.com/office/officeart/2005/8/layout/vList4#2"/>
    <dgm:cxn modelId="{5E482E65-94B2-476D-94B8-690261E1FCA8}" type="presOf" srcId="{16D33025-066A-43A9-B0C1-615E8DCCDF86}" destId="{06C5B2B6-40F3-45AB-B3E9-99F93B3E8A6B}" srcOrd="0" destOrd="0" presId="urn:microsoft.com/office/officeart/2005/8/layout/vList4#2"/>
    <dgm:cxn modelId="{C890DEE7-6928-44ED-811C-6CE710316E3D}" type="presParOf" srcId="{06C5B2B6-40F3-45AB-B3E9-99F93B3E8A6B}" destId="{9A9EC381-68DE-4B0B-95CF-A3003BA7C324}" srcOrd="0" destOrd="0" presId="urn:microsoft.com/office/officeart/2005/8/layout/vList4#2"/>
    <dgm:cxn modelId="{996EFA25-F9A9-4565-862C-25EF9177758E}" type="presParOf" srcId="{9A9EC381-68DE-4B0B-95CF-A3003BA7C324}" destId="{E2FB2611-82C9-4C8E-B67A-A8C1D848DAA8}" srcOrd="0" destOrd="0" presId="urn:microsoft.com/office/officeart/2005/8/layout/vList4#2"/>
    <dgm:cxn modelId="{27F4D107-EB72-4EE0-9BF8-F84F12F8384D}" type="presParOf" srcId="{9A9EC381-68DE-4B0B-95CF-A3003BA7C324}" destId="{3C627133-5673-4C3D-94FD-558A8AE4B150}" srcOrd="1" destOrd="0" presId="urn:microsoft.com/office/officeart/2005/8/layout/vList4#2"/>
    <dgm:cxn modelId="{1B65E3B1-684B-4771-856F-8F8A6FC327C2}" type="presParOf" srcId="{9A9EC381-68DE-4B0B-95CF-A3003BA7C324}" destId="{7A9C7A1A-15EC-405A-AEB8-E8CAE10D51D8}" srcOrd="2" destOrd="0" presId="urn:microsoft.com/office/officeart/2005/8/layout/vList4#2"/>
    <dgm:cxn modelId="{D0FB4A3D-5EFF-44C9-9AFE-30B61F021FF5}" type="presParOf" srcId="{06C5B2B6-40F3-45AB-B3E9-99F93B3E8A6B}" destId="{D9F39606-B061-4463-B4C0-BB993D3DDA5C}" srcOrd="1" destOrd="0" presId="urn:microsoft.com/office/officeart/2005/8/layout/vList4#2"/>
    <dgm:cxn modelId="{BE0E6CF1-B0D3-42FB-8FC9-66F9155FE11C}" type="presParOf" srcId="{06C5B2B6-40F3-45AB-B3E9-99F93B3E8A6B}" destId="{8299CE8B-1C8F-4950-8B0B-81EED6815EDE}" srcOrd="2" destOrd="0" presId="urn:microsoft.com/office/officeart/2005/8/layout/vList4#2"/>
    <dgm:cxn modelId="{2C0AA362-887F-487B-A5A3-B290342A28F1}" type="presParOf" srcId="{8299CE8B-1C8F-4950-8B0B-81EED6815EDE}" destId="{005B1A2C-49A4-416C-B8C8-BBFAE3020A18}" srcOrd="0" destOrd="0" presId="urn:microsoft.com/office/officeart/2005/8/layout/vList4#2"/>
    <dgm:cxn modelId="{C9E5A550-2744-4739-AF97-9222F49EC31E}" type="presParOf" srcId="{8299CE8B-1C8F-4950-8B0B-81EED6815EDE}" destId="{D8F9B79F-862E-49BE-8314-2172FE0EE81B}" srcOrd="1" destOrd="0" presId="urn:microsoft.com/office/officeart/2005/8/layout/vList4#2"/>
    <dgm:cxn modelId="{BA71BAEF-A399-4A43-9312-8B0AD4BE85B2}" type="presParOf" srcId="{8299CE8B-1C8F-4950-8B0B-81EED6815EDE}" destId="{6703B662-52BC-4B16-9DDC-F2DF1070660B}" srcOrd="2" destOrd="0" presId="urn:microsoft.com/office/officeart/2005/8/layout/vList4#2"/>
    <dgm:cxn modelId="{5F785F90-E41A-4FD7-A461-E3ED4001BF0F}" type="presParOf" srcId="{06C5B2B6-40F3-45AB-B3E9-99F93B3E8A6B}" destId="{5FEFCEC2-091F-447A-B76A-B0E5581F4FA7}" srcOrd="3" destOrd="0" presId="urn:microsoft.com/office/officeart/2005/8/layout/vList4#2"/>
    <dgm:cxn modelId="{F0563332-06E9-4DB6-B9FA-5F3C977F2119}" type="presParOf" srcId="{06C5B2B6-40F3-45AB-B3E9-99F93B3E8A6B}" destId="{74261151-CC24-43A8-BC45-936AF04674C3}" srcOrd="4" destOrd="0" presId="urn:microsoft.com/office/officeart/2005/8/layout/vList4#2"/>
    <dgm:cxn modelId="{DECCB65A-1615-49AB-87AF-729FC26185C1}" type="presParOf" srcId="{74261151-CC24-43A8-BC45-936AF04674C3}" destId="{813D25DD-D627-49B6-9C3C-A57F84FA15E4}" srcOrd="0" destOrd="0" presId="urn:microsoft.com/office/officeart/2005/8/layout/vList4#2"/>
    <dgm:cxn modelId="{AC5E74A8-42C9-4350-9D0E-7BBC9E1F28FF}" type="presParOf" srcId="{74261151-CC24-43A8-BC45-936AF04674C3}" destId="{009F4DE3-C115-466F-82D4-6879E6E7BDE9}" srcOrd="1" destOrd="0" presId="urn:microsoft.com/office/officeart/2005/8/layout/vList4#2"/>
    <dgm:cxn modelId="{E1CB295A-EF80-412D-883D-6BBF523AD2DE}" type="presParOf" srcId="{74261151-CC24-43A8-BC45-936AF04674C3}" destId="{EDD6B5D8-CF04-454C-BE62-5166BC3096DD}" srcOrd="2" destOrd="0" presId="urn:microsoft.com/office/officeart/2005/8/layout/vList4#2"/>
    <dgm:cxn modelId="{C5204F91-C3A3-4CC4-AB4D-B57C2751156C}" type="presParOf" srcId="{06C5B2B6-40F3-45AB-B3E9-99F93B3E8A6B}" destId="{87812C30-85D8-477D-BAD3-E5EFF7D52D48}" srcOrd="5" destOrd="0" presId="urn:microsoft.com/office/officeart/2005/8/layout/vList4#2"/>
    <dgm:cxn modelId="{7C6E9833-C184-40FF-80D3-1EB3CB8EB15D}" type="presParOf" srcId="{06C5B2B6-40F3-45AB-B3E9-99F93B3E8A6B}" destId="{6789895A-EBD4-48B3-B302-E8DA48719792}" srcOrd="6" destOrd="0" presId="urn:microsoft.com/office/officeart/2005/8/layout/vList4#2"/>
    <dgm:cxn modelId="{D2DF9185-5140-4FFE-BAB7-4B0C2E96C8A1}" type="presParOf" srcId="{6789895A-EBD4-48B3-B302-E8DA48719792}" destId="{6008FB30-FDC5-44AE-B9F5-09B4F7B80E44}" srcOrd="0" destOrd="0" presId="urn:microsoft.com/office/officeart/2005/8/layout/vList4#2"/>
    <dgm:cxn modelId="{90402461-82AF-47E6-A0F8-1B84D6FD5529}" type="presParOf" srcId="{6789895A-EBD4-48B3-B302-E8DA48719792}" destId="{89142B32-6B49-4EA3-B38B-D5247DA6EA30}" srcOrd="1" destOrd="0" presId="urn:microsoft.com/office/officeart/2005/8/layout/vList4#2"/>
    <dgm:cxn modelId="{BDD5C3C5-E7B7-46EC-B631-DAB36C06D65E}" type="presParOf" srcId="{6789895A-EBD4-48B3-B302-E8DA48719792}" destId="{69027B45-0E37-4FA4-995D-C1C4570BC1EE}" srcOrd="2" destOrd="0" presId="urn:microsoft.com/office/officeart/2005/8/layout/vList4#2"/>
    <dgm:cxn modelId="{4A0AAD69-6755-4912-8A14-C7DEA0C24885}" type="presParOf" srcId="{06C5B2B6-40F3-45AB-B3E9-99F93B3E8A6B}" destId="{C254C0FF-730F-4471-A1B4-ADBBBAA41A09}" srcOrd="7" destOrd="0" presId="urn:microsoft.com/office/officeart/2005/8/layout/vList4#2"/>
    <dgm:cxn modelId="{1AECB96E-FABB-4CFB-9979-E062F7F58CDA}" type="presParOf" srcId="{06C5B2B6-40F3-45AB-B3E9-99F93B3E8A6B}" destId="{F6D41925-7390-437B-B137-FFF279C9EF61}" srcOrd="8" destOrd="0" presId="urn:microsoft.com/office/officeart/2005/8/layout/vList4#2"/>
    <dgm:cxn modelId="{504385AA-223E-4912-B482-70FA5F27E8AB}" type="presParOf" srcId="{F6D41925-7390-437B-B137-FFF279C9EF61}" destId="{11CD05B2-826E-47A7-B458-9C948EBA4BA5}" srcOrd="0" destOrd="0" presId="urn:microsoft.com/office/officeart/2005/8/layout/vList4#2"/>
    <dgm:cxn modelId="{98EF12EF-E995-4A07-BDB9-28F82E7826E6}" type="presParOf" srcId="{F6D41925-7390-437B-B137-FFF279C9EF61}" destId="{B1AF14E0-F7F8-4BBE-BB0F-82859029C83E}" srcOrd="1" destOrd="0" presId="urn:microsoft.com/office/officeart/2005/8/layout/vList4#2"/>
    <dgm:cxn modelId="{F5AEE6D4-A6A2-4EA0-A92E-776756F7B65F}" type="presParOf" srcId="{F6D41925-7390-437B-B137-FFF279C9EF61}" destId="{BCC976BE-31BA-4585-A90F-9D160BB41F3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546F098-F904-4750-9637-AB34D03CBE8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0A80055-BCD9-4F23-B592-A8EB5D555025}">
      <dgm:prSet phldrT="[Texto]"/>
      <dgm:spPr/>
      <dgm:t>
        <a:bodyPr/>
        <a:lstStyle/>
        <a:p>
          <a:r>
            <a:rPr lang="es-ES" dirty="0" smtClean="0"/>
            <a:t>pH</a:t>
          </a:r>
          <a:endParaRPr lang="es-ES" dirty="0"/>
        </a:p>
      </dgm:t>
    </dgm:pt>
    <dgm:pt modelId="{79C8174F-1741-46C4-8743-ED50108B3298}" type="parTrans" cxnId="{FBFB8022-A350-45EB-B42D-75243D3A485D}">
      <dgm:prSet/>
      <dgm:spPr/>
      <dgm:t>
        <a:bodyPr/>
        <a:lstStyle/>
        <a:p>
          <a:endParaRPr lang="es-ES"/>
        </a:p>
      </dgm:t>
    </dgm:pt>
    <dgm:pt modelId="{85EF157B-E777-4C86-AE94-72B611DAFDC1}" type="sibTrans" cxnId="{FBFB8022-A350-45EB-B42D-75243D3A485D}">
      <dgm:prSet/>
      <dgm:spPr/>
      <dgm:t>
        <a:bodyPr/>
        <a:lstStyle/>
        <a:p>
          <a:endParaRPr lang="es-ES"/>
        </a:p>
      </dgm:t>
    </dgm:pt>
    <dgm:pt modelId="{CFE18B42-E2F9-4E73-8068-24B52123F021}">
      <dgm:prSet phldrT="[Texto]"/>
      <dgm:spPr/>
      <dgm:t>
        <a:bodyPr/>
        <a:lstStyle/>
        <a:p>
          <a:r>
            <a:rPr lang="es-ES" dirty="0" smtClean="0"/>
            <a:t>Conductividad</a:t>
          </a:r>
          <a:endParaRPr lang="es-ES" dirty="0"/>
        </a:p>
      </dgm:t>
    </dgm:pt>
    <dgm:pt modelId="{1B14F9EF-178F-4593-84A1-D8C7AB6D05C5}" type="parTrans" cxnId="{CFDCB8CF-76C0-4237-A060-CDAD2B9A1900}">
      <dgm:prSet/>
      <dgm:spPr/>
      <dgm:t>
        <a:bodyPr/>
        <a:lstStyle/>
        <a:p>
          <a:endParaRPr lang="es-ES"/>
        </a:p>
      </dgm:t>
    </dgm:pt>
    <dgm:pt modelId="{7AD90BB9-AD38-4DCD-A84F-95E2EDDB5B49}" type="sibTrans" cxnId="{CFDCB8CF-76C0-4237-A060-CDAD2B9A1900}">
      <dgm:prSet/>
      <dgm:spPr/>
      <dgm:t>
        <a:bodyPr/>
        <a:lstStyle/>
        <a:p>
          <a:endParaRPr lang="es-ES"/>
        </a:p>
      </dgm:t>
    </dgm:pt>
    <dgm:pt modelId="{0218DD4E-8168-483B-A835-D32ECA34C296}">
      <dgm:prSet phldrT="[Texto]"/>
      <dgm:spPr/>
      <dgm:t>
        <a:bodyPr/>
        <a:lstStyle/>
        <a:p>
          <a:r>
            <a:rPr lang="es-ES" dirty="0" smtClean="0"/>
            <a:t>Alcalinidad</a:t>
          </a:r>
          <a:endParaRPr lang="es-ES" dirty="0"/>
        </a:p>
      </dgm:t>
    </dgm:pt>
    <dgm:pt modelId="{00DFA2FF-ECAF-4600-8250-85EEC43961F5}" type="parTrans" cxnId="{925D9D33-F215-4A27-A9AA-96BF2530D316}">
      <dgm:prSet/>
      <dgm:spPr/>
      <dgm:t>
        <a:bodyPr/>
        <a:lstStyle/>
        <a:p>
          <a:endParaRPr lang="es-ES"/>
        </a:p>
      </dgm:t>
    </dgm:pt>
    <dgm:pt modelId="{0C1046C9-C208-474C-944A-C85DDADBD467}" type="sibTrans" cxnId="{925D9D33-F215-4A27-A9AA-96BF2530D316}">
      <dgm:prSet/>
      <dgm:spPr/>
      <dgm:t>
        <a:bodyPr/>
        <a:lstStyle/>
        <a:p>
          <a:endParaRPr lang="es-ES"/>
        </a:p>
      </dgm:t>
    </dgm:pt>
    <dgm:pt modelId="{4A5AAD12-22AE-4B56-AC44-153C2572CBBA}">
      <dgm:prSet phldrT="[Texto]"/>
      <dgm:spPr/>
      <dgm:t>
        <a:bodyPr/>
        <a:lstStyle/>
        <a:p>
          <a:r>
            <a:rPr lang="es-ES" dirty="0" smtClean="0"/>
            <a:t>Parámetros a utilizar</a:t>
          </a:r>
          <a:endParaRPr lang="es-ES" dirty="0"/>
        </a:p>
      </dgm:t>
    </dgm:pt>
    <dgm:pt modelId="{75E80D32-EE08-4B77-9C58-BD881559F2E8}" type="sibTrans" cxnId="{0EC3C520-3BC8-4AD2-9369-E9C97F8BBF23}">
      <dgm:prSet/>
      <dgm:spPr/>
      <dgm:t>
        <a:bodyPr/>
        <a:lstStyle/>
        <a:p>
          <a:endParaRPr lang="es-ES"/>
        </a:p>
      </dgm:t>
    </dgm:pt>
    <dgm:pt modelId="{23345188-2788-4EB9-88FA-3A10F852A363}" type="parTrans" cxnId="{0EC3C520-3BC8-4AD2-9369-E9C97F8BBF23}">
      <dgm:prSet/>
      <dgm:spPr/>
      <dgm:t>
        <a:bodyPr/>
        <a:lstStyle/>
        <a:p>
          <a:endParaRPr lang="es-ES"/>
        </a:p>
      </dgm:t>
    </dgm:pt>
    <dgm:pt modelId="{7DFE8BC3-8D88-4738-8624-A923D242D016}">
      <dgm:prSet phldrT="[Texto]"/>
      <dgm:spPr/>
      <dgm:t>
        <a:bodyPr/>
        <a:lstStyle/>
        <a:p>
          <a:r>
            <a:rPr lang="es-ES" dirty="0" smtClean="0"/>
            <a:t>Color</a:t>
          </a:r>
          <a:endParaRPr lang="es-ES" dirty="0"/>
        </a:p>
      </dgm:t>
    </dgm:pt>
    <dgm:pt modelId="{90B0DD7D-C5CA-4A68-A7B4-5F1EE57221C5}" type="parTrans" cxnId="{C19B47C3-2463-49E6-A918-F6C3A208C25C}">
      <dgm:prSet/>
      <dgm:spPr/>
      <dgm:t>
        <a:bodyPr/>
        <a:lstStyle/>
        <a:p>
          <a:endParaRPr lang="es-EC"/>
        </a:p>
      </dgm:t>
    </dgm:pt>
    <dgm:pt modelId="{101F1811-7D32-40FC-9DC6-483928EB9F03}" type="sibTrans" cxnId="{C19B47C3-2463-49E6-A918-F6C3A208C25C}">
      <dgm:prSet/>
      <dgm:spPr/>
      <dgm:t>
        <a:bodyPr/>
        <a:lstStyle/>
        <a:p>
          <a:endParaRPr lang="es-EC"/>
        </a:p>
      </dgm:t>
    </dgm:pt>
    <dgm:pt modelId="{8EAFC76F-027E-4BE6-B132-C4CCCCDCFD14}">
      <dgm:prSet phldrT="[Texto]"/>
      <dgm:spPr/>
      <dgm:t>
        <a:bodyPr/>
        <a:lstStyle/>
        <a:p>
          <a:r>
            <a:rPr lang="es-ES" dirty="0" smtClean="0"/>
            <a:t>Turbidez</a:t>
          </a:r>
          <a:endParaRPr lang="es-ES" dirty="0"/>
        </a:p>
      </dgm:t>
    </dgm:pt>
    <dgm:pt modelId="{8C3E3DE2-1B04-4C66-9D1B-62F9E00D1D3E}" type="parTrans" cxnId="{C3542CFA-075B-4BF3-8FBA-5E26365DD438}">
      <dgm:prSet/>
      <dgm:spPr/>
      <dgm:t>
        <a:bodyPr/>
        <a:lstStyle/>
        <a:p>
          <a:endParaRPr lang="es-EC"/>
        </a:p>
      </dgm:t>
    </dgm:pt>
    <dgm:pt modelId="{B3759956-7A21-47EC-9538-B193557C6E74}" type="sibTrans" cxnId="{C3542CFA-075B-4BF3-8FBA-5E26365DD438}">
      <dgm:prSet/>
      <dgm:spPr/>
      <dgm:t>
        <a:bodyPr/>
        <a:lstStyle/>
        <a:p>
          <a:endParaRPr lang="es-EC"/>
        </a:p>
      </dgm:t>
    </dgm:pt>
    <dgm:pt modelId="{A9A1F2FB-6597-48F1-B31A-DF30F1C79625}">
      <dgm:prSet phldrT="[Texto]"/>
      <dgm:spPr/>
      <dgm:t>
        <a:bodyPr/>
        <a:lstStyle/>
        <a:p>
          <a:r>
            <a:rPr lang="es-ES" dirty="0" smtClean="0"/>
            <a:t>Sólidos Suspendidos</a:t>
          </a:r>
          <a:endParaRPr lang="es-ES" dirty="0"/>
        </a:p>
      </dgm:t>
    </dgm:pt>
    <dgm:pt modelId="{BA2F4DAC-D27B-4E81-88C5-D9F90AEF2771}" type="parTrans" cxnId="{5F4AEB5D-93DC-4070-B477-6EF8A638C339}">
      <dgm:prSet/>
      <dgm:spPr/>
      <dgm:t>
        <a:bodyPr/>
        <a:lstStyle/>
        <a:p>
          <a:endParaRPr lang="es-EC"/>
        </a:p>
      </dgm:t>
    </dgm:pt>
    <dgm:pt modelId="{46D19074-D992-4085-873A-DD0B86588AB4}" type="sibTrans" cxnId="{5F4AEB5D-93DC-4070-B477-6EF8A638C339}">
      <dgm:prSet/>
      <dgm:spPr/>
      <dgm:t>
        <a:bodyPr/>
        <a:lstStyle/>
        <a:p>
          <a:endParaRPr lang="es-EC"/>
        </a:p>
      </dgm:t>
    </dgm:pt>
    <dgm:pt modelId="{6486EF4E-3111-4405-8099-60F3CA710BB7}">
      <dgm:prSet phldrT="[Texto]"/>
      <dgm:spPr/>
      <dgm:t>
        <a:bodyPr/>
        <a:lstStyle/>
        <a:p>
          <a:r>
            <a:rPr lang="es-ES" dirty="0" smtClean="0"/>
            <a:t>Nitratos</a:t>
          </a:r>
          <a:endParaRPr lang="es-ES" dirty="0"/>
        </a:p>
      </dgm:t>
    </dgm:pt>
    <dgm:pt modelId="{F73D2613-A610-4F09-9358-C13517740753}" type="parTrans" cxnId="{A8D6A9CD-4594-4D27-A66E-A18C287E1AFC}">
      <dgm:prSet/>
      <dgm:spPr/>
      <dgm:t>
        <a:bodyPr/>
        <a:lstStyle/>
        <a:p>
          <a:endParaRPr lang="es-EC"/>
        </a:p>
      </dgm:t>
    </dgm:pt>
    <dgm:pt modelId="{DCB90E4A-B31F-4AEC-8D1E-7A77DEABBE66}" type="sibTrans" cxnId="{A8D6A9CD-4594-4D27-A66E-A18C287E1AFC}">
      <dgm:prSet/>
      <dgm:spPr/>
      <dgm:t>
        <a:bodyPr/>
        <a:lstStyle/>
        <a:p>
          <a:endParaRPr lang="es-EC"/>
        </a:p>
      </dgm:t>
    </dgm:pt>
    <dgm:pt modelId="{40AB05DE-1D57-4078-8B54-2FF58C0F7D93}">
      <dgm:prSet phldrT="[Texto]"/>
      <dgm:spPr/>
      <dgm:t>
        <a:bodyPr/>
        <a:lstStyle/>
        <a:p>
          <a:r>
            <a:rPr lang="es-ES" dirty="0" smtClean="0"/>
            <a:t>Fosfatos</a:t>
          </a:r>
          <a:endParaRPr lang="es-ES" dirty="0"/>
        </a:p>
      </dgm:t>
    </dgm:pt>
    <dgm:pt modelId="{976F3279-CAB6-475E-A906-804791692D48}" type="parTrans" cxnId="{C11842BC-580C-47A6-A844-6922BFEE6756}">
      <dgm:prSet/>
      <dgm:spPr/>
      <dgm:t>
        <a:bodyPr/>
        <a:lstStyle/>
        <a:p>
          <a:endParaRPr lang="es-EC"/>
        </a:p>
      </dgm:t>
    </dgm:pt>
    <dgm:pt modelId="{9BA1D89C-77A1-4563-AE4A-D23B1BBD1717}" type="sibTrans" cxnId="{C11842BC-580C-47A6-A844-6922BFEE6756}">
      <dgm:prSet/>
      <dgm:spPr/>
      <dgm:t>
        <a:bodyPr/>
        <a:lstStyle/>
        <a:p>
          <a:endParaRPr lang="es-EC"/>
        </a:p>
      </dgm:t>
    </dgm:pt>
    <dgm:pt modelId="{6546E4D8-D9B3-4C39-A77A-EDC9F9653D6D}">
      <dgm:prSet phldrT="[Texto]"/>
      <dgm:spPr/>
      <dgm:t>
        <a:bodyPr/>
        <a:lstStyle/>
        <a:p>
          <a:r>
            <a:rPr lang="es-ES" dirty="0" smtClean="0"/>
            <a:t>Oxígeno Disuelto</a:t>
          </a:r>
          <a:endParaRPr lang="es-ES" dirty="0"/>
        </a:p>
      </dgm:t>
    </dgm:pt>
    <dgm:pt modelId="{FCB93909-0D1C-4E22-87ED-C194BC5974DF}" type="parTrans" cxnId="{F689F64A-F436-4E4A-914C-A1807A3E3491}">
      <dgm:prSet/>
      <dgm:spPr/>
      <dgm:t>
        <a:bodyPr/>
        <a:lstStyle/>
        <a:p>
          <a:endParaRPr lang="es-EC"/>
        </a:p>
      </dgm:t>
    </dgm:pt>
    <dgm:pt modelId="{83C0097F-AD7E-4A96-8872-256CBF650A43}" type="sibTrans" cxnId="{F689F64A-F436-4E4A-914C-A1807A3E3491}">
      <dgm:prSet/>
      <dgm:spPr/>
      <dgm:t>
        <a:bodyPr/>
        <a:lstStyle/>
        <a:p>
          <a:endParaRPr lang="es-EC"/>
        </a:p>
      </dgm:t>
    </dgm:pt>
    <dgm:pt modelId="{7144AFEF-F875-4F5B-8B45-E8B36E719B65}" type="pres">
      <dgm:prSet presAssocID="{B546F098-F904-4750-9637-AB34D03CBE8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99294E-A962-40D7-9BD8-86FC6C065D7D}" type="pres">
      <dgm:prSet presAssocID="{4A5AAD12-22AE-4B56-AC44-153C2572CBBA}" presName="composite" presStyleCnt="0"/>
      <dgm:spPr/>
    </dgm:pt>
    <dgm:pt modelId="{7BD71A07-3F14-412D-ABA1-32A94BE0CB13}" type="pres">
      <dgm:prSet presAssocID="{4A5AAD12-22AE-4B56-AC44-153C2572CBB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547994-57F4-40B8-92BD-4505CD585D70}" type="pres">
      <dgm:prSet presAssocID="{4A5AAD12-22AE-4B56-AC44-153C2572CBB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9B0F4CF-F60F-41AD-AC42-D58FC9BA3C51}" type="presOf" srcId="{B546F098-F904-4750-9637-AB34D03CBE8E}" destId="{7144AFEF-F875-4F5B-8B45-E8B36E719B65}" srcOrd="0" destOrd="0" presId="urn:microsoft.com/office/officeart/2005/8/layout/hList1"/>
    <dgm:cxn modelId="{FBFB8022-A350-45EB-B42D-75243D3A485D}" srcId="{4A5AAD12-22AE-4B56-AC44-153C2572CBBA}" destId="{B0A80055-BCD9-4F23-B592-A8EB5D555025}" srcOrd="0" destOrd="0" parTransId="{79C8174F-1741-46C4-8743-ED50108B3298}" sibTransId="{85EF157B-E777-4C86-AE94-72B611DAFDC1}"/>
    <dgm:cxn modelId="{CFDCB8CF-76C0-4237-A060-CDAD2B9A1900}" srcId="{4A5AAD12-22AE-4B56-AC44-153C2572CBBA}" destId="{CFE18B42-E2F9-4E73-8068-24B52123F021}" srcOrd="1" destOrd="0" parTransId="{1B14F9EF-178F-4593-84A1-D8C7AB6D05C5}" sibTransId="{7AD90BB9-AD38-4DCD-A84F-95E2EDDB5B49}"/>
    <dgm:cxn modelId="{5F4AEB5D-93DC-4070-B477-6EF8A638C339}" srcId="{4A5AAD12-22AE-4B56-AC44-153C2572CBBA}" destId="{A9A1F2FB-6597-48F1-B31A-DF30F1C79625}" srcOrd="5" destOrd="0" parTransId="{BA2F4DAC-D27B-4E81-88C5-D9F90AEF2771}" sibTransId="{46D19074-D992-4085-873A-DD0B86588AB4}"/>
    <dgm:cxn modelId="{6E8AD4F1-6EAA-405A-9D43-D5F4843229C9}" type="presOf" srcId="{0218DD4E-8168-483B-A835-D32ECA34C296}" destId="{F6547994-57F4-40B8-92BD-4505CD585D70}" srcOrd="0" destOrd="2" presId="urn:microsoft.com/office/officeart/2005/8/layout/hList1"/>
    <dgm:cxn modelId="{CFD6D4A0-2D05-4712-AF70-8CA1D1DC65BB}" type="presOf" srcId="{40AB05DE-1D57-4078-8B54-2FF58C0F7D93}" destId="{F6547994-57F4-40B8-92BD-4505CD585D70}" srcOrd="0" destOrd="7" presId="urn:microsoft.com/office/officeart/2005/8/layout/hList1"/>
    <dgm:cxn modelId="{C1A6B6E8-8BE2-49E4-B892-C604C6DC410B}" type="presOf" srcId="{A9A1F2FB-6597-48F1-B31A-DF30F1C79625}" destId="{F6547994-57F4-40B8-92BD-4505CD585D70}" srcOrd="0" destOrd="5" presId="urn:microsoft.com/office/officeart/2005/8/layout/hList1"/>
    <dgm:cxn modelId="{C3542CFA-075B-4BF3-8FBA-5E26365DD438}" srcId="{4A5AAD12-22AE-4B56-AC44-153C2572CBBA}" destId="{8EAFC76F-027E-4BE6-B132-C4CCCCDCFD14}" srcOrd="4" destOrd="0" parTransId="{8C3E3DE2-1B04-4C66-9D1B-62F9E00D1D3E}" sibTransId="{B3759956-7A21-47EC-9538-B193557C6E74}"/>
    <dgm:cxn modelId="{925D9D33-F215-4A27-A9AA-96BF2530D316}" srcId="{4A5AAD12-22AE-4B56-AC44-153C2572CBBA}" destId="{0218DD4E-8168-483B-A835-D32ECA34C296}" srcOrd="2" destOrd="0" parTransId="{00DFA2FF-ECAF-4600-8250-85EEC43961F5}" sibTransId="{0C1046C9-C208-474C-944A-C85DDADBD467}"/>
    <dgm:cxn modelId="{E2C26CD4-969F-4B71-8479-209B155C970C}" type="presOf" srcId="{6546E4D8-D9B3-4C39-A77A-EDC9F9653D6D}" destId="{F6547994-57F4-40B8-92BD-4505CD585D70}" srcOrd="0" destOrd="8" presId="urn:microsoft.com/office/officeart/2005/8/layout/hList1"/>
    <dgm:cxn modelId="{32AC1AD3-DAB5-4C8F-84A5-AD472636488D}" type="presOf" srcId="{8EAFC76F-027E-4BE6-B132-C4CCCCDCFD14}" destId="{F6547994-57F4-40B8-92BD-4505CD585D70}" srcOrd="0" destOrd="4" presId="urn:microsoft.com/office/officeart/2005/8/layout/hList1"/>
    <dgm:cxn modelId="{0BC27917-EBD2-4282-9F78-FAA9E07D2F42}" type="presOf" srcId="{B0A80055-BCD9-4F23-B592-A8EB5D555025}" destId="{F6547994-57F4-40B8-92BD-4505CD585D70}" srcOrd="0" destOrd="0" presId="urn:microsoft.com/office/officeart/2005/8/layout/hList1"/>
    <dgm:cxn modelId="{AEB2522F-1BD3-4189-8AE5-87196E29C93D}" type="presOf" srcId="{4A5AAD12-22AE-4B56-AC44-153C2572CBBA}" destId="{7BD71A07-3F14-412D-ABA1-32A94BE0CB13}" srcOrd="0" destOrd="0" presId="urn:microsoft.com/office/officeart/2005/8/layout/hList1"/>
    <dgm:cxn modelId="{32F4B0F2-A5C2-4D7E-9581-CCAA7808BCF1}" type="presOf" srcId="{7DFE8BC3-8D88-4738-8624-A923D242D016}" destId="{F6547994-57F4-40B8-92BD-4505CD585D70}" srcOrd="0" destOrd="3" presId="urn:microsoft.com/office/officeart/2005/8/layout/hList1"/>
    <dgm:cxn modelId="{AC34C932-F883-41D2-89DE-78500241269C}" type="presOf" srcId="{CFE18B42-E2F9-4E73-8068-24B52123F021}" destId="{F6547994-57F4-40B8-92BD-4505CD585D70}" srcOrd="0" destOrd="1" presId="urn:microsoft.com/office/officeart/2005/8/layout/hList1"/>
    <dgm:cxn modelId="{F689F64A-F436-4E4A-914C-A1807A3E3491}" srcId="{4A5AAD12-22AE-4B56-AC44-153C2572CBBA}" destId="{6546E4D8-D9B3-4C39-A77A-EDC9F9653D6D}" srcOrd="8" destOrd="0" parTransId="{FCB93909-0D1C-4E22-87ED-C194BC5974DF}" sibTransId="{83C0097F-AD7E-4A96-8872-256CBF650A43}"/>
    <dgm:cxn modelId="{C11842BC-580C-47A6-A844-6922BFEE6756}" srcId="{4A5AAD12-22AE-4B56-AC44-153C2572CBBA}" destId="{40AB05DE-1D57-4078-8B54-2FF58C0F7D93}" srcOrd="7" destOrd="0" parTransId="{976F3279-CAB6-475E-A906-804791692D48}" sibTransId="{9BA1D89C-77A1-4563-AE4A-D23B1BBD1717}"/>
    <dgm:cxn modelId="{0EC3C520-3BC8-4AD2-9369-E9C97F8BBF23}" srcId="{B546F098-F904-4750-9637-AB34D03CBE8E}" destId="{4A5AAD12-22AE-4B56-AC44-153C2572CBBA}" srcOrd="0" destOrd="0" parTransId="{23345188-2788-4EB9-88FA-3A10F852A363}" sibTransId="{75E80D32-EE08-4B77-9C58-BD881559F2E8}"/>
    <dgm:cxn modelId="{3205576F-4C69-4E49-8311-FAB592DEC594}" type="presOf" srcId="{6486EF4E-3111-4405-8099-60F3CA710BB7}" destId="{F6547994-57F4-40B8-92BD-4505CD585D70}" srcOrd="0" destOrd="6" presId="urn:microsoft.com/office/officeart/2005/8/layout/hList1"/>
    <dgm:cxn modelId="{A8D6A9CD-4594-4D27-A66E-A18C287E1AFC}" srcId="{4A5AAD12-22AE-4B56-AC44-153C2572CBBA}" destId="{6486EF4E-3111-4405-8099-60F3CA710BB7}" srcOrd="6" destOrd="0" parTransId="{F73D2613-A610-4F09-9358-C13517740753}" sibTransId="{DCB90E4A-B31F-4AEC-8D1E-7A77DEABBE66}"/>
    <dgm:cxn modelId="{C19B47C3-2463-49E6-A918-F6C3A208C25C}" srcId="{4A5AAD12-22AE-4B56-AC44-153C2572CBBA}" destId="{7DFE8BC3-8D88-4738-8624-A923D242D016}" srcOrd="3" destOrd="0" parTransId="{90B0DD7D-C5CA-4A68-A7B4-5F1EE57221C5}" sibTransId="{101F1811-7D32-40FC-9DC6-483928EB9F03}"/>
    <dgm:cxn modelId="{376DCE4F-5438-4790-96AE-5132FD5F2768}" type="presParOf" srcId="{7144AFEF-F875-4F5B-8B45-E8B36E719B65}" destId="{5199294E-A962-40D7-9BD8-86FC6C065D7D}" srcOrd="0" destOrd="0" presId="urn:microsoft.com/office/officeart/2005/8/layout/hList1"/>
    <dgm:cxn modelId="{9B948802-F25E-43E1-A0D1-8121187F42BB}" type="presParOf" srcId="{5199294E-A962-40D7-9BD8-86FC6C065D7D}" destId="{7BD71A07-3F14-412D-ABA1-32A94BE0CB13}" srcOrd="0" destOrd="0" presId="urn:microsoft.com/office/officeart/2005/8/layout/hList1"/>
    <dgm:cxn modelId="{A7366652-052B-4E12-AD4D-F5D12E1E96BE}" type="presParOf" srcId="{5199294E-A962-40D7-9BD8-86FC6C065D7D}" destId="{F6547994-57F4-40B8-92BD-4505CD585D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942BA85-042F-4752-8676-223A17E89E1F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05910CE-F8FA-45B3-8F62-D5C0FAAF4B2A}">
      <dgm:prSet phldrT="[Texto]"/>
      <dgm:spPr/>
      <dgm:t>
        <a:bodyPr/>
        <a:lstStyle/>
        <a:p>
          <a:r>
            <a:rPr lang="es-EC" b="1" dirty="0" smtClean="0"/>
            <a:t>pH</a:t>
          </a:r>
          <a:endParaRPr lang="es-EC" b="1" dirty="0"/>
        </a:p>
      </dgm:t>
    </dgm:pt>
    <dgm:pt modelId="{37FBA0ED-24E5-4385-BF0E-75ACAB0A05B3}" type="parTrans" cxnId="{6FCA5338-AEDA-44C7-BA3F-01AD5BB7DBFE}">
      <dgm:prSet/>
      <dgm:spPr/>
      <dgm:t>
        <a:bodyPr/>
        <a:lstStyle/>
        <a:p>
          <a:endParaRPr lang="es-EC"/>
        </a:p>
      </dgm:t>
    </dgm:pt>
    <dgm:pt modelId="{E09CA188-829F-4112-80A7-0C3C26DA3C2F}" type="sibTrans" cxnId="{6FCA5338-AEDA-44C7-BA3F-01AD5BB7DBFE}">
      <dgm:prSet/>
      <dgm:spPr/>
      <dgm:t>
        <a:bodyPr/>
        <a:lstStyle/>
        <a:p>
          <a:endParaRPr lang="es-EC"/>
        </a:p>
      </dgm:t>
    </dgm:pt>
    <dgm:pt modelId="{F5868E67-A8C6-496B-8527-9348E676DC1D}">
      <dgm:prSet phldrT="[Texto]"/>
      <dgm:spPr/>
      <dgm:t>
        <a:bodyPr/>
        <a:lstStyle/>
        <a:p>
          <a:r>
            <a:rPr lang="es-EC" b="1" dirty="0" smtClean="0"/>
            <a:t>Conductividad</a:t>
          </a:r>
          <a:endParaRPr lang="es-EC" b="1" dirty="0"/>
        </a:p>
      </dgm:t>
    </dgm:pt>
    <dgm:pt modelId="{DE64F2B1-1746-4810-937A-E4D32EFBCAED}" type="parTrans" cxnId="{1ED34FF4-5EFC-4B10-B99D-AAD2649BDE92}">
      <dgm:prSet/>
      <dgm:spPr/>
      <dgm:t>
        <a:bodyPr/>
        <a:lstStyle/>
        <a:p>
          <a:endParaRPr lang="es-EC"/>
        </a:p>
      </dgm:t>
    </dgm:pt>
    <dgm:pt modelId="{90F01646-9819-4BE9-815B-96F38A00B005}" type="sibTrans" cxnId="{1ED34FF4-5EFC-4B10-B99D-AAD2649BDE92}">
      <dgm:prSet/>
      <dgm:spPr/>
      <dgm:t>
        <a:bodyPr/>
        <a:lstStyle/>
        <a:p>
          <a:endParaRPr lang="es-EC"/>
        </a:p>
      </dgm:t>
    </dgm:pt>
    <dgm:pt modelId="{0A6A8015-000A-4F52-AEF0-713E15031810}">
      <dgm:prSet phldrT="[Texto]"/>
      <dgm:spPr/>
      <dgm:t>
        <a:bodyPr/>
        <a:lstStyle/>
        <a:p>
          <a:r>
            <a:rPr lang="es-EC" dirty="0" smtClean="0"/>
            <a:t>SM 2510 A</a:t>
          </a:r>
          <a:endParaRPr lang="es-EC" dirty="0"/>
        </a:p>
      </dgm:t>
    </dgm:pt>
    <dgm:pt modelId="{544E277A-63E9-4F68-A8A5-10B766A3894A}" type="sibTrans" cxnId="{D9D316BA-09E2-4A41-AFEB-8FA618B42E3F}">
      <dgm:prSet/>
      <dgm:spPr/>
      <dgm:t>
        <a:bodyPr/>
        <a:lstStyle/>
        <a:p>
          <a:endParaRPr lang="es-EC"/>
        </a:p>
      </dgm:t>
    </dgm:pt>
    <dgm:pt modelId="{E1A42F76-0F2D-4103-8DA4-B743343AEB01}" type="parTrans" cxnId="{D9D316BA-09E2-4A41-AFEB-8FA618B42E3F}">
      <dgm:prSet/>
      <dgm:spPr/>
      <dgm:t>
        <a:bodyPr/>
        <a:lstStyle/>
        <a:p>
          <a:endParaRPr lang="es-EC"/>
        </a:p>
      </dgm:t>
    </dgm:pt>
    <dgm:pt modelId="{37085F4D-3917-412B-A3F3-54E1A4A98667}">
      <dgm:prSet phldrT="[Texto]"/>
      <dgm:spPr/>
      <dgm:t>
        <a:bodyPr/>
        <a:lstStyle/>
        <a:p>
          <a:r>
            <a:rPr lang="es-EC" dirty="0" smtClean="0"/>
            <a:t>SM 4500 H</a:t>
          </a:r>
          <a:endParaRPr lang="es-EC" dirty="0"/>
        </a:p>
      </dgm:t>
    </dgm:pt>
    <dgm:pt modelId="{C400B63D-8EC0-4C82-BBC1-4B8B3FD0BB5A}" type="sibTrans" cxnId="{C4955E2C-7422-416B-BFC0-721A20785C04}">
      <dgm:prSet/>
      <dgm:spPr/>
      <dgm:t>
        <a:bodyPr/>
        <a:lstStyle/>
        <a:p>
          <a:endParaRPr lang="es-EC"/>
        </a:p>
      </dgm:t>
    </dgm:pt>
    <dgm:pt modelId="{AB5EF9FD-0B8B-436A-90A3-74DF7D12B971}" type="parTrans" cxnId="{C4955E2C-7422-416B-BFC0-721A20785C04}">
      <dgm:prSet/>
      <dgm:spPr/>
      <dgm:t>
        <a:bodyPr/>
        <a:lstStyle/>
        <a:p>
          <a:endParaRPr lang="es-EC"/>
        </a:p>
      </dgm:t>
    </dgm:pt>
    <dgm:pt modelId="{10E793D3-A887-4BCE-A647-A3C18BA97835}">
      <dgm:prSet phldrT="[Texto]"/>
      <dgm:spPr/>
      <dgm:t>
        <a:bodyPr/>
        <a:lstStyle/>
        <a:p>
          <a:r>
            <a:rPr lang="es-EC" dirty="0" smtClean="0"/>
            <a:t>Método </a:t>
          </a:r>
          <a:r>
            <a:rPr lang="es-EC" dirty="0" err="1" smtClean="0"/>
            <a:t>Potenciométrico</a:t>
          </a:r>
          <a:endParaRPr lang="es-EC" dirty="0"/>
        </a:p>
      </dgm:t>
    </dgm:pt>
    <dgm:pt modelId="{01A1CB3A-9BDB-4AE5-A97C-67E7DE0E426A}" type="parTrans" cxnId="{3AC9B8BF-6E4B-4B61-8868-16F2AECDC74A}">
      <dgm:prSet/>
      <dgm:spPr/>
      <dgm:t>
        <a:bodyPr/>
        <a:lstStyle/>
        <a:p>
          <a:endParaRPr lang="es-EC"/>
        </a:p>
      </dgm:t>
    </dgm:pt>
    <dgm:pt modelId="{BE71890B-E5AA-4DC3-AD87-9597D9FA618F}" type="sibTrans" cxnId="{3AC9B8BF-6E4B-4B61-8868-16F2AECDC74A}">
      <dgm:prSet/>
      <dgm:spPr/>
      <dgm:t>
        <a:bodyPr/>
        <a:lstStyle/>
        <a:p>
          <a:endParaRPr lang="es-EC"/>
        </a:p>
      </dgm:t>
    </dgm:pt>
    <dgm:pt modelId="{ABFA1E72-55C0-40BA-994A-39C3010EE919}">
      <dgm:prSet phldrT="[Texto]"/>
      <dgm:spPr/>
      <dgm:t>
        <a:bodyPr/>
        <a:lstStyle/>
        <a:p>
          <a:r>
            <a:rPr lang="es-EC" dirty="0" smtClean="0"/>
            <a:t>Analizar antes de 2 horas.</a:t>
          </a:r>
          <a:endParaRPr lang="es-EC" dirty="0"/>
        </a:p>
      </dgm:t>
    </dgm:pt>
    <dgm:pt modelId="{D4BA6C49-38FF-4048-BC77-932863F1F706}" type="parTrans" cxnId="{76C67D02-A251-4E78-895B-E2FA58A2FDF5}">
      <dgm:prSet/>
      <dgm:spPr/>
      <dgm:t>
        <a:bodyPr/>
        <a:lstStyle/>
        <a:p>
          <a:endParaRPr lang="es-EC"/>
        </a:p>
      </dgm:t>
    </dgm:pt>
    <dgm:pt modelId="{B350E7AC-1DEA-499E-82D5-CCB33FB23DC5}" type="sibTrans" cxnId="{76C67D02-A251-4E78-895B-E2FA58A2FDF5}">
      <dgm:prSet/>
      <dgm:spPr/>
      <dgm:t>
        <a:bodyPr/>
        <a:lstStyle/>
        <a:p>
          <a:endParaRPr lang="es-EC"/>
        </a:p>
      </dgm:t>
    </dgm:pt>
    <dgm:pt modelId="{086316A0-8521-4650-ADD0-9CF4FDA7ED7C}">
      <dgm:prSet phldrT="[Texto]"/>
      <dgm:spPr/>
      <dgm:t>
        <a:bodyPr/>
        <a:lstStyle/>
        <a:p>
          <a:endParaRPr lang="es-EC" dirty="0"/>
        </a:p>
      </dgm:t>
    </dgm:pt>
    <dgm:pt modelId="{9FF34A48-8D4D-4029-8977-C019A0AF74DB}" type="parTrans" cxnId="{BF73C134-D891-4B5B-926C-6B4E44F3D7B5}">
      <dgm:prSet/>
      <dgm:spPr/>
      <dgm:t>
        <a:bodyPr/>
        <a:lstStyle/>
        <a:p>
          <a:endParaRPr lang="es-EC"/>
        </a:p>
      </dgm:t>
    </dgm:pt>
    <dgm:pt modelId="{47E81B47-93A3-4089-9E60-946C812B9166}" type="sibTrans" cxnId="{BF73C134-D891-4B5B-926C-6B4E44F3D7B5}">
      <dgm:prSet/>
      <dgm:spPr/>
      <dgm:t>
        <a:bodyPr/>
        <a:lstStyle/>
        <a:p>
          <a:endParaRPr lang="es-EC"/>
        </a:p>
      </dgm:t>
    </dgm:pt>
    <dgm:pt modelId="{B7B4B996-C147-4DF9-B882-7979B1571245}">
      <dgm:prSet phldrT="[Texto]"/>
      <dgm:spPr/>
      <dgm:t>
        <a:bodyPr/>
        <a:lstStyle/>
        <a:p>
          <a:r>
            <a:rPr lang="es-EC" dirty="0" smtClean="0"/>
            <a:t>Método </a:t>
          </a:r>
          <a:r>
            <a:rPr lang="es-EC" dirty="0" err="1" smtClean="0"/>
            <a:t>Potenciométrico</a:t>
          </a:r>
          <a:endParaRPr lang="es-EC" dirty="0"/>
        </a:p>
      </dgm:t>
    </dgm:pt>
    <dgm:pt modelId="{DF8B4AC7-3468-49BB-B634-10F4EFCF73BA}" type="parTrans" cxnId="{CDF63393-B07B-4E22-B48D-910A720167AF}">
      <dgm:prSet/>
      <dgm:spPr/>
      <dgm:t>
        <a:bodyPr/>
        <a:lstStyle/>
        <a:p>
          <a:endParaRPr lang="es-EC"/>
        </a:p>
      </dgm:t>
    </dgm:pt>
    <dgm:pt modelId="{16B7A7A3-2C19-4813-97A5-3239376F76E0}" type="sibTrans" cxnId="{CDF63393-B07B-4E22-B48D-910A720167AF}">
      <dgm:prSet/>
      <dgm:spPr/>
      <dgm:t>
        <a:bodyPr/>
        <a:lstStyle/>
        <a:p>
          <a:endParaRPr lang="es-EC"/>
        </a:p>
      </dgm:t>
    </dgm:pt>
    <dgm:pt modelId="{4DBA3C82-931E-4C24-A3D7-3519103EFBAD}">
      <dgm:prSet phldrT="[Texto]"/>
      <dgm:spPr/>
      <dgm:t>
        <a:bodyPr/>
        <a:lstStyle/>
        <a:p>
          <a:r>
            <a:rPr lang="es-EC" dirty="0" smtClean="0"/>
            <a:t>Realizar el análisis durante las 24 horas o  filtrando la muestra  puede durar  hasta 28 días.</a:t>
          </a:r>
          <a:endParaRPr lang="es-EC" dirty="0"/>
        </a:p>
      </dgm:t>
    </dgm:pt>
    <dgm:pt modelId="{77EF6E53-9A9B-41D6-BB12-1EB26E1770B3}" type="parTrans" cxnId="{8B1407A2-4B5B-4BA1-8E53-35B5B1A8A271}">
      <dgm:prSet/>
      <dgm:spPr/>
      <dgm:t>
        <a:bodyPr/>
        <a:lstStyle/>
        <a:p>
          <a:endParaRPr lang="es-EC"/>
        </a:p>
      </dgm:t>
    </dgm:pt>
    <dgm:pt modelId="{DD5EB604-9549-4E3B-A003-EBACBFC4CD85}" type="sibTrans" cxnId="{8B1407A2-4B5B-4BA1-8E53-35B5B1A8A271}">
      <dgm:prSet/>
      <dgm:spPr/>
      <dgm:t>
        <a:bodyPr/>
        <a:lstStyle/>
        <a:p>
          <a:endParaRPr lang="es-EC"/>
        </a:p>
      </dgm:t>
    </dgm:pt>
    <dgm:pt modelId="{5749CF7C-7004-4E1F-AA14-36287AE6D289}" type="pres">
      <dgm:prSet presAssocID="{3942BA85-042F-4752-8676-223A17E89E1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78A164-5A2A-4180-8568-A85D306877EF}" type="pres">
      <dgm:prSet presAssocID="{405910CE-F8FA-45B3-8F62-D5C0FAAF4B2A}" presName="comp" presStyleCnt="0"/>
      <dgm:spPr/>
    </dgm:pt>
    <dgm:pt modelId="{60578D44-3624-4310-BE07-FAEBCFB98F76}" type="pres">
      <dgm:prSet presAssocID="{405910CE-F8FA-45B3-8F62-D5C0FAAF4B2A}" presName="box" presStyleLbl="node1" presStyleIdx="0" presStyleCnt="2"/>
      <dgm:spPr/>
      <dgm:t>
        <a:bodyPr/>
        <a:lstStyle/>
        <a:p>
          <a:endParaRPr lang="es-EC"/>
        </a:p>
      </dgm:t>
    </dgm:pt>
    <dgm:pt modelId="{FBBF579C-57C4-4D32-988E-D0F430B4658B}" type="pres">
      <dgm:prSet presAssocID="{405910CE-F8FA-45B3-8F62-D5C0FAAF4B2A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79489ED-4245-419C-8F3B-DC061A2AD6F4}" type="pres">
      <dgm:prSet presAssocID="{405910CE-F8FA-45B3-8F62-D5C0FAAF4B2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B369E8-349C-45DE-B145-935D7076E5B5}" type="pres">
      <dgm:prSet presAssocID="{E09CA188-829F-4112-80A7-0C3C26DA3C2F}" presName="spacer" presStyleCnt="0"/>
      <dgm:spPr/>
    </dgm:pt>
    <dgm:pt modelId="{841F4DB3-C171-4FA8-BEFF-4ED43487044E}" type="pres">
      <dgm:prSet presAssocID="{F5868E67-A8C6-496B-8527-9348E676DC1D}" presName="comp" presStyleCnt="0"/>
      <dgm:spPr/>
    </dgm:pt>
    <dgm:pt modelId="{C6DE318F-6403-4018-B412-A1AFB7057697}" type="pres">
      <dgm:prSet presAssocID="{F5868E67-A8C6-496B-8527-9348E676DC1D}" presName="box" presStyleLbl="node1" presStyleIdx="1" presStyleCnt="2" custLinFactNeighborX="-1612" custLinFactNeighborY="-496"/>
      <dgm:spPr/>
      <dgm:t>
        <a:bodyPr/>
        <a:lstStyle/>
        <a:p>
          <a:endParaRPr lang="es-EC"/>
        </a:p>
      </dgm:t>
    </dgm:pt>
    <dgm:pt modelId="{3DEE84FD-8684-41EC-9909-83D12E492441}" type="pres">
      <dgm:prSet presAssocID="{F5868E67-A8C6-496B-8527-9348E676DC1D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25710EB-1824-479F-BF83-1BBF46466AB7}" type="pres">
      <dgm:prSet presAssocID="{F5868E67-A8C6-496B-8527-9348E676DC1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DF63393-B07B-4E22-B48D-910A720167AF}" srcId="{F5868E67-A8C6-496B-8527-9348E676DC1D}" destId="{B7B4B996-C147-4DF9-B882-7979B1571245}" srcOrd="1" destOrd="0" parTransId="{DF8B4AC7-3468-49BB-B634-10F4EFCF73BA}" sibTransId="{16B7A7A3-2C19-4813-97A5-3239376F76E0}"/>
    <dgm:cxn modelId="{FE59FD59-405E-4EC3-9BEC-DDFEE84BF376}" type="presOf" srcId="{086316A0-8521-4650-ADD0-9CF4FDA7ED7C}" destId="{C6DE318F-6403-4018-B412-A1AFB7057697}" srcOrd="0" destOrd="4" presId="urn:microsoft.com/office/officeart/2005/8/layout/vList4#4"/>
    <dgm:cxn modelId="{C6A15EAD-E634-4508-97B2-57AB25116500}" type="presOf" srcId="{37085F4D-3917-412B-A3F3-54E1A4A98667}" destId="{079489ED-4245-419C-8F3B-DC061A2AD6F4}" srcOrd="1" destOrd="1" presId="urn:microsoft.com/office/officeart/2005/8/layout/vList4#4"/>
    <dgm:cxn modelId="{2B76081B-B957-42A8-879F-AF7AF592181F}" type="presOf" srcId="{ABFA1E72-55C0-40BA-994A-39C3010EE919}" destId="{079489ED-4245-419C-8F3B-DC061A2AD6F4}" srcOrd="1" destOrd="3" presId="urn:microsoft.com/office/officeart/2005/8/layout/vList4#4"/>
    <dgm:cxn modelId="{D9D316BA-09E2-4A41-AFEB-8FA618B42E3F}" srcId="{F5868E67-A8C6-496B-8527-9348E676DC1D}" destId="{0A6A8015-000A-4F52-AEF0-713E15031810}" srcOrd="0" destOrd="0" parTransId="{E1A42F76-0F2D-4103-8DA4-B743343AEB01}" sibTransId="{544E277A-63E9-4F68-A8A5-10B766A3894A}"/>
    <dgm:cxn modelId="{01C2A98E-02D7-42D7-B405-367D25B7591F}" type="presOf" srcId="{B7B4B996-C147-4DF9-B882-7979B1571245}" destId="{825710EB-1824-479F-BF83-1BBF46466AB7}" srcOrd="1" destOrd="2" presId="urn:microsoft.com/office/officeart/2005/8/layout/vList4#4"/>
    <dgm:cxn modelId="{5E1FE76C-D819-49DC-BFB5-3843FF03B0E4}" type="presOf" srcId="{10E793D3-A887-4BCE-A647-A3C18BA97835}" destId="{079489ED-4245-419C-8F3B-DC061A2AD6F4}" srcOrd="1" destOrd="2" presId="urn:microsoft.com/office/officeart/2005/8/layout/vList4#4"/>
    <dgm:cxn modelId="{24CC2381-7891-46B4-8E8C-5898E79B14CE}" type="presOf" srcId="{4DBA3C82-931E-4C24-A3D7-3519103EFBAD}" destId="{825710EB-1824-479F-BF83-1BBF46466AB7}" srcOrd="1" destOrd="3" presId="urn:microsoft.com/office/officeart/2005/8/layout/vList4#4"/>
    <dgm:cxn modelId="{A1D3D5F3-D852-49E6-9D13-6AC0BE090F8C}" type="presOf" srcId="{10E793D3-A887-4BCE-A647-A3C18BA97835}" destId="{60578D44-3624-4310-BE07-FAEBCFB98F76}" srcOrd="0" destOrd="2" presId="urn:microsoft.com/office/officeart/2005/8/layout/vList4#4"/>
    <dgm:cxn modelId="{BF73C134-D891-4B5B-926C-6B4E44F3D7B5}" srcId="{F5868E67-A8C6-496B-8527-9348E676DC1D}" destId="{086316A0-8521-4650-ADD0-9CF4FDA7ED7C}" srcOrd="3" destOrd="0" parTransId="{9FF34A48-8D4D-4029-8977-C019A0AF74DB}" sibTransId="{47E81B47-93A3-4089-9E60-946C812B9166}"/>
    <dgm:cxn modelId="{67525898-F31F-46E4-ABA8-BCA87899E13F}" type="presOf" srcId="{405910CE-F8FA-45B3-8F62-D5C0FAAF4B2A}" destId="{60578D44-3624-4310-BE07-FAEBCFB98F76}" srcOrd="0" destOrd="0" presId="urn:microsoft.com/office/officeart/2005/8/layout/vList4#4"/>
    <dgm:cxn modelId="{3AC9B8BF-6E4B-4B61-8868-16F2AECDC74A}" srcId="{405910CE-F8FA-45B3-8F62-D5C0FAAF4B2A}" destId="{10E793D3-A887-4BCE-A647-A3C18BA97835}" srcOrd="1" destOrd="0" parTransId="{01A1CB3A-9BDB-4AE5-A97C-67E7DE0E426A}" sibTransId="{BE71890B-E5AA-4DC3-AD87-9597D9FA618F}"/>
    <dgm:cxn modelId="{32C83D0C-07B9-4376-8CF8-3B9BBE41830E}" type="presOf" srcId="{405910CE-F8FA-45B3-8F62-D5C0FAAF4B2A}" destId="{079489ED-4245-419C-8F3B-DC061A2AD6F4}" srcOrd="1" destOrd="0" presId="urn:microsoft.com/office/officeart/2005/8/layout/vList4#4"/>
    <dgm:cxn modelId="{DFB3F88C-6C4F-42C7-83C8-2A7C0E335637}" type="presOf" srcId="{F5868E67-A8C6-496B-8527-9348E676DC1D}" destId="{C6DE318F-6403-4018-B412-A1AFB7057697}" srcOrd="0" destOrd="0" presId="urn:microsoft.com/office/officeart/2005/8/layout/vList4#4"/>
    <dgm:cxn modelId="{76C67D02-A251-4E78-895B-E2FA58A2FDF5}" srcId="{405910CE-F8FA-45B3-8F62-D5C0FAAF4B2A}" destId="{ABFA1E72-55C0-40BA-994A-39C3010EE919}" srcOrd="2" destOrd="0" parTransId="{D4BA6C49-38FF-4048-BC77-932863F1F706}" sibTransId="{B350E7AC-1DEA-499E-82D5-CCB33FB23DC5}"/>
    <dgm:cxn modelId="{1ED34FF4-5EFC-4B10-B99D-AAD2649BDE92}" srcId="{3942BA85-042F-4752-8676-223A17E89E1F}" destId="{F5868E67-A8C6-496B-8527-9348E676DC1D}" srcOrd="1" destOrd="0" parTransId="{DE64F2B1-1746-4810-937A-E4D32EFBCAED}" sibTransId="{90F01646-9819-4BE9-815B-96F38A00B005}"/>
    <dgm:cxn modelId="{6FCA5338-AEDA-44C7-BA3F-01AD5BB7DBFE}" srcId="{3942BA85-042F-4752-8676-223A17E89E1F}" destId="{405910CE-F8FA-45B3-8F62-D5C0FAAF4B2A}" srcOrd="0" destOrd="0" parTransId="{37FBA0ED-24E5-4385-BF0E-75ACAB0A05B3}" sibTransId="{E09CA188-829F-4112-80A7-0C3C26DA3C2F}"/>
    <dgm:cxn modelId="{CE53382F-9D51-4831-80AC-E79A52B5D272}" type="presOf" srcId="{F5868E67-A8C6-496B-8527-9348E676DC1D}" destId="{825710EB-1824-479F-BF83-1BBF46466AB7}" srcOrd="1" destOrd="0" presId="urn:microsoft.com/office/officeart/2005/8/layout/vList4#4"/>
    <dgm:cxn modelId="{A241AE3B-98BF-4A44-B52B-40803AE6759A}" type="presOf" srcId="{0A6A8015-000A-4F52-AEF0-713E15031810}" destId="{C6DE318F-6403-4018-B412-A1AFB7057697}" srcOrd="0" destOrd="1" presId="urn:microsoft.com/office/officeart/2005/8/layout/vList4#4"/>
    <dgm:cxn modelId="{8B1407A2-4B5B-4BA1-8E53-35B5B1A8A271}" srcId="{F5868E67-A8C6-496B-8527-9348E676DC1D}" destId="{4DBA3C82-931E-4C24-A3D7-3519103EFBAD}" srcOrd="2" destOrd="0" parTransId="{77EF6E53-9A9B-41D6-BB12-1EB26E1770B3}" sibTransId="{DD5EB604-9549-4E3B-A003-EBACBFC4CD85}"/>
    <dgm:cxn modelId="{29B55F55-7A9D-48AE-8DEC-CB585D0C529E}" type="presOf" srcId="{ABFA1E72-55C0-40BA-994A-39C3010EE919}" destId="{60578D44-3624-4310-BE07-FAEBCFB98F76}" srcOrd="0" destOrd="3" presId="urn:microsoft.com/office/officeart/2005/8/layout/vList4#4"/>
    <dgm:cxn modelId="{5C43AAF3-9F7A-4BAF-92CD-29D99977EDFA}" type="presOf" srcId="{B7B4B996-C147-4DF9-B882-7979B1571245}" destId="{C6DE318F-6403-4018-B412-A1AFB7057697}" srcOrd="0" destOrd="2" presId="urn:microsoft.com/office/officeart/2005/8/layout/vList4#4"/>
    <dgm:cxn modelId="{7F9DB40E-48DB-48E0-A1C8-EC5FB1FDCC0B}" type="presOf" srcId="{4DBA3C82-931E-4C24-A3D7-3519103EFBAD}" destId="{C6DE318F-6403-4018-B412-A1AFB7057697}" srcOrd="0" destOrd="3" presId="urn:microsoft.com/office/officeart/2005/8/layout/vList4#4"/>
    <dgm:cxn modelId="{C7AB1407-4E26-4A1B-AE8D-D7D1CC893E19}" type="presOf" srcId="{3942BA85-042F-4752-8676-223A17E89E1F}" destId="{5749CF7C-7004-4E1F-AA14-36287AE6D289}" srcOrd="0" destOrd="0" presId="urn:microsoft.com/office/officeart/2005/8/layout/vList4#4"/>
    <dgm:cxn modelId="{D2707908-7FDA-4803-B845-3DEC9F5282E5}" type="presOf" srcId="{0A6A8015-000A-4F52-AEF0-713E15031810}" destId="{825710EB-1824-479F-BF83-1BBF46466AB7}" srcOrd="1" destOrd="1" presId="urn:microsoft.com/office/officeart/2005/8/layout/vList4#4"/>
    <dgm:cxn modelId="{559D263D-B504-4F86-8ED2-6227071A0996}" type="presOf" srcId="{086316A0-8521-4650-ADD0-9CF4FDA7ED7C}" destId="{825710EB-1824-479F-BF83-1BBF46466AB7}" srcOrd="1" destOrd="4" presId="urn:microsoft.com/office/officeart/2005/8/layout/vList4#4"/>
    <dgm:cxn modelId="{C4955E2C-7422-416B-BFC0-721A20785C04}" srcId="{405910CE-F8FA-45B3-8F62-D5C0FAAF4B2A}" destId="{37085F4D-3917-412B-A3F3-54E1A4A98667}" srcOrd="0" destOrd="0" parTransId="{AB5EF9FD-0B8B-436A-90A3-74DF7D12B971}" sibTransId="{C400B63D-8EC0-4C82-BBC1-4B8B3FD0BB5A}"/>
    <dgm:cxn modelId="{9682A5D0-FBD3-48FD-B6A5-CFC0B164B891}" type="presOf" srcId="{37085F4D-3917-412B-A3F3-54E1A4A98667}" destId="{60578D44-3624-4310-BE07-FAEBCFB98F76}" srcOrd="0" destOrd="1" presId="urn:microsoft.com/office/officeart/2005/8/layout/vList4#4"/>
    <dgm:cxn modelId="{589CEE55-5E61-4FED-812D-6929D5047F1B}" type="presParOf" srcId="{5749CF7C-7004-4E1F-AA14-36287AE6D289}" destId="{5778A164-5A2A-4180-8568-A85D306877EF}" srcOrd="0" destOrd="0" presId="urn:microsoft.com/office/officeart/2005/8/layout/vList4#4"/>
    <dgm:cxn modelId="{7A66A186-D5DD-435B-9B60-793D6F40205A}" type="presParOf" srcId="{5778A164-5A2A-4180-8568-A85D306877EF}" destId="{60578D44-3624-4310-BE07-FAEBCFB98F76}" srcOrd="0" destOrd="0" presId="urn:microsoft.com/office/officeart/2005/8/layout/vList4#4"/>
    <dgm:cxn modelId="{FA0A564E-D2E5-4607-B025-A08374259BDC}" type="presParOf" srcId="{5778A164-5A2A-4180-8568-A85D306877EF}" destId="{FBBF579C-57C4-4D32-988E-D0F430B4658B}" srcOrd="1" destOrd="0" presId="urn:microsoft.com/office/officeart/2005/8/layout/vList4#4"/>
    <dgm:cxn modelId="{C8770ED5-BEDA-4812-B621-8850DC78D341}" type="presParOf" srcId="{5778A164-5A2A-4180-8568-A85D306877EF}" destId="{079489ED-4245-419C-8F3B-DC061A2AD6F4}" srcOrd="2" destOrd="0" presId="urn:microsoft.com/office/officeart/2005/8/layout/vList4#4"/>
    <dgm:cxn modelId="{53C0878F-EF5F-4844-B02F-008377AA6832}" type="presParOf" srcId="{5749CF7C-7004-4E1F-AA14-36287AE6D289}" destId="{28B369E8-349C-45DE-B145-935D7076E5B5}" srcOrd="1" destOrd="0" presId="urn:microsoft.com/office/officeart/2005/8/layout/vList4#4"/>
    <dgm:cxn modelId="{DD257BA5-D53B-4925-9231-51825B31C0C0}" type="presParOf" srcId="{5749CF7C-7004-4E1F-AA14-36287AE6D289}" destId="{841F4DB3-C171-4FA8-BEFF-4ED43487044E}" srcOrd="2" destOrd="0" presId="urn:microsoft.com/office/officeart/2005/8/layout/vList4#4"/>
    <dgm:cxn modelId="{7AD16AAA-03F2-47E3-956C-EA36D72A576A}" type="presParOf" srcId="{841F4DB3-C171-4FA8-BEFF-4ED43487044E}" destId="{C6DE318F-6403-4018-B412-A1AFB7057697}" srcOrd="0" destOrd="0" presId="urn:microsoft.com/office/officeart/2005/8/layout/vList4#4"/>
    <dgm:cxn modelId="{ACF7558B-91AD-47B0-92D0-25BB924766C4}" type="presParOf" srcId="{841F4DB3-C171-4FA8-BEFF-4ED43487044E}" destId="{3DEE84FD-8684-41EC-9909-83D12E492441}" srcOrd="1" destOrd="0" presId="urn:microsoft.com/office/officeart/2005/8/layout/vList4#4"/>
    <dgm:cxn modelId="{4F786AB4-D7A1-44BF-899E-033A016A25CE}" type="presParOf" srcId="{841F4DB3-C171-4FA8-BEFF-4ED43487044E}" destId="{825710EB-1824-479F-BF83-1BBF46466AB7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942BA85-042F-4752-8676-223A17E89E1F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05910CE-F8FA-45B3-8F62-D5C0FAAF4B2A}">
      <dgm:prSet phldrT="[Texto]" custT="1"/>
      <dgm:spPr/>
      <dgm:t>
        <a:bodyPr/>
        <a:lstStyle/>
        <a:p>
          <a:r>
            <a:rPr lang="es-EC" sz="2600" b="1" dirty="0" smtClean="0"/>
            <a:t>Oxígeno Disuelto</a:t>
          </a:r>
        </a:p>
        <a:p>
          <a:r>
            <a:rPr lang="es-EC" sz="2000" dirty="0" smtClean="0"/>
            <a:t>SM 4500 O</a:t>
          </a:r>
        </a:p>
        <a:p>
          <a:r>
            <a:rPr lang="es-EC" sz="2000" dirty="0" smtClean="0"/>
            <a:t>Método de </a:t>
          </a:r>
          <a:r>
            <a:rPr lang="es-EC" sz="2000" dirty="0" err="1" smtClean="0"/>
            <a:t>Winkler</a:t>
          </a:r>
          <a:r>
            <a:rPr lang="es-EC" sz="2000" dirty="0" smtClean="0"/>
            <a:t> o </a:t>
          </a:r>
          <a:r>
            <a:rPr lang="es-EC" sz="2000" dirty="0" err="1" smtClean="0"/>
            <a:t>Yodométrico</a:t>
          </a:r>
          <a:endParaRPr lang="es-EC" sz="2000" dirty="0" smtClean="0">
            <a:solidFill>
              <a:srgbClr val="FFFF00"/>
            </a:solidFill>
          </a:endParaRPr>
        </a:p>
        <a:p>
          <a:r>
            <a:rPr lang="es-EC" sz="2000" dirty="0" smtClean="0">
              <a:solidFill>
                <a:schemeClr val="bg1"/>
              </a:solidFill>
            </a:rPr>
            <a:t>Determinar inmediatamente o 4 – 8 h con </a:t>
          </a:r>
          <a:r>
            <a:rPr lang="es-EC" sz="2000" dirty="0" err="1" smtClean="0">
              <a:solidFill>
                <a:schemeClr val="bg1"/>
              </a:solidFill>
            </a:rPr>
            <a:t>preservante</a:t>
          </a:r>
          <a:r>
            <a:rPr lang="es-EC" sz="2000" dirty="0" smtClean="0">
              <a:solidFill>
                <a:schemeClr val="bg1"/>
              </a:solidFill>
            </a:rPr>
            <a:t>.</a:t>
          </a:r>
        </a:p>
        <a:p>
          <a:r>
            <a:rPr lang="es-EC" sz="2000" dirty="0" smtClean="0">
              <a:solidFill>
                <a:schemeClr val="bg1"/>
              </a:solidFill>
            </a:rPr>
            <a:t>A mayor profundidad, menor oxígeno disuelto.</a:t>
          </a:r>
          <a:endParaRPr lang="es-EC" sz="2000" b="1" dirty="0"/>
        </a:p>
      </dgm:t>
    </dgm:pt>
    <dgm:pt modelId="{37FBA0ED-24E5-4385-BF0E-75ACAB0A05B3}" type="parTrans" cxnId="{6FCA5338-AEDA-44C7-BA3F-01AD5BB7DBFE}">
      <dgm:prSet/>
      <dgm:spPr/>
      <dgm:t>
        <a:bodyPr/>
        <a:lstStyle/>
        <a:p>
          <a:endParaRPr lang="es-EC"/>
        </a:p>
      </dgm:t>
    </dgm:pt>
    <dgm:pt modelId="{E09CA188-829F-4112-80A7-0C3C26DA3C2F}" type="sibTrans" cxnId="{6FCA5338-AEDA-44C7-BA3F-01AD5BB7DBFE}">
      <dgm:prSet/>
      <dgm:spPr/>
      <dgm:t>
        <a:bodyPr/>
        <a:lstStyle/>
        <a:p>
          <a:endParaRPr lang="es-EC"/>
        </a:p>
      </dgm:t>
    </dgm:pt>
    <dgm:pt modelId="{658519B9-A7A1-47A9-8611-1D347A5C133E}">
      <dgm:prSet phldrT="[Texto]" custT="1"/>
      <dgm:spPr/>
      <dgm:t>
        <a:bodyPr/>
        <a:lstStyle/>
        <a:p>
          <a:r>
            <a:rPr lang="es-EC" sz="2600" b="1" dirty="0" smtClean="0"/>
            <a:t>Alcalinidad</a:t>
          </a:r>
          <a:endParaRPr lang="es-EC" sz="2600" b="1" dirty="0"/>
        </a:p>
      </dgm:t>
    </dgm:pt>
    <dgm:pt modelId="{5BB0FAA8-AAD4-454E-A76F-083D4B1B161D}" type="parTrans" cxnId="{534913D2-5BCD-49D2-A8C6-CFDFE4142CDF}">
      <dgm:prSet/>
      <dgm:spPr/>
      <dgm:t>
        <a:bodyPr/>
        <a:lstStyle/>
        <a:p>
          <a:endParaRPr lang="es-EC"/>
        </a:p>
      </dgm:t>
    </dgm:pt>
    <dgm:pt modelId="{C918279E-3B9F-4DB5-9488-95A8838C6210}" type="sibTrans" cxnId="{534913D2-5BCD-49D2-A8C6-CFDFE4142CDF}">
      <dgm:prSet/>
      <dgm:spPr/>
      <dgm:t>
        <a:bodyPr/>
        <a:lstStyle/>
        <a:p>
          <a:endParaRPr lang="es-EC"/>
        </a:p>
      </dgm:t>
    </dgm:pt>
    <dgm:pt modelId="{05B724EB-FA0B-4221-B8E4-7BBF09810874}">
      <dgm:prSet phldrT="[Texto]"/>
      <dgm:spPr/>
      <dgm:t>
        <a:bodyPr/>
        <a:lstStyle/>
        <a:p>
          <a:r>
            <a:rPr lang="es-EC" sz="2300" dirty="0" smtClean="0"/>
            <a:t>SM 2320 B</a:t>
          </a:r>
          <a:endParaRPr lang="es-EC" sz="2300" dirty="0"/>
        </a:p>
      </dgm:t>
    </dgm:pt>
    <dgm:pt modelId="{794A59A6-D38B-4BF6-9299-5C8DBEC2BEAE}" type="parTrans" cxnId="{5C175347-C770-4E6F-946F-37DE80555DE6}">
      <dgm:prSet/>
      <dgm:spPr/>
      <dgm:t>
        <a:bodyPr/>
        <a:lstStyle/>
        <a:p>
          <a:endParaRPr lang="es-EC"/>
        </a:p>
      </dgm:t>
    </dgm:pt>
    <dgm:pt modelId="{DD8A3C1B-2623-4250-A3C5-4CE178FE9205}" type="sibTrans" cxnId="{5C175347-C770-4E6F-946F-37DE80555DE6}">
      <dgm:prSet/>
      <dgm:spPr/>
      <dgm:t>
        <a:bodyPr/>
        <a:lstStyle/>
        <a:p>
          <a:endParaRPr lang="es-EC"/>
        </a:p>
      </dgm:t>
    </dgm:pt>
    <dgm:pt modelId="{F4852E06-8F57-44AD-81FD-8D65AF13CB30}">
      <dgm:prSet phldrT="[Texto]"/>
      <dgm:spPr/>
      <dgm:t>
        <a:bodyPr/>
        <a:lstStyle/>
        <a:p>
          <a:r>
            <a:rPr lang="es-EC" sz="2300" dirty="0" smtClean="0"/>
            <a:t>Método </a:t>
          </a:r>
          <a:r>
            <a:rPr lang="es-EC" sz="2300" dirty="0" err="1" smtClean="0"/>
            <a:t>Potenciométrico</a:t>
          </a:r>
          <a:endParaRPr lang="es-EC" sz="2300" dirty="0"/>
        </a:p>
      </dgm:t>
    </dgm:pt>
    <dgm:pt modelId="{6998AFEF-3BAD-4AEB-BCFF-39B66C9CB8E2}" type="parTrans" cxnId="{7C6EAF62-5E40-4AC5-B42D-3536E03C008F}">
      <dgm:prSet/>
      <dgm:spPr/>
      <dgm:t>
        <a:bodyPr/>
        <a:lstStyle/>
        <a:p>
          <a:endParaRPr lang="es-EC"/>
        </a:p>
      </dgm:t>
    </dgm:pt>
    <dgm:pt modelId="{EBD8F418-5804-48A3-A578-77DC9AC28887}" type="sibTrans" cxnId="{7C6EAF62-5E40-4AC5-B42D-3536E03C008F}">
      <dgm:prSet/>
      <dgm:spPr/>
      <dgm:t>
        <a:bodyPr/>
        <a:lstStyle/>
        <a:p>
          <a:endParaRPr lang="es-EC"/>
        </a:p>
      </dgm:t>
    </dgm:pt>
    <dgm:pt modelId="{7507ADF1-7904-4770-8709-BF3B4BAB7EC6}">
      <dgm:prSet phldrT="[Texto]"/>
      <dgm:spPr/>
      <dgm:t>
        <a:bodyPr/>
        <a:lstStyle/>
        <a:p>
          <a:r>
            <a:rPr lang="es-EC" sz="2300" dirty="0" smtClean="0"/>
            <a:t>Volumen de muestra menor a 50 ml</a:t>
          </a:r>
          <a:endParaRPr lang="es-EC" sz="2300" dirty="0"/>
        </a:p>
      </dgm:t>
    </dgm:pt>
    <dgm:pt modelId="{FF883F4E-7BDE-4783-B2A3-7D974223219D}" type="parTrans" cxnId="{756E8984-9AF2-4327-BBAE-EE8191A4FEA7}">
      <dgm:prSet/>
      <dgm:spPr/>
      <dgm:t>
        <a:bodyPr/>
        <a:lstStyle/>
        <a:p>
          <a:endParaRPr lang="es-EC"/>
        </a:p>
      </dgm:t>
    </dgm:pt>
    <dgm:pt modelId="{FCD5E7C2-330A-43B1-9D86-C52D5846982F}" type="sibTrans" cxnId="{756E8984-9AF2-4327-BBAE-EE8191A4FEA7}">
      <dgm:prSet/>
      <dgm:spPr/>
      <dgm:t>
        <a:bodyPr/>
        <a:lstStyle/>
        <a:p>
          <a:endParaRPr lang="es-EC"/>
        </a:p>
      </dgm:t>
    </dgm:pt>
    <dgm:pt modelId="{45F8A184-71C5-4107-921C-5EA638332C9C}">
      <dgm:prSet phldrT="[Texto]"/>
      <dgm:spPr/>
      <dgm:t>
        <a:bodyPr/>
        <a:lstStyle/>
        <a:p>
          <a:r>
            <a:rPr lang="es-EC" sz="2300" dirty="0" smtClean="0">
              <a:solidFill>
                <a:schemeClr val="bg1"/>
              </a:solidFill>
            </a:rPr>
            <a:t>Análisis :  Dentro de las 24 horas.</a:t>
          </a:r>
          <a:endParaRPr lang="es-EC" sz="2300" dirty="0">
            <a:solidFill>
              <a:schemeClr val="bg1"/>
            </a:solidFill>
          </a:endParaRPr>
        </a:p>
      </dgm:t>
    </dgm:pt>
    <dgm:pt modelId="{4C435EB6-94AF-48A7-AE25-2AD94C18805C}" type="parTrans" cxnId="{4CDB5997-81B5-4B8A-B6DC-1E6DBE17C64A}">
      <dgm:prSet/>
      <dgm:spPr/>
      <dgm:t>
        <a:bodyPr/>
        <a:lstStyle/>
        <a:p>
          <a:endParaRPr lang="es-EC"/>
        </a:p>
      </dgm:t>
    </dgm:pt>
    <dgm:pt modelId="{E8945BE5-BB4F-412F-A5CD-5E17A50FAD8F}" type="sibTrans" cxnId="{4CDB5997-81B5-4B8A-B6DC-1E6DBE17C64A}">
      <dgm:prSet/>
      <dgm:spPr/>
      <dgm:t>
        <a:bodyPr/>
        <a:lstStyle/>
        <a:p>
          <a:endParaRPr lang="es-EC"/>
        </a:p>
      </dgm:t>
    </dgm:pt>
    <dgm:pt modelId="{5749CF7C-7004-4E1F-AA14-36287AE6D289}" type="pres">
      <dgm:prSet presAssocID="{3942BA85-042F-4752-8676-223A17E89E1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78A164-5A2A-4180-8568-A85D306877EF}" type="pres">
      <dgm:prSet presAssocID="{405910CE-F8FA-45B3-8F62-D5C0FAAF4B2A}" presName="comp" presStyleCnt="0"/>
      <dgm:spPr/>
    </dgm:pt>
    <dgm:pt modelId="{60578D44-3624-4310-BE07-FAEBCFB98F76}" type="pres">
      <dgm:prSet presAssocID="{405910CE-F8FA-45B3-8F62-D5C0FAAF4B2A}" presName="box" presStyleLbl="node1" presStyleIdx="0" presStyleCnt="2"/>
      <dgm:spPr/>
      <dgm:t>
        <a:bodyPr/>
        <a:lstStyle/>
        <a:p>
          <a:endParaRPr lang="es-EC"/>
        </a:p>
      </dgm:t>
    </dgm:pt>
    <dgm:pt modelId="{FBBF579C-57C4-4D32-988E-D0F430B4658B}" type="pres">
      <dgm:prSet presAssocID="{405910CE-F8FA-45B3-8F62-D5C0FAAF4B2A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79489ED-4245-419C-8F3B-DC061A2AD6F4}" type="pres">
      <dgm:prSet presAssocID="{405910CE-F8FA-45B3-8F62-D5C0FAAF4B2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B369E8-349C-45DE-B145-935D7076E5B5}" type="pres">
      <dgm:prSet presAssocID="{E09CA188-829F-4112-80A7-0C3C26DA3C2F}" presName="spacer" presStyleCnt="0"/>
      <dgm:spPr/>
    </dgm:pt>
    <dgm:pt modelId="{BC7BB0AF-D568-4163-AEF1-A327A70F60E7}" type="pres">
      <dgm:prSet presAssocID="{658519B9-A7A1-47A9-8611-1D347A5C133E}" presName="comp" presStyleCnt="0"/>
      <dgm:spPr/>
    </dgm:pt>
    <dgm:pt modelId="{FBAD33F5-007E-482C-AD6A-5512DBA9F982}" type="pres">
      <dgm:prSet presAssocID="{658519B9-A7A1-47A9-8611-1D347A5C133E}" presName="box" presStyleLbl="node1" presStyleIdx="1" presStyleCnt="2"/>
      <dgm:spPr/>
      <dgm:t>
        <a:bodyPr/>
        <a:lstStyle/>
        <a:p>
          <a:endParaRPr lang="es-EC"/>
        </a:p>
      </dgm:t>
    </dgm:pt>
    <dgm:pt modelId="{9CA426C0-247E-432E-9DD8-5A62E623ACA7}" type="pres">
      <dgm:prSet presAssocID="{658519B9-A7A1-47A9-8611-1D347A5C133E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897178A-09DD-4BB6-983A-0D9B0C2F1CA4}" type="pres">
      <dgm:prSet presAssocID="{658519B9-A7A1-47A9-8611-1D347A5C133E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6E8984-9AF2-4327-BBAE-EE8191A4FEA7}" srcId="{658519B9-A7A1-47A9-8611-1D347A5C133E}" destId="{7507ADF1-7904-4770-8709-BF3B4BAB7EC6}" srcOrd="2" destOrd="0" parTransId="{FF883F4E-7BDE-4783-B2A3-7D974223219D}" sibTransId="{FCD5E7C2-330A-43B1-9D86-C52D5846982F}"/>
    <dgm:cxn modelId="{5DBE85D3-E25B-400F-A0DF-5244ECA9390D}" type="presOf" srcId="{05B724EB-FA0B-4221-B8E4-7BBF09810874}" destId="{6897178A-09DD-4BB6-983A-0D9B0C2F1CA4}" srcOrd="1" destOrd="1" presId="urn:microsoft.com/office/officeart/2005/8/layout/vList4#4"/>
    <dgm:cxn modelId="{4CDB5997-81B5-4B8A-B6DC-1E6DBE17C64A}" srcId="{658519B9-A7A1-47A9-8611-1D347A5C133E}" destId="{45F8A184-71C5-4107-921C-5EA638332C9C}" srcOrd="3" destOrd="0" parTransId="{4C435EB6-94AF-48A7-AE25-2AD94C18805C}" sibTransId="{E8945BE5-BB4F-412F-A5CD-5E17A50FAD8F}"/>
    <dgm:cxn modelId="{FF5DF594-5AA9-4430-B04A-387FE90BFF37}" type="presOf" srcId="{45F8A184-71C5-4107-921C-5EA638332C9C}" destId="{6897178A-09DD-4BB6-983A-0D9B0C2F1CA4}" srcOrd="1" destOrd="4" presId="urn:microsoft.com/office/officeart/2005/8/layout/vList4#4"/>
    <dgm:cxn modelId="{4A112B73-7026-4003-AEEA-D1DE16D3FEBD}" type="presOf" srcId="{658519B9-A7A1-47A9-8611-1D347A5C133E}" destId="{6897178A-09DD-4BB6-983A-0D9B0C2F1CA4}" srcOrd="1" destOrd="0" presId="urn:microsoft.com/office/officeart/2005/8/layout/vList4#4"/>
    <dgm:cxn modelId="{53D80991-71D0-4300-945A-539426C9AA21}" type="presOf" srcId="{405910CE-F8FA-45B3-8F62-D5C0FAAF4B2A}" destId="{60578D44-3624-4310-BE07-FAEBCFB98F76}" srcOrd="0" destOrd="0" presId="urn:microsoft.com/office/officeart/2005/8/layout/vList4#4"/>
    <dgm:cxn modelId="{E6240C14-84C3-40E5-89B9-C76569FFFCA7}" type="presOf" srcId="{05B724EB-FA0B-4221-B8E4-7BBF09810874}" destId="{FBAD33F5-007E-482C-AD6A-5512DBA9F982}" srcOrd="0" destOrd="1" presId="urn:microsoft.com/office/officeart/2005/8/layout/vList4#4"/>
    <dgm:cxn modelId="{4D8088C0-A811-4588-8214-76A1D455B0A7}" type="presOf" srcId="{658519B9-A7A1-47A9-8611-1D347A5C133E}" destId="{FBAD33F5-007E-482C-AD6A-5512DBA9F982}" srcOrd="0" destOrd="0" presId="urn:microsoft.com/office/officeart/2005/8/layout/vList4#4"/>
    <dgm:cxn modelId="{534913D2-5BCD-49D2-A8C6-CFDFE4142CDF}" srcId="{3942BA85-042F-4752-8676-223A17E89E1F}" destId="{658519B9-A7A1-47A9-8611-1D347A5C133E}" srcOrd="1" destOrd="0" parTransId="{5BB0FAA8-AAD4-454E-A76F-083D4B1B161D}" sibTransId="{C918279E-3B9F-4DB5-9488-95A8838C6210}"/>
    <dgm:cxn modelId="{6FCA5338-AEDA-44C7-BA3F-01AD5BB7DBFE}" srcId="{3942BA85-042F-4752-8676-223A17E89E1F}" destId="{405910CE-F8FA-45B3-8F62-D5C0FAAF4B2A}" srcOrd="0" destOrd="0" parTransId="{37FBA0ED-24E5-4385-BF0E-75ACAB0A05B3}" sibTransId="{E09CA188-829F-4112-80A7-0C3C26DA3C2F}"/>
    <dgm:cxn modelId="{DA04D188-8A52-45F5-8949-084494B69095}" type="presOf" srcId="{F4852E06-8F57-44AD-81FD-8D65AF13CB30}" destId="{FBAD33F5-007E-482C-AD6A-5512DBA9F982}" srcOrd="0" destOrd="2" presId="urn:microsoft.com/office/officeart/2005/8/layout/vList4#4"/>
    <dgm:cxn modelId="{7C6EAF62-5E40-4AC5-B42D-3536E03C008F}" srcId="{658519B9-A7A1-47A9-8611-1D347A5C133E}" destId="{F4852E06-8F57-44AD-81FD-8D65AF13CB30}" srcOrd="1" destOrd="0" parTransId="{6998AFEF-3BAD-4AEB-BCFF-39B66C9CB8E2}" sibTransId="{EBD8F418-5804-48A3-A578-77DC9AC28887}"/>
    <dgm:cxn modelId="{7692AA9F-228E-4725-8ED3-04814316DC30}" type="presOf" srcId="{7507ADF1-7904-4770-8709-BF3B4BAB7EC6}" destId="{6897178A-09DD-4BB6-983A-0D9B0C2F1CA4}" srcOrd="1" destOrd="3" presId="urn:microsoft.com/office/officeart/2005/8/layout/vList4#4"/>
    <dgm:cxn modelId="{A691586D-EC78-4AD7-8E48-41DB7EA5AFC7}" type="presOf" srcId="{7507ADF1-7904-4770-8709-BF3B4BAB7EC6}" destId="{FBAD33F5-007E-482C-AD6A-5512DBA9F982}" srcOrd="0" destOrd="3" presId="urn:microsoft.com/office/officeart/2005/8/layout/vList4#4"/>
    <dgm:cxn modelId="{F68FEBF1-1B0A-4928-932F-01951F46AA48}" type="presOf" srcId="{405910CE-F8FA-45B3-8F62-D5C0FAAF4B2A}" destId="{079489ED-4245-419C-8F3B-DC061A2AD6F4}" srcOrd="1" destOrd="0" presId="urn:microsoft.com/office/officeart/2005/8/layout/vList4#4"/>
    <dgm:cxn modelId="{776EC4DC-B629-4688-867A-A2B4BA3565F6}" type="presOf" srcId="{3942BA85-042F-4752-8676-223A17E89E1F}" destId="{5749CF7C-7004-4E1F-AA14-36287AE6D289}" srcOrd="0" destOrd="0" presId="urn:microsoft.com/office/officeart/2005/8/layout/vList4#4"/>
    <dgm:cxn modelId="{5C175347-C770-4E6F-946F-37DE80555DE6}" srcId="{658519B9-A7A1-47A9-8611-1D347A5C133E}" destId="{05B724EB-FA0B-4221-B8E4-7BBF09810874}" srcOrd="0" destOrd="0" parTransId="{794A59A6-D38B-4BF6-9299-5C8DBEC2BEAE}" sibTransId="{DD8A3C1B-2623-4250-A3C5-4CE178FE9205}"/>
    <dgm:cxn modelId="{FD868B65-6E66-4E9E-9BEA-6D4171CDA977}" type="presOf" srcId="{45F8A184-71C5-4107-921C-5EA638332C9C}" destId="{FBAD33F5-007E-482C-AD6A-5512DBA9F982}" srcOrd="0" destOrd="4" presId="urn:microsoft.com/office/officeart/2005/8/layout/vList4#4"/>
    <dgm:cxn modelId="{C5AD5F3C-2C98-4A09-8CD5-0926708E6A28}" type="presOf" srcId="{F4852E06-8F57-44AD-81FD-8D65AF13CB30}" destId="{6897178A-09DD-4BB6-983A-0D9B0C2F1CA4}" srcOrd="1" destOrd="2" presId="urn:microsoft.com/office/officeart/2005/8/layout/vList4#4"/>
    <dgm:cxn modelId="{8FC7EF36-304C-4265-8B32-7FDF1E9AE431}" type="presParOf" srcId="{5749CF7C-7004-4E1F-AA14-36287AE6D289}" destId="{5778A164-5A2A-4180-8568-A85D306877EF}" srcOrd="0" destOrd="0" presId="urn:microsoft.com/office/officeart/2005/8/layout/vList4#4"/>
    <dgm:cxn modelId="{E482C3A7-DECD-472F-92D8-15F62088CFB7}" type="presParOf" srcId="{5778A164-5A2A-4180-8568-A85D306877EF}" destId="{60578D44-3624-4310-BE07-FAEBCFB98F76}" srcOrd="0" destOrd="0" presId="urn:microsoft.com/office/officeart/2005/8/layout/vList4#4"/>
    <dgm:cxn modelId="{7D3A02EA-3B88-4A76-831B-1BE773358E54}" type="presParOf" srcId="{5778A164-5A2A-4180-8568-A85D306877EF}" destId="{FBBF579C-57C4-4D32-988E-D0F430B4658B}" srcOrd="1" destOrd="0" presId="urn:microsoft.com/office/officeart/2005/8/layout/vList4#4"/>
    <dgm:cxn modelId="{4F6B05B3-D2A4-477D-A2F2-891115E18713}" type="presParOf" srcId="{5778A164-5A2A-4180-8568-A85D306877EF}" destId="{079489ED-4245-419C-8F3B-DC061A2AD6F4}" srcOrd="2" destOrd="0" presId="urn:microsoft.com/office/officeart/2005/8/layout/vList4#4"/>
    <dgm:cxn modelId="{C40C2FEA-06C7-4761-A1BC-A9EC6DFAADB7}" type="presParOf" srcId="{5749CF7C-7004-4E1F-AA14-36287AE6D289}" destId="{28B369E8-349C-45DE-B145-935D7076E5B5}" srcOrd="1" destOrd="0" presId="urn:microsoft.com/office/officeart/2005/8/layout/vList4#4"/>
    <dgm:cxn modelId="{0A3F2917-86E5-4128-83A5-8F37B9F82E9E}" type="presParOf" srcId="{5749CF7C-7004-4E1F-AA14-36287AE6D289}" destId="{BC7BB0AF-D568-4163-AEF1-A327A70F60E7}" srcOrd="2" destOrd="0" presId="urn:microsoft.com/office/officeart/2005/8/layout/vList4#4"/>
    <dgm:cxn modelId="{14CCBA41-062C-4E90-961C-B0C469DDB185}" type="presParOf" srcId="{BC7BB0AF-D568-4163-AEF1-A327A70F60E7}" destId="{FBAD33F5-007E-482C-AD6A-5512DBA9F982}" srcOrd="0" destOrd="0" presId="urn:microsoft.com/office/officeart/2005/8/layout/vList4#4"/>
    <dgm:cxn modelId="{3F769F42-6A86-4F61-9154-F10CE7F8D29E}" type="presParOf" srcId="{BC7BB0AF-D568-4163-AEF1-A327A70F60E7}" destId="{9CA426C0-247E-432E-9DD8-5A62E623ACA7}" srcOrd="1" destOrd="0" presId="urn:microsoft.com/office/officeart/2005/8/layout/vList4#4"/>
    <dgm:cxn modelId="{70D6B731-4E28-4F9F-B9FC-67428B34B7DE}" type="presParOf" srcId="{BC7BB0AF-D568-4163-AEF1-A327A70F60E7}" destId="{6897178A-09DD-4BB6-983A-0D9B0C2F1CA4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942BA85-042F-4752-8676-223A17E89E1F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5868E67-A8C6-496B-8527-9348E676DC1D}">
      <dgm:prSet phldrT="[Texto]"/>
      <dgm:spPr/>
      <dgm:t>
        <a:bodyPr/>
        <a:lstStyle/>
        <a:p>
          <a:r>
            <a:rPr lang="es-EC" b="1" dirty="0" smtClean="0"/>
            <a:t>Sulfatos</a:t>
          </a:r>
        </a:p>
        <a:p>
          <a:r>
            <a:rPr lang="es-EC" dirty="0" smtClean="0"/>
            <a:t>SM 4500 SO4</a:t>
          </a:r>
        </a:p>
        <a:p>
          <a:r>
            <a:rPr lang="es-EC" dirty="0" smtClean="0">
              <a:solidFill>
                <a:schemeClr val="bg1"/>
              </a:solidFill>
            </a:rPr>
            <a:t>Método </a:t>
          </a:r>
          <a:r>
            <a:rPr lang="es-EC" dirty="0" err="1" smtClean="0">
              <a:solidFill>
                <a:schemeClr val="bg1"/>
              </a:solidFill>
            </a:rPr>
            <a:t>Turbidimétrico</a:t>
          </a:r>
          <a:endParaRPr lang="es-EC" dirty="0" smtClean="0">
            <a:solidFill>
              <a:schemeClr val="bg1"/>
            </a:solidFill>
          </a:endParaRPr>
        </a:p>
        <a:p>
          <a:r>
            <a:rPr lang="es-EC" dirty="0" smtClean="0">
              <a:solidFill>
                <a:schemeClr val="bg1"/>
              </a:solidFill>
            </a:rPr>
            <a:t>Analizar máximo durante 28 días.</a:t>
          </a:r>
          <a:endParaRPr lang="es-EC" b="1" dirty="0"/>
        </a:p>
      </dgm:t>
    </dgm:pt>
    <dgm:pt modelId="{DE64F2B1-1746-4810-937A-E4D32EFBCAED}" type="parTrans" cxnId="{1ED34FF4-5EFC-4B10-B99D-AAD2649BDE92}">
      <dgm:prSet/>
      <dgm:spPr/>
      <dgm:t>
        <a:bodyPr/>
        <a:lstStyle/>
        <a:p>
          <a:endParaRPr lang="es-EC"/>
        </a:p>
      </dgm:t>
    </dgm:pt>
    <dgm:pt modelId="{90F01646-9819-4BE9-815B-96F38A00B005}" type="sibTrans" cxnId="{1ED34FF4-5EFC-4B10-B99D-AAD2649BDE92}">
      <dgm:prSet/>
      <dgm:spPr/>
      <dgm:t>
        <a:bodyPr/>
        <a:lstStyle/>
        <a:p>
          <a:endParaRPr lang="es-EC"/>
        </a:p>
      </dgm:t>
    </dgm:pt>
    <dgm:pt modelId="{37085F4D-3917-412B-A3F3-54E1A4A98667}">
      <dgm:prSet phldrT="[Texto]" custT="1"/>
      <dgm:spPr/>
      <dgm:t>
        <a:bodyPr/>
        <a:lstStyle/>
        <a:p>
          <a:r>
            <a:rPr lang="es-EC" sz="2000" b="1" dirty="0" smtClean="0"/>
            <a:t>Nitratos</a:t>
          </a:r>
        </a:p>
        <a:p>
          <a:r>
            <a:rPr lang="es-EC" sz="1700" dirty="0" smtClean="0"/>
            <a:t>SM 4500 NO3 - B</a:t>
          </a:r>
        </a:p>
        <a:p>
          <a:r>
            <a:rPr lang="es-EC" sz="1700" dirty="0" smtClean="0"/>
            <a:t>Método Colorimétrico</a:t>
          </a:r>
        </a:p>
        <a:p>
          <a:r>
            <a:rPr lang="es-EC" sz="1700" dirty="0" smtClean="0"/>
            <a:t>Analizar antes de las 24 horas, caso contrario preservar con H2SO4 o </a:t>
          </a:r>
          <a:r>
            <a:rPr lang="es-EC" sz="1700" dirty="0" err="1" smtClean="0"/>
            <a:t>HCl</a:t>
          </a:r>
          <a:r>
            <a:rPr lang="es-EC" sz="1700" dirty="0" smtClean="0"/>
            <a:t>.</a:t>
          </a:r>
          <a:endParaRPr lang="es-EC" sz="1700" b="1" dirty="0" smtClean="0"/>
        </a:p>
      </dgm:t>
    </dgm:pt>
    <dgm:pt modelId="{AB5EF9FD-0B8B-436A-90A3-74DF7D12B971}" type="parTrans" cxnId="{C4955E2C-7422-416B-BFC0-721A20785C04}">
      <dgm:prSet/>
      <dgm:spPr/>
      <dgm:t>
        <a:bodyPr/>
        <a:lstStyle/>
        <a:p>
          <a:endParaRPr lang="es-EC"/>
        </a:p>
      </dgm:t>
    </dgm:pt>
    <dgm:pt modelId="{C400B63D-8EC0-4C82-BBC1-4B8B3FD0BB5A}" type="sibTrans" cxnId="{C4955E2C-7422-416B-BFC0-721A20785C04}">
      <dgm:prSet/>
      <dgm:spPr/>
      <dgm:t>
        <a:bodyPr/>
        <a:lstStyle/>
        <a:p>
          <a:endParaRPr lang="es-EC"/>
        </a:p>
      </dgm:t>
    </dgm:pt>
    <dgm:pt modelId="{405910CE-F8FA-45B3-8F62-D5C0FAAF4B2A}">
      <dgm:prSet phldrT="[Texto]" custT="1"/>
      <dgm:spPr/>
      <dgm:t>
        <a:bodyPr/>
        <a:lstStyle/>
        <a:p>
          <a:r>
            <a:rPr lang="es-EC" sz="2000" b="1" dirty="0" smtClean="0"/>
            <a:t>Nitritos</a:t>
          </a:r>
        </a:p>
        <a:p>
          <a:r>
            <a:rPr lang="es-EC" sz="1600" dirty="0" smtClean="0"/>
            <a:t>SM 4500 NO2 - B</a:t>
          </a:r>
        </a:p>
        <a:p>
          <a:r>
            <a:rPr lang="es-EC" sz="1600" dirty="0" smtClean="0"/>
            <a:t>Método Colorimétrico</a:t>
          </a:r>
        </a:p>
        <a:p>
          <a:r>
            <a:rPr lang="es-EC" sz="1600" dirty="0" smtClean="0"/>
            <a:t>Analizar lo más pronto posible. Máximo 1 o 2 días después.</a:t>
          </a:r>
        </a:p>
        <a:p>
          <a:r>
            <a:rPr lang="es-EC" sz="1600" dirty="0" smtClean="0"/>
            <a:t>No usar ácido para preservar las muestras</a:t>
          </a:r>
          <a:endParaRPr lang="es-EC" sz="1600" b="1" dirty="0"/>
        </a:p>
      </dgm:t>
    </dgm:pt>
    <dgm:pt modelId="{E09CA188-829F-4112-80A7-0C3C26DA3C2F}" type="sibTrans" cxnId="{6FCA5338-AEDA-44C7-BA3F-01AD5BB7DBFE}">
      <dgm:prSet/>
      <dgm:spPr/>
      <dgm:t>
        <a:bodyPr/>
        <a:lstStyle/>
        <a:p>
          <a:endParaRPr lang="es-EC"/>
        </a:p>
      </dgm:t>
    </dgm:pt>
    <dgm:pt modelId="{37FBA0ED-24E5-4385-BF0E-75ACAB0A05B3}" type="parTrans" cxnId="{6FCA5338-AEDA-44C7-BA3F-01AD5BB7DBFE}">
      <dgm:prSet/>
      <dgm:spPr/>
      <dgm:t>
        <a:bodyPr/>
        <a:lstStyle/>
        <a:p>
          <a:endParaRPr lang="es-EC"/>
        </a:p>
      </dgm:t>
    </dgm:pt>
    <dgm:pt modelId="{5749CF7C-7004-4E1F-AA14-36287AE6D289}" type="pres">
      <dgm:prSet presAssocID="{3942BA85-042F-4752-8676-223A17E89E1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78A164-5A2A-4180-8568-A85D306877EF}" type="pres">
      <dgm:prSet presAssocID="{405910CE-F8FA-45B3-8F62-D5C0FAAF4B2A}" presName="comp" presStyleCnt="0"/>
      <dgm:spPr/>
    </dgm:pt>
    <dgm:pt modelId="{60578D44-3624-4310-BE07-FAEBCFB98F76}" type="pres">
      <dgm:prSet presAssocID="{405910CE-F8FA-45B3-8F62-D5C0FAAF4B2A}" presName="box" presStyleLbl="node1" presStyleIdx="0" presStyleCnt="3"/>
      <dgm:spPr/>
      <dgm:t>
        <a:bodyPr/>
        <a:lstStyle/>
        <a:p>
          <a:endParaRPr lang="es-EC"/>
        </a:p>
      </dgm:t>
    </dgm:pt>
    <dgm:pt modelId="{FBBF579C-57C4-4D32-988E-D0F430B4658B}" type="pres">
      <dgm:prSet presAssocID="{405910CE-F8FA-45B3-8F62-D5C0FAAF4B2A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79489ED-4245-419C-8F3B-DC061A2AD6F4}" type="pres">
      <dgm:prSet presAssocID="{405910CE-F8FA-45B3-8F62-D5C0FAAF4B2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B369E8-349C-45DE-B145-935D7076E5B5}" type="pres">
      <dgm:prSet presAssocID="{E09CA188-829F-4112-80A7-0C3C26DA3C2F}" presName="spacer" presStyleCnt="0"/>
      <dgm:spPr/>
    </dgm:pt>
    <dgm:pt modelId="{122C9E38-5364-4B63-9E17-BC83E5EECFB4}" type="pres">
      <dgm:prSet presAssocID="{37085F4D-3917-412B-A3F3-54E1A4A98667}" presName="comp" presStyleCnt="0"/>
      <dgm:spPr/>
    </dgm:pt>
    <dgm:pt modelId="{E2DDE057-5292-449E-816A-3AEFEA2E896D}" type="pres">
      <dgm:prSet presAssocID="{37085F4D-3917-412B-A3F3-54E1A4A98667}" presName="box" presStyleLbl="node1" presStyleIdx="1" presStyleCnt="3" custLinFactNeighborX="1020" custLinFactNeighborY="-411"/>
      <dgm:spPr/>
      <dgm:t>
        <a:bodyPr/>
        <a:lstStyle/>
        <a:p>
          <a:endParaRPr lang="es-EC"/>
        </a:p>
      </dgm:t>
    </dgm:pt>
    <dgm:pt modelId="{F856F26A-9423-40E2-BBE7-87C27287FF28}" type="pres">
      <dgm:prSet presAssocID="{37085F4D-3917-412B-A3F3-54E1A4A9866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09A8835-CE80-46AB-A414-5D2F6D25E8BF}" type="pres">
      <dgm:prSet presAssocID="{37085F4D-3917-412B-A3F3-54E1A4A9866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93C1B1-7594-485C-BF03-0D450B60ADEF}" type="pres">
      <dgm:prSet presAssocID="{C400B63D-8EC0-4C82-BBC1-4B8B3FD0BB5A}" presName="spacer" presStyleCnt="0"/>
      <dgm:spPr/>
    </dgm:pt>
    <dgm:pt modelId="{841F4DB3-C171-4FA8-BEFF-4ED43487044E}" type="pres">
      <dgm:prSet presAssocID="{F5868E67-A8C6-496B-8527-9348E676DC1D}" presName="comp" presStyleCnt="0"/>
      <dgm:spPr/>
    </dgm:pt>
    <dgm:pt modelId="{C6DE318F-6403-4018-B412-A1AFB7057697}" type="pres">
      <dgm:prSet presAssocID="{F5868E67-A8C6-496B-8527-9348E676DC1D}" presName="box" presStyleLbl="node1" presStyleIdx="2" presStyleCnt="3"/>
      <dgm:spPr/>
      <dgm:t>
        <a:bodyPr/>
        <a:lstStyle/>
        <a:p>
          <a:endParaRPr lang="es-EC"/>
        </a:p>
      </dgm:t>
    </dgm:pt>
    <dgm:pt modelId="{3DEE84FD-8684-41EC-9909-83D12E492441}" type="pres">
      <dgm:prSet presAssocID="{F5868E67-A8C6-496B-8527-9348E676DC1D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25710EB-1824-479F-BF83-1BBF46466AB7}" type="pres">
      <dgm:prSet presAssocID="{F5868E67-A8C6-496B-8527-9348E676DC1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DCEEC54-6E50-4FD9-B572-1D01E3BCEF10}" type="presOf" srcId="{37085F4D-3917-412B-A3F3-54E1A4A98667}" destId="{F09A8835-CE80-46AB-A414-5D2F6D25E8BF}" srcOrd="1" destOrd="0" presId="urn:microsoft.com/office/officeart/2005/8/layout/vList4#5"/>
    <dgm:cxn modelId="{7CE295A9-6283-45A4-9539-168DBFC8CE4B}" type="presOf" srcId="{F5868E67-A8C6-496B-8527-9348E676DC1D}" destId="{825710EB-1824-479F-BF83-1BBF46466AB7}" srcOrd="1" destOrd="0" presId="urn:microsoft.com/office/officeart/2005/8/layout/vList4#5"/>
    <dgm:cxn modelId="{C978D52B-D687-4CD8-8558-D10D8DF786D9}" type="presOf" srcId="{405910CE-F8FA-45B3-8F62-D5C0FAAF4B2A}" destId="{60578D44-3624-4310-BE07-FAEBCFB98F76}" srcOrd="0" destOrd="0" presId="urn:microsoft.com/office/officeart/2005/8/layout/vList4#5"/>
    <dgm:cxn modelId="{EDDC42F6-553F-4861-99F9-74224FA7328E}" type="presOf" srcId="{F5868E67-A8C6-496B-8527-9348E676DC1D}" destId="{C6DE318F-6403-4018-B412-A1AFB7057697}" srcOrd="0" destOrd="0" presId="urn:microsoft.com/office/officeart/2005/8/layout/vList4#5"/>
    <dgm:cxn modelId="{C869A102-6C32-4C88-B992-98B8D443847A}" type="presOf" srcId="{405910CE-F8FA-45B3-8F62-D5C0FAAF4B2A}" destId="{079489ED-4245-419C-8F3B-DC061A2AD6F4}" srcOrd="1" destOrd="0" presId="urn:microsoft.com/office/officeart/2005/8/layout/vList4#5"/>
    <dgm:cxn modelId="{1ED34FF4-5EFC-4B10-B99D-AAD2649BDE92}" srcId="{3942BA85-042F-4752-8676-223A17E89E1F}" destId="{F5868E67-A8C6-496B-8527-9348E676DC1D}" srcOrd="2" destOrd="0" parTransId="{DE64F2B1-1746-4810-937A-E4D32EFBCAED}" sibTransId="{90F01646-9819-4BE9-815B-96F38A00B005}"/>
    <dgm:cxn modelId="{6FCA5338-AEDA-44C7-BA3F-01AD5BB7DBFE}" srcId="{3942BA85-042F-4752-8676-223A17E89E1F}" destId="{405910CE-F8FA-45B3-8F62-D5C0FAAF4B2A}" srcOrd="0" destOrd="0" parTransId="{37FBA0ED-24E5-4385-BF0E-75ACAB0A05B3}" sibTransId="{E09CA188-829F-4112-80A7-0C3C26DA3C2F}"/>
    <dgm:cxn modelId="{974A2ECE-8C14-49BF-95A4-6DA7C45AB4B4}" type="presOf" srcId="{3942BA85-042F-4752-8676-223A17E89E1F}" destId="{5749CF7C-7004-4E1F-AA14-36287AE6D289}" srcOrd="0" destOrd="0" presId="urn:microsoft.com/office/officeart/2005/8/layout/vList4#5"/>
    <dgm:cxn modelId="{A7C2158B-F3BB-4305-AD8C-68B16CCB3428}" type="presOf" srcId="{37085F4D-3917-412B-A3F3-54E1A4A98667}" destId="{E2DDE057-5292-449E-816A-3AEFEA2E896D}" srcOrd="0" destOrd="0" presId="urn:microsoft.com/office/officeart/2005/8/layout/vList4#5"/>
    <dgm:cxn modelId="{C4955E2C-7422-416B-BFC0-721A20785C04}" srcId="{3942BA85-042F-4752-8676-223A17E89E1F}" destId="{37085F4D-3917-412B-A3F3-54E1A4A98667}" srcOrd="1" destOrd="0" parTransId="{AB5EF9FD-0B8B-436A-90A3-74DF7D12B971}" sibTransId="{C400B63D-8EC0-4C82-BBC1-4B8B3FD0BB5A}"/>
    <dgm:cxn modelId="{080E3098-5164-4B28-AF31-3D4A03E3E2EF}" type="presParOf" srcId="{5749CF7C-7004-4E1F-AA14-36287AE6D289}" destId="{5778A164-5A2A-4180-8568-A85D306877EF}" srcOrd="0" destOrd="0" presId="urn:microsoft.com/office/officeart/2005/8/layout/vList4#5"/>
    <dgm:cxn modelId="{C7CA8FED-B442-462F-BE61-01314A84AA9C}" type="presParOf" srcId="{5778A164-5A2A-4180-8568-A85D306877EF}" destId="{60578D44-3624-4310-BE07-FAEBCFB98F76}" srcOrd="0" destOrd="0" presId="urn:microsoft.com/office/officeart/2005/8/layout/vList4#5"/>
    <dgm:cxn modelId="{966DBE6E-5D49-47F2-B4FC-22DB2F5BBA34}" type="presParOf" srcId="{5778A164-5A2A-4180-8568-A85D306877EF}" destId="{FBBF579C-57C4-4D32-988E-D0F430B4658B}" srcOrd="1" destOrd="0" presId="urn:microsoft.com/office/officeart/2005/8/layout/vList4#5"/>
    <dgm:cxn modelId="{6790690B-F53D-4396-B8CF-D8AB58EC034C}" type="presParOf" srcId="{5778A164-5A2A-4180-8568-A85D306877EF}" destId="{079489ED-4245-419C-8F3B-DC061A2AD6F4}" srcOrd="2" destOrd="0" presId="urn:microsoft.com/office/officeart/2005/8/layout/vList4#5"/>
    <dgm:cxn modelId="{1A3AA56C-950D-4F6F-AC35-03B78107B441}" type="presParOf" srcId="{5749CF7C-7004-4E1F-AA14-36287AE6D289}" destId="{28B369E8-349C-45DE-B145-935D7076E5B5}" srcOrd="1" destOrd="0" presId="urn:microsoft.com/office/officeart/2005/8/layout/vList4#5"/>
    <dgm:cxn modelId="{028314D7-DF99-41C9-B9B9-D2F36460134F}" type="presParOf" srcId="{5749CF7C-7004-4E1F-AA14-36287AE6D289}" destId="{122C9E38-5364-4B63-9E17-BC83E5EECFB4}" srcOrd="2" destOrd="0" presId="urn:microsoft.com/office/officeart/2005/8/layout/vList4#5"/>
    <dgm:cxn modelId="{65A92713-776C-47E1-A84A-99F93F85EF9A}" type="presParOf" srcId="{122C9E38-5364-4B63-9E17-BC83E5EECFB4}" destId="{E2DDE057-5292-449E-816A-3AEFEA2E896D}" srcOrd="0" destOrd="0" presId="urn:microsoft.com/office/officeart/2005/8/layout/vList4#5"/>
    <dgm:cxn modelId="{240345FA-3528-4D95-B0E3-CAA610DC4928}" type="presParOf" srcId="{122C9E38-5364-4B63-9E17-BC83E5EECFB4}" destId="{F856F26A-9423-40E2-BBE7-87C27287FF28}" srcOrd="1" destOrd="0" presId="urn:microsoft.com/office/officeart/2005/8/layout/vList4#5"/>
    <dgm:cxn modelId="{F6122C44-B553-4E2E-9B78-27E96B5CB8B4}" type="presParOf" srcId="{122C9E38-5364-4B63-9E17-BC83E5EECFB4}" destId="{F09A8835-CE80-46AB-A414-5D2F6D25E8BF}" srcOrd="2" destOrd="0" presId="urn:microsoft.com/office/officeart/2005/8/layout/vList4#5"/>
    <dgm:cxn modelId="{11FEC33A-61F9-49DD-9C53-1ABE43095589}" type="presParOf" srcId="{5749CF7C-7004-4E1F-AA14-36287AE6D289}" destId="{9993C1B1-7594-485C-BF03-0D450B60ADEF}" srcOrd="3" destOrd="0" presId="urn:microsoft.com/office/officeart/2005/8/layout/vList4#5"/>
    <dgm:cxn modelId="{67E17D29-4F36-4EA7-9162-5C85D1AD155D}" type="presParOf" srcId="{5749CF7C-7004-4E1F-AA14-36287AE6D289}" destId="{841F4DB3-C171-4FA8-BEFF-4ED43487044E}" srcOrd="4" destOrd="0" presId="urn:microsoft.com/office/officeart/2005/8/layout/vList4#5"/>
    <dgm:cxn modelId="{84090653-FF79-4D7B-88F8-EFD23A49FBCD}" type="presParOf" srcId="{841F4DB3-C171-4FA8-BEFF-4ED43487044E}" destId="{C6DE318F-6403-4018-B412-A1AFB7057697}" srcOrd="0" destOrd="0" presId="urn:microsoft.com/office/officeart/2005/8/layout/vList4#5"/>
    <dgm:cxn modelId="{0E854432-721B-49C7-AC55-12370B1F50E1}" type="presParOf" srcId="{841F4DB3-C171-4FA8-BEFF-4ED43487044E}" destId="{3DEE84FD-8684-41EC-9909-83D12E492441}" srcOrd="1" destOrd="0" presId="urn:microsoft.com/office/officeart/2005/8/layout/vList4#5"/>
    <dgm:cxn modelId="{FD5B0AA1-C5F6-4AFC-B1C1-613B05080008}" type="presParOf" srcId="{841F4DB3-C171-4FA8-BEFF-4ED43487044E}" destId="{825710EB-1824-479F-BF83-1BBF46466AB7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942BA85-042F-4752-8676-223A17E89E1F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05910CE-F8FA-45B3-8F62-D5C0FAAF4B2A}">
      <dgm:prSet phldrT="[Texto]"/>
      <dgm:spPr/>
      <dgm:t>
        <a:bodyPr/>
        <a:lstStyle/>
        <a:p>
          <a:r>
            <a:rPr lang="es-EC" b="1" dirty="0" smtClean="0"/>
            <a:t>Fosfatos</a:t>
          </a:r>
        </a:p>
        <a:p>
          <a:r>
            <a:rPr lang="es-EC" dirty="0" smtClean="0"/>
            <a:t>SM 4500 P - E</a:t>
          </a:r>
        </a:p>
        <a:p>
          <a:r>
            <a:rPr lang="es-EC" dirty="0" smtClean="0"/>
            <a:t>Método del Ácido Ascórbico</a:t>
          </a:r>
        </a:p>
        <a:p>
          <a:r>
            <a:rPr lang="es-EC" dirty="0" smtClean="0"/>
            <a:t>Se conserva en cadena de frío a 4°C.</a:t>
          </a:r>
          <a:endParaRPr lang="es-EC" b="1" dirty="0"/>
        </a:p>
      </dgm:t>
    </dgm:pt>
    <dgm:pt modelId="{37FBA0ED-24E5-4385-BF0E-75ACAB0A05B3}" type="parTrans" cxnId="{6FCA5338-AEDA-44C7-BA3F-01AD5BB7DBFE}">
      <dgm:prSet/>
      <dgm:spPr/>
      <dgm:t>
        <a:bodyPr/>
        <a:lstStyle/>
        <a:p>
          <a:endParaRPr lang="es-EC"/>
        </a:p>
      </dgm:t>
    </dgm:pt>
    <dgm:pt modelId="{E09CA188-829F-4112-80A7-0C3C26DA3C2F}" type="sibTrans" cxnId="{6FCA5338-AEDA-44C7-BA3F-01AD5BB7DBFE}">
      <dgm:prSet/>
      <dgm:spPr/>
      <dgm:t>
        <a:bodyPr/>
        <a:lstStyle/>
        <a:p>
          <a:endParaRPr lang="es-EC"/>
        </a:p>
      </dgm:t>
    </dgm:pt>
    <dgm:pt modelId="{F5868E67-A8C6-496B-8527-9348E676DC1D}">
      <dgm:prSet phldrT="[Texto]"/>
      <dgm:spPr/>
      <dgm:t>
        <a:bodyPr/>
        <a:lstStyle/>
        <a:p>
          <a:r>
            <a:rPr lang="es-EC" b="1" dirty="0" smtClean="0"/>
            <a:t>Color</a:t>
          </a:r>
        </a:p>
        <a:p>
          <a:r>
            <a:rPr lang="es-EC" dirty="0" smtClean="0"/>
            <a:t>SM 2120 B Método de Platino Cobalto</a:t>
          </a:r>
        </a:p>
        <a:p>
          <a:r>
            <a:rPr lang="es-EC" dirty="0" smtClean="0"/>
            <a:t>Hacer la determinación de color lo más pronto posible.</a:t>
          </a:r>
        </a:p>
        <a:p>
          <a:r>
            <a:rPr lang="es-EC" dirty="0" smtClean="0"/>
            <a:t>Los cambios biológicos o físicos afectan al color.</a:t>
          </a:r>
          <a:endParaRPr lang="es-EC" b="1" dirty="0"/>
        </a:p>
      </dgm:t>
    </dgm:pt>
    <dgm:pt modelId="{DE64F2B1-1746-4810-937A-E4D32EFBCAED}" type="parTrans" cxnId="{1ED34FF4-5EFC-4B10-B99D-AAD2649BDE92}">
      <dgm:prSet/>
      <dgm:spPr/>
      <dgm:t>
        <a:bodyPr/>
        <a:lstStyle/>
        <a:p>
          <a:endParaRPr lang="es-EC"/>
        </a:p>
      </dgm:t>
    </dgm:pt>
    <dgm:pt modelId="{90F01646-9819-4BE9-815B-96F38A00B005}" type="sibTrans" cxnId="{1ED34FF4-5EFC-4B10-B99D-AAD2649BDE92}">
      <dgm:prSet/>
      <dgm:spPr/>
      <dgm:t>
        <a:bodyPr/>
        <a:lstStyle/>
        <a:p>
          <a:endParaRPr lang="es-EC"/>
        </a:p>
      </dgm:t>
    </dgm:pt>
    <dgm:pt modelId="{37085F4D-3917-412B-A3F3-54E1A4A98667}">
      <dgm:prSet phldrT="[Texto]"/>
      <dgm:spPr/>
      <dgm:t>
        <a:bodyPr/>
        <a:lstStyle/>
        <a:p>
          <a:r>
            <a:rPr lang="es-EC" b="1" dirty="0" smtClean="0"/>
            <a:t>Turbidez</a:t>
          </a:r>
        </a:p>
        <a:p>
          <a:r>
            <a:rPr lang="es-EC" dirty="0" smtClean="0">
              <a:solidFill>
                <a:schemeClr val="bg1"/>
              </a:solidFill>
            </a:rPr>
            <a:t>SM 2130 B</a:t>
          </a:r>
        </a:p>
        <a:p>
          <a:r>
            <a:rPr lang="es-EC" dirty="0" smtClean="0">
              <a:solidFill>
                <a:schemeClr val="bg1"/>
              </a:solidFill>
            </a:rPr>
            <a:t>Método </a:t>
          </a:r>
          <a:r>
            <a:rPr lang="es-EC" dirty="0" err="1" smtClean="0">
              <a:solidFill>
                <a:schemeClr val="bg1"/>
              </a:solidFill>
            </a:rPr>
            <a:t>Nefelométrico</a:t>
          </a:r>
          <a:endParaRPr lang="es-EC" dirty="0" smtClean="0">
            <a:solidFill>
              <a:schemeClr val="bg1"/>
            </a:solidFill>
          </a:endParaRPr>
        </a:p>
        <a:p>
          <a:r>
            <a:rPr lang="es-EC" dirty="0" smtClean="0">
              <a:solidFill>
                <a:schemeClr val="bg1"/>
              </a:solidFill>
            </a:rPr>
            <a:t>Máximo almacenar por 24 horas.</a:t>
          </a:r>
          <a:endParaRPr lang="es-EC" b="1" dirty="0" smtClean="0"/>
        </a:p>
      </dgm:t>
    </dgm:pt>
    <dgm:pt modelId="{AB5EF9FD-0B8B-436A-90A3-74DF7D12B971}" type="parTrans" cxnId="{C4955E2C-7422-416B-BFC0-721A20785C04}">
      <dgm:prSet/>
      <dgm:spPr/>
      <dgm:t>
        <a:bodyPr/>
        <a:lstStyle/>
        <a:p>
          <a:endParaRPr lang="es-EC"/>
        </a:p>
      </dgm:t>
    </dgm:pt>
    <dgm:pt modelId="{C400B63D-8EC0-4C82-BBC1-4B8B3FD0BB5A}" type="sibTrans" cxnId="{C4955E2C-7422-416B-BFC0-721A20785C04}">
      <dgm:prSet/>
      <dgm:spPr/>
      <dgm:t>
        <a:bodyPr/>
        <a:lstStyle/>
        <a:p>
          <a:endParaRPr lang="es-EC"/>
        </a:p>
      </dgm:t>
    </dgm:pt>
    <dgm:pt modelId="{EF1FB9B0-217F-4BFA-94F3-AB8BD885C208}">
      <dgm:prSet phldrT="[Texto]"/>
      <dgm:spPr/>
      <dgm:t>
        <a:bodyPr/>
        <a:lstStyle/>
        <a:p>
          <a:endParaRPr lang="es-EC" dirty="0"/>
        </a:p>
      </dgm:t>
    </dgm:pt>
    <dgm:pt modelId="{5644082C-A6A7-490D-8FB8-859E47BE1F0B}" type="sibTrans" cxnId="{2D6A1E49-6218-4AE9-BA92-A9A5F93F66AD}">
      <dgm:prSet/>
      <dgm:spPr/>
      <dgm:t>
        <a:bodyPr/>
        <a:lstStyle/>
        <a:p>
          <a:endParaRPr lang="es-EC"/>
        </a:p>
      </dgm:t>
    </dgm:pt>
    <dgm:pt modelId="{EC619BF3-A9E3-44E7-A0DE-D03E613A7385}" type="parTrans" cxnId="{2D6A1E49-6218-4AE9-BA92-A9A5F93F66AD}">
      <dgm:prSet/>
      <dgm:spPr/>
      <dgm:t>
        <a:bodyPr/>
        <a:lstStyle/>
        <a:p>
          <a:endParaRPr lang="es-EC"/>
        </a:p>
      </dgm:t>
    </dgm:pt>
    <dgm:pt modelId="{5749CF7C-7004-4E1F-AA14-36287AE6D289}" type="pres">
      <dgm:prSet presAssocID="{3942BA85-042F-4752-8676-223A17E89E1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78A164-5A2A-4180-8568-A85D306877EF}" type="pres">
      <dgm:prSet presAssocID="{405910CE-F8FA-45B3-8F62-D5C0FAAF4B2A}" presName="comp" presStyleCnt="0"/>
      <dgm:spPr/>
    </dgm:pt>
    <dgm:pt modelId="{60578D44-3624-4310-BE07-FAEBCFB98F76}" type="pres">
      <dgm:prSet presAssocID="{405910CE-F8FA-45B3-8F62-D5C0FAAF4B2A}" presName="box" presStyleLbl="node1" presStyleIdx="0" presStyleCnt="3" custLinFactNeighborX="128"/>
      <dgm:spPr/>
      <dgm:t>
        <a:bodyPr/>
        <a:lstStyle/>
        <a:p>
          <a:endParaRPr lang="es-EC"/>
        </a:p>
      </dgm:t>
    </dgm:pt>
    <dgm:pt modelId="{FBBF579C-57C4-4D32-988E-D0F430B4658B}" type="pres">
      <dgm:prSet presAssocID="{405910CE-F8FA-45B3-8F62-D5C0FAAF4B2A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79489ED-4245-419C-8F3B-DC061A2AD6F4}" type="pres">
      <dgm:prSet presAssocID="{405910CE-F8FA-45B3-8F62-D5C0FAAF4B2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B369E8-349C-45DE-B145-935D7076E5B5}" type="pres">
      <dgm:prSet presAssocID="{E09CA188-829F-4112-80A7-0C3C26DA3C2F}" presName="spacer" presStyleCnt="0"/>
      <dgm:spPr/>
    </dgm:pt>
    <dgm:pt modelId="{122C9E38-5364-4B63-9E17-BC83E5EECFB4}" type="pres">
      <dgm:prSet presAssocID="{37085F4D-3917-412B-A3F3-54E1A4A98667}" presName="comp" presStyleCnt="0"/>
      <dgm:spPr/>
    </dgm:pt>
    <dgm:pt modelId="{E2DDE057-5292-449E-816A-3AEFEA2E896D}" type="pres">
      <dgm:prSet presAssocID="{37085F4D-3917-412B-A3F3-54E1A4A98667}" presName="box" presStyleLbl="node1" presStyleIdx="1" presStyleCnt="3" custLinFactNeighborX="1020" custLinFactNeighborY="-411"/>
      <dgm:spPr/>
      <dgm:t>
        <a:bodyPr/>
        <a:lstStyle/>
        <a:p>
          <a:endParaRPr lang="es-EC"/>
        </a:p>
      </dgm:t>
    </dgm:pt>
    <dgm:pt modelId="{F856F26A-9423-40E2-BBE7-87C27287FF28}" type="pres">
      <dgm:prSet presAssocID="{37085F4D-3917-412B-A3F3-54E1A4A9866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09A8835-CE80-46AB-A414-5D2F6D25E8BF}" type="pres">
      <dgm:prSet presAssocID="{37085F4D-3917-412B-A3F3-54E1A4A9866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93C1B1-7594-485C-BF03-0D450B60ADEF}" type="pres">
      <dgm:prSet presAssocID="{C400B63D-8EC0-4C82-BBC1-4B8B3FD0BB5A}" presName="spacer" presStyleCnt="0"/>
      <dgm:spPr/>
    </dgm:pt>
    <dgm:pt modelId="{841F4DB3-C171-4FA8-BEFF-4ED43487044E}" type="pres">
      <dgm:prSet presAssocID="{F5868E67-A8C6-496B-8527-9348E676DC1D}" presName="comp" presStyleCnt="0"/>
      <dgm:spPr/>
    </dgm:pt>
    <dgm:pt modelId="{C6DE318F-6403-4018-B412-A1AFB7057697}" type="pres">
      <dgm:prSet presAssocID="{F5868E67-A8C6-496B-8527-9348E676DC1D}" presName="box" presStyleLbl="node1" presStyleIdx="2" presStyleCnt="3"/>
      <dgm:spPr/>
      <dgm:t>
        <a:bodyPr/>
        <a:lstStyle/>
        <a:p>
          <a:endParaRPr lang="es-EC"/>
        </a:p>
      </dgm:t>
    </dgm:pt>
    <dgm:pt modelId="{3DEE84FD-8684-41EC-9909-83D12E492441}" type="pres">
      <dgm:prSet presAssocID="{F5868E67-A8C6-496B-8527-9348E676DC1D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25710EB-1824-479F-BF83-1BBF46466AB7}" type="pres">
      <dgm:prSet presAssocID="{F5868E67-A8C6-496B-8527-9348E676DC1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9EC7C98-AB6B-400E-9576-F12CD307350E}" type="presOf" srcId="{37085F4D-3917-412B-A3F3-54E1A4A98667}" destId="{F09A8835-CE80-46AB-A414-5D2F6D25E8BF}" srcOrd="1" destOrd="0" presId="urn:microsoft.com/office/officeart/2005/8/layout/vList4#6"/>
    <dgm:cxn modelId="{CD22DB1C-1348-4ABF-B8BA-58233B6E53CA}" type="presOf" srcId="{F5868E67-A8C6-496B-8527-9348E676DC1D}" destId="{C6DE318F-6403-4018-B412-A1AFB7057697}" srcOrd="0" destOrd="0" presId="urn:microsoft.com/office/officeart/2005/8/layout/vList4#6"/>
    <dgm:cxn modelId="{506044A8-62D3-47D1-85D3-D3E94E51547E}" type="presOf" srcId="{EF1FB9B0-217F-4BFA-94F3-AB8BD885C208}" destId="{825710EB-1824-479F-BF83-1BBF46466AB7}" srcOrd="1" destOrd="1" presId="urn:microsoft.com/office/officeart/2005/8/layout/vList4#6"/>
    <dgm:cxn modelId="{AA14BC58-9740-4B50-A9A3-CFDC311F76BA}" type="presOf" srcId="{EF1FB9B0-217F-4BFA-94F3-AB8BD885C208}" destId="{C6DE318F-6403-4018-B412-A1AFB7057697}" srcOrd="0" destOrd="1" presId="urn:microsoft.com/office/officeart/2005/8/layout/vList4#6"/>
    <dgm:cxn modelId="{2EE5855C-6D41-4DF1-9178-7E50CD6EBEE1}" type="presOf" srcId="{37085F4D-3917-412B-A3F3-54E1A4A98667}" destId="{E2DDE057-5292-449E-816A-3AEFEA2E896D}" srcOrd="0" destOrd="0" presId="urn:microsoft.com/office/officeart/2005/8/layout/vList4#6"/>
    <dgm:cxn modelId="{2D6A1E49-6218-4AE9-BA92-A9A5F93F66AD}" srcId="{F5868E67-A8C6-496B-8527-9348E676DC1D}" destId="{EF1FB9B0-217F-4BFA-94F3-AB8BD885C208}" srcOrd="0" destOrd="0" parTransId="{EC619BF3-A9E3-44E7-A0DE-D03E613A7385}" sibTransId="{5644082C-A6A7-490D-8FB8-859E47BE1F0B}"/>
    <dgm:cxn modelId="{1ED34FF4-5EFC-4B10-B99D-AAD2649BDE92}" srcId="{3942BA85-042F-4752-8676-223A17E89E1F}" destId="{F5868E67-A8C6-496B-8527-9348E676DC1D}" srcOrd="2" destOrd="0" parTransId="{DE64F2B1-1746-4810-937A-E4D32EFBCAED}" sibTransId="{90F01646-9819-4BE9-815B-96F38A00B005}"/>
    <dgm:cxn modelId="{6FCA5338-AEDA-44C7-BA3F-01AD5BB7DBFE}" srcId="{3942BA85-042F-4752-8676-223A17E89E1F}" destId="{405910CE-F8FA-45B3-8F62-D5C0FAAF4B2A}" srcOrd="0" destOrd="0" parTransId="{37FBA0ED-24E5-4385-BF0E-75ACAB0A05B3}" sibTransId="{E09CA188-829F-4112-80A7-0C3C26DA3C2F}"/>
    <dgm:cxn modelId="{FC2B26FE-7950-4181-A9B1-EF4F54517B2A}" type="presOf" srcId="{405910CE-F8FA-45B3-8F62-D5C0FAAF4B2A}" destId="{079489ED-4245-419C-8F3B-DC061A2AD6F4}" srcOrd="1" destOrd="0" presId="urn:microsoft.com/office/officeart/2005/8/layout/vList4#6"/>
    <dgm:cxn modelId="{FDADC033-E6E5-483F-B8F6-7B76DDA97AFB}" type="presOf" srcId="{F5868E67-A8C6-496B-8527-9348E676DC1D}" destId="{825710EB-1824-479F-BF83-1BBF46466AB7}" srcOrd="1" destOrd="0" presId="urn:microsoft.com/office/officeart/2005/8/layout/vList4#6"/>
    <dgm:cxn modelId="{26A8CF6F-F3F7-42D8-BECB-D3E33C0F7289}" type="presOf" srcId="{405910CE-F8FA-45B3-8F62-D5C0FAAF4B2A}" destId="{60578D44-3624-4310-BE07-FAEBCFB98F76}" srcOrd="0" destOrd="0" presId="urn:microsoft.com/office/officeart/2005/8/layout/vList4#6"/>
    <dgm:cxn modelId="{9E9B6233-39A3-4114-BF35-DB940EC7EC33}" type="presOf" srcId="{3942BA85-042F-4752-8676-223A17E89E1F}" destId="{5749CF7C-7004-4E1F-AA14-36287AE6D289}" srcOrd="0" destOrd="0" presId="urn:microsoft.com/office/officeart/2005/8/layout/vList4#6"/>
    <dgm:cxn modelId="{C4955E2C-7422-416B-BFC0-721A20785C04}" srcId="{3942BA85-042F-4752-8676-223A17E89E1F}" destId="{37085F4D-3917-412B-A3F3-54E1A4A98667}" srcOrd="1" destOrd="0" parTransId="{AB5EF9FD-0B8B-436A-90A3-74DF7D12B971}" sibTransId="{C400B63D-8EC0-4C82-BBC1-4B8B3FD0BB5A}"/>
    <dgm:cxn modelId="{1A93060A-C637-4FF6-8C3D-96A215459A68}" type="presParOf" srcId="{5749CF7C-7004-4E1F-AA14-36287AE6D289}" destId="{5778A164-5A2A-4180-8568-A85D306877EF}" srcOrd="0" destOrd="0" presId="urn:microsoft.com/office/officeart/2005/8/layout/vList4#6"/>
    <dgm:cxn modelId="{04C6DF21-C996-4884-9576-761B744EF4CB}" type="presParOf" srcId="{5778A164-5A2A-4180-8568-A85D306877EF}" destId="{60578D44-3624-4310-BE07-FAEBCFB98F76}" srcOrd="0" destOrd="0" presId="urn:microsoft.com/office/officeart/2005/8/layout/vList4#6"/>
    <dgm:cxn modelId="{6333CBA9-8AC4-41AF-B1AC-C26B63DAC8FD}" type="presParOf" srcId="{5778A164-5A2A-4180-8568-A85D306877EF}" destId="{FBBF579C-57C4-4D32-988E-D0F430B4658B}" srcOrd="1" destOrd="0" presId="urn:microsoft.com/office/officeart/2005/8/layout/vList4#6"/>
    <dgm:cxn modelId="{A3FD573E-E255-43DD-929D-F0113EB9A764}" type="presParOf" srcId="{5778A164-5A2A-4180-8568-A85D306877EF}" destId="{079489ED-4245-419C-8F3B-DC061A2AD6F4}" srcOrd="2" destOrd="0" presId="urn:microsoft.com/office/officeart/2005/8/layout/vList4#6"/>
    <dgm:cxn modelId="{45FA990D-EC07-4779-B298-F2ED08710D51}" type="presParOf" srcId="{5749CF7C-7004-4E1F-AA14-36287AE6D289}" destId="{28B369E8-349C-45DE-B145-935D7076E5B5}" srcOrd="1" destOrd="0" presId="urn:microsoft.com/office/officeart/2005/8/layout/vList4#6"/>
    <dgm:cxn modelId="{AE62A1FC-F9DD-4B6F-A530-F6B1ACE41DA3}" type="presParOf" srcId="{5749CF7C-7004-4E1F-AA14-36287AE6D289}" destId="{122C9E38-5364-4B63-9E17-BC83E5EECFB4}" srcOrd="2" destOrd="0" presId="urn:microsoft.com/office/officeart/2005/8/layout/vList4#6"/>
    <dgm:cxn modelId="{6A0BC37D-BC5D-4586-B661-DD72B6870B3E}" type="presParOf" srcId="{122C9E38-5364-4B63-9E17-BC83E5EECFB4}" destId="{E2DDE057-5292-449E-816A-3AEFEA2E896D}" srcOrd="0" destOrd="0" presId="urn:microsoft.com/office/officeart/2005/8/layout/vList4#6"/>
    <dgm:cxn modelId="{B1530670-B78B-41C3-9C11-1F27EE5F7A43}" type="presParOf" srcId="{122C9E38-5364-4B63-9E17-BC83E5EECFB4}" destId="{F856F26A-9423-40E2-BBE7-87C27287FF28}" srcOrd="1" destOrd="0" presId="urn:microsoft.com/office/officeart/2005/8/layout/vList4#6"/>
    <dgm:cxn modelId="{126C0F75-1B3B-42B0-A145-26DF92D80BA5}" type="presParOf" srcId="{122C9E38-5364-4B63-9E17-BC83E5EECFB4}" destId="{F09A8835-CE80-46AB-A414-5D2F6D25E8BF}" srcOrd="2" destOrd="0" presId="urn:microsoft.com/office/officeart/2005/8/layout/vList4#6"/>
    <dgm:cxn modelId="{AB81A788-3343-490F-8F41-0853DE218791}" type="presParOf" srcId="{5749CF7C-7004-4E1F-AA14-36287AE6D289}" destId="{9993C1B1-7594-485C-BF03-0D450B60ADEF}" srcOrd="3" destOrd="0" presId="urn:microsoft.com/office/officeart/2005/8/layout/vList4#6"/>
    <dgm:cxn modelId="{B16364ED-AAB0-42E5-BBC0-83D72286D25E}" type="presParOf" srcId="{5749CF7C-7004-4E1F-AA14-36287AE6D289}" destId="{841F4DB3-C171-4FA8-BEFF-4ED43487044E}" srcOrd="4" destOrd="0" presId="urn:microsoft.com/office/officeart/2005/8/layout/vList4#6"/>
    <dgm:cxn modelId="{7F5278A5-E21F-4D29-B198-54F041A4718C}" type="presParOf" srcId="{841F4DB3-C171-4FA8-BEFF-4ED43487044E}" destId="{C6DE318F-6403-4018-B412-A1AFB7057697}" srcOrd="0" destOrd="0" presId="urn:microsoft.com/office/officeart/2005/8/layout/vList4#6"/>
    <dgm:cxn modelId="{70A2F3E9-A86F-455C-ABD0-E9885FB68251}" type="presParOf" srcId="{841F4DB3-C171-4FA8-BEFF-4ED43487044E}" destId="{3DEE84FD-8684-41EC-9909-83D12E492441}" srcOrd="1" destOrd="0" presId="urn:microsoft.com/office/officeart/2005/8/layout/vList4#6"/>
    <dgm:cxn modelId="{6045C327-A231-4107-A0EA-C4F0FE922602}" type="presParOf" srcId="{841F4DB3-C171-4FA8-BEFF-4ED43487044E}" destId="{825710EB-1824-479F-BF83-1BBF46466AB7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942BA85-042F-4752-8676-223A17E89E1F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05910CE-F8FA-45B3-8F62-D5C0FAAF4B2A}">
      <dgm:prSet phldrT="[Texto]" custT="1"/>
      <dgm:spPr/>
      <dgm:t>
        <a:bodyPr/>
        <a:lstStyle/>
        <a:p>
          <a:r>
            <a:rPr lang="es-EC" sz="2400" b="1" dirty="0" smtClean="0"/>
            <a:t>Sólidos Totales</a:t>
          </a:r>
          <a:endParaRPr lang="es-EC" sz="2400" b="1" dirty="0"/>
        </a:p>
      </dgm:t>
    </dgm:pt>
    <dgm:pt modelId="{37FBA0ED-24E5-4385-BF0E-75ACAB0A05B3}" type="parTrans" cxnId="{6FCA5338-AEDA-44C7-BA3F-01AD5BB7DBFE}">
      <dgm:prSet/>
      <dgm:spPr/>
      <dgm:t>
        <a:bodyPr/>
        <a:lstStyle/>
        <a:p>
          <a:endParaRPr lang="es-EC"/>
        </a:p>
      </dgm:t>
    </dgm:pt>
    <dgm:pt modelId="{E09CA188-829F-4112-80A7-0C3C26DA3C2F}" type="sibTrans" cxnId="{6FCA5338-AEDA-44C7-BA3F-01AD5BB7DBFE}">
      <dgm:prSet/>
      <dgm:spPr/>
      <dgm:t>
        <a:bodyPr/>
        <a:lstStyle/>
        <a:p>
          <a:endParaRPr lang="es-EC"/>
        </a:p>
      </dgm:t>
    </dgm:pt>
    <dgm:pt modelId="{37085F4D-3917-412B-A3F3-54E1A4A98667}">
      <dgm:prSet phldrT="[Texto]" custT="1"/>
      <dgm:spPr/>
      <dgm:t>
        <a:bodyPr/>
        <a:lstStyle/>
        <a:p>
          <a:r>
            <a:rPr lang="es-EC" sz="2400" b="1" dirty="0" smtClean="0"/>
            <a:t>DQO</a:t>
          </a:r>
        </a:p>
        <a:p>
          <a:r>
            <a:rPr lang="es-EC" sz="2000" dirty="0" smtClean="0"/>
            <a:t>Las muestras no deben tener cámara de aire</a:t>
          </a:r>
        </a:p>
        <a:p>
          <a:r>
            <a:rPr lang="es-EC" sz="2000" dirty="0" smtClean="0"/>
            <a:t>SM 5520 D</a:t>
          </a:r>
        </a:p>
        <a:p>
          <a:r>
            <a:rPr lang="es-EC" sz="2000" dirty="0" smtClean="0"/>
            <a:t>Método Colorimétrico</a:t>
          </a:r>
        </a:p>
        <a:p>
          <a:r>
            <a:rPr lang="es-EC" sz="2000" dirty="0" smtClean="0"/>
            <a:t>Si se acidifica con H2SO4 con pH &lt; 2, se puede analizar antes de los 7 días.</a:t>
          </a:r>
          <a:endParaRPr lang="es-EC" sz="2000" b="1" dirty="0" smtClean="0"/>
        </a:p>
      </dgm:t>
    </dgm:pt>
    <dgm:pt modelId="{AB5EF9FD-0B8B-436A-90A3-74DF7D12B971}" type="parTrans" cxnId="{C4955E2C-7422-416B-BFC0-721A20785C04}">
      <dgm:prSet/>
      <dgm:spPr/>
      <dgm:t>
        <a:bodyPr/>
        <a:lstStyle/>
        <a:p>
          <a:endParaRPr lang="es-EC"/>
        </a:p>
      </dgm:t>
    </dgm:pt>
    <dgm:pt modelId="{C400B63D-8EC0-4C82-BBC1-4B8B3FD0BB5A}" type="sibTrans" cxnId="{C4955E2C-7422-416B-BFC0-721A20785C04}">
      <dgm:prSet/>
      <dgm:spPr/>
      <dgm:t>
        <a:bodyPr/>
        <a:lstStyle/>
        <a:p>
          <a:endParaRPr lang="es-EC"/>
        </a:p>
      </dgm:t>
    </dgm:pt>
    <dgm:pt modelId="{572C405F-B23E-4992-A011-6FAF6D05B7B7}">
      <dgm:prSet phldrT="[Texto]" custT="1"/>
      <dgm:spPr/>
      <dgm:t>
        <a:bodyPr/>
        <a:lstStyle/>
        <a:p>
          <a:r>
            <a:rPr lang="es-EC" sz="2000" dirty="0" smtClean="0"/>
            <a:t>SM 2540 B</a:t>
          </a:r>
          <a:endParaRPr lang="es-EC" sz="2000" dirty="0"/>
        </a:p>
      </dgm:t>
    </dgm:pt>
    <dgm:pt modelId="{4715FE01-8E28-4E83-8A60-327B6ED1DDCB}" type="parTrans" cxnId="{3D60EDE4-C9DC-4C4B-9765-DBE38062C5ED}">
      <dgm:prSet/>
      <dgm:spPr/>
      <dgm:t>
        <a:bodyPr/>
        <a:lstStyle/>
        <a:p>
          <a:endParaRPr lang="es-EC"/>
        </a:p>
      </dgm:t>
    </dgm:pt>
    <dgm:pt modelId="{6E8146C7-B113-4F5B-9A30-DF7FE5302C87}" type="sibTrans" cxnId="{3D60EDE4-C9DC-4C4B-9765-DBE38062C5ED}">
      <dgm:prSet/>
      <dgm:spPr/>
      <dgm:t>
        <a:bodyPr/>
        <a:lstStyle/>
        <a:p>
          <a:endParaRPr lang="es-EC"/>
        </a:p>
      </dgm:t>
    </dgm:pt>
    <dgm:pt modelId="{6B582668-A51E-4F90-961C-A28C3B723D73}">
      <dgm:prSet phldrT="[Texto]" custT="1"/>
      <dgm:spPr/>
      <dgm:t>
        <a:bodyPr/>
        <a:lstStyle/>
        <a:p>
          <a:r>
            <a:rPr lang="es-EC" sz="2000" dirty="0" smtClean="0"/>
            <a:t>Método Gravimétrico, 103-105°C</a:t>
          </a:r>
          <a:endParaRPr lang="es-EC" sz="2000" dirty="0"/>
        </a:p>
      </dgm:t>
    </dgm:pt>
    <dgm:pt modelId="{76F16EED-3B6F-41FC-9C1F-0B674AB36027}" type="parTrans" cxnId="{1EFC6DE5-74B0-4BDE-9CDA-050DC992A9AB}">
      <dgm:prSet/>
      <dgm:spPr/>
      <dgm:t>
        <a:bodyPr/>
        <a:lstStyle/>
        <a:p>
          <a:endParaRPr lang="es-EC"/>
        </a:p>
      </dgm:t>
    </dgm:pt>
    <dgm:pt modelId="{ED4AB342-3A42-44F7-86EA-8A8ECC86F954}" type="sibTrans" cxnId="{1EFC6DE5-74B0-4BDE-9CDA-050DC992A9AB}">
      <dgm:prSet/>
      <dgm:spPr/>
      <dgm:t>
        <a:bodyPr/>
        <a:lstStyle/>
        <a:p>
          <a:endParaRPr lang="es-EC"/>
        </a:p>
      </dgm:t>
    </dgm:pt>
    <dgm:pt modelId="{6513D5CD-7466-401B-997F-CCC831C2C09E}">
      <dgm:prSet phldrT="[Texto]" custT="1"/>
      <dgm:spPr/>
      <dgm:t>
        <a:bodyPr/>
        <a:lstStyle/>
        <a:p>
          <a:r>
            <a:rPr lang="es-EC" sz="2000" dirty="0" smtClean="0"/>
            <a:t>Analizar antes de los 7 días.</a:t>
          </a:r>
          <a:endParaRPr lang="es-EC" sz="2000" dirty="0"/>
        </a:p>
      </dgm:t>
    </dgm:pt>
    <dgm:pt modelId="{3189EFE9-D838-4480-9992-BD1665A5EC74}" type="parTrans" cxnId="{4AB5673D-747D-4A56-9061-438A3A443E49}">
      <dgm:prSet/>
      <dgm:spPr/>
      <dgm:t>
        <a:bodyPr/>
        <a:lstStyle/>
        <a:p>
          <a:endParaRPr lang="es-EC"/>
        </a:p>
      </dgm:t>
    </dgm:pt>
    <dgm:pt modelId="{9B8AE286-BF52-4839-864F-F4E503D77271}" type="sibTrans" cxnId="{4AB5673D-747D-4A56-9061-438A3A443E49}">
      <dgm:prSet/>
      <dgm:spPr/>
      <dgm:t>
        <a:bodyPr/>
        <a:lstStyle/>
        <a:p>
          <a:endParaRPr lang="es-EC"/>
        </a:p>
      </dgm:t>
    </dgm:pt>
    <dgm:pt modelId="{5749CF7C-7004-4E1F-AA14-36287AE6D289}" type="pres">
      <dgm:prSet presAssocID="{3942BA85-042F-4752-8676-223A17E89E1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78A164-5A2A-4180-8568-A85D306877EF}" type="pres">
      <dgm:prSet presAssocID="{405910CE-F8FA-45B3-8F62-D5C0FAAF4B2A}" presName="comp" presStyleCnt="0"/>
      <dgm:spPr/>
    </dgm:pt>
    <dgm:pt modelId="{60578D44-3624-4310-BE07-FAEBCFB98F76}" type="pres">
      <dgm:prSet presAssocID="{405910CE-F8FA-45B3-8F62-D5C0FAAF4B2A}" presName="box" presStyleLbl="node1" presStyleIdx="0" presStyleCnt="2" custLinFactNeighborX="-764" custLinFactNeighborY="-934"/>
      <dgm:spPr/>
      <dgm:t>
        <a:bodyPr/>
        <a:lstStyle/>
        <a:p>
          <a:endParaRPr lang="es-EC"/>
        </a:p>
      </dgm:t>
    </dgm:pt>
    <dgm:pt modelId="{FBBF579C-57C4-4D32-988E-D0F430B4658B}" type="pres">
      <dgm:prSet presAssocID="{405910CE-F8FA-45B3-8F62-D5C0FAAF4B2A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79489ED-4245-419C-8F3B-DC061A2AD6F4}" type="pres">
      <dgm:prSet presAssocID="{405910CE-F8FA-45B3-8F62-D5C0FAAF4B2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B369E8-349C-45DE-B145-935D7076E5B5}" type="pres">
      <dgm:prSet presAssocID="{E09CA188-829F-4112-80A7-0C3C26DA3C2F}" presName="spacer" presStyleCnt="0"/>
      <dgm:spPr/>
    </dgm:pt>
    <dgm:pt modelId="{122C9E38-5364-4B63-9E17-BC83E5EECFB4}" type="pres">
      <dgm:prSet presAssocID="{37085F4D-3917-412B-A3F3-54E1A4A98667}" presName="comp" presStyleCnt="0"/>
      <dgm:spPr/>
    </dgm:pt>
    <dgm:pt modelId="{E2DDE057-5292-449E-816A-3AEFEA2E896D}" type="pres">
      <dgm:prSet presAssocID="{37085F4D-3917-412B-A3F3-54E1A4A98667}" presName="box" presStyleLbl="node1" presStyleIdx="1" presStyleCnt="2" custLinFactNeighborX="1020" custLinFactNeighborY="2337"/>
      <dgm:spPr/>
      <dgm:t>
        <a:bodyPr/>
        <a:lstStyle/>
        <a:p>
          <a:endParaRPr lang="es-EC"/>
        </a:p>
      </dgm:t>
    </dgm:pt>
    <dgm:pt modelId="{F856F26A-9423-40E2-BBE7-87C27287FF28}" type="pres">
      <dgm:prSet presAssocID="{37085F4D-3917-412B-A3F3-54E1A4A98667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09A8835-CE80-46AB-A414-5D2F6D25E8BF}" type="pres">
      <dgm:prSet presAssocID="{37085F4D-3917-412B-A3F3-54E1A4A9866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EFC6DE5-74B0-4BDE-9CDA-050DC992A9AB}" srcId="{405910CE-F8FA-45B3-8F62-D5C0FAAF4B2A}" destId="{6B582668-A51E-4F90-961C-A28C3B723D73}" srcOrd="1" destOrd="0" parTransId="{76F16EED-3B6F-41FC-9C1F-0B674AB36027}" sibTransId="{ED4AB342-3A42-44F7-86EA-8A8ECC86F954}"/>
    <dgm:cxn modelId="{3D60EDE4-C9DC-4C4B-9765-DBE38062C5ED}" srcId="{405910CE-F8FA-45B3-8F62-D5C0FAAF4B2A}" destId="{572C405F-B23E-4992-A011-6FAF6D05B7B7}" srcOrd="0" destOrd="0" parTransId="{4715FE01-8E28-4E83-8A60-327B6ED1DDCB}" sibTransId="{6E8146C7-B113-4F5B-9A30-DF7FE5302C87}"/>
    <dgm:cxn modelId="{41213B90-3CB7-4905-86EE-A4EF84F801CF}" type="presOf" srcId="{6B582668-A51E-4F90-961C-A28C3B723D73}" destId="{60578D44-3624-4310-BE07-FAEBCFB98F76}" srcOrd="0" destOrd="2" presId="urn:microsoft.com/office/officeart/2005/8/layout/vList4#5"/>
    <dgm:cxn modelId="{189BF82F-8A00-4F1D-BD22-3110781EC850}" type="presOf" srcId="{6513D5CD-7466-401B-997F-CCC831C2C09E}" destId="{079489ED-4245-419C-8F3B-DC061A2AD6F4}" srcOrd="1" destOrd="3" presId="urn:microsoft.com/office/officeart/2005/8/layout/vList4#5"/>
    <dgm:cxn modelId="{98DB3072-83CE-4685-9A59-E2206826CE9F}" type="presOf" srcId="{572C405F-B23E-4992-A011-6FAF6D05B7B7}" destId="{079489ED-4245-419C-8F3B-DC061A2AD6F4}" srcOrd="1" destOrd="1" presId="urn:microsoft.com/office/officeart/2005/8/layout/vList4#5"/>
    <dgm:cxn modelId="{C33E3B53-D430-4BC9-9642-588C6CE89CA5}" type="presOf" srcId="{6B582668-A51E-4F90-961C-A28C3B723D73}" destId="{079489ED-4245-419C-8F3B-DC061A2AD6F4}" srcOrd="1" destOrd="2" presId="urn:microsoft.com/office/officeart/2005/8/layout/vList4#5"/>
    <dgm:cxn modelId="{63D9A3E8-15CD-4C40-ABA0-AD5CA622F079}" type="presOf" srcId="{37085F4D-3917-412B-A3F3-54E1A4A98667}" destId="{F09A8835-CE80-46AB-A414-5D2F6D25E8BF}" srcOrd="1" destOrd="0" presId="urn:microsoft.com/office/officeart/2005/8/layout/vList4#5"/>
    <dgm:cxn modelId="{5176EB53-0DF8-4BE2-A5AA-EAEA2169C46E}" type="presOf" srcId="{37085F4D-3917-412B-A3F3-54E1A4A98667}" destId="{E2DDE057-5292-449E-816A-3AEFEA2E896D}" srcOrd="0" destOrd="0" presId="urn:microsoft.com/office/officeart/2005/8/layout/vList4#5"/>
    <dgm:cxn modelId="{C4955E2C-7422-416B-BFC0-721A20785C04}" srcId="{3942BA85-042F-4752-8676-223A17E89E1F}" destId="{37085F4D-3917-412B-A3F3-54E1A4A98667}" srcOrd="1" destOrd="0" parTransId="{AB5EF9FD-0B8B-436A-90A3-74DF7D12B971}" sibTransId="{C400B63D-8EC0-4C82-BBC1-4B8B3FD0BB5A}"/>
    <dgm:cxn modelId="{02A3DFA9-345C-4387-AD78-00D205D2E61F}" type="presOf" srcId="{6513D5CD-7466-401B-997F-CCC831C2C09E}" destId="{60578D44-3624-4310-BE07-FAEBCFB98F76}" srcOrd="0" destOrd="3" presId="urn:microsoft.com/office/officeart/2005/8/layout/vList4#5"/>
    <dgm:cxn modelId="{35FAD32F-3537-4727-90B1-446D57792644}" type="presOf" srcId="{3942BA85-042F-4752-8676-223A17E89E1F}" destId="{5749CF7C-7004-4E1F-AA14-36287AE6D289}" srcOrd="0" destOrd="0" presId="urn:microsoft.com/office/officeart/2005/8/layout/vList4#5"/>
    <dgm:cxn modelId="{6FCA5338-AEDA-44C7-BA3F-01AD5BB7DBFE}" srcId="{3942BA85-042F-4752-8676-223A17E89E1F}" destId="{405910CE-F8FA-45B3-8F62-D5C0FAAF4B2A}" srcOrd="0" destOrd="0" parTransId="{37FBA0ED-24E5-4385-BF0E-75ACAB0A05B3}" sibTransId="{E09CA188-829F-4112-80A7-0C3C26DA3C2F}"/>
    <dgm:cxn modelId="{ADDAF61A-A627-4F32-B865-3D039902778B}" type="presOf" srcId="{405910CE-F8FA-45B3-8F62-D5C0FAAF4B2A}" destId="{60578D44-3624-4310-BE07-FAEBCFB98F76}" srcOrd="0" destOrd="0" presId="urn:microsoft.com/office/officeart/2005/8/layout/vList4#5"/>
    <dgm:cxn modelId="{6664FA60-A5B3-40B3-A95B-695E2BE6A338}" type="presOf" srcId="{405910CE-F8FA-45B3-8F62-D5C0FAAF4B2A}" destId="{079489ED-4245-419C-8F3B-DC061A2AD6F4}" srcOrd="1" destOrd="0" presId="urn:microsoft.com/office/officeart/2005/8/layout/vList4#5"/>
    <dgm:cxn modelId="{4AB5673D-747D-4A56-9061-438A3A443E49}" srcId="{405910CE-F8FA-45B3-8F62-D5C0FAAF4B2A}" destId="{6513D5CD-7466-401B-997F-CCC831C2C09E}" srcOrd="2" destOrd="0" parTransId="{3189EFE9-D838-4480-9992-BD1665A5EC74}" sibTransId="{9B8AE286-BF52-4839-864F-F4E503D77271}"/>
    <dgm:cxn modelId="{E5A8FB3C-8464-44F3-A45C-9379861CAC3D}" type="presOf" srcId="{572C405F-B23E-4992-A011-6FAF6D05B7B7}" destId="{60578D44-3624-4310-BE07-FAEBCFB98F76}" srcOrd="0" destOrd="1" presId="urn:microsoft.com/office/officeart/2005/8/layout/vList4#5"/>
    <dgm:cxn modelId="{48FFDF8B-77E3-4EEB-98DE-92873277B15C}" type="presParOf" srcId="{5749CF7C-7004-4E1F-AA14-36287AE6D289}" destId="{5778A164-5A2A-4180-8568-A85D306877EF}" srcOrd="0" destOrd="0" presId="urn:microsoft.com/office/officeart/2005/8/layout/vList4#5"/>
    <dgm:cxn modelId="{85284861-5977-4B73-870B-C03FFE438797}" type="presParOf" srcId="{5778A164-5A2A-4180-8568-A85D306877EF}" destId="{60578D44-3624-4310-BE07-FAEBCFB98F76}" srcOrd="0" destOrd="0" presId="urn:microsoft.com/office/officeart/2005/8/layout/vList4#5"/>
    <dgm:cxn modelId="{116ED79D-D229-45A4-80B9-0ECCD09524E3}" type="presParOf" srcId="{5778A164-5A2A-4180-8568-A85D306877EF}" destId="{FBBF579C-57C4-4D32-988E-D0F430B4658B}" srcOrd="1" destOrd="0" presId="urn:microsoft.com/office/officeart/2005/8/layout/vList4#5"/>
    <dgm:cxn modelId="{F523E369-ABD0-42C5-A21B-FC6DB5432F35}" type="presParOf" srcId="{5778A164-5A2A-4180-8568-A85D306877EF}" destId="{079489ED-4245-419C-8F3B-DC061A2AD6F4}" srcOrd="2" destOrd="0" presId="urn:microsoft.com/office/officeart/2005/8/layout/vList4#5"/>
    <dgm:cxn modelId="{F462E595-C9AB-45AA-B5F2-0513DE2999C1}" type="presParOf" srcId="{5749CF7C-7004-4E1F-AA14-36287AE6D289}" destId="{28B369E8-349C-45DE-B145-935D7076E5B5}" srcOrd="1" destOrd="0" presId="urn:microsoft.com/office/officeart/2005/8/layout/vList4#5"/>
    <dgm:cxn modelId="{BBA31EF5-C0D2-4ED5-823C-B256FFC87DDF}" type="presParOf" srcId="{5749CF7C-7004-4E1F-AA14-36287AE6D289}" destId="{122C9E38-5364-4B63-9E17-BC83E5EECFB4}" srcOrd="2" destOrd="0" presId="urn:microsoft.com/office/officeart/2005/8/layout/vList4#5"/>
    <dgm:cxn modelId="{B3588863-A128-4C0D-A9C1-135BEC0A2956}" type="presParOf" srcId="{122C9E38-5364-4B63-9E17-BC83E5EECFB4}" destId="{E2DDE057-5292-449E-816A-3AEFEA2E896D}" srcOrd="0" destOrd="0" presId="urn:microsoft.com/office/officeart/2005/8/layout/vList4#5"/>
    <dgm:cxn modelId="{06F69BD0-7530-4F71-832F-393D51D7B0E1}" type="presParOf" srcId="{122C9E38-5364-4B63-9E17-BC83E5EECFB4}" destId="{F856F26A-9423-40E2-BBE7-87C27287FF28}" srcOrd="1" destOrd="0" presId="urn:microsoft.com/office/officeart/2005/8/layout/vList4#5"/>
    <dgm:cxn modelId="{F21FC073-4A8A-4570-9EB5-14D9EA7696DC}" type="presParOf" srcId="{122C9E38-5364-4B63-9E17-BC83E5EECFB4}" destId="{F09A8835-CE80-46AB-A414-5D2F6D25E8BF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ECE41B-5039-4C96-B83E-9423D084476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D3D5FC5-49A4-4ABC-BC55-FD59670A4B4B}">
      <dgm:prSet phldrT="[Texto]"/>
      <dgm:spPr/>
      <dgm:t>
        <a:bodyPr/>
        <a:lstStyle/>
        <a:p>
          <a:r>
            <a:rPr lang="es-ES" dirty="0" smtClean="0"/>
            <a:t>Plan de Manejo</a:t>
          </a:r>
          <a:endParaRPr lang="es-ES" dirty="0"/>
        </a:p>
      </dgm:t>
    </dgm:pt>
    <dgm:pt modelId="{31A1CEFF-9C42-48F0-BF35-54572390D9AE}" type="parTrans" cxnId="{A48F88CD-A87C-42D4-BAC2-28461A3268E0}">
      <dgm:prSet/>
      <dgm:spPr/>
      <dgm:t>
        <a:bodyPr/>
        <a:lstStyle/>
        <a:p>
          <a:endParaRPr lang="es-ES"/>
        </a:p>
      </dgm:t>
    </dgm:pt>
    <dgm:pt modelId="{E6630009-EC27-4D50-83FA-A013092C19D1}" type="sibTrans" cxnId="{A48F88CD-A87C-42D4-BAC2-28461A3268E0}">
      <dgm:prSet/>
      <dgm:spPr/>
      <dgm:t>
        <a:bodyPr/>
        <a:lstStyle/>
        <a:p>
          <a:endParaRPr lang="es-ES"/>
        </a:p>
      </dgm:t>
    </dgm:pt>
    <dgm:pt modelId="{6AA87E3F-9909-4C60-B80D-FA2FA1199C25}">
      <dgm:prSet phldrT="[Texto]"/>
      <dgm:spPr/>
      <dgm:t>
        <a:bodyPr/>
        <a:lstStyle/>
        <a:p>
          <a:r>
            <a:rPr lang="es-ES" dirty="0" smtClean="0"/>
            <a:t>Calidad de las aguas</a:t>
          </a:r>
          <a:endParaRPr lang="es-ES" dirty="0"/>
        </a:p>
      </dgm:t>
    </dgm:pt>
    <dgm:pt modelId="{E345BD21-CB85-4441-B416-090BBB756573}" type="parTrans" cxnId="{EE2D6AC0-5D3A-4194-93BE-A385956F1C8C}">
      <dgm:prSet/>
      <dgm:spPr/>
      <dgm:t>
        <a:bodyPr/>
        <a:lstStyle/>
        <a:p>
          <a:endParaRPr lang="es-ES"/>
        </a:p>
      </dgm:t>
    </dgm:pt>
    <dgm:pt modelId="{323182F2-88FC-49B2-ACA1-AD5E645BD191}" type="sibTrans" cxnId="{EE2D6AC0-5D3A-4194-93BE-A385956F1C8C}">
      <dgm:prSet/>
      <dgm:spPr/>
      <dgm:t>
        <a:bodyPr/>
        <a:lstStyle/>
        <a:p>
          <a:endParaRPr lang="es-ES"/>
        </a:p>
      </dgm:t>
    </dgm:pt>
    <dgm:pt modelId="{14075DCF-97AA-4D1C-BACE-933F9EF07E26}" type="pres">
      <dgm:prSet presAssocID="{54ECE41B-5039-4C96-B83E-9423D08447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547CC10-F6EE-4B31-B09E-A7EBF6D9A4AC}" type="pres">
      <dgm:prSet presAssocID="{4D3D5FC5-49A4-4ABC-BC55-FD59670A4B4B}" presName="parentLin" presStyleCnt="0"/>
      <dgm:spPr/>
    </dgm:pt>
    <dgm:pt modelId="{958FA96E-564C-462D-B962-AF4D051C4115}" type="pres">
      <dgm:prSet presAssocID="{4D3D5FC5-49A4-4ABC-BC55-FD59670A4B4B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13C73CB4-2758-4556-A98B-C79485684A3C}" type="pres">
      <dgm:prSet presAssocID="{4D3D5FC5-49A4-4ABC-BC55-FD59670A4B4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8EA79D-20DD-4FC8-9D60-3E21C59F5F6C}" type="pres">
      <dgm:prSet presAssocID="{4D3D5FC5-49A4-4ABC-BC55-FD59670A4B4B}" presName="negativeSpace" presStyleCnt="0"/>
      <dgm:spPr/>
    </dgm:pt>
    <dgm:pt modelId="{12E9DF52-C6D1-4D77-852E-3CC179199090}" type="pres">
      <dgm:prSet presAssocID="{4D3D5FC5-49A4-4ABC-BC55-FD59670A4B4B}" presName="childText" presStyleLbl="conFgAcc1" presStyleIdx="0" presStyleCnt="2">
        <dgm:presLayoutVars>
          <dgm:bulletEnabled val="1"/>
        </dgm:presLayoutVars>
      </dgm:prSet>
      <dgm:spPr/>
    </dgm:pt>
    <dgm:pt modelId="{C13AE8F1-5E5B-4691-A66E-6BD1691ECC7D}" type="pres">
      <dgm:prSet presAssocID="{E6630009-EC27-4D50-83FA-A013092C19D1}" presName="spaceBetweenRectangles" presStyleCnt="0"/>
      <dgm:spPr/>
    </dgm:pt>
    <dgm:pt modelId="{3991D008-4D06-4721-87FA-38162BC1D04E}" type="pres">
      <dgm:prSet presAssocID="{6AA87E3F-9909-4C60-B80D-FA2FA1199C25}" presName="parentLin" presStyleCnt="0"/>
      <dgm:spPr/>
    </dgm:pt>
    <dgm:pt modelId="{DC2076A5-A714-4E6B-B0CB-6999957072F8}" type="pres">
      <dgm:prSet presAssocID="{6AA87E3F-9909-4C60-B80D-FA2FA1199C25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8069D23E-D69B-4E33-AC89-AE2C9ACD714B}" type="pres">
      <dgm:prSet presAssocID="{6AA87E3F-9909-4C60-B80D-FA2FA1199C2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C1FF8D-9CD0-4BA7-9151-5CB910799910}" type="pres">
      <dgm:prSet presAssocID="{6AA87E3F-9909-4C60-B80D-FA2FA1199C25}" presName="negativeSpace" presStyleCnt="0"/>
      <dgm:spPr/>
    </dgm:pt>
    <dgm:pt modelId="{C5F1E922-1CFE-488B-AF21-340C34CA8EC1}" type="pres">
      <dgm:prSet presAssocID="{6AA87E3F-9909-4C60-B80D-FA2FA1199C2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AB6443-7921-4172-9DF2-F50847D10413}" type="presOf" srcId="{6AA87E3F-9909-4C60-B80D-FA2FA1199C25}" destId="{8069D23E-D69B-4E33-AC89-AE2C9ACD714B}" srcOrd="1" destOrd="0" presId="urn:microsoft.com/office/officeart/2005/8/layout/list1"/>
    <dgm:cxn modelId="{24A9E895-572D-4018-95A7-B97AB666F7D0}" type="presOf" srcId="{54ECE41B-5039-4C96-B83E-9423D084476A}" destId="{14075DCF-97AA-4D1C-BACE-933F9EF07E26}" srcOrd="0" destOrd="0" presId="urn:microsoft.com/office/officeart/2005/8/layout/list1"/>
    <dgm:cxn modelId="{A48F88CD-A87C-42D4-BAC2-28461A3268E0}" srcId="{54ECE41B-5039-4C96-B83E-9423D084476A}" destId="{4D3D5FC5-49A4-4ABC-BC55-FD59670A4B4B}" srcOrd="0" destOrd="0" parTransId="{31A1CEFF-9C42-48F0-BF35-54572390D9AE}" sibTransId="{E6630009-EC27-4D50-83FA-A013092C19D1}"/>
    <dgm:cxn modelId="{EE2D6AC0-5D3A-4194-93BE-A385956F1C8C}" srcId="{54ECE41B-5039-4C96-B83E-9423D084476A}" destId="{6AA87E3F-9909-4C60-B80D-FA2FA1199C25}" srcOrd="1" destOrd="0" parTransId="{E345BD21-CB85-4441-B416-090BBB756573}" sibTransId="{323182F2-88FC-49B2-ACA1-AD5E645BD191}"/>
    <dgm:cxn modelId="{D58E4652-38C1-4CF8-A058-56DB47667051}" type="presOf" srcId="{6AA87E3F-9909-4C60-B80D-FA2FA1199C25}" destId="{DC2076A5-A714-4E6B-B0CB-6999957072F8}" srcOrd="0" destOrd="0" presId="urn:microsoft.com/office/officeart/2005/8/layout/list1"/>
    <dgm:cxn modelId="{CA80DD58-CCB2-49CF-BF01-124D8FA23C4F}" type="presOf" srcId="{4D3D5FC5-49A4-4ABC-BC55-FD59670A4B4B}" destId="{958FA96E-564C-462D-B962-AF4D051C4115}" srcOrd="0" destOrd="0" presId="urn:microsoft.com/office/officeart/2005/8/layout/list1"/>
    <dgm:cxn modelId="{60611665-1B48-44F9-A02C-4E2DF7C7E580}" type="presOf" srcId="{4D3D5FC5-49A4-4ABC-BC55-FD59670A4B4B}" destId="{13C73CB4-2758-4556-A98B-C79485684A3C}" srcOrd="1" destOrd="0" presId="urn:microsoft.com/office/officeart/2005/8/layout/list1"/>
    <dgm:cxn modelId="{7197E5BF-A09A-4A3D-801E-75F4DF0BBB56}" type="presParOf" srcId="{14075DCF-97AA-4D1C-BACE-933F9EF07E26}" destId="{D547CC10-F6EE-4B31-B09E-A7EBF6D9A4AC}" srcOrd="0" destOrd="0" presId="urn:microsoft.com/office/officeart/2005/8/layout/list1"/>
    <dgm:cxn modelId="{B0C60B7C-EAAC-4FD7-BB5C-1D8CFD534915}" type="presParOf" srcId="{D547CC10-F6EE-4B31-B09E-A7EBF6D9A4AC}" destId="{958FA96E-564C-462D-B962-AF4D051C4115}" srcOrd="0" destOrd="0" presId="urn:microsoft.com/office/officeart/2005/8/layout/list1"/>
    <dgm:cxn modelId="{5DC38041-2209-4B40-88B2-91CDA623F297}" type="presParOf" srcId="{D547CC10-F6EE-4B31-B09E-A7EBF6D9A4AC}" destId="{13C73CB4-2758-4556-A98B-C79485684A3C}" srcOrd="1" destOrd="0" presId="urn:microsoft.com/office/officeart/2005/8/layout/list1"/>
    <dgm:cxn modelId="{1AC925A8-3B0C-4F1B-9A88-0EF0C7A8E6F8}" type="presParOf" srcId="{14075DCF-97AA-4D1C-BACE-933F9EF07E26}" destId="{DE8EA79D-20DD-4FC8-9D60-3E21C59F5F6C}" srcOrd="1" destOrd="0" presId="urn:microsoft.com/office/officeart/2005/8/layout/list1"/>
    <dgm:cxn modelId="{DEBDB265-D445-4E22-9481-C8674C9B0D08}" type="presParOf" srcId="{14075DCF-97AA-4D1C-BACE-933F9EF07E26}" destId="{12E9DF52-C6D1-4D77-852E-3CC179199090}" srcOrd="2" destOrd="0" presId="urn:microsoft.com/office/officeart/2005/8/layout/list1"/>
    <dgm:cxn modelId="{4F62A7FF-2F72-40E8-BA3A-6A4807C9784D}" type="presParOf" srcId="{14075DCF-97AA-4D1C-BACE-933F9EF07E26}" destId="{C13AE8F1-5E5B-4691-A66E-6BD1691ECC7D}" srcOrd="3" destOrd="0" presId="urn:microsoft.com/office/officeart/2005/8/layout/list1"/>
    <dgm:cxn modelId="{354308BB-30EA-4C09-B4B9-969B8CBFF223}" type="presParOf" srcId="{14075DCF-97AA-4D1C-BACE-933F9EF07E26}" destId="{3991D008-4D06-4721-87FA-38162BC1D04E}" srcOrd="4" destOrd="0" presId="urn:microsoft.com/office/officeart/2005/8/layout/list1"/>
    <dgm:cxn modelId="{31F1A6C3-F433-452C-920E-2431BD9D9C31}" type="presParOf" srcId="{3991D008-4D06-4721-87FA-38162BC1D04E}" destId="{DC2076A5-A714-4E6B-B0CB-6999957072F8}" srcOrd="0" destOrd="0" presId="urn:microsoft.com/office/officeart/2005/8/layout/list1"/>
    <dgm:cxn modelId="{CEA7398C-EA69-43BF-A14A-9A5D071F60CE}" type="presParOf" srcId="{3991D008-4D06-4721-87FA-38162BC1D04E}" destId="{8069D23E-D69B-4E33-AC89-AE2C9ACD714B}" srcOrd="1" destOrd="0" presId="urn:microsoft.com/office/officeart/2005/8/layout/list1"/>
    <dgm:cxn modelId="{42C68F91-CD03-43E7-B229-4EFFE9A0865E}" type="presParOf" srcId="{14075DCF-97AA-4D1C-BACE-933F9EF07E26}" destId="{31C1FF8D-9CD0-4BA7-9151-5CB910799910}" srcOrd="5" destOrd="0" presId="urn:microsoft.com/office/officeart/2005/8/layout/list1"/>
    <dgm:cxn modelId="{0592A288-B904-4DD4-847D-46FE1B6A7EC0}" type="presParOf" srcId="{14075DCF-97AA-4D1C-BACE-933F9EF07E26}" destId="{C5F1E922-1CFE-488B-AF21-340C34CA8E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1AEF9D3-40A3-4634-9120-45C80C51D00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69C7D6-1023-45F8-87AA-A9A7E680C34D}">
      <dgm:prSet phldrT="[Texto]"/>
      <dgm:spPr/>
      <dgm:t>
        <a:bodyPr/>
        <a:lstStyle/>
        <a:p>
          <a:r>
            <a:rPr lang="es-EC" dirty="0" smtClean="0"/>
            <a:t>Ojos de Buey</a:t>
          </a:r>
          <a:endParaRPr lang="es-EC" dirty="0"/>
        </a:p>
      </dgm:t>
    </dgm:pt>
    <dgm:pt modelId="{93861FC8-F851-433E-BF4B-2C618D2009E8}" type="parTrans" cxnId="{F6DF1813-D722-4FEF-B00D-F90B4795CE1F}">
      <dgm:prSet/>
      <dgm:spPr/>
      <dgm:t>
        <a:bodyPr/>
        <a:lstStyle/>
        <a:p>
          <a:endParaRPr lang="es-EC"/>
        </a:p>
      </dgm:t>
    </dgm:pt>
    <dgm:pt modelId="{DE2C88EB-2024-48AD-A033-69F6AE3E5230}" type="sibTrans" cxnId="{F6DF1813-D722-4FEF-B00D-F90B4795CE1F}">
      <dgm:prSet/>
      <dgm:spPr/>
      <dgm:t>
        <a:bodyPr/>
        <a:lstStyle/>
        <a:p>
          <a:endParaRPr lang="es-EC"/>
        </a:p>
      </dgm:t>
    </dgm:pt>
    <dgm:pt modelId="{8FEA8BF2-5199-41BD-8AED-832C39AED838}" type="pres">
      <dgm:prSet presAssocID="{81AEF9D3-40A3-4634-9120-45C80C51D00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A2AE289-9072-4835-BBB2-F3324F054E71}" type="pres">
      <dgm:prSet presAssocID="{A769C7D6-1023-45F8-87AA-A9A7E680C34D}" presName="parentLin" presStyleCnt="0"/>
      <dgm:spPr/>
    </dgm:pt>
    <dgm:pt modelId="{9E300F15-D7FB-4BCF-9062-C884C77E4773}" type="pres">
      <dgm:prSet presAssocID="{A769C7D6-1023-45F8-87AA-A9A7E680C34D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35336378-7223-45B2-8C9A-4617FCBC7579}" type="pres">
      <dgm:prSet presAssocID="{A769C7D6-1023-45F8-87AA-A9A7E680C34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FDCB6D-6BFA-4D03-9EBB-3E63E42EA676}" type="pres">
      <dgm:prSet presAssocID="{A769C7D6-1023-45F8-87AA-A9A7E680C34D}" presName="negativeSpace" presStyleCnt="0"/>
      <dgm:spPr/>
    </dgm:pt>
    <dgm:pt modelId="{26780671-3C77-4E9E-A595-905BCB827A35}" type="pres">
      <dgm:prSet presAssocID="{A769C7D6-1023-45F8-87AA-A9A7E680C34D}" presName="childText" presStyleLbl="conFgAcc1" presStyleIdx="0" presStyleCnt="1" custLinFactNeighborX="-30324" custLinFactNeighborY="17485">
        <dgm:presLayoutVars>
          <dgm:bulletEnabled val="1"/>
        </dgm:presLayoutVars>
      </dgm:prSet>
      <dgm:spPr/>
    </dgm:pt>
  </dgm:ptLst>
  <dgm:cxnLst>
    <dgm:cxn modelId="{F6DF1813-D722-4FEF-B00D-F90B4795CE1F}" srcId="{81AEF9D3-40A3-4634-9120-45C80C51D00A}" destId="{A769C7D6-1023-45F8-87AA-A9A7E680C34D}" srcOrd="0" destOrd="0" parTransId="{93861FC8-F851-433E-BF4B-2C618D2009E8}" sibTransId="{DE2C88EB-2024-48AD-A033-69F6AE3E5230}"/>
    <dgm:cxn modelId="{41ED7113-E8E7-4320-BE9B-811548AD7702}" type="presOf" srcId="{81AEF9D3-40A3-4634-9120-45C80C51D00A}" destId="{8FEA8BF2-5199-41BD-8AED-832C39AED838}" srcOrd="0" destOrd="0" presId="urn:microsoft.com/office/officeart/2005/8/layout/list1"/>
    <dgm:cxn modelId="{11725CC5-CC96-4344-A3D9-8DDB6416BE51}" type="presOf" srcId="{A769C7D6-1023-45F8-87AA-A9A7E680C34D}" destId="{9E300F15-D7FB-4BCF-9062-C884C77E4773}" srcOrd="0" destOrd="0" presId="urn:microsoft.com/office/officeart/2005/8/layout/list1"/>
    <dgm:cxn modelId="{FA2EC3D6-FC4A-4D2B-B17F-236221A8BEE5}" type="presOf" srcId="{A769C7D6-1023-45F8-87AA-A9A7E680C34D}" destId="{35336378-7223-45B2-8C9A-4617FCBC7579}" srcOrd="1" destOrd="0" presId="urn:microsoft.com/office/officeart/2005/8/layout/list1"/>
    <dgm:cxn modelId="{8F277CA9-1FE0-4353-8939-9AAF2389B35F}" type="presParOf" srcId="{8FEA8BF2-5199-41BD-8AED-832C39AED838}" destId="{DA2AE289-9072-4835-BBB2-F3324F054E71}" srcOrd="0" destOrd="0" presId="urn:microsoft.com/office/officeart/2005/8/layout/list1"/>
    <dgm:cxn modelId="{2B2E41B4-4E12-4BB6-AF94-1C962A5183EC}" type="presParOf" srcId="{DA2AE289-9072-4835-BBB2-F3324F054E71}" destId="{9E300F15-D7FB-4BCF-9062-C884C77E4773}" srcOrd="0" destOrd="0" presId="urn:microsoft.com/office/officeart/2005/8/layout/list1"/>
    <dgm:cxn modelId="{27AE017A-30DE-45BB-8788-DCDE221F2AD8}" type="presParOf" srcId="{DA2AE289-9072-4835-BBB2-F3324F054E71}" destId="{35336378-7223-45B2-8C9A-4617FCBC7579}" srcOrd="1" destOrd="0" presId="urn:microsoft.com/office/officeart/2005/8/layout/list1"/>
    <dgm:cxn modelId="{FF562839-53F2-45FF-B51F-4C59FFF3EF57}" type="presParOf" srcId="{8FEA8BF2-5199-41BD-8AED-832C39AED838}" destId="{85FDCB6D-6BFA-4D03-9EBB-3E63E42EA676}" srcOrd="1" destOrd="0" presId="urn:microsoft.com/office/officeart/2005/8/layout/list1"/>
    <dgm:cxn modelId="{81C1A7BA-D6F9-4C7D-A853-A8731CA472F4}" type="presParOf" srcId="{8FEA8BF2-5199-41BD-8AED-832C39AED838}" destId="{26780671-3C77-4E9E-A595-905BCB827A3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1AEF9D3-40A3-4634-9120-45C80C51D00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69C7D6-1023-45F8-87AA-A9A7E680C34D}">
      <dgm:prSet phldrT="[Texto]"/>
      <dgm:spPr/>
      <dgm:t>
        <a:bodyPr/>
        <a:lstStyle/>
        <a:p>
          <a:r>
            <a:rPr lang="es-EC" dirty="0" smtClean="0"/>
            <a:t>Error estándar</a:t>
          </a:r>
          <a:endParaRPr lang="es-EC" dirty="0"/>
        </a:p>
      </dgm:t>
    </dgm:pt>
    <dgm:pt modelId="{93861FC8-F851-433E-BF4B-2C618D2009E8}" type="parTrans" cxnId="{F6DF1813-D722-4FEF-B00D-F90B4795CE1F}">
      <dgm:prSet/>
      <dgm:spPr/>
      <dgm:t>
        <a:bodyPr/>
        <a:lstStyle/>
        <a:p>
          <a:endParaRPr lang="es-EC"/>
        </a:p>
      </dgm:t>
    </dgm:pt>
    <dgm:pt modelId="{DE2C88EB-2024-48AD-A033-69F6AE3E5230}" type="sibTrans" cxnId="{F6DF1813-D722-4FEF-B00D-F90B4795CE1F}">
      <dgm:prSet/>
      <dgm:spPr/>
      <dgm:t>
        <a:bodyPr/>
        <a:lstStyle/>
        <a:p>
          <a:endParaRPr lang="es-EC"/>
        </a:p>
      </dgm:t>
    </dgm:pt>
    <dgm:pt modelId="{FCFAE593-3BC9-426D-A7D2-67E7A212C223}">
      <dgm:prSet phldrT="[Texto]"/>
      <dgm:spPr/>
      <dgm:t>
        <a:bodyPr/>
        <a:lstStyle/>
        <a:p>
          <a:r>
            <a:rPr lang="es-EC" dirty="0" smtClean="0"/>
            <a:t>Mejor estimador lineal imparcial</a:t>
          </a:r>
          <a:endParaRPr lang="es-EC" dirty="0"/>
        </a:p>
      </dgm:t>
    </dgm:pt>
    <dgm:pt modelId="{EB8BC468-B172-46C7-A760-4FD3671C9532}" type="parTrans" cxnId="{39F87FE1-6C0E-4E17-9DF6-E17FD7404E30}">
      <dgm:prSet/>
      <dgm:spPr/>
      <dgm:t>
        <a:bodyPr/>
        <a:lstStyle/>
        <a:p>
          <a:endParaRPr lang="es-EC"/>
        </a:p>
      </dgm:t>
    </dgm:pt>
    <dgm:pt modelId="{637B54B4-BEA5-4860-BE2D-7FD5DDB5F9C0}" type="sibTrans" cxnId="{39F87FE1-6C0E-4E17-9DF6-E17FD7404E30}">
      <dgm:prSet/>
      <dgm:spPr/>
      <dgm:t>
        <a:bodyPr/>
        <a:lstStyle/>
        <a:p>
          <a:endParaRPr lang="es-EC"/>
        </a:p>
      </dgm:t>
    </dgm:pt>
    <dgm:pt modelId="{8FEA8BF2-5199-41BD-8AED-832C39AED838}" type="pres">
      <dgm:prSet presAssocID="{81AEF9D3-40A3-4634-9120-45C80C51D00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A2AE289-9072-4835-BBB2-F3324F054E71}" type="pres">
      <dgm:prSet presAssocID="{A769C7D6-1023-45F8-87AA-A9A7E680C34D}" presName="parentLin" presStyleCnt="0"/>
      <dgm:spPr/>
    </dgm:pt>
    <dgm:pt modelId="{9E300F15-D7FB-4BCF-9062-C884C77E4773}" type="pres">
      <dgm:prSet presAssocID="{A769C7D6-1023-45F8-87AA-A9A7E680C34D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35336378-7223-45B2-8C9A-4617FCBC7579}" type="pres">
      <dgm:prSet presAssocID="{A769C7D6-1023-45F8-87AA-A9A7E680C34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FDCB6D-6BFA-4D03-9EBB-3E63E42EA676}" type="pres">
      <dgm:prSet presAssocID="{A769C7D6-1023-45F8-87AA-A9A7E680C34D}" presName="negativeSpace" presStyleCnt="0"/>
      <dgm:spPr/>
    </dgm:pt>
    <dgm:pt modelId="{26780671-3C77-4E9E-A595-905BCB827A35}" type="pres">
      <dgm:prSet presAssocID="{A769C7D6-1023-45F8-87AA-A9A7E680C34D}" presName="childText" presStyleLbl="conFgAcc1" presStyleIdx="0" presStyleCnt="2" custLinFactNeighborX="-30324" custLinFactNeighborY="17485">
        <dgm:presLayoutVars>
          <dgm:bulletEnabled val="1"/>
        </dgm:presLayoutVars>
      </dgm:prSet>
      <dgm:spPr/>
    </dgm:pt>
    <dgm:pt modelId="{931D4182-EE28-4AD2-BB2E-1A703F7F90BF}" type="pres">
      <dgm:prSet presAssocID="{DE2C88EB-2024-48AD-A033-69F6AE3E5230}" presName="spaceBetweenRectangles" presStyleCnt="0"/>
      <dgm:spPr/>
    </dgm:pt>
    <dgm:pt modelId="{28679CD3-E28C-4038-9327-B2831EA91A71}" type="pres">
      <dgm:prSet presAssocID="{FCFAE593-3BC9-426D-A7D2-67E7A212C223}" presName="parentLin" presStyleCnt="0"/>
      <dgm:spPr/>
    </dgm:pt>
    <dgm:pt modelId="{EF167A69-E436-41FA-B577-B7A73479D358}" type="pres">
      <dgm:prSet presAssocID="{FCFAE593-3BC9-426D-A7D2-67E7A212C223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39E42184-75B1-487F-820F-098681BC839A}" type="pres">
      <dgm:prSet presAssocID="{FCFAE593-3BC9-426D-A7D2-67E7A212C2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B94DA9-7674-4BC9-9632-31C4C8F328F2}" type="pres">
      <dgm:prSet presAssocID="{FCFAE593-3BC9-426D-A7D2-67E7A212C223}" presName="negativeSpace" presStyleCnt="0"/>
      <dgm:spPr/>
    </dgm:pt>
    <dgm:pt modelId="{23BB924C-6D48-4F2A-90B2-7D5D90318E2B}" type="pres">
      <dgm:prSet presAssocID="{FCFAE593-3BC9-426D-A7D2-67E7A212C22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6DF1813-D722-4FEF-B00D-F90B4795CE1F}" srcId="{81AEF9D3-40A3-4634-9120-45C80C51D00A}" destId="{A769C7D6-1023-45F8-87AA-A9A7E680C34D}" srcOrd="0" destOrd="0" parTransId="{93861FC8-F851-433E-BF4B-2C618D2009E8}" sibTransId="{DE2C88EB-2024-48AD-A033-69F6AE3E5230}"/>
    <dgm:cxn modelId="{841B8771-4521-4D1C-ABB1-1EAAE60D70FB}" type="presOf" srcId="{A769C7D6-1023-45F8-87AA-A9A7E680C34D}" destId="{35336378-7223-45B2-8C9A-4617FCBC7579}" srcOrd="1" destOrd="0" presId="urn:microsoft.com/office/officeart/2005/8/layout/list1"/>
    <dgm:cxn modelId="{84EEDB68-5480-45CB-90DA-1B6E8FD7851C}" type="presOf" srcId="{81AEF9D3-40A3-4634-9120-45C80C51D00A}" destId="{8FEA8BF2-5199-41BD-8AED-832C39AED838}" srcOrd="0" destOrd="0" presId="urn:microsoft.com/office/officeart/2005/8/layout/list1"/>
    <dgm:cxn modelId="{EB2C04B0-773B-406B-9214-DA98167D183F}" type="presOf" srcId="{A769C7D6-1023-45F8-87AA-A9A7E680C34D}" destId="{9E300F15-D7FB-4BCF-9062-C884C77E4773}" srcOrd="0" destOrd="0" presId="urn:microsoft.com/office/officeart/2005/8/layout/list1"/>
    <dgm:cxn modelId="{39F87FE1-6C0E-4E17-9DF6-E17FD7404E30}" srcId="{81AEF9D3-40A3-4634-9120-45C80C51D00A}" destId="{FCFAE593-3BC9-426D-A7D2-67E7A212C223}" srcOrd="1" destOrd="0" parTransId="{EB8BC468-B172-46C7-A760-4FD3671C9532}" sibTransId="{637B54B4-BEA5-4860-BE2D-7FD5DDB5F9C0}"/>
    <dgm:cxn modelId="{80980B64-DBFB-44A8-AD39-385983860670}" type="presOf" srcId="{FCFAE593-3BC9-426D-A7D2-67E7A212C223}" destId="{39E42184-75B1-487F-820F-098681BC839A}" srcOrd="1" destOrd="0" presId="urn:microsoft.com/office/officeart/2005/8/layout/list1"/>
    <dgm:cxn modelId="{49EA30C0-0708-4CBD-9383-1A747D5D2FEB}" type="presOf" srcId="{FCFAE593-3BC9-426D-A7D2-67E7A212C223}" destId="{EF167A69-E436-41FA-B577-B7A73479D358}" srcOrd="0" destOrd="0" presId="urn:microsoft.com/office/officeart/2005/8/layout/list1"/>
    <dgm:cxn modelId="{CD7CB494-54F4-4884-AA28-160648A1EFCD}" type="presParOf" srcId="{8FEA8BF2-5199-41BD-8AED-832C39AED838}" destId="{DA2AE289-9072-4835-BBB2-F3324F054E71}" srcOrd="0" destOrd="0" presId="urn:microsoft.com/office/officeart/2005/8/layout/list1"/>
    <dgm:cxn modelId="{37FB2857-FC8A-4D9D-A116-8B1420AED6C0}" type="presParOf" srcId="{DA2AE289-9072-4835-BBB2-F3324F054E71}" destId="{9E300F15-D7FB-4BCF-9062-C884C77E4773}" srcOrd="0" destOrd="0" presId="urn:microsoft.com/office/officeart/2005/8/layout/list1"/>
    <dgm:cxn modelId="{B8F8EAE8-C87A-4351-8426-8FC4AA71EE87}" type="presParOf" srcId="{DA2AE289-9072-4835-BBB2-F3324F054E71}" destId="{35336378-7223-45B2-8C9A-4617FCBC7579}" srcOrd="1" destOrd="0" presId="urn:microsoft.com/office/officeart/2005/8/layout/list1"/>
    <dgm:cxn modelId="{F4B3AF7E-937D-4D01-8648-9BB5CA549DC3}" type="presParOf" srcId="{8FEA8BF2-5199-41BD-8AED-832C39AED838}" destId="{85FDCB6D-6BFA-4D03-9EBB-3E63E42EA676}" srcOrd="1" destOrd="0" presId="urn:microsoft.com/office/officeart/2005/8/layout/list1"/>
    <dgm:cxn modelId="{2A91D3D7-21F6-4B06-894D-CAD6BDCB6983}" type="presParOf" srcId="{8FEA8BF2-5199-41BD-8AED-832C39AED838}" destId="{26780671-3C77-4E9E-A595-905BCB827A35}" srcOrd="2" destOrd="0" presId="urn:microsoft.com/office/officeart/2005/8/layout/list1"/>
    <dgm:cxn modelId="{B9A9C347-2C5C-41EE-A9D8-DCB2267BFD0D}" type="presParOf" srcId="{8FEA8BF2-5199-41BD-8AED-832C39AED838}" destId="{931D4182-EE28-4AD2-BB2E-1A703F7F90BF}" srcOrd="3" destOrd="0" presId="urn:microsoft.com/office/officeart/2005/8/layout/list1"/>
    <dgm:cxn modelId="{A14135C7-07E8-43C6-9679-39581D930317}" type="presParOf" srcId="{8FEA8BF2-5199-41BD-8AED-832C39AED838}" destId="{28679CD3-E28C-4038-9327-B2831EA91A71}" srcOrd="4" destOrd="0" presId="urn:microsoft.com/office/officeart/2005/8/layout/list1"/>
    <dgm:cxn modelId="{7B508955-0843-438D-9585-46B7BD2E12C2}" type="presParOf" srcId="{28679CD3-E28C-4038-9327-B2831EA91A71}" destId="{EF167A69-E436-41FA-B577-B7A73479D358}" srcOrd="0" destOrd="0" presId="urn:microsoft.com/office/officeart/2005/8/layout/list1"/>
    <dgm:cxn modelId="{CF1006CB-FE46-4FA8-ADAF-22967AF6B3F1}" type="presParOf" srcId="{28679CD3-E28C-4038-9327-B2831EA91A71}" destId="{39E42184-75B1-487F-820F-098681BC839A}" srcOrd="1" destOrd="0" presId="urn:microsoft.com/office/officeart/2005/8/layout/list1"/>
    <dgm:cxn modelId="{3E31ECD5-F70C-435C-8342-CE6DED4C97EB}" type="presParOf" srcId="{8FEA8BF2-5199-41BD-8AED-832C39AED838}" destId="{6CB94DA9-7674-4BC9-9632-31C4C8F328F2}" srcOrd="5" destOrd="0" presId="urn:microsoft.com/office/officeart/2005/8/layout/list1"/>
    <dgm:cxn modelId="{B74D6F48-5931-4D3E-8485-8D650573C1C7}" type="presParOf" srcId="{8FEA8BF2-5199-41BD-8AED-832C39AED838}" destId="{23BB924C-6D48-4F2A-90B2-7D5D90318E2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C283C60-C016-4F43-BD24-127CE88F1603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C7D92AC-C7C7-40EB-9D41-8C8A13D48FFD}">
      <dgm:prSet phldrT="[Texto]"/>
      <dgm:spPr/>
      <dgm:t>
        <a:bodyPr/>
        <a:lstStyle/>
        <a:p>
          <a:r>
            <a:rPr lang="es-ES" dirty="0" err="1" smtClean="0"/>
            <a:t>Polylepis</a:t>
          </a:r>
          <a:r>
            <a:rPr lang="es-ES" dirty="0" smtClean="0"/>
            <a:t> </a:t>
          </a:r>
          <a:r>
            <a:rPr lang="es-ES" dirty="0" smtClean="0">
              <a:sym typeface="Wingdings" pitchFamily="2" charset="2"/>
            </a:rPr>
            <a:t> Reforestación</a:t>
          </a:r>
          <a:r>
            <a:rPr lang="es-ES" dirty="0" smtClean="0"/>
            <a:t> </a:t>
          </a:r>
          <a:endParaRPr lang="es-ES" dirty="0"/>
        </a:p>
      </dgm:t>
    </dgm:pt>
    <dgm:pt modelId="{BA4A7704-03EE-4512-A2C5-6AC018D05950}" type="parTrans" cxnId="{A17AC7A9-58A0-4F82-B96A-165DA831A61F}">
      <dgm:prSet/>
      <dgm:spPr/>
      <dgm:t>
        <a:bodyPr/>
        <a:lstStyle/>
        <a:p>
          <a:endParaRPr lang="es-ES"/>
        </a:p>
      </dgm:t>
    </dgm:pt>
    <dgm:pt modelId="{A9BA755E-5114-4823-A726-46AB9C6AE35C}" type="sibTrans" cxnId="{A17AC7A9-58A0-4F82-B96A-165DA831A61F}">
      <dgm:prSet/>
      <dgm:spPr/>
      <dgm:t>
        <a:bodyPr/>
        <a:lstStyle/>
        <a:p>
          <a:endParaRPr lang="es-ES"/>
        </a:p>
      </dgm:t>
    </dgm:pt>
    <dgm:pt modelId="{87C6895E-AB86-49FD-A12B-1A7B1544EEFB}">
      <dgm:prSet phldrT="[Texto]"/>
      <dgm:spPr/>
      <dgm:t>
        <a:bodyPr/>
        <a:lstStyle/>
        <a:p>
          <a:r>
            <a:rPr lang="es-ES" dirty="0" smtClean="0"/>
            <a:t>Chuquiragua </a:t>
          </a:r>
          <a:r>
            <a:rPr lang="es-ES" dirty="0" smtClean="0">
              <a:sym typeface="Wingdings" pitchFamily="2" charset="2"/>
            </a:rPr>
            <a:t> Vulnerable</a:t>
          </a:r>
          <a:endParaRPr lang="es-ES" dirty="0"/>
        </a:p>
      </dgm:t>
    </dgm:pt>
    <dgm:pt modelId="{3F043C9A-CB6A-4A67-9FDE-0A6B7D81DAA3}" type="parTrans" cxnId="{A96D99CA-C5C3-4004-A09D-9F48CC9D4AB3}">
      <dgm:prSet/>
      <dgm:spPr/>
      <dgm:t>
        <a:bodyPr/>
        <a:lstStyle/>
        <a:p>
          <a:endParaRPr lang="es-ES"/>
        </a:p>
      </dgm:t>
    </dgm:pt>
    <dgm:pt modelId="{1ECFA3D6-8527-43BB-8AE5-D2C3F81B0514}" type="sibTrans" cxnId="{A96D99CA-C5C3-4004-A09D-9F48CC9D4AB3}">
      <dgm:prSet/>
      <dgm:spPr/>
      <dgm:t>
        <a:bodyPr/>
        <a:lstStyle/>
        <a:p>
          <a:endParaRPr lang="es-ES"/>
        </a:p>
      </dgm:t>
    </dgm:pt>
    <dgm:pt modelId="{85339463-C1F9-4569-BC18-4E015A1537BD}">
      <dgm:prSet phldrT="[Texto]"/>
      <dgm:spPr/>
      <dgm:t>
        <a:bodyPr/>
        <a:lstStyle/>
        <a:p>
          <a:r>
            <a:rPr lang="es-ES" dirty="0" err="1" smtClean="0"/>
            <a:t>Gynoxys</a:t>
          </a:r>
          <a:r>
            <a:rPr lang="es-ES" dirty="0" smtClean="0"/>
            <a:t> </a:t>
          </a:r>
          <a:r>
            <a:rPr lang="es-ES" dirty="0" smtClean="0">
              <a:sym typeface="Wingdings" pitchFamily="2" charset="2"/>
            </a:rPr>
            <a:t> Buen estado de salud</a:t>
          </a:r>
          <a:endParaRPr lang="es-ES" dirty="0"/>
        </a:p>
      </dgm:t>
    </dgm:pt>
    <dgm:pt modelId="{5854A85C-E4AE-4D92-9A7F-0AA3C54ECAB2}" type="parTrans" cxnId="{8EB8EC13-5A40-4ED8-91B5-45A3BFC44242}">
      <dgm:prSet/>
      <dgm:spPr/>
      <dgm:t>
        <a:bodyPr/>
        <a:lstStyle/>
        <a:p>
          <a:endParaRPr lang="es-ES"/>
        </a:p>
      </dgm:t>
    </dgm:pt>
    <dgm:pt modelId="{5D8D780E-23CD-432C-9AE4-53780553E1F2}" type="sibTrans" cxnId="{8EB8EC13-5A40-4ED8-91B5-45A3BFC44242}">
      <dgm:prSet/>
      <dgm:spPr/>
      <dgm:t>
        <a:bodyPr/>
        <a:lstStyle/>
        <a:p>
          <a:endParaRPr lang="es-ES"/>
        </a:p>
      </dgm:t>
    </dgm:pt>
    <dgm:pt modelId="{3F02664A-0EAD-43B4-BF6F-DE6FC494ED13}" type="pres">
      <dgm:prSet presAssocID="{5C283C60-C016-4F43-BD24-127CE88F160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8CBAC4E-0B37-404E-BED6-DC13854BC2F1}" type="pres">
      <dgm:prSet presAssocID="{8C7D92AC-C7C7-40EB-9D41-8C8A13D48FFD}" presName="comp" presStyleCnt="0"/>
      <dgm:spPr/>
    </dgm:pt>
    <dgm:pt modelId="{99E3379E-CCB2-4F2B-B5BC-E21F54CDE46F}" type="pres">
      <dgm:prSet presAssocID="{8C7D92AC-C7C7-40EB-9D41-8C8A13D48FFD}" presName="box" presStyleLbl="node1" presStyleIdx="0" presStyleCnt="3"/>
      <dgm:spPr/>
      <dgm:t>
        <a:bodyPr/>
        <a:lstStyle/>
        <a:p>
          <a:endParaRPr lang="es-ES"/>
        </a:p>
      </dgm:t>
    </dgm:pt>
    <dgm:pt modelId="{21249FE3-BEF7-487C-8F1D-CCEE0DD40BB4}" type="pres">
      <dgm:prSet presAssocID="{8C7D92AC-C7C7-40EB-9D41-8C8A13D48FFD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AFA3660-3A7E-4614-B7BC-E32D48DA953D}" type="pres">
      <dgm:prSet presAssocID="{8C7D92AC-C7C7-40EB-9D41-8C8A13D48FF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A25937-DBB5-4F11-9A74-3EC85F02E578}" type="pres">
      <dgm:prSet presAssocID="{A9BA755E-5114-4823-A726-46AB9C6AE35C}" presName="spacer" presStyleCnt="0"/>
      <dgm:spPr/>
    </dgm:pt>
    <dgm:pt modelId="{4A9FF874-3E4E-4B45-845C-9B8BCB57FC20}" type="pres">
      <dgm:prSet presAssocID="{87C6895E-AB86-49FD-A12B-1A7B1544EEFB}" presName="comp" presStyleCnt="0"/>
      <dgm:spPr/>
    </dgm:pt>
    <dgm:pt modelId="{6070035C-1E7A-4F0B-8476-7B1B47D37686}" type="pres">
      <dgm:prSet presAssocID="{87C6895E-AB86-49FD-A12B-1A7B1544EEFB}" presName="box" presStyleLbl="node1" presStyleIdx="1" presStyleCnt="3"/>
      <dgm:spPr/>
      <dgm:t>
        <a:bodyPr/>
        <a:lstStyle/>
        <a:p>
          <a:endParaRPr lang="es-ES"/>
        </a:p>
      </dgm:t>
    </dgm:pt>
    <dgm:pt modelId="{6873AD19-BCA4-48D6-933D-98ED9ACB4869}" type="pres">
      <dgm:prSet presAssocID="{87C6895E-AB86-49FD-A12B-1A7B1544EEFB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A3B202B-CC9A-4E8F-A6E5-B190AAE2A1D8}" type="pres">
      <dgm:prSet presAssocID="{87C6895E-AB86-49FD-A12B-1A7B1544EEF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538FE7-5F19-4371-A095-36D6BECD671C}" type="pres">
      <dgm:prSet presAssocID="{1ECFA3D6-8527-43BB-8AE5-D2C3F81B0514}" presName="spacer" presStyleCnt="0"/>
      <dgm:spPr/>
    </dgm:pt>
    <dgm:pt modelId="{839B6A63-9836-402E-80D4-69E4F622E7F4}" type="pres">
      <dgm:prSet presAssocID="{85339463-C1F9-4569-BC18-4E015A1537BD}" presName="comp" presStyleCnt="0"/>
      <dgm:spPr/>
    </dgm:pt>
    <dgm:pt modelId="{47BDBE96-6166-4A75-A294-0017B54BD0AD}" type="pres">
      <dgm:prSet presAssocID="{85339463-C1F9-4569-BC18-4E015A1537BD}" presName="box" presStyleLbl="node1" presStyleIdx="2" presStyleCnt="3"/>
      <dgm:spPr/>
      <dgm:t>
        <a:bodyPr/>
        <a:lstStyle/>
        <a:p>
          <a:endParaRPr lang="es-ES"/>
        </a:p>
      </dgm:t>
    </dgm:pt>
    <dgm:pt modelId="{E15D78D2-5E3A-43CE-9E5D-79B4863DC58D}" type="pres">
      <dgm:prSet presAssocID="{85339463-C1F9-4569-BC18-4E015A1537BD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8F1801C-A081-4F9D-BAC2-41E76975D6C8}" type="pres">
      <dgm:prSet presAssocID="{85339463-C1F9-4569-BC18-4E015A1537B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17AC7A9-58A0-4F82-B96A-165DA831A61F}" srcId="{5C283C60-C016-4F43-BD24-127CE88F1603}" destId="{8C7D92AC-C7C7-40EB-9D41-8C8A13D48FFD}" srcOrd="0" destOrd="0" parTransId="{BA4A7704-03EE-4512-A2C5-6AC018D05950}" sibTransId="{A9BA755E-5114-4823-A726-46AB9C6AE35C}"/>
    <dgm:cxn modelId="{8EB8EC13-5A40-4ED8-91B5-45A3BFC44242}" srcId="{5C283C60-C016-4F43-BD24-127CE88F1603}" destId="{85339463-C1F9-4569-BC18-4E015A1537BD}" srcOrd="2" destOrd="0" parTransId="{5854A85C-E4AE-4D92-9A7F-0AA3C54ECAB2}" sibTransId="{5D8D780E-23CD-432C-9AE4-53780553E1F2}"/>
    <dgm:cxn modelId="{A3B1E797-4CE2-49D4-8B9D-1E6CB0DFC91F}" type="presOf" srcId="{85339463-C1F9-4569-BC18-4E015A1537BD}" destId="{47BDBE96-6166-4A75-A294-0017B54BD0AD}" srcOrd="0" destOrd="0" presId="urn:microsoft.com/office/officeart/2005/8/layout/vList4#3"/>
    <dgm:cxn modelId="{4C29D141-6BFB-4D33-82BF-D787AF611E18}" type="presOf" srcId="{87C6895E-AB86-49FD-A12B-1A7B1544EEFB}" destId="{6070035C-1E7A-4F0B-8476-7B1B47D37686}" srcOrd="0" destOrd="0" presId="urn:microsoft.com/office/officeart/2005/8/layout/vList4#3"/>
    <dgm:cxn modelId="{9F1CBA67-5F1F-4988-AA3A-511E2735AAE9}" type="presOf" srcId="{8C7D92AC-C7C7-40EB-9D41-8C8A13D48FFD}" destId="{99E3379E-CCB2-4F2B-B5BC-E21F54CDE46F}" srcOrd="0" destOrd="0" presId="urn:microsoft.com/office/officeart/2005/8/layout/vList4#3"/>
    <dgm:cxn modelId="{360ECF3D-82C3-4AF5-A975-9D4CB628833E}" type="presOf" srcId="{8C7D92AC-C7C7-40EB-9D41-8C8A13D48FFD}" destId="{1AFA3660-3A7E-4614-B7BC-E32D48DA953D}" srcOrd="1" destOrd="0" presId="urn:microsoft.com/office/officeart/2005/8/layout/vList4#3"/>
    <dgm:cxn modelId="{B070D0B8-A56E-4D75-8DD5-44FBAF6DF039}" type="presOf" srcId="{5C283C60-C016-4F43-BD24-127CE88F1603}" destId="{3F02664A-0EAD-43B4-BF6F-DE6FC494ED13}" srcOrd="0" destOrd="0" presId="urn:microsoft.com/office/officeart/2005/8/layout/vList4#3"/>
    <dgm:cxn modelId="{264064E6-8CA3-4A2E-87FA-8EA59C51FBDF}" type="presOf" srcId="{87C6895E-AB86-49FD-A12B-1A7B1544EEFB}" destId="{2A3B202B-CC9A-4E8F-A6E5-B190AAE2A1D8}" srcOrd="1" destOrd="0" presId="urn:microsoft.com/office/officeart/2005/8/layout/vList4#3"/>
    <dgm:cxn modelId="{A96D99CA-C5C3-4004-A09D-9F48CC9D4AB3}" srcId="{5C283C60-C016-4F43-BD24-127CE88F1603}" destId="{87C6895E-AB86-49FD-A12B-1A7B1544EEFB}" srcOrd="1" destOrd="0" parTransId="{3F043C9A-CB6A-4A67-9FDE-0A6B7D81DAA3}" sibTransId="{1ECFA3D6-8527-43BB-8AE5-D2C3F81B0514}"/>
    <dgm:cxn modelId="{47615FEB-F834-4674-837E-FE1DBC8957D7}" type="presOf" srcId="{85339463-C1F9-4569-BC18-4E015A1537BD}" destId="{C8F1801C-A081-4F9D-BAC2-41E76975D6C8}" srcOrd="1" destOrd="0" presId="urn:microsoft.com/office/officeart/2005/8/layout/vList4#3"/>
    <dgm:cxn modelId="{FFC23157-8B05-40C7-BE7D-6674ACC25751}" type="presParOf" srcId="{3F02664A-0EAD-43B4-BF6F-DE6FC494ED13}" destId="{78CBAC4E-0B37-404E-BED6-DC13854BC2F1}" srcOrd="0" destOrd="0" presId="urn:microsoft.com/office/officeart/2005/8/layout/vList4#3"/>
    <dgm:cxn modelId="{6BB51C4A-DB65-404C-A009-B83F558AF4F8}" type="presParOf" srcId="{78CBAC4E-0B37-404E-BED6-DC13854BC2F1}" destId="{99E3379E-CCB2-4F2B-B5BC-E21F54CDE46F}" srcOrd="0" destOrd="0" presId="urn:microsoft.com/office/officeart/2005/8/layout/vList4#3"/>
    <dgm:cxn modelId="{D4472AEB-E7A3-4460-A5DF-C2884C16372A}" type="presParOf" srcId="{78CBAC4E-0B37-404E-BED6-DC13854BC2F1}" destId="{21249FE3-BEF7-487C-8F1D-CCEE0DD40BB4}" srcOrd="1" destOrd="0" presId="urn:microsoft.com/office/officeart/2005/8/layout/vList4#3"/>
    <dgm:cxn modelId="{73C44D05-9342-40C0-84E2-2C291401E5A6}" type="presParOf" srcId="{78CBAC4E-0B37-404E-BED6-DC13854BC2F1}" destId="{1AFA3660-3A7E-4614-B7BC-E32D48DA953D}" srcOrd="2" destOrd="0" presId="urn:microsoft.com/office/officeart/2005/8/layout/vList4#3"/>
    <dgm:cxn modelId="{9F9875C6-E99D-47F8-BB12-5A49D1810587}" type="presParOf" srcId="{3F02664A-0EAD-43B4-BF6F-DE6FC494ED13}" destId="{60A25937-DBB5-4F11-9A74-3EC85F02E578}" srcOrd="1" destOrd="0" presId="urn:microsoft.com/office/officeart/2005/8/layout/vList4#3"/>
    <dgm:cxn modelId="{CF48154B-120E-4098-8E70-33A9840CB93F}" type="presParOf" srcId="{3F02664A-0EAD-43B4-BF6F-DE6FC494ED13}" destId="{4A9FF874-3E4E-4B45-845C-9B8BCB57FC20}" srcOrd="2" destOrd="0" presId="urn:microsoft.com/office/officeart/2005/8/layout/vList4#3"/>
    <dgm:cxn modelId="{D14B5666-88D0-43C2-A0C9-E1E380481A49}" type="presParOf" srcId="{4A9FF874-3E4E-4B45-845C-9B8BCB57FC20}" destId="{6070035C-1E7A-4F0B-8476-7B1B47D37686}" srcOrd="0" destOrd="0" presId="urn:microsoft.com/office/officeart/2005/8/layout/vList4#3"/>
    <dgm:cxn modelId="{2133CA33-0594-4F47-8D4B-FFEB6E323F96}" type="presParOf" srcId="{4A9FF874-3E4E-4B45-845C-9B8BCB57FC20}" destId="{6873AD19-BCA4-48D6-933D-98ED9ACB4869}" srcOrd="1" destOrd="0" presId="urn:microsoft.com/office/officeart/2005/8/layout/vList4#3"/>
    <dgm:cxn modelId="{F941C221-DAFA-4FCD-99EA-A551A0923530}" type="presParOf" srcId="{4A9FF874-3E4E-4B45-845C-9B8BCB57FC20}" destId="{2A3B202B-CC9A-4E8F-A6E5-B190AAE2A1D8}" srcOrd="2" destOrd="0" presId="urn:microsoft.com/office/officeart/2005/8/layout/vList4#3"/>
    <dgm:cxn modelId="{75752EF9-4489-4B56-B4F7-30A588877AAE}" type="presParOf" srcId="{3F02664A-0EAD-43B4-BF6F-DE6FC494ED13}" destId="{52538FE7-5F19-4371-A095-36D6BECD671C}" srcOrd="3" destOrd="0" presId="urn:microsoft.com/office/officeart/2005/8/layout/vList4#3"/>
    <dgm:cxn modelId="{01DB0064-FB38-41BE-96A9-F4CE2FFC00EC}" type="presParOf" srcId="{3F02664A-0EAD-43B4-BF6F-DE6FC494ED13}" destId="{839B6A63-9836-402E-80D4-69E4F622E7F4}" srcOrd="4" destOrd="0" presId="urn:microsoft.com/office/officeart/2005/8/layout/vList4#3"/>
    <dgm:cxn modelId="{9F475969-7BC2-432E-B3F9-327794D45933}" type="presParOf" srcId="{839B6A63-9836-402E-80D4-69E4F622E7F4}" destId="{47BDBE96-6166-4A75-A294-0017B54BD0AD}" srcOrd="0" destOrd="0" presId="urn:microsoft.com/office/officeart/2005/8/layout/vList4#3"/>
    <dgm:cxn modelId="{99E97514-A0C6-4D31-917B-1D93B5CC264A}" type="presParOf" srcId="{839B6A63-9836-402E-80D4-69E4F622E7F4}" destId="{E15D78D2-5E3A-43CE-9E5D-79B4863DC58D}" srcOrd="1" destOrd="0" presId="urn:microsoft.com/office/officeart/2005/8/layout/vList4#3"/>
    <dgm:cxn modelId="{60A0F260-37C2-41F0-8279-4E8A0F84CF89}" type="presParOf" srcId="{839B6A63-9836-402E-80D4-69E4F622E7F4}" destId="{C8F1801C-A081-4F9D-BAC2-41E76975D6C8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6E8A2A1-D952-44A6-AB7F-E296F76AA1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46B6FEE-859F-4CCD-95D7-B4521C5D8A41}">
      <dgm:prSet phldrT="[Texto]"/>
      <dgm:spPr/>
      <dgm:t>
        <a:bodyPr/>
        <a:lstStyle/>
        <a:p>
          <a:r>
            <a:rPr lang="es-ES" dirty="0" smtClean="0"/>
            <a:t>Es de vital importancia determinar el índice de calidad de agua debido a que este valor indica el grado de contaminación de esta para sus diferentes usos.</a:t>
          </a:r>
          <a:endParaRPr lang="es-ES" dirty="0"/>
        </a:p>
      </dgm:t>
    </dgm:pt>
    <dgm:pt modelId="{8B4904F0-7E18-4B27-9360-269B5CD37478}" type="parTrans" cxnId="{B1D461ED-7E78-4D7F-B74A-DC5CDF44E46B}">
      <dgm:prSet/>
      <dgm:spPr/>
      <dgm:t>
        <a:bodyPr/>
        <a:lstStyle/>
        <a:p>
          <a:endParaRPr lang="es-ES"/>
        </a:p>
      </dgm:t>
    </dgm:pt>
    <dgm:pt modelId="{2F735FB0-8E49-4887-A015-662FE7F62455}" type="sibTrans" cxnId="{B1D461ED-7E78-4D7F-B74A-DC5CDF44E46B}">
      <dgm:prSet/>
      <dgm:spPr/>
      <dgm:t>
        <a:bodyPr/>
        <a:lstStyle/>
        <a:p>
          <a:endParaRPr lang="es-ES"/>
        </a:p>
      </dgm:t>
    </dgm:pt>
    <dgm:pt modelId="{BE5C9D10-28C9-4965-8511-ABE78C400FEF}">
      <dgm:prSet/>
      <dgm:spPr/>
      <dgm:t>
        <a:bodyPr/>
        <a:lstStyle/>
        <a:p>
          <a:r>
            <a:rPr lang="es-ES" dirty="0" smtClean="0"/>
            <a:t>El Índice de Calidad de Agua fue de 83,51, lo cual significa que es de </a:t>
          </a:r>
          <a:r>
            <a:rPr lang="es-ES" smtClean="0"/>
            <a:t>buena calidad.</a:t>
          </a:r>
          <a:endParaRPr lang="es-ES" dirty="0" smtClean="0"/>
        </a:p>
      </dgm:t>
    </dgm:pt>
    <dgm:pt modelId="{CBE9FA8B-5364-4921-957E-22BFA589B940}" type="parTrans" cxnId="{44DC21F2-8669-405E-B97A-F3289B77DC31}">
      <dgm:prSet/>
      <dgm:spPr/>
      <dgm:t>
        <a:bodyPr/>
        <a:lstStyle/>
        <a:p>
          <a:endParaRPr lang="es-EC"/>
        </a:p>
      </dgm:t>
    </dgm:pt>
    <dgm:pt modelId="{59224896-4664-4FC0-9737-865F357FB812}" type="sibTrans" cxnId="{44DC21F2-8669-405E-B97A-F3289B77DC31}">
      <dgm:prSet/>
      <dgm:spPr/>
      <dgm:t>
        <a:bodyPr/>
        <a:lstStyle/>
        <a:p>
          <a:endParaRPr lang="es-EC"/>
        </a:p>
      </dgm:t>
    </dgm:pt>
    <dgm:pt modelId="{8AD3D2C4-D1C2-40BA-9758-7A31F550FDFC}">
      <dgm:prSet/>
      <dgm:spPr/>
      <dgm:t>
        <a:bodyPr/>
        <a:lstStyle/>
        <a:p>
          <a:r>
            <a:rPr lang="es-ES" dirty="0" smtClean="0"/>
            <a:t>La precisión del punto base luego del </a:t>
          </a:r>
          <a:r>
            <a:rPr lang="es-ES" dirty="0" err="1" smtClean="0"/>
            <a:t>postproceso</a:t>
          </a:r>
          <a:r>
            <a:rPr lang="es-ES" dirty="0" smtClean="0"/>
            <a:t> en </a:t>
          </a:r>
          <a:r>
            <a:rPr lang="es-ES" dirty="0" err="1" smtClean="0"/>
            <a:t>Trimble</a:t>
          </a:r>
          <a:r>
            <a:rPr lang="es-ES" dirty="0" smtClean="0"/>
            <a:t> Business Center es de 0,7 cm en horizontal y de 2,7 cm en vertical, lo cual es importante para obtener la precisión de los puntos de muestreo, la cual debe ser menor a 1 metro. </a:t>
          </a:r>
        </a:p>
      </dgm:t>
    </dgm:pt>
    <dgm:pt modelId="{AC12E89D-A2E9-49AE-88F1-F71B87B86806}" type="parTrans" cxnId="{21EE3ECA-8E06-48AD-8397-2DCBCB42182A}">
      <dgm:prSet/>
      <dgm:spPr/>
      <dgm:t>
        <a:bodyPr/>
        <a:lstStyle/>
        <a:p>
          <a:endParaRPr lang="es-EC"/>
        </a:p>
      </dgm:t>
    </dgm:pt>
    <dgm:pt modelId="{A116C593-55E3-4BEB-BC83-9491120911E0}" type="sibTrans" cxnId="{21EE3ECA-8E06-48AD-8397-2DCBCB42182A}">
      <dgm:prSet/>
      <dgm:spPr/>
      <dgm:t>
        <a:bodyPr/>
        <a:lstStyle/>
        <a:p>
          <a:endParaRPr lang="es-EC"/>
        </a:p>
      </dgm:t>
    </dgm:pt>
    <dgm:pt modelId="{42712318-2A91-4816-A621-56BAB6C4CC3C}">
      <dgm:prSet/>
      <dgm:spPr/>
      <dgm:t>
        <a:bodyPr/>
        <a:lstStyle/>
        <a:p>
          <a:r>
            <a:rPr lang="es-ES" dirty="0" smtClean="0"/>
            <a:t>El punto base tomado con placa cerca del borde de la Laguna de </a:t>
          </a:r>
          <a:r>
            <a:rPr lang="es-ES" dirty="0" err="1" smtClean="0"/>
            <a:t>Mapagüiña</a:t>
          </a:r>
          <a:r>
            <a:rPr lang="es-ES" dirty="0" smtClean="0"/>
            <a:t> fue tomado durante 3 horas con el Método Estático con la finalidad de obtener mayor cantidad de datos.</a:t>
          </a:r>
        </a:p>
      </dgm:t>
    </dgm:pt>
    <dgm:pt modelId="{661E0F8D-8680-4732-9BB8-068D7A94DE56}" type="parTrans" cxnId="{EF30CA44-C156-487C-9220-2B495889DFF7}">
      <dgm:prSet/>
      <dgm:spPr/>
      <dgm:t>
        <a:bodyPr/>
        <a:lstStyle/>
        <a:p>
          <a:endParaRPr lang="es-EC"/>
        </a:p>
      </dgm:t>
    </dgm:pt>
    <dgm:pt modelId="{744C1166-10FC-4985-9BD8-E74E79D6BF1E}" type="sibTrans" cxnId="{EF30CA44-C156-487C-9220-2B495889DFF7}">
      <dgm:prSet/>
      <dgm:spPr/>
      <dgm:t>
        <a:bodyPr/>
        <a:lstStyle/>
        <a:p>
          <a:endParaRPr lang="es-EC"/>
        </a:p>
      </dgm:t>
    </dgm:pt>
    <dgm:pt modelId="{64CA38DC-D398-42D8-90EC-D740FF4AE425}" type="pres">
      <dgm:prSet presAssocID="{56E8A2A1-D952-44A6-AB7F-E296F76AA1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E43BA71-46B3-4D80-B567-234531DCB89F}" type="pres">
      <dgm:prSet presAssocID="{246B6FEE-859F-4CCD-95D7-B4521C5D8A4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D7D41E-5238-4151-B1BB-76B4E23289DB}" type="pres">
      <dgm:prSet presAssocID="{2F735FB0-8E49-4887-A015-662FE7F62455}" presName="spacer" presStyleCnt="0"/>
      <dgm:spPr/>
    </dgm:pt>
    <dgm:pt modelId="{56FCB482-5BBE-43E3-AFAE-314B2D65B7B9}" type="pres">
      <dgm:prSet presAssocID="{BE5C9D10-28C9-4965-8511-ABE78C400FE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AFE783-6B0F-4370-914C-A42C8DB82240}" type="pres">
      <dgm:prSet presAssocID="{59224896-4664-4FC0-9737-865F357FB812}" presName="spacer" presStyleCnt="0"/>
      <dgm:spPr/>
    </dgm:pt>
    <dgm:pt modelId="{830EC6E8-8D2A-4478-841C-CA9335828FF9}" type="pres">
      <dgm:prSet presAssocID="{42712318-2A91-4816-A621-56BAB6C4CC3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B02EA4-C3E2-4CED-A292-437040EA18D9}" type="pres">
      <dgm:prSet presAssocID="{744C1166-10FC-4985-9BD8-E74E79D6BF1E}" presName="spacer" presStyleCnt="0"/>
      <dgm:spPr/>
    </dgm:pt>
    <dgm:pt modelId="{14872E87-82FE-480D-9D63-CDB5D32907C7}" type="pres">
      <dgm:prSet presAssocID="{8AD3D2C4-D1C2-40BA-9758-7A31F550FDF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1B97D6A-5A00-4433-97F0-50E613BFEAFD}" type="presOf" srcId="{56E8A2A1-D952-44A6-AB7F-E296F76AA173}" destId="{64CA38DC-D398-42D8-90EC-D740FF4AE425}" srcOrd="0" destOrd="0" presId="urn:microsoft.com/office/officeart/2005/8/layout/vList2"/>
    <dgm:cxn modelId="{53364620-2083-4426-B8E2-6C779BC3A5F7}" type="presOf" srcId="{246B6FEE-859F-4CCD-95D7-B4521C5D8A41}" destId="{FE43BA71-46B3-4D80-B567-234531DCB89F}" srcOrd="0" destOrd="0" presId="urn:microsoft.com/office/officeart/2005/8/layout/vList2"/>
    <dgm:cxn modelId="{C11B0145-23DA-4E17-8903-6AC89804AA6A}" type="presOf" srcId="{8AD3D2C4-D1C2-40BA-9758-7A31F550FDFC}" destId="{14872E87-82FE-480D-9D63-CDB5D32907C7}" srcOrd="0" destOrd="0" presId="urn:microsoft.com/office/officeart/2005/8/layout/vList2"/>
    <dgm:cxn modelId="{27032DF2-879A-4714-A455-00D4EA0E160B}" type="presOf" srcId="{42712318-2A91-4816-A621-56BAB6C4CC3C}" destId="{830EC6E8-8D2A-4478-841C-CA9335828FF9}" srcOrd="0" destOrd="0" presId="urn:microsoft.com/office/officeart/2005/8/layout/vList2"/>
    <dgm:cxn modelId="{AD58C4A7-CF4C-41C5-8EED-7C89763A1894}" type="presOf" srcId="{BE5C9D10-28C9-4965-8511-ABE78C400FEF}" destId="{56FCB482-5BBE-43E3-AFAE-314B2D65B7B9}" srcOrd="0" destOrd="0" presId="urn:microsoft.com/office/officeart/2005/8/layout/vList2"/>
    <dgm:cxn modelId="{EF30CA44-C156-487C-9220-2B495889DFF7}" srcId="{56E8A2A1-D952-44A6-AB7F-E296F76AA173}" destId="{42712318-2A91-4816-A621-56BAB6C4CC3C}" srcOrd="2" destOrd="0" parTransId="{661E0F8D-8680-4732-9BB8-068D7A94DE56}" sibTransId="{744C1166-10FC-4985-9BD8-E74E79D6BF1E}"/>
    <dgm:cxn modelId="{B1D461ED-7E78-4D7F-B74A-DC5CDF44E46B}" srcId="{56E8A2A1-D952-44A6-AB7F-E296F76AA173}" destId="{246B6FEE-859F-4CCD-95D7-B4521C5D8A41}" srcOrd="0" destOrd="0" parTransId="{8B4904F0-7E18-4B27-9360-269B5CD37478}" sibTransId="{2F735FB0-8E49-4887-A015-662FE7F62455}"/>
    <dgm:cxn modelId="{21EE3ECA-8E06-48AD-8397-2DCBCB42182A}" srcId="{56E8A2A1-D952-44A6-AB7F-E296F76AA173}" destId="{8AD3D2C4-D1C2-40BA-9758-7A31F550FDFC}" srcOrd="3" destOrd="0" parTransId="{AC12E89D-A2E9-49AE-88F1-F71B87B86806}" sibTransId="{A116C593-55E3-4BEB-BC83-9491120911E0}"/>
    <dgm:cxn modelId="{44DC21F2-8669-405E-B97A-F3289B77DC31}" srcId="{56E8A2A1-D952-44A6-AB7F-E296F76AA173}" destId="{BE5C9D10-28C9-4965-8511-ABE78C400FEF}" srcOrd="1" destOrd="0" parTransId="{CBE9FA8B-5364-4921-957E-22BFA589B940}" sibTransId="{59224896-4664-4FC0-9737-865F357FB812}"/>
    <dgm:cxn modelId="{BEC47F11-15C7-49F7-A5E4-4B3B01D83970}" type="presParOf" srcId="{64CA38DC-D398-42D8-90EC-D740FF4AE425}" destId="{FE43BA71-46B3-4D80-B567-234531DCB89F}" srcOrd="0" destOrd="0" presId="urn:microsoft.com/office/officeart/2005/8/layout/vList2"/>
    <dgm:cxn modelId="{ADD1A509-02C4-4180-802F-27A42A1BB53B}" type="presParOf" srcId="{64CA38DC-D398-42D8-90EC-D740FF4AE425}" destId="{93D7D41E-5238-4151-B1BB-76B4E23289DB}" srcOrd="1" destOrd="0" presId="urn:microsoft.com/office/officeart/2005/8/layout/vList2"/>
    <dgm:cxn modelId="{9516944E-1D42-4D70-82E5-2E4170D12368}" type="presParOf" srcId="{64CA38DC-D398-42D8-90EC-D740FF4AE425}" destId="{56FCB482-5BBE-43E3-AFAE-314B2D65B7B9}" srcOrd="2" destOrd="0" presId="urn:microsoft.com/office/officeart/2005/8/layout/vList2"/>
    <dgm:cxn modelId="{D1AF6820-BC7C-49D6-A569-21BE1D1D6219}" type="presParOf" srcId="{64CA38DC-D398-42D8-90EC-D740FF4AE425}" destId="{ACAFE783-6B0F-4370-914C-A42C8DB82240}" srcOrd="3" destOrd="0" presId="urn:microsoft.com/office/officeart/2005/8/layout/vList2"/>
    <dgm:cxn modelId="{2C1444D2-0C8F-411D-809F-1B99F30BCA5E}" type="presParOf" srcId="{64CA38DC-D398-42D8-90EC-D740FF4AE425}" destId="{830EC6E8-8D2A-4478-841C-CA9335828FF9}" srcOrd="4" destOrd="0" presId="urn:microsoft.com/office/officeart/2005/8/layout/vList2"/>
    <dgm:cxn modelId="{8C52DCF3-BAAB-4FE1-9458-20F6ABC3DF9B}" type="presParOf" srcId="{64CA38DC-D398-42D8-90EC-D740FF4AE425}" destId="{F6B02EA4-C3E2-4CED-A292-437040EA18D9}" srcOrd="5" destOrd="0" presId="urn:microsoft.com/office/officeart/2005/8/layout/vList2"/>
    <dgm:cxn modelId="{6D7C415C-5859-42D4-BA74-0D28F214438B}" type="presParOf" srcId="{64CA38DC-D398-42D8-90EC-D740FF4AE425}" destId="{14872E87-82FE-480D-9D63-CDB5D32907C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6E8A2A1-D952-44A6-AB7F-E296F76AA1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F5B8C4C-EC6D-428A-8CD2-0F54F4BAEF38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El pH de la Laguna de </a:t>
          </a:r>
          <a:r>
            <a:rPr lang="es-ES" dirty="0" err="1" smtClean="0"/>
            <a:t>Mapagüiña</a:t>
          </a:r>
          <a:r>
            <a:rPr lang="es-ES" dirty="0" smtClean="0"/>
            <a:t> es ligeramente alcalina en época seca y neutra en época lluviosa.</a:t>
          </a:r>
        </a:p>
      </dgm:t>
    </dgm:pt>
    <dgm:pt modelId="{CD9CFD1D-E963-47D5-AFD4-494FEEF49E18}" type="parTrans" cxnId="{96619A85-1A70-43EC-B3E3-6A5E7AE2D5CE}">
      <dgm:prSet/>
      <dgm:spPr/>
      <dgm:t>
        <a:bodyPr/>
        <a:lstStyle/>
        <a:p>
          <a:endParaRPr lang="es-EC"/>
        </a:p>
      </dgm:t>
    </dgm:pt>
    <dgm:pt modelId="{2D07701B-02B2-4D8E-96F5-05BC54D9B6B2}" type="sibTrans" cxnId="{96619A85-1A70-43EC-B3E3-6A5E7AE2D5CE}">
      <dgm:prSet/>
      <dgm:spPr/>
      <dgm:t>
        <a:bodyPr/>
        <a:lstStyle/>
        <a:p>
          <a:endParaRPr lang="es-EC"/>
        </a:p>
      </dgm:t>
    </dgm:pt>
    <dgm:pt modelId="{25A9A6D8-0A0E-42ED-B8B5-9F5807476492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Con respecto a la temperatura, en la superficie tiene 19</a:t>
          </a:r>
          <a:r>
            <a:rPr lang="es-ES" dirty="0" smtClean="0">
              <a:latin typeface="Times New Roman"/>
              <a:cs typeface="Times New Roman"/>
            </a:rPr>
            <a:t>°</a:t>
          </a:r>
          <a:r>
            <a:rPr lang="es-ES" dirty="0" smtClean="0"/>
            <a:t>C en época seca y 11</a:t>
          </a:r>
          <a:r>
            <a:rPr lang="es-ES" dirty="0" smtClean="0">
              <a:latin typeface="Times New Roman"/>
              <a:cs typeface="Times New Roman"/>
            </a:rPr>
            <a:t>°</a:t>
          </a:r>
          <a:r>
            <a:rPr lang="es-ES" dirty="0" smtClean="0"/>
            <a:t>C en época de lluvia, a diferentes profundidades la temperatura disminuye a medida que aumenta la profundidad</a:t>
          </a:r>
        </a:p>
      </dgm:t>
    </dgm:pt>
    <dgm:pt modelId="{6B25765C-0800-4B92-962F-0C13293979D2}" type="parTrans" cxnId="{DB5C8601-74AE-4DBD-B4C2-5561B8504015}">
      <dgm:prSet/>
      <dgm:spPr/>
      <dgm:t>
        <a:bodyPr/>
        <a:lstStyle/>
        <a:p>
          <a:endParaRPr lang="es-EC"/>
        </a:p>
      </dgm:t>
    </dgm:pt>
    <dgm:pt modelId="{D56BDFC9-3088-40CA-BF18-B47F7C657B6A}" type="sibTrans" cxnId="{DB5C8601-74AE-4DBD-B4C2-5561B8504015}">
      <dgm:prSet/>
      <dgm:spPr/>
      <dgm:t>
        <a:bodyPr/>
        <a:lstStyle/>
        <a:p>
          <a:endParaRPr lang="es-EC"/>
        </a:p>
      </dgm:t>
    </dgm:pt>
    <dgm:pt modelId="{1A625DD4-057E-4124-B73C-2A738F99C0A7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La conductividad de la laguna  es menor que la de las vertientes debido a que el agua de estas al atravesar las rocas de la montaña van arrastrando las sales minerales, y así aumentando su conductividad. </a:t>
          </a:r>
        </a:p>
      </dgm:t>
    </dgm:pt>
    <dgm:pt modelId="{C79E6F64-FD4E-4A3F-B961-7D613B10CAF4}" type="parTrans" cxnId="{B34404CA-C7DB-43C3-B699-67C43A23DA87}">
      <dgm:prSet/>
      <dgm:spPr/>
      <dgm:t>
        <a:bodyPr/>
        <a:lstStyle/>
        <a:p>
          <a:endParaRPr lang="es-ES"/>
        </a:p>
      </dgm:t>
    </dgm:pt>
    <dgm:pt modelId="{73A82B68-1314-4B8F-B965-E8ECC3EF0EA0}" type="sibTrans" cxnId="{B34404CA-C7DB-43C3-B699-67C43A23DA87}">
      <dgm:prSet/>
      <dgm:spPr/>
      <dgm:t>
        <a:bodyPr/>
        <a:lstStyle/>
        <a:p>
          <a:endParaRPr lang="es-ES"/>
        </a:p>
      </dgm:t>
    </dgm:pt>
    <dgm:pt modelId="{50D6DB31-F376-40F1-B59B-98AEF696E8CC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El paisaje de la zona es una de sus fortalezas, por lo cual es importante la conservación de sus recursos naturales.</a:t>
          </a:r>
        </a:p>
      </dgm:t>
    </dgm:pt>
    <dgm:pt modelId="{4B1CF3DF-301A-4594-8BB7-53B80ACCF3E9}" type="parTrans" cxnId="{A468F1F7-04FE-4C37-88E6-6877D09BCFA1}">
      <dgm:prSet/>
      <dgm:spPr/>
      <dgm:t>
        <a:bodyPr/>
        <a:lstStyle/>
        <a:p>
          <a:endParaRPr lang="es-EC"/>
        </a:p>
      </dgm:t>
    </dgm:pt>
    <dgm:pt modelId="{220DDE3C-7066-4B1A-95D9-E5A4D3D5779F}" type="sibTrans" cxnId="{A468F1F7-04FE-4C37-88E6-6877D09BCFA1}">
      <dgm:prSet/>
      <dgm:spPr/>
      <dgm:t>
        <a:bodyPr/>
        <a:lstStyle/>
        <a:p>
          <a:endParaRPr lang="es-EC"/>
        </a:p>
      </dgm:t>
    </dgm:pt>
    <dgm:pt modelId="{64CA38DC-D398-42D8-90EC-D740FF4AE425}" type="pres">
      <dgm:prSet presAssocID="{56E8A2A1-D952-44A6-AB7F-E296F76AA1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75D4D3F-F0DD-4959-81A6-08B7804E08A6}" type="pres">
      <dgm:prSet presAssocID="{50D6DB31-F376-40F1-B59B-98AEF696E8C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5CC3BB-C696-4D7A-8EB1-83E4C91146F8}" type="pres">
      <dgm:prSet presAssocID="{220DDE3C-7066-4B1A-95D9-E5A4D3D5779F}" presName="spacer" presStyleCnt="0"/>
      <dgm:spPr/>
    </dgm:pt>
    <dgm:pt modelId="{844AB7F0-A199-4F17-AEAE-1CD2611C6594}" type="pres">
      <dgm:prSet presAssocID="{4F5B8C4C-EC6D-428A-8CD2-0F54F4BAEF3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6F0A76-58E3-4C65-B47B-658C8FABF0F2}" type="pres">
      <dgm:prSet presAssocID="{2D07701B-02B2-4D8E-96F5-05BC54D9B6B2}" presName="spacer" presStyleCnt="0"/>
      <dgm:spPr/>
    </dgm:pt>
    <dgm:pt modelId="{E9249EC6-8DCD-4F29-91C4-138C4FF1469C}" type="pres">
      <dgm:prSet presAssocID="{1A625DD4-057E-4124-B73C-2A738F99C0A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A4D70-ABC9-473A-997B-41C6756AD71C}" type="pres">
      <dgm:prSet presAssocID="{73A82B68-1314-4B8F-B965-E8ECC3EF0EA0}" presName="spacer" presStyleCnt="0"/>
      <dgm:spPr/>
    </dgm:pt>
    <dgm:pt modelId="{37E6FB4B-7C70-4EF9-9232-C234FED179F3}" type="pres">
      <dgm:prSet presAssocID="{25A9A6D8-0A0E-42ED-B8B5-9F580747649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097A232-78B8-4C73-99BC-B6964B274D5A}" type="presOf" srcId="{50D6DB31-F376-40F1-B59B-98AEF696E8CC}" destId="{075D4D3F-F0DD-4959-81A6-08B7804E08A6}" srcOrd="0" destOrd="0" presId="urn:microsoft.com/office/officeart/2005/8/layout/vList2"/>
    <dgm:cxn modelId="{B34404CA-C7DB-43C3-B699-67C43A23DA87}" srcId="{56E8A2A1-D952-44A6-AB7F-E296F76AA173}" destId="{1A625DD4-057E-4124-B73C-2A738F99C0A7}" srcOrd="2" destOrd="0" parTransId="{C79E6F64-FD4E-4A3F-B961-7D613B10CAF4}" sibTransId="{73A82B68-1314-4B8F-B965-E8ECC3EF0EA0}"/>
    <dgm:cxn modelId="{A468F1F7-04FE-4C37-88E6-6877D09BCFA1}" srcId="{56E8A2A1-D952-44A6-AB7F-E296F76AA173}" destId="{50D6DB31-F376-40F1-B59B-98AEF696E8CC}" srcOrd="0" destOrd="0" parTransId="{4B1CF3DF-301A-4594-8BB7-53B80ACCF3E9}" sibTransId="{220DDE3C-7066-4B1A-95D9-E5A4D3D5779F}"/>
    <dgm:cxn modelId="{DB5C8601-74AE-4DBD-B4C2-5561B8504015}" srcId="{56E8A2A1-D952-44A6-AB7F-E296F76AA173}" destId="{25A9A6D8-0A0E-42ED-B8B5-9F5807476492}" srcOrd="3" destOrd="0" parTransId="{6B25765C-0800-4B92-962F-0C13293979D2}" sibTransId="{D56BDFC9-3088-40CA-BF18-B47F7C657B6A}"/>
    <dgm:cxn modelId="{6B2EA090-0873-42F0-BB24-6999AB04D7D9}" type="presOf" srcId="{56E8A2A1-D952-44A6-AB7F-E296F76AA173}" destId="{64CA38DC-D398-42D8-90EC-D740FF4AE425}" srcOrd="0" destOrd="0" presId="urn:microsoft.com/office/officeart/2005/8/layout/vList2"/>
    <dgm:cxn modelId="{C0C5C064-098D-4B95-8B22-31D2A2147C2C}" type="presOf" srcId="{4F5B8C4C-EC6D-428A-8CD2-0F54F4BAEF38}" destId="{844AB7F0-A199-4F17-AEAE-1CD2611C6594}" srcOrd="0" destOrd="0" presId="urn:microsoft.com/office/officeart/2005/8/layout/vList2"/>
    <dgm:cxn modelId="{96619A85-1A70-43EC-B3E3-6A5E7AE2D5CE}" srcId="{56E8A2A1-D952-44A6-AB7F-E296F76AA173}" destId="{4F5B8C4C-EC6D-428A-8CD2-0F54F4BAEF38}" srcOrd="1" destOrd="0" parTransId="{CD9CFD1D-E963-47D5-AFD4-494FEEF49E18}" sibTransId="{2D07701B-02B2-4D8E-96F5-05BC54D9B6B2}"/>
    <dgm:cxn modelId="{B785E23B-1314-4222-B010-D597BE71E86A}" type="presOf" srcId="{1A625DD4-057E-4124-B73C-2A738F99C0A7}" destId="{E9249EC6-8DCD-4F29-91C4-138C4FF1469C}" srcOrd="0" destOrd="0" presId="urn:microsoft.com/office/officeart/2005/8/layout/vList2"/>
    <dgm:cxn modelId="{A57E2EB7-E492-407C-B193-266972C51267}" type="presOf" srcId="{25A9A6D8-0A0E-42ED-B8B5-9F5807476492}" destId="{37E6FB4B-7C70-4EF9-9232-C234FED179F3}" srcOrd="0" destOrd="0" presId="urn:microsoft.com/office/officeart/2005/8/layout/vList2"/>
    <dgm:cxn modelId="{5FC95074-9399-4CB0-A760-246D234338E0}" type="presParOf" srcId="{64CA38DC-D398-42D8-90EC-D740FF4AE425}" destId="{075D4D3F-F0DD-4959-81A6-08B7804E08A6}" srcOrd="0" destOrd="0" presId="urn:microsoft.com/office/officeart/2005/8/layout/vList2"/>
    <dgm:cxn modelId="{B91115BF-EAAD-46F2-BFDA-3DC2EDC9A154}" type="presParOf" srcId="{64CA38DC-D398-42D8-90EC-D740FF4AE425}" destId="{3F5CC3BB-C696-4D7A-8EB1-83E4C91146F8}" srcOrd="1" destOrd="0" presId="urn:microsoft.com/office/officeart/2005/8/layout/vList2"/>
    <dgm:cxn modelId="{F880A445-CC63-4B79-90CB-189ECB923AF5}" type="presParOf" srcId="{64CA38DC-D398-42D8-90EC-D740FF4AE425}" destId="{844AB7F0-A199-4F17-AEAE-1CD2611C6594}" srcOrd="2" destOrd="0" presId="urn:microsoft.com/office/officeart/2005/8/layout/vList2"/>
    <dgm:cxn modelId="{BDBE010C-4411-4DF8-ADBB-B60EEC23DE84}" type="presParOf" srcId="{64CA38DC-D398-42D8-90EC-D740FF4AE425}" destId="{F96F0A76-58E3-4C65-B47B-658C8FABF0F2}" srcOrd="3" destOrd="0" presId="urn:microsoft.com/office/officeart/2005/8/layout/vList2"/>
    <dgm:cxn modelId="{745DBA65-CD6B-41B9-853A-4235F203B523}" type="presParOf" srcId="{64CA38DC-D398-42D8-90EC-D740FF4AE425}" destId="{E9249EC6-8DCD-4F29-91C4-138C4FF1469C}" srcOrd="4" destOrd="0" presId="urn:microsoft.com/office/officeart/2005/8/layout/vList2"/>
    <dgm:cxn modelId="{D9514BBD-7B29-499B-B7CF-7C1123E74A9B}" type="presParOf" srcId="{64CA38DC-D398-42D8-90EC-D740FF4AE425}" destId="{2DCA4D70-ABC9-473A-997B-41C6756AD71C}" srcOrd="5" destOrd="0" presId="urn:microsoft.com/office/officeart/2005/8/layout/vList2"/>
    <dgm:cxn modelId="{EF8BADC4-819C-4A2D-9087-E1C012C14D07}" type="presParOf" srcId="{64CA38DC-D398-42D8-90EC-D740FF4AE425}" destId="{37E6FB4B-7C70-4EF9-9232-C234FED179F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6E8A2A1-D952-44A6-AB7F-E296F76AA1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380875D-0B5E-43A6-B82A-4FF35AA81D51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En cuanto a los nitratos, donde a mayor profundidad menor concentración, con los nitritos es al contrario, a mayor profundidad, mayor concentración; debido a las condiciones </a:t>
          </a:r>
          <a:r>
            <a:rPr lang="es-ES" dirty="0" err="1" smtClean="0"/>
            <a:t>anóxicas</a:t>
          </a:r>
          <a:r>
            <a:rPr lang="es-ES" dirty="0" smtClean="0"/>
            <a:t>.</a:t>
          </a:r>
        </a:p>
      </dgm:t>
    </dgm:pt>
    <dgm:pt modelId="{90E3419F-5BC1-4718-92AF-3983936731F1}" type="parTrans" cxnId="{F92FFBF9-BEF6-49B1-A98C-8F10CE39D4A6}">
      <dgm:prSet/>
      <dgm:spPr/>
      <dgm:t>
        <a:bodyPr/>
        <a:lstStyle/>
        <a:p>
          <a:endParaRPr lang="es-EC"/>
        </a:p>
      </dgm:t>
    </dgm:pt>
    <dgm:pt modelId="{04279E25-DA56-4965-A22B-8DF5BD215C10}" type="sibTrans" cxnId="{F92FFBF9-BEF6-49B1-A98C-8F10CE39D4A6}">
      <dgm:prSet/>
      <dgm:spPr/>
      <dgm:t>
        <a:bodyPr/>
        <a:lstStyle/>
        <a:p>
          <a:endParaRPr lang="es-EC"/>
        </a:p>
      </dgm:t>
    </dgm:pt>
    <dgm:pt modelId="{126FC94C-2125-49A0-8CA8-2D7A88EC49FB}">
      <dgm:prSet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es-ES" dirty="0" smtClean="0"/>
            <a:t>Las profundidades de la laguna son heterogéneas en el sector de la salida de agua de la laguna comienza con una profundidad de 30 cm, aumentando hasta 2 metros.</a:t>
          </a:r>
        </a:p>
      </dgm:t>
    </dgm:pt>
    <dgm:pt modelId="{6CD28CF8-ED2E-421D-B109-3971B7ED4EBD}" type="parTrans" cxnId="{35D907D8-C0E8-40EC-B9D9-35289AC4CC76}">
      <dgm:prSet/>
      <dgm:spPr/>
      <dgm:t>
        <a:bodyPr/>
        <a:lstStyle/>
        <a:p>
          <a:endParaRPr lang="es-EC"/>
        </a:p>
      </dgm:t>
    </dgm:pt>
    <dgm:pt modelId="{D0BB16E9-9EA9-46A8-836C-D3EEEAF56D07}" type="sibTrans" cxnId="{35D907D8-C0E8-40EC-B9D9-35289AC4CC76}">
      <dgm:prSet/>
      <dgm:spPr/>
      <dgm:t>
        <a:bodyPr/>
        <a:lstStyle/>
        <a:p>
          <a:endParaRPr lang="es-EC"/>
        </a:p>
      </dgm:t>
    </dgm:pt>
    <dgm:pt modelId="{0888B33B-345E-4D10-9C8A-52F49DB54517}">
      <dgm:prSet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es-ES" dirty="0" smtClean="0"/>
            <a:t>En el sector del ingreso del río a la laguna comienza con una profundidad de unos 50 cm y aumenta progresivamente hasta aproximadamente unos 14 metros, que esto corresponde en la parte central norte de la laguna.</a:t>
          </a:r>
        </a:p>
      </dgm:t>
    </dgm:pt>
    <dgm:pt modelId="{FBC526AE-B822-430F-8E10-A9F3C7374714}" type="parTrans" cxnId="{C6879F85-7D16-49F7-A361-5C1EC5A1A15A}">
      <dgm:prSet/>
      <dgm:spPr/>
      <dgm:t>
        <a:bodyPr/>
        <a:lstStyle/>
        <a:p>
          <a:endParaRPr lang="es-EC"/>
        </a:p>
      </dgm:t>
    </dgm:pt>
    <dgm:pt modelId="{9F59664F-81B3-4B90-A865-B5FC16065445}" type="sibTrans" cxnId="{C6879F85-7D16-49F7-A361-5C1EC5A1A15A}">
      <dgm:prSet/>
      <dgm:spPr/>
      <dgm:t>
        <a:bodyPr/>
        <a:lstStyle/>
        <a:p>
          <a:endParaRPr lang="es-EC"/>
        </a:p>
      </dgm:t>
    </dgm:pt>
    <dgm:pt modelId="{64CA38DC-D398-42D8-90EC-D740FF4AE425}" type="pres">
      <dgm:prSet presAssocID="{56E8A2A1-D952-44A6-AB7F-E296F76AA1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F4C3820-CB96-4605-B074-3855E9327EF0}" type="pres">
      <dgm:prSet presAssocID="{F380875D-0B5E-43A6-B82A-4FF35AA81D5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28DAFA-8727-40C8-A329-E890572AD678}" type="pres">
      <dgm:prSet presAssocID="{04279E25-DA56-4965-A22B-8DF5BD215C10}" presName="spacer" presStyleCnt="0"/>
      <dgm:spPr/>
    </dgm:pt>
    <dgm:pt modelId="{05139D51-DC37-45C7-82BE-8FEDDE665C19}" type="pres">
      <dgm:prSet presAssocID="{126FC94C-2125-49A0-8CA8-2D7A88EC49F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27A1FE-69D9-4FB9-BC71-E5CCC8A57695}" type="pres">
      <dgm:prSet presAssocID="{D0BB16E9-9EA9-46A8-836C-D3EEEAF56D07}" presName="spacer" presStyleCnt="0"/>
      <dgm:spPr/>
    </dgm:pt>
    <dgm:pt modelId="{314907AE-CAA6-4A38-B24C-013BADEE3059}" type="pres">
      <dgm:prSet presAssocID="{0888B33B-345E-4D10-9C8A-52F49DB5451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53CCE3-015D-4ECF-A56D-57EF7F706833}" type="presOf" srcId="{126FC94C-2125-49A0-8CA8-2D7A88EC49FB}" destId="{05139D51-DC37-45C7-82BE-8FEDDE665C19}" srcOrd="0" destOrd="0" presId="urn:microsoft.com/office/officeart/2005/8/layout/vList2"/>
    <dgm:cxn modelId="{F92FFBF9-BEF6-49B1-A98C-8F10CE39D4A6}" srcId="{56E8A2A1-D952-44A6-AB7F-E296F76AA173}" destId="{F380875D-0B5E-43A6-B82A-4FF35AA81D51}" srcOrd="0" destOrd="0" parTransId="{90E3419F-5BC1-4718-92AF-3983936731F1}" sibTransId="{04279E25-DA56-4965-A22B-8DF5BD215C10}"/>
    <dgm:cxn modelId="{1E5E67B6-EEBC-4D87-9E5E-FAE9176AE224}" type="presOf" srcId="{56E8A2A1-D952-44A6-AB7F-E296F76AA173}" destId="{64CA38DC-D398-42D8-90EC-D740FF4AE425}" srcOrd="0" destOrd="0" presId="urn:microsoft.com/office/officeart/2005/8/layout/vList2"/>
    <dgm:cxn modelId="{35D907D8-C0E8-40EC-B9D9-35289AC4CC76}" srcId="{56E8A2A1-D952-44A6-AB7F-E296F76AA173}" destId="{126FC94C-2125-49A0-8CA8-2D7A88EC49FB}" srcOrd="1" destOrd="0" parTransId="{6CD28CF8-ED2E-421D-B109-3971B7ED4EBD}" sibTransId="{D0BB16E9-9EA9-46A8-836C-D3EEEAF56D07}"/>
    <dgm:cxn modelId="{C500A931-ADB7-4CF8-954B-87D6075E28FC}" type="presOf" srcId="{0888B33B-345E-4D10-9C8A-52F49DB54517}" destId="{314907AE-CAA6-4A38-B24C-013BADEE3059}" srcOrd="0" destOrd="0" presId="urn:microsoft.com/office/officeart/2005/8/layout/vList2"/>
    <dgm:cxn modelId="{AA4098A8-8AB8-45AA-A38F-AD7ED4204617}" type="presOf" srcId="{F380875D-0B5E-43A6-B82A-4FF35AA81D51}" destId="{0F4C3820-CB96-4605-B074-3855E9327EF0}" srcOrd="0" destOrd="0" presId="urn:microsoft.com/office/officeart/2005/8/layout/vList2"/>
    <dgm:cxn modelId="{C6879F85-7D16-49F7-A361-5C1EC5A1A15A}" srcId="{56E8A2A1-D952-44A6-AB7F-E296F76AA173}" destId="{0888B33B-345E-4D10-9C8A-52F49DB54517}" srcOrd="2" destOrd="0" parTransId="{FBC526AE-B822-430F-8E10-A9F3C7374714}" sibTransId="{9F59664F-81B3-4B90-A865-B5FC16065445}"/>
    <dgm:cxn modelId="{EECA051B-948B-4A8C-A541-4E7CBFC441A1}" type="presParOf" srcId="{64CA38DC-D398-42D8-90EC-D740FF4AE425}" destId="{0F4C3820-CB96-4605-B074-3855E9327EF0}" srcOrd="0" destOrd="0" presId="urn:microsoft.com/office/officeart/2005/8/layout/vList2"/>
    <dgm:cxn modelId="{4A51F032-F957-4C25-B7F6-9AF39007D64A}" type="presParOf" srcId="{64CA38DC-D398-42D8-90EC-D740FF4AE425}" destId="{CB28DAFA-8727-40C8-A329-E890572AD678}" srcOrd="1" destOrd="0" presId="urn:microsoft.com/office/officeart/2005/8/layout/vList2"/>
    <dgm:cxn modelId="{90363F6D-3DE3-489E-9884-54342CB56492}" type="presParOf" srcId="{64CA38DC-D398-42D8-90EC-D740FF4AE425}" destId="{05139D51-DC37-45C7-82BE-8FEDDE665C19}" srcOrd="2" destOrd="0" presId="urn:microsoft.com/office/officeart/2005/8/layout/vList2"/>
    <dgm:cxn modelId="{49936484-5D4E-4B14-A44D-5B5517148443}" type="presParOf" srcId="{64CA38DC-D398-42D8-90EC-D740FF4AE425}" destId="{4027A1FE-69D9-4FB9-BC71-E5CCC8A57695}" srcOrd="3" destOrd="0" presId="urn:microsoft.com/office/officeart/2005/8/layout/vList2"/>
    <dgm:cxn modelId="{3FB6B895-3B83-486A-B248-7ACFEE6DC22B}" type="presParOf" srcId="{64CA38DC-D398-42D8-90EC-D740FF4AE425}" destId="{314907AE-CAA6-4A38-B24C-013BADEE305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6E8A2A1-D952-44A6-AB7F-E296F76AA1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9E0DD8E-835C-4DB3-84A2-067090868AFD}">
      <dgm:prSet phldrT="[Texto]"/>
      <dgm:spPr/>
      <dgm:t>
        <a:bodyPr/>
        <a:lstStyle/>
        <a:p>
          <a:r>
            <a:rPr lang="es-ES" dirty="0" smtClean="0"/>
            <a:t>Es importante continuar realizando </a:t>
          </a:r>
          <a:r>
            <a:rPr lang="es-ES" dirty="0" err="1" smtClean="0"/>
            <a:t>monitoreos</a:t>
          </a:r>
          <a:r>
            <a:rPr lang="es-ES" dirty="0" smtClean="0"/>
            <a:t> del ICA de la zona, debido a que esta es la principal fuente de agua para la comunidad de Achupallas.</a:t>
          </a:r>
          <a:endParaRPr lang="es-ES" dirty="0"/>
        </a:p>
      </dgm:t>
    </dgm:pt>
    <dgm:pt modelId="{79944DC5-BC33-4558-B5E7-F03FA578E6E9}" type="parTrans" cxnId="{9078C8A1-F3D8-41B0-A8C0-418697B26BD8}">
      <dgm:prSet/>
      <dgm:spPr/>
      <dgm:t>
        <a:bodyPr/>
        <a:lstStyle/>
        <a:p>
          <a:endParaRPr lang="es-ES"/>
        </a:p>
      </dgm:t>
    </dgm:pt>
    <dgm:pt modelId="{D55BE36D-EAE5-4A71-9849-54714724E4D1}" type="sibTrans" cxnId="{9078C8A1-F3D8-41B0-A8C0-418697B26BD8}">
      <dgm:prSet/>
      <dgm:spPr/>
      <dgm:t>
        <a:bodyPr/>
        <a:lstStyle/>
        <a:p>
          <a:endParaRPr lang="es-ES"/>
        </a:p>
      </dgm:t>
    </dgm:pt>
    <dgm:pt modelId="{46A81B15-755E-476A-8B2D-B71D1331B469}">
      <dgm:prSet/>
      <dgm:spPr/>
      <dgm:t>
        <a:bodyPr/>
        <a:lstStyle/>
        <a:p>
          <a:r>
            <a:rPr lang="es-ES" dirty="0" smtClean="0"/>
            <a:t>Es preferible trabajar con el GPS Doble Frecuencia antes de las 11 de la mañana o después de las 3 de la tarde, para reducir la actividad </a:t>
          </a:r>
          <a:r>
            <a:rPr lang="es-ES" dirty="0" err="1" smtClean="0"/>
            <a:t>ionosférica</a:t>
          </a:r>
          <a:r>
            <a:rPr lang="es-ES" dirty="0" smtClean="0"/>
            <a:t>.</a:t>
          </a:r>
        </a:p>
      </dgm:t>
    </dgm:pt>
    <dgm:pt modelId="{E6FCFC0D-9D84-4AE7-9873-7466D08E6684}" type="parTrans" cxnId="{D3A763FE-369A-4E22-89D5-FBE1799EDE3C}">
      <dgm:prSet/>
      <dgm:spPr/>
      <dgm:t>
        <a:bodyPr/>
        <a:lstStyle/>
        <a:p>
          <a:endParaRPr lang="es-ES"/>
        </a:p>
      </dgm:t>
    </dgm:pt>
    <dgm:pt modelId="{AEBFE3FF-EF56-4F6E-9A55-0F99CC10B9A1}" type="sibTrans" cxnId="{D3A763FE-369A-4E22-89D5-FBE1799EDE3C}">
      <dgm:prSet/>
      <dgm:spPr/>
      <dgm:t>
        <a:bodyPr/>
        <a:lstStyle/>
        <a:p>
          <a:endParaRPr lang="es-ES"/>
        </a:p>
      </dgm:t>
    </dgm:pt>
    <dgm:pt modelId="{5A27A84F-3426-4986-8FAC-13B31FE05C28}">
      <dgm:prSet/>
      <dgm:spPr/>
      <dgm:t>
        <a:bodyPr/>
        <a:lstStyle/>
        <a:p>
          <a:r>
            <a:rPr lang="es-ES" dirty="0" smtClean="0"/>
            <a:t>Se debería impulsar actividades </a:t>
          </a:r>
          <a:r>
            <a:rPr lang="es-ES" dirty="0" err="1" smtClean="0"/>
            <a:t>ecoturísticas</a:t>
          </a:r>
          <a:r>
            <a:rPr lang="es-ES" dirty="0" smtClean="0"/>
            <a:t> en la zona, lo cual sería una fuente de ingresos para la población, pero siempre con el debido respeto a la naturaleza. </a:t>
          </a:r>
          <a:endParaRPr lang="es-ES" dirty="0"/>
        </a:p>
      </dgm:t>
    </dgm:pt>
    <dgm:pt modelId="{AB5F6693-152E-4662-87DB-E6AE3CFA9134}" type="parTrans" cxnId="{588D02D0-AA16-4F13-BC7E-F97352D51244}">
      <dgm:prSet/>
      <dgm:spPr/>
      <dgm:t>
        <a:bodyPr/>
        <a:lstStyle/>
        <a:p>
          <a:endParaRPr lang="es-ES"/>
        </a:p>
      </dgm:t>
    </dgm:pt>
    <dgm:pt modelId="{FB3C425C-EBD7-4185-B0D5-A8A5E2A4FE3B}" type="sibTrans" cxnId="{588D02D0-AA16-4F13-BC7E-F97352D51244}">
      <dgm:prSet/>
      <dgm:spPr/>
      <dgm:t>
        <a:bodyPr/>
        <a:lstStyle/>
        <a:p>
          <a:endParaRPr lang="es-ES"/>
        </a:p>
      </dgm:t>
    </dgm:pt>
    <dgm:pt modelId="{FA6DD8B2-FD6E-45E3-A276-29EDBCF8F629}">
      <dgm:prSet/>
      <dgm:spPr/>
      <dgm:t>
        <a:bodyPr/>
        <a:lstStyle/>
        <a:p>
          <a:r>
            <a:rPr lang="es-ES" dirty="0" smtClean="0"/>
            <a:t>Es muy importante que la comunidad no bote residuos sólidos en la zona aledaña a la laguna y que reforeste con especies nativas debido a que esto afecta el desarrollo del ecosistema.</a:t>
          </a:r>
          <a:endParaRPr lang="es-ES" dirty="0"/>
        </a:p>
      </dgm:t>
    </dgm:pt>
    <dgm:pt modelId="{FC65FF36-A3C1-43E2-95ED-EB3301455E6C}" type="parTrans" cxnId="{C0D153F5-A47C-4DB4-98C2-5745A7AD204A}">
      <dgm:prSet/>
      <dgm:spPr/>
      <dgm:t>
        <a:bodyPr/>
        <a:lstStyle/>
        <a:p>
          <a:endParaRPr lang="es-EC"/>
        </a:p>
      </dgm:t>
    </dgm:pt>
    <dgm:pt modelId="{3ED8A624-7C66-47B2-A2EA-A6D4598D22A7}" type="sibTrans" cxnId="{C0D153F5-A47C-4DB4-98C2-5745A7AD204A}">
      <dgm:prSet/>
      <dgm:spPr/>
      <dgm:t>
        <a:bodyPr/>
        <a:lstStyle/>
        <a:p>
          <a:endParaRPr lang="es-EC"/>
        </a:p>
      </dgm:t>
    </dgm:pt>
    <dgm:pt modelId="{003291FC-369D-4E41-BE51-9B48EBCE4441}">
      <dgm:prSet/>
      <dgm:spPr/>
      <dgm:t>
        <a:bodyPr/>
        <a:lstStyle/>
        <a:p>
          <a:r>
            <a:rPr lang="es-ES" dirty="0" smtClean="0"/>
            <a:t>La zona de estudio es atractiva tanto para turistas como para investigadores, por lo que se debería realizar posteriores estudios de flora y fauna. </a:t>
          </a:r>
          <a:endParaRPr lang="es-ES" dirty="0"/>
        </a:p>
      </dgm:t>
    </dgm:pt>
    <dgm:pt modelId="{375A97AF-B843-4D2B-9E22-AA2C0922505F}" type="parTrans" cxnId="{E6EE52E4-5CD0-4701-9B08-9EAF37FC1384}">
      <dgm:prSet/>
      <dgm:spPr/>
      <dgm:t>
        <a:bodyPr/>
        <a:lstStyle/>
        <a:p>
          <a:endParaRPr lang="es-EC"/>
        </a:p>
      </dgm:t>
    </dgm:pt>
    <dgm:pt modelId="{EA9C9D2B-D8F9-4EDF-A5DC-88F9E2448558}" type="sibTrans" cxnId="{E6EE52E4-5CD0-4701-9B08-9EAF37FC1384}">
      <dgm:prSet/>
      <dgm:spPr/>
      <dgm:t>
        <a:bodyPr/>
        <a:lstStyle/>
        <a:p>
          <a:endParaRPr lang="es-EC"/>
        </a:p>
      </dgm:t>
    </dgm:pt>
    <dgm:pt modelId="{64CA38DC-D398-42D8-90EC-D740FF4AE425}" type="pres">
      <dgm:prSet presAssocID="{56E8A2A1-D952-44A6-AB7F-E296F76AA1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E0D89FB-D7A0-4450-A7C1-651D7D5FDA35}" type="pres">
      <dgm:prSet presAssocID="{E9E0DD8E-835C-4DB3-84A2-067090868AF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4D9FF1-4DDA-47D0-B609-A0B2C0948B83}" type="pres">
      <dgm:prSet presAssocID="{D55BE36D-EAE5-4A71-9849-54714724E4D1}" presName="spacer" presStyleCnt="0"/>
      <dgm:spPr/>
    </dgm:pt>
    <dgm:pt modelId="{5E996E2F-2C5C-43A6-8F13-76C05F211DE9}" type="pres">
      <dgm:prSet presAssocID="{46A81B15-755E-476A-8B2D-B71D1331B46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1B7E7E-7901-434C-BDD4-B3A713789696}" type="pres">
      <dgm:prSet presAssocID="{AEBFE3FF-EF56-4F6E-9A55-0F99CC10B9A1}" presName="spacer" presStyleCnt="0"/>
      <dgm:spPr/>
    </dgm:pt>
    <dgm:pt modelId="{1C9BDE34-B4B2-4059-88C4-9CE406A18242}" type="pres">
      <dgm:prSet presAssocID="{5A27A84F-3426-4986-8FAC-13B31FE05C2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44D391-8273-4546-9FD8-3756EDE5B8F5}" type="pres">
      <dgm:prSet presAssocID="{FB3C425C-EBD7-4185-B0D5-A8A5E2A4FE3B}" presName="spacer" presStyleCnt="0"/>
      <dgm:spPr/>
    </dgm:pt>
    <dgm:pt modelId="{292F2984-8C5E-410A-84FD-D0470C27A54B}" type="pres">
      <dgm:prSet presAssocID="{FA6DD8B2-FD6E-45E3-A276-29EDBCF8F6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2D7738-5B73-44D8-A1F2-40B61C8A34CF}" type="pres">
      <dgm:prSet presAssocID="{3ED8A624-7C66-47B2-A2EA-A6D4598D22A7}" presName="spacer" presStyleCnt="0"/>
      <dgm:spPr/>
    </dgm:pt>
    <dgm:pt modelId="{08ECB1C6-1F27-4F64-BFC6-38E7DC2F14CD}" type="pres">
      <dgm:prSet presAssocID="{003291FC-369D-4E41-BE51-9B48EBCE444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3A763FE-369A-4E22-89D5-FBE1799EDE3C}" srcId="{56E8A2A1-D952-44A6-AB7F-E296F76AA173}" destId="{46A81B15-755E-476A-8B2D-B71D1331B469}" srcOrd="1" destOrd="0" parTransId="{E6FCFC0D-9D84-4AE7-9873-7466D08E6684}" sibTransId="{AEBFE3FF-EF56-4F6E-9A55-0F99CC10B9A1}"/>
    <dgm:cxn modelId="{53229F97-424E-432F-900F-58461E3B427E}" type="presOf" srcId="{FA6DD8B2-FD6E-45E3-A276-29EDBCF8F629}" destId="{292F2984-8C5E-410A-84FD-D0470C27A54B}" srcOrd="0" destOrd="0" presId="urn:microsoft.com/office/officeart/2005/8/layout/vList2"/>
    <dgm:cxn modelId="{55B1B480-46E1-44B4-89A7-63821960D372}" type="presOf" srcId="{003291FC-369D-4E41-BE51-9B48EBCE4441}" destId="{08ECB1C6-1F27-4F64-BFC6-38E7DC2F14CD}" srcOrd="0" destOrd="0" presId="urn:microsoft.com/office/officeart/2005/8/layout/vList2"/>
    <dgm:cxn modelId="{9078C8A1-F3D8-41B0-A8C0-418697B26BD8}" srcId="{56E8A2A1-D952-44A6-AB7F-E296F76AA173}" destId="{E9E0DD8E-835C-4DB3-84A2-067090868AFD}" srcOrd="0" destOrd="0" parTransId="{79944DC5-BC33-4558-B5E7-F03FA578E6E9}" sibTransId="{D55BE36D-EAE5-4A71-9849-54714724E4D1}"/>
    <dgm:cxn modelId="{7EC4A9E0-36C8-442E-9DE8-C06D5C65CF30}" type="presOf" srcId="{56E8A2A1-D952-44A6-AB7F-E296F76AA173}" destId="{64CA38DC-D398-42D8-90EC-D740FF4AE425}" srcOrd="0" destOrd="0" presId="urn:microsoft.com/office/officeart/2005/8/layout/vList2"/>
    <dgm:cxn modelId="{52F267B9-E419-4343-B653-C0DD678DA79F}" type="presOf" srcId="{5A27A84F-3426-4986-8FAC-13B31FE05C28}" destId="{1C9BDE34-B4B2-4059-88C4-9CE406A18242}" srcOrd="0" destOrd="0" presId="urn:microsoft.com/office/officeart/2005/8/layout/vList2"/>
    <dgm:cxn modelId="{A407292B-D58E-4D82-8433-D9BF939525D7}" type="presOf" srcId="{46A81B15-755E-476A-8B2D-B71D1331B469}" destId="{5E996E2F-2C5C-43A6-8F13-76C05F211DE9}" srcOrd="0" destOrd="0" presId="urn:microsoft.com/office/officeart/2005/8/layout/vList2"/>
    <dgm:cxn modelId="{84BDAA38-EBC7-4FE6-AA41-99C6035EE564}" type="presOf" srcId="{E9E0DD8E-835C-4DB3-84A2-067090868AFD}" destId="{AE0D89FB-D7A0-4450-A7C1-651D7D5FDA35}" srcOrd="0" destOrd="0" presId="urn:microsoft.com/office/officeart/2005/8/layout/vList2"/>
    <dgm:cxn modelId="{C0D153F5-A47C-4DB4-98C2-5745A7AD204A}" srcId="{56E8A2A1-D952-44A6-AB7F-E296F76AA173}" destId="{FA6DD8B2-FD6E-45E3-A276-29EDBCF8F629}" srcOrd="3" destOrd="0" parTransId="{FC65FF36-A3C1-43E2-95ED-EB3301455E6C}" sibTransId="{3ED8A624-7C66-47B2-A2EA-A6D4598D22A7}"/>
    <dgm:cxn modelId="{E6EE52E4-5CD0-4701-9B08-9EAF37FC1384}" srcId="{56E8A2A1-D952-44A6-AB7F-E296F76AA173}" destId="{003291FC-369D-4E41-BE51-9B48EBCE4441}" srcOrd="4" destOrd="0" parTransId="{375A97AF-B843-4D2B-9E22-AA2C0922505F}" sibTransId="{EA9C9D2B-D8F9-4EDF-A5DC-88F9E2448558}"/>
    <dgm:cxn modelId="{588D02D0-AA16-4F13-BC7E-F97352D51244}" srcId="{56E8A2A1-D952-44A6-AB7F-E296F76AA173}" destId="{5A27A84F-3426-4986-8FAC-13B31FE05C28}" srcOrd="2" destOrd="0" parTransId="{AB5F6693-152E-4662-87DB-E6AE3CFA9134}" sibTransId="{FB3C425C-EBD7-4185-B0D5-A8A5E2A4FE3B}"/>
    <dgm:cxn modelId="{97F8620F-A4B5-49BA-8BE9-FAF50A4113DD}" type="presParOf" srcId="{64CA38DC-D398-42D8-90EC-D740FF4AE425}" destId="{AE0D89FB-D7A0-4450-A7C1-651D7D5FDA35}" srcOrd="0" destOrd="0" presId="urn:microsoft.com/office/officeart/2005/8/layout/vList2"/>
    <dgm:cxn modelId="{35FE081B-07A9-44FB-B717-9CE0D8724D79}" type="presParOf" srcId="{64CA38DC-D398-42D8-90EC-D740FF4AE425}" destId="{714D9FF1-4DDA-47D0-B609-A0B2C0948B83}" srcOrd="1" destOrd="0" presId="urn:microsoft.com/office/officeart/2005/8/layout/vList2"/>
    <dgm:cxn modelId="{C54A86F6-6C01-45A7-B716-7B0F3AC96E67}" type="presParOf" srcId="{64CA38DC-D398-42D8-90EC-D740FF4AE425}" destId="{5E996E2F-2C5C-43A6-8F13-76C05F211DE9}" srcOrd="2" destOrd="0" presId="urn:microsoft.com/office/officeart/2005/8/layout/vList2"/>
    <dgm:cxn modelId="{4628E831-1E0F-40EC-8F4B-03DFE4E34553}" type="presParOf" srcId="{64CA38DC-D398-42D8-90EC-D740FF4AE425}" destId="{441B7E7E-7901-434C-BDD4-B3A713789696}" srcOrd="3" destOrd="0" presId="urn:microsoft.com/office/officeart/2005/8/layout/vList2"/>
    <dgm:cxn modelId="{773C1BB3-6B5A-435C-AE8F-67C7F5F27677}" type="presParOf" srcId="{64CA38DC-D398-42D8-90EC-D740FF4AE425}" destId="{1C9BDE34-B4B2-4059-88C4-9CE406A18242}" srcOrd="4" destOrd="0" presId="urn:microsoft.com/office/officeart/2005/8/layout/vList2"/>
    <dgm:cxn modelId="{DED8782C-3032-4515-9772-EB8C5A9D1BE0}" type="presParOf" srcId="{64CA38DC-D398-42D8-90EC-D740FF4AE425}" destId="{E744D391-8273-4546-9FD8-3756EDE5B8F5}" srcOrd="5" destOrd="0" presId="urn:microsoft.com/office/officeart/2005/8/layout/vList2"/>
    <dgm:cxn modelId="{9D8AB4BE-E9D5-49F0-BC78-B635A1AE2625}" type="presParOf" srcId="{64CA38DC-D398-42D8-90EC-D740FF4AE425}" destId="{292F2984-8C5E-410A-84FD-D0470C27A54B}" srcOrd="6" destOrd="0" presId="urn:microsoft.com/office/officeart/2005/8/layout/vList2"/>
    <dgm:cxn modelId="{61098722-C3F4-49BB-868B-2A4C40879C50}" type="presParOf" srcId="{64CA38DC-D398-42D8-90EC-D740FF4AE425}" destId="{FA2D7738-5B73-44D8-A1F2-40B61C8A34CF}" srcOrd="7" destOrd="0" presId="urn:microsoft.com/office/officeart/2005/8/layout/vList2"/>
    <dgm:cxn modelId="{B052F512-77EC-49D1-90CB-32BD732C24D0}" type="presParOf" srcId="{64CA38DC-D398-42D8-90EC-D740FF4AE425}" destId="{08ECB1C6-1F27-4F64-BFC6-38E7DC2F14C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ECE41B-5039-4C96-B83E-9423D084476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D3D5FC5-49A4-4ABC-BC55-FD59670A4B4B}">
      <dgm:prSet phldrT="[Texto]"/>
      <dgm:spPr/>
      <dgm:t>
        <a:bodyPr/>
        <a:lstStyle/>
        <a:p>
          <a:r>
            <a:rPr lang="es-ES" dirty="0" smtClean="0"/>
            <a:t>Consumo humano</a:t>
          </a:r>
          <a:endParaRPr lang="es-ES" dirty="0"/>
        </a:p>
      </dgm:t>
    </dgm:pt>
    <dgm:pt modelId="{31A1CEFF-9C42-48F0-BF35-54572390D9AE}" type="parTrans" cxnId="{A48F88CD-A87C-42D4-BAC2-28461A3268E0}">
      <dgm:prSet/>
      <dgm:spPr/>
      <dgm:t>
        <a:bodyPr/>
        <a:lstStyle/>
        <a:p>
          <a:endParaRPr lang="es-ES"/>
        </a:p>
      </dgm:t>
    </dgm:pt>
    <dgm:pt modelId="{E6630009-EC27-4D50-83FA-A013092C19D1}" type="sibTrans" cxnId="{A48F88CD-A87C-42D4-BAC2-28461A3268E0}">
      <dgm:prSet/>
      <dgm:spPr/>
      <dgm:t>
        <a:bodyPr/>
        <a:lstStyle/>
        <a:p>
          <a:endParaRPr lang="es-ES"/>
        </a:p>
      </dgm:t>
    </dgm:pt>
    <dgm:pt modelId="{6AA87E3F-9909-4C60-B80D-FA2FA1199C25}">
      <dgm:prSet phldrT="[Texto]"/>
      <dgm:spPr/>
      <dgm:t>
        <a:bodyPr/>
        <a:lstStyle/>
        <a:p>
          <a:r>
            <a:rPr lang="es-ES" dirty="0" smtClean="0"/>
            <a:t>Riego de cultivos</a:t>
          </a:r>
          <a:endParaRPr lang="es-ES" dirty="0"/>
        </a:p>
      </dgm:t>
    </dgm:pt>
    <dgm:pt modelId="{E345BD21-CB85-4441-B416-090BBB756573}" type="parTrans" cxnId="{EE2D6AC0-5D3A-4194-93BE-A385956F1C8C}">
      <dgm:prSet/>
      <dgm:spPr/>
      <dgm:t>
        <a:bodyPr/>
        <a:lstStyle/>
        <a:p>
          <a:endParaRPr lang="es-ES"/>
        </a:p>
      </dgm:t>
    </dgm:pt>
    <dgm:pt modelId="{323182F2-88FC-49B2-ACA1-AD5E645BD191}" type="sibTrans" cxnId="{EE2D6AC0-5D3A-4194-93BE-A385956F1C8C}">
      <dgm:prSet/>
      <dgm:spPr/>
      <dgm:t>
        <a:bodyPr/>
        <a:lstStyle/>
        <a:p>
          <a:endParaRPr lang="es-ES"/>
        </a:p>
      </dgm:t>
    </dgm:pt>
    <dgm:pt modelId="{14075DCF-97AA-4D1C-BACE-933F9EF07E26}" type="pres">
      <dgm:prSet presAssocID="{54ECE41B-5039-4C96-B83E-9423D08447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547CC10-F6EE-4B31-B09E-A7EBF6D9A4AC}" type="pres">
      <dgm:prSet presAssocID="{4D3D5FC5-49A4-4ABC-BC55-FD59670A4B4B}" presName="parentLin" presStyleCnt="0"/>
      <dgm:spPr/>
    </dgm:pt>
    <dgm:pt modelId="{958FA96E-564C-462D-B962-AF4D051C4115}" type="pres">
      <dgm:prSet presAssocID="{4D3D5FC5-49A4-4ABC-BC55-FD59670A4B4B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13C73CB4-2758-4556-A98B-C79485684A3C}" type="pres">
      <dgm:prSet presAssocID="{4D3D5FC5-49A4-4ABC-BC55-FD59670A4B4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8EA79D-20DD-4FC8-9D60-3E21C59F5F6C}" type="pres">
      <dgm:prSet presAssocID="{4D3D5FC5-49A4-4ABC-BC55-FD59670A4B4B}" presName="negativeSpace" presStyleCnt="0"/>
      <dgm:spPr/>
    </dgm:pt>
    <dgm:pt modelId="{12E9DF52-C6D1-4D77-852E-3CC179199090}" type="pres">
      <dgm:prSet presAssocID="{4D3D5FC5-49A4-4ABC-BC55-FD59670A4B4B}" presName="childText" presStyleLbl="conFgAcc1" presStyleIdx="0" presStyleCnt="2">
        <dgm:presLayoutVars>
          <dgm:bulletEnabled val="1"/>
        </dgm:presLayoutVars>
      </dgm:prSet>
      <dgm:spPr/>
    </dgm:pt>
    <dgm:pt modelId="{C13AE8F1-5E5B-4691-A66E-6BD1691ECC7D}" type="pres">
      <dgm:prSet presAssocID="{E6630009-EC27-4D50-83FA-A013092C19D1}" presName="spaceBetweenRectangles" presStyleCnt="0"/>
      <dgm:spPr/>
    </dgm:pt>
    <dgm:pt modelId="{3991D008-4D06-4721-87FA-38162BC1D04E}" type="pres">
      <dgm:prSet presAssocID="{6AA87E3F-9909-4C60-B80D-FA2FA1199C25}" presName="parentLin" presStyleCnt="0"/>
      <dgm:spPr/>
    </dgm:pt>
    <dgm:pt modelId="{DC2076A5-A714-4E6B-B0CB-6999957072F8}" type="pres">
      <dgm:prSet presAssocID="{6AA87E3F-9909-4C60-B80D-FA2FA1199C25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8069D23E-D69B-4E33-AC89-AE2C9ACD714B}" type="pres">
      <dgm:prSet presAssocID="{6AA87E3F-9909-4C60-B80D-FA2FA1199C2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C1FF8D-9CD0-4BA7-9151-5CB910799910}" type="pres">
      <dgm:prSet presAssocID="{6AA87E3F-9909-4C60-B80D-FA2FA1199C25}" presName="negativeSpace" presStyleCnt="0"/>
      <dgm:spPr/>
    </dgm:pt>
    <dgm:pt modelId="{C5F1E922-1CFE-488B-AF21-340C34CA8EC1}" type="pres">
      <dgm:prSet presAssocID="{6AA87E3F-9909-4C60-B80D-FA2FA1199C2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BB00321-37F9-44CD-B50D-DEFBF5BD111F}" type="presOf" srcId="{4D3D5FC5-49A4-4ABC-BC55-FD59670A4B4B}" destId="{13C73CB4-2758-4556-A98B-C79485684A3C}" srcOrd="1" destOrd="0" presId="urn:microsoft.com/office/officeart/2005/8/layout/list1"/>
    <dgm:cxn modelId="{D84FC685-9523-49D5-BB7C-E2D4888C3080}" type="presOf" srcId="{54ECE41B-5039-4C96-B83E-9423D084476A}" destId="{14075DCF-97AA-4D1C-BACE-933F9EF07E26}" srcOrd="0" destOrd="0" presId="urn:microsoft.com/office/officeart/2005/8/layout/list1"/>
    <dgm:cxn modelId="{A48F88CD-A87C-42D4-BAC2-28461A3268E0}" srcId="{54ECE41B-5039-4C96-B83E-9423D084476A}" destId="{4D3D5FC5-49A4-4ABC-BC55-FD59670A4B4B}" srcOrd="0" destOrd="0" parTransId="{31A1CEFF-9C42-48F0-BF35-54572390D9AE}" sibTransId="{E6630009-EC27-4D50-83FA-A013092C19D1}"/>
    <dgm:cxn modelId="{EE2D6AC0-5D3A-4194-93BE-A385956F1C8C}" srcId="{54ECE41B-5039-4C96-B83E-9423D084476A}" destId="{6AA87E3F-9909-4C60-B80D-FA2FA1199C25}" srcOrd="1" destOrd="0" parTransId="{E345BD21-CB85-4441-B416-090BBB756573}" sibTransId="{323182F2-88FC-49B2-ACA1-AD5E645BD191}"/>
    <dgm:cxn modelId="{927D2D1A-BEE0-4772-BA22-049AD55FFBE0}" type="presOf" srcId="{4D3D5FC5-49A4-4ABC-BC55-FD59670A4B4B}" destId="{958FA96E-564C-462D-B962-AF4D051C4115}" srcOrd="0" destOrd="0" presId="urn:microsoft.com/office/officeart/2005/8/layout/list1"/>
    <dgm:cxn modelId="{CB8AF999-18DA-4A64-B682-ED44B5ACCFF1}" type="presOf" srcId="{6AA87E3F-9909-4C60-B80D-FA2FA1199C25}" destId="{DC2076A5-A714-4E6B-B0CB-6999957072F8}" srcOrd="0" destOrd="0" presId="urn:microsoft.com/office/officeart/2005/8/layout/list1"/>
    <dgm:cxn modelId="{4FD68515-727C-45F1-8CDF-64FDEB8B1EC2}" type="presOf" srcId="{6AA87E3F-9909-4C60-B80D-FA2FA1199C25}" destId="{8069D23E-D69B-4E33-AC89-AE2C9ACD714B}" srcOrd="1" destOrd="0" presId="urn:microsoft.com/office/officeart/2005/8/layout/list1"/>
    <dgm:cxn modelId="{64318787-F9BC-4FA5-A70E-B1D57431B42A}" type="presParOf" srcId="{14075DCF-97AA-4D1C-BACE-933F9EF07E26}" destId="{D547CC10-F6EE-4B31-B09E-A7EBF6D9A4AC}" srcOrd="0" destOrd="0" presId="urn:microsoft.com/office/officeart/2005/8/layout/list1"/>
    <dgm:cxn modelId="{256F3A66-4382-4D5E-B49F-AC3AC219A758}" type="presParOf" srcId="{D547CC10-F6EE-4B31-B09E-A7EBF6D9A4AC}" destId="{958FA96E-564C-462D-B962-AF4D051C4115}" srcOrd="0" destOrd="0" presId="urn:microsoft.com/office/officeart/2005/8/layout/list1"/>
    <dgm:cxn modelId="{22451B1D-B527-4E05-A771-4FC5A89D96B2}" type="presParOf" srcId="{D547CC10-F6EE-4B31-B09E-A7EBF6D9A4AC}" destId="{13C73CB4-2758-4556-A98B-C79485684A3C}" srcOrd="1" destOrd="0" presId="urn:microsoft.com/office/officeart/2005/8/layout/list1"/>
    <dgm:cxn modelId="{26404A06-2EE9-44D6-B36F-C4E8528CF6A0}" type="presParOf" srcId="{14075DCF-97AA-4D1C-BACE-933F9EF07E26}" destId="{DE8EA79D-20DD-4FC8-9D60-3E21C59F5F6C}" srcOrd="1" destOrd="0" presId="urn:microsoft.com/office/officeart/2005/8/layout/list1"/>
    <dgm:cxn modelId="{27EA3832-8FE9-4B79-A245-7E01752B55ED}" type="presParOf" srcId="{14075DCF-97AA-4D1C-BACE-933F9EF07E26}" destId="{12E9DF52-C6D1-4D77-852E-3CC179199090}" srcOrd="2" destOrd="0" presId="urn:microsoft.com/office/officeart/2005/8/layout/list1"/>
    <dgm:cxn modelId="{944BD4E2-355F-41EF-8A9E-A336622589E4}" type="presParOf" srcId="{14075DCF-97AA-4D1C-BACE-933F9EF07E26}" destId="{C13AE8F1-5E5B-4691-A66E-6BD1691ECC7D}" srcOrd="3" destOrd="0" presId="urn:microsoft.com/office/officeart/2005/8/layout/list1"/>
    <dgm:cxn modelId="{BFA0D23E-AEBB-414F-8304-84EAE8957213}" type="presParOf" srcId="{14075DCF-97AA-4D1C-BACE-933F9EF07E26}" destId="{3991D008-4D06-4721-87FA-38162BC1D04E}" srcOrd="4" destOrd="0" presId="urn:microsoft.com/office/officeart/2005/8/layout/list1"/>
    <dgm:cxn modelId="{2947FB6B-0B25-4DCA-8143-ABB21BEB4E6F}" type="presParOf" srcId="{3991D008-4D06-4721-87FA-38162BC1D04E}" destId="{DC2076A5-A714-4E6B-B0CB-6999957072F8}" srcOrd="0" destOrd="0" presId="urn:microsoft.com/office/officeart/2005/8/layout/list1"/>
    <dgm:cxn modelId="{E4F863AA-462B-4BD3-8595-D2449BF76661}" type="presParOf" srcId="{3991D008-4D06-4721-87FA-38162BC1D04E}" destId="{8069D23E-D69B-4E33-AC89-AE2C9ACD714B}" srcOrd="1" destOrd="0" presId="urn:microsoft.com/office/officeart/2005/8/layout/list1"/>
    <dgm:cxn modelId="{D840D40D-9115-429E-B60A-913BF592540D}" type="presParOf" srcId="{14075DCF-97AA-4D1C-BACE-933F9EF07E26}" destId="{31C1FF8D-9CD0-4BA7-9151-5CB910799910}" srcOrd="5" destOrd="0" presId="urn:microsoft.com/office/officeart/2005/8/layout/list1"/>
    <dgm:cxn modelId="{AB0A360F-1EB7-4F17-BFF8-2409607130F2}" type="presParOf" srcId="{14075DCF-97AA-4D1C-BACE-933F9EF07E26}" destId="{C5F1E922-1CFE-488B-AF21-340C34CA8E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078566-0384-4E7C-87B9-966F7322C749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EC93A43-F26D-4603-8ED1-0A67DE811782}">
      <dgm:prSet phldrT="[Texto]"/>
      <dgm:spPr/>
      <dgm:t>
        <a:bodyPr/>
        <a:lstStyle/>
        <a:p>
          <a:r>
            <a:rPr lang="es-ES" dirty="0" smtClean="0"/>
            <a:t>Parámetros </a:t>
          </a:r>
          <a:r>
            <a:rPr lang="es-ES" dirty="0" err="1" smtClean="0"/>
            <a:t>Fisico</a:t>
          </a:r>
          <a:r>
            <a:rPr lang="es-ES" dirty="0" smtClean="0"/>
            <a:t>-químicos</a:t>
          </a:r>
          <a:endParaRPr lang="es-ES" dirty="0"/>
        </a:p>
      </dgm:t>
    </dgm:pt>
    <dgm:pt modelId="{D3089842-D495-45A9-8A57-41BF8AB535B4}" type="parTrans" cxnId="{8FB44E36-6A52-4265-8CA5-5E699D72AF8D}">
      <dgm:prSet/>
      <dgm:spPr/>
      <dgm:t>
        <a:bodyPr/>
        <a:lstStyle/>
        <a:p>
          <a:endParaRPr lang="es-ES"/>
        </a:p>
      </dgm:t>
    </dgm:pt>
    <dgm:pt modelId="{241B816B-ACBA-4434-AE9E-A58338DBA73F}" type="sibTrans" cxnId="{8FB44E36-6A52-4265-8CA5-5E699D72AF8D}">
      <dgm:prSet/>
      <dgm:spPr/>
      <dgm:t>
        <a:bodyPr/>
        <a:lstStyle/>
        <a:p>
          <a:endParaRPr lang="es-ES"/>
        </a:p>
      </dgm:t>
    </dgm:pt>
    <dgm:pt modelId="{66FA4C94-5D5D-4A78-854B-BFD93E5D792A}">
      <dgm:prSet phldrT="[Texto]"/>
      <dgm:spPr/>
      <dgm:t>
        <a:bodyPr/>
        <a:lstStyle/>
        <a:p>
          <a:r>
            <a:rPr lang="es-ES" dirty="0" smtClean="0"/>
            <a:t>I.C.A.</a:t>
          </a:r>
          <a:endParaRPr lang="es-ES" dirty="0"/>
        </a:p>
      </dgm:t>
    </dgm:pt>
    <dgm:pt modelId="{F55E8E49-1696-4848-B411-E9AB2BBF8D82}" type="parTrans" cxnId="{0759BD38-4F4A-4203-83A7-EDE3C33A5E6E}">
      <dgm:prSet/>
      <dgm:spPr/>
      <dgm:t>
        <a:bodyPr/>
        <a:lstStyle/>
        <a:p>
          <a:endParaRPr lang="es-ES"/>
        </a:p>
      </dgm:t>
    </dgm:pt>
    <dgm:pt modelId="{3456DF00-0A20-4EE5-9843-0B474A4F1819}" type="sibTrans" cxnId="{0759BD38-4F4A-4203-83A7-EDE3C33A5E6E}">
      <dgm:prSet/>
      <dgm:spPr/>
      <dgm:t>
        <a:bodyPr/>
        <a:lstStyle/>
        <a:p>
          <a:endParaRPr lang="es-ES"/>
        </a:p>
      </dgm:t>
    </dgm:pt>
    <dgm:pt modelId="{F7DEBAAF-3CB9-4968-AF60-E9774943A2C7}">
      <dgm:prSet phldrT="[Texto]"/>
      <dgm:spPr/>
      <dgm:t>
        <a:bodyPr/>
        <a:lstStyle/>
        <a:p>
          <a:r>
            <a:rPr lang="es-ES" dirty="0" smtClean="0"/>
            <a:t>Salud del Cuerpo de Agua</a:t>
          </a:r>
          <a:endParaRPr lang="es-ES" dirty="0"/>
        </a:p>
      </dgm:t>
    </dgm:pt>
    <dgm:pt modelId="{01DC1B22-C4E4-4140-85B0-EF3FA108CD04}" type="parTrans" cxnId="{CE694AFE-F95B-453D-B105-018402F619D9}">
      <dgm:prSet/>
      <dgm:spPr/>
      <dgm:t>
        <a:bodyPr/>
        <a:lstStyle/>
        <a:p>
          <a:endParaRPr lang="es-ES"/>
        </a:p>
      </dgm:t>
    </dgm:pt>
    <dgm:pt modelId="{D77253D8-4636-484A-A99C-67E800C9BB87}" type="sibTrans" cxnId="{CE694AFE-F95B-453D-B105-018402F619D9}">
      <dgm:prSet/>
      <dgm:spPr/>
      <dgm:t>
        <a:bodyPr/>
        <a:lstStyle/>
        <a:p>
          <a:endParaRPr lang="es-ES"/>
        </a:p>
      </dgm:t>
    </dgm:pt>
    <dgm:pt modelId="{75D43193-319A-406E-A723-83F96E91632E}">
      <dgm:prSet phldrT="[Texto]"/>
      <dgm:spPr/>
      <dgm:t>
        <a:bodyPr/>
        <a:lstStyle/>
        <a:p>
          <a:r>
            <a:rPr lang="es-ES" dirty="0" smtClean="0"/>
            <a:t>Diagnóstico</a:t>
          </a:r>
          <a:endParaRPr lang="es-ES" dirty="0"/>
        </a:p>
      </dgm:t>
    </dgm:pt>
    <dgm:pt modelId="{6484F797-A276-4982-B47E-8A4D7694B872}" type="parTrans" cxnId="{14813139-60A7-4BA6-A348-7C43CE4EA5EB}">
      <dgm:prSet/>
      <dgm:spPr/>
      <dgm:t>
        <a:bodyPr/>
        <a:lstStyle/>
        <a:p>
          <a:endParaRPr lang="es-ES"/>
        </a:p>
      </dgm:t>
    </dgm:pt>
    <dgm:pt modelId="{6F4C0280-BA6F-4AEF-A825-1EA863256F16}" type="sibTrans" cxnId="{14813139-60A7-4BA6-A348-7C43CE4EA5EB}">
      <dgm:prSet/>
      <dgm:spPr/>
      <dgm:t>
        <a:bodyPr/>
        <a:lstStyle/>
        <a:p>
          <a:endParaRPr lang="es-ES"/>
        </a:p>
      </dgm:t>
    </dgm:pt>
    <dgm:pt modelId="{45599C15-33BD-4235-A5BB-25C5EA8FCBA1}" type="pres">
      <dgm:prSet presAssocID="{DF078566-0384-4E7C-87B9-966F7322C7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E6F88F4-8412-402A-B278-69C66910FA10}" type="pres">
      <dgm:prSet presAssocID="{75D43193-319A-406E-A723-83F96E91632E}" presName="boxAndChildren" presStyleCnt="0"/>
      <dgm:spPr/>
    </dgm:pt>
    <dgm:pt modelId="{2B0DF771-7977-4B45-A7F6-2FA3F011CFD6}" type="pres">
      <dgm:prSet presAssocID="{75D43193-319A-406E-A723-83F96E91632E}" presName="parentTextBox" presStyleLbl="node1" presStyleIdx="0" presStyleCnt="4"/>
      <dgm:spPr/>
      <dgm:t>
        <a:bodyPr/>
        <a:lstStyle/>
        <a:p>
          <a:endParaRPr lang="es-ES"/>
        </a:p>
      </dgm:t>
    </dgm:pt>
    <dgm:pt modelId="{1C7ABB7E-BC0F-4AAF-9484-10835D55A4D0}" type="pres">
      <dgm:prSet presAssocID="{D77253D8-4636-484A-A99C-67E800C9BB87}" presName="sp" presStyleCnt="0"/>
      <dgm:spPr/>
    </dgm:pt>
    <dgm:pt modelId="{D93E72DB-FAC0-453C-AE74-05A4C2A0435A}" type="pres">
      <dgm:prSet presAssocID="{F7DEBAAF-3CB9-4968-AF60-E9774943A2C7}" presName="arrowAndChildren" presStyleCnt="0"/>
      <dgm:spPr/>
    </dgm:pt>
    <dgm:pt modelId="{F42C8A8C-608E-4748-B17C-46D93F508F05}" type="pres">
      <dgm:prSet presAssocID="{F7DEBAAF-3CB9-4968-AF60-E9774943A2C7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732DC342-5F85-481E-819F-09A52BDD0A0A}" type="pres">
      <dgm:prSet presAssocID="{3456DF00-0A20-4EE5-9843-0B474A4F1819}" presName="sp" presStyleCnt="0"/>
      <dgm:spPr/>
    </dgm:pt>
    <dgm:pt modelId="{8026DF80-68CC-423F-BD14-D7BCFE8ECE14}" type="pres">
      <dgm:prSet presAssocID="{66FA4C94-5D5D-4A78-854B-BFD93E5D792A}" presName="arrowAndChildren" presStyleCnt="0"/>
      <dgm:spPr/>
    </dgm:pt>
    <dgm:pt modelId="{2B7F5208-87B8-44B8-A5B7-FDE4BAEC2A81}" type="pres">
      <dgm:prSet presAssocID="{66FA4C94-5D5D-4A78-854B-BFD93E5D792A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10C683BD-9C19-4024-874E-7529EC0F7CB3}" type="pres">
      <dgm:prSet presAssocID="{241B816B-ACBA-4434-AE9E-A58338DBA73F}" presName="sp" presStyleCnt="0"/>
      <dgm:spPr/>
    </dgm:pt>
    <dgm:pt modelId="{4FB2318A-5071-4989-9481-68CAFBB7F0DC}" type="pres">
      <dgm:prSet presAssocID="{EEC93A43-F26D-4603-8ED1-0A67DE811782}" presName="arrowAndChildren" presStyleCnt="0"/>
      <dgm:spPr/>
    </dgm:pt>
    <dgm:pt modelId="{97A5E60D-215F-4C19-8452-3BF85B218D9D}" type="pres">
      <dgm:prSet presAssocID="{EEC93A43-F26D-4603-8ED1-0A67DE811782}" presName="parentTextArrow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0759BD38-4F4A-4203-83A7-EDE3C33A5E6E}" srcId="{DF078566-0384-4E7C-87B9-966F7322C749}" destId="{66FA4C94-5D5D-4A78-854B-BFD93E5D792A}" srcOrd="1" destOrd="0" parTransId="{F55E8E49-1696-4848-B411-E9AB2BBF8D82}" sibTransId="{3456DF00-0A20-4EE5-9843-0B474A4F1819}"/>
    <dgm:cxn modelId="{2A62BCA7-A8FA-4766-B20D-F18DD489D177}" type="presOf" srcId="{DF078566-0384-4E7C-87B9-966F7322C749}" destId="{45599C15-33BD-4235-A5BB-25C5EA8FCBA1}" srcOrd="0" destOrd="0" presId="urn:microsoft.com/office/officeart/2005/8/layout/process4"/>
    <dgm:cxn modelId="{0B810FBA-2720-42E7-A789-03D435E6C746}" type="presOf" srcId="{EEC93A43-F26D-4603-8ED1-0A67DE811782}" destId="{97A5E60D-215F-4C19-8452-3BF85B218D9D}" srcOrd="0" destOrd="0" presId="urn:microsoft.com/office/officeart/2005/8/layout/process4"/>
    <dgm:cxn modelId="{BF0DC1D0-B04E-4ECF-BEB8-AEBE4342FE8A}" type="presOf" srcId="{F7DEBAAF-3CB9-4968-AF60-E9774943A2C7}" destId="{F42C8A8C-608E-4748-B17C-46D93F508F05}" srcOrd="0" destOrd="0" presId="urn:microsoft.com/office/officeart/2005/8/layout/process4"/>
    <dgm:cxn modelId="{CE694AFE-F95B-453D-B105-018402F619D9}" srcId="{DF078566-0384-4E7C-87B9-966F7322C749}" destId="{F7DEBAAF-3CB9-4968-AF60-E9774943A2C7}" srcOrd="2" destOrd="0" parTransId="{01DC1B22-C4E4-4140-85B0-EF3FA108CD04}" sibTransId="{D77253D8-4636-484A-A99C-67E800C9BB87}"/>
    <dgm:cxn modelId="{320082E5-0F36-43F7-95B2-821A51E84986}" type="presOf" srcId="{66FA4C94-5D5D-4A78-854B-BFD93E5D792A}" destId="{2B7F5208-87B8-44B8-A5B7-FDE4BAEC2A81}" srcOrd="0" destOrd="0" presId="urn:microsoft.com/office/officeart/2005/8/layout/process4"/>
    <dgm:cxn modelId="{8FB44E36-6A52-4265-8CA5-5E699D72AF8D}" srcId="{DF078566-0384-4E7C-87B9-966F7322C749}" destId="{EEC93A43-F26D-4603-8ED1-0A67DE811782}" srcOrd="0" destOrd="0" parTransId="{D3089842-D495-45A9-8A57-41BF8AB535B4}" sibTransId="{241B816B-ACBA-4434-AE9E-A58338DBA73F}"/>
    <dgm:cxn modelId="{14813139-60A7-4BA6-A348-7C43CE4EA5EB}" srcId="{DF078566-0384-4E7C-87B9-966F7322C749}" destId="{75D43193-319A-406E-A723-83F96E91632E}" srcOrd="3" destOrd="0" parTransId="{6484F797-A276-4982-B47E-8A4D7694B872}" sibTransId="{6F4C0280-BA6F-4AEF-A825-1EA863256F16}"/>
    <dgm:cxn modelId="{19FB38B7-1FCF-4467-972B-557A7EEA2450}" type="presOf" srcId="{75D43193-319A-406E-A723-83F96E91632E}" destId="{2B0DF771-7977-4B45-A7F6-2FA3F011CFD6}" srcOrd="0" destOrd="0" presId="urn:microsoft.com/office/officeart/2005/8/layout/process4"/>
    <dgm:cxn modelId="{13413139-92E4-42E4-ABDC-655E3C2E822C}" type="presParOf" srcId="{45599C15-33BD-4235-A5BB-25C5EA8FCBA1}" destId="{6E6F88F4-8412-402A-B278-69C66910FA10}" srcOrd="0" destOrd="0" presId="urn:microsoft.com/office/officeart/2005/8/layout/process4"/>
    <dgm:cxn modelId="{CDF91435-53D8-441B-98B7-2E2113DBBB30}" type="presParOf" srcId="{6E6F88F4-8412-402A-B278-69C66910FA10}" destId="{2B0DF771-7977-4B45-A7F6-2FA3F011CFD6}" srcOrd="0" destOrd="0" presId="urn:microsoft.com/office/officeart/2005/8/layout/process4"/>
    <dgm:cxn modelId="{D7A57EA4-C26F-4548-952C-30EAD6BD4707}" type="presParOf" srcId="{45599C15-33BD-4235-A5BB-25C5EA8FCBA1}" destId="{1C7ABB7E-BC0F-4AAF-9484-10835D55A4D0}" srcOrd="1" destOrd="0" presId="urn:microsoft.com/office/officeart/2005/8/layout/process4"/>
    <dgm:cxn modelId="{D815640D-128C-4A0A-ADA8-1E848E13DC97}" type="presParOf" srcId="{45599C15-33BD-4235-A5BB-25C5EA8FCBA1}" destId="{D93E72DB-FAC0-453C-AE74-05A4C2A0435A}" srcOrd="2" destOrd="0" presId="urn:microsoft.com/office/officeart/2005/8/layout/process4"/>
    <dgm:cxn modelId="{431E93FA-BC0E-4D4F-BD18-B197156B11E4}" type="presParOf" srcId="{D93E72DB-FAC0-453C-AE74-05A4C2A0435A}" destId="{F42C8A8C-608E-4748-B17C-46D93F508F05}" srcOrd="0" destOrd="0" presId="urn:microsoft.com/office/officeart/2005/8/layout/process4"/>
    <dgm:cxn modelId="{4070A90C-8930-45E4-97FF-16BE6B15735C}" type="presParOf" srcId="{45599C15-33BD-4235-A5BB-25C5EA8FCBA1}" destId="{732DC342-5F85-481E-819F-09A52BDD0A0A}" srcOrd="3" destOrd="0" presId="urn:microsoft.com/office/officeart/2005/8/layout/process4"/>
    <dgm:cxn modelId="{7A0796AE-D476-4816-91D6-9E264EA9BF62}" type="presParOf" srcId="{45599C15-33BD-4235-A5BB-25C5EA8FCBA1}" destId="{8026DF80-68CC-423F-BD14-D7BCFE8ECE14}" srcOrd="4" destOrd="0" presId="urn:microsoft.com/office/officeart/2005/8/layout/process4"/>
    <dgm:cxn modelId="{48E3596E-85DA-4F35-8058-4126D3E8A9D3}" type="presParOf" srcId="{8026DF80-68CC-423F-BD14-D7BCFE8ECE14}" destId="{2B7F5208-87B8-44B8-A5B7-FDE4BAEC2A81}" srcOrd="0" destOrd="0" presId="urn:microsoft.com/office/officeart/2005/8/layout/process4"/>
    <dgm:cxn modelId="{DD5467F5-B59A-45E2-8973-4C2F8E5CA01A}" type="presParOf" srcId="{45599C15-33BD-4235-A5BB-25C5EA8FCBA1}" destId="{10C683BD-9C19-4024-874E-7529EC0F7CB3}" srcOrd="5" destOrd="0" presId="urn:microsoft.com/office/officeart/2005/8/layout/process4"/>
    <dgm:cxn modelId="{2AE3A20A-91B2-4E85-85CA-EDCFA47C2E78}" type="presParOf" srcId="{45599C15-33BD-4235-A5BB-25C5EA8FCBA1}" destId="{4FB2318A-5071-4989-9481-68CAFBB7F0DC}" srcOrd="6" destOrd="0" presId="urn:microsoft.com/office/officeart/2005/8/layout/process4"/>
    <dgm:cxn modelId="{EC4556B0-2922-4396-A8CF-02310271FB49}" type="presParOf" srcId="{4FB2318A-5071-4989-9481-68CAFBB7F0DC}" destId="{97A5E60D-215F-4C19-8452-3BF85B218D9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D3B512-CED9-4E57-9C04-CF1498E3DBC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764E34B-7741-4F3E-9DF0-4F540C62B778}">
      <dgm:prSet phldrT="[Texto]"/>
      <dgm:spPr/>
      <dgm:t>
        <a:bodyPr/>
        <a:lstStyle/>
        <a:p>
          <a:r>
            <a:rPr lang="es-ES" dirty="0" smtClean="0"/>
            <a:t>Agricultura</a:t>
          </a:r>
          <a:endParaRPr lang="es-ES" dirty="0"/>
        </a:p>
      </dgm:t>
    </dgm:pt>
    <dgm:pt modelId="{A039F39A-7C2E-468F-82CA-41006705403C}" type="parTrans" cxnId="{066F5409-F588-435E-A94D-69F84AB07861}">
      <dgm:prSet/>
      <dgm:spPr/>
      <dgm:t>
        <a:bodyPr/>
        <a:lstStyle/>
        <a:p>
          <a:endParaRPr lang="es-ES"/>
        </a:p>
      </dgm:t>
    </dgm:pt>
    <dgm:pt modelId="{03531766-96C9-40B1-BF30-9D329C1737AC}" type="sibTrans" cxnId="{066F5409-F588-435E-A94D-69F84AB07861}">
      <dgm:prSet/>
      <dgm:spPr/>
      <dgm:t>
        <a:bodyPr/>
        <a:lstStyle/>
        <a:p>
          <a:endParaRPr lang="es-ES"/>
        </a:p>
      </dgm:t>
    </dgm:pt>
    <dgm:pt modelId="{67A8F98C-8B8D-4C87-8FBB-780B3FB201EF}">
      <dgm:prSet phldrT="[Texto]"/>
      <dgm:spPr/>
      <dgm:t>
        <a:bodyPr/>
        <a:lstStyle/>
        <a:p>
          <a:r>
            <a:rPr lang="es-ES" dirty="0" smtClean="0"/>
            <a:t>Papas</a:t>
          </a:r>
          <a:endParaRPr lang="es-ES" dirty="0"/>
        </a:p>
      </dgm:t>
    </dgm:pt>
    <dgm:pt modelId="{1234D241-51EA-420B-81FE-A2C0AD46AB97}" type="parTrans" cxnId="{2576C469-E2A1-48FD-B973-44D178166408}">
      <dgm:prSet/>
      <dgm:spPr/>
      <dgm:t>
        <a:bodyPr/>
        <a:lstStyle/>
        <a:p>
          <a:endParaRPr lang="es-ES"/>
        </a:p>
      </dgm:t>
    </dgm:pt>
    <dgm:pt modelId="{6DE82874-C99F-4DEF-804B-22B6D8CEA023}" type="sibTrans" cxnId="{2576C469-E2A1-48FD-B973-44D178166408}">
      <dgm:prSet/>
      <dgm:spPr/>
      <dgm:t>
        <a:bodyPr/>
        <a:lstStyle/>
        <a:p>
          <a:endParaRPr lang="es-ES"/>
        </a:p>
      </dgm:t>
    </dgm:pt>
    <dgm:pt modelId="{F11C5CB2-7F58-4F30-8527-614D7B59E61F}">
      <dgm:prSet phldrT="[Texto]"/>
      <dgm:spPr/>
      <dgm:t>
        <a:bodyPr/>
        <a:lstStyle/>
        <a:p>
          <a:r>
            <a:rPr lang="es-ES" dirty="0" smtClean="0"/>
            <a:t>Habas</a:t>
          </a:r>
          <a:endParaRPr lang="es-ES" dirty="0"/>
        </a:p>
      </dgm:t>
    </dgm:pt>
    <dgm:pt modelId="{994C1A3E-FBB5-4757-AE0D-208DDE2EE76F}" type="parTrans" cxnId="{F7AD5A54-34A6-4D3C-BB26-84BB3D88AC0F}">
      <dgm:prSet/>
      <dgm:spPr/>
      <dgm:t>
        <a:bodyPr/>
        <a:lstStyle/>
        <a:p>
          <a:endParaRPr lang="es-ES"/>
        </a:p>
      </dgm:t>
    </dgm:pt>
    <dgm:pt modelId="{1870F654-DA1F-4C29-A76F-C1EBFBC56759}" type="sibTrans" cxnId="{F7AD5A54-34A6-4D3C-BB26-84BB3D88AC0F}">
      <dgm:prSet/>
      <dgm:spPr/>
      <dgm:t>
        <a:bodyPr/>
        <a:lstStyle/>
        <a:p>
          <a:endParaRPr lang="es-ES"/>
        </a:p>
      </dgm:t>
    </dgm:pt>
    <dgm:pt modelId="{BE2BFD8B-9A7C-440F-874D-73840659435D}">
      <dgm:prSet phldrT="[Texto]"/>
      <dgm:spPr/>
      <dgm:t>
        <a:bodyPr/>
        <a:lstStyle/>
        <a:p>
          <a:r>
            <a:rPr lang="es-ES" dirty="0" smtClean="0"/>
            <a:t>Mellocos</a:t>
          </a:r>
          <a:endParaRPr lang="es-ES" dirty="0"/>
        </a:p>
      </dgm:t>
    </dgm:pt>
    <dgm:pt modelId="{950132A1-5EFD-48BD-828C-74787FC15628}" type="parTrans" cxnId="{4782496F-3516-4E2D-906E-CDCB68BE36CE}">
      <dgm:prSet/>
      <dgm:spPr/>
      <dgm:t>
        <a:bodyPr/>
        <a:lstStyle/>
        <a:p>
          <a:endParaRPr lang="es-ES"/>
        </a:p>
      </dgm:t>
    </dgm:pt>
    <dgm:pt modelId="{F23682E2-3C38-4E5E-BF94-34E322B89427}" type="sibTrans" cxnId="{4782496F-3516-4E2D-906E-CDCB68BE36CE}">
      <dgm:prSet/>
      <dgm:spPr/>
      <dgm:t>
        <a:bodyPr/>
        <a:lstStyle/>
        <a:p>
          <a:endParaRPr lang="es-ES"/>
        </a:p>
      </dgm:t>
    </dgm:pt>
    <dgm:pt modelId="{76552CF1-5D9D-42FC-BBBA-370143C6A208}">
      <dgm:prSet phldrT="[Texto]"/>
      <dgm:spPr/>
      <dgm:t>
        <a:bodyPr/>
        <a:lstStyle/>
        <a:p>
          <a:r>
            <a:rPr lang="es-ES" dirty="0" smtClean="0"/>
            <a:t>Cebada</a:t>
          </a:r>
          <a:endParaRPr lang="es-ES" dirty="0"/>
        </a:p>
      </dgm:t>
    </dgm:pt>
    <dgm:pt modelId="{C1FC7E11-31EF-4F8A-819F-65642EA4BD59}" type="parTrans" cxnId="{01057CB0-9C4D-4CD4-BDBE-F842E83C1C6D}">
      <dgm:prSet/>
      <dgm:spPr/>
      <dgm:t>
        <a:bodyPr/>
        <a:lstStyle/>
        <a:p>
          <a:endParaRPr lang="es-ES"/>
        </a:p>
      </dgm:t>
    </dgm:pt>
    <dgm:pt modelId="{F5B4E5A6-9417-442A-9325-8A12C584BD9B}" type="sibTrans" cxnId="{01057CB0-9C4D-4CD4-BDBE-F842E83C1C6D}">
      <dgm:prSet/>
      <dgm:spPr/>
      <dgm:t>
        <a:bodyPr/>
        <a:lstStyle/>
        <a:p>
          <a:endParaRPr lang="es-ES"/>
        </a:p>
      </dgm:t>
    </dgm:pt>
    <dgm:pt modelId="{2D5CD04B-786F-4F09-AB30-28843858E2D4}">
      <dgm:prSet phldrT="[Texto]"/>
      <dgm:spPr/>
      <dgm:t>
        <a:bodyPr/>
        <a:lstStyle/>
        <a:p>
          <a:r>
            <a:rPr lang="es-ES" dirty="0" smtClean="0"/>
            <a:t>Trigo</a:t>
          </a:r>
          <a:endParaRPr lang="es-ES" dirty="0"/>
        </a:p>
      </dgm:t>
    </dgm:pt>
    <dgm:pt modelId="{CE46B935-204B-4DF7-9FF2-31A501D0A1F1}" type="parTrans" cxnId="{CB175EEC-8E1E-4C7D-860E-3B7FD38B0BAA}">
      <dgm:prSet/>
      <dgm:spPr/>
      <dgm:t>
        <a:bodyPr/>
        <a:lstStyle/>
        <a:p>
          <a:endParaRPr lang="es-ES"/>
        </a:p>
      </dgm:t>
    </dgm:pt>
    <dgm:pt modelId="{64B181A4-21CB-4368-BECE-6F374563E39F}" type="sibTrans" cxnId="{CB175EEC-8E1E-4C7D-860E-3B7FD38B0BAA}">
      <dgm:prSet/>
      <dgm:spPr/>
      <dgm:t>
        <a:bodyPr/>
        <a:lstStyle/>
        <a:p>
          <a:endParaRPr lang="es-ES"/>
        </a:p>
      </dgm:t>
    </dgm:pt>
    <dgm:pt modelId="{F3EC7F8A-B78A-41C4-BAB7-C8D331D54865}" type="pres">
      <dgm:prSet presAssocID="{9ED3B512-CED9-4E57-9C04-CF1498E3DBC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3B43DD3-AE36-4990-A0C9-8073F1B34AF1}" type="pres">
      <dgm:prSet presAssocID="{4764E34B-7741-4F3E-9DF0-4F540C62B778}" presName="centerShape" presStyleLbl="node0" presStyleIdx="0" presStyleCnt="1"/>
      <dgm:spPr/>
      <dgm:t>
        <a:bodyPr/>
        <a:lstStyle/>
        <a:p>
          <a:endParaRPr lang="es-ES"/>
        </a:p>
      </dgm:t>
    </dgm:pt>
    <dgm:pt modelId="{9835310A-6D76-488F-8489-7BF63805BCF8}" type="pres">
      <dgm:prSet presAssocID="{67A8F98C-8B8D-4C87-8FBB-780B3FB201E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CCCD17-7EE8-44F9-B837-01CEA193CFDA}" type="pres">
      <dgm:prSet presAssocID="{67A8F98C-8B8D-4C87-8FBB-780B3FB201EF}" presName="dummy" presStyleCnt="0"/>
      <dgm:spPr/>
    </dgm:pt>
    <dgm:pt modelId="{50BC9760-2308-43A5-8B92-1B68208FE603}" type="pres">
      <dgm:prSet presAssocID="{6DE82874-C99F-4DEF-804B-22B6D8CEA023}" presName="sibTrans" presStyleLbl="sibTrans2D1" presStyleIdx="0" presStyleCnt="5"/>
      <dgm:spPr/>
      <dgm:t>
        <a:bodyPr/>
        <a:lstStyle/>
        <a:p>
          <a:endParaRPr lang="es-ES"/>
        </a:p>
      </dgm:t>
    </dgm:pt>
    <dgm:pt modelId="{5C276370-0CA7-487D-AF3F-E0CA74A9F8A7}" type="pres">
      <dgm:prSet presAssocID="{F11C5CB2-7F58-4F30-8527-614D7B59E61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2F275C-F5CF-4F30-BF88-A6017BEA912C}" type="pres">
      <dgm:prSet presAssocID="{F11C5CB2-7F58-4F30-8527-614D7B59E61F}" presName="dummy" presStyleCnt="0"/>
      <dgm:spPr/>
    </dgm:pt>
    <dgm:pt modelId="{1D00DF7B-29A2-4AC2-A072-3FA45C97392D}" type="pres">
      <dgm:prSet presAssocID="{1870F654-DA1F-4C29-A76F-C1EBFBC56759}" presName="sibTrans" presStyleLbl="sibTrans2D1" presStyleIdx="1" presStyleCnt="5"/>
      <dgm:spPr/>
      <dgm:t>
        <a:bodyPr/>
        <a:lstStyle/>
        <a:p>
          <a:endParaRPr lang="es-ES"/>
        </a:p>
      </dgm:t>
    </dgm:pt>
    <dgm:pt modelId="{CAB32FFC-93EC-4145-A2E5-49B9A93C02C0}" type="pres">
      <dgm:prSet presAssocID="{BE2BFD8B-9A7C-440F-874D-7384065943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32C82A-55E0-49BE-BDBF-793BD040AE58}" type="pres">
      <dgm:prSet presAssocID="{BE2BFD8B-9A7C-440F-874D-73840659435D}" presName="dummy" presStyleCnt="0"/>
      <dgm:spPr/>
    </dgm:pt>
    <dgm:pt modelId="{A8BA23AE-0B51-400A-840E-9951D22C4F28}" type="pres">
      <dgm:prSet presAssocID="{F23682E2-3C38-4E5E-BF94-34E322B89427}" presName="sibTrans" presStyleLbl="sibTrans2D1" presStyleIdx="2" presStyleCnt="5"/>
      <dgm:spPr/>
      <dgm:t>
        <a:bodyPr/>
        <a:lstStyle/>
        <a:p>
          <a:endParaRPr lang="es-ES"/>
        </a:p>
      </dgm:t>
    </dgm:pt>
    <dgm:pt modelId="{A063D16D-C401-4EC1-8B16-2DA120F20977}" type="pres">
      <dgm:prSet presAssocID="{76552CF1-5D9D-42FC-BBBA-370143C6A20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44760F-5A35-46BA-A208-C47CBEF78D2C}" type="pres">
      <dgm:prSet presAssocID="{76552CF1-5D9D-42FC-BBBA-370143C6A208}" presName="dummy" presStyleCnt="0"/>
      <dgm:spPr/>
    </dgm:pt>
    <dgm:pt modelId="{75E51F82-87A5-46EA-AE49-E549D20AEC0E}" type="pres">
      <dgm:prSet presAssocID="{F5B4E5A6-9417-442A-9325-8A12C584BD9B}" presName="sibTrans" presStyleLbl="sibTrans2D1" presStyleIdx="3" presStyleCnt="5"/>
      <dgm:spPr/>
      <dgm:t>
        <a:bodyPr/>
        <a:lstStyle/>
        <a:p>
          <a:endParaRPr lang="es-ES"/>
        </a:p>
      </dgm:t>
    </dgm:pt>
    <dgm:pt modelId="{7D811BA0-659D-4290-B02E-845F9B428E02}" type="pres">
      <dgm:prSet presAssocID="{2D5CD04B-786F-4F09-AB30-28843858E2D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18D9F0-4E9A-4532-B493-C7485FA5E385}" type="pres">
      <dgm:prSet presAssocID="{2D5CD04B-786F-4F09-AB30-28843858E2D4}" presName="dummy" presStyleCnt="0"/>
      <dgm:spPr/>
    </dgm:pt>
    <dgm:pt modelId="{13BDD8C0-A15D-48BE-83F6-82967BC8106C}" type="pres">
      <dgm:prSet presAssocID="{64B181A4-21CB-4368-BECE-6F374563E39F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CB175EEC-8E1E-4C7D-860E-3B7FD38B0BAA}" srcId="{4764E34B-7741-4F3E-9DF0-4F540C62B778}" destId="{2D5CD04B-786F-4F09-AB30-28843858E2D4}" srcOrd="4" destOrd="0" parTransId="{CE46B935-204B-4DF7-9FF2-31A501D0A1F1}" sibTransId="{64B181A4-21CB-4368-BECE-6F374563E39F}"/>
    <dgm:cxn modelId="{01057CB0-9C4D-4CD4-BDBE-F842E83C1C6D}" srcId="{4764E34B-7741-4F3E-9DF0-4F540C62B778}" destId="{76552CF1-5D9D-42FC-BBBA-370143C6A208}" srcOrd="3" destOrd="0" parTransId="{C1FC7E11-31EF-4F8A-819F-65642EA4BD59}" sibTransId="{F5B4E5A6-9417-442A-9325-8A12C584BD9B}"/>
    <dgm:cxn modelId="{50329BB0-7C1B-4386-8D16-A9841D029993}" type="presOf" srcId="{BE2BFD8B-9A7C-440F-874D-73840659435D}" destId="{CAB32FFC-93EC-4145-A2E5-49B9A93C02C0}" srcOrd="0" destOrd="0" presId="urn:microsoft.com/office/officeart/2005/8/layout/radial6"/>
    <dgm:cxn modelId="{F07888EC-5B05-4DCB-A257-499DE90E8A00}" type="presOf" srcId="{F11C5CB2-7F58-4F30-8527-614D7B59E61F}" destId="{5C276370-0CA7-487D-AF3F-E0CA74A9F8A7}" srcOrd="0" destOrd="0" presId="urn:microsoft.com/office/officeart/2005/8/layout/radial6"/>
    <dgm:cxn modelId="{4782496F-3516-4E2D-906E-CDCB68BE36CE}" srcId="{4764E34B-7741-4F3E-9DF0-4F540C62B778}" destId="{BE2BFD8B-9A7C-440F-874D-73840659435D}" srcOrd="2" destOrd="0" parTransId="{950132A1-5EFD-48BD-828C-74787FC15628}" sibTransId="{F23682E2-3C38-4E5E-BF94-34E322B89427}"/>
    <dgm:cxn modelId="{A8F115C6-5C69-4A0D-9FD2-3F33B7DE0440}" type="presOf" srcId="{2D5CD04B-786F-4F09-AB30-28843858E2D4}" destId="{7D811BA0-659D-4290-B02E-845F9B428E02}" srcOrd="0" destOrd="0" presId="urn:microsoft.com/office/officeart/2005/8/layout/radial6"/>
    <dgm:cxn modelId="{F7AD5A54-34A6-4D3C-BB26-84BB3D88AC0F}" srcId="{4764E34B-7741-4F3E-9DF0-4F540C62B778}" destId="{F11C5CB2-7F58-4F30-8527-614D7B59E61F}" srcOrd="1" destOrd="0" parTransId="{994C1A3E-FBB5-4757-AE0D-208DDE2EE76F}" sibTransId="{1870F654-DA1F-4C29-A76F-C1EBFBC56759}"/>
    <dgm:cxn modelId="{491332E1-007C-4CBC-B944-C3E7123E9025}" type="presOf" srcId="{64B181A4-21CB-4368-BECE-6F374563E39F}" destId="{13BDD8C0-A15D-48BE-83F6-82967BC8106C}" srcOrd="0" destOrd="0" presId="urn:microsoft.com/office/officeart/2005/8/layout/radial6"/>
    <dgm:cxn modelId="{6BBA2C8C-6D64-4286-A87E-D278E04EEAE6}" type="presOf" srcId="{1870F654-DA1F-4C29-A76F-C1EBFBC56759}" destId="{1D00DF7B-29A2-4AC2-A072-3FA45C97392D}" srcOrd="0" destOrd="0" presId="urn:microsoft.com/office/officeart/2005/8/layout/radial6"/>
    <dgm:cxn modelId="{0A5FD433-7400-4B6E-9BC3-A630BEF652DA}" type="presOf" srcId="{F5B4E5A6-9417-442A-9325-8A12C584BD9B}" destId="{75E51F82-87A5-46EA-AE49-E549D20AEC0E}" srcOrd="0" destOrd="0" presId="urn:microsoft.com/office/officeart/2005/8/layout/radial6"/>
    <dgm:cxn modelId="{D49FEF48-D5A1-474D-BFDC-6735F18D22A1}" type="presOf" srcId="{67A8F98C-8B8D-4C87-8FBB-780B3FB201EF}" destId="{9835310A-6D76-488F-8489-7BF63805BCF8}" srcOrd="0" destOrd="0" presId="urn:microsoft.com/office/officeart/2005/8/layout/radial6"/>
    <dgm:cxn modelId="{2576C469-E2A1-48FD-B973-44D178166408}" srcId="{4764E34B-7741-4F3E-9DF0-4F540C62B778}" destId="{67A8F98C-8B8D-4C87-8FBB-780B3FB201EF}" srcOrd="0" destOrd="0" parTransId="{1234D241-51EA-420B-81FE-A2C0AD46AB97}" sibTransId="{6DE82874-C99F-4DEF-804B-22B6D8CEA023}"/>
    <dgm:cxn modelId="{C3C1ED53-3461-4D6C-A8FB-E4115A64DC96}" type="presOf" srcId="{6DE82874-C99F-4DEF-804B-22B6D8CEA023}" destId="{50BC9760-2308-43A5-8B92-1B68208FE603}" srcOrd="0" destOrd="0" presId="urn:microsoft.com/office/officeart/2005/8/layout/radial6"/>
    <dgm:cxn modelId="{3D8E316A-BA6A-4410-A05C-78B923665D89}" type="presOf" srcId="{F23682E2-3C38-4E5E-BF94-34E322B89427}" destId="{A8BA23AE-0B51-400A-840E-9951D22C4F28}" srcOrd="0" destOrd="0" presId="urn:microsoft.com/office/officeart/2005/8/layout/radial6"/>
    <dgm:cxn modelId="{066F5409-F588-435E-A94D-69F84AB07861}" srcId="{9ED3B512-CED9-4E57-9C04-CF1498E3DBCF}" destId="{4764E34B-7741-4F3E-9DF0-4F540C62B778}" srcOrd="0" destOrd="0" parTransId="{A039F39A-7C2E-468F-82CA-41006705403C}" sibTransId="{03531766-96C9-40B1-BF30-9D329C1737AC}"/>
    <dgm:cxn modelId="{4B5FBA68-1706-4CB0-8CD8-0161C8F8BE66}" type="presOf" srcId="{76552CF1-5D9D-42FC-BBBA-370143C6A208}" destId="{A063D16D-C401-4EC1-8B16-2DA120F20977}" srcOrd="0" destOrd="0" presId="urn:microsoft.com/office/officeart/2005/8/layout/radial6"/>
    <dgm:cxn modelId="{C3AC3E08-A99A-4173-A830-7ED3E2405CC1}" type="presOf" srcId="{4764E34B-7741-4F3E-9DF0-4F540C62B778}" destId="{33B43DD3-AE36-4990-A0C9-8073F1B34AF1}" srcOrd="0" destOrd="0" presId="urn:microsoft.com/office/officeart/2005/8/layout/radial6"/>
    <dgm:cxn modelId="{89292AAD-B9C2-4DD3-8D56-526C3BC572A2}" type="presOf" srcId="{9ED3B512-CED9-4E57-9C04-CF1498E3DBCF}" destId="{F3EC7F8A-B78A-41C4-BAB7-C8D331D54865}" srcOrd="0" destOrd="0" presId="urn:microsoft.com/office/officeart/2005/8/layout/radial6"/>
    <dgm:cxn modelId="{D6DBD55F-85C8-4862-B074-B9B6590DE3DB}" type="presParOf" srcId="{F3EC7F8A-B78A-41C4-BAB7-C8D331D54865}" destId="{33B43DD3-AE36-4990-A0C9-8073F1B34AF1}" srcOrd="0" destOrd="0" presId="urn:microsoft.com/office/officeart/2005/8/layout/radial6"/>
    <dgm:cxn modelId="{3F124825-09E4-4406-A3B8-2EF285E7B757}" type="presParOf" srcId="{F3EC7F8A-B78A-41C4-BAB7-C8D331D54865}" destId="{9835310A-6D76-488F-8489-7BF63805BCF8}" srcOrd="1" destOrd="0" presId="urn:microsoft.com/office/officeart/2005/8/layout/radial6"/>
    <dgm:cxn modelId="{338A88AD-9547-4E71-96A2-75025093C560}" type="presParOf" srcId="{F3EC7F8A-B78A-41C4-BAB7-C8D331D54865}" destId="{5ACCCD17-7EE8-44F9-B837-01CEA193CFDA}" srcOrd="2" destOrd="0" presId="urn:microsoft.com/office/officeart/2005/8/layout/radial6"/>
    <dgm:cxn modelId="{981FA186-EA17-4DF0-88B9-63A7A15FF283}" type="presParOf" srcId="{F3EC7F8A-B78A-41C4-BAB7-C8D331D54865}" destId="{50BC9760-2308-43A5-8B92-1B68208FE603}" srcOrd="3" destOrd="0" presId="urn:microsoft.com/office/officeart/2005/8/layout/radial6"/>
    <dgm:cxn modelId="{354E91AA-9265-47A3-9F56-4A944EC48FD1}" type="presParOf" srcId="{F3EC7F8A-B78A-41C4-BAB7-C8D331D54865}" destId="{5C276370-0CA7-487D-AF3F-E0CA74A9F8A7}" srcOrd="4" destOrd="0" presId="urn:microsoft.com/office/officeart/2005/8/layout/radial6"/>
    <dgm:cxn modelId="{4FDE90BD-578C-4B96-9CEC-6AD2D4F7542F}" type="presParOf" srcId="{F3EC7F8A-B78A-41C4-BAB7-C8D331D54865}" destId="{302F275C-F5CF-4F30-BF88-A6017BEA912C}" srcOrd="5" destOrd="0" presId="urn:microsoft.com/office/officeart/2005/8/layout/radial6"/>
    <dgm:cxn modelId="{D3A22793-A3D7-4C17-8F88-295A9647304E}" type="presParOf" srcId="{F3EC7F8A-B78A-41C4-BAB7-C8D331D54865}" destId="{1D00DF7B-29A2-4AC2-A072-3FA45C97392D}" srcOrd="6" destOrd="0" presId="urn:microsoft.com/office/officeart/2005/8/layout/radial6"/>
    <dgm:cxn modelId="{9DD243E0-2C9A-4CD6-A910-435678207BA1}" type="presParOf" srcId="{F3EC7F8A-B78A-41C4-BAB7-C8D331D54865}" destId="{CAB32FFC-93EC-4145-A2E5-49B9A93C02C0}" srcOrd="7" destOrd="0" presId="urn:microsoft.com/office/officeart/2005/8/layout/radial6"/>
    <dgm:cxn modelId="{26320CC9-1446-42F3-A500-F7295A1C9923}" type="presParOf" srcId="{F3EC7F8A-B78A-41C4-BAB7-C8D331D54865}" destId="{2532C82A-55E0-49BE-BDBF-793BD040AE58}" srcOrd="8" destOrd="0" presId="urn:microsoft.com/office/officeart/2005/8/layout/radial6"/>
    <dgm:cxn modelId="{9DF88E73-BD36-4F94-B08D-8F7CC6B189DF}" type="presParOf" srcId="{F3EC7F8A-B78A-41C4-BAB7-C8D331D54865}" destId="{A8BA23AE-0B51-400A-840E-9951D22C4F28}" srcOrd="9" destOrd="0" presId="urn:microsoft.com/office/officeart/2005/8/layout/radial6"/>
    <dgm:cxn modelId="{4F5A7102-3EA5-4C3F-AF1F-9530CDEBBFC1}" type="presParOf" srcId="{F3EC7F8A-B78A-41C4-BAB7-C8D331D54865}" destId="{A063D16D-C401-4EC1-8B16-2DA120F20977}" srcOrd="10" destOrd="0" presId="urn:microsoft.com/office/officeart/2005/8/layout/radial6"/>
    <dgm:cxn modelId="{4D79AABC-463B-4A1F-8C35-7334CCA1EC8D}" type="presParOf" srcId="{F3EC7F8A-B78A-41C4-BAB7-C8D331D54865}" destId="{6844760F-5A35-46BA-A208-C47CBEF78D2C}" srcOrd="11" destOrd="0" presId="urn:microsoft.com/office/officeart/2005/8/layout/radial6"/>
    <dgm:cxn modelId="{80B78A5D-07E8-4A94-9181-57309B896573}" type="presParOf" srcId="{F3EC7F8A-B78A-41C4-BAB7-C8D331D54865}" destId="{75E51F82-87A5-46EA-AE49-E549D20AEC0E}" srcOrd="12" destOrd="0" presId="urn:microsoft.com/office/officeart/2005/8/layout/radial6"/>
    <dgm:cxn modelId="{14AE5CA8-6295-40D3-B385-822D8918C6FF}" type="presParOf" srcId="{F3EC7F8A-B78A-41C4-BAB7-C8D331D54865}" destId="{7D811BA0-659D-4290-B02E-845F9B428E02}" srcOrd="13" destOrd="0" presId="urn:microsoft.com/office/officeart/2005/8/layout/radial6"/>
    <dgm:cxn modelId="{C7ECDB51-6ED2-487E-B6F0-53C6B118C8A6}" type="presParOf" srcId="{F3EC7F8A-B78A-41C4-BAB7-C8D331D54865}" destId="{8618D9F0-4E9A-4532-B493-C7485FA5E385}" srcOrd="14" destOrd="0" presId="urn:microsoft.com/office/officeart/2005/8/layout/radial6"/>
    <dgm:cxn modelId="{D70E4D2B-2C9A-4D55-877E-E3EBA9EBB6D4}" type="presParOf" srcId="{F3EC7F8A-B78A-41C4-BAB7-C8D331D54865}" destId="{13BDD8C0-A15D-48BE-83F6-82967BC8106C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D3B512-CED9-4E57-9C04-CF1498E3DBC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764E34B-7741-4F3E-9DF0-4F540C62B778}">
      <dgm:prSet phldrT="[Texto]"/>
      <dgm:spPr/>
      <dgm:t>
        <a:bodyPr/>
        <a:lstStyle/>
        <a:p>
          <a:r>
            <a:rPr lang="es-ES" dirty="0" smtClean="0"/>
            <a:t>Otras actividades</a:t>
          </a:r>
          <a:endParaRPr lang="es-ES" dirty="0"/>
        </a:p>
      </dgm:t>
    </dgm:pt>
    <dgm:pt modelId="{A039F39A-7C2E-468F-82CA-41006705403C}" type="parTrans" cxnId="{066F5409-F588-435E-A94D-69F84AB07861}">
      <dgm:prSet/>
      <dgm:spPr/>
      <dgm:t>
        <a:bodyPr/>
        <a:lstStyle/>
        <a:p>
          <a:endParaRPr lang="es-ES"/>
        </a:p>
      </dgm:t>
    </dgm:pt>
    <dgm:pt modelId="{03531766-96C9-40B1-BF30-9D329C1737AC}" type="sibTrans" cxnId="{066F5409-F588-435E-A94D-69F84AB07861}">
      <dgm:prSet/>
      <dgm:spPr/>
      <dgm:t>
        <a:bodyPr/>
        <a:lstStyle/>
        <a:p>
          <a:endParaRPr lang="es-ES"/>
        </a:p>
      </dgm:t>
    </dgm:pt>
    <dgm:pt modelId="{67A8F98C-8B8D-4C87-8FBB-780B3FB201EF}">
      <dgm:prSet phldrT="[Texto]"/>
      <dgm:spPr/>
      <dgm:t>
        <a:bodyPr/>
        <a:lstStyle/>
        <a:p>
          <a:r>
            <a:rPr lang="es-ES" dirty="0" smtClean="0"/>
            <a:t>Fabricación de Quesos</a:t>
          </a:r>
          <a:endParaRPr lang="es-ES" dirty="0"/>
        </a:p>
      </dgm:t>
    </dgm:pt>
    <dgm:pt modelId="{1234D241-51EA-420B-81FE-A2C0AD46AB97}" type="parTrans" cxnId="{2576C469-E2A1-48FD-B973-44D178166408}">
      <dgm:prSet/>
      <dgm:spPr/>
      <dgm:t>
        <a:bodyPr/>
        <a:lstStyle/>
        <a:p>
          <a:endParaRPr lang="es-ES"/>
        </a:p>
      </dgm:t>
    </dgm:pt>
    <dgm:pt modelId="{6DE82874-C99F-4DEF-804B-22B6D8CEA023}" type="sibTrans" cxnId="{2576C469-E2A1-48FD-B973-44D178166408}">
      <dgm:prSet/>
      <dgm:spPr/>
      <dgm:t>
        <a:bodyPr/>
        <a:lstStyle/>
        <a:p>
          <a:endParaRPr lang="es-ES"/>
        </a:p>
      </dgm:t>
    </dgm:pt>
    <dgm:pt modelId="{F11C5CB2-7F58-4F30-8527-614D7B59E61F}">
      <dgm:prSet phldrT="[Texto]"/>
      <dgm:spPr/>
      <dgm:t>
        <a:bodyPr/>
        <a:lstStyle/>
        <a:p>
          <a:r>
            <a:rPr lang="es-ES" dirty="0" smtClean="0"/>
            <a:t>Obtención de lanas</a:t>
          </a:r>
          <a:endParaRPr lang="es-ES" dirty="0"/>
        </a:p>
      </dgm:t>
    </dgm:pt>
    <dgm:pt modelId="{994C1A3E-FBB5-4757-AE0D-208DDE2EE76F}" type="parTrans" cxnId="{F7AD5A54-34A6-4D3C-BB26-84BB3D88AC0F}">
      <dgm:prSet/>
      <dgm:spPr/>
      <dgm:t>
        <a:bodyPr/>
        <a:lstStyle/>
        <a:p>
          <a:endParaRPr lang="es-ES"/>
        </a:p>
      </dgm:t>
    </dgm:pt>
    <dgm:pt modelId="{1870F654-DA1F-4C29-A76F-C1EBFBC56759}" type="sibTrans" cxnId="{F7AD5A54-34A6-4D3C-BB26-84BB3D88AC0F}">
      <dgm:prSet/>
      <dgm:spPr/>
      <dgm:t>
        <a:bodyPr/>
        <a:lstStyle/>
        <a:p>
          <a:endParaRPr lang="es-ES"/>
        </a:p>
      </dgm:t>
    </dgm:pt>
    <dgm:pt modelId="{BE2BFD8B-9A7C-440F-874D-73840659435D}">
      <dgm:prSet phldrT="[Texto]"/>
      <dgm:spPr/>
      <dgm:t>
        <a:bodyPr/>
        <a:lstStyle/>
        <a:p>
          <a:r>
            <a:rPr lang="es-ES" dirty="0" smtClean="0"/>
            <a:t>Confección de ropa</a:t>
          </a:r>
          <a:endParaRPr lang="es-ES" dirty="0"/>
        </a:p>
      </dgm:t>
    </dgm:pt>
    <dgm:pt modelId="{950132A1-5EFD-48BD-828C-74787FC15628}" type="parTrans" cxnId="{4782496F-3516-4E2D-906E-CDCB68BE36CE}">
      <dgm:prSet/>
      <dgm:spPr/>
      <dgm:t>
        <a:bodyPr/>
        <a:lstStyle/>
        <a:p>
          <a:endParaRPr lang="es-ES"/>
        </a:p>
      </dgm:t>
    </dgm:pt>
    <dgm:pt modelId="{F23682E2-3C38-4E5E-BF94-34E322B89427}" type="sibTrans" cxnId="{4782496F-3516-4E2D-906E-CDCB68BE36CE}">
      <dgm:prSet/>
      <dgm:spPr/>
      <dgm:t>
        <a:bodyPr/>
        <a:lstStyle/>
        <a:p>
          <a:endParaRPr lang="es-ES"/>
        </a:p>
      </dgm:t>
    </dgm:pt>
    <dgm:pt modelId="{F3EC7F8A-B78A-41C4-BAB7-C8D331D54865}" type="pres">
      <dgm:prSet presAssocID="{9ED3B512-CED9-4E57-9C04-CF1498E3DBC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3B43DD3-AE36-4990-A0C9-8073F1B34AF1}" type="pres">
      <dgm:prSet presAssocID="{4764E34B-7741-4F3E-9DF0-4F540C62B778}" presName="centerShape" presStyleLbl="node0" presStyleIdx="0" presStyleCnt="1"/>
      <dgm:spPr/>
      <dgm:t>
        <a:bodyPr/>
        <a:lstStyle/>
        <a:p>
          <a:endParaRPr lang="es-ES"/>
        </a:p>
      </dgm:t>
    </dgm:pt>
    <dgm:pt modelId="{9835310A-6D76-488F-8489-7BF63805BCF8}" type="pres">
      <dgm:prSet presAssocID="{67A8F98C-8B8D-4C87-8FBB-780B3FB201E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CCCD17-7EE8-44F9-B837-01CEA193CFDA}" type="pres">
      <dgm:prSet presAssocID="{67A8F98C-8B8D-4C87-8FBB-780B3FB201EF}" presName="dummy" presStyleCnt="0"/>
      <dgm:spPr/>
    </dgm:pt>
    <dgm:pt modelId="{50BC9760-2308-43A5-8B92-1B68208FE603}" type="pres">
      <dgm:prSet presAssocID="{6DE82874-C99F-4DEF-804B-22B6D8CEA023}" presName="sibTrans" presStyleLbl="sibTrans2D1" presStyleIdx="0" presStyleCnt="3"/>
      <dgm:spPr/>
      <dgm:t>
        <a:bodyPr/>
        <a:lstStyle/>
        <a:p>
          <a:endParaRPr lang="es-ES"/>
        </a:p>
      </dgm:t>
    </dgm:pt>
    <dgm:pt modelId="{5C276370-0CA7-487D-AF3F-E0CA74A9F8A7}" type="pres">
      <dgm:prSet presAssocID="{F11C5CB2-7F58-4F30-8527-614D7B59E61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2F275C-F5CF-4F30-BF88-A6017BEA912C}" type="pres">
      <dgm:prSet presAssocID="{F11C5CB2-7F58-4F30-8527-614D7B59E61F}" presName="dummy" presStyleCnt="0"/>
      <dgm:spPr/>
    </dgm:pt>
    <dgm:pt modelId="{1D00DF7B-29A2-4AC2-A072-3FA45C97392D}" type="pres">
      <dgm:prSet presAssocID="{1870F654-DA1F-4C29-A76F-C1EBFBC56759}" presName="sibTrans" presStyleLbl="sibTrans2D1" presStyleIdx="1" presStyleCnt="3"/>
      <dgm:spPr/>
      <dgm:t>
        <a:bodyPr/>
        <a:lstStyle/>
        <a:p>
          <a:endParaRPr lang="es-ES"/>
        </a:p>
      </dgm:t>
    </dgm:pt>
    <dgm:pt modelId="{CAB32FFC-93EC-4145-A2E5-49B9A93C02C0}" type="pres">
      <dgm:prSet presAssocID="{BE2BFD8B-9A7C-440F-874D-7384065943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32C82A-55E0-49BE-BDBF-793BD040AE58}" type="pres">
      <dgm:prSet presAssocID="{BE2BFD8B-9A7C-440F-874D-73840659435D}" presName="dummy" presStyleCnt="0"/>
      <dgm:spPr/>
    </dgm:pt>
    <dgm:pt modelId="{A8BA23AE-0B51-400A-840E-9951D22C4F28}" type="pres">
      <dgm:prSet presAssocID="{F23682E2-3C38-4E5E-BF94-34E322B89427}" presName="sibTrans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33EF3892-4939-416A-9AA0-F700A4EAF4B0}" type="presOf" srcId="{BE2BFD8B-9A7C-440F-874D-73840659435D}" destId="{CAB32FFC-93EC-4145-A2E5-49B9A93C02C0}" srcOrd="0" destOrd="0" presId="urn:microsoft.com/office/officeart/2005/8/layout/radial6"/>
    <dgm:cxn modelId="{F7AD5A54-34A6-4D3C-BB26-84BB3D88AC0F}" srcId="{4764E34B-7741-4F3E-9DF0-4F540C62B778}" destId="{F11C5CB2-7F58-4F30-8527-614D7B59E61F}" srcOrd="1" destOrd="0" parTransId="{994C1A3E-FBB5-4757-AE0D-208DDE2EE76F}" sibTransId="{1870F654-DA1F-4C29-A76F-C1EBFBC56759}"/>
    <dgm:cxn modelId="{0075308A-69DF-4498-9609-C24586EF2F7A}" type="presOf" srcId="{67A8F98C-8B8D-4C87-8FBB-780B3FB201EF}" destId="{9835310A-6D76-488F-8489-7BF63805BCF8}" srcOrd="0" destOrd="0" presId="urn:microsoft.com/office/officeart/2005/8/layout/radial6"/>
    <dgm:cxn modelId="{554D3F89-5FD2-47BE-B2CA-525D91F183BB}" type="presOf" srcId="{1870F654-DA1F-4C29-A76F-C1EBFBC56759}" destId="{1D00DF7B-29A2-4AC2-A072-3FA45C97392D}" srcOrd="0" destOrd="0" presId="urn:microsoft.com/office/officeart/2005/8/layout/radial6"/>
    <dgm:cxn modelId="{760488F4-0099-4D7B-893C-234AC4D98164}" type="presOf" srcId="{F23682E2-3C38-4E5E-BF94-34E322B89427}" destId="{A8BA23AE-0B51-400A-840E-9951D22C4F28}" srcOrd="0" destOrd="0" presId="urn:microsoft.com/office/officeart/2005/8/layout/radial6"/>
    <dgm:cxn modelId="{4782496F-3516-4E2D-906E-CDCB68BE36CE}" srcId="{4764E34B-7741-4F3E-9DF0-4F540C62B778}" destId="{BE2BFD8B-9A7C-440F-874D-73840659435D}" srcOrd="2" destOrd="0" parTransId="{950132A1-5EFD-48BD-828C-74787FC15628}" sibTransId="{F23682E2-3C38-4E5E-BF94-34E322B89427}"/>
    <dgm:cxn modelId="{2576C469-E2A1-48FD-B973-44D178166408}" srcId="{4764E34B-7741-4F3E-9DF0-4F540C62B778}" destId="{67A8F98C-8B8D-4C87-8FBB-780B3FB201EF}" srcOrd="0" destOrd="0" parTransId="{1234D241-51EA-420B-81FE-A2C0AD46AB97}" sibTransId="{6DE82874-C99F-4DEF-804B-22B6D8CEA023}"/>
    <dgm:cxn modelId="{F4B873AA-38DE-400C-ADD0-1BDFBDEAC827}" type="presOf" srcId="{6DE82874-C99F-4DEF-804B-22B6D8CEA023}" destId="{50BC9760-2308-43A5-8B92-1B68208FE603}" srcOrd="0" destOrd="0" presId="urn:microsoft.com/office/officeart/2005/8/layout/radial6"/>
    <dgm:cxn modelId="{C9901249-B8F5-41E8-BA32-7A811FB09AB6}" type="presOf" srcId="{4764E34B-7741-4F3E-9DF0-4F540C62B778}" destId="{33B43DD3-AE36-4990-A0C9-8073F1B34AF1}" srcOrd="0" destOrd="0" presId="urn:microsoft.com/office/officeart/2005/8/layout/radial6"/>
    <dgm:cxn modelId="{066F5409-F588-435E-A94D-69F84AB07861}" srcId="{9ED3B512-CED9-4E57-9C04-CF1498E3DBCF}" destId="{4764E34B-7741-4F3E-9DF0-4F540C62B778}" srcOrd="0" destOrd="0" parTransId="{A039F39A-7C2E-468F-82CA-41006705403C}" sibTransId="{03531766-96C9-40B1-BF30-9D329C1737AC}"/>
    <dgm:cxn modelId="{0B5A4DF6-D661-4FB7-82B8-CE0989F8982A}" type="presOf" srcId="{F11C5CB2-7F58-4F30-8527-614D7B59E61F}" destId="{5C276370-0CA7-487D-AF3F-E0CA74A9F8A7}" srcOrd="0" destOrd="0" presId="urn:microsoft.com/office/officeart/2005/8/layout/radial6"/>
    <dgm:cxn modelId="{64220A71-1BA6-469D-9F11-4A04D6B02EDA}" type="presOf" srcId="{9ED3B512-CED9-4E57-9C04-CF1498E3DBCF}" destId="{F3EC7F8A-B78A-41C4-BAB7-C8D331D54865}" srcOrd="0" destOrd="0" presId="urn:microsoft.com/office/officeart/2005/8/layout/radial6"/>
    <dgm:cxn modelId="{2A0B3F26-C9EF-499E-A3BD-1B7EA53A3039}" type="presParOf" srcId="{F3EC7F8A-B78A-41C4-BAB7-C8D331D54865}" destId="{33B43DD3-AE36-4990-A0C9-8073F1B34AF1}" srcOrd="0" destOrd="0" presId="urn:microsoft.com/office/officeart/2005/8/layout/radial6"/>
    <dgm:cxn modelId="{E1D23C36-EBDD-4089-B9C0-97656653DBBD}" type="presParOf" srcId="{F3EC7F8A-B78A-41C4-BAB7-C8D331D54865}" destId="{9835310A-6D76-488F-8489-7BF63805BCF8}" srcOrd="1" destOrd="0" presId="urn:microsoft.com/office/officeart/2005/8/layout/radial6"/>
    <dgm:cxn modelId="{B4800102-EDD6-4A96-B2C9-F335EFD7EAF9}" type="presParOf" srcId="{F3EC7F8A-B78A-41C4-BAB7-C8D331D54865}" destId="{5ACCCD17-7EE8-44F9-B837-01CEA193CFDA}" srcOrd="2" destOrd="0" presId="urn:microsoft.com/office/officeart/2005/8/layout/radial6"/>
    <dgm:cxn modelId="{02427EBB-F885-48E3-A7C0-2B5927B11A98}" type="presParOf" srcId="{F3EC7F8A-B78A-41C4-BAB7-C8D331D54865}" destId="{50BC9760-2308-43A5-8B92-1B68208FE603}" srcOrd="3" destOrd="0" presId="urn:microsoft.com/office/officeart/2005/8/layout/radial6"/>
    <dgm:cxn modelId="{DAE5B41A-649F-4E1F-B161-AF0B98881005}" type="presParOf" srcId="{F3EC7F8A-B78A-41C4-BAB7-C8D331D54865}" destId="{5C276370-0CA7-487D-AF3F-E0CA74A9F8A7}" srcOrd="4" destOrd="0" presId="urn:microsoft.com/office/officeart/2005/8/layout/radial6"/>
    <dgm:cxn modelId="{0D8426BB-14D3-43F8-9471-09EDC5CC8EAD}" type="presParOf" srcId="{F3EC7F8A-B78A-41C4-BAB7-C8D331D54865}" destId="{302F275C-F5CF-4F30-BF88-A6017BEA912C}" srcOrd="5" destOrd="0" presId="urn:microsoft.com/office/officeart/2005/8/layout/radial6"/>
    <dgm:cxn modelId="{C1E7DC61-F30B-4F07-998F-D1B53585A3F4}" type="presParOf" srcId="{F3EC7F8A-B78A-41C4-BAB7-C8D331D54865}" destId="{1D00DF7B-29A2-4AC2-A072-3FA45C97392D}" srcOrd="6" destOrd="0" presId="urn:microsoft.com/office/officeart/2005/8/layout/radial6"/>
    <dgm:cxn modelId="{8761BF42-97D5-461D-8746-DEDD7AB6E184}" type="presParOf" srcId="{F3EC7F8A-B78A-41C4-BAB7-C8D331D54865}" destId="{CAB32FFC-93EC-4145-A2E5-49B9A93C02C0}" srcOrd="7" destOrd="0" presId="urn:microsoft.com/office/officeart/2005/8/layout/radial6"/>
    <dgm:cxn modelId="{0401B5D2-1751-4D73-88E0-3D1ED4FA82A6}" type="presParOf" srcId="{F3EC7F8A-B78A-41C4-BAB7-C8D331D54865}" destId="{2532C82A-55E0-49BE-BDBF-793BD040AE58}" srcOrd="8" destOrd="0" presId="urn:microsoft.com/office/officeart/2005/8/layout/radial6"/>
    <dgm:cxn modelId="{BF5957DE-1531-4424-8518-4F79D599AA31}" type="presParOf" srcId="{F3EC7F8A-B78A-41C4-BAB7-C8D331D54865}" destId="{A8BA23AE-0B51-400A-840E-9951D22C4F2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AE2559-0CDB-4069-BDC5-657B650A543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7E080A1-5D6B-4FF3-A1DF-8BB94FAAB6BC}">
      <dgm:prSet phldrT="[Texto]"/>
      <dgm:spPr/>
      <dgm:t>
        <a:bodyPr/>
        <a:lstStyle/>
        <a:p>
          <a:r>
            <a:rPr lang="es-ES" dirty="0" smtClean="0"/>
            <a:t>Turistas</a:t>
          </a:r>
          <a:endParaRPr lang="es-ES" dirty="0"/>
        </a:p>
      </dgm:t>
    </dgm:pt>
    <dgm:pt modelId="{073B9CD2-6F78-4806-A149-DF3466382358}" type="parTrans" cxnId="{A014B3A3-031D-4217-9B31-384F838485FC}">
      <dgm:prSet/>
      <dgm:spPr/>
      <dgm:t>
        <a:bodyPr/>
        <a:lstStyle/>
        <a:p>
          <a:endParaRPr lang="es-ES"/>
        </a:p>
      </dgm:t>
    </dgm:pt>
    <dgm:pt modelId="{A9662C9D-57A8-4EA8-8FE8-949A76801BA6}" type="sibTrans" cxnId="{A014B3A3-031D-4217-9B31-384F838485FC}">
      <dgm:prSet/>
      <dgm:spPr/>
      <dgm:t>
        <a:bodyPr/>
        <a:lstStyle/>
        <a:p>
          <a:endParaRPr lang="es-ES"/>
        </a:p>
      </dgm:t>
    </dgm:pt>
    <dgm:pt modelId="{8BF6DBEB-8B48-43F1-871F-AD95D996DFEF}">
      <dgm:prSet phldrT="[Texto]"/>
      <dgm:spPr/>
      <dgm:t>
        <a:bodyPr/>
        <a:lstStyle/>
        <a:p>
          <a:r>
            <a:rPr lang="es-ES" dirty="0" smtClean="0"/>
            <a:t>Nacionales</a:t>
          </a:r>
          <a:endParaRPr lang="es-ES" dirty="0"/>
        </a:p>
      </dgm:t>
    </dgm:pt>
    <dgm:pt modelId="{F144090F-B518-40B9-8369-64E71BB18202}" type="parTrans" cxnId="{3EC5500A-1CCC-487C-9911-975EF3D9342D}">
      <dgm:prSet/>
      <dgm:spPr/>
      <dgm:t>
        <a:bodyPr/>
        <a:lstStyle/>
        <a:p>
          <a:endParaRPr lang="es-ES"/>
        </a:p>
      </dgm:t>
    </dgm:pt>
    <dgm:pt modelId="{535CADAB-FD7C-41E1-ACF3-33883944FC54}" type="sibTrans" cxnId="{3EC5500A-1CCC-487C-9911-975EF3D9342D}">
      <dgm:prSet/>
      <dgm:spPr/>
      <dgm:t>
        <a:bodyPr/>
        <a:lstStyle/>
        <a:p>
          <a:endParaRPr lang="es-ES"/>
        </a:p>
      </dgm:t>
    </dgm:pt>
    <dgm:pt modelId="{04669623-2750-4D78-A45D-59C72DEBE95D}">
      <dgm:prSet phldrT="[Texto]"/>
      <dgm:spPr/>
      <dgm:t>
        <a:bodyPr/>
        <a:lstStyle/>
        <a:p>
          <a:r>
            <a:rPr lang="es-ES" dirty="0" smtClean="0"/>
            <a:t>Extranjeros</a:t>
          </a:r>
          <a:endParaRPr lang="es-ES" dirty="0"/>
        </a:p>
      </dgm:t>
    </dgm:pt>
    <dgm:pt modelId="{A59C5EF9-6F14-4194-8796-A276AB0D415F}" type="parTrans" cxnId="{12B44498-752E-4837-8DAC-CF1DDDA5F556}">
      <dgm:prSet/>
      <dgm:spPr/>
      <dgm:t>
        <a:bodyPr/>
        <a:lstStyle/>
        <a:p>
          <a:endParaRPr lang="es-ES"/>
        </a:p>
      </dgm:t>
    </dgm:pt>
    <dgm:pt modelId="{6B609C1F-E351-4EB2-8B75-1B78B3009315}" type="sibTrans" cxnId="{12B44498-752E-4837-8DAC-CF1DDDA5F556}">
      <dgm:prSet/>
      <dgm:spPr/>
      <dgm:t>
        <a:bodyPr/>
        <a:lstStyle/>
        <a:p>
          <a:endParaRPr lang="es-ES"/>
        </a:p>
      </dgm:t>
    </dgm:pt>
    <dgm:pt modelId="{B02E20A7-8ACE-4AAE-84CC-EBD3D91BEB09}">
      <dgm:prSet phldrT="[Texto]"/>
      <dgm:spPr/>
      <dgm:t>
        <a:bodyPr/>
        <a:lstStyle/>
        <a:p>
          <a:r>
            <a:rPr lang="es-ES" dirty="0" smtClean="0"/>
            <a:t>Científicos</a:t>
          </a:r>
          <a:endParaRPr lang="es-ES" dirty="0"/>
        </a:p>
      </dgm:t>
    </dgm:pt>
    <dgm:pt modelId="{BD4D6B04-A2CA-437F-A759-AF5BBB0982A8}" type="parTrans" cxnId="{CE84F62B-EC34-4EB2-89AC-C04ED2008B0D}">
      <dgm:prSet/>
      <dgm:spPr/>
      <dgm:t>
        <a:bodyPr/>
        <a:lstStyle/>
        <a:p>
          <a:endParaRPr lang="es-ES"/>
        </a:p>
      </dgm:t>
    </dgm:pt>
    <dgm:pt modelId="{6E6E7608-63BB-4EE4-B263-247DA4875701}" type="sibTrans" cxnId="{CE84F62B-EC34-4EB2-89AC-C04ED2008B0D}">
      <dgm:prSet/>
      <dgm:spPr/>
      <dgm:t>
        <a:bodyPr/>
        <a:lstStyle/>
        <a:p>
          <a:endParaRPr lang="es-ES"/>
        </a:p>
      </dgm:t>
    </dgm:pt>
    <dgm:pt modelId="{0BD7EA94-178D-4F98-9A28-38E484AA3D50}" type="pres">
      <dgm:prSet presAssocID="{FCAE2559-0CDB-4069-BDC5-657B650A54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A6E9479-83FF-404A-8AF1-527231FAC9D0}" type="pres">
      <dgm:prSet presAssocID="{87E080A1-5D6B-4FF3-A1DF-8BB94FAAB6BC}" presName="hierRoot1" presStyleCnt="0"/>
      <dgm:spPr/>
    </dgm:pt>
    <dgm:pt modelId="{7F6A8465-CB3F-48D3-97B6-54AF2A65EFA0}" type="pres">
      <dgm:prSet presAssocID="{87E080A1-5D6B-4FF3-A1DF-8BB94FAAB6BC}" presName="composite" presStyleCnt="0"/>
      <dgm:spPr/>
    </dgm:pt>
    <dgm:pt modelId="{1C2C4EE6-F7B3-4022-8FD6-D78DD55DA78D}" type="pres">
      <dgm:prSet presAssocID="{87E080A1-5D6B-4FF3-A1DF-8BB94FAAB6BC}" presName="background" presStyleLbl="node0" presStyleIdx="0" presStyleCnt="1"/>
      <dgm:spPr/>
    </dgm:pt>
    <dgm:pt modelId="{945F1B95-AFB0-419C-9C2F-9BCC2AA1957A}" type="pres">
      <dgm:prSet presAssocID="{87E080A1-5D6B-4FF3-A1DF-8BB94FAAB6B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E16DFB0-7A60-4CA9-B968-A40FEF623BEE}" type="pres">
      <dgm:prSet presAssocID="{87E080A1-5D6B-4FF3-A1DF-8BB94FAAB6BC}" presName="hierChild2" presStyleCnt="0"/>
      <dgm:spPr/>
    </dgm:pt>
    <dgm:pt modelId="{F7B4B236-5AEF-441C-8A03-0F5B05F45EF4}" type="pres">
      <dgm:prSet presAssocID="{F144090F-B518-40B9-8369-64E71BB18202}" presName="Name10" presStyleLbl="parChTrans1D2" presStyleIdx="0" presStyleCnt="3"/>
      <dgm:spPr/>
      <dgm:t>
        <a:bodyPr/>
        <a:lstStyle/>
        <a:p>
          <a:endParaRPr lang="es-ES"/>
        </a:p>
      </dgm:t>
    </dgm:pt>
    <dgm:pt modelId="{9759BC1B-ACE2-482E-90D1-2BD6F43FD8BC}" type="pres">
      <dgm:prSet presAssocID="{8BF6DBEB-8B48-43F1-871F-AD95D996DFEF}" presName="hierRoot2" presStyleCnt="0"/>
      <dgm:spPr/>
    </dgm:pt>
    <dgm:pt modelId="{AA940BAE-B3F2-4959-8216-952C59E9406F}" type="pres">
      <dgm:prSet presAssocID="{8BF6DBEB-8B48-43F1-871F-AD95D996DFEF}" presName="composite2" presStyleCnt="0"/>
      <dgm:spPr/>
    </dgm:pt>
    <dgm:pt modelId="{230B7076-A6BB-422B-BB42-5A77DD0236FC}" type="pres">
      <dgm:prSet presAssocID="{8BF6DBEB-8B48-43F1-871F-AD95D996DFEF}" presName="background2" presStyleLbl="node2" presStyleIdx="0" presStyleCnt="3"/>
      <dgm:spPr/>
    </dgm:pt>
    <dgm:pt modelId="{2ABCB3F9-ACD0-43BA-8DB3-05C217260EF8}" type="pres">
      <dgm:prSet presAssocID="{8BF6DBEB-8B48-43F1-871F-AD95D996DFEF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CE4A35B-D63C-4C8C-A06E-B88869B1E0B0}" type="pres">
      <dgm:prSet presAssocID="{8BF6DBEB-8B48-43F1-871F-AD95D996DFEF}" presName="hierChild3" presStyleCnt="0"/>
      <dgm:spPr/>
    </dgm:pt>
    <dgm:pt modelId="{093E465F-B5CF-48DA-BFE8-E8A06C0AE06F}" type="pres">
      <dgm:prSet presAssocID="{A59C5EF9-6F14-4194-8796-A276AB0D415F}" presName="Name10" presStyleLbl="parChTrans1D2" presStyleIdx="1" presStyleCnt="3"/>
      <dgm:spPr/>
      <dgm:t>
        <a:bodyPr/>
        <a:lstStyle/>
        <a:p>
          <a:endParaRPr lang="es-ES"/>
        </a:p>
      </dgm:t>
    </dgm:pt>
    <dgm:pt modelId="{30BA83FD-E212-4A4B-8E82-D28C6C2B5B98}" type="pres">
      <dgm:prSet presAssocID="{04669623-2750-4D78-A45D-59C72DEBE95D}" presName="hierRoot2" presStyleCnt="0"/>
      <dgm:spPr/>
    </dgm:pt>
    <dgm:pt modelId="{A7197E3F-16EC-418E-9555-B2014FC243EF}" type="pres">
      <dgm:prSet presAssocID="{04669623-2750-4D78-A45D-59C72DEBE95D}" presName="composite2" presStyleCnt="0"/>
      <dgm:spPr/>
    </dgm:pt>
    <dgm:pt modelId="{99D30361-62E2-4FCD-BB4B-5F3265D0E388}" type="pres">
      <dgm:prSet presAssocID="{04669623-2750-4D78-A45D-59C72DEBE95D}" presName="background2" presStyleLbl="node2" presStyleIdx="1" presStyleCnt="3"/>
      <dgm:spPr/>
    </dgm:pt>
    <dgm:pt modelId="{0D4E0B41-BCF3-4932-A520-CB3861C1753E}" type="pres">
      <dgm:prSet presAssocID="{04669623-2750-4D78-A45D-59C72DEBE95D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E31CA5B-CC1C-483C-89A1-079AE53F737C}" type="pres">
      <dgm:prSet presAssocID="{04669623-2750-4D78-A45D-59C72DEBE95D}" presName="hierChild3" presStyleCnt="0"/>
      <dgm:spPr/>
    </dgm:pt>
    <dgm:pt modelId="{374D78F1-6706-4D7B-A0FD-DA9AE7456D39}" type="pres">
      <dgm:prSet presAssocID="{BD4D6B04-A2CA-437F-A759-AF5BBB0982A8}" presName="Name10" presStyleLbl="parChTrans1D2" presStyleIdx="2" presStyleCnt="3"/>
      <dgm:spPr/>
      <dgm:t>
        <a:bodyPr/>
        <a:lstStyle/>
        <a:p>
          <a:endParaRPr lang="es-ES"/>
        </a:p>
      </dgm:t>
    </dgm:pt>
    <dgm:pt modelId="{FCFFDCC0-6321-4FCC-BBEF-AB3410C0949D}" type="pres">
      <dgm:prSet presAssocID="{B02E20A7-8ACE-4AAE-84CC-EBD3D91BEB09}" presName="hierRoot2" presStyleCnt="0"/>
      <dgm:spPr/>
    </dgm:pt>
    <dgm:pt modelId="{56FDA0C6-535F-46F3-BBE6-3DFA784150A3}" type="pres">
      <dgm:prSet presAssocID="{B02E20A7-8ACE-4AAE-84CC-EBD3D91BEB09}" presName="composite2" presStyleCnt="0"/>
      <dgm:spPr/>
    </dgm:pt>
    <dgm:pt modelId="{9D3991CC-15C6-42D6-AE84-E85AC59D32B5}" type="pres">
      <dgm:prSet presAssocID="{B02E20A7-8ACE-4AAE-84CC-EBD3D91BEB09}" presName="background2" presStyleLbl="node2" presStyleIdx="2" presStyleCnt="3"/>
      <dgm:spPr/>
    </dgm:pt>
    <dgm:pt modelId="{C2669E4B-6F8C-4CAF-A016-C3BF8211F411}" type="pres">
      <dgm:prSet presAssocID="{B02E20A7-8ACE-4AAE-84CC-EBD3D91BEB09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EAA9A6B-9936-4FAF-8F33-C296E49A1BD2}" type="pres">
      <dgm:prSet presAssocID="{B02E20A7-8ACE-4AAE-84CC-EBD3D91BEB09}" presName="hierChild3" presStyleCnt="0"/>
      <dgm:spPr/>
    </dgm:pt>
  </dgm:ptLst>
  <dgm:cxnLst>
    <dgm:cxn modelId="{2A209C42-DA3A-408F-93DC-D17D13B9B5B7}" type="presOf" srcId="{A59C5EF9-6F14-4194-8796-A276AB0D415F}" destId="{093E465F-B5CF-48DA-BFE8-E8A06C0AE06F}" srcOrd="0" destOrd="0" presId="urn:microsoft.com/office/officeart/2005/8/layout/hierarchy1"/>
    <dgm:cxn modelId="{D5B5A847-3E03-4AB7-905B-1F678AF34764}" type="presOf" srcId="{04669623-2750-4D78-A45D-59C72DEBE95D}" destId="{0D4E0B41-BCF3-4932-A520-CB3861C1753E}" srcOrd="0" destOrd="0" presId="urn:microsoft.com/office/officeart/2005/8/layout/hierarchy1"/>
    <dgm:cxn modelId="{12B44498-752E-4837-8DAC-CF1DDDA5F556}" srcId="{87E080A1-5D6B-4FF3-A1DF-8BB94FAAB6BC}" destId="{04669623-2750-4D78-A45D-59C72DEBE95D}" srcOrd="1" destOrd="0" parTransId="{A59C5EF9-6F14-4194-8796-A276AB0D415F}" sibTransId="{6B609C1F-E351-4EB2-8B75-1B78B3009315}"/>
    <dgm:cxn modelId="{CE84F62B-EC34-4EB2-89AC-C04ED2008B0D}" srcId="{87E080A1-5D6B-4FF3-A1DF-8BB94FAAB6BC}" destId="{B02E20A7-8ACE-4AAE-84CC-EBD3D91BEB09}" srcOrd="2" destOrd="0" parTransId="{BD4D6B04-A2CA-437F-A759-AF5BBB0982A8}" sibTransId="{6E6E7608-63BB-4EE4-B263-247DA4875701}"/>
    <dgm:cxn modelId="{3EC5500A-1CCC-487C-9911-975EF3D9342D}" srcId="{87E080A1-5D6B-4FF3-A1DF-8BB94FAAB6BC}" destId="{8BF6DBEB-8B48-43F1-871F-AD95D996DFEF}" srcOrd="0" destOrd="0" parTransId="{F144090F-B518-40B9-8369-64E71BB18202}" sibTransId="{535CADAB-FD7C-41E1-ACF3-33883944FC54}"/>
    <dgm:cxn modelId="{C4251547-EE59-4542-82BB-0FEF57F903D7}" type="presOf" srcId="{B02E20A7-8ACE-4AAE-84CC-EBD3D91BEB09}" destId="{C2669E4B-6F8C-4CAF-A016-C3BF8211F411}" srcOrd="0" destOrd="0" presId="urn:microsoft.com/office/officeart/2005/8/layout/hierarchy1"/>
    <dgm:cxn modelId="{D2229072-9919-4FCF-A25E-F69028C72458}" type="presOf" srcId="{FCAE2559-0CDB-4069-BDC5-657B650A5436}" destId="{0BD7EA94-178D-4F98-9A28-38E484AA3D50}" srcOrd="0" destOrd="0" presId="urn:microsoft.com/office/officeart/2005/8/layout/hierarchy1"/>
    <dgm:cxn modelId="{2C4EEBFA-7477-4A99-9513-255868F154F3}" type="presOf" srcId="{F144090F-B518-40B9-8369-64E71BB18202}" destId="{F7B4B236-5AEF-441C-8A03-0F5B05F45EF4}" srcOrd="0" destOrd="0" presId="urn:microsoft.com/office/officeart/2005/8/layout/hierarchy1"/>
    <dgm:cxn modelId="{A014B3A3-031D-4217-9B31-384F838485FC}" srcId="{FCAE2559-0CDB-4069-BDC5-657B650A5436}" destId="{87E080A1-5D6B-4FF3-A1DF-8BB94FAAB6BC}" srcOrd="0" destOrd="0" parTransId="{073B9CD2-6F78-4806-A149-DF3466382358}" sibTransId="{A9662C9D-57A8-4EA8-8FE8-949A76801BA6}"/>
    <dgm:cxn modelId="{82C3654D-AF98-4A9E-A993-C2D31244AB9A}" type="presOf" srcId="{87E080A1-5D6B-4FF3-A1DF-8BB94FAAB6BC}" destId="{945F1B95-AFB0-419C-9C2F-9BCC2AA1957A}" srcOrd="0" destOrd="0" presId="urn:microsoft.com/office/officeart/2005/8/layout/hierarchy1"/>
    <dgm:cxn modelId="{3A06B849-F9CE-43AE-913D-73FA229F4A99}" type="presOf" srcId="{8BF6DBEB-8B48-43F1-871F-AD95D996DFEF}" destId="{2ABCB3F9-ACD0-43BA-8DB3-05C217260EF8}" srcOrd="0" destOrd="0" presId="urn:microsoft.com/office/officeart/2005/8/layout/hierarchy1"/>
    <dgm:cxn modelId="{8FD9B026-5769-447B-81D8-F2B7EDADE2BC}" type="presOf" srcId="{BD4D6B04-A2CA-437F-A759-AF5BBB0982A8}" destId="{374D78F1-6706-4D7B-A0FD-DA9AE7456D39}" srcOrd="0" destOrd="0" presId="urn:microsoft.com/office/officeart/2005/8/layout/hierarchy1"/>
    <dgm:cxn modelId="{4341C039-2158-4575-8307-1EC3A214CD41}" type="presParOf" srcId="{0BD7EA94-178D-4F98-9A28-38E484AA3D50}" destId="{7A6E9479-83FF-404A-8AF1-527231FAC9D0}" srcOrd="0" destOrd="0" presId="urn:microsoft.com/office/officeart/2005/8/layout/hierarchy1"/>
    <dgm:cxn modelId="{2F3A68E0-20A3-467A-87B0-8943FFE727E8}" type="presParOf" srcId="{7A6E9479-83FF-404A-8AF1-527231FAC9D0}" destId="{7F6A8465-CB3F-48D3-97B6-54AF2A65EFA0}" srcOrd="0" destOrd="0" presId="urn:microsoft.com/office/officeart/2005/8/layout/hierarchy1"/>
    <dgm:cxn modelId="{E2A08DD0-02A1-43AB-85CA-C3E82C2DD8EC}" type="presParOf" srcId="{7F6A8465-CB3F-48D3-97B6-54AF2A65EFA0}" destId="{1C2C4EE6-F7B3-4022-8FD6-D78DD55DA78D}" srcOrd="0" destOrd="0" presId="urn:microsoft.com/office/officeart/2005/8/layout/hierarchy1"/>
    <dgm:cxn modelId="{EF0265D1-CE1A-4805-8501-D991F0D83613}" type="presParOf" srcId="{7F6A8465-CB3F-48D3-97B6-54AF2A65EFA0}" destId="{945F1B95-AFB0-419C-9C2F-9BCC2AA1957A}" srcOrd="1" destOrd="0" presId="urn:microsoft.com/office/officeart/2005/8/layout/hierarchy1"/>
    <dgm:cxn modelId="{ED24F421-FCB9-48A9-8F4C-EAA9F6D2CC51}" type="presParOf" srcId="{7A6E9479-83FF-404A-8AF1-527231FAC9D0}" destId="{CE16DFB0-7A60-4CA9-B968-A40FEF623BEE}" srcOrd="1" destOrd="0" presId="urn:microsoft.com/office/officeart/2005/8/layout/hierarchy1"/>
    <dgm:cxn modelId="{748F98A1-FDD8-429A-9267-52E702171780}" type="presParOf" srcId="{CE16DFB0-7A60-4CA9-B968-A40FEF623BEE}" destId="{F7B4B236-5AEF-441C-8A03-0F5B05F45EF4}" srcOrd="0" destOrd="0" presId="urn:microsoft.com/office/officeart/2005/8/layout/hierarchy1"/>
    <dgm:cxn modelId="{279B54E2-B8C9-4959-9554-8C577761EE59}" type="presParOf" srcId="{CE16DFB0-7A60-4CA9-B968-A40FEF623BEE}" destId="{9759BC1B-ACE2-482E-90D1-2BD6F43FD8BC}" srcOrd="1" destOrd="0" presId="urn:microsoft.com/office/officeart/2005/8/layout/hierarchy1"/>
    <dgm:cxn modelId="{BCE7F950-8F24-4279-95C5-979105517523}" type="presParOf" srcId="{9759BC1B-ACE2-482E-90D1-2BD6F43FD8BC}" destId="{AA940BAE-B3F2-4959-8216-952C59E9406F}" srcOrd="0" destOrd="0" presId="urn:microsoft.com/office/officeart/2005/8/layout/hierarchy1"/>
    <dgm:cxn modelId="{53D234FC-8D60-4634-A819-7F79284D4D74}" type="presParOf" srcId="{AA940BAE-B3F2-4959-8216-952C59E9406F}" destId="{230B7076-A6BB-422B-BB42-5A77DD0236FC}" srcOrd="0" destOrd="0" presId="urn:microsoft.com/office/officeart/2005/8/layout/hierarchy1"/>
    <dgm:cxn modelId="{B7778173-F0D2-4F94-A484-79F6401556FF}" type="presParOf" srcId="{AA940BAE-B3F2-4959-8216-952C59E9406F}" destId="{2ABCB3F9-ACD0-43BA-8DB3-05C217260EF8}" srcOrd="1" destOrd="0" presId="urn:microsoft.com/office/officeart/2005/8/layout/hierarchy1"/>
    <dgm:cxn modelId="{167CE40D-59B5-47FA-AA77-8CDC7C6B8334}" type="presParOf" srcId="{9759BC1B-ACE2-482E-90D1-2BD6F43FD8BC}" destId="{0CE4A35B-D63C-4C8C-A06E-B88869B1E0B0}" srcOrd="1" destOrd="0" presId="urn:microsoft.com/office/officeart/2005/8/layout/hierarchy1"/>
    <dgm:cxn modelId="{EA6E8B7F-6F4D-483F-AB66-F44750191448}" type="presParOf" srcId="{CE16DFB0-7A60-4CA9-B968-A40FEF623BEE}" destId="{093E465F-B5CF-48DA-BFE8-E8A06C0AE06F}" srcOrd="2" destOrd="0" presId="urn:microsoft.com/office/officeart/2005/8/layout/hierarchy1"/>
    <dgm:cxn modelId="{4CED0E19-1374-431B-A4FD-818F0FE28532}" type="presParOf" srcId="{CE16DFB0-7A60-4CA9-B968-A40FEF623BEE}" destId="{30BA83FD-E212-4A4B-8E82-D28C6C2B5B98}" srcOrd="3" destOrd="0" presId="urn:microsoft.com/office/officeart/2005/8/layout/hierarchy1"/>
    <dgm:cxn modelId="{42644973-256D-49C9-97BB-1CD5C0013B75}" type="presParOf" srcId="{30BA83FD-E212-4A4B-8E82-D28C6C2B5B98}" destId="{A7197E3F-16EC-418E-9555-B2014FC243EF}" srcOrd="0" destOrd="0" presId="urn:microsoft.com/office/officeart/2005/8/layout/hierarchy1"/>
    <dgm:cxn modelId="{C420DFCC-BE7E-41FA-B93B-31F078E77209}" type="presParOf" srcId="{A7197E3F-16EC-418E-9555-B2014FC243EF}" destId="{99D30361-62E2-4FCD-BB4B-5F3265D0E388}" srcOrd="0" destOrd="0" presId="urn:microsoft.com/office/officeart/2005/8/layout/hierarchy1"/>
    <dgm:cxn modelId="{7D6B8D22-9D9F-4E0D-9F1C-1B9E0752A862}" type="presParOf" srcId="{A7197E3F-16EC-418E-9555-B2014FC243EF}" destId="{0D4E0B41-BCF3-4932-A520-CB3861C1753E}" srcOrd="1" destOrd="0" presId="urn:microsoft.com/office/officeart/2005/8/layout/hierarchy1"/>
    <dgm:cxn modelId="{30FD9E53-3B94-4291-904E-8457E0962D0B}" type="presParOf" srcId="{30BA83FD-E212-4A4B-8E82-D28C6C2B5B98}" destId="{0E31CA5B-CC1C-483C-89A1-079AE53F737C}" srcOrd="1" destOrd="0" presId="urn:microsoft.com/office/officeart/2005/8/layout/hierarchy1"/>
    <dgm:cxn modelId="{CCF0DAE3-D05F-491C-92F2-53539CB380BB}" type="presParOf" srcId="{CE16DFB0-7A60-4CA9-B968-A40FEF623BEE}" destId="{374D78F1-6706-4D7B-A0FD-DA9AE7456D39}" srcOrd="4" destOrd="0" presId="urn:microsoft.com/office/officeart/2005/8/layout/hierarchy1"/>
    <dgm:cxn modelId="{A9DFB327-BD40-40F2-B453-C49163ABD1CD}" type="presParOf" srcId="{CE16DFB0-7A60-4CA9-B968-A40FEF623BEE}" destId="{FCFFDCC0-6321-4FCC-BBEF-AB3410C0949D}" srcOrd="5" destOrd="0" presId="urn:microsoft.com/office/officeart/2005/8/layout/hierarchy1"/>
    <dgm:cxn modelId="{6B302023-4FBC-49BF-96F6-CFE230AF2243}" type="presParOf" srcId="{FCFFDCC0-6321-4FCC-BBEF-AB3410C0949D}" destId="{56FDA0C6-535F-46F3-BBE6-3DFA784150A3}" srcOrd="0" destOrd="0" presId="urn:microsoft.com/office/officeart/2005/8/layout/hierarchy1"/>
    <dgm:cxn modelId="{7191E6B5-1199-4C54-BDCA-25CF278F20B6}" type="presParOf" srcId="{56FDA0C6-535F-46F3-BBE6-3DFA784150A3}" destId="{9D3991CC-15C6-42D6-AE84-E85AC59D32B5}" srcOrd="0" destOrd="0" presId="urn:microsoft.com/office/officeart/2005/8/layout/hierarchy1"/>
    <dgm:cxn modelId="{8C20CDE2-330D-49AB-A014-9EF943086993}" type="presParOf" srcId="{56FDA0C6-535F-46F3-BBE6-3DFA784150A3}" destId="{C2669E4B-6F8C-4CAF-A016-C3BF8211F411}" srcOrd="1" destOrd="0" presId="urn:microsoft.com/office/officeart/2005/8/layout/hierarchy1"/>
    <dgm:cxn modelId="{D17C6BE9-82B0-4102-AA98-C3AE8DCEFCED}" type="presParOf" srcId="{FCFFDCC0-6321-4FCC-BBEF-AB3410C0949D}" destId="{4EAA9A6B-9936-4FAF-8F33-C296E49A1BD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AE2559-0CDB-4069-BDC5-657B650A543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BD7EA94-178D-4F98-9A28-38E484AA3D50}" type="pres">
      <dgm:prSet presAssocID="{FCAE2559-0CDB-4069-BDC5-657B650A54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</dgm:ptLst>
  <dgm:cxnLst>
    <dgm:cxn modelId="{BB9BB9A3-6FDA-49F4-A73A-4A455B27D993}" type="presOf" srcId="{FCAE2559-0CDB-4069-BDC5-657B650A5436}" destId="{0BD7EA94-178D-4F98-9A28-38E484AA3D50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E8A2A1-D952-44A6-AB7F-E296F76AA1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59FB3E3-F092-4DD3-99B4-7765A24C0BDE}">
      <dgm:prSet phldrT="[Texto]"/>
      <dgm:spPr/>
      <dgm:t>
        <a:bodyPr/>
        <a:lstStyle/>
        <a:p>
          <a:r>
            <a:rPr lang="es-ES" dirty="0" smtClean="0"/>
            <a:t>Son franco-húmedo arenosos</a:t>
          </a:r>
          <a:endParaRPr lang="es-ES" dirty="0"/>
        </a:p>
      </dgm:t>
    </dgm:pt>
    <dgm:pt modelId="{42A8A41F-7A5E-48E1-905C-F35A3340F2ED}" type="parTrans" cxnId="{5E0EFC55-6F99-4421-A114-1F0B166201CB}">
      <dgm:prSet/>
      <dgm:spPr/>
      <dgm:t>
        <a:bodyPr/>
        <a:lstStyle/>
        <a:p>
          <a:endParaRPr lang="es-EC"/>
        </a:p>
      </dgm:t>
    </dgm:pt>
    <dgm:pt modelId="{3A0F18AE-B7F3-48BA-A8C4-ECD8E22B150E}" type="sibTrans" cxnId="{5E0EFC55-6F99-4421-A114-1F0B166201CB}">
      <dgm:prSet/>
      <dgm:spPr/>
      <dgm:t>
        <a:bodyPr/>
        <a:lstStyle/>
        <a:p>
          <a:endParaRPr lang="es-EC"/>
        </a:p>
      </dgm:t>
    </dgm:pt>
    <dgm:pt modelId="{181CC9E5-A94E-4DAB-9107-363391EC5066}">
      <dgm:prSet phldrT="[Texto]"/>
      <dgm:spPr/>
      <dgm:t>
        <a:bodyPr/>
        <a:lstStyle/>
        <a:p>
          <a:r>
            <a:rPr lang="es-ES" dirty="0" smtClean="0"/>
            <a:t>Pocos horizontes.</a:t>
          </a:r>
          <a:endParaRPr lang="es-ES" dirty="0"/>
        </a:p>
      </dgm:t>
    </dgm:pt>
    <dgm:pt modelId="{78854BCB-F425-4A25-88D9-405DF65202D4}" type="parTrans" cxnId="{8B130E43-3FFE-4E58-8CCF-ED3F86968039}">
      <dgm:prSet/>
      <dgm:spPr/>
      <dgm:t>
        <a:bodyPr/>
        <a:lstStyle/>
        <a:p>
          <a:endParaRPr lang="es-EC"/>
        </a:p>
      </dgm:t>
    </dgm:pt>
    <dgm:pt modelId="{C3ADF787-1AAE-4608-9CBE-F4925A730F5A}" type="sibTrans" cxnId="{8B130E43-3FFE-4E58-8CCF-ED3F86968039}">
      <dgm:prSet/>
      <dgm:spPr/>
      <dgm:t>
        <a:bodyPr/>
        <a:lstStyle/>
        <a:p>
          <a:endParaRPr lang="es-EC"/>
        </a:p>
      </dgm:t>
    </dgm:pt>
    <dgm:pt modelId="{7B7A8B05-B83A-4AA6-A0ED-5E20353E8135}">
      <dgm:prSet phldrT="[Texto]"/>
      <dgm:spPr/>
      <dgm:t>
        <a:bodyPr/>
        <a:lstStyle/>
        <a:p>
          <a:r>
            <a:rPr lang="es-ES" dirty="0" smtClean="0"/>
            <a:t>El nitrógeno en los suelos tiene origen orgánico.  </a:t>
          </a:r>
          <a:endParaRPr lang="es-ES" dirty="0"/>
        </a:p>
      </dgm:t>
    </dgm:pt>
    <dgm:pt modelId="{CFD87113-D029-45ED-B4B4-428C7F3FBE35}" type="parTrans" cxnId="{DC9BC35E-6990-46F7-9C36-33031729954A}">
      <dgm:prSet/>
      <dgm:spPr/>
      <dgm:t>
        <a:bodyPr/>
        <a:lstStyle/>
        <a:p>
          <a:endParaRPr lang="es-EC"/>
        </a:p>
      </dgm:t>
    </dgm:pt>
    <dgm:pt modelId="{6AD6FDA8-1A5D-480A-AE39-191D202682FC}" type="sibTrans" cxnId="{DC9BC35E-6990-46F7-9C36-33031729954A}">
      <dgm:prSet/>
      <dgm:spPr/>
      <dgm:t>
        <a:bodyPr/>
        <a:lstStyle/>
        <a:p>
          <a:endParaRPr lang="es-EC"/>
        </a:p>
      </dgm:t>
    </dgm:pt>
    <dgm:pt modelId="{64CA38DC-D398-42D8-90EC-D740FF4AE425}" type="pres">
      <dgm:prSet presAssocID="{56E8A2A1-D952-44A6-AB7F-E296F76AA1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CAE3D63-4909-4D16-B653-B8737388DB57}" type="pres">
      <dgm:prSet presAssocID="{959FB3E3-F092-4DD3-99B4-7765A24C0B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7381DF-B968-4F51-BC69-F67E575466FF}" type="pres">
      <dgm:prSet presAssocID="{3A0F18AE-B7F3-48BA-A8C4-ECD8E22B150E}" presName="spacer" presStyleCnt="0"/>
      <dgm:spPr/>
    </dgm:pt>
    <dgm:pt modelId="{3813D749-FD96-4C4A-BFBB-7295642B37A2}" type="pres">
      <dgm:prSet presAssocID="{181CC9E5-A94E-4DAB-9107-363391EC506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5FB918-962B-4C05-AD6E-B3D2897627AA}" type="pres">
      <dgm:prSet presAssocID="{C3ADF787-1AAE-4608-9CBE-F4925A730F5A}" presName="spacer" presStyleCnt="0"/>
      <dgm:spPr/>
    </dgm:pt>
    <dgm:pt modelId="{C294BBEF-51B1-4C31-A969-1C068075C828}" type="pres">
      <dgm:prSet presAssocID="{7B7A8B05-B83A-4AA6-A0ED-5E20353E8135}" presName="parentText" presStyleLbl="node1" presStyleIdx="2" presStyleCnt="3" custLinFactNeighborX="-3809" custLinFactNeighborY="55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BEA9F90-1599-4550-B5A7-5A5548E77B21}" type="presOf" srcId="{181CC9E5-A94E-4DAB-9107-363391EC5066}" destId="{3813D749-FD96-4C4A-BFBB-7295642B37A2}" srcOrd="0" destOrd="0" presId="urn:microsoft.com/office/officeart/2005/8/layout/vList2"/>
    <dgm:cxn modelId="{8B130E43-3FFE-4E58-8CCF-ED3F86968039}" srcId="{56E8A2A1-D952-44A6-AB7F-E296F76AA173}" destId="{181CC9E5-A94E-4DAB-9107-363391EC5066}" srcOrd="1" destOrd="0" parTransId="{78854BCB-F425-4A25-88D9-405DF65202D4}" sibTransId="{C3ADF787-1AAE-4608-9CBE-F4925A730F5A}"/>
    <dgm:cxn modelId="{5E0EFC55-6F99-4421-A114-1F0B166201CB}" srcId="{56E8A2A1-D952-44A6-AB7F-E296F76AA173}" destId="{959FB3E3-F092-4DD3-99B4-7765A24C0BDE}" srcOrd="0" destOrd="0" parTransId="{42A8A41F-7A5E-48E1-905C-F35A3340F2ED}" sibTransId="{3A0F18AE-B7F3-48BA-A8C4-ECD8E22B150E}"/>
    <dgm:cxn modelId="{723D9CAA-A95E-43FD-8392-7AA451CB3218}" type="presOf" srcId="{7B7A8B05-B83A-4AA6-A0ED-5E20353E8135}" destId="{C294BBEF-51B1-4C31-A969-1C068075C828}" srcOrd="0" destOrd="0" presId="urn:microsoft.com/office/officeart/2005/8/layout/vList2"/>
    <dgm:cxn modelId="{DC9BC35E-6990-46F7-9C36-33031729954A}" srcId="{56E8A2A1-D952-44A6-AB7F-E296F76AA173}" destId="{7B7A8B05-B83A-4AA6-A0ED-5E20353E8135}" srcOrd="2" destOrd="0" parTransId="{CFD87113-D029-45ED-B4B4-428C7F3FBE35}" sibTransId="{6AD6FDA8-1A5D-480A-AE39-191D202682FC}"/>
    <dgm:cxn modelId="{6B79AC01-5C9F-4227-90E8-0BEDBEFD8148}" type="presOf" srcId="{959FB3E3-F092-4DD3-99B4-7765A24C0BDE}" destId="{1CAE3D63-4909-4D16-B653-B8737388DB57}" srcOrd="0" destOrd="0" presId="urn:microsoft.com/office/officeart/2005/8/layout/vList2"/>
    <dgm:cxn modelId="{E1C82BF1-97C2-4C15-8EDC-D967F03024E7}" type="presOf" srcId="{56E8A2A1-D952-44A6-AB7F-E296F76AA173}" destId="{64CA38DC-D398-42D8-90EC-D740FF4AE425}" srcOrd="0" destOrd="0" presId="urn:microsoft.com/office/officeart/2005/8/layout/vList2"/>
    <dgm:cxn modelId="{8F345093-E22C-4B62-923E-F3095CC384E1}" type="presParOf" srcId="{64CA38DC-D398-42D8-90EC-D740FF4AE425}" destId="{1CAE3D63-4909-4D16-B653-B8737388DB57}" srcOrd="0" destOrd="0" presId="urn:microsoft.com/office/officeart/2005/8/layout/vList2"/>
    <dgm:cxn modelId="{0E0AF0AC-824F-4224-AB5C-FA5216CADACA}" type="presParOf" srcId="{64CA38DC-D398-42D8-90EC-D740FF4AE425}" destId="{1B7381DF-B968-4F51-BC69-F67E575466FF}" srcOrd="1" destOrd="0" presId="urn:microsoft.com/office/officeart/2005/8/layout/vList2"/>
    <dgm:cxn modelId="{296712CC-FF48-4469-B5F2-03E48E851B8F}" type="presParOf" srcId="{64CA38DC-D398-42D8-90EC-D740FF4AE425}" destId="{3813D749-FD96-4C4A-BFBB-7295642B37A2}" srcOrd="2" destOrd="0" presId="urn:microsoft.com/office/officeart/2005/8/layout/vList2"/>
    <dgm:cxn modelId="{8CBB9E7E-9988-4E4B-AD04-50F46A0A6E51}" type="presParOf" srcId="{64CA38DC-D398-42D8-90EC-D740FF4AE425}" destId="{7C5FB918-962B-4C05-AD6E-B3D2897627AA}" srcOrd="3" destOrd="0" presId="urn:microsoft.com/office/officeart/2005/8/layout/vList2"/>
    <dgm:cxn modelId="{574D289B-20C3-4BCE-9E1D-174E51D15284}" type="presParOf" srcId="{64CA38DC-D398-42D8-90EC-D740FF4AE425}" destId="{C294BBEF-51B1-4C31-A969-1C068075C82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78D44-3624-4310-BE07-FAEBCFB98F76}">
      <dsp:nvSpPr>
        <dsp:cNvPr id="0" name=""/>
        <dsp:cNvSpPr/>
      </dsp:nvSpPr>
      <dsp:spPr>
        <a:xfrm>
          <a:off x="0" y="0"/>
          <a:ext cx="5184576" cy="244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“Promover el control y monitoreo de la calidad del agua” </a:t>
          </a:r>
          <a:endParaRPr lang="es-EC" sz="2900" kern="1200" dirty="0"/>
        </a:p>
      </dsp:txBody>
      <dsp:txXfrm>
        <a:off x="1281038" y="0"/>
        <a:ext cx="3903537" cy="2441236"/>
      </dsp:txXfrm>
    </dsp:sp>
    <dsp:sp modelId="{FBBF579C-57C4-4D32-988E-D0F430B4658B}">
      <dsp:nvSpPr>
        <dsp:cNvPr id="0" name=""/>
        <dsp:cNvSpPr/>
      </dsp:nvSpPr>
      <dsp:spPr>
        <a:xfrm>
          <a:off x="244123" y="244123"/>
          <a:ext cx="1036915" cy="19529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E318F-6403-4018-B412-A1AFB7057697}">
      <dsp:nvSpPr>
        <dsp:cNvPr id="0" name=""/>
        <dsp:cNvSpPr/>
      </dsp:nvSpPr>
      <dsp:spPr>
        <a:xfrm>
          <a:off x="0" y="2685360"/>
          <a:ext cx="5184576" cy="244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1" kern="1200" dirty="0" smtClean="0"/>
            <a:t>Cuenca Hidrográfica</a:t>
          </a:r>
          <a:endParaRPr lang="es-EC" sz="29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b="1" kern="1200" dirty="0" smtClean="0"/>
            <a:t>Cuenca: </a:t>
          </a:r>
          <a:r>
            <a:rPr lang="es-EC" sz="2300" b="0" kern="1200" dirty="0" smtClean="0"/>
            <a:t>Río Guayas</a:t>
          </a:r>
          <a:endParaRPr lang="es-EC" sz="2300" b="1" kern="1200" dirty="0">
            <a:solidFill>
              <a:srgbClr val="FFFF00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b="1" kern="1200" dirty="0" err="1" smtClean="0"/>
            <a:t>Subcuenca</a:t>
          </a:r>
          <a:r>
            <a:rPr lang="es-EC" sz="2300" b="1" kern="1200" dirty="0" smtClean="0"/>
            <a:t>: </a:t>
          </a:r>
          <a:r>
            <a:rPr lang="es-EC" sz="2300" b="0" kern="1200" dirty="0" smtClean="0"/>
            <a:t>Río </a:t>
          </a:r>
          <a:r>
            <a:rPr lang="es-EC" sz="2300" b="0" kern="1200" dirty="0" err="1" smtClean="0"/>
            <a:t>Yaguachi</a:t>
          </a:r>
          <a:endParaRPr lang="es-EC" sz="2300" b="1" kern="1200" dirty="0">
            <a:solidFill>
              <a:srgbClr val="FFFF00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b="1" kern="1200" dirty="0" err="1" smtClean="0"/>
            <a:t>Microcuenca</a:t>
          </a:r>
          <a:r>
            <a:rPr lang="es-EC" sz="2300" b="1" kern="1200" dirty="0" smtClean="0"/>
            <a:t>: </a:t>
          </a:r>
          <a:r>
            <a:rPr lang="es-EC" sz="2300" b="0" kern="1200" dirty="0" smtClean="0"/>
            <a:t>Río Manzano (8066 ha)</a:t>
          </a:r>
          <a:r>
            <a:rPr lang="es-EC" sz="2300" kern="1200" dirty="0" smtClean="0"/>
            <a:t> </a:t>
          </a:r>
          <a:endParaRPr lang="es-EC" sz="2300" b="1" kern="1200" dirty="0">
            <a:solidFill>
              <a:srgbClr val="FFFF00"/>
            </a:solidFill>
          </a:endParaRPr>
        </a:p>
      </dsp:txBody>
      <dsp:txXfrm>
        <a:off x="1281038" y="2685360"/>
        <a:ext cx="3903537" cy="2441236"/>
      </dsp:txXfrm>
    </dsp:sp>
    <dsp:sp modelId="{3DEE84FD-8684-41EC-9909-83D12E492441}">
      <dsp:nvSpPr>
        <dsp:cNvPr id="0" name=""/>
        <dsp:cNvSpPr/>
      </dsp:nvSpPr>
      <dsp:spPr>
        <a:xfrm>
          <a:off x="244123" y="2929484"/>
          <a:ext cx="1036915" cy="19529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B2611-82C9-4C8E-B67A-A8C1D848DAA8}">
      <dsp:nvSpPr>
        <dsp:cNvPr id="0" name=""/>
        <dsp:cNvSpPr/>
      </dsp:nvSpPr>
      <dsp:spPr>
        <a:xfrm>
          <a:off x="0" y="0"/>
          <a:ext cx="8229600" cy="13171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Luz</a:t>
          </a:r>
          <a:endParaRPr lang="es-ES" sz="4100" kern="1200" dirty="0"/>
        </a:p>
      </dsp:txBody>
      <dsp:txXfrm>
        <a:off x="1777633" y="0"/>
        <a:ext cx="6451966" cy="1317138"/>
      </dsp:txXfrm>
    </dsp:sp>
    <dsp:sp modelId="{3C627133-5673-4C3D-94FD-558A8AE4B150}">
      <dsp:nvSpPr>
        <dsp:cNvPr id="0" name=""/>
        <dsp:cNvSpPr/>
      </dsp:nvSpPr>
      <dsp:spPr>
        <a:xfrm>
          <a:off x="131713" y="131713"/>
          <a:ext cx="1645920" cy="10537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B1A2C-49A4-416C-B8C8-BBFAE3020A18}">
      <dsp:nvSpPr>
        <dsp:cNvPr id="0" name=""/>
        <dsp:cNvSpPr/>
      </dsp:nvSpPr>
      <dsp:spPr>
        <a:xfrm>
          <a:off x="0" y="1448851"/>
          <a:ext cx="8229600" cy="13171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Temperatura</a:t>
          </a:r>
          <a:endParaRPr lang="es-ES" sz="4100" kern="1200" dirty="0"/>
        </a:p>
      </dsp:txBody>
      <dsp:txXfrm>
        <a:off x="1777633" y="1448851"/>
        <a:ext cx="6451966" cy="1317138"/>
      </dsp:txXfrm>
    </dsp:sp>
    <dsp:sp modelId="{D8F9B79F-862E-49BE-8314-2172FE0EE81B}">
      <dsp:nvSpPr>
        <dsp:cNvPr id="0" name=""/>
        <dsp:cNvSpPr/>
      </dsp:nvSpPr>
      <dsp:spPr>
        <a:xfrm>
          <a:off x="131713" y="1580565"/>
          <a:ext cx="1645920" cy="10537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D25DD-D627-49B6-9C3C-A57F84FA15E4}">
      <dsp:nvSpPr>
        <dsp:cNvPr id="0" name=""/>
        <dsp:cNvSpPr/>
      </dsp:nvSpPr>
      <dsp:spPr>
        <a:xfrm>
          <a:off x="0" y="2897703"/>
          <a:ext cx="8229600" cy="13171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Disponibilidad de Oxígeno</a:t>
          </a:r>
          <a:endParaRPr lang="es-ES" sz="4100" kern="1200" dirty="0"/>
        </a:p>
      </dsp:txBody>
      <dsp:txXfrm>
        <a:off x="1777633" y="2897703"/>
        <a:ext cx="6451966" cy="1317138"/>
      </dsp:txXfrm>
    </dsp:sp>
    <dsp:sp modelId="{009F4DE3-C115-466F-82D4-6879E6E7BDE9}">
      <dsp:nvSpPr>
        <dsp:cNvPr id="0" name=""/>
        <dsp:cNvSpPr/>
      </dsp:nvSpPr>
      <dsp:spPr>
        <a:xfrm>
          <a:off x="131713" y="3029417"/>
          <a:ext cx="1645920" cy="10537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E3D63-4909-4D16-B653-B8737388DB57}">
      <dsp:nvSpPr>
        <dsp:cNvPr id="0" name=""/>
        <dsp:cNvSpPr/>
      </dsp:nvSpPr>
      <dsp:spPr>
        <a:xfrm>
          <a:off x="0" y="334969"/>
          <a:ext cx="8229600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Extensión natural de agua estancada</a:t>
          </a:r>
          <a:endParaRPr lang="es-ES" sz="3800" kern="1200" dirty="0"/>
        </a:p>
      </dsp:txBody>
      <dsp:txXfrm>
        <a:off x="44492" y="379461"/>
        <a:ext cx="8140616" cy="822446"/>
      </dsp:txXfrm>
    </dsp:sp>
    <dsp:sp modelId="{3813D749-FD96-4C4A-BFBB-7295642B37A2}">
      <dsp:nvSpPr>
        <dsp:cNvPr id="0" name=""/>
        <dsp:cNvSpPr/>
      </dsp:nvSpPr>
      <dsp:spPr>
        <a:xfrm>
          <a:off x="0" y="1355584"/>
          <a:ext cx="8229600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Lago de tercer orden</a:t>
          </a:r>
          <a:endParaRPr lang="es-ES" sz="3800" kern="1200" dirty="0"/>
        </a:p>
      </dsp:txBody>
      <dsp:txXfrm>
        <a:off x="44492" y="1400076"/>
        <a:ext cx="8140616" cy="822446"/>
      </dsp:txXfrm>
    </dsp:sp>
    <dsp:sp modelId="{C294BBEF-51B1-4C31-A969-1C068075C828}">
      <dsp:nvSpPr>
        <dsp:cNvPr id="0" name=""/>
        <dsp:cNvSpPr/>
      </dsp:nvSpPr>
      <dsp:spPr>
        <a:xfrm>
          <a:off x="0" y="2382485"/>
          <a:ext cx="8229600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Sistemas de </a:t>
          </a:r>
          <a:r>
            <a:rPr lang="es-ES" sz="3800" kern="1200" dirty="0" smtClean="0">
              <a:solidFill>
                <a:srgbClr val="00B050"/>
              </a:solidFill>
            </a:rPr>
            <a:t>almacenamiento</a:t>
          </a:r>
          <a:r>
            <a:rPr lang="es-ES" sz="3800" kern="1200" dirty="0" smtClean="0"/>
            <a:t> de agua</a:t>
          </a:r>
          <a:endParaRPr lang="es-ES" sz="3800" kern="1200" dirty="0"/>
        </a:p>
      </dsp:txBody>
      <dsp:txXfrm>
        <a:off x="44492" y="2426977"/>
        <a:ext cx="8140616" cy="822446"/>
      </dsp:txXfrm>
    </dsp:sp>
    <dsp:sp modelId="{BD46AEED-4D67-4A72-89A7-666D4FE151CE}">
      <dsp:nvSpPr>
        <dsp:cNvPr id="0" name=""/>
        <dsp:cNvSpPr/>
      </dsp:nvSpPr>
      <dsp:spPr>
        <a:xfrm>
          <a:off x="0" y="3397325"/>
          <a:ext cx="8229600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Diferencia entre lago y laguna</a:t>
          </a:r>
          <a:endParaRPr lang="es-ES" sz="3800" kern="1200" dirty="0"/>
        </a:p>
      </dsp:txBody>
      <dsp:txXfrm>
        <a:off x="44492" y="3441817"/>
        <a:ext cx="8140616" cy="8224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D78F1-6706-4D7B-A0FD-DA9AE7456D39}">
      <dsp:nvSpPr>
        <dsp:cNvPr id="0" name=""/>
        <dsp:cNvSpPr/>
      </dsp:nvSpPr>
      <dsp:spPr>
        <a:xfrm>
          <a:off x="3986212" y="2346386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735"/>
              </a:lnTo>
              <a:lnTo>
                <a:pt x="2828925" y="458735"/>
              </a:lnTo>
              <a:lnTo>
                <a:pt x="2828925" y="6731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E465F-B5CF-48DA-BFE8-E8A06C0AE06F}">
      <dsp:nvSpPr>
        <dsp:cNvPr id="0" name=""/>
        <dsp:cNvSpPr/>
      </dsp:nvSpPr>
      <dsp:spPr>
        <a:xfrm>
          <a:off x="3940492" y="2346386"/>
          <a:ext cx="91440" cy="6731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1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4B236-5AEF-441C-8A03-0F5B05F45EF4}">
      <dsp:nvSpPr>
        <dsp:cNvPr id="0" name=""/>
        <dsp:cNvSpPr/>
      </dsp:nvSpPr>
      <dsp:spPr>
        <a:xfrm>
          <a:off x="1157287" y="2346386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2828925" y="0"/>
              </a:moveTo>
              <a:lnTo>
                <a:pt x="2828925" y="458735"/>
              </a:lnTo>
              <a:lnTo>
                <a:pt x="0" y="458735"/>
              </a:lnTo>
              <a:lnTo>
                <a:pt x="0" y="6731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C4EE6-F7B3-4022-8FD6-D78DD55DA78D}">
      <dsp:nvSpPr>
        <dsp:cNvPr id="0" name=""/>
        <dsp:cNvSpPr/>
      </dsp:nvSpPr>
      <dsp:spPr>
        <a:xfrm>
          <a:off x="2828924" y="876630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F1B95-AFB0-419C-9C2F-9BCC2AA1957A}">
      <dsp:nvSpPr>
        <dsp:cNvPr id="0" name=""/>
        <dsp:cNvSpPr/>
      </dsp:nvSpPr>
      <dsp:spPr>
        <a:xfrm>
          <a:off x="3086099" y="1120947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 smtClean="0"/>
            <a:t>Morfometría</a:t>
          </a:r>
          <a:endParaRPr lang="es-ES" sz="2800" kern="1200" dirty="0"/>
        </a:p>
      </dsp:txBody>
      <dsp:txXfrm>
        <a:off x="3129147" y="1163995"/>
        <a:ext cx="2228479" cy="1383659"/>
      </dsp:txXfrm>
    </dsp:sp>
    <dsp:sp modelId="{230B7076-A6BB-422B-BB42-5A77DD0236FC}">
      <dsp:nvSpPr>
        <dsp:cNvPr id="0" name=""/>
        <dsp:cNvSpPr/>
      </dsp:nvSpPr>
      <dsp:spPr>
        <a:xfrm>
          <a:off x="0" y="3019541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CB3F9-ACD0-43BA-8DB3-05C217260EF8}">
      <dsp:nvSpPr>
        <dsp:cNvPr id="0" name=""/>
        <dsp:cNvSpPr/>
      </dsp:nvSpPr>
      <dsp:spPr>
        <a:xfrm>
          <a:off x="257174" y="3263857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Área</a:t>
          </a:r>
          <a:endParaRPr lang="es-ES" sz="2800" kern="1200" dirty="0"/>
        </a:p>
      </dsp:txBody>
      <dsp:txXfrm>
        <a:off x="300222" y="3306905"/>
        <a:ext cx="2228479" cy="1383659"/>
      </dsp:txXfrm>
    </dsp:sp>
    <dsp:sp modelId="{99D30361-62E2-4FCD-BB4B-5F3265D0E388}">
      <dsp:nvSpPr>
        <dsp:cNvPr id="0" name=""/>
        <dsp:cNvSpPr/>
      </dsp:nvSpPr>
      <dsp:spPr>
        <a:xfrm>
          <a:off x="2828924" y="3019541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E0B41-BCF3-4932-A520-CB3861C1753E}">
      <dsp:nvSpPr>
        <dsp:cNvPr id="0" name=""/>
        <dsp:cNvSpPr/>
      </dsp:nvSpPr>
      <dsp:spPr>
        <a:xfrm>
          <a:off x="3086099" y="3263857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Perímetro</a:t>
          </a:r>
          <a:endParaRPr lang="es-ES" sz="2800" kern="1200" dirty="0"/>
        </a:p>
      </dsp:txBody>
      <dsp:txXfrm>
        <a:off x="3129147" y="3306905"/>
        <a:ext cx="2228479" cy="1383659"/>
      </dsp:txXfrm>
    </dsp:sp>
    <dsp:sp modelId="{9D3991CC-15C6-42D6-AE84-E85AC59D32B5}">
      <dsp:nvSpPr>
        <dsp:cNvPr id="0" name=""/>
        <dsp:cNvSpPr/>
      </dsp:nvSpPr>
      <dsp:spPr>
        <a:xfrm>
          <a:off x="5657850" y="3019541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69E4B-6F8C-4CAF-A016-C3BF8211F411}">
      <dsp:nvSpPr>
        <dsp:cNvPr id="0" name=""/>
        <dsp:cNvSpPr/>
      </dsp:nvSpPr>
      <dsp:spPr>
        <a:xfrm>
          <a:off x="5915024" y="3263857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Profundidad Máxima</a:t>
          </a:r>
          <a:endParaRPr lang="es-ES" sz="2800" kern="1200" dirty="0"/>
        </a:p>
      </dsp:txBody>
      <dsp:txXfrm>
        <a:off x="5958072" y="3306905"/>
        <a:ext cx="2228479" cy="138365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B2611-82C9-4C8E-B67A-A8C1D848DAA8}">
      <dsp:nvSpPr>
        <dsp:cNvPr id="0" name=""/>
        <dsp:cNvSpPr/>
      </dsp:nvSpPr>
      <dsp:spPr>
        <a:xfrm>
          <a:off x="0" y="0"/>
          <a:ext cx="8229600" cy="919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err="1" smtClean="0"/>
            <a:t>Cooler</a:t>
          </a:r>
          <a:endParaRPr lang="es-ES" sz="4200" kern="1200" dirty="0"/>
        </a:p>
      </dsp:txBody>
      <dsp:txXfrm>
        <a:off x="1737844" y="0"/>
        <a:ext cx="6491755" cy="919241"/>
      </dsp:txXfrm>
    </dsp:sp>
    <dsp:sp modelId="{3C627133-5673-4C3D-94FD-558A8AE4B150}">
      <dsp:nvSpPr>
        <dsp:cNvPr id="0" name=""/>
        <dsp:cNvSpPr/>
      </dsp:nvSpPr>
      <dsp:spPr>
        <a:xfrm>
          <a:off x="91924" y="91924"/>
          <a:ext cx="1645920" cy="7353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B1A2C-49A4-416C-B8C8-BBFAE3020A18}">
      <dsp:nvSpPr>
        <dsp:cNvPr id="0" name=""/>
        <dsp:cNvSpPr/>
      </dsp:nvSpPr>
      <dsp:spPr>
        <a:xfrm>
          <a:off x="0" y="1011166"/>
          <a:ext cx="8229600" cy="919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Frasco de Polietileno</a:t>
          </a:r>
          <a:endParaRPr lang="es-ES" sz="4200" kern="1200" dirty="0"/>
        </a:p>
      </dsp:txBody>
      <dsp:txXfrm>
        <a:off x="1737844" y="1011166"/>
        <a:ext cx="6491755" cy="919241"/>
      </dsp:txXfrm>
    </dsp:sp>
    <dsp:sp modelId="{D8F9B79F-862E-49BE-8314-2172FE0EE81B}">
      <dsp:nvSpPr>
        <dsp:cNvPr id="0" name=""/>
        <dsp:cNvSpPr/>
      </dsp:nvSpPr>
      <dsp:spPr>
        <a:xfrm>
          <a:off x="91924" y="1103090"/>
          <a:ext cx="1645920" cy="7353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D25DD-D627-49B6-9C3C-A57F84FA15E4}">
      <dsp:nvSpPr>
        <dsp:cNvPr id="0" name=""/>
        <dsp:cNvSpPr/>
      </dsp:nvSpPr>
      <dsp:spPr>
        <a:xfrm>
          <a:off x="0" y="2054321"/>
          <a:ext cx="8229600" cy="919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Frasco </a:t>
          </a:r>
          <a:r>
            <a:rPr lang="es-ES" sz="4200" kern="1200" dirty="0" err="1" smtClean="0"/>
            <a:t>Winkler</a:t>
          </a:r>
          <a:endParaRPr lang="es-ES" sz="4200" kern="1200" dirty="0"/>
        </a:p>
      </dsp:txBody>
      <dsp:txXfrm>
        <a:off x="1737844" y="2054321"/>
        <a:ext cx="6491755" cy="919241"/>
      </dsp:txXfrm>
    </dsp:sp>
    <dsp:sp modelId="{009F4DE3-C115-466F-82D4-6879E6E7BDE9}">
      <dsp:nvSpPr>
        <dsp:cNvPr id="0" name=""/>
        <dsp:cNvSpPr/>
      </dsp:nvSpPr>
      <dsp:spPr>
        <a:xfrm>
          <a:off x="91924" y="2114256"/>
          <a:ext cx="1645920" cy="7353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8FB30-FDC5-44AE-B9F5-09B4F7B80E44}">
      <dsp:nvSpPr>
        <dsp:cNvPr id="0" name=""/>
        <dsp:cNvSpPr/>
      </dsp:nvSpPr>
      <dsp:spPr>
        <a:xfrm>
          <a:off x="0" y="3033498"/>
          <a:ext cx="8229600" cy="919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Etiqueta</a:t>
          </a:r>
          <a:endParaRPr lang="es-ES" sz="4200" kern="1200" dirty="0"/>
        </a:p>
      </dsp:txBody>
      <dsp:txXfrm>
        <a:off x="1737844" y="3033498"/>
        <a:ext cx="6491755" cy="919241"/>
      </dsp:txXfrm>
    </dsp:sp>
    <dsp:sp modelId="{89142B32-6B49-4EA3-B38B-D5247DA6EA30}">
      <dsp:nvSpPr>
        <dsp:cNvPr id="0" name=""/>
        <dsp:cNvSpPr/>
      </dsp:nvSpPr>
      <dsp:spPr>
        <a:xfrm>
          <a:off x="91924" y="3125422"/>
          <a:ext cx="1645920" cy="7353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D05B2-826E-47A7-B458-9C948EBA4BA5}">
      <dsp:nvSpPr>
        <dsp:cNvPr id="0" name=""/>
        <dsp:cNvSpPr/>
      </dsp:nvSpPr>
      <dsp:spPr>
        <a:xfrm>
          <a:off x="0" y="4044664"/>
          <a:ext cx="8229600" cy="919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Libreta de Campo</a:t>
          </a:r>
          <a:endParaRPr lang="es-ES" sz="4200" kern="1200" dirty="0"/>
        </a:p>
      </dsp:txBody>
      <dsp:txXfrm>
        <a:off x="1737844" y="4044664"/>
        <a:ext cx="6491755" cy="919241"/>
      </dsp:txXfrm>
    </dsp:sp>
    <dsp:sp modelId="{B1AF14E0-F7F8-4BBE-BB0F-82859029C83E}">
      <dsp:nvSpPr>
        <dsp:cNvPr id="0" name=""/>
        <dsp:cNvSpPr/>
      </dsp:nvSpPr>
      <dsp:spPr>
        <a:xfrm>
          <a:off x="91924" y="4136588"/>
          <a:ext cx="1645920" cy="7353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71A07-3F14-412D-ABA1-32A94BE0CB13}">
      <dsp:nvSpPr>
        <dsp:cNvPr id="0" name=""/>
        <dsp:cNvSpPr/>
      </dsp:nvSpPr>
      <dsp:spPr>
        <a:xfrm>
          <a:off x="0" y="90723"/>
          <a:ext cx="3672408" cy="7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Parámetros a utilizar</a:t>
          </a:r>
          <a:endParaRPr lang="es-ES" sz="2700" kern="1200" dirty="0"/>
        </a:p>
      </dsp:txBody>
      <dsp:txXfrm>
        <a:off x="0" y="90723"/>
        <a:ext cx="3672408" cy="777600"/>
      </dsp:txXfrm>
    </dsp:sp>
    <dsp:sp modelId="{F6547994-57F4-40B8-92BD-4505CD585D70}">
      <dsp:nvSpPr>
        <dsp:cNvPr id="0" name=""/>
        <dsp:cNvSpPr/>
      </dsp:nvSpPr>
      <dsp:spPr>
        <a:xfrm>
          <a:off x="0" y="868323"/>
          <a:ext cx="3672408" cy="42986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pH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Conductividad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Alcalinidad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Color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Turbidez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Sólidos Suspendidos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Nitratos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Fosfatos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Oxígeno Disuelto</a:t>
          </a:r>
          <a:endParaRPr lang="es-ES" sz="2700" kern="1200" dirty="0"/>
        </a:p>
      </dsp:txBody>
      <dsp:txXfrm>
        <a:off x="0" y="868323"/>
        <a:ext cx="3672408" cy="429867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78D44-3624-4310-BE07-FAEBCFB98F76}">
      <dsp:nvSpPr>
        <dsp:cNvPr id="0" name=""/>
        <dsp:cNvSpPr/>
      </dsp:nvSpPr>
      <dsp:spPr>
        <a:xfrm>
          <a:off x="0" y="0"/>
          <a:ext cx="8291264" cy="2304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pH</a:t>
          </a:r>
          <a:endParaRPr lang="es-EC" sz="26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SM 4500 H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Método </a:t>
          </a:r>
          <a:r>
            <a:rPr lang="es-EC" sz="2000" kern="1200" dirty="0" err="1" smtClean="0"/>
            <a:t>Potenciométrico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Analizar antes de 2 horas.</a:t>
          </a:r>
          <a:endParaRPr lang="es-EC" sz="2000" kern="1200" dirty="0"/>
        </a:p>
      </dsp:txBody>
      <dsp:txXfrm>
        <a:off x="1888664" y="0"/>
        <a:ext cx="6402599" cy="2304112"/>
      </dsp:txXfrm>
    </dsp:sp>
    <dsp:sp modelId="{FBBF579C-57C4-4D32-988E-D0F430B4658B}">
      <dsp:nvSpPr>
        <dsp:cNvPr id="0" name=""/>
        <dsp:cNvSpPr/>
      </dsp:nvSpPr>
      <dsp:spPr>
        <a:xfrm>
          <a:off x="230411" y="230411"/>
          <a:ext cx="1658252" cy="18432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E318F-6403-4018-B412-A1AFB7057697}">
      <dsp:nvSpPr>
        <dsp:cNvPr id="0" name=""/>
        <dsp:cNvSpPr/>
      </dsp:nvSpPr>
      <dsp:spPr>
        <a:xfrm>
          <a:off x="0" y="2523094"/>
          <a:ext cx="8291264" cy="2304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Conductividad</a:t>
          </a:r>
          <a:endParaRPr lang="es-EC" sz="26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SM 2510 A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Método </a:t>
          </a:r>
          <a:r>
            <a:rPr lang="es-EC" sz="2000" kern="1200" dirty="0" err="1" smtClean="0"/>
            <a:t>Potenciométrico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Realizar el análisis durante las 24 horas o  filtrando la muestra  puede durar  hasta 28 días.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/>
        </a:p>
      </dsp:txBody>
      <dsp:txXfrm>
        <a:off x="1888664" y="2523094"/>
        <a:ext cx="6402599" cy="2304112"/>
      </dsp:txXfrm>
    </dsp:sp>
    <dsp:sp modelId="{3DEE84FD-8684-41EC-9909-83D12E492441}">
      <dsp:nvSpPr>
        <dsp:cNvPr id="0" name=""/>
        <dsp:cNvSpPr/>
      </dsp:nvSpPr>
      <dsp:spPr>
        <a:xfrm>
          <a:off x="230411" y="2764934"/>
          <a:ext cx="1658252" cy="18432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78D44-3624-4310-BE07-FAEBCFB98F76}">
      <dsp:nvSpPr>
        <dsp:cNvPr id="0" name=""/>
        <dsp:cNvSpPr/>
      </dsp:nvSpPr>
      <dsp:spPr>
        <a:xfrm>
          <a:off x="0" y="0"/>
          <a:ext cx="8291264" cy="2304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Oxígeno Disuelto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SM 4500 O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Método de </a:t>
          </a:r>
          <a:r>
            <a:rPr lang="es-EC" sz="2000" kern="1200" dirty="0" err="1" smtClean="0"/>
            <a:t>Winkler</a:t>
          </a:r>
          <a:r>
            <a:rPr lang="es-EC" sz="2000" kern="1200" dirty="0" smtClean="0"/>
            <a:t> o </a:t>
          </a:r>
          <a:r>
            <a:rPr lang="es-EC" sz="2000" kern="1200" dirty="0" err="1" smtClean="0"/>
            <a:t>Yodométrico</a:t>
          </a:r>
          <a:endParaRPr lang="es-EC" sz="2000" kern="1200" dirty="0" smtClean="0">
            <a:solidFill>
              <a:srgbClr val="FFFF00"/>
            </a:solidFill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bg1"/>
              </a:solidFill>
            </a:rPr>
            <a:t>Determinar inmediatamente o 4 – 8 h con </a:t>
          </a:r>
          <a:r>
            <a:rPr lang="es-EC" sz="2000" kern="1200" dirty="0" err="1" smtClean="0">
              <a:solidFill>
                <a:schemeClr val="bg1"/>
              </a:solidFill>
            </a:rPr>
            <a:t>preservante</a:t>
          </a:r>
          <a:r>
            <a:rPr lang="es-EC" sz="2000" kern="1200" dirty="0" smtClean="0">
              <a:solidFill>
                <a:schemeClr val="bg1"/>
              </a:solidFill>
            </a:rPr>
            <a:t>.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bg1"/>
              </a:solidFill>
            </a:rPr>
            <a:t>A mayor profundidad, menor oxígeno disuelto.</a:t>
          </a:r>
          <a:endParaRPr lang="es-EC" sz="2000" b="1" kern="1200" dirty="0"/>
        </a:p>
      </dsp:txBody>
      <dsp:txXfrm>
        <a:off x="1888664" y="0"/>
        <a:ext cx="6402599" cy="2304112"/>
      </dsp:txXfrm>
    </dsp:sp>
    <dsp:sp modelId="{FBBF579C-57C4-4D32-988E-D0F430B4658B}">
      <dsp:nvSpPr>
        <dsp:cNvPr id="0" name=""/>
        <dsp:cNvSpPr/>
      </dsp:nvSpPr>
      <dsp:spPr>
        <a:xfrm>
          <a:off x="230411" y="230411"/>
          <a:ext cx="1658252" cy="18432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D33F5-007E-482C-AD6A-5512DBA9F982}">
      <dsp:nvSpPr>
        <dsp:cNvPr id="0" name=""/>
        <dsp:cNvSpPr/>
      </dsp:nvSpPr>
      <dsp:spPr>
        <a:xfrm>
          <a:off x="0" y="2534523"/>
          <a:ext cx="8291264" cy="2304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Alcalinidad</a:t>
          </a:r>
          <a:endParaRPr lang="es-EC" sz="26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SM 2320 B</a:t>
          </a:r>
          <a:endParaRPr lang="es-EC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Método </a:t>
          </a:r>
          <a:r>
            <a:rPr lang="es-EC" sz="2300" kern="1200" dirty="0" err="1" smtClean="0"/>
            <a:t>Potenciométrico</a:t>
          </a:r>
          <a:endParaRPr lang="es-EC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Volumen de muestra menor a 50 ml</a:t>
          </a:r>
          <a:endParaRPr lang="es-EC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>
              <a:solidFill>
                <a:schemeClr val="bg1"/>
              </a:solidFill>
            </a:rPr>
            <a:t>Análisis :  Dentro de las 24 horas.</a:t>
          </a:r>
          <a:endParaRPr lang="es-EC" sz="2300" kern="1200" dirty="0">
            <a:solidFill>
              <a:schemeClr val="bg1"/>
            </a:solidFill>
          </a:endParaRPr>
        </a:p>
      </dsp:txBody>
      <dsp:txXfrm>
        <a:off x="1888664" y="2534523"/>
        <a:ext cx="6402599" cy="2304112"/>
      </dsp:txXfrm>
    </dsp:sp>
    <dsp:sp modelId="{9CA426C0-247E-432E-9DD8-5A62E623ACA7}">
      <dsp:nvSpPr>
        <dsp:cNvPr id="0" name=""/>
        <dsp:cNvSpPr/>
      </dsp:nvSpPr>
      <dsp:spPr>
        <a:xfrm>
          <a:off x="230411" y="2764934"/>
          <a:ext cx="1658252" cy="18432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78D44-3624-4310-BE07-FAEBCFB98F76}">
      <dsp:nvSpPr>
        <dsp:cNvPr id="0" name=""/>
        <dsp:cNvSpPr/>
      </dsp:nvSpPr>
      <dsp:spPr>
        <a:xfrm>
          <a:off x="0" y="0"/>
          <a:ext cx="8075240" cy="1642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Nitritos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SM 4500 NO2 - B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Método </a:t>
          </a:r>
          <a:r>
            <a:rPr lang="es-EC" sz="1600" kern="1200" dirty="0" smtClean="0"/>
            <a:t>Colorimétrico</a:t>
          </a:r>
          <a:endParaRPr lang="es-EC" sz="16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Analizar lo más pronto posible. Máximo 1 o 2 días después.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No usar ácido para preservar las muestras</a:t>
          </a:r>
          <a:endParaRPr lang="es-EC" sz="1600" b="1" kern="1200" dirty="0"/>
        </a:p>
      </dsp:txBody>
      <dsp:txXfrm>
        <a:off x="1779316" y="0"/>
        <a:ext cx="6295923" cy="1642682"/>
      </dsp:txXfrm>
    </dsp:sp>
    <dsp:sp modelId="{FBBF579C-57C4-4D32-988E-D0F430B4658B}">
      <dsp:nvSpPr>
        <dsp:cNvPr id="0" name=""/>
        <dsp:cNvSpPr/>
      </dsp:nvSpPr>
      <dsp:spPr>
        <a:xfrm>
          <a:off x="164268" y="164268"/>
          <a:ext cx="1615048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DE057-5292-449E-816A-3AEFEA2E896D}">
      <dsp:nvSpPr>
        <dsp:cNvPr id="0" name=""/>
        <dsp:cNvSpPr/>
      </dsp:nvSpPr>
      <dsp:spPr>
        <a:xfrm>
          <a:off x="0" y="1800199"/>
          <a:ext cx="8075240" cy="1642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Nitratos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SM 4500 NO3 - B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Método Colorimétrico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Analizar antes de las 24 horas, caso contrario preservar con H2SO4 o </a:t>
          </a:r>
          <a:r>
            <a:rPr lang="es-EC" sz="1700" kern="1200" dirty="0" err="1" smtClean="0"/>
            <a:t>HCl</a:t>
          </a:r>
          <a:r>
            <a:rPr lang="es-EC" sz="1700" kern="1200" dirty="0" smtClean="0"/>
            <a:t>.</a:t>
          </a:r>
          <a:endParaRPr lang="es-EC" sz="1700" b="1" kern="1200" dirty="0" smtClean="0"/>
        </a:p>
      </dsp:txBody>
      <dsp:txXfrm>
        <a:off x="1779316" y="1800199"/>
        <a:ext cx="6295923" cy="1642682"/>
      </dsp:txXfrm>
    </dsp:sp>
    <dsp:sp modelId="{F856F26A-9423-40E2-BBE7-87C27287FF28}">
      <dsp:nvSpPr>
        <dsp:cNvPr id="0" name=""/>
        <dsp:cNvSpPr/>
      </dsp:nvSpPr>
      <dsp:spPr>
        <a:xfrm>
          <a:off x="164268" y="1971219"/>
          <a:ext cx="1615048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E318F-6403-4018-B412-A1AFB7057697}">
      <dsp:nvSpPr>
        <dsp:cNvPr id="0" name=""/>
        <dsp:cNvSpPr/>
      </dsp:nvSpPr>
      <dsp:spPr>
        <a:xfrm>
          <a:off x="0" y="3613901"/>
          <a:ext cx="8075240" cy="1642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Sulfatos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SM 4500 SO4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bg1"/>
              </a:solidFill>
            </a:rPr>
            <a:t>Método </a:t>
          </a:r>
          <a:r>
            <a:rPr lang="es-EC" sz="2000" kern="1200" dirty="0" err="1" smtClean="0">
              <a:solidFill>
                <a:schemeClr val="bg1"/>
              </a:solidFill>
            </a:rPr>
            <a:t>Turbidimétrico</a:t>
          </a:r>
          <a:endParaRPr lang="es-EC" sz="2000" kern="1200" dirty="0" smtClean="0">
            <a:solidFill>
              <a:schemeClr val="bg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bg1"/>
              </a:solidFill>
            </a:rPr>
            <a:t>Analizar máximo durante 28 días.</a:t>
          </a:r>
          <a:endParaRPr lang="es-EC" sz="2000" b="1" kern="1200" dirty="0"/>
        </a:p>
      </dsp:txBody>
      <dsp:txXfrm>
        <a:off x="1779316" y="3613901"/>
        <a:ext cx="6295923" cy="1642682"/>
      </dsp:txXfrm>
    </dsp:sp>
    <dsp:sp modelId="{3DEE84FD-8684-41EC-9909-83D12E492441}">
      <dsp:nvSpPr>
        <dsp:cNvPr id="0" name=""/>
        <dsp:cNvSpPr/>
      </dsp:nvSpPr>
      <dsp:spPr>
        <a:xfrm>
          <a:off x="164268" y="3778169"/>
          <a:ext cx="1615048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78D44-3624-4310-BE07-FAEBCFB98F76}">
      <dsp:nvSpPr>
        <dsp:cNvPr id="0" name=""/>
        <dsp:cNvSpPr/>
      </dsp:nvSpPr>
      <dsp:spPr>
        <a:xfrm>
          <a:off x="0" y="0"/>
          <a:ext cx="8075240" cy="1642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Fosfatos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SM 4500 P - E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Método del Ácido Ascórbico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Se conserva en cadena de frío a 4</a:t>
          </a:r>
          <a:r>
            <a:rPr lang="es-EC" sz="1700" kern="1200" dirty="0" smtClean="0"/>
            <a:t>°</a:t>
          </a:r>
          <a:r>
            <a:rPr lang="es-EC" sz="1700" kern="1200" dirty="0" smtClean="0"/>
            <a:t>C.</a:t>
          </a:r>
          <a:endParaRPr lang="es-EC" sz="1700" b="1" kern="1200" dirty="0"/>
        </a:p>
      </dsp:txBody>
      <dsp:txXfrm>
        <a:off x="1779316" y="0"/>
        <a:ext cx="6295923" cy="1642682"/>
      </dsp:txXfrm>
    </dsp:sp>
    <dsp:sp modelId="{FBBF579C-57C4-4D32-988E-D0F430B4658B}">
      <dsp:nvSpPr>
        <dsp:cNvPr id="0" name=""/>
        <dsp:cNvSpPr/>
      </dsp:nvSpPr>
      <dsp:spPr>
        <a:xfrm>
          <a:off x="164268" y="164268"/>
          <a:ext cx="1615048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DE057-5292-449E-816A-3AEFEA2E896D}">
      <dsp:nvSpPr>
        <dsp:cNvPr id="0" name=""/>
        <dsp:cNvSpPr/>
      </dsp:nvSpPr>
      <dsp:spPr>
        <a:xfrm>
          <a:off x="0" y="1800199"/>
          <a:ext cx="8075240" cy="1642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Turbidez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bg1"/>
              </a:solidFill>
            </a:rPr>
            <a:t>SM 2130 B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bg1"/>
              </a:solidFill>
            </a:rPr>
            <a:t>Método </a:t>
          </a:r>
          <a:r>
            <a:rPr lang="es-EC" sz="1700" kern="1200" dirty="0" err="1" smtClean="0">
              <a:solidFill>
                <a:schemeClr val="bg1"/>
              </a:solidFill>
            </a:rPr>
            <a:t>Nefelométrico</a:t>
          </a:r>
          <a:endParaRPr lang="es-EC" sz="1700" kern="1200" dirty="0" smtClean="0">
            <a:solidFill>
              <a:schemeClr val="bg1"/>
            </a:solidFill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bg1"/>
              </a:solidFill>
            </a:rPr>
            <a:t>Máximo almacenar por 24 horas.</a:t>
          </a:r>
          <a:endParaRPr lang="es-EC" sz="1700" b="1" kern="1200" dirty="0" smtClean="0"/>
        </a:p>
      </dsp:txBody>
      <dsp:txXfrm>
        <a:off x="1779316" y="1800199"/>
        <a:ext cx="6295923" cy="1642682"/>
      </dsp:txXfrm>
    </dsp:sp>
    <dsp:sp modelId="{F856F26A-9423-40E2-BBE7-87C27287FF28}">
      <dsp:nvSpPr>
        <dsp:cNvPr id="0" name=""/>
        <dsp:cNvSpPr/>
      </dsp:nvSpPr>
      <dsp:spPr>
        <a:xfrm>
          <a:off x="164268" y="1971219"/>
          <a:ext cx="1615048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E318F-6403-4018-B412-A1AFB7057697}">
      <dsp:nvSpPr>
        <dsp:cNvPr id="0" name=""/>
        <dsp:cNvSpPr/>
      </dsp:nvSpPr>
      <dsp:spPr>
        <a:xfrm>
          <a:off x="0" y="3613901"/>
          <a:ext cx="8075240" cy="1642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Color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SM 2120 B Método de Platino Cobalto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Hacer la determinación de color lo más pronto posible.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Los cambios biológicos o físicos afectan al color.</a:t>
          </a:r>
          <a:endParaRPr lang="es-EC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300" kern="1200" dirty="0"/>
        </a:p>
      </dsp:txBody>
      <dsp:txXfrm>
        <a:off x="1779316" y="3613901"/>
        <a:ext cx="6295923" cy="1642682"/>
      </dsp:txXfrm>
    </dsp:sp>
    <dsp:sp modelId="{3DEE84FD-8684-41EC-9909-83D12E492441}">
      <dsp:nvSpPr>
        <dsp:cNvPr id="0" name=""/>
        <dsp:cNvSpPr/>
      </dsp:nvSpPr>
      <dsp:spPr>
        <a:xfrm>
          <a:off x="164268" y="3778169"/>
          <a:ext cx="1615048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78D44-3624-4310-BE07-FAEBCFB98F76}">
      <dsp:nvSpPr>
        <dsp:cNvPr id="0" name=""/>
        <dsp:cNvSpPr/>
      </dsp:nvSpPr>
      <dsp:spPr>
        <a:xfrm>
          <a:off x="0" y="0"/>
          <a:ext cx="8075240" cy="2324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Sólidos Totales</a:t>
          </a:r>
          <a:endParaRPr lang="es-EC" sz="24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SM 2540 B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Método Gravimétrico, </a:t>
          </a:r>
          <a:r>
            <a:rPr lang="es-EC" sz="2000" kern="1200" dirty="0" smtClean="0"/>
            <a:t>103-105</a:t>
          </a:r>
          <a:r>
            <a:rPr lang="es-EC" sz="2000" kern="1200" dirty="0" smtClean="0"/>
            <a:t>°</a:t>
          </a:r>
          <a:r>
            <a:rPr lang="es-EC" sz="2000" kern="1200" dirty="0" smtClean="0"/>
            <a:t>C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Analizar antes de los 7 días.</a:t>
          </a:r>
          <a:endParaRPr lang="es-EC" sz="2000" kern="1200" dirty="0"/>
        </a:p>
      </dsp:txBody>
      <dsp:txXfrm>
        <a:off x="1847481" y="0"/>
        <a:ext cx="6227758" cy="2324334"/>
      </dsp:txXfrm>
    </dsp:sp>
    <dsp:sp modelId="{FBBF579C-57C4-4D32-988E-D0F430B4658B}">
      <dsp:nvSpPr>
        <dsp:cNvPr id="0" name=""/>
        <dsp:cNvSpPr/>
      </dsp:nvSpPr>
      <dsp:spPr>
        <a:xfrm>
          <a:off x="232433" y="232433"/>
          <a:ext cx="1615048" cy="18594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DE057-5292-449E-816A-3AEFEA2E896D}">
      <dsp:nvSpPr>
        <dsp:cNvPr id="0" name=""/>
        <dsp:cNvSpPr/>
      </dsp:nvSpPr>
      <dsp:spPr>
        <a:xfrm>
          <a:off x="0" y="2557959"/>
          <a:ext cx="8075240" cy="2324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DQO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Las muestras no deben tener cámara de aire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SM 5520 D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Método Colorimétrico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 se acidifica con H2SO4 con pH &lt; 2, se puede analizar antes de los 7 días.</a:t>
          </a:r>
          <a:endParaRPr lang="es-EC" sz="2000" b="1" kern="1200" dirty="0" smtClean="0"/>
        </a:p>
      </dsp:txBody>
      <dsp:txXfrm>
        <a:off x="1847481" y="2557959"/>
        <a:ext cx="6227758" cy="2324334"/>
      </dsp:txXfrm>
    </dsp:sp>
    <dsp:sp modelId="{F856F26A-9423-40E2-BBE7-87C27287FF28}">
      <dsp:nvSpPr>
        <dsp:cNvPr id="0" name=""/>
        <dsp:cNvSpPr/>
      </dsp:nvSpPr>
      <dsp:spPr>
        <a:xfrm>
          <a:off x="232433" y="2789201"/>
          <a:ext cx="1615048" cy="18594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9DF52-C6D1-4D77-852E-3CC179199090}">
      <dsp:nvSpPr>
        <dsp:cNvPr id="0" name=""/>
        <dsp:cNvSpPr/>
      </dsp:nvSpPr>
      <dsp:spPr>
        <a:xfrm>
          <a:off x="0" y="582873"/>
          <a:ext cx="82296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73CB4-2758-4556-A98B-C79485684A3C}">
      <dsp:nvSpPr>
        <dsp:cNvPr id="0" name=""/>
        <dsp:cNvSpPr/>
      </dsp:nvSpPr>
      <dsp:spPr>
        <a:xfrm>
          <a:off x="411480" y="21993"/>
          <a:ext cx="5760720" cy="112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Plan de Manejo</a:t>
          </a:r>
          <a:endParaRPr lang="es-ES" sz="3800" kern="1200" dirty="0"/>
        </a:p>
      </dsp:txBody>
      <dsp:txXfrm>
        <a:off x="466240" y="76753"/>
        <a:ext cx="5651200" cy="1012240"/>
      </dsp:txXfrm>
    </dsp:sp>
    <dsp:sp modelId="{C5F1E922-1CFE-488B-AF21-340C34CA8EC1}">
      <dsp:nvSpPr>
        <dsp:cNvPr id="0" name=""/>
        <dsp:cNvSpPr/>
      </dsp:nvSpPr>
      <dsp:spPr>
        <a:xfrm>
          <a:off x="0" y="2306554"/>
          <a:ext cx="82296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9D23E-D69B-4E33-AC89-AE2C9ACD714B}">
      <dsp:nvSpPr>
        <dsp:cNvPr id="0" name=""/>
        <dsp:cNvSpPr/>
      </dsp:nvSpPr>
      <dsp:spPr>
        <a:xfrm>
          <a:off x="411480" y="1745673"/>
          <a:ext cx="5760720" cy="112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Calidad de las aguas</a:t>
          </a:r>
          <a:endParaRPr lang="es-ES" sz="3800" kern="1200" dirty="0"/>
        </a:p>
      </dsp:txBody>
      <dsp:txXfrm>
        <a:off x="466240" y="1800433"/>
        <a:ext cx="5651200" cy="101224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80671-3C77-4E9E-A595-905BCB827A35}">
      <dsp:nvSpPr>
        <dsp:cNvPr id="0" name=""/>
        <dsp:cNvSpPr/>
      </dsp:nvSpPr>
      <dsp:spPr>
        <a:xfrm>
          <a:off x="0" y="391575"/>
          <a:ext cx="468052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36378-7223-45B2-8C9A-4617FCBC7579}">
      <dsp:nvSpPr>
        <dsp:cNvPr id="0" name=""/>
        <dsp:cNvSpPr/>
      </dsp:nvSpPr>
      <dsp:spPr>
        <a:xfrm>
          <a:off x="234026" y="11287"/>
          <a:ext cx="3276364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Ojos de Buey</a:t>
          </a:r>
          <a:endParaRPr lang="es-EC" sz="2500" kern="1200" dirty="0"/>
        </a:p>
      </dsp:txBody>
      <dsp:txXfrm>
        <a:off x="270052" y="47313"/>
        <a:ext cx="3204312" cy="66594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80671-3C77-4E9E-A595-905BCB827A35}">
      <dsp:nvSpPr>
        <dsp:cNvPr id="0" name=""/>
        <dsp:cNvSpPr/>
      </dsp:nvSpPr>
      <dsp:spPr>
        <a:xfrm>
          <a:off x="0" y="387568"/>
          <a:ext cx="4800747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36378-7223-45B2-8C9A-4617FCBC7579}">
      <dsp:nvSpPr>
        <dsp:cNvPr id="0" name=""/>
        <dsp:cNvSpPr/>
      </dsp:nvSpPr>
      <dsp:spPr>
        <a:xfrm>
          <a:off x="240037" y="120597"/>
          <a:ext cx="336052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20" tIns="0" rIns="12702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Error estándar</a:t>
          </a:r>
          <a:endParaRPr lang="es-EC" sz="1700" kern="1200" dirty="0"/>
        </a:p>
      </dsp:txBody>
      <dsp:txXfrm>
        <a:off x="264535" y="145095"/>
        <a:ext cx="3311526" cy="452844"/>
      </dsp:txXfrm>
    </dsp:sp>
    <dsp:sp modelId="{23BB924C-6D48-4F2A-90B2-7D5D90318E2B}">
      <dsp:nvSpPr>
        <dsp:cNvPr id="0" name=""/>
        <dsp:cNvSpPr/>
      </dsp:nvSpPr>
      <dsp:spPr>
        <a:xfrm>
          <a:off x="0" y="1142637"/>
          <a:ext cx="4800747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E42184-75B1-487F-820F-098681BC839A}">
      <dsp:nvSpPr>
        <dsp:cNvPr id="0" name=""/>
        <dsp:cNvSpPr/>
      </dsp:nvSpPr>
      <dsp:spPr>
        <a:xfrm>
          <a:off x="240037" y="891717"/>
          <a:ext cx="336052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20" tIns="0" rIns="12702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Mejor estimador lineal imparcial</a:t>
          </a:r>
          <a:endParaRPr lang="es-EC" sz="1700" kern="1200" dirty="0"/>
        </a:p>
      </dsp:txBody>
      <dsp:txXfrm>
        <a:off x="264535" y="916215"/>
        <a:ext cx="3311526" cy="45284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3379E-CCB2-4F2B-B5BC-E21F54CDE46F}">
      <dsp:nvSpPr>
        <dsp:cNvPr id="0" name=""/>
        <dsp:cNvSpPr/>
      </dsp:nvSpPr>
      <dsp:spPr>
        <a:xfrm>
          <a:off x="0" y="0"/>
          <a:ext cx="8229600" cy="1485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err="1" smtClean="0"/>
            <a:t>Polylepis</a:t>
          </a:r>
          <a:r>
            <a:rPr lang="es-ES" sz="4100" kern="1200" dirty="0" smtClean="0"/>
            <a:t> </a:t>
          </a:r>
          <a:r>
            <a:rPr lang="es-ES" sz="4100" kern="1200" dirty="0" smtClean="0">
              <a:sym typeface="Wingdings" pitchFamily="2" charset="2"/>
            </a:rPr>
            <a:t> Reforestación</a:t>
          </a:r>
          <a:r>
            <a:rPr lang="es-ES" sz="4100" kern="1200" dirty="0" smtClean="0"/>
            <a:t> </a:t>
          </a:r>
          <a:endParaRPr lang="es-ES" sz="4100" kern="1200" dirty="0"/>
        </a:p>
      </dsp:txBody>
      <dsp:txXfrm>
        <a:off x="1794450" y="0"/>
        <a:ext cx="6435149" cy="1485308"/>
      </dsp:txXfrm>
    </dsp:sp>
    <dsp:sp modelId="{21249FE3-BEF7-487C-8F1D-CCEE0DD40BB4}">
      <dsp:nvSpPr>
        <dsp:cNvPr id="0" name=""/>
        <dsp:cNvSpPr/>
      </dsp:nvSpPr>
      <dsp:spPr>
        <a:xfrm>
          <a:off x="148530" y="148530"/>
          <a:ext cx="1645920" cy="11882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0035C-1E7A-4F0B-8476-7B1B47D37686}">
      <dsp:nvSpPr>
        <dsp:cNvPr id="0" name=""/>
        <dsp:cNvSpPr/>
      </dsp:nvSpPr>
      <dsp:spPr>
        <a:xfrm>
          <a:off x="0" y="1633839"/>
          <a:ext cx="8229600" cy="1485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Chuquiragua </a:t>
          </a:r>
          <a:r>
            <a:rPr lang="es-ES" sz="4100" kern="1200" dirty="0" smtClean="0">
              <a:sym typeface="Wingdings" pitchFamily="2" charset="2"/>
            </a:rPr>
            <a:t> Vulnerable</a:t>
          </a:r>
          <a:endParaRPr lang="es-ES" sz="4100" kern="1200" dirty="0"/>
        </a:p>
      </dsp:txBody>
      <dsp:txXfrm>
        <a:off x="1794450" y="1633839"/>
        <a:ext cx="6435149" cy="1485308"/>
      </dsp:txXfrm>
    </dsp:sp>
    <dsp:sp modelId="{6873AD19-BCA4-48D6-933D-98ED9ACB4869}">
      <dsp:nvSpPr>
        <dsp:cNvPr id="0" name=""/>
        <dsp:cNvSpPr/>
      </dsp:nvSpPr>
      <dsp:spPr>
        <a:xfrm>
          <a:off x="148530" y="1782370"/>
          <a:ext cx="1645920" cy="11882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DBE96-6166-4A75-A294-0017B54BD0AD}">
      <dsp:nvSpPr>
        <dsp:cNvPr id="0" name=""/>
        <dsp:cNvSpPr/>
      </dsp:nvSpPr>
      <dsp:spPr>
        <a:xfrm>
          <a:off x="0" y="3267679"/>
          <a:ext cx="8229600" cy="1485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err="1" smtClean="0"/>
            <a:t>Gynoxys</a:t>
          </a:r>
          <a:r>
            <a:rPr lang="es-ES" sz="4100" kern="1200" dirty="0" smtClean="0"/>
            <a:t> </a:t>
          </a:r>
          <a:r>
            <a:rPr lang="es-ES" sz="4100" kern="1200" dirty="0" smtClean="0">
              <a:sym typeface="Wingdings" pitchFamily="2" charset="2"/>
            </a:rPr>
            <a:t> Buen estado de salud</a:t>
          </a:r>
          <a:endParaRPr lang="es-ES" sz="4100" kern="1200" dirty="0"/>
        </a:p>
      </dsp:txBody>
      <dsp:txXfrm>
        <a:off x="1794450" y="3267679"/>
        <a:ext cx="6435149" cy="1485308"/>
      </dsp:txXfrm>
    </dsp:sp>
    <dsp:sp modelId="{E15D78D2-5E3A-43CE-9E5D-79B4863DC58D}">
      <dsp:nvSpPr>
        <dsp:cNvPr id="0" name=""/>
        <dsp:cNvSpPr/>
      </dsp:nvSpPr>
      <dsp:spPr>
        <a:xfrm>
          <a:off x="148530" y="3416210"/>
          <a:ext cx="1645920" cy="11882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3BA71-46B3-4D80-B567-234531DCB89F}">
      <dsp:nvSpPr>
        <dsp:cNvPr id="0" name=""/>
        <dsp:cNvSpPr/>
      </dsp:nvSpPr>
      <dsp:spPr>
        <a:xfrm>
          <a:off x="0" y="16111"/>
          <a:ext cx="8286808" cy="1361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Es de vital importancia determinar el índice de calidad de agua debido a que este valor indica el grado de contaminación de esta para sus diferentes usos.</a:t>
          </a:r>
          <a:endParaRPr lang="es-ES" sz="1900" kern="1200" dirty="0"/>
        </a:p>
      </dsp:txBody>
      <dsp:txXfrm>
        <a:off x="66478" y="82589"/>
        <a:ext cx="8153852" cy="1228848"/>
      </dsp:txXfrm>
    </dsp:sp>
    <dsp:sp modelId="{56FCB482-5BBE-43E3-AFAE-314B2D65B7B9}">
      <dsp:nvSpPr>
        <dsp:cNvPr id="0" name=""/>
        <dsp:cNvSpPr/>
      </dsp:nvSpPr>
      <dsp:spPr>
        <a:xfrm>
          <a:off x="0" y="1432636"/>
          <a:ext cx="8286808" cy="1361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El Índice de Calidad de Agua fue de 83,51, lo cual significa que es de </a:t>
          </a:r>
          <a:r>
            <a:rPr lang="es-ES" sz="1900" kern="1200" smtClean="0"/>
            <a:t>buena calidad.</a:t>
          </a:r>
          <a:endParaRPr lang="es-ES" sz="1900" kern="1200" dirty="0" smtClean="0"/>
        </a:p>
      </dsp:txBody>
      <dsp:txXfrm>
        <a:off x="66478" y="1499114"/>
        <a:ext cx="8153852" cy="1228848"/>
      </dsp:txXfrm>
    </dsp:sp>
    <dsp:sp modelId="{830EC6E8-8D2A-4478-841C-CA9335828FF9}">
      <dsp:nvSpPr>
        <dsp:cNvPr id="0" name=""/>
        <dsp:cNvSpPr/>
      </dsp:nvSpPr>
      <dsp:spPr>
        <a:xfrm>
          <a:off x="0" y="2849161"/>
          <a:ext cx="8286808" cy="1361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El punto base tomado con placa cerca del borde de la Laguna de </a:t>
          </a:r>
          <a:r>
            <a:rPr lang="es-ES" sz="1900" kern="1200" dirty="0" err="1" smtClean="0"/>
            <a:t>Mapagüiña</a:t>
          </a:r>
          <a:r>
            <a:rPr lang="es-ES" sz="1900" kern="1200" dirty="0" smtClean="0"/>
            <a:t> fue tomado durante 3 horas con el Método Estático con la finalidad de obtener mayor cantidad de datos.</a:t>
          </a:r>
        </a:p>
      </dsp:txBody>
      <dsp:txXfrm>
        <a:off x="66478" y="2915639"/>
        <a:ext cx="8153852" cy="1228848"/>
      </dsp:txXfrm>
    </dsp:sp>
    <dsp:sp modelId="{14872E87-82FE-480D-9D63-CDB5D32907C7}">
      <dsp:nvSpPr>
        <dsp:cNvPr id="0" name=""/>
        <dsp:cNvSpPr/>
      </dsp:nvSpPr>
      <dsp:spPr>
        <a:xfrm>
          <a:off x="0" y="4265685"/>
          <a:ext cx="8286808" cy="1361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La precisión del punto base luego del </a:t>
          </a:r>
          <a:r>
            <a:rPr lang="es-ES" sz="1900" kern="1200" dirty="0" err="1" smtClean="0"/>
            <a:t>postproceso</a:t>
          </a:r>
          <a:r>
            <a:rPr lang="es-ES" sz="1900" kern="1200" dirty="0" smtClean="0"/>
            <a:t> en </a:t>
          </a:r>
          <a:r>
            <a:rPr lang="es-ES" sz="1900" kern="1200" dirty="0" err="1" smtClean="0"/>
            <a:t>Trimble</a:t>
          </a:r>
          <a:r>
            <a:rPr lang="es-ES" sz="1900" kern="1200" dirty="0" smtClean="0"/>
            <a:t> Business Center es de 0,7 cm en horizontal y de 2,7 cm en vertical, lo cual es importante para obtener la precisión de los puntos de muestreo, la cual debe ser menor a 1 metro. </a:t>
          </a:r>
        </a:p>
      </dsp:txBody>
      <dsp:txXfrm>
        <a:off x="66478" y="4332163"/>
        <a:ext cx="8153852" cy="122884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D4D3F-F0DD-4959-81A6-08B7804E08A6}">
      <dsp:nvSpPr>
        <dsp:cNvPr id="0" name=""/>
        <dsp:cNvSpPr/>
      </dsp:nvSpPr>
      <dsp:spPr>
        <a:xfrm>
          <a:off x="0" y="174265"/>
          <a:ext cx="8286808" cy="1278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kern="1200" dirty="0" smtClean="0"/>
            <a:t>El paisaje de la zona es una de sus fortalezas, por lo cual es importante la conservación de sus recursos naturales.</a:t>
          </a:r>
          <a:endParaRPr lang="es-ES" sz="2100" kern="1200" dirty="0" smtClean="0"/>
        </a:p>
      </dsp:txBody>
      <dsp:txXfrm>
        <a:off x="62407" y="236672"/>
        <a:ext cx="8161994" cy="1153593"/>
      </dsp:txXfrm>
    </dsp:sp>
    <dsp:sp modelId="{844AB7F0-A199-4F17-AEAE-1CD2611C6594}">
      <dsp:nvSpPr>
        <dsp:cNvPr id="0" name=""/>
        <dsp:cNvSpPr/>
      </dsp:nvSpPr>
      <dsp:spPr>
        <a:xfrm>
          <a:off x="0" y="1513153"/>
          <a:ext cx="8286808" cy="1278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kern="1200" dirty="0" smtClean="0"/>
            <a:t>El pH de la Laguna de </a:t>
          </a:r>
          <a:r>
            <a:rPr lang="es-ES" sz="2100" kern="1200" dirty="0" err="1" smtClean="0"/>
            <a:t>Mapagüiña</a:t>
          </a:r>
          <a:r>
            <a:rPr lang="es-ES" sz="2100" kern="1200" dirty="0" smtClean="0"/>
            <a:t> es ligeramente alcalina en época seca y neutra en época lluviosa.</a:t>
          </a:r>
        </a:p>
      </dsp:txBody>
      <dsp:txXfrm>
        <a:off x="62407" y="1575560"/>
        <a:ext cx="8161994" cy="1153593"/>
      </dsp:txXfrm>
    </dsp:sp>
    <dsp:sp modelId="{E9249EC6-8DCD-4F29-91C4-138C4FF1469C}">
      <dsp:nvSpPr>
        <dsp:cNvPr id="0" name=""/>
        <dsp:cNvSpPr/>
      </dsp:nvSpPr>
      <dsp:spPr>
        <a:xfrm>
          <a:off x="0" y="2852041"/>
          <a:ext cx="8286808" cy="1278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kern="1200" dirty="0" smtClean="0"/>
            <a:t>La conductividad de la laguna  es menor que la de las vertientes debido a que el agua de estas al atravesar las rocas de la montaña van arrastrando las sales minerales, y así aumentando su conductividad. </a:t>
          </a:r>
        </a:p>
      </dsp:txBody>
      <dsp:txXfrm>
        <a:off x="62407" y="2914448"/>
        <a:ext cx="8161994" cy="1153593"/>
      </dsp:txXfrm>
    </dsp:sp>
    <dsp:sp modelId="{37E6FB4B-7C70-4EF9-9232-C234FED179F3}">
      <dsp:nvSpPr>
        <dsp:cNvPr id="0" name=""/>
        <dsp:cNvSpPr/>
      </dsp:nvSpPr>
      <dsp:spPr>
        <a:xfrm>
          <a:off x="0" y="4190928"/>
          <a:ext cx="8286808" cy="1278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kern="1200" dirty="0" smtClean="0"/>
            <a:t>Con respecto a la temperatura, en la superficie tiene 19</a:t>
          </a:r>
          <a:r>
            <a:rPr lang="es-ES" sz="2100" kern="1200" dirty="0" smtClean="0">
              <a:latin typeface="Times New Roman"/>
              <a:cs typeface="Times New Roman"/>
            </a:rPr>
            <a:t>°</a:t>
          </a:r>
          <a:r>
            <a:rPr lang="es-ES" sz="2100" kern="1200" dirty="0" smtClean="0"/>
            <a:t>C en época seca y 11</a:t>
          </a:r>
          <a:r>
            <a:rPr lang="es-ES" sz="2100" kern="1200" dirty="0" smtClean="0">
              <a:latin typeface="Times New Roman"/>
              <a:cs typeface="Times New Roman"/>
            </a:rPr>
            <a:t>°</a:t>
          </a:r>
          <a:r>
            <a:rPr lang="es-ES" sz="2100" kern="1200" dirty="0" smtClean="0"/>
            <a:t>C en época de lluvia, a diferentes profundidades la temperatura disminuye a medida que aumenta la profundidad</a:t>
          </a:r>
        </a:p>
      </dsp:txBody>
      <dsp:txXfrm>
        <a:off x="62407" y="4253335"/>
        <a:ext cx="8161994" cy="115359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C3820-CB96-4605-B074-3855E9327EF0}">
      <dsp:nvSpPr>
        <dsp:cNvPr id="0" name=""/>
        <dsp:cNvSpPr/>
      </dsp:nvSpPr>
      <dsp:spPr>
        <a:xfrm>
          <a:off x="0" y="91470"/>
          <a:ext cx="8286808" cy="177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kern="1200" dirty="0" smtClean="0"/>
            <a:t>En cuanto a los nitratos, donde a mayor profundidad menor concentración, con los nitritos es al contrario, a mayor profundidad, mayor concentración; debido a las condiciones </a:t>
          </a:r>
          <a:r>
            <a:rPr lang="es-ES" sz="2300" kern="1200" dirty="0" err="1" smtClean="0"/>
            <a:t>anóxicas</a:t>
          </a:r>
          <a:r>
            <a:rPr lang="es-ES" sz="2300" kern="1200" dirty="0" smtClean="0"/>
            <a:t>.</a:t>
          </a:r>
          <a:endParaRPr lang="es-ES" sz="2300" kern="1200" dirty="0" smtClean="0"/>
        </a:p>
      </dsp:txBody>
      <dsp:txXfrm>
        <a:off x="86700" y="178170"/>
        <a:ext cx="8113408" cy="1602660"/>
      </dsp:txXfrm>
    </dsp:sp>
    <dsp:sp modelId="{05139D51-DC37-45C7-82BE-8FEDDE665C19}">
      <dsp:nvSpPr>
        <dsp:cNvPr id="0" name=""/>
        <dsp:cNvSpPr/>
      </dsp:nvSpPr>
      <dsp:spPr>
        <a:xfrm>
          <a:off x="0" y="1933771"/>
          <a:ext cx="8286808" cy="177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R="0" lvl="0" algn="l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es-ES" sz="2300" kern="1200" dirty="0" smtClean="0"/>
            <a:t>Las profundidades de la laguna son heterogéneas en el sector de la salida de agua de la laguna comienza con una profundidad de 30 cm, aumentando hasta 2 metros.</a:t>
          </a:r>
        </a:p>
      </dsp:txBody>
      <dsp:txXfrm>
        <a:off x="86700" y="2020471"/>
        <a:ext cx="8113408" cy="1602660"/>
      </dsp:txXfrm>
    </dsp:sp>
    <dsp:sp modelId="{314907AE-CAA6-4A38-B24C-013BADEE3059}">
      <dsp:nvSpPr>
        <dsp:cNvPr id="0" name=""/>
        <dsp:cNvSpPr/>
      </dsp:nvSpPr>
      <dsp:spPr>
        <a:xfrm>
          <a:off x="0" y="3776071"/>
          <a:ext cx="8286808" cy="177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R="0" lvl="0" algn="l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es-ES" sz="2300" kern="1200" dirty="0" smtClean="0"/>
            <a:t>En el sector del ingreso del río a la laguna comienza con una profundidad de unos 50 cm y aumenta progresivamente hasta aproximadamente unos 14 metros, que esto corresponde en la parte central norte de la laguna.</a:t>
          </a:r>
        </a:p>
      </dsp:txBody>
      <dsp:txXfrm>
        <a:off x="86700" y="3862771"/>
        <a:ext cx="8113408" cy="160266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D89FB-D7A0-4450-A7C1-651D7D5FDA35}">
      <dsp:nvSpPr>
        <dsp:cNvPr id="0" name=""/>
        <dsp:cNvSpPr/>
      </dsp:nvSpPr>
      <dsp:spPr>
        <a:xfrm>
          <a:off x="0" y="77696"/>
          <a:ext cx="8286808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Es importante continuar realizando </a:t>
          </a:r>
          <a:r>
            <a:rPr lang="es-ES" sz="1900" kern="1200" dirty="0" err="1" smtClean="0"/>
            <a:t>monitoreos</a:t>
          </a:r>
          <a:r>
            <a:rPr lang="es-ES" sz="1900" kern="1200" dirty="0" smtClean="0"/>
            <a:t> del ICA de la zona, debido a que esta es la principal fuente de agua para la comunidad de Achupallas.</a:t>
          </a:r>
          <a:endParaRPr lang="es-ES" sz="1900" kern="1200" dirty="0"/>
        </a:p>
      </dsp:txBody>
      <dsp:txXfrm>
        <a:off x="51885" y="129581"/>
        <a:ext cx="8183038" cy="959101"/>
      </dsp:txXfrm>
    </dsp:sp>
    <dsp:sp modelId="{5E996E2F-2C5C-43A6-8F13-76C05F211DE9}">
      <dsp:nvSpPr>
        <dsp:cNvPr id="0" name=""/>
        <dsp:cNvSpPr/>
      </dsp:nvSpPr>
      <dsp:spPr>
        <a:xfrm>
          <a:off x="0" y="1195288"/>
          <a:ext cx="8286808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Es preferible trabajar con el GPS Doble Frecuencia antes de las 11 de la mañana o después de las 3 de la tarde, para reducir la actividad </a:t>
          </a:r>
          <a:r>
            <a:rPr lang="es-ES" sz="1900" kern="1200" dirty="0" err="1" smtClean="0"/>
            <a:t>ionosférica</a:t>
          </a:r>
          <a:r>
            <a:rPr lang="es-ES" sz="1900" kern="1200" dirty="0" smtClean="0"/>
            <a:t>.</a:t>
          </a:r>
        </a:p>
      </dsp:txBody>
      <dsp:txXfrm>
        <a:off x="51885" y="1247173"/>
        <a:ext cx="8183038" cy="959101"/>
      </dsp:txXfrm>
    </dsp:sp>
    <dsp:sp modelId="{1C9BDE34-B4B2-4059-88C4-9CE406A18242}">
      <dsp:nvSpPr>
        <dsp:cNvPr id="0" name=""/>
        <dsp:cNvSpPr/>
      </dsp:nvSpPr>
      <dsp:spPr>
        <a:xfrm>
          <a:off x="0" y="2312880"/>
          <a:ext cx="8286808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Se debería impulsar actividades </a:t>
          </a:r>
          <a:r>
            <a:rPr lang="es-ES" sz="1900" kern="1200" dirty="0" err="1" smtClean="0"/>
            <a:t>ecoturísticas</a:t>
          </a:r>
          <a:r>
            <a:rPr lang="es-ES" sz="1900" kern="1200" dirty="0" smtClean="0"/>
            <a:t> en la zona, lo cual sería una fuente de ingresos para la población, pero siempre con el debido respeto a la naturaleza. </a:t>
          </a:r>
          <a:endParaRPr lang="es-ES" sz="1900" kern="1200" dirty="0"/>
        </a:p>
      </dsp:txBody>
      <dsp:txXfrm>
        <a:off x="51885" y="2364765"/>
        <a:ext cx="8183038" cy="959101"/>
      </dsp:txXfrm>
    </dsp:sp>
    <dsp:sp modelId="{292F2984-8C5E-410A-84FD-D0470C27A54B}">
      <dsp:nvSpPr>
        <dsp:cNvPr id="0" name=""/>
        <dsp:cNvSpPr/>
      </dsp:nvSpPr>
      <dsp:spPr>
        <a:xfrm>
          <a:off x="0" y="3430471"/>
          <a:ext cx="8286808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Es muy importante que la comunidad no bote residuos sólidos en la zona aledaña a la laguna y que reforeste con especies nativas debido a que esto afecta el desarrollo del ecosistema.</a:t>
          </a:r>
          <a:endParaRPr lang="es-ES" sz="1900" kern="1200" dirty="0"/>
        </a:p>
      </dsp:txBody>
      <dsp:txXfrm>
        <a:off x="51885" y="3482356"/>
        <a:ext cx="8183038" cy="959101"/>
      </dsp:txXfrm>
    </dsp:sp>
    <dsp:sp modelId="{08ECB1C6-1F27-4F64-BFC6-38E7DC2F14CD}">
      <dsp:nvSpPr>
        <dsp:cNvPr id="0" name=""/>
        <dsp:cNvSpPr/>
      </dsp:nvSpPr>
      <dsp:spPr>
        <a:xfrm>
          <a:off x="0" y="4548063"/>
          <a:ext cx="8286808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La zona de estudio es atractiva tanto para turistas como para investigadores, por lo que se debería realizar posteriores estudios de flora y fauna. </a:t>
          </a:r>
          <a:endParaRPr lang="es-ES" sz="1900" kern="1200" dirty="0"/>
        </a:p>
      </dsp:txBody>
      <dsp:txXfrm>
        <a:off x="51885" y="4599948"/>
        <a:ext cx="8183038" cy="9591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9DF52-C6D1-4D77-852E-3CC179199090}">
      <dsp:nvSpPr>
        <dsp:cNvPr id="0" name=""/>
        <dsp:cNvSpPr/>
      </dsp:nvSpPr>
      <dsp:spPr>
        <a:xfrm>
          <a:off x="0" y="582873"/>
          <a:ext cx="82296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73CB4-2758-4556-A98B-C79485684A3C}">
      <dsp:nvSpPr>
        <dsp:cNvPr id="0" name=""/>
        <dsp:cNvSpPr/>
      </dsp:nvSpPr>
      <dsp:spPr>
        <a:xfrm>
          <a:off x="411480" y="21993"/>
          <a:ext cx="5760720" cy="112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Consumo humano</a:t>
          </a:r>
          <a:endParaRPr lang="es-ES" sz="3800" kern="1200" dirty="0"/>
        </a:p>
      </dsp:txBody>
      <dsp:txXfrm>
        <a:off x="466240" y="76753"/>
        <a:ext cx="5651200" cy="1012240"/>
      </dsp:txXfrm>
    </dsp:sp>
    <dsp:sp modelId="{C5F1E922-1CFE-488B-AF21-340C34CA8EC1}">
      <dsp:nvSpPr>
        <dsp:cNvPr id="0" name=""/>
        <dsp:cNvSpPr/>
      </dsp:nvSpPr>
      <dsp:spPr>
        <a:xfrm>
          <a:off x="0" y="2306554"/>
          <a:ext cx="82296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9D23E-D69B-4E33-AC89-AE2C9ACD714B}">
      <dsp:nvSpPr>
        <dsp:cNvPr id="0" name=""/>
        <dsp:cNvSpPr/>
      </dsp:nvSpPr>
      <dsp:spPr>
        <a:xfrm>
          <a:off x="411480" y="1745673"/>
          <a:ext cx="5760720" cy="112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Riego de cultivos</a:t>
          </a:r>
          <a:endParaRPr lang="es-ES" sz="3800" kern="1200" dirty="0"/>
        </a:p>
      </dsp:txBody>
      <dsp:txXfrm>
        <a:off x="466240" y="1800433"/>
        <a:ext cx="5651200" cy="1012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DF771-7977-4B45-A7F6-2FA3F011CFD6}">
      <dsp:nvSpPr>
        <dsp:cNvPr id="0" name=""/>
        <dsp:cNvSpPr/>
      </dsp:nvSpPr>
      <dsp:spPr>
        <a:xfrm>
          <a:off x="0" y="4250048"/>
          <a:ext cx="8229600" cy="929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Diagnóstico</a:t>
          </a:r>
          <a:endParaRPr lang="es-ES" sz="3200" kern="1200" dirty="0"/>
        </a:p>
      </dsp:txBody>
      <dsp:txXfrm>
        <a:off x="0" y="4250048"/>
        <a:ext cx="8229600" cy="929806"/>
      </dsp:txXfrm>
    </dsp:sp>
    <dsp:sp modelId="{F42C8A8C-608E-4748-B17C-46D93F508F05}">
      <dsp:nvSpPr>
        <dsp:cNvPr id="0" name=""/>
        <dsp:cNvSpPr/>
      </dsp:nvSpPr>
      <dsp:spPr>
        <a:xfrm rot="10800000">
          <a:off x="0" y="2833952"/>
          <a:ext cx="8229600" cy="143004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Salud del Cuerpo de Agua</a:t>
          </a:r>
          <a:endParaRPr lang="es-ES" sz="3200" kern="1200" dirty="0"/>
        </a:p>
      </dsp:txBody>
      <dsp:txXfrm rot="10800000">
        <a:off x="0" y="2833952"/>
        <a:ext cx="8229600" cy="929198"/>
      </dsp:txXfrm>
    </dsp:sp>
    <dsp:sp modelId="{2B7F5208-87B8-44B8-A5B7-FDE4BAEC2A81}">
      <dsp:nvSpPr>
        <dsp:cNvPr id="0" name=""/>
        <dsp:cNvSpPr/>
      </dsp:nvSpPr>
      <dsp:spPr>
        <a:xfrm rot="10800000">
          <a:off x="0" y="1417857"/>
          <a:ext cx="8229600" cy="143004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I.C.A.</a:t>
          </a:r>
          <a:endParaRPr lang="es-ES" sz="3200" kern="1200" dirty="0"/>
        </a:p>
      </dsp:txBody>
      <dsp:txXfrm rot="10800000">
        <a:off x="0" y="1417857"/>
        <a:ext cx="8229600" cy="929198"/>
      </dsp:txXfrm>
    </dsp:sp>
    <dsp:sp modelId="{97A5E60D-215F-4C19-8452-3BF85B218D9D}">
      <dsp:nvSpPr>
        <dsp:cNvPr id="0" name=""/>
        <dsp:cNvSpPr/>
      </dsp:nvSpPr>
      <dsp:spPr>
        <a:xfrm rot="10800000">
          <a:off x="0" y="1761"/>
          <a:ext cx="8229600" cy="143004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Parámetros </a:t>
          </a:r>
          <a:r>
            <a:rPr lang="es-ES" sz="3200" kern="1200" dirty="0" err="1" smtClean="0"/>
            <a:t>Fisico</a:t>
          </a:r>
          <a:r>
            <a:rPr lang="es-ES" sz="3200" kern="1200" dirty="0" smtClean="0"/>
            <a:t>-químicos</a:t>
          </a:r>
          <a:endParaRPr lang="es-ES" sz="3200" kern="1200" dirty="0"/>
        </a:p>
      </dsp:txBody>
      <dsp:txXfrm rot="10800000">
        <a:off x="0" y="1761"/>
        <a:ext cx="8229600" cy="9291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DD8C0-A15D-48BE-83F6-82967BC8106C}">
      <dsp:nvSpPr>
        <dsp:cNvPr id="0" name=""/>
        <dsp:cNvSpPr/>
      </dsp:nvSpPr>
      <dsp:spPr>
        <a:xfrm>
          <a:off x="507016" y="357539"/>
          <a:ext cx="2386387" cy="2386387"/>
        </a:xfrm>
        <a:prstGeom prst="blockArc">
          <a:avLst>
            <a:gd name="adj1" fmla="val 1188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51F82-87A5-46EA-AE49-E549D20AEC0E}">
      <dsp:nvSpPr>
        <dsp:cNvPr id="0" name=""/>
        <dsp:cNvSpPr/>
      </dsp:nvSpPr>
      <dsp:spPr>
        <a:xfrm>
          <a:off x="507016" y="357539"/>
          <a:ext cx="2386387" cy="2386387"/>
        </a:xfrm>
        <a:prstGeom prst="blockArc">
          <a:avLst>
            <a:gd name="adj1" fmla="val 7560000"/>
            <a:gd name="adj2" fmla="val 1188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A23AE-0B51-400A-840E-9951D22C4F28}">
      <dsp:nvSpPr>
        <dsp:cNvPr id="0" name=""/>
        <dsp:cNvSpPr/>
      </dsp:nvSpPr>
      <dsp:spPr>
        <a:xfrm>
          <a:off x="507016" y="357539"/>
          <a:ext cx="2386387" cy="2386387"/>
        </a:xfrm>
        <a:prstGeom prst="blockArc">
          <a:avLst>
            <a:gd name="adj1" fmla="val 3240000"/>
            <a:gd name="adj2" fmla="val 756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0DF7B-29A2-4AC2-A072-3FA45C97392D}">
      <dsp:nvSpPr>
        <dsp:cNvPr id="0" name=""/>
        <dsp:cNvSpPr/>
      </dsp:nvSpPr>
      <dsp:spPr>
        <a:xfrm>
          <a:off x="507016" y="357539"/>
          <a:ext cx="2386387" cy="2386387"/>
        </a:xfrm>
        <a:prstGeom prst="blockArc">
          <a:avLst>
            <a:gd name="adj1" fmla="val 20520000"/>
            <a:gd name="adj2" fmla="val 324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C9760-2308-43A5-8B92-1B68208FE603}">
      <dsp:nvSpPr>
        <dsp:cNvPr id="0" name=""/>
        <dsp:cNvSpPr/>
      </dsp:nvSpPr>
      <dsp:spPr>
        <a:xfrm>
          <a:off x="507016" y="357539"/>
          <a:ext cx="2386387" cy="2386387"/>
        </a:xfrm>
        <a:prstGeom prst="blockArc">
          <a:avLst>
            <a:gd name="adj1" fmla="val 16200000"/>
            <a:gd name="adj2" fmla="val 2052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43DD3-AE36-4990-A0C9-8073F1B34AF1}">
      <dsp:nvSpPr>
        <dsp:cNvPr id="0" name=""/>
        <dsp:cNvSpPr/>
      </dsp:nvSpPr>
      <dsp:spPr>
        <a:xfrm>
          <a:off x="1150630" y="1001153"/>
          <a:ext cx="1099159" cy="10991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Agricultura</a:t>
          </a:r>
          <a:endParaRPr lang="es-ES" sz="1100" kern="1200" dirty="0"/>
        </a:p>
      </dsp:txBody>
      <dsp:txXfrm>
        <a:off x="1311598" y="1162121"/>
        <a:ext cx="777223" cy="777223"/>
      </dsp:txXfrm>
    </dsp:sp>
    <dsp:sp modelId="{9835310A-6D76-488F-8489-7BF63805BCF8}">
      <dsp:nvSpPr>
        <dsp:cNvPr id="0" name=""/>
        <dsp:cNvSpPr/>
      </dsp:nvSpPr>
      <dsp:spPr>
        <a:xfrm>
          <a:off x="1315504" y="532"/>
          <a:ext cx="769411" cy="7694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Papas</a:t>
          </a:r>
          <a:endParaRPr lang="es-ES" sz="1000" kern="1200" dirty="0"/>
        </a:p>
      </dsp:txBody>
      <dsp:txXfrm>
        <a:off x="1428182" y="113210"/>
        <a:ext cx="544055" cy="544055"/>
      </dsp:txXfrm>
    </dsp:sp>
    <dsp:sp modelId="{5C276370-0CA7-487D-AF3F-E0CA74A9F8A7}">
      <dsp:nvSpPr>
        <dsp:cNvPr id="0" name=""/>
        <dsp:cNvSpPr/>
      </dsp:nvSpPr>
      <dsp:spPr>
        <a:xfrm>
          <a:off x="2423955" y="805869"/>
          <a:ext cx="769411" cy="7694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Habas</a:t>
          </a:r>
          <a:endParaRPr lang="es-ES" sz="1000" kern="1200" dirty="0"/>
        </a:p>
      </dsp:txBody>
      <dsp:txXfrm>
        <a:off x="2536633" y="918547"/>
        <a:ext cx="544055" cy="544055"/>
      </dsp:txXfrm>
    </dsp:sp>
    <dsp:sp modelId="{CAB32FFC-93EC-4145-A2E5-49B9A93C02C0}">
      <dsp:nvSpPr>
        <dsp:cNvPr id="0" name=""/>
        <dsp:cNvSpPr/>
      </dsp:nvSpPr>
      <dsp:spPr>
        <a:xfrm>
          <a:off x="2000564" y="2108931"/>
          <a:ext cx="769411" cy="7694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Mellocos</a:t>
          </a:r>
          <a:endParaRPr lang="es-ES" sz="1000" kern="1200" dirty="0"/>
        </a:p>
      </dsp:txBody>
      <dsp:txXfrm>
        <a:off x="2113242" y="2221609"/>
        <a:ext cx="544055" cy="544055"/>
      </dsp:txXfrm>
    </dsp:sp>
    <dsp:sp modelId="{A063D16D-C401-4EC1-8B16-2DA120F20977}">
      <dsp:nvSpPr>
        <dsp:cNvPr id="0" name=""/>
        <dsp:cNvSpPr/>
      </dsp:nvSpPr>
      <dsp:spPr>
        <a:xfrm>
          <a:off x="630443" y="2108931"/>
          <a:ext cx="769411" cy="7694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Cebada</a:t>
          </a:r>
          <a:endParaRPr lang="es-ES" sz="1000" kern="1200" dirty="0"/>
        </a:p>
      </dsp:txBody>
      <dsp:txXfrm>
        <a:off x="743121" y="2221609"/>
        <a:ext cx="544055" cy="544055"/>
      </dsp:txXfrm>
    </dsp:sp>
    <dsp:sp modelId="{7D811BA0-659D-4290-B02E-845F9B428E02}">
      <dsp:nvSpPr>
        <dsp:cNvPr id="0" name=""/>
        <dsp:cNvSpPr/>
      </dsp:nvSpPr>
      <dsp:spPr>
        <a:xfrm>
          <a:off x="207052" y="805869"/>
          <a:ext cx="769411" cy="7694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Trigo</a:t>
          </a:r>
          <a:endParaRPr lang="es-ES" sz="1000" kern="1200" dirty="0"/>
        </a:p>
      </dsp:txBody>
      <dsp:txXfrm>
        <a:off x="319730" y="918547"/>
        <a:ext cx="544055" cy="5440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A23AE-0B51-400A-840E-9951D22C4F28}">
      <dsp:nvSpPr>
        <dsp:cNvPr id="0" name=""/>
        <dsp:cNvSpPr/>
      </dsp:nvSpPr>
      <dsp:spPr>
        <a:xfrm>
          <a:off x="652448" y="413867"/>
          <a:ext cx="2767068" cy="2767068"/>
        </a:xfrm>
        <a:prstGeom prst="blockArc">
          <a:avLst>
            <a:gd name="adj1" fmla="val 9000000"/>
            <a:gd name="adj2" fmla="val 1620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0DF7B-29A2-4AC2-A072-3FA45C97392D}">
      <dsp:nvSpPr>
        <dsp:cNvPr id="0" name=""/>
        <dsp:cNvSpPr/>
      </dsp:nvSpPr>
      <dsp:spPr>
        <a:xfrm>
          <a:off x="652448" y="413867"/>
          <a:ext cx="2767068" cy="2767068"/>
        </a:xfrm>
        <a:prstGeom prst="blockArc">
          <a:avLst>
            <a:gd name="adj1" fmla="val 1800000"/>
            <a:gd name="adj2" fmla="val 900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C9760-2308-43A5-8B92-1B68208FE603}">
      <dsp:nvSpPr>
        <dsp:cNvPr id="0" name=""/>
        <dsp:cNvSpPr/>
      </dsp:nvSpPr>
      <dsp:spPr>
        <a:xfrm>
          <a:off x="652448" y="413867"/>
          <a:ext cx="2767068" cy="2767068"/>
        </a:xfrm>
        <a:prstGeom prst="blockArc">
          <a:avLst>
            <a:gd name="adj1" fmla="val 16200000"/>
            <a:gd name="adj2" fmla="val 180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43DD3-AE36-4990-A0C9-8073F1B34AF1}">
      <dsp:nvSpPr>
        <dsp:cNvPr id="0" name=""/>
        <dsp:cNvSpPr/>
      </dsp:nvSpPr>
      <dsp:spPr>
        <a:xfrm>
          <a:off x="1399738" y="1161157"/>
          <a:ext cx="1272489" cy="1272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Otras actividades</a:t>
          </a:r>
          <a:endParaRPr lang="es-ES" sz="1400" kern="1200" dirty="0"/>
        </a:p>
      </dsp:txBody>
      <dsp:txXfrm>
        <a:off x="1586090" y="1347509"/>
        <a:ext cx="899785" cy="899785"/>
      </dsp:txXfrm>
    </dsp:sp>
    <dsp:sp modelId="{9835310A-6D76-488F-8489-7BF63805BCF8}">
      <dsp:nvSpPr>
        <dsp:cNvPr id="0" name=""/>
        <dsp:cNvSpPr/>
      </dsp:nvSpPr>
      <dsp:spPr>
        <a:xfrm>
          <a:off x="1590611" y="563"/>
          <a:ext cx="890742" cy="8907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Fabricación de Quesos</a:t>
          </a:r>
          <a:endParaRPr lang="es-ES" sz="900" kern="1200" dirty="0"/>
        </a:p>
      </dsp:txBody>
      <dsp:txXfrm>
        <a:off x="1721057" y="131009"/>
        <a:ext cx="629850" cy="629850"/>
      </dsp:txXfrm>
    </dsp:sp>
    <dsp:sp modelId="{5C276370-0CA7-487D-AF3F-E0CA74A9F8A7}">
      <dsp:nvSpPr>
        <dsp:cNvPr id="0" name=""/>
        <dsp:cNvSpPr/>
      </dsp:nvSpPr>
      <dsp:spPr>
        <a:xfrm>
          <a:off x="2761016" y="2027764"/>
          <a:ext cx="890742" cy="8907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Obtención de lanas</a:t>
          </a:r>
          <a:endParaRPr lang="es-ES" sz="900" kern="1200" dirty="0"/>
        </a:p>
      </dsp:txBody>
      <dsp:txXfrm>
        <a:off x="2891462" y="2158210"/>
        <a:ext cx="629850" cy="629850"/>
      </dsp:txXfrm>
    </dsp:sp>
    <dsp:sp modelId="{CAB32FFC-93EC-4145-A2E5-49B9A93C02C0}">
      <dsp:nvSpPr>
        <dsp:cNvPr id="0" name=""/>
        <dsp:cNvSpPr/>
      </dsp:nvSpPr>
      <dsp:spPr>
        <a:xfrm>
          <a:off x="420206" y="2027764"/>
          <a:ext cx="890742" cy="8907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Confección de ropa</a:t>
          </a:r>
          <a:endParaRPr lang="es-ES" sz="900" kern="1200" dirty="0"/>
        </a:p>
      </dsp:txBody>
      <dsp:txXfrm>
        <a:off x="550652" y="2158210"/>
        <a:ext cx="629850" cy="6298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D78F1-6706-4D7B-A0FD-DA9AE7456D39}">
      <dsp:nvSpPr>
        <dsp:cNvPr id="0" name=""/>
        <dsp:cNvSpPr/>
      </dsp:nvSpPr>
      <dsp:spPr>
        <a:xfrm>
          <a:off x="1956196" y="1167920"/>
          <a:ext cx="1388268" cy="330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120"/>
              </a:lnTo>
              <a:lnTo>
                <a:pt x="1388268" y="225120"/>
              </a:lnTo>
              <a:lnTo>
                <a:pt x="1388268" y="330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E465F-B5CF-48DA-BFE8-E8A06C0AE06F}">
      <dsp:nvSpPr>
        <dsp:cNvPr id="0" name=""/>
        <dsp:cNvSpPr/>
      </dsp:nvSpPr>
      <dsp:spPr>
        <a:xfrm>
          <a:off x="1910476" y="1167920"/>
          <a:ext cx="91440" cy="3303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4B236-5AEF-441C-8A03-0F5B05F45EF4}">
      <dsp:nvSpPr>
        <dsp:cNvPr id="0" name=""/>
        <dsp:cNvSpPr/>
      </dsp:nvSpPr>
      <dsp:spPr>
        <a:xfrm>
          <a:off x="567928" y="1167920"/>
          <a:ext cx="1388268" cy="330344"/>
        </a:xfrm>
        <a:custGeom>
          <a:avLst/>
          <a:gdLst/>
          <a:ahLst/>
          <a:cxnLst/>
          <a:rect l="0" t="0" r="0" b="0"/>
          <a:pathLst>
            <a:path>
              <a:moveTo>
                <a:pt x="1388268" y="0"/>
              </a:moveTo>
              <a:lnTo>
                <a:pt x="1388268" y="225120"/>
              </a:lnTo>
              <a:lnTo>
                <a:pt x="0" y="225120"/>
              </a:lnTo>
              <a:lnTo>
                <a:pt x="0" y="330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C4EE6-F7B3-4022-8FD6-D78DD55DA78D}">
      <dsp:nvSpPr>
        <dsp:cNvPr id="0" name=""/>
        <dsp:cNvSpPr/>
      </dsp:nvSpPr>
      <dsp:spPr>
        <a:xfrm>
          <a:off x="1388268" y="446651"/>
          <a:ext cx="1135856" cy="721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F1B95-AFB0-419C-9C2F-9BCC2AA1957A}">
      <dsp:nvSpPr>
        <dsp:cNvPr id="0" name=""/>
        <dsp:cNvSpPr/>
      </dsp:nvSpPr>
      <dsp:spPr>
        <a:xfrm>
          <a:off x="1514475" y="566547"/>
          <a:ext cx="1135856" cy="721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Turistas</a:t>
          </a:r>
          <a:endParaRPr lang="es-ES" sz="1500" kern="1200" dirty="0"/>
        </a:p>
      </dsp:txBody>
      <dsp:txXfrm>
        <a:off x="1535600" y="587672"/>
        <a:ext cx="1093606" cy="679018"/>
      </dsp:txXfrm>
    </dsp:sp>
    <dsp:sp modelId="{230B7076-A6BB-422B-BB42-5A77DD0236FC}">
      <dsp:nvSpPr>
        <dsp:cNvPr id="0" name=""/>
        <dsp:cNvSpPr/>
      </dsp:nvSpPr>
      <dsp:spPr>
        <a:xfrm>
          <a:off x="0" y="1498265"/>
          <a:ext cx="1135856" cy="721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CB3F9-ACD0-43BA-8DB3-05C217260EF8}">
      <dsp:nvSpPr>
        <dsp:cNvPr id="0" name=""/>
        <dsp:cNvSpPr/>
      </dsp:nvSpPr>
      <dsp:spPr>
        <a:xfrm>
          <a:off x="126206" y="1618161"/>
          <a:ext cx="1135856" cy="721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Nacionales</a:t>
          </a:r>
          <a:endParaRPr lang="es-ES" sz="1500" kern="1200" dirty="0"/>
        </a:p>
      </dsp:txBody>
      <dsp:txXfrm>
        <a:off x="147331" y="1639286"/>
        <a:ext cx="1093606" cy="679018"/>
      </dsp:txXfrm>
    </dsp:sp>
    <dsp:sp modelId="{99D30361-62E2-4FCD-BB4B-5F3265D0E388}">
      <dsp:nvSpPr>
        <dsp:cNvPr id="0" name=""/>
        <dsp:cNvSpPr/>
      </dsp:nvSpPr>
      <dsp:spPr>
        <a:xfrm>
          <a:off x="1388268" y="1498265"/>
          <a:ext cx="1135856" cy="721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E0B41-BCF3-4932-A520-CB3861C1753E}">
      <dsp:nvSpPr>
        <dsp:cNvPr id="0" name=""/>
        <dsp:cNvSpPr/>
      </dsp:nvSpPr>
      <dsp:spPr>
        <a:xfrm>
          <a:off x="1514475" y="1618161"/>
          <a:ext cx="1135856" cy="721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Extranjeros</a:t>
          </a:r>
          <a:endParaRPr lang="es-ES" sz="1500" kern="1200" dirty="0"/>
        </a:p>
      </dsp:txBody>
      <dsp:txXfrm>
        <a:off x="1535600" y="1639286"/>
        <a:ext cx="1093606" cy="679018"/>
      </dsp:txXfrm>
    </dsp:sp>
    <dsp:sp modelId="{9D3991CC-15C6-42D6-AE84-E85AC59D32B5}">
      <dsp:nvSpPr>
        <dsp:cNvPr id="0" name=""/>
        <dsp:cNvSpPr/>
      </dsp:nvSpPr>
      <dsp:spPr>
        <a:xfrm>
          <a:off x="2776537" y="1498265"/>
          <a:ext cx="1135856" cy="721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69E4B-6F8C-4CAF-A016-C3BF8211F411}">
      <dsp:nvSpPr>
        <dsp:cNvPr id="0" name=""/>
        <dsp:cNvSpPr/>
      </dsp:nvSpPr>
      <dsp:spPr>
        <a:xfrm>
          <a:off x="2902743" y="1618161"/>
          <a:ext cx="1135856" cy="721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Científicos</a:t>
          </a:r>
          <a:endParaRPr lang="es-ES" sz="1500" kern="1200" dirty="0"/>
        </a:p>
      </dsp:txBody>
      <dsp:txXfrm>
        <a:off x="2923868" y="1639286"/>
        <a:ext cx="1093606" cy="6790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E3D63-4909-4D16-B653-B8737388DB57}">
      <dsp:nvSpPr>
        <dsp:cNvPr id="0" name=""/>
        <dsp:cNvSpPr/>
      </dsp:nvSpPr>
      <dsp:spPr>
        <a:xfrm>
          <a:off x="0" y="302358"/>
          <a:ext cx="4612338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Son franco-húmedo arenosos</a:t>
          </a:r>
          <a:endParaRPr lang="es-ES" sz="3000" kern="1200" dirty="0"/>
        </a:p>
      </dsp:txBody>
      <dsp:txXfrm>
        <a:off x="58257" y="360615"/>
        <a:ext cx="4495824" cy="1076886"/>
      </dsp:txXfrm>
    </dsp:sp>
    <dsp:sp modelId="{3813D749-FD96-4C4A-BFBB-7295642B37A2}">
      <dsp:nvSpPr>
        <dsp:cNvPr id="0" name=""/>
        <dsp:cNvSpPr/>
      </dsp:nvSpPr>
      <dsp:spPr>
        <a:xfrm>
          <a:off x="0" y="1582158"/>
          <a:ext cx="4612338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Pocos horizontes.</a:t>
          </a:r>
          <a:endParaRPr lang="es-ES" sz="3000" kern="1200" dirty="0"/>
        </a:p>
      </dsp:txBody>
      <dsp:txXfrm>
        <a:off x="58257" y="1640415"/>
        <a:ext cx="4495824" cy="1076886"/>
      </dsp:txXfrm>
    </dsp:sp>
    <dsp:sp modelId="{C294BBEF-51B1-4C31-A969-1C068075C828}">
      <dsp:nvSpPr>
        <dsp:cNvPr id="0" name=""/>
        <dsp:cNvSpPr/>
      </dsp:nvSpPr>
      <dsp:spPr>
        <a:xfrm>
          <a:off x="0" y="2866719"/>
          <a:ext cx="4612338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El nitrógeno en los suelos tiene origen orgánico.  </a:t>
          </a:r>
          <a:endParaRPr lang="es-ES" sz="3000" kern="1200" dirty="0"/>
        </a:p>
      </dsp:txBody>
      <dsp:txXfrm>
        <a:off x="58257" y="2924976"/>
        <a:ext cx="4495824" cy="107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8D364-6EA2-43A7-B98D-F1769278FEE8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96C6E-B963-4BC4-B87D-CBDD345E853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699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96C6E-B963-4BC4-B87D-CBDD345E8535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9165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96C6E-B963-4BC4-B87D-CBDD345E8535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5004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CB38C9-EAB1-4D25-AAD3-825C5108B47C}" type="datetimeFigureOut">
              <a:rPr lang="es-EC" smtClean="0"/>
              <a:pPr/>
              <a:t>05/09/2014</a:t>
            </a:fld>
            <a:endParaRPr lang="es-EC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3EC35F-C10F-4927-B13E-CA7FEAC146FC}" type="slidenum">
              <a:rPr lang="es-EC" smtClean="0"/>
              <a:pPr/>
              <a:t>‹Nº›</a:t>
            </a:fld>
            <a:endParaRPr lang="es-EC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2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13" Type="http://schemas.microsoft.com/office/2007/relationships/diagramDrawing" Target="../diagrams/drawing21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20.xml"/><Relationship Id="rId12" Type="http://schemas.microsoft.com/office/2007/relationships/diagramDrawing" Target="../diagrams/drawing20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0.xml"/><Relationship Id="rId11" Type="http://schemas.openxmlformats.org/officeDocument/2006/relationships/diagramColors" Target="../diagrams/colors21.xml"/><Relationship Id="rId5" Type="http://schemas.openxmlformats.org/officeDocument/2006/relationships/diagramLayout" Target="../diagrams/layout20.xml"/><Relationship Id="rId10" Type="http://schemas.openxmlformats.org/officeDocument/2006/relationships/diagramQuickStyle" Target="../diagrams/quickStyle21.xml"/><Relationship Id="rId4" Type="http://schemas.openxmlformats.org/officeDocument/2006/relationships/diagramData" Target="../diagrams/data20.xml"/><Relationship Id="rId9" Type="http://schemas.openxmlformats.org/officeDocument/2006/relationships/diagramLayout" Target="../diagrams/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Data" Target="../diagrams/data5.xml"/><Relationship Id="rId7" Type="http://schemas.openxmlformats.org/officeDocument/2006/relationships/diagramData" Target="../diagrams/data6.xml"/><Relationship Id="rId12" Type="http://schemas.microsoft.com/office/2007/relationships/diagramDrawing" Target="../diagrams/drawing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microsoft.com/office/2007/relationships/diagramDrawing" Target="../diagrams/drawing5.xml"/><Relationship Id="rId5" Type="http://schemas.openxmlformats.org/officeDocument/2006/relationships/diagramQuickStyle" Target="../diagrams/quickStyle5.xml"/><Relationship Id="rId10" Type="http://schemas.openxmlformats.org/officeDocument/2006/relationships/diagramColors" Target="../diagrams/colors6.xml"/><Relationship Id="rId4" Type="http://schemas.openxmlformats.org/officeDocument/2006/relationships/diagramLayout" Target="../diagrams/layout5.xml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1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SALIDAS DE CAMPO\FOTOS SALIDAS DE CAMPO\FOTOS SALIDA DE INSPECCIÓN\IMG_0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5720" y="1071546"/>
            <a:ext cx="8568952" cy="1002512"/>
          </a:xfrm>
        </p:spPr>
        <p:txBody>
          <a:bodyPr>
            <a:noAutofit/>
          </a:bodyPr>
          <a:lstStyle/>
          <a:p>
            <a:r>
              <a:rPr lang="es-EC" sz="4400" dirty="0" smtClean="0">
                <a:solidFill>
                  <a:srgbClr val="FFFF00"/>
                </a:solidFill>
              </a:rPr>
              <a:t>Caracterización Fisicoquímica de las aguas de la Laguna de </a:t>
            </a:r>
            <a:r>
              <a:rPr lang="es-EC" sz="4400" dirty="0" err="1" smtClean="0">
                <a:solidFill>
                  <a:srgbClr val="FFFF00"/>
                </a:solidFill>
              </a:rPr>
              <a:t>Mapaguiña</a:t>
            </a:r>
            <a:r>
              <a:rPr lang="es-EC" sz="4400" dirty="0" smtClean="0">
                <a:solidFill>
                  <a:srgbClr val="FFFF00"/>
                </a:solidFill>
              </a:rPr>
              <a:t>, Provincia de Chimborazo </a:t>
            </a:r>
            <a:endParaRPr lang="es-EC" sz="4400" dirty="0">
              <a:solidFill>
                <a:srgbClr val="FFFF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00034" y="3500438"/>
            <a:ext cx="7854696" cy="2688704"/>
          </a:xfrm>
        </p:spPr>
        <p:txBody>
          <a:bodyPr/>
          <a:lstStyle/>
          <a:p>
            <a:r>
              <a:rPr lang="es-EC" b="1" dirty="0" err="1" smtClean="0"/>
              <a:t>Tesista</a:t>
            </a:r>
            <a:r>
              <a:rPr lang="es-EC" b="1" dirty="0" smtClean="0"/>
              <a:t>:</a:t>
            </a:r>
            <a:r>
              <a:rPr lang="es-EC" dirty="0" smtClean="0"/>
              <a:t> Marcelo Ortega</a:t>
            </a:r>
          </a:p>
          <a:p>
            <a:r>
              <a:rPr lang="es-EC" b="1" dirty="0" smtClean="0"/>
              <a:t>Directora:</a:t>
            </a:r>
            <a:r>
              <a:rPr lang="es-EC" dirty="0" smtClean="0"/>
              <a:t> Quím. Erika </a:t>
            </a:r>
            <a:r>
              <a:rPr lang="es-EC" dirty="0" err="1" smtClean="0"/>
              <a:t>Murgueitio</a:t>
            </a:r>
            <a:r>
              <a:rPr lang="es-EC" dirty="0" smtClean="0"/>
              <a:t> </a:t>
            </a:r>
            <a:r>
              <a:rPr lang="es-EC" dirty="0" err="1" smtClean="0"/>
              <a:t>Mg.</a:t>
            </a:r>
            <a:endParaRPr lang="es-EC" dirty="0" smtClean="0"/>
          </a:p>
          <a:p>
            <a:r>
              <a:rPr lang="es-EC" b="1" dirty="0" smtClean="0"/>
              <a:t>Codirector:</a:t>
            </a:r>
            <a:r>
              <a:rPr lang="es-EC" dirty="0" smtClean="0"/>
              <a:t> Ing. Eduardo </a:t>
            </a:r>
            <a:r>
              <a:rPr lang="es-EC" dirty="0" err="1" smtClean="0"/>
              <a:t>Kirby</a:t>
            </a:r>
            <a:r>
              <a:rPr lang="es-EC" dirty="0" smtClean="0"/>
              <a:t> </a:t>
            </a:r>
            <a:r>
              <a:rPr lang="es-EC" dirty="0" err="1" smtClean="0"/>
              <a:t>Mg.</a:t>
            </a:r>
            <a:endParaRPr lang="es-EC" dirty="0" smtClean="0"/>
          </a:p>
          <a:p>
            <a:endParaRPr lang="es-EC" dirty="0"/>
          </a:p>
          <a:p>
            <a:r>
              <a:rPr lang="es-EC" b="1" dirty="0" smtClean="0"/>
              <a:t>Septiembre </a:t>
            </a:r>
            <a:r>
              <a:rPr lang="es-EC" b="1" dirty="0" smtClean="0"/>
              <a:t>2014</a:t>
            </a:r>
          </a:p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2987824" cy="82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10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3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857488" y="214290"/>
          <a:ext cx="3757610" cy="3500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6018" name="Picture 2" descr="E:\TESIS ING. KIRBY\FOTOS SALIDAS DE CAMPO\FOTOS MUESTREO 2 - 17 MAY 2013\IMG_07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2786058"/>
            <a:ext cx="2567006" cy="1925255"/>
          </a:xfrm>
          <a:prstGeom prst="rect">
            <a:avLst/>
          </a:prstGeom>
          <a:noFill/>
        </p:spPr>
      </p:pic>
      <p:cxnSp>
        <p:nvCxnSpPr>
          <p:cNvPr id="21" name="20 Conector recto"/>
          <p:cNvCxnSpPr/>
          <p:nvPr/>
        </p:nvCxnSpPr>
        <p:spPr>
          <a:xfrm rot="16200000" flipH="1">
            <a:off x="2607455" y="2821777"/>
            <a:ext cx="2571768" cy="2214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rot="5400000">
            <a:off x="2786050" y="2714620"/>
            <a:ext cx="2571768" cy="2428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19" name="Picture 3" descr="E:\TESIS ING. KIRBY\FOTOS SALIDAS DE CAMPO\FOTOS MUESTREO 2 - 17 MAY 2013\IMG_07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643182"/>
            <a:ext cx="2786082" cy="2089562"/>
          </a:xfrm>
          <a:prstGeom prst="rect">
            <a:avLst/>
          </a:prstGeom>
          <a:noFill/>
        </p:spPr>
      </p:pic>
      <p:pic>
        <p:nvPicPr>
          <p:cNvPr id="86020" name="Picture 4" descr="E:\TESIS ING. KIRBY\FOTOS SALIDAS DE CAMPO\FOTOS MUESTREO 2 - 17 MAY 2013\IMG_07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2928934"/>
            <a:ext cx="2190733" cy="1643050"/>
          </a:xfrm>
          <a:prstGeom prst="rect">
            <a:avLst/>
          </a:prstGeom>
          <a:noFill/>
        </p:spPr>
      </p:pic>
      <p:sp>
        <p:nvSpPr>
          <p:cNvPr id="28" name="4 Título"/>
          <p:cNvSpPr txBox="1">
            <a:spLocks/>
          </p:cNvSpPr>
          <p:nvPr/>
        </p:nvSpPr>
        <p:spPr>
          <a:xfrm>
            <a:off x="5786446" y="1285860"/>
            <a:ext cx="2428892" cy="64294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>
                <a:solidFill>
                  <a:srgbClr val="00B050"/>
                </a:solidFill>
              </a:rPr>
              <a:t>FAUNA:</a:t>
            </a:r>
            <a:endParaRPr lang="es-ES" sz="3600" dirty="0">
              <a:solidFill>
                <a:srgbClr val="00B050"/>
              </a:solidFill>
            </a:endParaRPr>
          </a:p>
        </p:txBody>
      </p:sp>
      <p:sp>
        <p:nvSpPr>
          <p:cNvPr id="29" name="4 Título"/>
          <p:cNvSpPr txBox="1">
            <a:spLocks/>
          </p:cNvSpPr>
          <p:nvPr/>
        </p:nvSpPr>
        <p:spPr>
          <a:xfrm>
            <a:off x="642910" y="1357298"/>
            <a:ext cx="4800608" cy="64294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>
                <a:solidFill>
                  <a:srgbClr val="00B050"/>
                </a:solidFill>
              </a:rPr>
              <a:t>FL0RA:</a:t>
            </a:r>
            <a:endParaRPr lang="es-ES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72464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FISIOGRAFÍA Y SUELOS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4229907"/>
              </p:ext>
            </p:extLst>
          </p:nvPr>
        </p:nvGraphicFramePr>
        <p:xfrm>
          <a:off x="428596" y="1428736"/>
          <a:ext cx="4612339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magen" descr="I:\ \FOTOS SALIDAS DE CAMPO\FOTOS MUESTREO 1 - 23 FEB 2013\IMG_05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285860"/>
            <a:ext cx="2357454" cy="181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45" name="Picture 1" descr="E:\TESIS ING. KIRBY\FOTOS SALIDAS DE CAMPO\FOTOS MUESTREO 2 - 17 MAY 2013\IMG_0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643314"/>
            <a:ext cx="2428892" cy="1821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428596" y="1428736"/>
            <a:ext cx="4040188" cy="659352"/>
          </a:xfrm>
        </p:spPr>
        <p:txBody>
          <a:bodyPr/>
          <a:lstStyle/>
          <a:p>
            <a:pPr algn="ctr"/>
            <a:r>
              <a:rPr lang="es-ES" dirty="0" smtClean="0"/>
              <a:t>SOLEADO</a:t>
            </a:r>
            <a:endParaRPr lang="es-E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half" idx="3"/>
          </p:nvPr>
        </p:nvSpPr>
        <p:spPr>
          <a:xfrm>
            <a:off x="3786182" y="1357298"/>
            <a:ext cx="4041775" cy="654843"/>
          </a:xfrm>
        </p:spPr>
        <p:txBody>
          <a:bodyPr/>
          <a:lstStyle/>
          <a:p>
            <a:pPr algn="ctr"/>
            <a:r>
              <a:rPr lang="es-ES" dirty="0" smtClean="0"/>
              <a:t>NEBLINA </a:t>
            </a:r>
            <a:endParaRPr lang="es-ES" dirty="0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CLIMA</a:t>
            </a:r>
            <a:endParaRPr lang="es-ES" dirty="0"/>
          </a:p>
        </p:txBody>
      </p:sp>
      <p:pic>
        <p:nvPicPr>
          <p:cNvPr id="13" name="12 Marcador de contenido" descr="Descripción: D:\Marcelo\MARCELO ACT\ESPE\TESIS\FOTOS\FOTOS TOTAL\DICIEMBRE 2012\FOTOS TESIS - 15 DIC\FOTOS SALIDA DE INSPECCIÓN - 15 DIC\IMG_0170.JPG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357430"/>
            <a:ext cx="3429024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66" name="Picture 2" descr="E:\TESIS ING. KIRBY\FOTOS SALIDAS DE CAMPO\FOTOS MUESTREO 2 - 17 MAY 2013\IMG_076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428868"/>
            <a:ext cx="3786214" cy="2839660"/>
          </a:xfrm>
          <a:prstGeom prst="rect">
            <a:avLst/>
          </a:prstGeom>
          <a:noFill/>
        </p:spPr>
      </p:pic>
      <p:sp>
        <p:nvSpPr>
          <p:cNvPr id="15" name="7 Marcador de texto"/>
          <p:cNvSpPr txBox="1">
            <a:spLocks/>
          </p:cNvSpPr>
          <p:nvPr/>
        </p:nvSpPr>
        <p:spPr>
          <a:xfrm>
            <a:off x="428596" y="5429264"/>
            <a:ext cx="4040188" cy="659352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s-ES" sz="2400" dirty="0" smtClean="0">
                <a:solidFill>
                  <a:schemeClr val="tx2"/>
                </a:solidFill>
              </a:rPr>
              <a:t>15/12/2012</a:t>
            </a:r>
            <a:endParaRPr kumimoji="0" lang="es-ES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7 Marcador de texto"/>
          <p:cNvSpPr txBox="1">
            <a:spLocks/>
          </p:cNvSpPr>
          <p:nvPr/>
        </p:nvSpPr>
        <p:spPr>
          <a:xfrm>
            <a:off x="4429124" y="5357826"/>
            <a:ext cx="4040188" cy="659352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s-E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17/05/2013</a:t>
            </a:r>
            <a:endParaRPr kumimoji="0" lang="es-ES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18 Nube"/>
          <p:cNvSpPr/>
          <p:nvPr/>
        </p:nvSpPr>
        <p:spPr>
          <a:xfrm>
            <a:off x="6357950" y="357166"/>
            <a:ext cx="2571768" cy="7858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Evaporación</a:t>
            </a:r>
            <a:endParaRPr lang="es-ES" dirty="0"/>
          </a:p>
        </p:txBody>
      </p:sp>
      <p:sp>
        <p:nvSpPr>
          <p:cNvPr id="20" name="19 Flecha derecha"/>
          <p:cNvSpPr/>
          <p:nvPr/>
        </p:nvSpPr>
        <p:spPr>
          <a:xfrm rot="18288523">
            <a:off x="6122952" y="1878325"/>
            <a:ext cx="1755877" cy="345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2" descr="https://encrypted-tbn1.gstatic.com/images?q=tbn:ANd9GcS2CP93N_HIads80ce4_xEnLlnHbvt-FYFczdxmOwZ8-IUE5yza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14290"/>
            <a:ext cx="832746" cy="832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5400" b="1" dirty="0" smtClean="0">
                <a:solidFill>
                  <a:srgbClr val="00B050"/>
                </a:solidFill>
              </a:rPr>
              <a:t>Tipos de Cuencas</a:t>
            </a:r>
            <a:endParaRPr lang="es-ES" dirty="0"/>
          </a:p>
        </p:txBody>
      </p:sp>
      <p:pic>
        <p:nvPicPr>
          <p:cNvPr id="9" name="8 Marcador de contenido" descr="Descripción: http://1.bp.blogspot.com/_gTUynhkPhU4/RluAQxc8WjI/AAAAAAAAAM0/QlCArACBdtM/s640/tipos+de+C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500858" cy="4572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Elipse"/>
          <p:cNvSpPr/>
          <p:nvPr/>
        </p:nvSpPr>
        <p:spPr>
          <a:xfrm>
            <a:off x="3786182" y="1052736"/>
            <a:ext cx="4818266" cy="46805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2928926" y="5929330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accent1"/>
                </a:solidFill>
              </a:rPr>
              <a:t>Fuente: </a:t>
            </a:r>
            <a:r>
              <a:rPr lang="es-ES" sz="2400" dirty="0" err="1" smtClean="0">
                <a:solidFill>
                  <a:schemeClr val="accent1"/>
                </a:solidFill>
              </a:rPr>
              <a:t>Montilva</a:t>
            </a:r>
            <a:r>
              <a:rPr lang="es-ES" sz="2400" dirty="0" smtClean="0">
                <a:solidFill>
                  <a:schemeClr val="accent1"/>
                </a:solidFill>
              </a:rPr>
              <a:t>, 2007</a:t>
            </a:r>
            <a:endParaRPr lang="es-E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Características Físicas de un lago</a:t>
            </a:r>
            <a:endParaRPr lang="es-ES" dirty="0">
              <a:solidFill>
                <a:srgbClr val="FF0000"/>
              </a:solidFill>
            </a:endParaRPr>
          </a:p>
        </p:txBody>
      </p:sp>
      <p:graphicFrame>
        <p:nvGraphicFramePr>
          <p:cNvPr id="6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1643050"/>
          <a:ext cx="8229600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285720" y="6000768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1"/>
                </a:solidFill>
              </a:rPr>
              <a:t>Fuente: </a:t>
            </a:r>
            <a:r>
              <a:rPr lang="es-ES" sz="2400" dirty="0">
                <a:solidFill>
                  <a:schemeClr val="accent1"/>
                </a:solidFill>
              </a:rPr>
              <a:t>Molles, 2006; Smith &amp; Smith, 2006</a:t>
            </a:r>
          </a:p>
        </p:txBody>
      </p:sp>
    </p:spTree>
    <p:extLst>
      <p:ext uri="{BB962C8B-B14F-4D97-AF65-F5344CB8AC3E}">
        <p14:creationId xmlns:p14="http://schemas.microsoft.com/office/powerpoint/2010/main" xmlns="" val="11638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796086"/>
          </a:xfrm>
        </p:spPr>
        <p:txBody>
          <a:bodyPr>
            <a:normAutofit fontScale="90000"/>
          </a:bodyPr>
          <a:lstStyle/>
          <a:p>
            <a:r>
              <a:rPr lang="es-ES" sz="5400" b="1" dirty="0" smtClean="0">
                <a:solidFill>
                  <a:srgbClr val="00B050"/>
                </a:solidFill>
              </a:rPr>
              <a:t>Definición de Laguna</a:t>
            </a:r>
            <a:endParaRPr lang="es-ES" dirty="0">
              <a:solidFill>
                <a:srgbClr val="FF0000"/>
              </a:solidFill>
            </a:endParaRPr>
          </a:p>
        </p:txBody>
      </p:sp>
      <p:graphicFrame>
        <p:nvGraphicFramePr>
          <p:cNvPr id="7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6468804"/>
              </p:ext>
            </p:extLst>
          </p:nvPr>
        </p:nvGraphicFramePr>
        <p:xfrm>
          <a:off x="357158" y="1285860"/>
          <a:ext cx="8229600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755576" y="5929330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tx2"/>
                </a:solidFill>
              </a:rPr>
              <a:t>Fuente: </a:t>
            </a:r>
            <a:r>
              <a:rPr lang="es-ES" sz="2400" dirty="0">
                <a:solidFill>
                  <a:schemeClr val="tx2"/>
                </a:solidFill>
              </a:rPr>
              <a:t>Ramírez, 2010; </a:t>
            </a:r>
            <a:r>
              <a:rPr lang="es-ES" sz="2400" dirty="0" err="1">
                <a:solidFill>
                  <a:schemeClr val="tx2"/>
                </a:solidFill>
              </a:rPr>
              <a:t>Bohn</a:t>
            </a:r>
            <a:r>
              <a:rPr lang="es-ES" sz="2400" dirty="0">
                <a:solidFill>
                  <a:schemeClr val="tx2"/>
                </a:solidFill>
              </a:rPr>
              <a:t>, Perillo &amp; </a:t>
            </a:r>
            <a:r>
              <a:rPr lang="es-ES" sz="2400" dirty="0" err="1">
                <a:solidFill>
                  <a:schemeClr val="tx2"/>
                </a:solidFill>
              </a:rPr>
              <a:t>Piccolo</a:t>
            </a:r>
            <a:r>
              <a:rPr lang="es-ES" sz="2400" dirty="0">
                <a:solidFill>
                  <a:schemeClr val="tx2"/>
                </a:solidFill>
              </a:rPr>
              <a:t>, 2004</a:t>
            </a:r>
          </a:p>
        </p:txBody>
      </p:sp>
    </p:spTree>
    <p:extLst>
      <p:ext uri="{BB962C8B-B14F-4D97-AF65-F5344CB8AC3E}">
        <p14:creationId xmlns:p14="http://schemas.microsoft.com/office/powerpoint/2010/main" xmlns="" val="28978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15859398"/>
              </p:ext>
            </p:extLst>
          </p:nvPr>
        </p:nvGraphicFramePr>
        <p:xfrm>
          <a:off x="395536" y="404664"/>
          <a:ext cx="8229600" cy="5610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"/>
          <p:cNvSpPr/>
          <p:nvPr/>
        </p:nvSpPr>
        <p:spPr>
          <a:xfrm>
            <a:off x="2843808" y="5678582"/>
            <a:ext cx="3260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tx2"/>
                </a:solidFill>
              </a:rPr>
              <a:t>Fuente: </a:t>
            </a:r>
            <a:r>
              <a:rPr lang="es-ES" sz="2400" dirty="0" smtClean="0">
                <a:solidFill>
                  <a:schemeClr val="tx2"/>
                </a:solidFill>
              </a:rPr>
              <a:t>Castillo, 1992</a:t>
            </a:r>
            <a:endParaRPr lang="es-E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/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Eutrofización</a:t>
            </a: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611560" y="2285992"/>
            <a:ext cx="2031615" cy="84705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Lago limpio (Oligotrófico)</a:t>
            </a:r>
            <a:endParaRPr lang="es-ES" sz="2100" dirty="0"/>
          </a:p>
        </p:txBody>
      </p:sp>
      <p:sp>
        <p:nvSpPr>
          <p:cNvPr id="5" name="4 Flecha derecha"/>
          <p:cNvSpPr/>
          <p:nvPr/>
        </p:nvSpPr>
        <p:spPr>
          <a:xfrm>
            <a:off x="3000364" y="2214553"/>
            <a:ext cx="1501987" cy="918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 redondeado"/>
          <p:cNvSpPr/>
          <p:nvPr/>
        </p:nvSpPr>
        <p:spPr>
          <a:xfrm>
            <a:off x="4786314" y="2285992"/>
            <a:ext cx="3718687" cy="71438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Pantano o ciénaga</a:t>
            </a:r>
            <a:endParaRPr lang="es-ES" sz="21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611560" y="3571876"/>
            <a:ext cx="2031615" cy="928694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Proceso natural</a:t>
            </a:r>
            <a:endParaRPr lang="es-ES" sz="2100" dirty="0"/>
          </a:p>
        </p:txBody>
      </p:sp>
      <p:sp>
        <p:nvSpPr>
          <p:cNvPr id="8" name="7 Flecha derecha"/>
          <p:cNvSpPr/>
          <p:nvPr/>
        </p:nvSpPr>
        <p:spPr>
          <a:xfrm>
            <a:off x="3071802" y="3500437"/>
            <a:ext cx="1501987" cy="918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 redondeado"/>
          <p:cNvSpPr/>
          <p:nvPr/>
        </p:nvSpPr>
        <p:spPr>
          <a:xfrm>
            <a:off x="4857752" y="3571876"/>
            <a:ext cx="3718687" cy="71438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Se cubren y tapan los lagos</a:t>
            </a:r>
            <a:endParaRPr lang="es-ES" sz="2100" dirty="0"/>
          </a:p>
        </p:txBody>
      </p:sp>
      <p:sp>
        <p:nvSpPr>
          <p:cNvPr id="11" name="10 Rectángulo"/>
          <p:cNvSpPr/>
          <p:nvPr/>
        </p:nvSpPr>
        <p:spPr>
          <a:xfrm>
            <a:off x="2643174" y="5214950"/>
            <a:ext cx="492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tx2"/>
                </a:solidFill>
              </a:rPr>
              <a:t>Fuente: </a:t>
            </a:r>
            <a:r>
              <a:rPr lang="es-ES" sz="2400" dirty="0" err="1">
                <a:solidFill>
                  <a:schemeClr val="tx2"/>
                </a:solidFill>
              </a:rPr>
              <a:t>Spiro</a:t>
            </a:r>
            <a:r>
              <a:rPr lang="es-ES" sz="2400" dirty="0">
                <a:solidFill>
                  <a:schemeClr val="tx2"/>
                </a:solidFill>
              </a:rPr>
              <a:t> &amp; </a:t>
            </a:r>
            <a:r>
              <a:rPr lang="es-ES" sz="2400" dirty="0" err="1">
                <a:solidFill>
                  <a:schemeClr val="tx2"/>
                </a:solidFill>
              </a:rPr>
              <a:t>Stigliani</a:t>
            </a:r>
            <a:r>
              <a:rPr lang="es-ES" sz="2400" dirty="0">
                <a:solidFill>
                  <a:schemeClr val="tx2"/>
                </a:solidFill>
              </a:rPr>
              <a:t>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2464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Toma de Puntos GPS</a:t>
            </a:r>
            <a:endParaRPr lang="es-ES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500034" y="1285860"/>
            <a:ext cx="4040188" cy="659352"/>
          </a:xfrm>
        </p:spPr>
        <p:txBody>
          <a:bodyPr/>
          <a:lstStyle/>
          <a:p>
            <a:pPr algn="ctr"/>
            <a:r>
              <a:rPr lang="es-ES" dirty="0" smtClean="0"/>
              <a:t>BASE MAPAGUIÑA</a:t>
            </a:r>
            <a:endParaRPr lang="es-E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half" idx="3"/>
          </p:nvPr>
        </p:nvSpPr>
        <p:spPr>
          <a:xfrm>
            <a:off x="4643438" y="1214422"/>
            <a:ext cx="4041775" cy="654843"/>
          </a:xfrm>
        </p:spPr>
        <p:txBody>
          <a:bodyPr/>
          <a:lstStyle/>
          <a:p>
            <a:pPr algn="ctr"/>
            <a:r>
              <a:rPr lang="es-ES" dirty="0" smtClean="0"/>
              <a:t>MÓVIL (RÓVER)</a:t>
            </a:r>
            <a:endParaRPr lang="es-ES" dirty="0"/>
          </a:p>
        </p:txBody>
      </p:sp>
      <p:pic>
        <p:nvPicPr>
          <p:cNvPr id="12" name="11 Marcador de contenido" descr="Descripción: C:\Users\User\Desktop\FLASH 20 OCT\FOTOS OCT 2013\IMG_1169.JPG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214554"/>
            <a:ext cx="2364971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Descripción: F:\TESIS ING. KIRBY\FOTOS SALIDAS DE CAMPO\FOTOS MUESTREO 1 - 23 FEB 2013\IMG_05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4572008"/>
            <a:ext cx="2357454" cy="168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I:\SALIDAS DE CAMPO\FOTOS SALIDAS DE CAMPO\FOTOS MUESTREO 1 - 23 FEB 2013\IMG_052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3816424" cy="346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ipse 1"/>
          <p:cNvSpPr/>
          <p:nvPr/>
        </p:nvSpPr>
        <p:spPr>
          <a:xfrm>
            <a:off x="6689606" y="3789040"/>
            <a:ext cx="402674" cy="526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5400" b="1" dirty="0" smtClean="0">
                <a:solidFill>
                  <a:srgbClr val="00B050"/>
                </a:solidFill>
              </a:rPr>
              <a:t>Toma de Muestras</a:t>
            </a:r>
            <a:endParaRPr lang="es-ES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64972780"/>
              </p:ext>
            </p:extLst>
          </p:nvPr>
        </p:nvGraphicFramePr>
        <p:xfrm>
          <a:off x="457200" y="1357299"/>
          <a:ext cx="8229600" cy="496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3985" y="332656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Introducción</a:t>
            </a:r>
            <a:endParaRPr lang="es-EC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70050586"/>
              </p:ext>
            </p:extLst>
          </p:nvPr>
        </p:nvGraphicFramePr>
        <p:xfrm>
          <a:off x="323528" y="1196752"/>
          <a:ext cx="5184576" cy="512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Flecha derecha"/>
          <p:cNvSpPr/>
          <p:nvPr/>
        </p:nvSpPr>
        <p:spPr>
          <a:xfrm>
            <a:off x="5592738" y="2251687"/>
            <a:ext cx="73200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0" name="Picture 2" descr="I:\SALIDAS DE CAMPO\FOTOS SALIDAS DE CAMPO\FOTOS MUESTREO 1 - 23 FEB 2013\IMG_05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6430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derecha"/>
          <p:cNvSpPr/>
          <p:nvPr/>
        </p:nvSpPr>
        <p:spPr>
          <a:xfrm>
            <a:off x="5643570" y="4857760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9 Imagen" descr="http://3.bp.blogspot.com/_KGhu7uNajfQ/TNA5z4J1NdI/AAAAAAAAAXY/uCEvRPbiKuo/s1600/cu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4214818"/>
            <a:ext cx="214314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91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ÍNDICE DE CALIDAD DE AGUA (ICA)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/>
          <a:lstStyle/>
          <a:p>
            <a:pPr algn="just"/>
            <a:r>
              <a:rPr lang="es-ES" dirty="0" smtClean="0"/>
              <a:t>Se determina a partir de parámetros físico-químicos.</a:t>
            </a:r>
          </a:p>
          <a:p>
            <a:pPr algn="just"/>
            <a:r>
              <a:rPr lang="es-ES" dirty="0" smtClean="0"/>
              <a:t>un solo valor la información de la calidad de agua.</a:t>
            </a:r>
          </a:p>
          <a:p>
            <a:pPr algn="just"/>
            <a:r>
              <a:rPr lang="es-ES" dirty="0" smtClean="0"/>
              <a:t>Entre 0 y 100.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4" name="11 Marcador de contenido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140968"/>
            <a:ext cx="32861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115616" y="5819490"/>
            <a:ext cx="6953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tx2"/>
                </a:solidFill>
              </a:rPr>
              <a:t>Fuente: </a:t>
            </a:r>
            <a:r>
              <a:rPr lang="es-ES" sz="2400" dirty="0" err="1">
                <a:solidFill>
                  <a:schemeClr val="tx2"/>
                </a:solidFill>
              </a:rPr>
              <a:t>Rizzardo</a:t>
            </a:r>
            <a:r>
              <a:rPr lang="es-ES" sz="2400" dirty="0">
                <a:solidFill>
                  <a:schemeClr val="tx2"/>
                </a:solidFill>
              </a:rPr>
              <a:t>, 2012; Castillo &amp; Rodríguez,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/>
              <a:t>Tabla 1. Factores de Ponderación </a:t>
            </a:r>
            <a:r>
              <a:rPr lang="es-EC" sz="2800" dirty="0" smtClean="0">
                <a:solidFill>
                  <a:srgbClr val="00B050"/>
                </a:solidFill>
              </a:rPr>
              <a:t>REVISAR FUENTE</a:t>
            </a:r>
            <a:endParaRPr lang="es-EC" sz="2800" dirty="0">
              <a:solidFill>
                <a:srgbClr val="00B050"/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997712"/>
            <a:ext cx="3714776" cy="542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3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500042"/>
            <a:ext cx="8715436" cy="648072"/>
          </a:xfrm>
        </p:spPr>
        <p:txBody>
          <a:bodyPr>
            <a:noAutofit/>
          </a:bodyPr>
          <a:lstStyle/>
          <a:p>
            <a:pPr algn="ctr"/>
            <a:r>
              <a:rPr lang="es-EC" sz="4400" dirty="0" smtClean="0"/>
              <a:t>Tabla 2. Ecuaciones de los Parámetros</a:t>
            </a:r>
            <a:endParaRPr lang="es-EC" sz="4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753" y="1283176"/>
            <a:ext cx="59245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1115616" y="6093068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tx2"/>
                </a:solidFill>
              </a:rPr>
              <a:t>Fuente: </a:t>
            </a:r>
            <a:r>
              <a:rPr lang="es-ES" sz="2000" dirty="0" smtClean="0">
                <a:solidFill>
                  <a:schemeClr val="tx2"/>
                </a:solidFill>
              </a:rPr>
              <a:t>Fundación de Sanidad Nacional de Estados Unidos, 2009</a:t>
            </a:r>
            <a:endParaRPr lang="es-E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8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928662" y="428604"/>
            <a:ext cx="6587686" cy="52058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0" i="0" u="none" strike="noStrike" kern="1200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CÁLCULO DEL ICA</a:t>
            </a:r>
            <a:endParaRPr kumimoji="0" lang="es-EC" sz="4400" b="0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4 Marcador de contenido"/>
          <p:cNvSpPr txBox="1">
            <a:spLocks/>
          </p:cNvSpPr>
          <p:nvPr/>
        </p:nvSpPr>
        <p:spPr>
          <a:xfrm>
            <a:off x="571472" y="3429000"/>
            <a:ext cx="8229600" cy="64294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xmlns="" val="846881958"/>
              </p:ext>
            </p:extLst>
          </p:nvPr>
        </p:nvGraphicFramePr>
        <p:xfrm>
          <a:off x="2051720" y="1121612"/>
          <a:ext cx="3672408" cy="525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derecha"/>
          <p:cNvSpPr/>
          <p:nvPr/>
        </p:nvSpPr>
        <p:spPr>
          <a:xfrm>
            <a:off x="5632608" y="5717372"/>
            <a:ext cx="45156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Nube"/>
          <p:cNvSpPr/>
          <p:nvPr/>
        </p:nvSpPr>
        <p:spPr>
          <a:xfrm>
            <a:off x="6300192" y="5467339"/>
            <a:ext cx="2285984" cy="7143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Temperatura</a:t>
            </a:r>
            <a:endParaRPr lang="es-ES" dirty="0"/>
          </a:p>
        </p:txBody>
      </p:sp>
      <p:sp>
        <p:nvSpPr>
          <p:cNvPr id="7" name="6 Elipse"/>
          <p:cNvSpPr/>
          <p:nvPr/>
        </p:nvSpPr>
        <p:spPr>
          <a:xfrm>
            <a:off x="1989270" y="5574496"/>
            <a:ext cx="3429024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Cuadro 1. Categorías del Índice de Calidad del Agua</a:t>
            </a:r>
            <a:endParaRPr lang="es-ES" dirty="0"/>
          </a:p>
        </p:txBody>
      </p:sp>
      <p:pic>
        <p:nvPicPr>
          <p:cNvPr id="7" name="6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143116"/>
            <a:ext cx="6286544" cy="34290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4 Marcador de contenido"/>
          <p:cNvSpPr txBox="1">
            <a:spLocks/>
          </p:cNvSpPr>
          <p:nvPr/>
        </p:nvSpPr>
        <p:spPr>
          <a:xfrm>
            <a:off x="374848" y="5733256"/>
            <a:ext cx="8229600" cy="64294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s-ES" sz="2800" dirty="0" err="1">
                <a:solidFill>
                  <a:schemeClr val="tx2"/>
                </a:solidFill>
              </a:rPr>
              <a:t>Reolón</a:t>
            </a:r>
            <a:r>
              <a:rPr lang="es-ES" sz="2800" dirty="0">
                <a:solidFill>
                  <a:schemeClr val="tx2"/>
                </a:solidFill>
              </a:rPr>
              <a:t>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Pergamino horizontal"/>
          <p:cNvSpPr/>
          <p:nvPr/>
        </p:nvSpPr>
        <p:spPr>
          <a:xfrm>
            <a:off x="571472" y="1928802"/>
            <a:ext cx="7572428" cy="321471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b="1" dirty="0" smtClean="0"/>
              <a:t>METODOLOGÍA</a:t>
            </a:r>
            <a:endParaRPr lang="es-E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931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14546" y="214290"/>
          <a:ext cx="4429156" cy="6384094"/>
        </p:xfrm>
        <a:graphic>
          <a:graphicData uri="http://schemas.openxmlformats.org/presentationml/2006/ole">
            <p:oleObj spid="_x0000_s93196" r:id="rId3" imgW="6899689" imgH="995326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928662" y="428604"/>
            <a:ext cx="6587686" cy="52058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0" i="0" u="none" strike="noStrike" kern="1200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CÁLCULO DEL ICA</a:t>
            </a:r>
            <a:endParaRPr kumimoji="0" lang="es-EC" sz="4400" b="0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4 Marcador de contenido"/>
          <p:cNvSpPr txBox="1">
            <a:spLocks/>
          </p:cNvSpPr>
          <p:nvPr/>
        </p:nvSpPr>
        <p:spPr>
          <a:xfrm>
            <a:off x="571472" y="3429000"/>
            <a:ext cx="8229600" cy="64294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357430"/>
            <a:ext cx="785664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785786" y="1500174"/>
            <a:ext cx="7858180" cy="52058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0" i="0" u="none" strike="noStrike" kern="1200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Tabla 3. Cálculo del ICA de un Punto de Muestreo </a:t>
            </a:r>
            <a:r>
              <a:rPr kumimoji="0" lang="es-EC" sz="3200" b="0" i="0" u="none" strike="noStrike" kern="1200" cap="none" spc="0" normalizeH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ARREGLAR UNIDADES US/CM</a:t>
            </a:r>
            <a:endParaRPr kumimoji="0" lang="es-EC" sz="3200" b="0" i="0" u="none" strike="noStrike" kern="1200" cap="none" spc="0" normalizeH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Estrella de 7 puntas"/>
          <p:cNvSpPr/>
          <p:nvPr/>
        </p:nvSpPr>
        <p:spPr>
          <a:xfrm>
            <a:off x="1214414" y="5786454"/>
            <a:ext cx="2643206" cy="64294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ICA = </a:t>
            </a:r>
            <a:r>
              <a:rPr lang="es-ES" dirty="0" smtClean="0"/>
              <a:t>81,84 </a:t>
            </a:r>
            <a:endParaRPr lang="es-ES" b="1" dirty="0"/>
          </a:p>
        </p:txBody>
      </p:sp>
      <p:sp>
        <p:nvSpPr>
          <p:cNvPr id="7" name="6 Estrella de 7 puntas"/>
          <p:cNvSpPr/>
          <p:nvPr/>
        </p:nvSpPr>
        <p:spPr>
          <a:xfrm>
            <a:off x="5429256" y="5786454"/>
            <a:ext cx="2714644" cy="64294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Aceptable </a:t>
            </a:r>
            <a:endParaRPr lang="es-ES" b="1" dirty="0"/>
          </a:p>
        </p:txBody>
      </p:sp>
      <p:sp>
        <p:nvSpPr>
          <p:cNvPr id="8" name="7 Flecha derecha"/>
          <p:cNvSpPr/>
          <p:nvPr/>
        </p:nvSpPr>
        <p:spPr>
          <a:xfrm>
            <a:off x="4071934" y="5929330"/>
            <a:ext cx="121444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786710" y="5286388"/>
            <a:ext cx="78581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6227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Parámetros “in situ”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6276870"/>
              </p:ext>
            </p:extLst>
          </p:nvPr>
        </p:nvGraphicFramePr>
        <p:xfrm>
          <a:off x="457200" y="1484784"/>
          <a:ext cx="8291264" cy="483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109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Parámetros “in situ”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65826995"/>
              </p:ext>
            </p:extLst>
          </p:nvPr>
        </p:nvGraphicFramePr>
        <p:xfrm>
          <a:off x="457200" y="1484784"/>
          <a:ext cx="8291264" cy="483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3796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Identificación del Problema</a:t>
            </a:r>
            <a:endParaRPr lang="es-ES" dirty="0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285861"/>
          <a:ext cx="8229600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1 Título"/>
          <p:cNvSpPr txBox="1">
            <a:spLocks/>
          </p:cNvSpPr>
          <p:nvPr/>
        </p:nvSpPr>
        <p:spPr>
          <a:xfrm>
            <a:off x="357158" y="5572140"/>
            <a:ext cx="2702674" cy="2960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IMPORTANCIA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3500430" y="5357826"/>
            <a:ext cx="292895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s://encrypted-tbn2.gstatic.com/images?q=tbn:ANd9GcQv_BJeguVr1eRffjm2tHqKnWScbysXPMykIoFcheDSZNdxxxsKwSVYhiW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40" y="4857760"/>
            <a:ext cx="1428760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User\Desktop\FOTOS CÁMARA 16 JULIO\DCIM\113___06\IMG_0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000100" y="5500702"/>
            <a:ext cx="7851648" cy="88357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ANÁLISIS</a:t>
            </a:r>
            <a:r>
              <a:rPr kumimoji="0" lang="es-EC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EL LABORATORIO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Parámetros en el laboratorio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7043758" cy="4911824"/>
          </a:xfrm>
        </p:spPr>
        <p:txBody>
          <a:bodyPr/>
          <a:lstStyle/>
          <a:p>
            <a:endParaRPr lang="es-EC" dirty="0"/>
          </a:p>
        </p:txBody>
      </p:sp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8473260"/>
              </p:ext>
            </p:extLst>
          </p:nvPr>
        </p:nvGraphicFramePr>
        <p:xfrm>
          <a:off x="457200" y="1268760"/>
          <a:ext cx="80752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098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Parámetros en el laboratorio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/>
          <a:lstStyle/>
          <a:p>
            <a:endParaRPr lang="es-EC" dirty="0"/>
          </a:p>
        </p:txBody>
      </p:sp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98356256"/>
              </p:ext>
            </p:extLst>
          </p:nvPr>
        </p:nvGraphicFramePr>
        <p:xfrm>
          <a:off x="457200" y="1268760"/>
          <a:ext cx="80752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80818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928694"/>
          </a:xfrm>
        </p:spPr>
        <p:txBody>
          <a:bodyPr/>
          <a:lstStyle/>
          <a:p>
            <a:r>
              <a:rPr lang="es-EC" dirty="0" smtClean="0"/>
              <a:t>Parámetros en el laboratorio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90105478"/>
              </p:ext>
            </p:extLst>
          </p:nvPr>
        </p:nvGraphicFramePr>
        <p:xfrm>
          <a:off x="457200" y="1643050"/>
          <a:ext cx="8075240" cy="4882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320480" cy="62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>
                <a:solidFill>
                  <a:srgbClr val="00B050"/>
                </a:solidFill>
              </a:rPr>
              <a:t>DIFERENCIAS ENTRE IDW </a:t>
            </a:r>
            <a:r>
              <a:rPr lang="es-ES" sz="3600" b="1" dirty="0">
                <a:solidFill>
                  <a:srgbClr val="00B050"/>
                </a:solidFill>
              </a:rPr>
              <a:t>y </a:t>
            </a:r>
            <a:r>
              <a:rPr lang="es-ES" sz="3600" b="1" dirty="0" smtClean="0">
                <a:solidFill>
                  <a:srgbClr val="00B050"/>
                </a:solidFill>
              </a:rPr>
              <a:t>KRIGING:</a:t>
            </a:r>
            <a:endParaRPr lang="es-ES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0267" y="1386533"/>
            <a:ext cx="2852183" cy="20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0267" y="3618781"/>
            <a:ext cx="2835771" cy="201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252162" y="5929330"/>
            <a:ext cx="4762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 algn="ctr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s-ES" sz="2000" dirty="0">
                <a:solidFill>
                  <a:schemeClr val="tx2"/>
                </a:solidFill>
              </a:rPr>
              <a:t>Fuente: Business </a:t>
            </a:r>
            <a:r>
              <a:rPr lang="es-ES" sz="2000" dirty="0" err="1">
                <a:solidFill>
                  <a:schemeClr val="tx2"/>
                </a:solidFill>
              </a:rPr>
              <a:t>Intelligence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Solutions</a:t>
            </a:r>
            <a:endParaRPr lang="es-EC" sz="2000" dirty="0">
              <a:solidFill>
                <a:schemeClr val="tx2"/>
              </a:solidFill>
            </a:endParaRPr>
          </a:p>
        </p:txBody>
      </p:sp>
      <p:sp>
        <p:nvSpPr>
          <p:cNvPr id="3" name="2 Elipse"/>
          <p:cNvSpPr/>
          <p:nvPr/>
        </p:nvSpPr>
        <p:spPr>
          <a:xfrm>
            <a:off x="6282355" y="2682677"/>
            <a:ext cx="28803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/>
          <p:cNvSpPr/>
          <p:nvPr/>
        </p:nvSpPr>
        <p:spPr>
          <a:xfrm>
            <a:off x="6290739" y="4842917"/>
            <a:ext cx="28803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xmlns="" val="685925325"/>
              </p:ext>
            </p:extLst>
          </p:nvPr>
        </p:nvGraphicFramePr>
        <p:xfrm>
          <a:off x="449708" y="2021142"/>
          <a:ext cx="4680520" cy="1021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xmlns="" val="3683249806"/>
              </p:ext>
            </p:extLst>
          </p:nvPr>
        </p:nvGraphicFramePr>
        <p:xfrm>
          <a:off x="365484" y="3779867"/>
          <a:ext cx="4800747" cy="1691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5 Flecha derecha"/>
          <p:cNvSpPr/>
          <p:nvPr/>
        </p:nvSpPr>
        <p:spPr>
          <a:xfrm>
            <a:off x="4266131" y="2538661"/>
            <a:ext cx="180020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61068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832648" cy="645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Pergamino horizontal"/>
          <p:cNvSpPr/>
          <p:nvPr/>
        </p:nvSpPr>
        <p:spPr>
          <a:xfrm>
            <a:off x="857224" y="1928802"/>
            <a:ext cx="7286676" cy="321471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b="1" dirty="0" smtClean="0"/>
              <a:t>RESULTADOS</a:t>
            </a:r>
            <a:endParaRPr lang="es-E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85860"/>
            <a:ext cx="8229600" cy="561228"/>
          </a:xfrm>
        </p:spPr>
        <p:txBody>
          <a:bodyPr>
            <a:noAutofit/>
          </a:bodyPr>
          <a:lstStyle/>
          <a:p>
            <a:r>
              <a:rPr lang="es-ES" sz="4000" dirty="0" smtClean="0">
                <a:solidFill>
                  <a:srgbClr val="00B050"/>
                </a:solidFill>
              </a:rPr>
              <a:t>Profundidad de los puntos de muestreo del centro de la laguna de </a:t>
            </a:r>
            <a:r>
              <a:rPr lang="es-ES" sz="4000" dirty="0" err="1" smtClean="0">
                <a:solidFill>
                  <a:srgbClr val="00B050"/>
                </a:solidFill>
              </a:rPr>
              <a:t>Mapaguiña</a:t>
            </a:r>
            <a:endParaRPr lang="es-ES" sz="4000" dirty="0">
              <a:solidFill>
                <a:srgbClr val="00B050"/>
              </a:solidFill>
            </a:endParaRPr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010241"/>
            <a:ext cx="4857784" cy="451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Elipse"/>
          <p:cNvSpPr/>
          <p:nvPr/>
        </p:nvSpPr>
        <p:spPr>
          <a:xfrm>
            <a:off x="5857884" y="6143644"/>
            <a:ext cx="64294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/>
              <a:t>Tabla. </a:t>
            </a:r>
            <a:r>
              <a:rPr lang="es-ES" sz="4000" dirty="0" smtClean="0"/>
              <a:t>Resultados ICA Segunda Campaña</a:t>
            </a:r>
            <a:endParaRPr lang="es-ES" sz="4000" b="1" dirty="0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736"/>
            <a:ext cx="685596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Pergamino horizontal"/>
          <p:cNvSpPr/>
          <p:nvPr/>
        </p:nvSpPr>
        <p:spPr>
          <a:xfrm>
            <a:off x="1307923" y="5715016"/>
            <a:ext cx="2643206" cy="78581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Promedio ICA= 80,72</a:t>
            </a:r>
            <a:endParaRPr lang="es-ES" dirty="0"/>
          </a:p>
        </p:txBody>
      </p:sp>
      <p:sp>
        <p:nvSpPr>
          <p:cNvPr id="5" name="4 Pergamino horizontal"/>
          <p:cNvSpPr/>
          <p:nvPr/>
        </p:nvSpPr>
        <p:spPr>
          <a:xfrm>
            <a:off x="5640150" y="5679297"/>
            <a:ext cx="2643206" cy="78581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Aceptable</a:t>
            </a:r>
            <a:endParaRPr lang="es-ES" dirty="0"/>
          </a:p>
        </p:txBody>
      </p:sp>
      <p:sp>
        <p:nvSpPr>
          <p:cNvPr id="6" name="5 Flecha derecha"/>
          <p:cNvSpPr/>
          <p:nvPr/>
        </p:nvSpPr>
        <p:spPr>
          <a:xfrm>
            <a:off x="4139952" y="5893611"/>
            <a:ext cx="1285884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http://www.laprensa.com.ec/imagenes3/fotonoticias/achupallas%2014-06-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00034" y="428604"/>
            <a:ext cx="8229600" cy="510334"/>
          </a:xfrm>
          <a:prstGeom prst="rect">
            <a:avLst/>
          </a:prstGeom>
        </p:spPr>
        <p:txBody>
          <a:bodyPr vert="horz" lIns="0" rIns="0" bIns="0" anchor="b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0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JUSTIFICACIÓN E IMPORTANCIA</a:t>
            </a:r>
            <a:endParaRPr kumimoji="0" lang="es-ES" sz="5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3970" name="AutoShape 2" descr="data:image/jpeg;base64,/9j/4AAQSkZJRgABAQAAAQABAAD/2wCEAAkGBhQSERUUEhQWFRUVGBcYGBcWGBoXGBgYGhYVGhgYFRgZHCYeFxkjGRwXHy8hIycpLCwsFx4xNTAqNSYrLCkBCQoKDgwOGg8PGikcHB0pKSwpKSksLCksKSwsKSwpKSwpLCksLCkpKSkpKSwpLCwpKSwsLCkpLCkpKSkpKSkpKf/AABEIAMMBAgMBIgACEQEDEQH/xAAbAAABBQEBAAAAAAAAAAAAAAAEAAIDBQYBB//EAEIQAAECBQIEAwUGBAQGAgMAAAECEQADEiExBEEFIlFhBhNxBzKBkaEUQlKx0eFissHwFSNy8TNTgpKiszSjFiR0/8QAGQEBAQEBAQEAAAAAAAAAAAAAAAECAwQF/8QAJREAAgICAgEEAgMAAAAAAAAAAAECERIhAzFBBBMiUTJhM3GR/9oADAMBAAIRAxEAPwD2nVamhrO8D/4kfw/U/pDuJYHqfygGADf8SP4fqf0hf4ifwj5/tAjx0QAWOIHoPmf0jo156D5/tAcJ4AM+39vr+0d+3Hp9YEhQAZ9u7fWF9s7fWBBHYAK+29o6NX2gUR2ACvtXaOjU9oEeHAwAT9pjvnwNXHfMgAjz475sDBcdC4AJ82O+ZAwVDguAJ/MhVxDVCeAJ64VcRPCqgCWuOeZEVUKAJfMjnnQwQgmAH+Z2jtcNAjsAdCjDgYaI6jMAPhQoUAA8Twn4xXrmhIJVYJBJ7ABz9In4xrCmZKRSSF13awUkJIBOzioQDxCfRJmL/AhZdnAZBLkbjtAAfDPEKJyxLYiZTMWoZCQicZTE9SbjtFq8YLwzxVCZq56iz6LzSlILuFqmTQAclN7Ru0LBAIwQCPQhxAg6qOgxyOpgU68dCo5HWgBVR1/7/v8Au8ZtfjJNUooQTLmKSgkulSSVM7ejMDcvFtr9ckSFrBLUlilnc+6Q/R6u1J6QJYZKmhSQpJdKgCCLgg4Yw2ZrEJUlKlAKWSEpJuogPb+9oyXAtb5eolSpZKklKpS5YPJKKSFJUgCwSWUc4eKvxDP8zXTZmBppkgAiyjQtFRDj7tbMPevexgSz0cR2GaadWhKh95KVf9yQcG4zEggaEI7FPxXi5RPkSkLSklaDMCmvLUVhknCVOn1aLpoEE8dgWfxFEtRSslLXchks6XIV8YLECih4hojsAPhRTcY46JM2Sn8cylWLA2f4FvnFpptSlaakFwXDjsSD+UATPCqih1/EJwmzJQTSlaCiUsXpX5dSCrsSSkDrK7xzwlNIkoEyYZhmKmKlk+95Ypsru5MAX9UIrhq1AAnoCfkHiiT4ul1SioUypsnzQt35vMQkIbcsp/hAF/VCeGhQOCD6Q5KnxAHQY68chPAD2jqIYTGa8H+MRq5i5ahStNSwnP8Al1JCXIs4cfOANZChQoAy3izUBGo0blnVN9CyUlvX9Ip/GhWJaaSeYqlEdSrY3sDTk2t3iL2u6ky/siwWKZi1D1AQYg8ba99G7geZLExILPUFoWlnu4BIxvAjMR4Q1fl6tFfuoE6WU2JpVLm1B8Hb1cR6h4R/+DpgP+UkdMOP6E/GPEpE1pg3u75wPrePZfD3E0J0CFpWD5cok3dinYjLO3ziGU6DuFcclzkqUFAUzVyr2cgmlnySm/wME6vVBKJpqvLQolmKk8pax+YjxdPEC4SgsHC7fjLizWs+RE0njcwLmKWalLSUrcu4JG/UFi/rGc/BbPUPCfGTqETVEufNexcBK0IICezgn4wX4h1/k6dSgCSrkDZDg3D5Zoyfs017Vyc1GoHpQAL9iPkx6wb7Qp4CJaamIJU17vaNXopkOFcVImuMKmIWQQAPed7e65fGymjeGWnVaGUSohJqUUnJNZDKG4GSP1jzSQGdg+CA5G+Hg/h2pnhMoIUQpHmCwLhK6SQ3qP8AyMZUiF3oEtMDKSkiYUKqVYpJWkh8OwcPvnMG+JpaalVEgkAquGpsmoJI5SVJyN6u0UWiJM5prJRMmJCmdhdlvv8AfXbv2i78V1LWgWUy1ywpN2Kg4DAe47FhuSN42QuvCXGVTFTJRBKEqWZUxyakCiynuCxKsdRtBnizjK9NJQtDc02WhRIelJqJIH4uW0U3g/QpCEgBQKZoWXJqFIBAcAcr1WNjeHe0XUtJSkAVBlpd9lAH+EkMC0C2UXtJmf8A7QZRKVISpOBTkGlQucVdi8bfwlxkajTpYkrlpSle9wmxfdwH7PHjvE9VUpJQSXTvcuS5fs5No9A9m0wqSCCbIX5gcsSZryS2x/4g+fQRCJ7IPH3FwieoBRIpQlSGdJIKixHWk99sNG54QD5EoEufLRcBvujY4s0ec+0GWTMUR90pJbBABCTi29sYO8ekcNH+TLB/5aB/4pcfDEDS7KDxtxtclPltyTEK5rg1ilSKTvdKgRm4gaZ4zJ0ZrChNOnK6yGSpV02vmp/rAHtWUSJP8IWrcO5Skjpmg/AxjeMcQNEsF7yEgX/jWrmy5yGPUGKZbIFeI5qyy1lRqUpyXuQH9BYFo9Q9nOtq05luSUUquXLLSC/pUPrHicqaxj0X2c8WZYS3PMUAo7BA+6zgOevQRWSLNL4u1nky5huLhSLuKxNSoFBL3IJLG1ok8HpHlySbFCtSlIbIK1EjFhj/ALREPjmWFoUlzUECbszJWEKv6HG4LRP4KnVJDIZKUqU75XMmrUbPghy/eIbRc+JQTpZoSoBSksCSR3IcbkAx5HrJi0zJAK6QiVLpcnkSUKIYfE/MPHsusJocXpL/ANC2z3+RjwriM0zSE4KE0hRs6Umz/wDS5+m0CSNhqfEy5R1CJJUB/leXVbmRS6bWYg3bpGg9nnG1TJSkTlOsLXTdypLl27Ag/WPLZ+vK5kxQIYghhglhdo13s94w3IpJUEkrBDWCUTFF8dBnqIETPR9JxlMyfNkgXlBBJsxqDsPSD3jDeEJCSsKrqWVEk/ePKtRCywAuXsMEZjbBUDZDxETCj/JKAr+MOGYuO12uYwfgVIPFJyhgyCEAJpSJfmy6ABsyWB7hXSNzxKkyZnmNRSan6b4/t4wvs4lEawkqqPkTEqd3dE9ACiDglJB+MCPs9NhQoUCnmntnDp0g/jmfHkTGN4sVK0MhmJIWouf4iOrAUgMMikxrvbd7ml/1zf5Ex5hxPXrVKlSyRRLCmYXuokufV9oLsw+wTTe856FotRxNQQpH3fqzEEC+GMVMhNxE613Pf+/hFaMk8hNwQ3q0SKyW73geWWFv7+ESJJb6xjHZS04JxdWmWmYljSXa7Y3Yh94P4h4lVPQUr/GpSQNgbkX794zyS+YdKReNUWyylQXp5xSQdyGiukLY3g5CcRxlHZUy208wCYFHZQLeg/WLDXLCQC6gBNWsENZXlES23BqIPwikmzSb9v2h03UlRBL4b5bDoI3F7DNV4Z1oTqSki8xAxdloCXNv4S57KET+0GQDplFgSkOzdQpJJ9Ln/pjJcP1tExKklin9nF+saDxDxgT08ktXuqHvB7lBe2zpDfGNEPLV3LiPQvZ0VJDoJdRSlSWBBDFqiTa5JBHQxjpWiNbEYjY8DSqXdCine2cEdOhPziMiQz2iFtRZ2IzsecsG7ACNrwfXoRpyqZNSyLqJWGQAAAFdMY/aMh4q0ylSgoutQNSlZLcvvGMFrdfMDpJVSaXD2JSGSSOoGDFS2VujV+OvFcrVpIRUBLUPLqDVAuFKb7uzA3LbRl+P6rzFOh6GQzgi4QA57xXLU+YbNmEtmOlUYsbLEaDgPEfKWhQFTdRdI/h7xQSw5eDJU1j6QkidM9V8R8WlaiUibKIVWlcti4UhRKCKk2Nv69om8PcTlSJS5i1AIdTBw5KbBKRZyQ7DqI8zXqyCCnlN/V8PE83UVMoMGABZth9b/wBmOaWzpkaHVe0bULnVhATITYSy1W7KK/erZ8coHXMZbV6sTVqVcOfVnUph8j9YbMms5gbSXuO98t3bf0jUjN2ROmpwUk3JewxhsRbcH42rTpUUWUoFL5HMC5I+92GzRRolBKlDp32a2PhBSDWgtkY+GA3R4gNJ4Y4/M0qzfzEqKCoAsQRexaxZ0kYu3SPSdD42kTpklEut5qpiWUlilSUBaXubEOxG4MeKomlzdmLEjcixHpASOJKTMCwTynlL3tuI0lYyPd/EHiXToK9MtQrUghtgVIUQFKNg7DfcRlfZbr1TddMK2dUiq3+uSDZz0G+0eeT+KGZMKll1LUVKUcknc/p6dI2vsdmvrpn/APOr/wBsmI0VStnssKFCiHQ8u9t45dJ/rmfyojyvUsQAHtHq/ttS6NL/AK5n8qI8wTpN+sVGH2DyUEC0dKv7Z4NTpiDiJBowT0i2CCWn4wqcxayOFvcA2ghOhBDERkFTJ0z4i/keHHQ4e0H8J4CkkNb1vG30miShLNtAtHmKuDKBvYj8oInaekAt/bRstdwgrUpRt9doyOtnOdv2+MYasEFcM1C8Q1aogUk1RYrZBqFsYueH6s27RWSZDmLjS6A7RphFgNGiY6mY9oO0nDyhu+DtHNDozF5pNKW5vdGYwaRU+KNUJOkUmzzA3wBjy+qoMcsfT4/B49O8WcME4UoUAoC4L3OwEeacT4VOlllOBsUmx/Q9otWYkV0+WxtHTJLWgmXpLDq+8Wmn0ga942ZopZGm2gn7AobP3EaSTw9JymDJHDRgP2DPByNYmRmIJa2IeksI3kjw8k2WA/QZ9T0EFq4Rp2YITV+IB/8AeMFxPMaVq+6T3aOaWSpNiMR6DqPDSwXU1HVN/p1iOVwpAwm+ylX+QwIMijR51OkEzFWc9tuw6iOy1UAvgC3zjdK8PBRJUsh+0Ry/A5UqkFKkk3FwY1Yo88KlAFOQT+cdk6RRLAEnYAXMeyD2dyKBUGUAWCcq7GB5SkSw0pCZfUgc3xJi5DE80leG51lFNIH4rH5RuvZDw8o10xRLkyFD/wC2VBczhaprnbq7fHmtFz4F4OJOpWaypRlkNSwArRvviDdlSo3kKFCiGzzv2vyakafsqZ/KmMBJ0lo9N9pUgKTI/wBS/wCVMZOTw8RHNIy+yoRoHEWXC+AVEFWIs5WgAw8H6NAQQT7v927RMwN4jITLQJaUgb97xSS9E5xFzNXWok5MKTLD4iZAsuCaEBiWtBuq1oftDNCsC3z9MmKvU6gHF4OVIBc/XNKWRsG+KrRkNRJSouUsWZ0lgPhgxbTtUGp7ufXb5X+cBqmNuz/F4zmSypnaEtZiO36QMNOXxF0JgBFhEk3WuOYAnYtcfHeJ7gsr9HprxfaSRiAJM+lhaDpeuaHuCyzlWtmJVcSZ/wAKL+p/3/KKdXE7xWcS4spKkpHu3qtktb5D8zBzFljqpxml/dX9Fdj0PQxXzQJnKqx3JFlNsv8AJ4iVqT1PqPWOIWXAfEZ90lgy+EgH3SDul/5TuO0c02k7RcIWCAF4w4yP1iHUSSjdwcEYP79ovuiyXS6UC6izQfp17DkGHyfj0EUvnj8T9bv+0TfaUiz3jPuMWWonHALDfv3P6ROmakYDnr+0U8r1iwQEJHMp/wCFNz8TgfWNKbLZPL1Cip3JiyRwgKAJFBO97+o6xWp4uhI5EhPc3PzieXxwN1PUmNKZbLL/AAaWm5L99vh1h6ZyU+4APzii1PGFXv8AA/3aKXinihctItW5psWzh/XEM0LNevVEXJa/w/eBtVqEE1MCTclQsDvy7Rj9Px0zASXBBAa9n/KGz+IfxfWMPkSI5F3rp4Juv+oPo2PlFr4EmpM9QCnPlm3atEYaZqwRmNJ7MJwOrmXv5R/9kuJHlt0RPZ6hChQo9J0MV7SlMmRduZf8qYx/n2BBGf8AeNT7VDyaf/Wr+VMYnTrsxw+WfrvHm5JVIw3suk68Yf6Qlaw36erdciAZM9OXc/kPjEyF7wARK1BfETpnmB5U8Auf94LE1Crg0nv+0NksIVrimUb3Xy72AYq/MCKhay2Tf6QVqwRlmA2Li7EwCtQ3vf072MHYOE7/AN7/AKR1Kr7D9M36bwLNngMHxDValLO46flGSEi7WvfH9IfLsb2N89R1gKZrkuHPb4/B27RCvXm275u7P+L4RhsllvWM7/SJSrvFFM4obbeg7XaGjivKc4z8d+2IuQst1TaVXNwHAfPT8xAWrnPc9X6uYAOoJyRdr4cOzD0/pAcyYokZfDOGe3Tve8YlL6JZaHUn5Zf19Yj+29D/ALRXTNRkLF9g7HBcdNswpenJZsNUGuWCqSKcviOdslluniJDm3a7iG6jjSgkgWBAJv37jchnijVLdiVMBckFnIDBxvfPpHTpj95y25cJvuL3ufpDOvIss52vUyaUAHe9gb2AGWx8If8A4qoAhkhm3+VI9d8RTAKDlSnw1rAOLjfF2hLKrc13d3sAb3aMubvslloviy7mpmALDd/m+59IYjjSyEsoudmxfd8iAkyKSaQQSGKejMbgXIDetoUyTlQsCGKgXDEAgBWCb/tGHL9jYWvjKxylQJpwO7gB936R1GtVclZcNYZD7JGHIPS8VpSlSuSYuwAZQvkUgW2O/bvHdTLSl1KBYbjmI69HLtEcrrZLYaOLEqaokXBLkEEhzbLi+YUzUrdJUXKeYE0hiNmNicXgTT9lAICfw0qUdzhnJ69O0FUmkulwTfmcbXPxcg+sYcsX2VDFagPy1AsHLEOLMG7WYwybPvclhdu+18kN/WHzEKSObn3Ck2AANsnHwjvlWDrAKm+Zw/QZ+cHP9lAtbxVSCGQL7/scRufY5r/M1kwEXElR/wDslRjDw9JU6jzB7q2YhnDMxfMbf2SEfbFtkyFdCABNktSRsXL+kerh5IymkjopI9ehQoUfTOh597Wvc077KmH40pjz6VNYM9ib3z6CPQvay9Gnb8S32GEZJwHjzdCxcv8AD0LED4x4uZ/JnKfYVKUQSx9G/vMGJ1BN3uM7wFLWAHJF8dPj3hyJwBJwAzgk3d2xs8ZUiJhypu2/Uw77QWBB7xUq1AYF3D+ha7ufTaJPOULBxZw+AwcMdy0XN2LLGZqTYOA7fMmIJiy+Xv2O7X/KKxcwpVUs+hLbtgfUQqlE2PqzqItlXYAEwct9hsOWsnpduu9r9N4YtVQ5UtVYgbYvaz+mGgaXMzzPuwwRsOp3+cIqWRdLG1t99heOebINVJ2OWzvcsAB1P+8DzZvlvUo4wG2xUxBGIm+6xWMKLgszHbYMf5uscUKkkZvfZzZx+x6Rzcq7MgZJNrlWyVFlByCWGA8TqQaU8ySFWIDWdgHv6C43iFcxkgU3YuSw6Hr/AAljEMyakqZRfldh6Es47A/SDf0QO8wKuWFOHe98BnA3vDaiSEs5U5DFgSHd9iP0EQvyhTqABL45W3p9c/DrHGUVOHIYkGyrB8dNxfrGL+wLVgl295ikH1dzeIpSTLCTURk4JfFnDW7wYvTKpsEpIIU6jak4e7gOLWGcmFJmrKOUAgjlf7zkuABcWbcM0aypUyilKB6WZuU81+Y/Ldu2LxLP07Yc9b7gbNjbbrEOj0rBZmlTKVSGYuBhyrNxfpEkyUkBlEJUxdiCLUkkn71msQWYxwmrYohmndKWJIdx0UXf5jozttDFJSFEpQ+Q5Hblcb3PyMdnS1G5IUCnCWsx3JuXBHyiCTNmTQCzJUoBIJuS4T1sP0iq2gTS56neohwXSm5YB1Bx8H9YWnmkEMHpb3wGZ/yJJtm3SO6alSlgWbqealTuUnABL/8AjDNTqzLSorl8tTpY5SWJqGbhiHId4qjbpIE0vUEpSlSQlV6QL5OS3obX96OpSsJV7oLgEB2B+WxtfrAun4p5hNMsgh1YuxLFybJLX6O8HDUqBCi4JAASFC7ACxHvMSPkLvHOSaZCELIQ6XUbFQDAA3cm9wzt6x3R6xTKqRZOWcgXJAcBr7H1hmn1JulnN2chsksl8dh3iSaFWKsjq6bncuNsNm0R09SRR2oJYsX3AWSLXslg7d+zRFqJgSgKckhXutubAfXEDEqNQnEJQ4SHuVM5It3t2aJZKQUilyNrXIYpYFtgMn1jeKitg7NBUSAon+EEWPplnBPzjceyJ/tswkN/kK/9sv8ApGBPDzcpUEqYg0jAbd7ly+O7xvfY5LUNVMq/5FujVysHcd478Opqix7R7BChQo+ueg809tC2l6Zt1zBs3updycML/CPNJeqaWqYllFr7lwL5yCb2/pHpftpqMrTpSbla+UtcgIIubZ2OXjycqV/CN7ct/vehYXBAyNs/O9SrkcZ9lppdQnlLKexIHK7uc9KcwPqtY6mAsbW+Iudx9IETrWdw7pT7lg/M6iME0uzHd94gVrFiu1QQB2aojrff6do4pSRz2XiZzJqYhI95JDOQCQytjc/EDrA0vVkpsoPUEpABUL3IIt0yMRRydfNSlWVCYcnOHUw/r2EHStQqpgBZnBYk2xYu5bqMDMTGUX9jaHDTzakqmWIcEvY9GDWbrD1FTGkpclwxchKRfsHJ/OGT9e5TkOXuyvewGZxkJ7vEc7XzLy0VKbJIskVcuMN1O9oJS7Yospk1k1MB67hmv12gbU6oy2qKkO9gOlI+NyTC1UqYSnzFAUiygoXVU+Btv+rGHzNOpShOKhUGACiCHIb4jJG+YzH4/k+w9A+k1iqyQilNKlVKDpVdnuGudoO089a/LNI5XUQlhbYklmzmA9VPQlTu7EAsXLt3ybAXEcOoWFAoHKTk7BTObsS5e5iu31oFjMWU1VEBSiDccrCymHW2O5gUS0AgUpQb3zVdmT8xc9YdK1YBe60DlNV3IGQq7B3gbWy1zV8hJAbGLEkAnJu3e8Zjd76KFy5nIW5rgXNPq3QH8xHRyggqsLvYAl3IbD4t27xHLKQAkJWbDoA7s7HZxuRYk7RDoZgUVJO4BY5Ck+6tPwcNuCImL7ZA9UhMyWKX5bA4YAVNjD/nD9NOcilAILlZG2XPcu4Y5YQKmSpCWVzEEKZLpqcdbN6CO6eUGACaaSSbOCQgvUSwJfA7RhK9MDtdLLKUoswwC6bHlyHsTf5RBKQmYB5iXcAspTF1XdDDlsAGPaGaefUg13Vapbm5UCGKcdC4GReI9ShIPMoDFspFs4sSdo6JOPxvZR6xJl3si4TYlT4u33j1iefqhSgpuSxG5s7AAu9xd/piAApCnP4UkJc2BsGbru5iHTIKrEtRYFAL3cAn4/nGnHzf9gZqgtNLuHJBTuQUpcWyLPfrgZiw4XPCiVMBSUuKy7nldgQ9nAZz8obL0qRyKrNgQAXdaSxHrTE2mlJlslKilJN6xd3GX33faNznGqFojpmBQJmABfuhNzZyLdANzE3lVzgm2Hqb3eVyA+z/AFidFLlVy4VcXu9zffPZoHWStIcFF7uroX9Ra/xHrHBttg7L1IMxaUppoJSCfRsbDf1MSa6dyuM2U5Z3DPSd2hs9K1TAoilKgslBJDvgnph2jiiRQFAXCSk93YFyWHK5fDQaTdghXpiousAlnD82A7sCCon+sS6Za2CzdIABFmdQJAY9Bg7do7PQiYgF+VJpF2GQ19wT8YXlqZpy2ThNOygDSFJP8L2d2EajK1tADXrJswuGTLJZRJDk2BVdmIZ3w8eiex4EayYC/wDwVtZh/wAST3zGH1UshXLyKllPKQaSCC4pZ3TY9CC8bf2PuddMJIbyFBIHQTZTkPtcfKO3F+cdUaj2exQoUKPqnc8w9tz+VpgA/PMLdWSm19ySGjy1JnKArQKUslyU5A9bhgkPi0es+2OYRLkMHvNL4YhCW6hr7g4jx6fw2YooImUqISVJU4AxdLO7O7G/riPn8vy5GjlNbDtTpClg5BJDFLsACCx6AD8hAaNIpZPMkJ3e7hzdtw5vEOs4kEq3Cg45rpIJd3d397bpeDft1goIy4KgPvFQCQL2/SPPjOC+zntAi9GUkXKkkFTu7Jtndm6wpSCsukcxYgCzMT3YkhxfrBmpXMWQZQqDEkvg2Tc7FntDNH5qlJUSEgEkIpqbLk/nmN5Ot6BzSSQCZhWpNmeonGE0gMWNNv4X3grUMom5KrAUqAsCKgU4AsL7wCJJpCpRSC5FKh7xAJdJszEAs4zu0RafRKlzRUsJHUdSnDmzufl1eI1e7KWKJ6lFaDLJBsama5BdzggioNcPs8P1khSmZQASQ6ujgsSHufToTteLT6tAKQSyyHLnlc35Ceo22IIFo7/jMu4WlQe6SXSSNyktHBqWeloD5PDUKckEqlldiXJUrcgsSQQSMbekKTRUSFJIuCBZ2Av8M9PlEeimFnQgAqT6NU4BJ6MPVu8cl8JSkVyyooYEh2uoUoN7+85vG9u7YOzZjDBUjl964ypg2wgoSmZJSTtyu7nDdd39X3gabNmEJpRSUkV1G9yS4qykgg9mghepJU3llyyQtI6uX7GOcrtJEIhw6pRKQ+WYElSbEUJGVbMc3gbQ64KWpkghgSw5qkh2S2APd79on86glahSgFLMxJZV7G3WApGplJYS7qWeZRdrXsTs97gXJtHdbgx4DZq96iAzmpIPR2SS7kfWGAzlp94JCC5dV2sB72ck9eYx2RP8wBACieYgJFSqd1EC5bsMQHLNRuCaTm4CnN26jEYiml0QdOkmpkGpRIAYOlIZnJHrhodw+UounmAqUKmvytVc+6aSMiJ5csIAWoFykVEk1ABTta1ri+YaNQuZMJUo3ZLYKg4ILWfAIfNo2pa0Udp5Es0uAS1JZ2H+m3V+8QreRSmWG/jOeYkgnYsGvs8TahbFRdTqLlYsWuQodXISQPgYInkkMliDa5BcvcB7EMA+Iw27t9Mg3/DgChQL0m5JySQSo9LgxJr5TpPMc2JIeom18NgGK7WqUEhgRWPkOpf3XDW/KOp1aqUADmBZiCXUXwbgG+/zjGEnTbsEWh8wk1JNRJD7XIDBs4N4dN4bMpKpZTRcgnmSpgMqDsX5rtcNmCJyVAA0eYexAJLYIGEAnbLwQEAEFJIE0AHZaVXZ0NbDv0jtli8jRBoZS+ZHMXIArSUitnU7e6D++BECFTVIFyD7x2SLrJJ2KnckAN6xPplXWABkkkPSLZZ9yWyRmHq1KUBD2rAtsGy59XjLlvSIyunTZgpIBp/5gDIDqPakKIcXfeD5OtdwtJqLWLpS4w4PvF2L7PteJJeiSlKvNCTVSVcy0kMakhQCgJgszEb2uGJSdRLmIblWw2GMf0cQ5ZxSTSKysopUXLMXLm9slG3oOpPWN57HaftygHcaYi4t/wAWVjb9Yx03TIVzOXCuri9rjoY2nsbKTrJpGfKWPT/NluG2u0a9NNTmhH8j2OFChR9c9B5d7ceIKkytMQEl1zAXf8KcN8Y8xkrmEAFBSuxKw3ukAY32tsQOgj1H22Xl6YWP+YssQ+Agg9mLeoMecpmqSogmxQ4JNQJSS6gNibu3aPl+rxUm/Jxn2QecpM1kIQpKKSQoOLg8oBBqLDLfWOSUSnUlKQSgsUOSAXsxyTgXjmt1IrIrclylJYsop+9bpjoQmJJ8gqUZkutBHKtSS5VaxI/FZQNy7XwY4uml4M9kSNPQgs6S5Au7Fi4Z2Lj72YH803UKhSzgk+6AQS4bcizfdgqZqQmmtRAlMDYF1MbE9W3vdiezpGuHvE1Gh3axIyQMGzbwtpW9hgun0ANCg6iTglgAXpJw4ztE0vTqVLPPYpVUhXUl7OGSXdt4LkadIaW5CSLqdgC2AersPkIBk6Za0FNSruUFvukl0n/qe2xeCne7oi2R63Ri01JslLBJIdN8l9mP1g4zZX2c9anZbnLlSkMQyagU9nTkGwsrgoStYUTTygb+8HP/AFA77NEoVQlSRykIISm55uXJGzE56xpTXSdgH+0k0JUFEn3i9go5vmwYM+22Ikn8UCJgSUggsG+8k2JbsT+cSzEGYBV/lqdNrEnl95zizvubQ2dw5KpgCEkBrqBJcpIa5BucZjLcL+QoiHGCCKwCDypa33gyiMWv9IL1OspUGNRJLsHKbgBTfKHJlSCEFg6QQCz+6zpPQMXeKpXiEpmUgf5ZKQ6jcYJIUex36xiMFyP4roUWPENKpSaW5SalC4pSLhtiS/XYxRfYUp990OCE3c2ZlEYudukaDRzPMQlSbJBIU1wHTYE9WCyOgaAtRpErUnzUEsbhJCWBDgFRSQGATkbx24Z4vF6NVQ7SyqCVySSpKU3IubglSavdZrN1Ec1mmKl1OSsqYBNiEAixaztYf6cxN5SjMExKuWoqHQUvyuLW5R6DaCZWmpV5j0hSavLIdjukHo+OgYG4MZnPHyZ2QTNGCwqU5Ubv+Ehgb73IbpEMqvyyVBqlKbsHOBs5dXrBuqIAs9OS2zlwPS5MVWv1SkpNILqaokE2AHu7B/6xzhKU1SJskXJJSCp/LAZJ3aoEjFzct6QpNIUwdKNqgxDp37t+cBedMVMEsKCxmpNTKZ1CxYlQFmazZ3g1WgUpCQXBYKBNxfl5v4+vpiO8oPplon1oSopqJAel/UMGLs1j81dIhlzhXZVkJz1ckOX6NfcxAdIfLYrpBAcKYXd6FJeqwfmbeJtDo/MWhSzuBdr2O2KXbMZxjGPYosUa5LopBqNxZmGH+IJiunzFuVmxCiAC4PMAKictf84J47IUJZUgmlJSlRsE/dZBYuL3O3wIiadpx5SVrSlUxbrW7sWDMcEJYl45xSgk/stasL4bp5aSBLDEhnuQWN87O2fxRHqtIgrpKXNJUnaku7pIxvbHUGI53E0ykpWohZJdOxd01MWDj1EA6fiYGoUSWqADkkhIZ36kDpHKMZ5OaA/ianqC2UWYgG2/3bM+3cCJdFJRKRVLKjUTUksopI+7UAHHYhKrvSQXgREjnJmyAr+NKyoF25km9IABL9yG6d4jqKECYlbLcPSo0Wt7pyadzlhHrpOPtgKkcUlqqSEsyr/Etj/VGz9jhT/iGob3vKL/APfJH5iMhJRp50tJpSF0tyhjsea17gFxeNn7INCmXrZjGoqkqLuHDzJJIttcGMenxXLq7LFbPYYUKFH2TueWe3UHydOUqpIVNNheyUWB2/aPGZfHFBRqckgMScZuN9xjpHuPtj8PTdXL06ZUmZMKVTDyB6eVDVXsCxDx5xo/Z3qgVk6OapJPuql47BRL/Fr3jy8sU3tWc5K2ZLT8QSldZSSxcl2V0Yd3u8HcJ101IUtJdK1BKklqSASUu93DuAGLXizm+zPWrunSTUpTYJILnJsQOYYDmNDP8DT6KfscwggWCCLhNj9M9xHn5GotJRbsYmHnatzM8xBKaTdPMygAAsk9P6wRwfibVJWFuAwJOzhgRse4jUnwTq1SEJ+xzBZTpKMO4JPdmY7QL/8AhmtpUE6GaKQlKXluWqW99yBSH6NF/kjTjRlopJlQSmY4SXBZFrOHCcswvBE7iwmk+UShRpU2XUxdiMdT1g9XhPXJJCNFqaWYGg4I5sF3fd4dK9nurKir7NPFw3IxJAzfAN45vjdbRnFgGrWp0kk0KSQSwss1dPhA8gIAJQVHZTgODZ2psQ7XbfaLyZ4T16kkI0k5JcZSWDbjrE83wZqghJGjnllVFFLZ6ZY2feMKEkkq7FMzUxTJJ3qASHd7XxdjaCZKFTAoFS5Zc2C66VMFMwAcZ7s2YsJPhfiCSAdDOUmoGmjo2SX26M8EyvC2tT9ofRzyFFKkMhTvUxKL+8El72tHV8clqipMz+i4StIW8xDFKgLKdywJdsMIjQUiUuSpaUqTMQQsOHKQWL7UkEP37QVpfCXFUn/4k8pAIpKLEF3Hxf6RYy/AurTzfZJqyokXlqdLZUQcu/0iyjON2v8ADcY/ZDr0eRJJSmlTpUG6h7lveBBv1iGRqPNl1kZdTFuYhrE9HEW3F/CWsmSyEaTUcrMKCA2CG3iu0ns816SEL0s1lPdiU4cCxLfEBz0vHn4+GUo27uzGLsbptclIYVKLKJBwHUXA7OSIkRrZanMxSQqtmHKwyzfL5wpfgbiLAp0s9JzcAAcxe3q5AbCt4ZK9nGsQDMVpp8xQU9AQ1z65GMdI0/TXd2FFoFnaRaq6QyCsGskH3UtYZyYZ9mpoUFLK93IAVzC9uZLAlx6Rcafwbr1JQF6fUBy6hSfum1XVx+UckeFNcqYoq0eoSDURyAttjD0jHVo3GM1polMr52spZKb3SxY1OR6szA7O6rwXpk0EBaz7puQLgFwCW6YOHOIUvwfr61Po9RS4UFFDqLbC7CCtb4N1ivLbTagh+Z5b0pdLmncs9nyIxLik2o135FMo+OkBKFpBYEu4L4cB93v+0Ra+ZMUJahLSACCVVCz25sMGbriNQvw5q1MlXD5yUsEsEEhLWqTzH5ORHJ3hjXApA0s5qaTQgj0LEkO2doRjKNJx6Kiu02sT5NJpIpZRIDHNXdrAgw9UtK0c/KKSAPdYk2JIyQ3oxiTSeDNe6gdLNS+KkWxgts/5QxHgviITUrSzSoE2CMiwuBZrCOT4JW2tEpmYHDSrUCXMXyhNlMpQSFHNuhuWi312hSkswPl+9Z3Zxytm7drxe/8A4brE2+zTTaxoJYv2Dtcn4RDN8Ga64Olm5blSWLGxuAWsI6t8kq1VDf0UsvXKBKWYU8ouMviEJgFOxJApZ35qmi6m+ENYUJfSaglJP3SWG1INwXPpaItf4H1hKVo0k/3SkAIIIL2Ur4P9ILieXVCmZmbrFIcIsFHlG4cu577R6n7HJARqFB3X5Jcnd1yX+GBGIm+BNfXUdJPUS1wiwG49Y9B9mPBtTK1y1ztPNlIMhQdYYVGbJIS/WkEx3jGWcWlryainZ6pChQo+idjhhNChQAmhQoURgTQmhQooE0JoUKAE0JoUKAE0JoUKIBNCaFCigTQmhQoAUJoUKAE0JoUKAE0JoUKAONHWhQopTkdhQohBNCaFCgBNCaFCgBNCAhQoA7ChQoA//9k="/>
          <p:cNvSpPr>
            <a:spLocks noChangeAspect="1" noChangeArrowheads="1"/>
          </p:cNvSpPr>
          <p:nvPr/>
        </p:nvSpPr>
        <p:spPr bwMode="auto">
          <a:xfrm>
            <a:off x="155575" y="-1227138"/>
            <a:ext cx="3390900" cy="2562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8" name="7 Marcador de contenido"/>
          <p:cNvGraphicFramePr>
            <a:graphicFrameLocks/>
          </p:cNvGraphicFramePr>
          <p:nvPr/>
        </p:nvGraphicFramePr>
        <p:xfrm>
          <a:off x="457200" y="1285861"/>
          <a:ext cx="8229600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rgbClr val="00B050"/>
                </a:solidFill>
              </a:rPr>
              <a:t>Tercera Campaña:</a:t>
            </a: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714349" y="2000240"/>
            <a:ext cx="1785950" cy="50006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b="1" dirty="0" smtClean="0"/>
              <a:t>Área</a:t>
            </a:r>
            <a:endParaRPr lang="es-ES" sz="2100" b="1" dirty="0"/>
          </a:p>
        </p:txBody>
      </p:sp>
      <p:sp>
        <p:nvSpPr>
          <p:cNvPr id="5" name="4 Flecha derecha"/>
          <p:cNvSpPr/>
          <p:nvPr/>
        </p:nvSpPr>
        <p:spPr>
          <a:xfrm>
            <a:off x="2928926" y="1928802"/>
            <a:ext cx="1501987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 redondeado"/>
          <p:cNvSpPr/>
          <p:nvPr/>
        </p:nvSpPr>
        <p:spPr>
          <a:xfrm>
            <a:off x="642910" y="2857496"/>
            <a:ext cx="1857388" cy="571504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b="1" dirty="0" smtClean="0"/>
              <a:t>Perímetro</a:t>
            </a:r>
            <a:endParaRPr lang="es-ES" sz="2100" b="1" dirty="0"/>
          </a:p>
        </p:txBody>
      </p:sp>
      <p:sp>
        <p:nvSpPr>
          <p:cNvPr id="8" name="7 Flecha derecha"/>
          <p:cNvSpPr/>
          <p:nvPr/>
        </p:nvSpPr>
        <p:spPr>
          <a:xfrm>
            <a:off x="2928926" y="2928934"/>
            <a:ext cx="1501987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 redondeado"/>
          <p:cNvSpPr/>
          <p:nvPr/>
        </p:nvSpPr>
        <p:spPr>
          <a:xfrm>
            <a:off x="4714876" y="2000240"/>
            <a:ext cx="3718687" cy="50006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40.801,812 m</a:t>
            </a:r>
            <a:r>
              <a:rPr lang="es-ES" sz="2100" baseline="30000" dirty="0" smtClean="0"/>
              <a:t>2</a:t>
            </a:r>
            <a:r>
              <a:rPr lang="es-ES" sz="2100" dirty="0" smtClean="0"/>
              <a:t>= 4,08 ha</a:t>
            </a:r>
            <a:endParaRPr lang="es-ES" sz="2100" baseline="30000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4737616" y="3000372"/>
            <a:ext cx="3718687" cy="50006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963,404 m. = 0,96 km.</a:t>
            </a:r>
            <a:endParaRPr lang="es-E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Análisis de Flora</a:t>
            </a:r>
            <a:endParaRPr lang="es-ES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71613"/>
          <a:ext cx="8229600" cy="4752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4074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Pergamino horizontal"/>
          <p:cNvSpPr/>
          <p:nvPr/>
        </p:nvSpPr>
        <p:spPr>
          <a:xfrm>
            <a:off x="857224" y="714356"/>
            <a:ext cx="7286676" cy="578647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b="1" dirty="0" smtClean="0"/>
              <a:t>MAPAS DE LOS PARÁMETROS FISICO-QUÍMICOS</a:t>
            </a:r>
            <a:endParaRPr lang="es-ES" sz="6600" b="1" dirty="0"/>
          </a:p>
        </p:txBody>
      </p:sp>
      <p:sp>
        <p:nvSpPr>
          <p:cNvPr id="5" name="4 Pergamino horizontal"/>
          <p:cNvSpPr/>
          <p:nvPr/>
        </p:nvSpPr>
        <p:spPr>
          <a:xfrm>
            <a:off x="1009624" y="866756"/>
            <a:ext cx="7286676" cy="578647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b="1" dirty="0" smtClean="0"/>
              <a:t>MAPAS DE LOS PARÁMETROS FISICO-QUÍMICOS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xmlns="" val="8569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571504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rgbClr val="00B050"/>
                </a:solidFill>
              </a:rPr>
              <a:t>Mapa de Conductividad de la Laguna de </a:t>
            </a:r>
            <a:r>
              <a:rPr lang="es-ES" sz="2800" dirty="0" err="1" smtClean="0">
                <a:solidFill>
                  <a:srgbClr val="00B050"/>
                </a:solidFill>
              </a:rPr>
              <a:t>Mapaguiña</a:t>
            </a:r>
            <a:r>
              <a:rPr lang="es-ES" sz="2800" dirty="0" smtClean="0">
                <a:solidFill>
                  <a:srgbClr val="00B050"/>
                </a:solidFill>
              </a:rPr>
              <a:t> – Nivel Superficial</a:t>
            </a:r>
            <a:endParaRPr lang="es-ES" sz="2800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987342"/>
            <a:ext cx="5072098" cy="572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000108"/>
            <a:ext cx="2286016" cy="367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Flecha derecha"/>
          <p:cNvSpPr/>
          <p:nvPr/>
        </p:nvSpPr>
        <p:spPr>
          <a:xfrm rot="19530140">
            <a:off x="5121876" y="4668129"/>
            <a:ext cx="1396418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5286388"/>
            <a:ext cx="292649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339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571504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rgbClr val="00B050"/>
                </a:solidFill>
              </a:rPr>
              <a:t>Mapa de Alcalinidad de la Laguna de </a:t>
            </a:r>
            <a:r>
              <a:rPr lang="es-ES" sz="2800" dirty="0" err="1" smtClean="0">
                <a:solidFill>
                  <a:srgbClr val="00B050"/>
                </a:solidFill>
              </a:rPr>
              <a:t>Mapaguiña</a:t>
            </a:r>
            <a:r>
              <a:rPr lang="es-ES" sz="2800" dirty="0" smtClean="0">
                <a:solidFill>
                  <a:srgbClr val="00B050"/>
                </a:solidFill>
              </a:rPr>
              <a:t> – Nivel Superficial</a:t>
            </a:r>
            <a:endParaRPr lang="es-E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4857784" cy="548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214422"/>
            <a:ext cx="2352552" cy="320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Flecha derecha"/>
          <p:cNvSpPr/>
          <p:nvPr/>
        </p:nvSpPr>
        <p:spPr>
          <a:xfrm rot="19530140">
            <a:off x="4793402" y="4627559"/>
            <a:ext cx="1820655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929198"/>
            <a:ext cx="284627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Elipse"/>
          <p:cNvSpPr/>
          <p:nvPr/>
        </p:nvSpPr>
        <p:spPr>
          <a:xfrm>
            <a:off x="6072198" y="5715016"/>
            <a:ext cx="278608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627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389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s-ES" sz="6600" b="1" dirty="0" smtClean="0"/>
              <a:t>MODELO DE LOS PARÁMETROS FISICO-QUÍMICOS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xmlns="" val="3920432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rgbClr val="00B050"/>
                </a:solidFill>
              </a:rPr>
              <a:t>Modelo de Conductividad a alta profundidad:</a:t>
            </a:r>
            <a:endParaRPr lang="es-ES" sz="4000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29600" cy="37905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Llamada ovalada"/>
          <p:cNvSpPr/>
          <p:nvPr/>
        </p:nvSpPr>
        <p:spPr>
          <a:xfrm>
            <a:off x="6143636" y="1571612"/>
            <a:ext cx="2786114" cy="500066"/>
          </a:xfrm>
          <a:prstGeom prst="wedgeEllipseCallout">
            <a:avLst>
              <a:gd name="adj1" fmla="val -21330"/>
              <a:gd name="adj2" fmla="val 818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Orilla</a:t>
            </a:r>
            <a:endParaRPr lang="es-ES" dirty="0"/>
          </a:p>
        </p:txBody>
      </p:sp>
      <p:sp>
        <p:nvSpPr>
          <p:cNvPr id="7" name="6 Llamada ovalada"/>
          <p:cNvSpPr/>
          <p:nvPr/>
        </p:nvSpPr>
        <p:spPr>
          <a:xfrm>
            <a:off x="1619672" y="5714757"/>
            <a:ext cx="2786114" cy="500066"/>
          </a:xfrm>
          <a:prstGeom prst="wedgeEllipseCallout">
            <a:avLst>
              <a:gd name="adj1" fmla="val 16462"/>
              <a:gd name="adj2" fmla="val -106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Sedimentos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530632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401080" cy="867524"/>
          </a:xfrm>
        </p:spPr>
        <p:txBody>
          <a:bodyPr>
            <a:normAutofit fontScale="90000"/>
          </a:bodyPr>
          <a:lstStyle/>
          <a:p>
            <a:r>
              <a:rPr lang="es-ES" sz="4800" b="1" dirty="0" smtClean="0">
                <a:solidFill>
                  <a:srgbClr val="00B050"/>
                </a:solidFill>
              </a:rPr>
              <a:t>Modelo de Oxígeno Disuelto a alta profundidad:</a:t>
            </a:r>
            <a:endParaRPr lang="es-ES" dirty="0"/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786742" cy="4572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07327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/>
          </a:bodyPr>
          <a:lstStyle/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xmlns="" val="1827879208"/>
              </p:ext>
            </p:extLst>
          </p:nvPr>
        </p:nvGraphicFramePr>
        <p:xfrm>
          <a:off x="500034" y="928670"/>
          <a:ext cx="8286808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/>
          </a:bodyPr>
          <a:lstStyle/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xmlns="" val="3712521303"/>
              </p:ext>
            </p:extLst>
          </p:nvPr>
        </p:nvGraphicFramePr>
        <p:xfrm>
          <a:off x="500034" y="928670"/>
          <a:ext cx="8286808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142984"/>
          <a:ext cx="8229600" cy="5181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11 Marcador de contenido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2891" y="2544272"/>
            <a:ext cx="1815590" cy="100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Descripción: Descripción: Descripción: C:\Users\User\Desktop\NITRATOS\IMG_090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1071546"/>
            <a:ext cx="1357322" cy="102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/>
          </a:bodyPr>
          <a:lstStyle/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xmlns="" val="111453128"/>
              </p:ext>
            </p:extLst>
          </p:nvPr>
        </p:nvGraphicFramePr>
        <p:xfrm>
          <a:off x="500034" y="928670"/>
          <a:ext cx="8286808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128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608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Recomendaciones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/>
          </a:bodyPr>
          <a:lstStyle/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xmlns="" val="3124541432"/>
              </p:ext>
            </p:extLst>
          </p:nvPr>
        </p:nvGraphicFramePr>
        <p:xfrm>
          <a:off x="500034" y="980728"/>
          <a:ext cx="828680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MNO5HA68nnM/UVnGO8VOueI/AAAAAAAADd4/mTsDwiqtLlM/s1600/GRACI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29600" cy="37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33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E:\TESIS ING. KIRBY\FOTOS SALIDAS DE CAMPO\FOTOS MUESTREO 2 - 17 MAY 2013\IMG_0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714620"/>
            <a:ext cx="3214710" cy="2411033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857232"/>
            <a:ext cx="8229600" cy="3714206"/>
          </a:xfrm>
        </p:spPr>
        <p:txBody>
          <a:bodyPr/>
          <a:lstStyle/>
          <a:p>
            <a:pPr algn="just"/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Realizar la </a:t>
            </a:r>
            <a:r>
              <a:rPr lang="es-ES" dirty="0" smtClean="0">
                <a:solidFill>
                  <a:srgbClr val="C00000"/>
                </a:solidFill>
              </a:rPr>
              <a:t>caracterización fisicoquímica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de las aguas de la Laguna de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Mapaguiña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10334"/>
          </a:xfrm>
        </p:spPr>
        <p:txBody>
          <a:bodyPr>
            <a:normAutofit fontScale="90000"/>
          </a:bodyPr>
          <a:lstStyle/>
          <a:p>
            <a:r>
              <a:rPr lang="es-ES" sz="4900" b="1" dirty="0" smtClean="0">
                <a:solidFill>
                  <a:srgbClr val="00B050"/>
                </a:solidFill>
              </a:rPr>
              <a:t>Objetivo General</a:t>
            </a:r>
            <a:endParaRPr lang="es-ES" sz="4900" b="1" dirty="0">
              <a:solidFill>
                <a:srgbClr val="00B05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285720" y="1857365"/>
            <a:ext cx="8229600" cy="714380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rgbClr val="00B050"/>
                </a:solidFill>
              </a:rPr>
              <a:t>Objetivos Específicos</a:t>
            </a:r>
            <a:endParaRPr lang="es-ES" sz="4400" b="1" dirty="0">
              <a:solidFill>
                <a:srgbClr val="00B050"/>
              </a:solidFill>
            </a:endParaRPr>
          </a:p>
        </p:txBody>
      </p:sp>
      <p:sp>
        <p:nvSpPr>
          <p:cNvPr id="13" name="12 Flecha derecha"/>
          <p:cNvSpPr/>
          <p:nvPr/>
        </p:nvSpPr>
        <p:spPr>
          <a:xfrm>
            <a:off x="2500298" y="5572140"/>
            <a:ext cx="1043524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 redondeado"/>
          <p:cNvSpPr/>
          <p:nvPr/>
        </p:nvSpPr>
        <p:spPr>
          <a:xfrm>
            <a:off x="3714744" y="5500702"/>
            <a:ext cx="1785949" cy="785818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Conservar y potenciar</a:t>
            </a:r>
            <a:endParaRPr lang="es-ES" sz="2100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6500826" y="5572140"/>
            <a:ext cx="1647017" cy="71438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dirty="0" smtClean="0"/>
              <a:t>Recursos Naturales</a:t>
            </a:r>
            <a:endParaRPr lang="es-ES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357158" y="5072074"/>
            <a:ext cx="1857387" cy="142876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Estudio del Índice de Calidad del Agua</a:t>
            </a:r>
            <a:endParaRPr lang="es-ES" sz="2100" dirty="0"/>
          </a:p>
        </p:txBody>
      </p:sp>
      <p:sp>
        <p:nvSpPr>
          <p:cNvPr id="22" name="21 Flecha abajo"/>
          <p:cNvSpPr/>
          <p:nvPr/>
        </p:nvSpPr>
        <p:spPr>
          <a:xfrm rot="16200000">
            <a:off x="5715009" y="5572139"/>
            <a:ext cx="500066" cy="642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891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142984"/>
            <a:ext cx="3168041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42984"/>
            <a:ext cx="3265217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4 Título"/>
          <p:cNvSpPr txBox="1">
            <a:spLocks/>
          </p:cNvSpPr>
          <p:nvPr/>
        </p:nvSpPr>
        <p:spPr>
          <a:xfrm>
            <a:off x="428596" y="214290"/>
            <a:ext cx="8229600" cy="64294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>
                <a:solidFill>
                  <a:srgbClr val="00B050"/>
                </a:solidFill>
              </a:rPr>
              <a:t>ZONA DE ESTUDIO:</a:t>
            </a:r>
            <a:endParaRPr lang="es-ES" sz="3600" dirty="0">
              <a:solidFill>
                <a:srgbClr val="00B050"/>
              </a:solidFill>
            </a:endParaRPr>
          </a:p>
        </p:txBody>
      </p:sp>
      <p:sp>
        <p:nvSpPr>
          <p:cNvPr id="11" name="10 Llamada ovalada"/>
          <p:cNvSpPr/>
          <p:nvPr/>
        </p:nvSpPr>
        <p:spPr>
          <a:xfrm>
            <a:off x="285720" y="4572007"/>
            <a:ext cx="2055993" cy="821537"/>
          </a:xfrm>
          <a:prstGeom prst="wedgeEllipseCallout">
            <a:avLst>
              <a:gd name="adj1" fmla="val 35804"/>
              <a:gd name="adj2" fmla="val -2526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CANTÓN ALAUSÍ</a:t>
            </a:r>
            <a:endParaRPr lang="es-EC" dirty="0"/>
          </a:p>
        </p:txBody>
      </p:sp>
      <p:pic>
        <p:nvPicPr>
          <p:cNvPr id="12" name="Picture 3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071942"/>
            <a:ext cx="3286148" cy="2552348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16" name="15 Flecha derecha"/>
          <p:cNvSpPr/>
          <p:nvPr/>
        </p:nvSpPr>
        <p:spPr>
          <a:xfrm rot="6926552">
            <a:off x="3601189" y="3689063"/>
            <a:ext cx="2786082" cy="24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strella de 7 puntas"/>
          <p:cNvSpPr/>
          <p:nvPr/>
        </p:nvSpPr>
        <p:spPr>
          <a:xfrm>
            <a:off x="6429388" y="5000636"/>
            <a:ext cx="2428892" cy="94864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CARTA DE ALAUSÍ</a:t>
            </a:r>
            <a:endParaRPr lang="es-ES" sz="1400" dirty="0"/>
          </a:p>
        </p:txBody>
      </p:sp>
      <p:sp>
        <p:nvSpPr>
          <p:cNvPr id="9" name="8 Llamada ovalada"/>
          <p:cNvSpPr/>
          <p:nvPr/>
        </p:nvSpPr>
        <p:spPr>
          <a:xfrm>
            <a:off x="6516216" y="214291"/>
            <a:ext cx="2342063" cy="642942"/>
          </a:xfrm>
          <a:prstGeom prst="wedgeEllipseCallout">
            <a:avLst>
              <a:gd name="adj1" fmla="val -32823"/>
              <a:gd name="adj2" fmla="val 3174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PARROQUIA DE ACHUPALLAS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xmlns="" val="23020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:\TESIS ING. KIRBY\FOTOS SALIDAS DE CAMPO\FOTOS MUESTREO 2 - 17 MAY 2013\IMG_0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7" y="476672"/>
            <a:ext cx="8229600" cy="796086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 smtClean="0">
                <a:solidFill>
                  <a:srgbClr val="00B050"/>
                </a:solidFill>
              </a:rPr>
              <a:t>DATOS DE LA PARROQUIA: </a:t>
            </a:r>
            <a:r>
              <a:rPr lang="es-ES" sz="2800" b="1" dirty="0" smtClean="0">
                <a:solidFill>
                  <a:srgbClr val="FF0000"/>
                </a:solidFill>
              </a:rPr>
              <a:t>CONSULTAR SI AUMENTAR LAS FOTOS QUEDA BIEN FALTA FUENTE</a:t>
            </a:r>
            <a:endParaRPr lang="es-ES" sz="2800" dirty="0">
              <a:solidFill>
                <a:srgbClr val="FF0000"/>
              </a:solidFill>
            </a:endParaRPr>
          </a:p>
        </p:txBody>
      </p:sp>
      <p:graphicFrame>
        <p:nvGraphicFramePr>
          <p:cNvPr id="13" name="12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3429000"/>
          <a:ext cx="340042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428597" y="1500174"/>
            <a:ext cx="1785950" cy="50006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Fundación</a:t>
            </a:r>
            <a:endParaRPr lang="es-ES" sz="2100" dirty="0"/>
          </a:p>
        </p:txBody>
      </p:sp>
      <p:sp>
        <p:nvSpPr>
          <p:cNvPr id="7" name="6 Flecha derecha"/>
          <p:cNvSpPr/>
          <p:nvPr/>
        </p:nvSpPr>
        <p:spPr>
          <a:xfrm>
            <a:off x="2643174" y="1428736"/>
            <a:ext cx="1501987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 redondeado"/>
          <p:cNvSpPr/>
          <p:nvPr/>
        </p:nvSpPr>
        <p:spPr>
          <a:xfrm>
            <a:off x="4429124" y="1500174"/>
            <a:ext cx="3718687" cy="50006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24 de septiembre de 1882</a:t>
            </a:r>
            <a:endParaRPr lang="es-ES" sz="2100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57158" y="2357430"/>
            <a:ext cx="1785950" cy="85725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Fiestas de la Parroquia</a:t>
            </a:r>
            <a:endParaRPr lang="es-ES" sz="2100" dirty="0"/>
          </a:p>
        </p:txBody>
      </p:sp>
      <p:sp>
        <p:nvSpPr>
          <p:cNvPr id="11" name="10 Flecha derecha"/>
          <p:cNvSpPr/>
          <p:nvPr/>
        </p:nvSpPr>
        <p:spPr>
          <a:xfrm>
            <a:off x="2643174" y="2428868"/>
            <a:ext cx="1501987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 redondeado"/>
          <p:cNvSpPr/>
          <p:nvPr/>
        </p:nvSpPr>
        <p:spPr>
          <a:xfrm>
            <a:off x="4429124" y="2500306"/>
            <a:ext cx="3718687" cy="50006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100" dirty="0" smtClean="0"/>
              <a:t>23 al 25 de junio</a:t>
            </a:r>
            <a:endParaRPr lang="es-ES" sz="2100" dirty="0"/>
          </a:p>
        </p:txBody>
      </p:sp>
      <p:graphicFrame>
        <p:nvGraphicFramePr>
          <p:cNvPr id="14" name="12 Marcador de contenido"/>
          <p:cNvGraphicFramePr>
            <a:graphicFrameLocks/>
          </p:cNvGraphicFramePr>
          <p:nvPr/>
        </p:nvGraphicFramePr>
        <p:xfrm>
          <a:off x="4714876" y="3143248"/>
          <a:ext cx="4071966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TURISMO: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714612" y="1142984"/>
          <a:ext cx="4038600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magen" descr="Descripción: D:\Marcelo\MARCELO ACT\ESPE\TESIS\FOTOS\FOTOS MUESTREO 1 - 23 FEB 2013\IMG_05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000504"/>
            <a:ext cx="3000396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94" name="Picture 2" descr="E:\TESIS ING. KIRBY\FOTOS SALIDAS DE CAMPO\FOTOS MUESTREO 2 - 17 MAY 2013\IMG_07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9" y="3929065"/>
            <a:ext cx="3000395" cy="2250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6506</TotalTime>
  <Words>1367</Words>
  <Application>Microsoft Office PowerPoint</Application>
  <PresentationFormat>Presentación en pantalla (4:3)</PresentationFormat>
  <Paragraphs>237</Paragraphs>
  <Slides>52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52</vt:i4>
      </vt:variant>
    </vt:vector>
  </HeadingPairs>
  <TitlesOfParts>
    <vt:vector size="53" baseType="lpstr">
      <vt:lpstr>Flujo</vt:lpstr>
      <vt:lpstr>Caracterización Fisicoquímica de las aguas de la Laguna de Mapaguiña, Provincia de Chimborazo </vt:lpstr>
      <vt:lpstr>Introducción</vt:lpstr>
      <vt:lpstr>Identificación del Problema</vt:lpstr>
      <vt:lpstr>Diapositiva 4</vt:lpstr>
      <vt:lpstr>Diapositiva 5</vt:lpstr>
      <vt:lpstr>Objetivo General</vt:lpstr>
      <vt:lpstr>Diapositiva 7</vt:lpstr>
      <vt:lpstr>DATOS DE LA PARROQUIA: CONSULTAR SI AUMENTAR LAS FOTOS QUEDA BIEN FALTA FUENTE</vt:lpstr>
      <vt:lpstr>TURISMO:</vt:lpstr>
      <vt:lpstr>Diapositiva 10</vt:lpstr>
      <vt:lpstr>FISIOGRAFÍA Y SUELOS</vt:lpstr>
      <vt:lpstr>CLIMA</vt:lpstr>
      <vt:lpstr>Tipos de Cuencas</vt:lpstr>
      <vt:lpstr>Características Físicas de un lago</vt:lpstr>
      <vt:lpstr>Definición de Laguna</vt:lpstr>
      <vt:lpstr>Diapositiva 16</vt:lpstr>
      <vt:lpstr>Eutrofización</vt:lpstr>
      <vt:lpstr>Toma de Puntos GPS</vt:lpstr>
      <vt:lpstr>Toma de Muestras</vt:lpstr>
      <vt:lpstr>ÍNDICE DE CALIDAD DE AGUA (ICA)</vt:lpstr>
      <vt:lpstr>Tabla 1. Factores de Ponderación REVISAR FUENTE</vt:lpstr>
      <vt:lpstr>Tabla 2. Ecuaciones de los Parámetros</vt:lpstr>
      <vt:lpstr>Diapositiva 23</vt:lpstr>
      <vt:lpstr>Cuadro 1. Categorías del Índice de Calidad del Agua</vt:lpstr>
      <vt:lpstr>Diapositiva 25</vt:lpstr>
      <vt:lpstr>Diapositiva 26</vt:lpstr>
      <vt:lpstr>Diapositiva 27</vt:lpstr>
      <vt:lpstr>Parámetros “in situ”</vt:lpstr>
      <vt:lpstr>Parámetros “in situ”</vt:lpstr>
      <vt:lpstr>Diapositiva 30</vt:lpstr>
      <vt:lpstr>Parámetros en el laboratorio</vt:lpstr>
      <vt:lpstr>Parámetros en el laboratorio</vt:lpstr>
      <vt:lpstr>Parámetros en el laboratorio</vt:lpstr>
      <vt:lpstr>Diapositiva 34</vt:lpstr>
      <vt:lpstr>DIFERENCIAS ENTRE IDW y KRIGING:</vt:lpstr>
      <vt:lpstr>Diapositiva 36</vt:lpstr>
      <vt:lpstr>Diapositiva 37</vt:lpstr>
      <vt:lpstr>Profundidad de los puntos de muestreo del centro de la laguna de Mapaguiña</vt:lpstr>
      <vt:lpstr>Tabla. Resultados ICA Segunda Campaña</vt:lpstr>
      <vt:lpstr>Tercera Campaña:</vt:lpstr>
      <vt:lpstr>Análisis de Flora</vt:lpstr>
      <vt:lpstr>Diapositiva 42</vt:lpstr>
      <vt:lpstr>Mapa de Conductividad de la Laguna de Mapaguiña – Nivel Superficial</vt:lpstr>
      <vt:lpstr>Mapa de Alcalinidad de la Laguna de Mapaguiña – Nivel Superficial</vt:lpstr>
      <vt:lpstr>Diapositiva 45</vt:lpstr>
      <vt:lpstr>Modelo de Conductividad a alta profundidad:</vt:lpstr>
      <vt:lpstr>Modelo de Oxígeno Disuelto a alta profundidad:</vt:lpstr>
      <vt:lpstr>Conclusiones</vt:lpstr>
      <vt:lpstr>Conclusiones</vt:lpstr>
      <vt:lpstr>Conclusiones</vt:lpstr>
      <vt:lpstr>Recomendaciones</vt:lpstr>
      <vt:lpstr>Diapositiva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Caracterización Fisicoquímica de la Laguna de Mapaguiña – Parroquia Achupallas Cantón Alausí – Parroquia Chimborazo</dc:title>
  <dc:creator>Usuario</dc:creator>
  <cp:lastModifiedBy>User</cp:lastModifiedBy>
  <cp:revision>406</cp:revision>
  <dcterms:created xsi:type="dcterms:W3CDTF">2013-08-26T23:33:41Z</dcterms:created>
  <dcterms:modified xsi:type="dcterms:W3CDTF">2014-09-05T06:42:57Z</dcterms:modified>
</cp:coreProperties>
</file>