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4" r:id="rId27"/>
    <p:sldId id="287" r:id="rId28"/>
    <p:sldId id="288" r:id="rId29"/>
    <p:sldId id="297" r:id="rId30"/>
    <p:sldId id="304" r:id="rId31"/>
    <p:sldId id="305" r:id="rId32"/>
    <p:sldId id="306" r:id="rId33"/>
    <p:sldId id="307" r:id="rId34"/>
    <p:sldId id="308" r:id="rId35"/>
    <p:sldId id="309" r:id="rId36"/>
    <p:sldId id="314" r:id="rId37"/>
    <p:sldId id="340" r:id="rId38"/>
    <p:sldId id="315" r:id="rId39"/>
    <p:sldId id="341" r:id="rId40"/>
    <p:sldId id="321" r:id="rId41"/>
    <p:sldId id="338" r:id="rId42"/>
    <p:sldId id="324" r:id="rId43"/>
    <p:sldId id="339" r:id="rId44"/>
    <p:sldId id="325" r:id="rId45"/>
    <p:sldId id="332" r:id="rId46"/>
    <p:sldId id="326" r:id="rId47"/>
    <p:sldId id="327" r:id="rId48"/>
    <p:sldId id="328" r:id="rId49"/>
    <p:sldId id="329" r:id="rId50"/>
    <p:sldId id="330" r:id="rId51"/>
    <p:sldId id="331" r:id="rId52"/>
    <p:sldId id="333" r:id="rId53"/>
    <p:sldId id="334" r:id="rId54"/>
    <p:sldId id="335" r:id="rId55"/>
    <p:sldId id="336" r:id="rId56"/>
    <p:sldId id="337" r:id="rId5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D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../../../Videos/Innolift-Portable-Self-Loading-Forklift.mp4" TargetMode="External"/><Relationship Id="rId1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9DE78-81A2-4EA7-BB91-31B3D90EFEA5}" type="doc">
      <dgm:prSet loTypeId="urn:microsoft.com/office/officeart/2005/8/layout/vList3" loCatId="list" qsTypeId="urn:microsoft.com/office/officeart/2005/8/quickstyle/3d5" qsCatId="3D" csTypeId="urn:microsoft.com/office/officeart/2005/8/colors/colorful3" csCatId="colorful" phldr="1"/>
      <dgm:spPr/>
    </dgm:pt>
    <dgm:pt modelId="{99803CAD-03AF-4F55-803B-4987C4B6F3F8}">
      <dgm:prSet phldrT="[Texto]"/>
      <dgm:spPr/>
      <dgm:t>
        <a:bodyPr/>
        <a:lstStyle/>
        <a:p>
          <a:r>
            <a:rPr lang="es-MX" b="1" dirty="0" smtClean="0"/>
            <a:t>Es una empresa que lleva varios años en el  mercado ecuatoriano de bebidas alcohólicas, elaborando y comercializando  licores nacionales</a:t>
          </a:r>
          <a:endParaRPr lang="es-EC" b="1" dirty="0"/>
        </a:p>
      </dgm:t>
    </dgm:pt>
    <dgm:pt modelId="{BC8529E9-4A36-47E6-9DF6-270308F970D6}" type="parTrans" cxnId="{014BF309-0338-425F-8C84-6C586E9C06B6}">
      <dgm:prSet/>
      <dgm:spPr/>
      <dgm:t>
        <a:bodyPr/>
        <a:lstStyle/>
        <a:p>
          <a:endParaRPr lang="es-EC"/>
        </a:p>
      </dgm:t>
    </dgm:pt>
    <dgm:pt modelId="{753BEA92-607F-4BC2-B9F5-06D9F697013D}" type="sibTrans" cxnId="{014BF309-0338-425F-8C84-6C586E9C06B6}">
      <dgm:prSet/>
      <dgm:spPr/>
      <dgm:t>
        <a:bodyPr/>
        <a:lstStyle/>
        <a:p>
          <a:endParaRPr lang="es-EC"/>
        </a:p>
      </dgm:t>
    </dgm:pt>
    <dgm:pt modelId="{78ABA803-35A4-42E8-8976-3038C3F4DFFF}">
      <dgm:prSet phldrT="[Texto]"/>
      <dgm:spPr/>
      <dgm:t>
        <a:bodyPr/>
        <a:lstStyle/>
        <a:p>
          <a:r>
            <a:rPr lang="es-EC" b="1" dirty="0" smtClean="0"/>
            <a:t>Los productos que elabora, son el Ron San Jorge en diferentes presentaciones y el Vodka Petrov</a:t>
          </a:r>
          <a:endParaRPr lang="es-EC" b="1" dirty="0"/>
        </a:p>
      </dgm:t>
    </dgm:pt>
    <dgm:pt modelId="{6F000F55-E698-4A7F-8DDB-2258C814637E}" type="parTrans" cxnId="{797DBD5E-6264-45EE-883D-F7342B9E6C79}">
      <dgm:prSet/>
      <dgm:spPr/>
      <dgm:t>
        <a:bodyPr/>
        <a:lstStyle/>
        <a:p>
          <a:endParaRPr lang="es-EC"/>
        </a:p>
      </dgm:t>
    </dgm:pt>
    <dgm:pt modelId="{8535FC16-8F8E-406C-B685-D3D276214748}" type="sibTrans" cxnId="{797DBD5E-6264-45EE-883D-F7342B9E6C79}">
      <dgm:prSet/>
      <dgm:spPr/>
      <dgm:t>
        <a:bodyPr/>
        <a:lstStyle/>
        <a:p>
          <a:endParaRPr lang="es-EC"/>
        </a:p>
      </dgm:t>
    </dgm:pt>
    <dgm:pt modelId="{76145822-00D8-4696-9D7E-E9647E6D5227}">
      <dgm:prSet phldrT="[Texto]"/>
      <dgm:spPr/>
      <dgm:t>
        <a:bodyPr/>
        <a:lstStyle/>
        <a:p>
          <a:r>
            <a:rPr lang="es-MX" b="1" dirty="0" smtClean="0"/>
            <a:t>La empresa está ubicada en la provincia de Pichincha ciudad  de Quito,  en el sector del Valle de los Chillos</a:t>
          </a:r>
          <a:endParaRPr lang="es-EC" b="1" dirty="0"/>
        </a:p>
      </dgm:t>
    </dgm:pt>
    <dgm:pt modelId="{83232D10-672C-47EB-A167-04E6C1D731C3}" type="parTrans" cxnId="{CC5DC2A8-2192-46A0-9AFE-1E2D492D20EE}">
      <dgm:prSet/>
      <dgm:spPr/>
      <dgm:t>
        <a:bodyPr/>
        <a:lstStyle/>
        <a:p>
          <a:endParaRPr lang="es-EC"/>
        </a:p>
      </dgm:t>
    </dgm:pt>
    <dgm:pt modelId="{4A3A3630-911C-4BA9-AB19-1D2306B293DF}" type="sibTrans" cxnId="{CC5DC2A8-2192-46A0-9AFE-1E2D492D20EE}">
      <dgm:prSet/>
      <dgm:spPr/>
      <dgm:t>
        <a:bodyPr/>
        <a:lstStyle/>
        <a:p>
          <a:endParaRPr lang="es-EC"/>
        </a:p>
      </dgm:t>
    </dgm:pt>
    <dgm:pt modelId="{301E3EF1-EBF1-4DA4-8145-A18ADA7172E0}" type="pres">
      <dgm:prSet presAssocID="{1179DE78-81A2-4EA7-BB91-31B3D90EFEA5}" presName="linearFlow" presStyleCnt="0">
        <dgm:presLayoutVars>
          <dgm:dir/>
          <dgm:resizeHandles val="exact"/>
        </dgm:presLayoutVars>
      </dgm:prSet>
      <dgm:spPr/>
    </dgm:pt>
    <dgm:pt modelId="{68ED06E4-E4EC-44B6-B2A6-AED0BB3076EF}" type="pres">
      <dgm:prSet presAssocID="{99803CAD-03AF-4F55-803B-4987C4B6F3F8}" presName="composite" presStyleCnt="0"/>
      <dgm:spPr/>
    </dgm:pt>
    <dgm:pt modelId="{95CE7CC4-47EC-4DA5-AD33-E43597B6A805}" type="pres">
      <dgm:prSet presAssocID="{99803CAD-03AF-4F55-803B-4987C4B6F3F8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4505047D-385E-4B84-AACD-15AA615F7207}" type="pres">
      <dgm:prSet presAssocID="{99803CAD-03AF-4F55-803B-4987C4B6F3F8}" presName="txShp" presStyleLbl="node1" presStyleIdx="0" presStyleCnt="3" custLinFactNeighborX="1783" custLinFactNeighborY="-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9D5ECA-D6D4-4189-8626-F8D0552F22F3}" type="pres">
      <dgm:prSet presAssocID="{753BEA92-607F-4BC2-B9F5-06D9F697013D}" presName="spacing" presStyleCnt="0"/>
      <dgm:spPr/>
    </dgm:pt>
    <dgm:pt modelId="{F39B522D-3C38-4271-BE27-96F61B25BCED}" type="pres">
      <dgm:prSet presAssocID="{78ABA803-35A4-42E8-8976-3038C3F4DFFF}" presName="composite" presStyleCnt="0"/>
      <dgm:spPr/>
    </dgm:pt>
    <dgm:pt modelId="{906FB594-FEE0-4C2B-81CF-73A51DA6EB59}" type="pres">
      <dgm:prSet presAssocID="{78ABA803-35A4-42E8-8976-3038C3F4DFFF}" presName="imgShp" presStyleLbl="fgImgPlace1" presStyleIdx="1" presStyleCnt="3" custLinFactNeighborX="69887" custLinFactNeighborY="92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DA5946C-C6C9-4731-B60B-EE0B1130E158}" type="pres">
      <dgm:prSet presAssocID="{78ABA803-35A4-42E8-8976-3038C3F4DFFF}" presName="txShp" presStyleLbl="node1" presStyleIdx="1" presStyleCnt="3" custLinFactNeighborX="23408" custLinFactNeighborY="-17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477794-539B-4E31-B858-F4F513D39DC7}" type="pres">
      <dgm:prSet presAssocID="{8535FC16-8F8E-406C-B685-D3D276214748}" presName="spacing" presStyleCnt="0"/>
      <dgm:spPr/>
    </dgm:pt>
    <dgm:pt modelId="{269FA76E-1A80-44C1-B4DB-628CE26F0C18}" type="pres">
      <dgm:prSet presAssocID="{76145822-00D8-4696-9D7E-E9647E6D5227}" presName="composite" presStyleCnt="0"/>
      <dgm:spPr/>
    </dgm:pt>
    <dgm:pt modelId="{99FEFA00-01EA-42D5-8EA3-6599C81E4093}" type="pres">
      <dgm:prSet presAssocID="{76145822-00D8-4696-9D7E-E9647E6D5227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8560D3B3-1053-40D9-9458-AE44560CB0D8}" type="pres">
      <dgm:prSet presAssocID="{76145822-00D8-4696-9D7E-E9647E6D522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FF362FA-22ED-404A-AD9F-75D3335AE179}" type="presOf" srcId="{99803CAD-03AF-4F55-803B-4987C4B6F3F8}" destId="{4505047D-385E-4B84-AACD-15AA615F7207}" srcOrd="0" destOrd="0" presId="urn:microsoft.com/office/officeart/2005/8/layout/vList3"/>
    <dgm:cxn modelId="{7E467D34-DD4D-428B-8D7A-32B71A30DFC5}" type="presOf" srcId="{76145822-00D8-4696-9D7E-E9647E6D5227}" destId="{8560D3B3-1053-40D9-9458-AE44560CB0D8}" srcOrd="0" destOrd="0" presId="urn:microsoft.com/office/officeart/2005/8/layout/vList3"/>
    <dgm:cxn modelId="{797DBD5E-6264-45EE-883D-F7342B9E6C79}" srcId="{1179DE78-81A2-4EA7-BB91-31B3D90EFEA5}" destId="{78ABA803-35A4-42E8-8976-3038C3F4DFFF}" srcOrd="1" destOrd="0" parTransId="{6F000F55-E698-4A7F-8DDB-2258C814637E}" sibTransId="{8535FC16-8F8E-406C-B685-D3D276214748}"/>
    <dgm:cxn modelId="{D4281993-BE6E-4C83-AADF-4668D56F5C6B}" type="presOf" srcId="{1179DE78-81A2-4EA7-BB91-31B3D90EFEA5}" destId="{301E3EF1-EBF1-4DA4-8145-A18ADA7172E0}" srcOrd="0" destOrd="0" presId="urn:microsoft.com/office/officeart/2005/8/layout/vList3"/>
    <dgm:cxn modelId="{CC5DC2A8-2192-46A0-9AFE-1E2D492D20EE}" srcId="{1179DE78-81A2-4EA7-BB91-31B3D90EFEA5}" destId="{76145822-00D8-4696-9D7E-E9647E6D5227}" srcOrd="2" destOrd="0" parTransId="{83232D10-672C-47EB-A167-04E6C1D731C3}" sibTransId="{4A3A3630-911C-4BA9-AB19-1D2306B293DF}"/>
    <dgm:cxn modelId="{014BF309-0338-425F-8C84-6C586E9C06B6}" srcId="{1179DE78-81A2-4EA7-BB91-31B3D90EFEA5}" destId="{99803CAD-03AF-4F55-803B-4987C4B6F3F8}" srcOrd="0" destOrd="0" parTransId="{BC8529E9-4A36-47E6-9DF6-270308F970D6}" sibTransId="{753BEA92-607F-4BC2-B9F5-06D9F697013D}"/>
    <dgm:cxn modelId="{8F4B0017-1533-4A69-8356-61FA7D96BDF1}" type="presOf" srcId="{78ABA803-35A4-42E8-8976-3038C3F4DFFF}" destId="{DDA5946C-C6C9-4731-B60B-EE0B1130E158}" srcOrd="0" destOrd="0" presId="urn:microsoft.com/office/officeart/2005/8/layout/vList3"/>
    <dgm:cxn modelId="{F571EF81-5904-4FB3-B709-F71123FBFA14}" type="presParOf" srcId="{301E3EF1-EBF1-4DA4-8145-A18ADA7172E0}" destId="{68ED06E4-E4EC-44B6-B2A6-AED0BB3076EF}" srcOrd="0" destOrd="0" presId="urn:microsoft.com/office/officeart/2005/8/layout/vList3"/>
    <dgm:cxn modelId="{5EFDD3D0-5045-499A-8E72-E70C3DB2D0A0}" type="presParOf" srcId="{68ED06E4-E4EC-44B6-B2A6-AED0BB3076EF}" destId="{95CE7CC4-47EC-4DA5-AD33-E43597B6A805}" srcOrd="0" destOrd="0" presId="urn:microsoft.com/office/officeart/2005/8/layout/vList3"/>
    <dgm:cxn modelId="{70F1E2E9-9415-4606-AE25-C5049C05D10A}" type="presParOf" srcId="{68ED06E4-E4EC-44B6-B2A6-AED0BB3076EF}" destId="{4505047D-385E-4B84-AACD-15AA615F7207}" srcOrd="1" destOrd="0" presId="urn:microsoft.com/office/officeart/2005/8/layout/vList3"/>
    <dgm:cxn modelId="{450654E8-7BDB-47E5-91D9-A545A372B7F3}" type="presParOf" srcId="{301E3EF1-EBF1-4DA4-8145-A18ADA7172E0}" destId="{799D5ECA-D6D4-4189-8626-F8D0552F22F3}" srcOrd="1" destOrd="0" presId="urn:microsoft.com/office/officeart/2005/8/layout/vList3"/>
    <dgm:cxn modelId="{CC4EAD91-51E5-4296-B794-62D7DDA53943}" type="presParOf" srcId="{301E3EF1-EBF1-4DA4-8145-A18ADA7172E0}" destId="{F39B522D-3C38-4271-BE27-96F61B25BCED}" srcOrd="2" destOrd="0" presId="urn:microsoft.com/office/officeart/2005/8/layout/vList3"/>
    <dgm:cxn modelId="{FCBA3817-C307-40C3-9767-0DB260D7C88A}" type="presParOf" srcId="{F39B522D-3C38-4271-BE27-96F61B25BCED}" destId="{906FB594-FEE0-4C2B-81CF-73A51DA6EB59}" srcOrd="0" destOrd="0" presId="urn:microsoft.com/office/officeart/2005/8/layout/vList3"/>
    <dgm:cxn modelId="{88B25960-1174-4B70-945C-2ECE39804BCA}" type="presParOf" srcId="{F39B522D-3C38-4271-BE27-96F61B25BCED}" destId="{DDA5946C-C6C9-4731-B60B-EE0B1130E158}" srcOrd="1" destOrd="0" presId="urn:microsoft.com/office/officeart/2005/8/layout/vList3"/>
    <dgm:cxn modelId="{F59048AD-09E8-4712-B965-5A4C34901A09}" type="presParOf" srcId="{301E3EF1-EBF1-4DA4-8145-A18ADA7172E0}" destId="{12477794-539B-4E31-B858-F4F513D39DC7}" srcOrd="3" destOrd="0" presId="urn:microsoft.com/office/officeart/2005/8/layout/vList3"/>
    <dgm:cxn modelId="{DF808113-DDF9-415B-99C6-2DE62571B5B6}" type="presParOf" srcId="{301E3EF1-EBF1-4DA4-8145-A18ADA7172E0}" destId="{269FA76E-1A80-44C1-B4DB-628CE26F0C18}" srcOrd="4" destOrd="0" presId="urn:microsoft.com/office/officeart/2005/8/layout/vList3"/>
    <dgm:cxn modelId="{39CF81CA-DB61-4D40-8A1F-2EEF7B1CF2C9}" type="presParOf" srcId="{269FA76E-1A80-44C1-B4DB-628CE26F0C18}" destId="{99FEFA00-01EA-42D5-8EA3-6599C81E4093}" srcOrd="0" destOrd="0" presId="urn:microsoft.com/office/officeart/2005/8/layout/vList3"/>
    <dgm:cxn modelId="{F2A694A1-09A4-47F1-A29D-91C59E341CF9}" type="presParOf" srcId="{269FA76E-1A80-44C1-B4DB-628CE26F0C18}" destId="{8560D3B3-1053-40D9-9458-AE44560CB0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05DAB1-2443-40F2-B48F-64DFF6A28AAA}" type="doc">
      <dgm:prSet loTypeId="urn:microsoft.com/office/officeart/2005/8/layout/v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BFB6E38-ADD7-4908-B46C-751EAA91C5DF}">
      <dgm:prSet phldrT="[Texto]"/>
      <dgm:spPr/>
      <dgm:t>
        <a:bodyPr/>
        <a:lstStyle/>
        <a:p>
          <a:r>
            <a:rPr lang="es-EC" dirty="0" smtClean="0"/>
            <a:t>Costos Operacionales</a:t>
          </a:r>
          <a:endParaRPr lang="es-EC" dirty="0"/>
        </a:p>
      </dgm:t>
    </dgm:pt>
    <dgm:pt modelId="{D8EFBA4D-DFE3-4586-8BFB-1AB9CDD6C4CF}" type="parTrans" cxnId="{6EEF5A6D-EF51-41B7-8ECC-2F4D381FB1EF}">
      <dgm:prSet/>
      <dgm:spPr/>
      <dgm:t>
        <a:bodyPr/>
        <a:lstStyle/>
        <a:p>
          <a:endParaRPr lang="es-EC"/>
        </a:p>
      </dgm:t>
    </dgm:pt>
    <dgm:pt modelId="{C34B54EE-C029-4828-A271-E689A36720F5}" type="sibTrans" cxnId="{6EEF5A6D-EF51-41B7-8ECC-2F4D381FB1EF}">
      <dgm:prSet/>
      <dgm:spPr/>
      <dgm:t>
        <a:bodyPr/>
        <a:lstStyle/>
        <a:p>
          <a:endParaRPr lang="es-EC"/>
        </a:p>
      </dgm:t>
    </dgm:pt>
    <dgm:pt modelId="{DC2DEE3F-DE90-49FF-98C2-D5FC85E289E9}">
      <dgm:prSet phldrT="[Texto]"/>
      <dgm:spPr/>
      <dgm:t>
        <a:bodyPr/>
        <a:lstStyle/>
        <a:p>
          <a:pPr algn="l"/>
          <a:r>
            <a:rPr lang="es-MX" dirty="0" smtClean="0"/>
            <a:t>Se toma en cuenta los gastos mensuales y anuales que se generan dentro de la empresa.</a:t>
          </a:r>
          <a:endParaRPr lang="es-EC" dirty="0"/>
        </a:p>
      </dgm:t>
    </dgm:pt>
    <dgm:pt modelId="{32AB9621-204F-47C1-BFC9-78E35F5C389E}" type="parTrans" cxnId="{29207D46-4C8D-4B3E-BC3B-7CC0D7BA2D6E}">
      <dgm:prSet/>
      <dgm:spPr/>
      <dgm:t>
        <a:bodyPr/>
        <a:lstStyle/>
        <a:p>
          <a:endParaRPr lang="es-EC"/>
        </a:p>
      </dgm:t>
    </dgm:pt>
    <dgm:pt modelId="{B3CA9EEA-00BB-45A8-BECB-A8387F72F136}" type="sibTrans" cxnId="{29207D46-4C8D-4B3E-BC3B-7CC0D7BA2D6E}">
      <dgm:prSet/>
      <dgm:spPr/>
      <dgm:t>
        <a:bodyPr/>
        <a:lstStyle/>
        <a:p>
          <a:endParaRPr lang="es-EC"/>
        </a:p>
      </dgm:t>
    </dgm:pt>
    <dgm:pt modelId="{16EE4B30-829B-4C7D-AB0B-740275198DB1}">
      <dgm:prSet phldrT="[Texto]"/>
      <dgm:spPr/>
      <dgm:t>
        <a:bodyPr/>
        <a:lstStyle/>
        <a:p>
          <a:pPr algn="l"/>
          <a:r>
            <a:rPr lang="es-MX" b="1" dirty="0" smtClean="0"/>
            <a:t>Costo de operación por minuto:                       </a:t>
          </a:r>
          <a:r>
            <a:rPr lang="es-MX" b="1" u="sng" dirty="0" smtClean="0"/>
            <a:t>	</a:t>
          </a:r>
          <a:r>
            <a:rPr lang="es-MX" u="sng" dirty="0" smtClean="0"/>
            <a:t>Costo Total Anual de Operación                                     </a:t>
          </a:r>
          <a:r>
            <a:rPr lang="es-MX" dirty="0" smtClean="0"/>
            <a:t>12 meses * 30 días * 24 horas * 60 minutos</a:t>
          </a:r>
          <a:endParaRPr lang="es-EC" dirty="0"/>
        </a:p>
      </dgm:t>
    </dgm:pt>
    <dgm:pt modelId="{BBEA2951-32D3-4AE7-968F-9EA138CD687F}" type="parTrans" cxnId="{95A59FED-0F57-4687-8B23-4BA1C82B951F}">
      <dgm:prSet/>
      <dgm:spPr/>
      <dgm:t>
        <a:bodyPr/>
        <a:lstStyle/>
        <a:p>
          <a:endParaRPr lang="es-EC"/>
        </a:p>
      </dgm:t>
    </dgm:pt>
    <dgm:pt modelId="{BD4038DE-2FB3-4C85-8797-C954891A1F84}" type="sibTrans" cxnId="{95A59FED-0F57-4687-8B23-4BA1C82B951F}">
      <dgm:prSet/>
      <dgm:spPr/>
      <dgm:t>
        <a:bodyPr/>
        <a:lstStyle/>
        <a:p>
          <a:endParaRPr lang="es-EC"/>
        </a:p>
      </dgm:t>
    </dgm:pt>
    <dgm:pt modelId="{579BCAD7-9539-4313-AE26-BDC99B9A0AC7}">
      <dgm:prSet phldrT="[Texto]"/>
      <dgm:spPr/>
      <dgm:t>
        <a:bodyPr/>
        <a:lstStyle/>
        <a:p>
          <a:r>
            <a:rPr lang="es-EC" dirty="0" smtClean="0"/>
            <a:t>Costo de Personal</a:t>
          </a:r>
          <a:endParaRPr lang="es-EC" dirty="0"/>
        </a:p>
      </dgm:t>
    </dgm:pt>
    <dgm:pt modelId="{7B0C9D22-7D9B-4F41-994E-0E1470DE0616}" type="parTrans" cxnId="{22106916-F5FA-4027-A588-F00E19DD3148}">
      <dgm:prSet/>
      <dgm:spPr/>
      <dgm:t>
        <a:bodyPr/>
        <a:lstStyle/>
        <a:p>
          <a:endParaRPr lang="es-EC"/>
        </a:p>
      </dgm:t>
    </dgm:pt>
    <dgm:pt modelId="{3DC28002-C91B-480E-A5EB-6D3F633AA3BE}" type="sibTrans" cxnId="{22106916-F5FA-4027-A588-F00E19DD3148}">
      <dgm:prSet/>
      <dgm:spPr/>
      <dgm:t>
        <a:bodyPr/>
        <a:lstStyle/>
        <a:p>
          <a:endParaRPr lang="es-EC"/>
        </a:p>
      </dgm:t>
    </dgm:pt>
    <dgm:pt modelId="{12D597F9-C4D2-45B4-8FA0-CBD2C7CDEEF9}">
      <dgm:prSet phldrT="[Texto]"/>
      <dgm:spPr/>
      <dgm:t>
        <a:bodyPr/>
        <a:lstStyle/>
        <a:p>
          <a:r>
            <a:rPr lang="es-MX" dirty="0" smtClean="0"/>
            <a:t>Para determinar los costos del personal se va a considerar todos los pagos que la empresa realiza a todos sus colaboradores.</a:t>
          </a:r>
          <a:endParaRPr lang="es-EC" dirty="0"/>
        </a:p>
      </dgm:t>
    </dgm:pt>
    <dgm:pt modelId="{6731BCFD-90CE-4DD4-BA1F-BDEB42F58C3F}" type="parTrans" cxnId="{798305CB-B81A-4ACB-A527-D904C2D2273A}">
      <dgm:prSet/>
      <dgm:spPr/>
      <dgm:t>
        <a:bodyPr/>
        <a:lstStyle/>
        <a:p>
          <a:endParaRPr lang="es-EC"/>
        </a:p>
      </dgm:t>
    </dgm:pt>
    <dgm:pt modelId="{BA189062-33A9-4D6C-820D-4B3DF4C3129E}" type="sibTrans" cxnId="{798305CB-B81A-4ACB-A527-D904C2D2273A}">
      <dgm:prSet/>
      <dgm:spPr/>
      <dgm:t>
        <a:bodyPr/>
        <a:lstStyle/>
        <a:p>
          <a:endParaRPr lang="es-EC"/>
        </a:p>
      </dgm:t>
    </dgm:pt>
    <dgm:pt modelId="{3D124FB7-1C1C-4F4E-B43A-9C8EC2FD6EC3}">
      <dgm:prSet phldrT="[Texto]"/>
      <dgm:spPr/>
      <dgm:t>
        <a:bodyPr/>
        <a:lstStyle/>
        <a:p>
          <a:r>
            <a:rPr lang="es-MX" b="1" dirty="0" smtClean="0"/>
            <a:t>Costo de personal por minuto</a:t>
          </a:r>
          <a:r>
            <a:rPr lang="es-MX" b="1" u="sng" dirty="0" smtClean="0"/>
            <a:t>: </a:t>
          </a:r>
          <a:r>
            <a:rPr lang="es-MX" u="sng" dirty="0" smtClean="0"/>
            <a:t>                                          		</a:t>
          </a:r>
          <a:r>
            <a:rPr lang="es-MX" u="sng" dirty="0" smtClean="0">
              <a:effectLst/>
            </a:rPr>
            <a:t>Costo Total Anual     	   </a:t>
          </a:r>
          <a:r>
            <a:rPr lang="es-MX" u="sng" dirty="0" smtClean="0"/>
            <a:t> </a:t>
          </a:r>
          <a:r>
            <a:rPr lang="es-MX" u="none" dirty="0" smtClean="0"/>
            <a:t>                                  </a:t>
          </a:r>
          <a:r>
            <a:rPr lang="es-MX" dirty="0" smtClean="0"/>
            <a:t>12 meses * </a:t>
          </a:r>
          <a:r>
            <a:rPr lang="es-MX" dirty="0" smtClean="0"/>
            <a:t>22 </a:t>
          </a:r>
          <a:r>
            <a:rPr lang="es-MX" dirty="0" smtClean="0"/>
            <a:t>días * </a:t>
          </a:r>
          <a:r>
            <a:rPr lang="es-MX" dirty="0" smtClean="0"/>
            <a:t>8 </a:t>
          </a:r>
          <a:r>
            <a:rPr lang="es-MX" dirty="0" smtClean="0"/>
            <a:t>horas * 60 minutos</a:t>
          </a:r>
          <a:endParaRPr lang="es-EC" dirty="0"/>
        </a:p>
      </dgm:t>
    </dgm:pt>
    <dgm:pt modelId="{9D4EE1A0-AFB4-4EA6-860F-FBBCD57EC127}" type="parTrans" cxnId="{B0595EEC-D598-4A5D-9CC2-F19DA24DC09A}">
      <dgm:prSet/>
      <dgm:spPr/>
      <dgm:t>
        <a:bodyPr/>
        <a:lstStyle/>
        <a:p>
          <a:endParaRPr lang="es-EC"/>
        </a:p>
      </dgm:t>
    </dgm:pt>
    <dgm:pt modelId="{4A79A735-BA24-4C7D-9161-B31885FE0D27}" type="sibTrans" cxnId="{B0595EEC-D598-4A5D-9CC2-F19DA24DC09A}">
      <dgm:prSet/>
      <dgm:spPr/>
      <dgm:t>
        <a:bodyPr/>
        <a:lstStyle/>
        <a:p>
          <a:endParaRPr lang="es-EC"/>
        </a:p>
      </dgm:t>
    </dgm:pt>
    <dgm:pt modelId="{6E97CAAA-8A0D-49F8-A3C2-C567727FB18C}">
      <dgm:prSet phldrT="[Texto]"/>
      <dgm:spPr/>
      <dgm:t>
        <a:bodyPr/>
        <a:lstStyle/>
        <a:p>
          <a:pPr algn="l"/>
          <a:endParaRPr lang="es-EC" dirty="0"/>
        </a:p>
      </dgm:t>
    </dgm:pt>
    <dgm:pt modelId="{AD5429B9-2067-4A84-BD0C-A78BD313765E}" type="parTrans" cxnId="{2924885E-FC0B-4525-9E75-298DE09E0141}">
      <dgm:prSet/>
      <dgm:spPr/>
      <dgm:t>
        <a:bodyPr/>
        <a:lstStyle/>
        <a:p>
          <a:endParaRPr lang="es-EC"/>
        </a:p>
      </dgm:t>
    </dgm:pt>
    <dgm:pt modelId="{96362D98-AE02-4A2F-979C-3A8F79BCE5EF}" type="sibTrans" cxnId="{2924885E-FC0B-4525-9E75-298DE09E0141}">
      <dgm:prSet/>
      <dgm:spPr/>
      <dgm:t>
        <a:bodyPr/>
        <a:lstStyle/>
        <a:p>
          <a:endParaRPr lang="es-EC"/>
        </a:p>
      </dgm:t>
    </dgm:pt>
    <dgm:pt modelId="{1DFCB87D-1257-470E-8B89-61178E3C81D1}" type="pres">
      <dgm:prSet presAssocID="{C005DAB1-2443-40F2-B48F-64DFF6A28AA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052EFFF-FEA5-4AA0-9FE3-EF9B8C04C11C}" type="pres">
      <dgm:prSet presAssocID="{1BFB6E38-ADD7-4908-B46C-751EAA91C5DF}" presName="linNode" presStyleCnt="0"/>
      <dgm:spPr/>
    </dgm:pt>
    <dgm:pt modelId="{4C927DDC-2E1D-4E89-832C-2B82DA757A2C}" type="pres">
      <dgm:prSet presAssocID="{1BFB6E38-ADD7-4908-B46C-751EAA91C5D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D8C591-86D4-4B0F-A737-BCC8747FEFAA}" type="pres">
      <dgm:prSet presAssocID="{1BFB6E38-ADD7-4908-B46C-751EAA91C5D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DA1095-C4B4-4408-BFA2-B3B8D168050A}" type="pres">
      <dgm:prSet presAssocID="{C34B54EE-C029-4828-A271-E689A36720F5}" presName="spacing" presStyleCnt="0"/>
      <dgm:spPr/>
    </dgm:pt>
    <dgm:pt modelId="{ADCD410E-FC87-442A-B0B5-4C448F549809}" type="pres">
      <dgm:prSet presAssocID="{579BCAD7-9539-4313-AE26-BDC99B9A0AC7}" presName="linNode" presStyleCnt="0"/>
      <dgm:spPr/>
    </dgm:pt>
    <dgm:pt modelId="{2CA25291-487B-4C97-80F8-FE4D4D724468}" type="pres">
      <dgm:prSet presAssocID="{579BCAD7-9539-4313-AE26-BDC99B9A0AC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D9F9FF-EAED-4FA5-9EBC-3FE18D7D2B5D}" type="pres">
      <dgm:prSet presAssocID="{579BCAD7-9539-4313-AE26-BDC99B9A0AC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595EEC-D598-4A5D-9CC2-F19DA24DC09A}" srcId="{579BCAD7-9539-4313-AE26-BDC99B9A0AC7}" destId="{3D124FB7-1C1C-4F4E-B43A-9C8EC2FD6EC3}" srcOrd="1" destOrd="0" parTransId="{9D4EE1A0-AFB4-4EA6-860F-FBBCD57EC127}" sibTransId="{4A79A735-BA24-4C7D-9161-B31885FE0D27}"/>
    <dgm:cxn modelId="{2924885E-FC0B-4525-9E75-298DE09E0141}" srcId="{1BFB6E38-ADD7-4908-B46C-751EAA91C5DF}" destId="{6E97CAAA-8A0D-49F8-A3C2-C567727FB18C}" srcOrd="1" destOrd="0" parTransId="{AD5429B9-2067-4A84-BD0C-A78BD313765E}" sibTransId="{96362D98-AE02-4A2F-979C-3A8F79BCE5EF}"/>
    <dgm:cxn modelId="{6EEF5A6D-EF51-41B7-8ECC-2F4D381FB1EF}" srcId="{C005DAB1-2443-40F2-B48F-64DFF6A28AAA}" destId="{1BFB6E38-ADD7-4908-B46C-751EAA91C5DF}" srcOrd="0" destOrd="0" parTransId="{D8EFBA4D-DFE3-4586-8BFB-1AB9CDD6C4CF}" sibTransId="{C34B54EE-C029-4828-A271-E689A36720F5}"/>
    <dgm:cxn modelId="{98C98849-BC1A-4F99-9A38-FD6582B007A2}" type="presOf" srcId="{3D124FB7-1C1C-4F4E-B43A-9C8EC2FD6EC3}" destId="{FDD9F9FF-EAED-4FA5-9EBC-3FE18D7D2B5D}" srcOrd="0" destOrd="1" presId="urn:microsoft.com/office/officeart/2005/8/layout/vList6"/>
    <dgm:cxn modelId="{7DFA9B23-414F-4810-A556-77552897C5D8}" type="presOf" srcId="{579BCAD7-9539-4313-AE26-BDC99B9A0AC7}" destId="{2CA25291-487B-4C97-80F8-FE4D4D724468}" srcOrd="0" destOrd="0" presId="urn:microsoft.com/office/officeart/2005/8/layout/vList6"/>
    <dgm:cxn modelId="{4E840CE5-D1AC-467D-8610-0544784FEF43}" type="presOf" srcId="{6E97CAAA-8A0D-49F8-A3C2-C567727FB18C}" destId="{C9D8C591-86D4-4B0F-A737-BCC8747FEFAA}" srcOrd="0" destOrd="1" presId="urn:microsoft.com/office/officeart/2005/8/layout/vList6"/>
    <dgm:cxn modelId="{CA73214F-6D5D-4D63-8493-696E84530691}" type="presOf" srcId="{12D597F9-C4D2-45B4-8FA0-CBD2C7CDEEF9}" destId="{FDD9F9FF-EAED-4FA5-9EBC-3FE18D7D2B5D}" srcOrd="0" destOrd="0" presId="urn:microsoft.com/office/officeart/2005/8/layout/vList6"/>
    <dgm:cxn modelId="{798305CB-B81A-4ACB-A527-D904C2D2273A}" srcId="{579BCAD7-9539-4313-AE26-BDC99B9A0AC7}" destId="{12D597F9-C4D2-45B4-8FA0-CBD2C7CDEEF9}" srcOrd="0" destOrd="0" parTransId="{6731BCFD-90CE-4DD4-BA1F-BDEB42F58C3F}" sibTransId="{BA189062-33A9-4D6C-820D-4B3DF4C3129E}"/>
    <dgm:cxn modelId="{6C1B4D3E-1F13-496D-AAD1-573C4E10EF34}" type="presOf" srcId="{1BFB6E38-ADD7-4908-B46C-751EAA91C5DF}" destId="{4C927DDC-2E1D-4E89-832C-2B82DA757A2C}" srcOrd="0" destOrd="0" presId="urn:microsoft.com/office/officeart/2005/8/layout/vList6"/>
    <dgm:cxn modelId="{4867A4D9-7C78-4441-AC37-FCEE52902C10}" type="presOf" srcId="{C005DAB1-2443-40F2-B48F-64DFF6A28AAA}" destId="{1DFCB87D-1257-470E-8B89-61178E3C81D1}" srcOrd="0" destOrd="0" presId="urn:microsoft.com/office/officeart/2005/8/layout/vList6"/>
    <dgm:cxn modelId="{13929E56-2C32-46A1-91E1-BE3B60704A4C}" type="presOf" srcId="{16EE4B30-829B-4C7D-AB0B-740275198DB1}" destId="{C9D8C591-86D4-4B0F-A737-BCC8747FEFAA}" srcOrd="0" destOrd="2" presId="urn:microsoft.com/office/officeart/2005/8/layout/vList6"/>
    <dgm:cxn modelId="{29207D46-4C8D-4B3E-BC3B-7CC0D7BA2D6E}" srcId="{1BFB6E38-ADD7-4908-B46C-751EAA91C5DF}" destId="{DC2DEE3F-DE90-49FF-98C2-D5FC85E289E9}" srcOrd="0" destOrd="0" parTransId="{32AB9621-204F-47C1-BFC9-78E35F5C389E}" sibTransId="{B3CA9EEA-00BB-45A8-BECB-A8387F72F136}"/>
    <dgm:cxn modelId="{8074570E-9094-4ED0-BDDC-489FEB069930}" type="presOf" srcId="{DC2DEE3F-DE90-49FF-98C2-D5FC85E289E9}" destId="{C9D8C591-86D4-4B0F-A737-BCC8747FEFAA}" srcOrd="0" destOrd="0" presId="urn:microsoft.com/office/officeart/2005/8/layout/vList6"/>
    <dgm:cxn modelId="{95A59FED-0F57-4687-8B23-4BA1C82B951F}" srcId="{1BFB6E38-ADD7-4908-B46C-751EAA91C5DF}" destId="{16EE4B30-829B-4C7D-AB0B-740275198DB1}" srcOrd="2" destOrd="0" parTransId="{BBEA2951-32D3-4AE7-968F-9EA138CD687F}" sibTransId="{BD4038DE-2FB3-4C85-8797-C954891A1F84}"/>
    <dgm:cxn modelId="{22106916-F5FA-4027-A588-F00E19DD3148}" srcId="{C005DAB1-2443-40F2-B48F-64DFF6A28AAA}" destId="{579BCAD7-9539-4313-AE26-BDC99B9A0AC7}" srcOrd="1" destOrd="0" parTransId="{7B0C9D22-7D9B-4F41-994E-0E1470DE0616}" sibTransId="{3DC28002-C91B-480E-A5EB-6D3F633AA3BE}"/>
    <dgm:cxn modelId="{44A15EB0-14D7-4822-BFE2-0531350C4C41}" type="presParOf" srcId="{1DFCB87D-1257-470E-8B89-61178E3C81D1}" destId="{3052EFFF-FEA5-4AA0-9FE3-EF9B8C04C11C}" srcOrd="0" destOrd="0" presId="urn:microsoft.com/office/officeart/2005/8/layout/vList6"/>
    <dgm:cxn modelId="{1341F4B6-F4E1-4DEE-B16B-578A157BA34E}" type="presParOf" srcId="{3052EFFF-FEA5-4AA0-9FE3-EF9B8C04C11C}" destId="{4C927DDC-2E1D-4E89-832C-2B82DA757A2C}" srcOrd="0" destOrd="0" presId="urn:microsoft.com/office/officeart/2005/8/layout/vList6"/>
    <dgm:cxn modelId="{FC4201F1-99EB-468C-A0D6-1F68ECF9D49E}" type="presParOf" srcId="{3052EFFF-FEA5-4AA0-9FE3-EF9B8C04C11C}" destId="{C9D8C591-86D4-4B0F-A737-BCC8747FEFAA}" srcOrd="1" destOrd="0" presId="urn:microsoft.com/office/officeart/2005/8/layout/vList6"/>
    <dgm:cxn modelId="{AD821B7B-D819-4D05-BD13-F79FD5A34757}" type="presParOf" srcId="{1DFCB87D-1257-470E-8B89-61178E3C81D1}" destId="{50DA1095-C4B4-4408-BFA2-B3B8D168050A}" srcOrd="1" destOrd="0" presId="urn:microsoft.com/office/officeart/2005/8/layout/vList6"/>
    <dgm:cxn modelId="{45535435-1ADC-426D-833A-43694ADF0948}" type="presParOf" srcId="{1DFCB87D-1257-470E-8B89-61178E3C81D1}" destId="{ADCD410E-FC87-442A-B0B5-4C448F549809}" srcOrd="2" destOrd="0" presId="urn:microsoft.com/office/officeart/2005/8/layout/vList6"/>
    <dgm:cxn modelId="{58BE716A-5BF6-4109-8284-653F6984F67D}" type="presParOf" srcId="{ADCD410E-FC87-442A-B0B5-4C448F549809}" destId="{2CA25291-487B-4C97-80F8-FE4D4D724468}" srcOrd="0" destOrd="0" presId="urn:microsoft.com/office/officeart/2005/8/layout/vList6"/>
    <dgm:cxn modelId="{E57FDA1E-FA53-4B51-9CB8-42253E765AE8}" type="presParOf" srcId="{ADCD410E-FC87-442A-B0B5-4C448F549809}" destId="{FDD9F9FF-EAED-4FA5-9EBC-3FE18D7D2B5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98EF769-3248-43EA-AFAF-A7E313993C01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705CAF71-6080-415F-8706-92DF86094C65}">
      <dgm:prSet phldrT="[Texto]" custT="1"/>
      <dgm:spPr/>
      <dgm:t>
        <a:bodyPr/>
        <a:lstStyle/>
        <a:p>
          <a:pPr algn="ctr"/>
          <a:r>
            <a:rPr lang="es-EC" sz="3200" dirty="0" smtClean="0"/>
            <a:t>1</a:t>
          </a:r>
          <a:endParaRPr lang="es-EC" sz="3200" dirty="0"/>
        </a:p>
      </dgm:t>
    </dgm:pt>
    <dgm:pt modelId="{5F50D05B-EBA5-49C8-9318-0354F7212711}" type="parTrans" cxnId="{5529CDFE-FA0B-4E2D-8CFD-61F1443FC5DA}">
      <dgm:prSet/>
      <dgm:spPr/>
      <dgm:t>
        <a:bodyPr/>
        <a:lstStyle/>
        <a:p>
          <a:pPr algn="ctr"/>
          <a:endParaRPr lang="es-EC" sz="2400"/>
        </a:p>
      </dgm:t>
    </dgm:pt>
    <dgm:pt modelId="{DCB4FE28-775A-4C40-8A74-0B398BCD8ED0}" type="sibTrans" cxnId="{5529CDFE-FA0B-4E2D-8CFD-61F1443FC5DA}">
      <dgm:prSet/>
      <dgm:spPr/>
      <dgm:t>
        <a:bodyPr/>
        <a:lstStyle/>
        <a:p>
          <a:pPr algn="ctr"/>
          <a:endParaRPr lang="es-EC" sz="2400"/>
        </a:p>
      </dgm:t>
    </dgm:pt>
    <dgm:pt modelId="{8964FD20-71E1-4670-A955-69D268A25C5B}">
      <dgm:prSet phldrT="[Texto]" custT="1"/>
      <dgm:spPr/>
      <dgm:t>
        <a:bodyPr/>
        <a:lstStyle/>
        <a:p>
          <a:pPr algn="ctr"/>
          <a:r>
            <a:rPr lang="es-MX" sz="1600" dirty="0" smtClean="0"/>
            <a:t>No existe un adecuado control de calidad, lo que puede afectar a la imagen y al producto de la empresa.</a:t>
          </a:r>
          <a:endParaRPr lang="es-EC" sz="1600" dirty="0"/>
        </a:p>
      </dgm:t>
    </dgm:pt>
    <dgm:pt modelId="{A44AD187-35B7-42A3-B874-059A673C2F17}" type="parTrans" cxnId="{FEBE6F56-675D-4DEF-B7B2-8FAA0D4F23C9}">
      <dgm:prSet/>
      <dgm:spPr/>
      <dgm:t>
        <a:bodyPr/>
        <a:lstStyle/>
        <a:p>
          <a:pPr algn="ctr"/>
          <a:endParaRPr lang="es-EC" sz="2400"/>
        </a:p>
      </dgm:t>
    </dgm:pt>
    <dgm:pt modelId="{BC3B5C12-FEDA-4CE3-BC12-F002E2525D2C}" type="sibTrans" cxnId="{FEBE6F56-675D-4DEF-B7B2-8FAA0D4F23C9}">
      <dgm:prSet/>
      <dgm:spPr/>
      <dgm:t>
        <a:bodyPr/>
        <a:lstStyle/>
        <a:p>
          <a:pPr algn="ctr"/>
          <a:endParaRPr lang="es-EC" sz="2400"/>
        </a:p>
      </dgm:t>
    </dgm:pt>
    <dgm:pt modelId="{92A9CE8A-DB88-436B-BA92-A48590DE4DCF}">
      <dgm:prSet phldrT="[Texto]" custT="1"/>
      <dgm:spPr/>
      <dgm:t>
        <a:bodyPr/>
        <a:lstStyle/>
        <a:p>
          <a:pPr algn="ctr"/>
          <a:r>
            <a:rPr lang="es-EC" sz="3200" dirty="0" smtClean="0"/>
            <a:t>2</a:t>
          </a:r>
          <a:endParaRPr lang="es-EC" sz="3200" dirty="0"/>
        </a:p>
      </dgm:t>
    </dgm:pt>
    <dgm:pt modelId="{C84520C2-94AA-48FD-A6CF-9D87D500C934}" type="parTrans" cxnId="{0163D7BC-FF2A-4EF3-AAC4-9CFFFA9C6F3B}">
      <dgm:prSet/>
      <dgm:spPr/>
      <dgm:t>
        <a:bodyPr/>
        <a:lstStyle/>
        <a:p>
          <a:pPr algn="ctr"/>
          <a:endParaRPr lang="es-EC" sz="2400"/>
        </a:p>
      </dgm:t>
    </dgm:pt>
    <dgm:pt modelId="{614FCB0E-B57D-4451-98DF-54F84E0F4215}" type="sibTrans" cxnId="{0163D7BC-FF2A-4EF3-AAC4-9CFFFA9C6F3B}">
      <dgm:prSet/>
      <dgm:spPr/>
      <dgm:t>
        <a:bodyPr/>
        <a:lstStyle/>
        <a:p>
          <a:pPr algn="ctr"/>
          <a:endParaRPr lang="es-EC" sz="2400"/>
        </a:p>
      </dgm:t>
    </dgm:pt>
    <dgm:pt modelId="{8EFF1668-D5DD-476A-A59D-661C504C9BEE}">
      <dgm:prSet phldrT="[Texto]" custT="1"/>
      <dgm:spPr/>
      <dgm:t>
        <a:bodyPr/>
        <a:lstStyle/>
        <a:p>
          <a:pPr algn="ctr"/>
          <a:r>
            <a:rPr lang="es-MX" sz="1600" dirty="0" smtClean="0"/>
            <a:t>La mayoría de los procesos se realiza de forma verbal y no son documentados.</a:t>
          </a:r>
          <a:endParaRPr lang="es-EC" sz="1600" dirty="0"/>
        </a:p>
      </dgm:t>
    </dgm:pt>
    <dgm:pt modelId="{BD91C9BF-1A1D-4E0D-BF4B-791D936E8A75}" type="parTrans" cxnId="{6383A80B-8158-4B20-A841-BE64CD2749AA}">
      <dgm:prSet/>
      <dgm:spPr/>
      <dgm:t>
        <a:bodyPr/>
        <a:lstStyle/>
        <a:p>
          <a:pPr algn="ctr"/>
          <a:endParaRPr lang="es-EC" sz="2400"/>
        </a:p>
      </dgm:t>
    </dgm:pt>
    <dgm:pt modelId="{55F3473F-8192-4D3E-A9AC-36B543BC7999}" type="sibTrans" cxnId="{6383A80B-8158-4B20-A841-BE64CD2749AA}">
      <dgm:prSet/>
      <dgm:spPr/>
      <dgm:t>
        <a:bodyPr/>
        <a:lstStyle/>
        <a:p>
          <a:pPr algn="ctr"/>
          <a:endParaRPr lang="es-EC" sz="2400"/>
        </a:p>
      </dgm:t>
    </dgm:pt>
    <dgm:pt modelId="{1C39479A-7FC3-4F25-A99C-7FA5ED1F1B94}">
      <dgm:prSet phldrT="[Texto]" custT="1"/>
      <dgm:spPr/>
      <dgm:t>
        <a:bodyPr/>
        <a:lstStyle/>
        <a:p>
          <a:pPr algn="ctr"/>
          <a:r>
            <a:rPr lang="es-EC" sz="3200" dirty="0" smtClean="0"/>
            <a:t>3</a:t>
          </a:r>
          <a:endParaRPr lang="es-EC" sz="3200" dirty="0"/>
        </a:p>
      </dgm:t>
    </dgm:pt>
    <dgm:pt modelId="{33AC2D0F-358F-4AF7-9F18-5B8C4FF71569}" type="parTrans" cxnId="{6136414A-C47E-49D9-A3CC-3A774630478D}">
      <dgm:prSet/>
      <dgm:spPr/>
      <dgm:t>
        <a:bodyPr/>
        <a:lstStyle/>
        <a:p>
          <a:pPr algn="ctr"/>
          <a:endParaRPr lang="es-EC" sz="2400"/>
        </a:p>
      </dgm:t>
    </dgm:pt>
    <dgm:pt modelId="{82F723E4-3DCA-4D23-B25E-793FE570CFA0}" type="sibTrans" cxnId="{6136414A-C47E-49D9-A3CC-3A774630478D}">
      <dgm:prSet/>
      <dgm:spPr/>
      <dgm:t>
        <a:bodyPr/>
        <a:lstStyle/>
        <a:p>
          <a:pPr algn="ctr"/>
          <a:endParaRPr lang="es-EC" sz="2400"/>
        </a:p>
      </dgm:t>
    </dgm:pt>
    <dgm:pt modelId="{3BD3282D-441B-441A-A0C3-13570223CBA1}">
      <dgm:prSet phldrT="[Texto]" custT="1"/>
      <dgm:spPr/>
      <dgm:t>
        <a:bodyPr/>
        <a:lstStyle/>
        <a:p>
          <a:pPr algn="ctr"/>
          <a:endParaRPr lang="es-EC" sz="1600" dirty="0"/>
        </a:p>
      </dgm:t>
    </dgm:pt>
    <dgm:pt modelId="{D46A434E-4F7C-4EDE-BB00-084231926F37}" type="parTrans" cxnId="{FB901BDB-7F92-437F-95AF-8C78F9CDEA5E}">
      <dgm:prSet/>
      <dgm:spPr/>
      <dgm:t>
        <a:bodyPr/>
        <a:lstStyle/>
        <a:p>
          <a:pPr algn="ctr"/>
          <a:endParaRPr lang="es-EC" sz="2400"/>
        </a:p>
      </dgm:t>
    </dgm:pt>
    <dgm:pt modelId="{86B9F3F3-18FF-4151-BAF5-386AF46E5D27}" type="sibTrans" cxnId="{FB901BDB-7F92-437F-95AF-8C78F9CDEA5E}">
      <dgm:prSet/>
      <dgm:spPr/>
      <dgm:t>
        <a:bodyPr/>
        <a:lstStyle/>
        <a:p>
          <a:pPr algn="ctr"/>
          <a:endParaRPr lang="es-EC" sz="2400"/>
        </a:p>
      </dgm:t>
    </dgm:pt>
    <dgm:pt modelId="{E1333E4A-6818-4142-9008-A9ADB64AB51B}">
      <dgm:prSet phldrT="[Texto]" custT="1"/>
      <dgm:spPr/>
      <dgm:t>
        <a:bodyPr/>
        <a:lstStyle/>
        <a:p>
          <a:pPr algn="ctr"/>
          <a:r>
            <a:rPr lang="es-EC" sz="3200" dirty="0" smtClean="0"/>
            <a:t>4</a:t>
          </a:r>
          <a:endParaRPr lang="es-EC" sz="3200" dirty="0"/>
        </a:p>
      </dgm:t>
    </dgm:pt>
    <dgm:pt modelId="{119F49C0-14ED-4862-B3ED-28A1E4A04BDE}" type="parTrans" cxnId="{5E1626DD-0F31-4090-A994-66F472587DF7}">
      <dgm:prSet/>
      <dgm:spPr/>
      <dgm:t>
        <a:bodyPr/>
        <a:lstStyle/>
        <a:p>
          <a:pPr algn="ctr"/>
          <a:endParaRPr lang="es-EC" sz="2400"/>
        </a:p>
      </dgm:t>
    </dgm:pt>
    <dgm:pt modelId="{CD18BF31-81B3-4624-8C8F-C77F7EF26887}" type="sibTrans" cxnId="{5E1626DD-0F31-4090-A994-66F472587DF7}">
      <dgm:prSet/>
      <dgm:spPr/>
      <dgm:t>
        <a:bodyPr/>
        <a:lstStyle/>
        <a:p>
          <a:pPr algn="ctr"/>
          <a:endParaRPr lang="es-EC" sz="2400"/>
        </a:p>
      </dgm:t>
    </dgm:pt>
    <dgm:pt modelId="{DB38EAEB-3762-4BF7-8825-1B08C3106E73}">
      <dgm:prSet custT="1"/>
      <dgm:spPr/>
      <dgm:t>
        <a:bodyPr/>
        <a:lstStyle/>
        <a:p>
          <a:pPr algn="ctr"/>
          <a:endParaRPr lang="es-EC" sz="1600" dirty="0"/>
        </a:p>
      </dgm:t>
    </dgm:pt>
    <dgm:pt modelId="{FF572588-9CDF-462B-9CA7-4C2AF7FF5517}" type="parTrans" cxnId="{DD85025E-22E5-4083-B4AC-3B212DF61D9E}">
      <dgm:prSet/>
      <dgm:spPr/>
      <dgm:t>
        <a:bodyPr/>
        <a:lstStyle/>
        <a:p>
          <a:pPr algn="ctr"/>
          <a:endParaRPr lang="es-EC" sz="2400"/>
        </a:p>
      </dgm:t>
    </dgm:pt>
    <dgm:pt modelId="{62EB0BDD-CE58-4B65-B207-D0C45EB42FA7}" type="sibTrans" cxnId="{DD85025E-22E5-4083-B4AC-3B212DF61D9E}">
      <dgm:prSet/>
      <dgm:spPr/>
      <dgm:t>
        <a:bodyPr/>
        <a:lstStyle/>
        <a:p>
          <a:pPr algn="ctr"/>
          <a:endParaRPr lang="es-EC" sz="2400"/>
        </a:p>
      </dgm:t>
    </dgm:pt>
    <dgm:pt modelId="{4D363C5E-1E44-4E08-A6F5-01FF0C4B86BF}">
      <dgm:prSet custT="1"/>
      <dgm:spPr/>
      <dgm:t>
        <a:bodyPr/>
        <a:lstStyle/>
        <a:p>
          <a:pPr algn="ctr"/>
          <a:r>
            <a:rPr lang="es-MX" sz="1600" smtClean="0"/>
            <a:t>No se reporta de forma inmediata las novedades encontradas al momento de ejecutar los procesos.</a:t>
          </a:r>
          <a:endParaRPr lang="es-EC" sz="1600"/>
        </a:p>
      </dgm:t>
    </dgm:pt>
    <dgm:pt modelId="{453FE089-0474-49C9-8CE6-4B36F4A66FE2}" type="parTrans" cxnId="{AF6A5FCA-A844-40D8-8E70-C68C7C3AFEB3}">
      <dgm:prSet/>
      <dgm:spPr/>
      <dgm:t>
        <a:bodyPr/>
        <a:lstStyle/>
        <a:p>
          <a:pPr algn="ctr"/>
          <a:endParaRPr lang="es-EC" sz="2400"/>
        </a:p>
      </dgm:t>
    </dgm:pt>
    <dgm:pt modelId="{6DDA8A8B-0CBE-4981-B5DB-EFA0CD6E0F5B}" type="sibTrans" cxnId="{AF6A5FCA-A844-40D8-8E70-C68C7C3AFEB3}">
      <dgm:prSet/>
      <dgm:spPr/>
      <dgm:t>
        <a:bodyPr/>
        <a:lstStyle/>
        <a:p>
          <a:pPr algn="ctr"/>
          <a:endParaRPr lang="es-EC" sz="2400"/>
        </a:p>
      </dgm:t>
    </dgm:pt>
    <dgm:pt modelId="{0D53BD5D-970B-4389-90E4-6177011D9E9B}">
      <dgm:prSet phldrT="[Texto]" custT="1"/>
      <dgm:spPr/>
      <dgm:t>
        <a:bodyPr/>
        <a:lstStyle/>
        <a:p>
          <a:pPr algn="ctr"/>
          <a:endParaRPr lang="es-EC" sz="1600" dirty="0"/>
        </a:p>
      </dgm:t>
    </dgm:pt>
    <dgm:pt modelId="{7B538113-5DBD-4598-ADC3-48F19CBC18B3}" type="parTrans" cxnId="{21F30A27-2515-47C8-93DC-611FC5728BE8}">
      <dgm:prSet/>
      <dgm:spPr/>
      <dgm:t>
        <a:bodyPr/>
        <a:lstStyle/>
        <a:p>
          <a:pPr algn="ctr"/>
          <a:endParaRPr lang="es-EC" sz="2400"/>
        </a:p>
      </dgm:t>
    </dgm:pt>
    <dgm:pt modelId="{B33F2C3E-44D6-4074-A8D9-50BC0CF0D94D}" type="sibTrans" cxnId="{21F30A27-2515-47C8-93DC-611FC5728BE8}">
      <dgm:prSet/>
      <dgm:spPr/>
      <dgm:t>
        <a:bodyPr/>
        <a:lstStyle/>
        <a:p>
          <a:pPr algn="ctr"/>
          <a:endParaRPr lang="es-EC" sz="2400"/>
        </a:p>
      </dgm:t>
    </dgm:pt>
    <dgm:pt modelId="{FF46627E-6E44-4225-AF0F-35B4556872C7}">
      <dgm:prSet custT="1"/>
      <dgm:spPr/>
      <dgm:t>
        <a:bodyPr/>
        <a:lstStyle/>
        <a:p>
          <a:pPr algn="ctr"/>
          <a:r>
            <a:rPr lang="es-MX" sz="1600" dirty="0" smtClean="0"/>
            <a:t>No se dispone de un adecuado registro de información, y eso ocasiona que se extravíe la información.</a:t>
          </a:r>
          <a:endParaRPr lang="es-EC" sz="1600" dirty="0"/>
        </a:p>
      </dgm:t>
    </dgm:pt>
    <dgm:pt modelId="{03529E93-0738-4C0F-9D1B-0DAE6310226F}" type="parTrans" cxnId="{98E0107D-04AD-4754-A756-5ABDBF9A62EB}">
      <dgm:prSet/>
      <dgm:spPr/>
      <dgm:t>
        <a:bodyPr/>
        <a:lstStyle/>
        <a:p>
          <a:pPr algn="ctr"/>
          <a:endParaRPr lang="es-EC" sz="2400"/>
        </a:p>
      </dgm:t>
    </dgm:pt>
    <dgm:pt modelId="{1234356D-2F63-4BFA-9E45-DACCA6DF0D4F}" type="sibTrans" cxnId="{98E0107D-04AD-4754-A756-5ABDBF9A62EB}">
      <dgm:prSet/>
      <dgm:spPr/>
      <dgm:t>
        <a:bodyPr/>
        <a:lstStyle/>
        <a:p>
          <a:pPr algn="ctr"/>
          <a:endParaRPr lang="es-EC" sz="2400"/>
        </a:p>
      </dgm:t>
    </dgm:pt>
    <dgm:pt modelId="{2C61E8F7-AC0A-4632-B1D0-05785F4D4242}" type="pres">
      <dgm:prSet presAssocID="{798EF769-3248-43EA-AFAF-A7E313993C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4A3F12F-026E-40CE-8858-3CDFDA7CD362}" type="pres">
      <dgm:prSet presAssocID="{705CAF71-6080-415F-8706-92DF86094C65}" presName="composite" presStyleCnt="0"/>
      <dgm:spPr/>
    </dgm:pt>
    <dgm:pt modelId="{5FC7AACB-71E4-465E-87DB-9EDCE81D1F53}" type="pres">
      <dgm:prSet presAssocID="{705CAF71-6080-415F-8706-92DF86094C6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62930C-8608-4C91-BF2D-6E95E79D469A}" type="pres">
      <dgm:prSet presAssocID="{705CAF71-6080-415F-8706-92DF86094C6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73CA8C-2AD4-4D79-88B2-2DB621F35C27}" type="pres">
      <dgm:prSet presAssocID="{DCB4FE28-775A-4C40-8A74-0B398BCD8ED0}" presName="sp" presStyleCnt="0"/>
      <dgm:spPr/>
    </dgm:pt>
    <dgm:pt modelId="{C11AEC05-3164-4536-BA47-952FC5B42C9E}" type="pres">
      <dgm:prSet presAssocID="{92A9CE8A-DB88-436B-BA92-A48590DE4DCF}" presName="composite" presStyleCnt="0"/>
      <dgm:spPr/>
    </dgm:pt>
    <dgm:pt modelId="{A22C15A3-4378-4B43-BBC3-E870DA9EE0CD}" type="pres">
      <dgm:prSet presAssocID="{92A9CE8A-DB88-436B-BA92-A48590DE4DC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E6C1F9-8D1A-41AA-80CA-A2F727AE46F8}" type="pres">
      <dgm:prSet presAssocID="{92A9CE8A-DB88-436B-BA92-A48590DE4DC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ACD171-62F2-44BB-97ED-D31F0F8A1794}" type="pres">
      <dgm:prSet presAssocID="{614FCB0E-B57D-4451-98DF-54F84E0F4215}" presName="sp" presStyleCnt="0"/>
      <dgm:spPr/>
    </dgm:pt>
    <dgm:pt modelId="{1F37A9D7-85B5-4EDA-AFA3-7F540682BF4C}" type="pres">
      <dgm:prSet presAssocID="{1C39479A-7FC3-4F25-A99C-7FA5ED1F1B94}" presName="composite" presStyleCnt="0"/>
      <dgm:spPr/>
    </dgm:pt>
    <dgm:pt modelId="{5850762E-FB5C-4627-A7A9-E5A9DA978CF5}" type="pres">
      <dgm:prSet presAssocID="{1C39479A-7FC3-4F25-A99C-7FA5ED1F1B9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A02E31-33A8-4F33-A391-DDA6DEC79DB2}" type="pres">
      <dgm:prSet presAssocID="{1C39479A-7FC3-4F25-A99C-7FA5ED1F1B9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094760-7F6B-4C54-A887-C9D4438CDE20}" type="pres">
      <dgm:prSet presAssocID="{82F723E4-3DCA-4D23-B25E-793FE570CFA0}" presName="sp" presStyleCnt="0"/>
      <dgm:spPr/>
    </dgm:pt>
    <dgm:pt modelId="{97272579-C7F3-40B9-A743-79BA00E1AE58}" type="pres">
      <dgm:prSet presAssocID="{E1333E4A-6818-4142-9008-A9ADB64AB51B}" presName="composite" presStyleCnt="0"/>
      <dgm:spPr/>
    </dgm:pt>
    <dgm:pt modelId="{9EE53C3C-A9ED-444F-A677-DABD00C3FB7D}" type="pres">
      <dgm:prSet presAssocID="{E1333E4A-6818-4142-9008-A9ADB64AB51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EAAA27-6C5B-402D-A092-4C3B5780D669}" type="pres">
      <dgm:prSet presAssocID="{E1333E4A-6818-4142-9008-A9ADB64AB51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44B6285-F339-4C18-A78B-ED5EAA6014AC}" type="presOf" srcId="{92A9CE8A-DB88-436B-BA92-A48590DE4DCF}" destId="{A22C15A3-4378-4B43-BBC3-E870DA9EE0CD}" srcOrd="0" destOrd="0" presId="urn:microsoft.com/office/officeart/2005/8/layout/chevron2"/>
    <dgm:cxn modelId="{E7E4F914-CDB3-4888-BA9F-0481D6B5BCEE}" type="presOf" srcId="{798EF769-3248-43EA-AFAF-A7E313993C01}" destId="{2C61E8F7-AC0A-4632-B1D0-05785F4D4242}" srcOrd="0" destOrd="0" presId="urn:microsoft.com/office/officeart/2005/8/layout/chevron2"/>
    <dgm:cxn modelId="{C7812EB8-DD86-4590-82CD-E584110C3014}" type="presOf" srcId="{705CAF71-6080-415F-8706-92DF86094C65}" destId="{5FC7AACB-71E4-465E-87DB-9EDCE81D1F53}" srcOrd="0" destOrd="0" presId="urn:microsoft.com/office/officeart/2005/8/layout/chevron2"/>
    <dgm:cxn modelId="{6383A80B-8158-4B20-A841-BE64CD2749AA}" srcId="{92A9CE8A-DB88-436B-BA92-A48590DE4DCF}" destId="{8EFF1668-D5DD-476A-A59D-661C504C9BEE}" srcOrd="0" destOrd="0" parTransId="{BD91C9BF-1A1D-4E0D-BF4B-791D936E8A75}" sibTransId="{55F3473F-8192-4D3E-A9AC-36B543BC7999}"/>
    <dgm:cxn modelId="{D6CD1C37-19E8-4144-9A5A-77EADE1E0568}" type="presOf" srcId="{8964FD20-71E1-4670-A955-69D268A25C5B}" destId="{0D62930C-8608-4C91-BF2D-6E95E79D469A}" srcOrd="0" destOrd="0" presId="urn:microsoft.com/office/officeart/2005/8/layout/chevron2"/>
    <dgm:cxn modelId="{FEBE6F56-675D-4DEF-B7B2-8FAA0D4F23C9}" srcId="{705CAF71-6080-415F-8706-92DF86094C65}" destId="{8964FD20-71E1-4670-A955-69D268A25C5B}" srcOrd="0" destOrd="0" parTransId="{A44AD187-35B7-42A3-B874-059A673C2F17}" sibTransId="{BC3B5C12-FEDA-4CE3-BC12-F002E2525D2C}"/>
    <dgm:cxn modelId="{074B419E-013D-4FEC-9044-EE07F04812E0}" type="presOf" srcId="{0D53BD5D-970B-4389-90E4-6177011D9E9B}" destId="{24A02E31-33A8-4F33-A391-DDA6DEC79DB2}" srcOrd="0" destOrd="2" presId="urn:microsoft.com/office/officeart/2005/8/layout/chevron2"/>
    <dgm:cxn modelId="{DD85025E-22E5-4083-B4AC-3B212DF61D9E}" srcId="{E1333E4A-6818-4142-9008-A9ADB64AB51B}" destId="{DB38EAEB-3762-4BF7-8825-1B08C3106E73}" srcOrd="0" destOrd="0" parTransId="{FF572588-9CDF-462B-9CA7-4C2AF7FF5517}" sibTransId="{62EB0BDD-CE58-4B65-B207-D0C45EB42FA7}"/>
    <dgm:cxn modelId="{630CC753-4F7B-43D0-A6F0-A74D4F05949B}" type="presOf" srcId="{FF46627E-6E44-4225-AF0F-35B4556872C7}" destId="{D5EAAA27-6C5B-402D-A092-4C3B5780D669}" srcOrd="0" destOrd="1" presId="urn:microsoft.com/office/officeart/2005/8/layout/chevron2"/>
    <dgm:cxn modelId="{5529CDFE-FA0B-4E2D-8CFD-61F1443FC5DA}" srcId="{798EF769-3248-43EA-AFAF-A7E313993C01}" destId="{705CAF71-6080-415F-8706-92DF86094C65}" srcOrd="0" destOrd="0" parTransId="{5F50D05B-EBA5-49C8-9318-0354F7212711}" sibTransId="{DCB4FE28-775A-4C40-8A74-0B398BCD8ED0}"/>
    <dgm:cxn modelId="{0163D7BC-FF2A-4EF3-AAC4-9CFFFA9C6F3B}" srcId="{798EF769-3248-43EA-AFAF-A7E313993C01}" destId="{92A9CE8A-DB88-436B-BA92-A48590DE4DCF}" srcOrd="1" destOrd="0" parTransId="{C84520C2-94AA-48FD-A6CF-9D87D500C934}" sibTransId="{614FCB0E-B57D-4451-98DF-54F84E0F4215}"/>
    <dgm:cxn modelId="{1167BDFD-2BE5-442B-BCCA-4B0784765644}" type="presOf" srcId="{4D363C5E-1E44-4E08-A6F5-01FF0C4B86BF}" destId="{24A02E31-33A8-4F33-A391-DDA6DEC79DB2}" srcOrd="0" destOrd="1" presId="urn:microsoft.com/office/officeart/2005/8/layout/chevron2"/>
    <dgm:cxn modelId="{FB901BDB-7F92-437F-95AF-8C78F9CDEA5E}" srcId="{1C39479A-7FC3-4F25-A99C-7FA5ED1F1B94}" destId="{3BD3282D-441B-441A-A0C3-13570223CBA1}" srcOrd="0" destOrd="0" parTransId="{D46A434E-4F7C-4EDE-BB00-084231926F37}" sibTransId="{86B9F3F3-18FF-4151-BAF5-386AF46E5D27}"/>
    <dgm:cxn modelId="{AF6A5FCA-A844-40D8-8E70-C68C7C3AFEB3}" srcId="{3BD3282D-441B-441A-A0C3-13570223CBA1}" destId="{4D363C5E-1E44-4E08-A6F5-01FF0C4B86BF}" srcOrd="0" destOrd="0" parTransId="{453FE089-0474-49C9-8CE6-4B36F4A66FE2}" sibTransId="{6DDA8A8B-0CBE-4981-B5DB-EFA0CD6E0F5B}"/>
    <dgm:cxn modelId="{07C09250-8314-48DD-BF96-6D9019E6DBEF}" type="presOf" srcId="{8EFF1668-D5DD-476A-A59D-661C504C9BEE}" destId="{C3E6C1F9-8D1A-41AA-80CA-A2F727AE46F8}" srcOrd="0" destOrd="0" presId="urn:microsoft.com/office/officeart/2005/8/layout/chevron2"/>
    <dgm:cxn modelId="{6136414A-C47E-49D9-A3CC-3A774630478D}" srcId="{798EF769-3248-43EA-AFAF-A7E313993C01}" destId="{1C39479A-7FC3-4F25-A99C-7FA5ED1F1B94}" srcOrd="2" destOrd="0" parTransId="{33AC2D0F-358F-4AF7-9F18-5B8C4FF71569}" sibTransId="{82F723E4-3DCA-4D23-B25E-793FE570CFA0}"/>
    <dgm:cxn modelId="{33F3F1CE-7388-40C8-9746-22554F28444E}" type="presOf" srcId="{DB38EAEB-3762-4BF7-8825-1B08C3106E73}" destId="{D5EAAA27-6C5B-402D-A092-4C3B5780D669}" srcOrd="0" destOrd="0" presId="urn:microsoft.com/office/officeart/2005/8/layout/chevron2"/>
    <dgm:cxn modelId="{98E0107D-04AD-4754-A756-5ABDBF9A62EB}" srcId="{DB38EAEB-3762-4BF7-8825-1B08C3106E73}" destId="{FF46627E-6E44-4225-AF0F-35B4556872C7}" srcOrd="0" destOrd="0" parTransId="{03529E93-0738-4C0F-9D1B-0DAE6310226F}" sibTransId="{1234356D-2F63-4BFA-9E45-DACCA6DF0D4F}"/>
    <dgm:cxn modelId="{BEFB2DA9-F6E6-49CD-A32C-957F29A6B11D}" type="presOf" srcId="{E1333E4A-6818-4142-9008-A9ADB64AB51B}" destId="{9EE53C3C-A9ED-444F-A677-DABD00C3FB7D}" srcOrd="0" destOrd="0" presId="urn:microsoft.com/office/officeart/2005/8/layout/chevron2"/>
    <dgm:cxn modelId="{14AC4F8D-3BBC-4AF0-B1E3-593F548ED0A6}" type="presOf" srcId="{1C39479A-7FC3-4F25-A99C-7FA5ED1F1B94}" destId="{5850762E-FB5C-4627-A7A9-E5A9DA978CF5}" srcOrd="0" destOrd="0" presId="urn:microsoft.com/office/officeart/2005/8/layout/chevron2"/>
    <dgm:cxn modelId="{21F30A27-2515-47C8-93DC-611FC5728BE8}" srcId="{1C39479A-7FC3-4F25-A99C-7FA5ED1F1B94}" destId="{0D53BD5D-970B-4389-90E4-6177011D9E9B}" srcOrd="1" destOrd="0" parTransId="{7B538113-5DBD-4598-ADC3-48F19CBC18B3}" sibTransId="{B33F2C3E-44D6-4074-A8D9-50BC0CF0D94D}"/>
    <dgm:cxn modelId="{144F8973-36F2-4AA6-954C-481ED5A107CD}" type="presOf" srcId="{3BD3282D-441B-441A-A0C3-13570223CBA1}" destId="{24A02E31-33A8-4F33-A391-DDA6DEC79DB2}" srcOrd="0" destOrd="0" presId="urn:microsoft.com/office/officeart/2005/8/layout/chevron2"/>
    <dgm:cxn modelId="{5E1626DD-0F31-4090-A994-66F472587DF7}" srcId="{798EF769-3248-43EA-AFAF-A7E313993C01}" destId="{E1333E4A-6818-4142-9008-A9ADB64AB51B}" srcOrd="3" destOrd="0" parTransId="{119F49C0-14ED-4862-B3ED-28A1E4A04BDE}" sibTransId="{CD18BF31-81B3-4624-8C8F-C77F7EF26887}"/>
    <dgm:cxn modelId="{416858EE-3396-449D-8D5A-220A193435A6}" type="presParOf" srcId="{2C61E8F7-AC0A-4632-B1D0-05785F4D4242}" destId="{94A3F12F-026E-40CE-8858-3CDFDA7CD362}" srcOrd="0" destOrd="0" presId="urn:microsoft.com/office/officeart/2005/8/layout/chevron2"/>
    <dgm:cxn modelId="{05DDE950-2A64-4842-AF57-96A394DE6ED1}" type="presParOf" srcId="{94A3F12F-026E-40CE-8858-3CDFDA7CD362}" destId="{5FC7AACB-71E4-465E-87DB-9EDCE81D1F53}" srcOrd="0" destOrd="0" presId="urn:microsoft.com/office/officeart/2005/8/layout/chevron2"/>
    <dgm:cxn modelId="{8AE70B05-4E3D-4289-9EC0-1677048EC751}" type="presParOf" srcId="{94A3F12F-026E-40CE-8858-3CDFDA7CD362}" destId="{0D62930C-8608-4C91-BF2D-6E95E79D469A}" srcOrd="1" destOrd="0" presId="urn:microsoft.com/office/officeart/2005/8/layout/chevron2"/>
    <dgm:cxn modelId="{4CCCBE67-625E-4D91-8371-86C545B9D721}" type="presParOf" srcId="{2C61E8F7-AC0A-4632-B1D0-05785F4D4242}" destId="{C273CA8C-2AD4-4D79-88B2-2DB621F35C27}" srcOrd="1" destOrd="0" presId="urn:microsoft.com/office/officeart/2005/8/layout/chevron2"/>
    <dgm:cxn modelId="{C03CA940-3664-4A6B-8810-4C8A1CFB9E13}" type="presParOf" srcId="{2C61E8F7-AC0A-4632-B1D0-05785F4D4242}" destId="{C11AEC05-3164-4536-BA47-952FC5B42C9E}" srcOrd="2" destOrd="0" presId="urn:microsoft.com/office/officeart/2005/8/layout/chevron2"/>
    <dgm:cxn modelId="{BA39A59D-3FCF-438A-AE82-282094448547}" type="presParOf" srcId="{C11AEC05-3164-4536-BA47-952FC5B42C9E}" destId="{A22C15A3-4378-4B43-BBC3-E870DA9EE0CD}" srcOrd="0" destOrd="0" presId="urn:microsoft.com/office/officeart/2005/8/layout/chevron2"/>
    <dgm:cxn modelId="{F9B9883E-700B-47D4-BFAE-0A00E2E9372A}" type="presParOf" srcId="{C11AEC05-3164-4536-BA47-952FC5B42C9E}" destId="{C3E6C1F9-8D1A-41AA-80CA-A2F727AE46F8}" srcOrd="1" destOrd="0" presId="urn:microsoft.com/office/officeart/2005/8/layout/chevron2"/>
    <dgm:cxn modelId="{8DEEC7DB-79B7-413E-B8B2-9316B820A8FB}" type="presParOf" srcId="{2C61E8F7-AC0A-4632-B1D0-05785F4D4242}" destId="{1CACD171-62F2-44BB-97ED-D31F0F8A1794}" srcOrd="3" destOrd="0" presId="urn:microsoft.com/office/officeart/2005/8/layout/chevron2"/>
    <dgm:cxn modelId="{200A26BB-5784-4584-B537-43D1FF1642DF}" type="presParOf" srcId="{2C61E8F7-AC0A-4632-B1D0-05785F4D4242}" destId="{1F37A9D7-85B5-4EDA-AFA3-7F540682BF4C}" srcOrd="4" destOrd="0" presId="urn:microsoft.com/office/officeart/2005/8/layout/chevron2"/>
    <dgm:cxn modelId="{A578500A-613A-41E1-A5EB-9A6931159E1B}" type="presParOf" srcId="{1F37A9D7-85B5-4EDA-AFA3-7F540682BF4C}" destId="{5850762E-FB5C-4627-A7A9-E5A9DA978CF5}" srcOrd="0" destOrd="0" presId="urn:microsoft.com/office/officeart/2005/8/layout/chevron2"/>
    <dgm:cxn modelId="{D9D57CDE-F4B9-4003-8E6E-AEBFF9200E66}" type="presParOf" srcId="{1F37A9D7-85B5-4EDA-AFA3-7F540682BF4C}" destId="{24A02E31-33A8-4F33-A391-DDA6DEC79DB2}" srcOrd="1" destOrd="0" presId="urn:microsoft.com/office/officeart/2005/8/layout/chevron2"/>
    <dgm:cxn modelId="{5C774BD8-42F9-4135-A0D6-3E791A76B8A2}" type="presParOf" srcId="{2C61E8F7-AC0A-4632-B1D0-05785F4D4242}" destId="{2D094760-7F6B-4C54-A887-C9D4438CDE20}" srcOrd="5" destOrd="0" presId="urn:microsoft.com/office/officeart/2005/8/layout/chevron2"/>
    <dgm:cxn modelId="{98E5BBAF-F551-49BA-8AA0-F3361E399469}" type="presParOf" srcId="{2C61E8F7-AC0A-4632-B1D0-05785F4D4242}" destId="{97272579-C7F3-40B9-A743-79BA00E1AE58}" srcOrd="6" destOrd="0" presId="urn:microsoft.com/office/officeart/2005/8/layout/chevron2"/>
    <dgm:cxn modelId="{9CDAD1E9-838C-487F-877D-22B99978C3F7}" type="presParOf" srcId="{97272579-C7F3-40B9-A743-79BA00E1AE58}" destId="{9EE53C3C-A9ED-444F-A677-DABD00C3FB7D}" srcOrd="0" destOrd="0" presId="urn:microsoft.com/office/officeart/2005/8/layout/chevron2"/>
    <dgm:cxn modelId="{7295CD1E-BC5D-4596-BF9B-6A13B54792EB}" type="presParOf" srcId="{97272579-C7F3-40B9-A743-79BA00E1AE58}" destId="{D5EAAA27-6C5B-402D-A092-4C3B5780D6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66CE35-1890-4798-8536-889A47EB04E4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0ABB170-5D60-4A78-A642-AAB8F4B4F016}">
      <dgm:prSet phldrT="[Texto]"/>
      <dgm:spPr/>
      <dgm:t>
        <a:bodyPr/>
        <a:lstStyle/>
        <a:p>
          <a:r>
            <a:rPr lang="es-EC" dirty="0" smtClean="0"/>
            <a:t>5</a:t>
          </a:r>
          <a:endParaRPr lang="es-EC" dirty="0"/>
        </a:p>
      </dgm:t>
    </dgm:pt>
    <dgm:pt modelId="{52D7563C-99AE-4FF0-98F8-49CC624F8CEB}" type="parTrans" cxnId="{2D1F51B7-FEE8-446C-B216-96BFF9E7AA1B}">
      <dgm:prSet/>
      <dgm:spPr/>
      <dgm:t>
        <a:bodyPr/>
        <a:lstStyle/>
        <a:p>
          <a:endParaRPr lang="es-EC"/>
        </a:p>
      </dgm:t>
    </dgm:pt>
    <dgm:pt modelId="{6D01D337-FD12-4C4C-B5EF-43DC014F890A}" type="sibTrans" cxnId="{2D1F51B7-FEE8-446C-B216-96BFF9E7AA1B}">
      <dgm:prSet/>
      <dgm:spPr/>
      <dgm:t>
        <a:bodyPr/>
        <a:lstStyle/>
        <a:p>
          <a:endParaRPr lang="es-EC"/>
        </a:p>
      </dgm:t>
    </dgm:pt>
    <dgm:pt modelId="{08659D43-4E2E-48E6-8CE8-7736EC162590}">
      <dgm:prSet phldrT="[Texto]"/>
      <dgm:spPr/>
      <dgm:t>
        <a:bodyPr/>
        <a:lstStyle/>
        <a:p>
          <a:r>
            <a:rPr lang="es-MX" dirty="0" smtClean="0"/>
            <a:t>Existe desperdicio de materia prima, por mala utilización o mal almacenamiento.</a:t>
          </a:r>
          <a:endParaRPr lang="es-EC" dirty="0"/>
        </a:p>
      </dgm:t>
    </dgm:pt>
    <dgm:pt modelId="{24DB5789-D58C-401C-94CE-67228B187182}" type="parTrans" cxnId="{D83EFFDF-408C-484B-BDDE-2F0F805DF39F}">
      <dgm:prSet/>
      <dgm:spPr/>
      <dgm:t>
        <a:bodyPr/>
        <a:lstStyle/>
        <a:p>
          <a:endParaRPr lang="es-EC"/>
        </a:p>
      </dgm:t>
    </dgm:pt>
    <dgm:pt modelId="{6B0F1F64-7AE7-4355-80F4-4BEEBACDEBF6}" type="sibTrans" cxnId="{D83EFFDF-408C-484B-BDDE-2F0F805DF39F}">
      <dgm:prSet/>
      <dgm:spPr/>
      <dgm:t>
        <a:bodyPr/>
        <a:lstStyle/>
        <a:p>
          <a:endParaRPr lang="es-EC"/>
        </a:p>
      </dgm:t>
    </dgm:pt>
    <dgm:pt modelId="{360BF9E0-4DD1-4E47-B66B-3E2F27F52DD4}">
      <dgm:prSet phldrT="[Texto]"/>
      <dgm:spPr/>
      <dgm:t>
        <a:bodyPr/>
        <a:lstStyle/>
        <a:p>
          <a:r>
            <a:rPr lang="es-EC" dirty="0" smtClean="0"/>
            <a:t>6</a:t>
          </a:r>
          <a:endParaRPr lang="es-EC" dirty="0"/>
        </a:p>
      </dgm:t>
    </dgm:pt>
    <dgm:pt modelId="{27E7FACD-ACEB-4A7C-820A-7D9FE756DAD7}" type="parTrans" cxnId="{980C86C6-A048-4874-B143-10C1979FED4E}">
      <dgm:prSet/>
      <dgm:spPr/>
      <dgm:t>
        <a:bodyPr/>
        <a:lstStyle/>
        <a:p>
          <a:endParaRPr lang="es-EC"/>
        </a:p>
      </dgm:t>
    </dgm:pt>
    <dgm:pt modelId="{BAE42C69-5A6F-444F-8E7F-B81D7D99B6E6}" type="sibTrans" cxnId="{980C86C6-A048-4874-B143-10C1979FED4E}">
      <dgm:prSet/>
      <dgm:spPr/>
      <dgm:t>
        <a:bodyPr/>
        <a:lstStyle/>
        <a:p>
          <a:endParaRPr lang="es-EC"/>
        </a:p>
      </dgm:t>
    </dgm:pt>
    <dgm:pt modelId="{7F35AD6E-0B12-4844-AE55-7A34AF8913AC}">
      <dgm:prSet phldrT="[Texto]"/>
      <dgm:spPr/>
      <dgm:t>
        <a:bodyPr/>
        <a:lstStyle/>
        <a:p>
          <a:r>
            <a:rPr lang="es-MX" dirty="0" smtClean="0"/>
            <a:t>Demora en traslado de materiales de una bodega a otra, por no contar con el equipo adecuado para esta actividad.</a:t>
          </a:r>
          <a:endParaRPr lang="es-EC" dirty="0"/>
        </a:p>
      </dgm:t>
    </dgm:pt>
    <dgm:pt modelId="{9253F722-AD11-420A-B97D-D7FAF8346A79}" type="parTrans" cxnId="{96B7B7CA-1811-42E0-BF40-1611036ADBDA}">
      <dgm:prSet/>
      <dgm:spPr/>
      <dgm:t>
        <a:bodyPr/>
        <a:lstStyle/>
        <a:p>
          <a:endParaRPr lang="es-EC"/>
        </a:p>
      </dgm:t>
    </dgm:pt>
    <dgm:pt modelId="{40141D31-1BD6-4CE1-9481-EDCBEEC40CBA}" type="sibTrans" cxnId="{96B7B7CA-1811-42E0-BF40-1611036ADBDA}">
      <dgm:prSet/>
      <dgm:spPr/>
      <dgm:t>
        <a:bodyPr/>
        <a:lstStyle/>
        <a:p>
          <a:endParaRPr lang="es-EC"/>
        </a:p>
      </dgm:t>
    </dgm:pt>
    <dgm:pt modelId="{02E889B0-3C7B-4531-98E4-C00C3608A409}">
      <dgm:prSet phldrT="[Texto]"/>
      <dgm:spPr/>
      <dgm:t>
        <a:bodyPr/>
        <a:lstStyle/>
        <a:p>
          <a:r>
            <a:rPr lang="es-EC" dirty="0" smtClean="0"/>
            <a:t>7</a:t>
          </a:r>
          <a:endParaRPr lang="es-EC" dirty="0"/>
        </a:p>
      </dgm:t>
    </dgm:pt>
    <dgm:pt modelId="{0801EC73-2E5E-4B00-98ED-A8D258D7B1E6}" type="parTrans" cxnId="{F7D52AF7-D5A7-478D-B593-91B73E43692E}">
      <dgm:prSet/>
      <dgm:spPr/>
      <dgm:t>
        <a:bodyPr/>
        <a:lstStyle/>
        <a:p>
          <a:endParaRPr lang="es-EC"/>
        </a:p>
      </dgm:t>
    </dgm:pt>
    <dgm:pt modelId="{0B3BEF60-3660-4546-859A-0BEEE282F19B}" type="sibTrans" cxnId="{F7D52AF7-D5A7-478D-B593-91B73E43692E}">
      <dgm:prSet/>
      <dgm:spPr/>
      <dgm:t>
        <a:bodyPr/>
        <a:lstStyle/>
        <a:p>
          <a:endParaRPr lang="es-EC"/>
        </a:p>
      </dgm:t>
    </dgm:pt>
    <dgm:pt modelId="{3BB187B0-8EF1-4C21-A1E0-E5F17040DC47}">
      <dgm:prSet phldrT="[Texto]"/>
      <dgm:spPr/>
      <dgm:t>
        <a:bodyPr/>
        <a:lstStyle/>
        <a:p>
          <a:r>
            <a:rPr lang="es-MX" dirty="0" smtClean="0"/>
            <a:t>No se realiza un seguimiento adecuado al cliente.</a:t>
          </a:r>
          <a:endParaRPr lang="es-EC" dirty="0"/>
        </a:p>
      </dgm:t>
    </dgm:pt>
    <dgm:pt modelId="{BC873EB4-93CB-43E9-8F29-BEAC6E9D7403}" type="parTrans" cxnId="{C5DF0EAB-A809-49E7-91EE-C8A3D4CE959F}">
      <dgm:prSet/>
      <dgm:spPr/>
      <dgm:t>
        <a:bodyPr/>
        <a:lstStyle/>
        <a:p>
          <a:endParaRPr lang="es-EC"/>
        </a:p>
      </dgm:t>
    </dgm:pt>
    <dgm:pt modelId="{0D259D74-7850-49C0-9BC7-8FDC0A242029}" type="sibTrans" cxnId="{C5DF0EAB-A809-49E7-91EE-C8A3D4CE959F}">
      <dgm:prSet/>
      <dgm:spPr/>
      <dgm:t>
        <a:bodyPr/>
        <a:lstStyle/>
        <a:p>
          <a:endParaRPr lang="es-EC"/>
        </a:p>
      </dgm:t>
    </dgm:pt>
    <dgm:pt modelId="{94F9B06B-5E3B-4033-AF43-D971CB05D77D}">
      <dgm:prSet phldrT="[Texto]"/>
      <dgm:spPr/>
      <dgm:t>
        <a:bodyPr/>
        <a:lstStyle/>
        <a:p>
          <a:r>
            <a:rPr lang="es-EC" dirty="0" smtClean="0"/>
            <a:t>8</a:t>
          </a:r>
          <a:endParaRPr lang="es-EC" dirty="0"/>
        </a:p>
      </dgm:t>
    </dgm:pt>
    <dgm:pt modelId="{5F803CC2-0E27-4CB8-A723-3B56058A9B40}" type="parTrans" cxnId="{191798F4-388B-4327-92BA-54DBFA59431C}">
      <dgm:prSet/>
      <dgm:spPr/>
      <dgm:t>
        <a:bodyPr/>
        <a:lstStyle/>
        <a:p>
          <a:endParaRPr lang="es-EC"/>
        </a:p>
      </dgm:t>
    </dgm:pt>
    <dgm:pt modelId="{53FBF9C9-BF44-46FB-B7A7-0DCA0E773AC7}" type="sibTrans" cxnId="{191798F4-388B-4327-92BA-54DBFA59431C}">
      <dgm:prSet/>
      <dgm:spPr/>
      <dgm:t>
        <a:bodyPr/>
        <a:lstStyle/>
        <a:p>
          <a:endParaRPr lang="es-EC"/>
        </a:p>
      </dgm:t>
    </dgm:pt>
    <dgm:pt modelId="{84D15070-59C2-4138-A9A3-734A1D5AFCCD}">
      <dgm:prSet/>
      <dgm:spPr/>
      <dgm:t>
        <a:bodyPr/>
        <a:lstStyle/>
        <a:p>
          <a:r>
            <a:rPr lang="es-MX" dirty="0" smtClean="0"/>
            <a:t>Falta de promoción de los productos, y se ve afectado en el nivel de ventas.</a:t>
          </a:r>
          <a:endParaRPr lang="es-EC" dirty="0"/>
        </a:p>
      </dgm:t>
    </dgm:pt>
    <dgm:pt modelId="{FFDFA8E5-7FC0-4A0C-8CD2-5AD6568FC8B3}" type="parTrans" cxnId="{00B82D0E-8505-4754-A2EC-B2DCB792A992}">
      <dgm:prSet/>
      <dgm:spPr/>
    </dgm:pt>
    <dgm:pt modelId="{E538F028-7313-43E1-9677-558DD036475E}" type="sibTrans" cxnId="{00B82D0E-8505-4754-A2EC-B2DCB792A992}">
      <dgm:prSet/>
      <dgm:spPr/>
    </dgm:pt>
    <dgm:pt modelId="{0A57C605-70B9-40A8-8439-C09D22496C6A}" type="pres">
      <dgm:prSet presAssocID="{EC66CE35-1890-4798-8536-889A47EB04E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B6E4C50-11DD-4DCD-B68D-3C6B7AF22538}" type="pres">
      <dgm:prSet presAssocID="{20ABB170-5D60-4A78-A642-AAB8F4B4F016}" presName="composite" presStyleCnt="0"/>
      <dgm:spPr/>
    </dgm:pt>
    <dgm:pt modelId="{60BF0958-B718-4C87-B8C2-6D88C8004ED0}" type="pres">
      <dgm:prSet presAssocID="{20ABB170-5D60-4A78-A642-AAB8F4B4F01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16B195-EE0D-4BC4-8211-43002BC7951E}" type="pres">
      <dgm:prSet presAssocID="{20ABB170-5D60-4A78-A642-AAB8F4B4F01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2C93E-FDDA-4EF8-8CAF-73204A6B4049}" type="pres">
      <dgm:prSet presAssocID="{6D01D337-FD12-4C4C-B5EF-43DC014F890A}" presName="sp" presStyleCnt="0"/>
      <dgm:spPr/>
    </dgm:pt>
    <dgm:pt modelId="{6FFF86D6-B509-4337-AE60-3EDAB1A8D5D2}" type="pres">
      <dgm:prSet presAssocID="{360BF9E0-4DD1-4E47-B66B-3E2F27F52DD4}" presName="composite" presStyleCnt="0"/>
      <dgm:spPr/>
    </dgm:pt>
    <dgm:pt modelId="{9916102D-FABE-4DA2-9704-BBA7E005653B}" type="pres">
      <dgm:prSet presAssocID="{360BF9E0-4DD1-4E47-B66B-3E2F27F52DD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0D2AA0-E616-4EF8-A58E-6107663A8A00}" type="pres">
      <dgm:prSet presAssocID="{360BF9E0-4DD1-4E47-B66B-3E2F27F52DD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D53D48-F204-4F4E-BE36-36236E6D72F6}" type="pres">
      <dgm:prSet presAssocID="{BAE42C69-5A6F-444F-8E7F-B81D7D99B6E6}" presName="sp" presStyleCnt="0"/>
      <dgm:spPr/>
    </dgm:pt>
    <dgm:pt modelId="{D9194B2A-44C3-4EC1-89A6-AD5B4D20828E}" type="pres">
      <dgm:prSet presAssocID="{02E889B0-3C7B-4531-98E4-C00C3608A409}" presName="composite" presStyleCnt="0"/>
      <dgm:spPr/>
    </dgm:pt>
    <dgm:pt modelId="{A6637BC3-8714-477D-A78D-BDB48DEE10D4}" type="pres">
      <dgm:prSet presAssocID="{02E889B0-3C7B-4531-98E4-C00C3608A40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2AC265-EFDC-49C8-90EA-D266A84D02A3}" type="pres">
      <dgm:prSet presAssocID="{02E889B0-3C7B-4531-98E4-C00C3608A40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0BB8A-6B86-4E25-A638-0056F303171A}" type="pres">
      <dgm:prSet presAssocID="{0B3BEF60-3660-4546-859A-0BEEE282F19B}" presName="sp" presStyleCnt="0"/>
      <dgm:spPr/>
    </dgm:pt>
    <dgm:pt modelId="{5ABE3F61-6B25-425C-B7E4-B005087D355B}" type="pres">
      <dgm:prSet presAssocID="{94F9B06B-5E3B-4033-AF43-D971CB05D77D}" presName="composite" presStyleCnt="0"/>
      <dgm:spPr/>
    </dgm:pt>
    <dgm:pt modelId="{4CB11646-0844-4063-8A12-5A71C125DC01}" type="pres">
      <dgm:prSet presAssocID="{94F9B06B-5E3B-4033-AF43-D971CB05D77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382F73-AF58-4BBD-812B-A2CF747E62DD}" type="pres">
      <dgm:prSet presAssocID="{94F9B06B-5E3B-4033-AF43-D971CB05D77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1F51B7-FEE8-446C-B216-96BFF9E7AA1B}" srcId="{EC66CE35-1890-4798-8536-889A47EB04E4}" destId="{20ABB170-5D60-4A78-A642-AAB8F4B4F016}" srcOrd="0" destOrd="0" parTransId="{52D7563C-99AE-4FF0-98F8-49CC624F8CEB}" sibTransId="{6D01D337-FD12-4C4C-B5EF-43DC014F890A}"/>
    <dgm:cxn modelId="{A3048486-621A-4021-A0BE-93A575D9D4B8}" type="presOf" srcId="{84D15070-59C2-4138-A9A3-734A1D5AFCCD}" destId="{C9382F73-AF58-4BBD-812B-A2CF747E62DD}" srcOrd="0" destOrd="0" presId="urn:microsoft.com/office/officeart/2005/8/layout/chevron2"/>
    <dgm:cxn modelId="{191798F4-388B-4327-92BA-54DBFA59431C}" srcId="{EC66CE35-1890-4798-8536-889A47EB04E4}" destId="{94F9B06B-5E3B-4033-AF43-D971CB05D77D}" srcOrd="3" destOrd="0" parTransId="{5F803CC2-0E27-4CB8-A723-3B56058A9B40}" sibTransId="{53FBF9C9-BF44-46FB-B7A7-0DCA0E773AC7}"/>
    <dgm:cxn modelId="{980C86C6-A048-4874-B143-10C1979FED4E}" srcId="{EC66CE35-1890-4798-8536-889A47EB04E4}" destId="{360BF9E0-4DD1-4E47-B66B-3E2F27F52DD4}" srcOrd="1" destOrd="0" parTransId="{27E7FACD-ACEB-4A7C-820A-7D9FE756DAD7}" sibTransId="{BAE42C69-5A6F-444F-8E7F-B81D7D99B6E6}"/>
    <dgm:cxn modelId="{B5E72FF4-9DC1-459A-A6E3-4627B4F97846}" type="presOf" srcId="{94F9B06B-5E3B-4033-AF43-D971CB05D77D}" destId="{4CB11646-0844-4063-8A12-5A71C125DC01}" srcOrd="0" destOrd="0" presId="urn:microsoft.com/office/officeart/2005/8/layout/chevron2"/>
    <dgm:cxn modelId="{96B7B7CA-1811-42E0-BF40-1611036ADBDA}" srcId="{360BF9E0-4DD1-4E47-B66B-3E2F27F52DD4}" destId="{7F35AD6E-0B12-4844-AE55-7A34AF8913AC}" srcOrd="0" destOrd="0" parTransId="{9253F722-AD11-420A-B97D-D7FAF8346A79}" sibTransId="{40141D31-1BD6-4CE1-9481-EDCBEEC40CBA}"/>
    <dgm:cxn modelId="{1C5FFE96-B10A-4016-B222-CD70FE1566DA}" type="presOf" srcId="{7F35AD6E-0B12-4844-AE55-7A34AF8913AC}" destId="{210D2AA0-E616-4EF8-A58E-6107663A8A00}" srcOrd="0" destOrd="0" presId="urn:microsoft.com/office/officeart/2005/8/layout/chevron2"/>
    <dgm:cxn modelId="{00B82D0E-8505-4754-A2EC-B2DCB792A992}" srcId="{94F9B06B-5E3B-4033-AF43-D971CB05D77D}" destId="{84D15070-59C2-4138-A9A3-734A1D5AFCCD}" srcOrd="0" destOrd="0" parTransId="{FFDFA8E5-7FC0-4A0C-8CD2-5AD6568FC8B3}" sibTransId="{E538F028-7313-43E1-9677-558DD036475E}"/>
    <dgm:cxn modelId="{C5DF0EAB-A809-49E7-91EE-C8A3D4CE959F}" srcId="{02E889B0-3C7B-4531-98E4-C00C3608A409}" destId="{3BB187B0-8EF1-4C21-A1E0-E5F17040DC47}" srcOrd="0" destOrd="0" parTransId="{BC873EB4-93CB-43E9-8F29-BEAC6E9D7403}" sibTransId="{0D259D74-7850-49C0-9BC7-8FDC0A242029}"/>
    <dgm:cxn modelId="{9DD8B8DF-A5B4-4DBC-9842-6497DE5239D9}" type="presOf" srcId="{3BB187B0-8EF1-4C21-A1E0-E5F17040DC47}" destId="{322AC265-EFDC-49C8-90EA-D266A84D02A3}" srcOrd="0" destOrd="0" presId="urn:microsoft.com/office/officeart/2005/8/layout/chevron2"/>
    <dgm:cxn modelId="{C6CC3959-139B-4D45-B725-39A7210B99A0}" type="presOf" srcId="{EC66CE35-1890-4798-8536-889A47EB04E4}" destId="{0A57C605-70B9-40A8-8439-C09D22496C6A}" srcOrd="0" destOrd="0" presId="urn:microsoft.com/office/officeart/2005/8/layout/chevron2"/>
    <dgm:cxn modelId="{19AFD220-A2BA-4CB8-8581-93D4DA508192}" type="presOf" srcId="{360BF9E0-4DD1-4E47-B66B-3E2F27F52DD4}" destId="{9916102D-FABE-4DA2-9704-BBA7E005653B}" srcOrd="0" destOrd="0" presId="urn:microsoft.com/office/officeart/2005/8/layout/chevron2"/>
    <dgm:cxn modelId="{A6FEF638-A526-484C-890F-8E8C0A0506CF}" type="presOf" srcId="{20ABB170-5D60-4A78-A642-AAB8F4B4F016}" destId="{60BF0958-B718-4C87-B8C2-6D88C8004ED0}" srcOrd="0" destOrd="0" presId="urn:microsoft.com/office/officeart/2005/8/layout/chevron2"/>
    <dgm:cxn modelId="{F7D52AF7-D5A7-478D-B593-91B73E43692E}" srcId="{EC66CE35-1890-4798-8536-889A47EB04E4}" destId="{02E889B0-3C7B-4531-98E4-C00C3608A409}" srcOrd="2" destOrd="0" parTransId="{0801EC73-2E5E-4B00-98ED-A8D258D7B1E6}" sibTransId="{0B3BEF60-3660-4546-859A-0BEEE282F19B}"/>
    <dgm:cxn modelId="{07DA2192-D7A2-4372-B834-FEB1DC805EBE}" type="presOf" srcId="{08659D43-4E2E-48E6-8CE8-7736EC162590}" destId="{B516B195-EE0D-4BC4-8211-43002BC7951E}" srcOrd="0" destOrd="0" presId="urn:microsoft.com/office/officeart/2005/8/layout/chevron2"/>
    <dgm:cxn modelId="{080FA51B-ACB7-47CF-85CA-A24B4E7AEA91}" type="presOf" srcId="{02E889B0-3C7B-4531-98E4-C00C3608A409}" destId="{A6637BC3-8714-477D-A78D-BDB48DEE10D4}" srcOrd="0" destOrd="0" presId="urn:microsoft.com/office/officeart/2005/8/layout/chevron2"/>
    <dgm:cxn modelId="{D83EFFDF-408C-484B-BDDE-2F0F805DF39F}" srcId="{20ABB170-5D60-4A78-A642-AAB8F4B4F016}" destId="{08659D43-4E2E-48E6-8CE8-7736EC162590}" srcOrd="0" destOrd="0" parTransId="{24DB5789-D58C-401C-94CE-67228B187182}" sibTransId="{6B0F1F64-7AE7-4355-80F4-4BEEBACDEBF6}"/>
    <dgm:cxn modelId="{A31F4F45-6C2E-43DC-9DBA-32C82EC43AEB}" type="presParOf" srcId="{0A57C605-70B9-40A8-8439-C09D22496C6A}" destId="{FB6E4C50-11DD-4DCD-B68D-3C6B7AF22538}" srcOrd="0" destOrd="0" presId="urn:microsoft.com/office/officeart/2005/8/layout/chevron2"/>
    <dgm:cxn modelId="{5D6A8F24-5483-41F1-BA4A-E5F3795B6E79}" type="presParOf" srcId="{FB6E4C50-11DD-4DCD-B68D-3C6B7AF22538}" destId="{60BF0958-B718-4C87-B8C2-6D88C8004ED0}" srcOrd="0" destOrd="0" presId="urn:microsoft.com/office/officeart/2005/8/layout/chevron2"/>
    <dgm:cxn modelId="{4BFA0D57-B14E-4952-A7F1-CCAFD1D2BAFB}" type="presParOf" srcId="{FB6E4C50-11DD-4DCD-B68D-3C6B7AF22538}" destId="{B516B195-EE0D-4BC4-8211-43002BC7951E}" srcOrd="1" destOrd="0" presId="urn:microsoft.com/office/officeart/2005/8/layout/chevron2"/>
    <dgm:cxn modelId="{4549E8B8-5B95-40E3-9A66-689FB2EEC5BE}" type="presParOf" srcId="{0A57C605-70B9-40A8-8439-C09D22496C6A}" destId="{1582C93E-FDDA-4EF8-8CAF-73204A6B4049}" srcOrd="1" destOrd="0" presId="urn:microsoft.com/office/officeart/2005/8/layout/chevron2"/>
    <dgm:cxn modelId="{622B63C6-B6AA-4CFC-83DF-A1E051B4A97E}" type="presParOf" srcId="{0A57C605-70B9-40A8-8439-C09D22496C6A}" destId="{6FFF86D6-B509-4337-AE60-3EDAB1A8D5D2}" srcOrd="2" destOrd="0" presId="urn:microsoft.com/office/officeart/2005/8/layout/chevron2"/>
    <dgm:cxn modelId="{00FAEFB4-B221-49EB-930D-A445272A1E9E}" type="presParOf" srcId="{6FFF86D6-B509-4337-AE60-3EDAB1A8D5D2}" destId="{9916102D-FABE-4DA2-9704-BBA7E005653B}" srcOrd="0" destOrd="0" presId="urn:microsoft.com/office/officeart/2005/8/layout/chevron2"/>
    <dgm:cxn modelId="{94E1E181-F80C-4F04-B40C-DC33EE259263}" type="presParOf" srcId="{6FFF86D6-B509-4337-AE60-3EDAB1A8D5D2}" destId="{210D2AA0-E616-4EF8-A58E-6107663A8A00}" srcOrd="1" destOrd="0" presId="urn:microsoft.com/office/officeart/2005/8/layout/chevron2"/>
    <dgm:cxn modelId="{30BE2C9A-E0C9-42FB-B572-5D40DA7C2BA7}" type="presParOf" srcId="{0A57C605-70B9-40A8-8439-C09D22496C6A}" destId="{91D53D48-F204-4F4E-BE36-36236E6D72F6}" srcOrd="3" destOrd="0" presId="urn:microsoft.com/office/officeart/2005/8/layout/chevron2"/>
    <dgm:cxn modelId="{5D3455B0-A1E0-4A0D-9B4F-F0387E83D311}" type="presParOf" srcId="{0A57C605-70B9-40A8-8439-C09D22496C6A}" destId="{D9194B2A-44C3-4EC1-89A6-AD5B4D20828E}" srcOrd="4" destOrd="0" presId="urn:microsoft.com/office/officeart/2005/8/layout/chevron2"/>
    <dgm:cxn modelId="{2726317F-28F4-4C1B-B7EF-8B04F07D0C57}" type="presParOf" srcId="{D9194B2A-44C3-4EC1-89A6-AD5B4D20828E}" destId="{A6637BC3-8714-477D-A78D-BDB48DEE10D4}" srcOrd="0" destOrd="0" presId="urn:microsoft.com/office/officeart/2005/8/layout/chevron2"/>
    <dgm:cxn modelId="{EF61C0D4-D424-4909-9FD5-A23DD92D52BB}" type="presParOf" srcId="{D9194B2A-44C3-4EC1-89A6-AD5B4D20828E}" destId="{322AC265-EFDC-49C8-90EA-D266A84D02A3}" srcOrd="1" destOrd="0" presId="urn:microsoft.com/office/officeart/2005/8/layout/chevron2"/>
    <dgm:cxn modelId="{FD660D1E-DF02-4310-8739-65FC4F63312E}" type="presParOf" srcId="{0A57C605-70B9-40A8-8439-C09D22496C6A}" destId="{C860BB8A-6B86-4E25-A638-0056F303171A}" srcOrd="5" destOrd="0" presId="urn:microsoft.com/office/officeart/2005/8/layout/chevron2"/>
    <dgm:cxn modelId="{7D91E055-8CCA-4703-A3C0-09D06AE36E0A}" type="presParOf" srcId="{0A57C605-70B9-40A8-8439-C09D22496C6A}" destId="{5ABE3F61-6B25-425C-B7E4-B005087D355B}" srcOrd="6" destOrd="0" presId="urn:microsoft.com/office/officeart/2005/8/layout/chevron2"/>
    <dgm:cxn modelId="{0BF885A5-B58F-4D29-9CBC-D6E1FD049317}" type="presParOf" srcId="{5ABE3F61-6B25-425C-B7E4-B005087D355B}" destId="{4CB11646-0844-4063-8A12-5A71C125DC01}" srcOrd="0" destOrd="0" presId="urn:microsoft.com/office/officeart/2005/8/layout/chevron2"/>
    <dgm:cxn modelId="{E24DBD18-1BDF-482C-BE5C-5E6856C38045}" type="presParOf" srcId="{5ABE3F61-6B25-425C-B7E4-B005087D355B}" destId="{C9382F73-AF58-4BBD-812B-A2CF747E62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99E146-2A17-496F-A7F7-94FBA064DA6B}" type="doc">
      <dgm:prSet loTypeId="urn:microsoft.com/office/officeart/2005/8/layout/hList9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B8E22A1-DEBA-42A2-AA2B-5B407FE38A7F}">
      <dgm:prSet phldrT="[Texto]"/>
      <dgm:spPr/>
      <dgm:t>
        <a:bodyPr/>
        <a:lstStyle/>
        <a:p>
          <a:r>
            <a:rPr lang="es-EC" dirty="0" smtClean="0"/>
            <a:t>Mejoramiento de Procesos</a:t>
          </a:r>
          <a:endParaRPr lang="es-EC" dirty="0"/>
        </a:p>
      </dgm:t>
    </dgm:pt>
    <dgm:pt modelId="{D9779405-7541-49B0-8333-86C2FEB9FC2B}" type="parTrans" cxnId="{AA5640D0-47F5-4583-9503-B09FF3F5812C}">
      <dgm:prSet/>
      <dgm:spPr/>
      <dgm:t>
        <a:bodyPr/>
        <a:lstStyle/>
        <a:p>
          <a:endParaRPr lang="es-EC"/>
        </a:p>
      </dgm:t>
    </dgm:pt>
    <dgm:pt modelId="{BEFEE592-6F60-4AF7-ACE9-624E53628AF2}" type="sibTrans" cxnId="{AA5640D0-47F5-4583-9503-B09FF3F5812C}">
      <dgm:prSet/>
      <dgm:spPr/>
      <dgm:t>
        <a:bodyPr/>
        <a:lstStyle/>
        <a:p>
          <a:endParaRPr lang="es-EC"/>
        </a:p>
      </dgm:t>
    </dgm:pt>
    <dgm:pt modelId="{D8F6E556-4B46-435D-97AF-E972E76872F7}">
      <dgm:prSet phldrT="[Texto]" custT="1"/>
      <dgm:spPr/>
      <dgm:t>
        <a:bodyPr/>
        <a:lstStyle/>
        <a:p>
          <a:pPr algn="ctr"/>
          <a:r>
            <a:rPr lang="es-ES" sz="1400" b="1" dirty="0" smtClean="0"/>
            <a:t>Para James Harrington (1993),  mejorar un proceso, significa cambiarlo para hacerlo más efectivo, eficiente y adaptable, qué cambiar y cómo cambiar depende del enfoque específico del empresario y del proceso</a:t>
          </a:r>
          <a:r>
            <a:rPr lang="es-ES" sz="1000" dirty="0" smtClean="0"/>
            <a:t>.</a:t>
          </a:r>
          <a:endParaRPr lang="es-EC" sz="1000" dirty="0"/>
        </a:p>
      </dgm:t>
    </dgm:pt>
    <dgm:pt modelId="{FE846D34-52D8-4283-93A6-7D28520EE079}" type="parTrans" cxnId="{AE7F1A27-A2D3-4254-A971-06020EAF5928}">
      <dgm:prSet/>
      <dgm:spPr/>
      <dgm:t>
        <a:bodyPr/>
        <a:lstStyle/>
        <a:p>
          <a:endParaRPr lang="es-EC"/>
        </a:p>
      </dgm:t>
    </dgm:pt>
    <dgm:pt modelId="{64823984-4F81-47EC-AF50-4CB98BAF2870}" type="sibTrans" cxnId="{AE7F1A27-A2D3-4254-A971-06020EAF5928}">
      <dgm:prSet/>
      <dgm:spPr/>
      <dgm:t>
        <a:bodyPr/>
        <a:lstStyle/>
        <a:p>
          <a:endParaRPr lang="es-EC"/>
        </a:p>
      </dgm:t>
    </dgm:pt>
    <dgm:pt modelId="{B9D4AC71-D421-49C8-86BF-DFCBF27DA796}">
      <dgm:prSet phldrT="[Texto]"/>
      <dgm:spPr/>
      <dgm:t>
        <a:bodyPr/>
        <a:lstStyle/>
        <a:p>
          <a:r>
            <a:rPr lang="es-EC" dirty="0" smtClean="0"/>
            <a:t>Beneficios</a:t>
          </a:r>
          <a:endParaRPr lang="es-EC" dirty="0"/>
        </a:p>
      </dgm:t>
    </dgm:pt>
    <dgm:pt modelId="{CE6D419F-EE8E-4D3A-B60B-2E29B02CDA0D}" type="parTrans" cxnId="{C352326B-3C9E-410A-9BD4-95C23D1FE99F}">
      <dgm:prSet/>
      <dgm:spPr/>
      <dgm:t>
        <a:bodyPr/>
        <a:lstStyle/>
        <a:p>
          <a:endParaRPr lang="es-EC"/>
        </a:p>
      </dgm:t>
    </dgm:pt>
    <dgm:pt modelId="{22F3EC31-4A74-493C-8132-A13435D4984C}" type="sibTrans" cxnId="{C352326B-3C9E-410A-9BD4-95C23D1FE99F}">
      <dgm:prSet/>
      <dgm:spPr/>
      <dgm:t>
        <a:bodyPr/>
        <a:lstStyle/>
        <a:p>
          <a:endParaRPr lang="es-EC"/>
        </a:p>
      </dgm:t>
    </dgm:pt>
    <dgm:pt modelId="{BB641F44-9D65-4BFA-831A-1DA973802169}">
      <dgm:prSet phldrT="[Texto]"/>
      <dgm:spPr/>
      <dgm:t>
        <a:bodyPr/>
        <a:lstStyle/>
        <a:p>
          <a:r>
            <a:rPr lang="es-EC" b="1" smtClean="0"/>
            <a:t>Eliminen </a:t>
          </a:r>
          <a:r>
            <a:rPr lang="es-EC" b="1" dirty="0" smtClean="0"/>
            <a:t>los errores</a:t>
          </a:r>
        </a:p>
        <a:p>
          <a:r>
            <a:rPr lang="es-EC" b="1" smtClean="0"/>
            <a:t>Minimicen </a:t>
          </a:r>
          <a:r>
            <a:rPr lang="es-EC" b="1" dirty="0" smtClean="0"/>
            <a:t>las demoras</a:t>
          </a:r>
        </a:p>
        <a:p>
          <a:r>
            <a:rPr lang="es-EC" b="1" smtClean="0"/>
            <a:t>Maximicen </a:t>
          </a:r>
          <a:r>
            <a:rPr lang="es-EC" b="1" dirty="0" smtClean="0"/>
            <a:t>el uso de </a:t>
          </a:r>
          <a:r>
            <a:rPr lang="es-EC" b="1" smtClean="0"/>
            <a:t>los activos</a:t>
          </a:r>
          <a:endParaRPr lang="es-EC" b="1" dirty="0" smtClean="0"/>
        </a:p>
        <a:p>
          <a:r>
            <a:rPr lang="es-EC" b="1" smtClean="0"/>
            <a:t>Fáciles </a:t>
          </a:r>
          <a:r>
            <a:rPr lang="es-EC" b="1" dirty="0" smtClean="0"/>
            <a:t>de emplear</a:t>
          </a:r>
        </a:p>
        <a:p>
          <a:r>
            <a:rPr lang="es-EC" b="1" smtClean="0"/>
            <a:t>Sean </a:t>
          </a:r>
          <a:r>
            <a:rPr lang="es-EC" b="1" dirty="0" smtClean="0"/>
            <a:t>amistosos con el cliente</a:t>
          </a:r>
        </a:p>
        <a:p>
          <a:r>
            <a:rPr lang="es-EC" b="1" smtClean="0"/>
            <a:t>Sean </a:t>
          </a:r>
          <a:r>
            <a:rPr lang="es-EC" b="1" dirty="0" smtClean="0"/>
            <a:t>adaptables a </a:t>
          </a:r>
          <a:r>
            <a:rPr lang="es-EC" b="1" smtClean="0"/>
            <a:t>las necesidades </a:t>
          </a:r>
          <a:r>
            <a:rPr lang="es-EC" b="1" dirty="0" smtClean="0"/>
            <a:t>cambiantes de los clientes</a:t>
          </a:r>
        </a:p>
        <a:p>
          <a:r>
            <a:rPr lang="es-EC" b="1" dirty="0" smtClean="0"/>
            <a:t>Proporcionen a la organización una ventaja competitiva</a:t>
          </a:r>
          <a:endParaRPr lang="es-EC" b="1" dirty="0"/>
        </a:p>
      </dgm:t>
    </dgm:pt>
    <dgm:pt modelId="{D265E314-25F1-4D94-9DC9-DE9FB4BC10E4}" type="parTrans" cxnId="{60211153-64A5-4066-8FB3-4FF1619289D7}">
      <dgm:prSet/>
      <dgm:spPr/>
      <dgm:t>
        <a:bodyPr/>
        <a:lstStyle/>
        <a:p>
          <a:endParaRPr lang="es-EC"/>
        </a:p>
      </dgm:t>
    </dgm:pt>
    <dgm:pt modelId="{4B740C1E-86D6-422C-BE9B-AF65555E4C22}" type="sibTrans" cxnId="{60211153-64A5-4066-8FB3-4FF1619289D7}">
      <dgm:prSet/>
      <dgm:spPr/>
      <dgm:t>
        <a:bodyPr/>
        <a:lstStyle/>
        <a:p>
          <a:endParaRPr lang="es-EC"/>
        </a:p>
      </dgm:t>
    </dgm:pt>
    <dgm:pt modelId="{33907119-1913-44DE-9F1A-B776AA8A3375}" type="pres">
      <dgm:prSet presAssocID="{3499E146-2A17-496F-A7F7-94FBA064DA6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C644394-1274-4F45-BE78-22DDB78166F4}" type="pres">
      <dgm:prSet presAssocID="{2B8E22A1-DEBA-42A2-AA2B-5B407FE38A7F}" presName="posSpace" presStyleCnt="0"/>
      <dgm:spPr/>
    </dgm:pt>
    <dgm:pt modelId="{A2C517DC-4659-448B-A091-67563F21920A}" type="pres">
      <dgm:prSet presAssocID="{2B8E22A1-DEBA-42A2-AA2B-5B407FE38A7F}" presName="vertFlow" presStyleCnt="0"/>
      <dgm:spPr/>
    </dgm:pt>
    <dgm:pt modelId="{A25D6970-34B6-4B45-AFC4-607DD850846D}" type="pres">
      <dgm:prSet presAssocID="{2B8E22A1-DEBA-42A2-AA2B-5B407FE38A7F}" presName="topSpace" presStyleCnt="0"/>
      <dgm:spPr/>
    </dgm:pt>
    <dgm:pt modelId="{3277CA32-24E3-4217-A939-0902DC1FB9C0}" type="pres">
      <dgm:prSet presAssocID="{2B8E22A1-DEBA-42A2-AA2B-5B407FE38A7F}" presName="firstComp" presStyleCnt="0"/>
      <dgm:spPr/>
    </dgm:pt>
    <dgm:pt modelId="{90ECF429-9AE7-496B-8554-1439FD28EF6D}" type="pres">
      <dgm:prSet presAssocID="{2B8E22A1-DEBA-42A2-AA2B-5B407FE38A7F}" presName="firstChild" presStyleLbl="bgAccFollowNode1" presStyleIdx="0" presStyleCnt="2"/>
      <dgm:spPr/>
      <dgm:t>
        <a:bodyPr/>
        <a:lstStyle/>
        <a:p>
          <a:endParaRPr lang="es-EC"/>
        </a:p>
      </dgm:t>
    </dgm:pt>
    <dgm:pt modelId="{1B922385-A2EC-488E-BB47-C587E1D8283D}" type="pres">
      <dgm:prSet presAssocID="{2B8E22A1-DEBA-42A2-AA2B-5B407FE38A7F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B82143-B99E-41B8-B5B0-110FA74A27E4}" type="pres">
      <dgm:prSet presAssocID="{2B8E22A1-DEBA-42A2-AA2B-5B407FE38A7F}" presName="negSpace" presStyleCnt="0"/>
      <dgm:spPr/>
    </dgm:pt>
    <dgm:pt modelId="{93AE5066-BBAA-4BA8-8E3E-ABBC4A4CC6F6}" type="pres">
      <dgm:prSet presAssocID="{2B8E22A1-DEBA-42A2-AA2B-5B407FE38A7F}" presName="circle" presStyleLbl="node1" presStyleIdx="0" presStyleCnt="2"/>
      <dgm:spPr/>
      <dgm:t>
        <a:bodyPr/>
        <a:lstStyle/>
        <a:p>
          <a:endParaRPr lang="es-EC"/>
        </a:p>
      </dgm:t>
    </dgm:pt>
    <dgm:pt modelId="{A503546C-E09A-4D8D-A74B-9EF08DC7CD71}" type="pres">
      <dgm:prSet presAssocID="{BEFEE592-6F60-4AF7-ACE9-624E53628AF2}" presName="transSpace" presStyleCnt="0"/>
      <dgm:spPr/>
    </dgm:pt>
    <dgm:pt modelId="{876B83F8-CD95-45CC-A17F-3BA222F414E6}" type="pres">
      <dgm:prSet presAssocID="{B9D4AC71-D421-49C8-86BF-DFCBF27DA796}" presName="posSpace" presStyleCnt="0"/>
      <dgm:spPr/>
    </dgm:pt>
    <dgm:pt modelId="{10AEE02E-4503-447D-944E-5818961D4124}" type="pres">
      <dgm:prSet presAssocID="{B9D4AC71-D421-49C8-86BF-DFCBF27DA796}" presName="vertFlow" presStyleCnt="0"/>
      <dgm:spPr/>
    </dgm:pt>
    <dgm:pt modelId="{E4AF6DB6-632D-4031-881B-3E087A5CD620}" type="pres">
      <dgm:prSet presAssocID="{B9D4AC71-D421-49C8-86BF-DFCBF27DA796}" presName="topSpace" presStyleCnt="0"/>
      <dgm:spPr/>
    </dgm:pt>
    <dgm:pt modelId="{8C7FEE55-90FB-4CA9-B25C-CA7A7D43429F}" type="pres">
      <dgm:prSet presAssocID="{B9D4AC71-D421-49C8-86BF-DFCBF27DA796}" presName="firstComp" presStyleCnt="0"/>
      <dgm:spPr/>
    </dgm:pt>
    <dgm:pt modelId="{19427120-A561-4DAA-A09E-AF55B322C007}" type="pres">
      <dgm:prSet presAssocID="{B9D4AC71-D421-49C8-86BF-DFCBF27DA796}" presName="firstChild" presStyleLbl="bgAccFollowNode1" presStyleIdx="1" presStyleCnt="2" custScaleY="177310"/>
      <dgm:spPr/>
      <dgm:t>
        <a:bodyPr/>
        <a:lstStyle/>
        <a:p>
          <a:endParaRPr lang="es-EC"/>
        </a:p>
      </dgm:t>
    </dgm:pt>
    <dgm:pt modelId="{430E20B4-7AB8-4A03-A8C6-67502F5758F4}" type="pres">
      <dgm:prSet presAssocID="{B9D4AC71-D421-49C8-86BF-DFCBF27DA796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E40D1-54FE-421F-9EB7-D3888DDC24EC}" type="pres">
      <dgm:prSet presAssocID="{B9D4AC71-D421-49C8-86BF-DFCBF27DA796}" presName="negSpace" presStyleCnt="0"/>
      <dgm:spPr/>
    </dgm:pt>
    <dgm:pt modelId="{D329AE62-A6C0-4274-B5E3-A72A4A4C9FBB}" type="pres">
      <dgm:prSet presAssocID="{B9D4AC71-D421-49C8-86BF-DFCBF27DA796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E5BD0E20-9313-4112-B182-3B0313399045}" type="presOf" srcId="{3499E146-2A17-496F-A7F7-94FBA064DA6B}" destId="{33907119-1913-44DE-9F1A-B776AA8A3375}" srcOrd="0" destOrd="0" presId="urn:microsoft.com/office/officeart/2005/8/layout/hList9"/>
    <dgm:cxn modelId="{AE7F1A27-A2D3-4254-A971-06020EAF5928}" srcId="{2B8E22A1-DEBA-42A2-AA2B-5B407FE38A7F}" destId="{D8F6E556-4B46-435D-97AF-E972E76872F7}" srcOrd="0" destOrd="0" parTransId="{FE846D34-52D8-4283-93A6-7D28520EE079}" sibTransId="{64823984-4F81-47EC-AF50-4CB98BAF2870}"/>
    <dgm:cxn modelId="{F77286CF-A70D-4801-885F-DC71A903C645}" type="presOf" srcId="{2B8E22A1-DEBA-42A2-AA2B-5B407FE38A7F}" destId="{93AE5066-BBAA-4BA8-8E3E-ABBC4A4CC6F6}" srcOrd="0" destOrd="0" presId="urn:microsoft.com/office/officeart/2005/8/layout/hList9"/>
    <dgm:cxn modelId="{AA5640D0-47F5-4583-9503-B09FF3F5812C}" srcId="{3499E146-2A17-496F-A7F7-94FBA064DA6B}" destId="{2B8E22A1-DEBA-42A2-AA2B-5B407FE38A7F}" srcOrd="0" destOrd="0" parTransId="{D9779405-7541-49B0-8333-86C2FEB9FC2B}" sibTransId="{BEFEE592-6F60-4AF7-ACE9-624E53628AF2}"/>
    <dgm:cxn modelId="{60211153-64A5-4066-8FB3-4FF1619289D7}" srcId="{B9D4AC71-D421-49C8-86BF-DFCBF27DA796}" destId="{BB641F44-9D65-4BFA-831A-1DA973802169}" srcOrd="0" destOrd="0" parTransId="{D265E314-25F1-4D94-9DC9-DE9FB4BC10E4}" sibTransId="{4B740C1E-86D6-422C-BE9B-AF65555E4C22}"/>
    <dgm:cxn modelId="{F7A9CD05-3C22-48FA-8446-D6B8ECEB1202}" type="presOf" srcId="{D8F6E556-4B46-435D-97AF-E972E76872F7}" destId="{90ECF429-9AE7-496B-8554-1439FD28EF6D}" srcOrd="0" destOrd="0" presId="urn:microsoft.com/office/officeart/2005/8/layout/hList9"/>
    <dgm:cxn modelId="{9545BBEB-9794-4433-9E4A-F557E25E616E}" type="presOf" srcId="{D8F6E556-4B46-435D-97AF-E972E76872F7}" destId="{1B922385-A2EC-488E-BB47-C587E1D8283D}" srcOrd="1" destOrd="0" presId="urn:microsoft.com/office/officeart/2005/8/layout/hList9"/>
    <dgm:cxn modelId="{35BB57D8-E1D3-4232-B3D5-AF0A8B641F62}" type="presOf" srcId="{BB641F44-9D65-4BFA-831A-1DA973802169}" destId="{19427120-A561-4DAA-A09E-AF55B322C007}" srcOrd="0" destOrd="0" presId="urn:microsoft.com/office/officeart/2005/8/layout/hList9"/>
    <dgm:cxn modelId="{C352326B-3C9E-410A-9BD4-95C23D1FE99F}" srcId="{3499E146-2A17-496F-A7F7-94FBA064DA6B}" destId="{B9D4AC71-D421-49C8-86BF-DFCBF27DA796}" srcOrd="1" destOrd="0" parTransId="{CE6D419F-EE8E-4D3A-B60B-2E29B02CDA0D}" sibTransId="{22F3EC31-4A74-493C-8132-A13435D4984C}"/>
    <dgm:cxn modelId="{EDBC0372-9644-4022-A2A6-4C61D490D5A6}" type="presOf" srcId="{BB641F44-9D65-4BFA-831A-1DA973802169}" destId="{430E20B4-7AB8-4A03-A8C6-67502F5758F4}" srcOrd="1" destOrd="0" presId="urn:microsoft.com/office/officeart/2005/8/layout/hList9"/>
    <dgm:cxn modelId="{817D0C52-1BC8-46C4-AB47-652F76E13986}" type="presOf" srcId="{B9D4AC71-D421-49C8-86BF-DFCBF27DA796}" destId="{D329AE62-A6C0-4274-B5E3-A72A4A4C9FBB}" srcOrd="0" destOrd="0" presId="urn:microsoft.com/office/officeart/2005/8/layout/hList9"/>
    <dgm:cxn modelId="{13CF39C3-B20B-4CED-BB7A-E42ADD709063}" type="presParOf" srcId="{33907119-1913-44DE-9F1A-B776AA8A3375}" destId="{DC644394-1274-4F45-BE78-22DDB78166F4}" srcOrd="0" destOrd="0" presId="urn:microsoft.com/office/officeart/2005/8/layout/hList9"/>
    <dgm:cxn modelId="{0312AE95-3E55-4880-BA2B-C8FE0B6694D5}" type="presParOf" srcId="{33907119-1913-44DE-9F1A-B776AA8A3375}" destId="{A2C517DC-4659-448B-A091-67563F21920A}" srcOrd="1" destOrd="0" presId="urn:microsoft.com/office/officeart/2005/8/layout/hList9"/>
    <dgm:cxn modelId="{F5547C0B-56E8-4CB7-8810-194025AD82AB}" type="presParOf" srcId="{A2C517DC-4659-448B-A091-67563F21920A}" destId="{A25D6970-34B6-4B45-AFC4-607DD850846D}" srcOrd="0" destOrd="0" presId="urn:microsoft.com/office/officeart/2005/8/layout/hList9"/>
    <dgm:cxn modelId="{179049A4-B5FC-4063-B15C-1EC97FFBFF8E}" type="presParOf" srcId="{A2C517DC-4659-448B-A091-67563F21920A}" destId="{3277CA32-24E3-4217-A939-0902DC1FB9C0}" srcOrd="1" destOrd="0" presId="urn:microsoft.com/office/officeart/2005/8/layout/hList9"/>
    <dgm:cxn modelId="{2958980D-DF89-488B-8458-9FB0DF1997C3}" type="presParOf" srcId="{3277CA32-24E3-4217-A939-0902DC1FB9C0}" destId="{90ECF429-9AE7-496B-8554-1439FD28EF6D}" srcOrd="0" destOrd="0" presId="urn:microsoft.com/office/officeart/2005/8/layout/hList9"/>
    <dgm:cxn modelId="{00F9FAF5-D700-4302-9BDF-17D98FFFC7FA}" type="presParOf" srcId="{3277CA32-24E3-4217-A939-0902DC1FB9C0}" destId="{1B922385-A2EC-488E-BB47-C587E1D8283D}" srcOrd="1" destOrd="0" presId="urn:microsoft.com/office/officeart/2005/8/layout/hList9"/>
    <dgm:cxn modelId="{2E1E55E6-5FEF-464D-AF63-8E67C0D4AF1C}" type="presParOf" srcId="{33907119-1913-44DE-9F1A-B776AA8A3375}" destId="{BAB82143-B99E-41B8-B5B0-110FA74A27E4}" srcOrd="2" destOrd="0" presId="urn:microsoft.com/office/officeart/2005/8/layout/hList9"/>
    <dgm:cxn modelId="{A96B5A1D-5AAA-4261-8E57-18CDFACC9858}" type="presParOf" srcId="{33907119-1913-44DE-9F1A-B776AA8A3375}" destId="{93AE5066-BBAA-4BA8-8E3E-ABBC4A4CC6F6}" srcOrd="3" destOrd="0" presId="urn:microsoft.com/office/officeart/2005/8/layout/hList9"/>
    <dgm:cxn modelId="{8AB72AD1-7A3E-40EF-B760-601AE266C632}" type="presParOf" srcId="{33907119-1913-44DE-9F1A-B776AA8A3375}" destId="{A503546C-E09A-4D8D-A74B-9EF08DC7CD71}" srcOrd="4" destOrd="0" presId="urn:microsoft.com/office/officeart/2005/8/layout/hList9"/>
    <dgm:cxn modelId="{94E95E35-6E73-41C3-A598-BA2D263D1A7D}" type="presParOf" srcId="{33907119-1913-44DE-9F1A-B776AA8A3375}" destId="{876B83F8-CD95-45CC-A17F-3BA222F414E6}" srcOrd="5" destOrd="0" presId="urn:microsoft.com/office/officeart/2005/8/layout/hList9"/>
    <dgm:cxn modelId="{36545BC0-ACF0-4386-B064-5248D1A43884}" type="presParOf" srcId="{33907119-1913-44DE-9F1A-B776AA8A3375}" destId="{10AEE02E-4503-447D-944E-5818961D4124}" srcOrd="6" destOrd="0" presId="urn:microsoft.com/office/officeart/2005/8/layout/hList9"/>
    <dgm:cxn modelId="{2833515F-82C0-4FB5-AE5F-36B7960D5154}" type="presParOf" srcId="{10AEE02E-4503-447D-944E-5818961D4124}" destId="{E4AF6DB6-632D-4031-881B-3E087A5CD620}" srcOrd="0" destOrd="0" presId="urn:microsoft.com/office/officeart/2005/8/layout/hList9"/>
    <dgm:cxn modelId="{AF90AA1C-F05D-43C9-9568-B73BA16828AA}" type="presParOf" srcId="{10AEE02E-4503-447D-944E-5818961D4124}" destId="{8C7FEE55-90FB-4CA9-B25C-CA7A7D43429F}" srcOrd="1" destOrd="0" presId="urn:microsoft.com/office/officeart/2005/8/layout/hList9"/>
    <dgm:cxn modelId="{AAE0DEB5-6304-46E4-973B-BDB2793ED26C}" type="presParOf" srcId="{8C7FEE55-90FB-4CA9-B25C-CA7A7D43429F}" destId="{19427120-A561-4DAA-A09E-AF55B322C007}" srcOrd="0" destOrd="0" presId="urn:microsoft.com/office/officeart/2005/8/layout/hList9"/>
    <dgm:cxn modelId="{B7A7E987-F2CC-432E-9DD3-E43D9A693F4B}" type="presParOf" srcId="{8C7FEE55-90FB-4CA9-B25C-CA7A7D43429F}" destId="{430E20B4-7AB8-4A03-A8C6-67502F5758F4}" srcOrd="1" destOrd="0" presId="urn:microsoft.com/office/officeart/2005/8/layout/hList9"/>
    <dgm:cxn modelId="{355AE665-F4FC-40AD-85F7-C29E48DA148B}" type="presParOf" srcId="{33907119-1913-44DE-9F1A-B776AA8A3375}" destId="{E58E40D1-54FE-421F-9EB7-D3888DDC24EC}" srcOrd="7" destOrd="0" presId="urn:microsoft.com/office/officeart/2005/8/layout/hList9"/>
    <dgm:cxn modelId="{3298F9F5-E701-499F-8401-525A4F445578}" type="presParOf" srcId="{33907119-1913-44DE-9F1A-B776AA8A3375}" destId="{D329AE62-A6C0-4274-B5E3-A72A4A4C9FB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553B80-6B9F-4CB1-9A33-4256E084F03B}" type="doc">
      <dgm:prSet loTypeId="urn:microsoft.com/office/officeart/2008/layout/Squa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AD7FD2F-6AA4-47E8-BC7A-2E8D9D903850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accent2">
                  <a:lumMod val="50000"/>
                </a:schemeClr>
              </a:solidFill>
            </a:rPr>
            <a:t>El mejoramiento de procesos puede ser desarrollado empleando criterios como: </a:t>
          </a:r>
          <a:endParaRPr lang="es-EC" b="1" dirty="0">
            <a:solidFill>
              <a:schemeClr val="accent2">
                <a:lumMod val="50000"/>
              </a:schemeClr>
            </a:solidFill>
          </a:endParaRPr>
        </a:p>
      </dgm:t>
    </dgm:pt>
    <dgm:pt modelId="{33A2A8EA-B44F-4908-903C-066EB8CD53B8}" type="parTrans" cxnId="{F06F8652-CBD8-4940-842B-B1B732F4C273}">
      <dgm:prSet/>
      <dgm:spPr/>
      <dgm:t>
        <a:bodyPr/>
        <a:lstStyle/>
        <a:p>
          <a:endParaRPr lang="es-EC"/>
        </a:p>
      </dgm:t>
    </dgm:pt>
    <dgm:pt modelId="{6D0FC02E-906E-4A83-AEEB-18B45E6F3A9B}" type="sibTrans" cxnId="{F06F8652-CBD8-4940-842B-B1B732F4C273}">
      <dgm:prSet/>
      <dgm:spPr/>
      <dgm:t>
        <a:bodyPr/>
        <a:lstStyle/>
        <a:p>
          <a:endParaRPr lang="es-EC"/>
        </a:p>
      </dgm:t>
    </dgm:pt>
    <dgm:pt modelId="{C4DA582B-EC0B-4E07-B9CF-F516558CBDE0}">
      <dgm:prSet phldrT="[Texto]"/>
      <dgm:spPr/>
      <dgm:t>
        <a:bodyPr/>
        <a:lstStyle/>
        <a:p>
          <a:r>
            <a:rPr lang="es-EC" b="1" dirty="0" smtClean="0"/>
            <a:t>Mejoramiento </a:t>
          </a:r>
          <a:endParaRPr lang="es-EC" dirty="0"/>
        </a:p>
      </dgm:t>
    </dgm:pt>
    <dgm:pt modelId="{7DE3CF1C-3247-45FD-AC66-065F103BE28A}" type="parTrans" cxnId="{50580827-273A-4BFD-BA67-B14E64EA797F}">
      <dgm:prSet/>
      <dgm:spPr/>
      <dgm:t>
        <a:bodyPr/>
        <a:lstStyle/>
        <a:p>
          <a:endParaRPr lang="es-EC"/>
        </a:p>
      </dgm:t>
    </dgm:pt>
    <dgm:pt modelId="{749A96F0-175C-4684-A849-9E83B8D8D1BC}" type="sibTrans" cxnId="{50580827-273A-4BFD-BA67-B14E64EA797F}">
      <dgm:prSet/>
      <dgm:spPr/>
      <dgm:t>
        <a:bodyPr/>
        <a:lstStyle/>
        <a:p>
          <a:endParaRPr lang="es-EC"/>
        </a:p>
      </dgm:t>
    </dgm:pt>
    <dgm:pt modelId="{527C6F94-1C36-4761-B030-4ABD80EC4383}">
      <dgm:prSet phldrT="[Texto]"/>
      <dgm:spPr/>
      <dgm:t>
        <a:bodyPr/>
        <a:lstStyle/>
        <a:p>
          <a:r>
            <a:rPr lang="es-EC" b="1" dirty="0" smtClean="0"/>
            <a:t>Eliminación </a:t>
          </a:r>
          <a:endParaRPr lang="es-EC" dirty="0"/>
        </a:p>
      </dgm:t>
    </dgm:pt>
    <dgm:pt modelId="{D497E853-B3DD-4F74-A099-F2A2352C92BA}" type="parTrans" cxnId="{A6F063C5-ECE1-4036-AB42-22B04025C07F}">
      <dgm:prSet/>
      <dgm:spPr/>
      <dgm:t>
        <a:bodyPr/>
        <a:lstStyle/>
        <a:p>
          <a:endParaRPr lang="es-EC"/>
        </a:p>
      </dgm:t>
    </dgm:pt>
    <dgm:pt modelId="{7BD65D88-D089-4D75-A2DD-940BD6C8CF6C}" type="sibTrans" cxnId="{A6F063C5-ECE1-4036-AB42-22B04025C07F}">
      <dgm:prSet/>
      <dgm:spPr/>
      <dgm:t>
        <a:bodyPr/>
        <a:lstStyle/>
        <a:p>
          <a:endParaRPr lang="es-EC"/>
        </a:p>
      </dgm:t>
    </dgm:pt>
    <dgm:pt modelId="{0A5FA351-5B36-441E-A94E-68AD65643CF6}">
      <dgm:prSet phldrT="[Texto]"/>
      <dgm:spPr/>
      <dgm:t>
        <a:bodyPr/>
        <a:lstStyle/>
        <a:p>
          <a:r>
            <a:rPr lang="es-EC" b="1" dirty="0" smtClean="0"/>
            <a:t>Fusión </a:t>
          </a:r>
          <a:endParaRPr lang="es-EC" dirty="0"/>
        </a:p>
      </dgm:t>
    </dgm:pt>
    <dgm:pt modelId="{C6043369-E927-4DB5-9546-31F5DEA57D00}" type="parTrans" cxnId="{E8A77231-4C64-48EE-9BA9-56F927AD0163}">
      <dgm:prSet/>
      <dgm:spPr/>
      <dgm:t>
        <a:bodyPr/>
        <a:lstStyle/>
        <a:p>
          <a:endParaRPr lang="es-EC"/>
        </a:p>
      </dgm:t>
    </dgm:pt>
    <dgm:pt modelId="{CBBE08C7-124E-4020-A68B-9198BD0255A4}" type="sibTrans" cxnId="{E8A77231-4C64-48EE-9BA9-56F927AD0163}">
      <dgm:prSet/>
      <dgm:spPr/>
      <dgm:t>
        <a:bodyPr/>
        <a:lstStyle/>
        <a:p>
          <a:endParaRPr lang="es-EC"/>
        </a:p>
      </dgm:t>
    </dgm:pt>
    <dgm:pt modelId="{9284B8B0-18DA-407F-B04C-439772EC35FE}">
      <dgm:prSet phldrT="[Texto]"/>
      <dgm:spPr/>
      <dgm:t>
        <a:bodyPr/>
        <a:lstStyle/>
        <a:p>
          <a:pPr algn="ctr"/>
          <a:r>
            <a:rPr lang="es-EC" b="1" dirty="0" smtClean="0">
              <a:solidFill>
                <a:schemeClr val="accent3">
                  <a:lumMod val="50000"/>
                </a:schemeClr>
              </a:solidFill>
            </a:rPr>
            <a:t>Herramientas para el proceso de Mejoramiento</a:t>
          </a:r>
          <a:endParaRPr lang="es-EC" b="1" dirty="0">
            <a:solidFill>
              <a:schemeClr val="accent3">
                <a:lumMod val="50000"/>
              </a:schemeClr>
            </a:solidFill>
          </a:endParaRPr>
        </a:p>
      </dgm:t>
    </dgm:pt>
    <dgm:pt modelId="{6B207410-E458-4899-923A-0C257ADEF2CA}" type="parTrans" cxnId="{122A39CB-4E62-46D1-9855-C3F3A488289B}">
      <dgm:prSet/>
      <dgm:spPr/>
      <dgm:t>
        <a:bodyPr/>
        <a:lstStyle/>
        <a:p>
          <a:endParaRPr lang="es-EC"/>
        </a:p>
      </dgm:t>
    </dgm:pt>
    <dgm:pt modelId="{50DE7519-A992-4089-A409-6623C77FAC2F}" type="sibTrans" cxnId="{122A39CB-4E62-46D1-9855-C3F3A488289B}">
      <dgm:prSet/>
      <dgm:spPr/>
      <dgm:t>
        <a:bodyPr/>
        <a:lstStyle/>
        <a:p>
          <a:endParaRPr lang="es-EC"/>
        </a:p>
      </dgm:t>
    </dgm:pt>
    <dgm:pt modelId="{613EDE60-D366-451F-8225-E83C656E5253}">
      <dgm:prSet phldrT="[Texto]"/>
      <dgm:spPr/>
      <dgm:t>
        <a:bodyPr/>
        <a:lstStyle/>
        <a:p>
          <a:r>
            <a:rPr lang="es-EC" b="1" dirty="0" smtClean="0"/>
            <a:t>Diagramación Mejorada</a:t>
          </a:r>
          <a:endParaRPr lang="es-EC" b="1" dirty="0"/>
        </a:p>
      </dgm:t>
    </dgm:pt>
    <dgm:pt modelId="{B872531F-2240-4152-9E50-76EDA921DD29}" type="parTrans" cxnId="{3148F47E-3FF2-4280-A8A5-304DB14FEF6A}">
      <dgm:prSet/>
      <dgm:spPr/>
      <dgm:t>
        <a:bodyPr/>
        <a:lstStyle/>
        <a:p>
          <a:endParaRPr lang="es-EC"/>
        </a:p>
      </dgm:t>
    </dgm:pt>
    <dgm:pt modelId="{E0E92E57-A183-4DF7-9D1E-783B1299E222}" type="sibTrans" cxnId="{3148F47E-3FF2-4280-A8A5-304DB14FEF6A}">
      <dgm:prSet/>
      <dgm:spPr/>
      <dgm:t>
        <a:bodyPr/>
        <a:lstStyle/>
        <a:p>
          <a:endParaRPr lang="es-EC"/>
        </a:p>
      </dgm:t>
    </dgm:pt>
    <dgm:pt modelId="{12588772-2E5F-48F6-A7EC-F82AA53E2DAD}">
      <dgm:prSet phldrT="[Texto]"/>
      <dgm:spPr/>
      <dgm:t>
        <a:bodyPr/>
        <a:lstStyle/>
        <a:p>
          <a:r>
            <a:rPr lang="es-EC" b="1" dirty="0" smtClean="0"/>
            <a:t>Hoja de Mejoramiento</a:t>
          </a:r>
          <a:endParaRPr lang="es-EC" b="1" dirty="0"/>
        </a:p>
      </dgm:t>
    </dgm:pt>
    <dgm:pt modelId="{CFACCB37-DB4C-4044-91B2-005D8425D7FC}" type="parTrans" cxnId="{93CF98C4-019F-4294-8320-B8F53ADAF39A}">
      <dgm:prSet/>
      <dgm:spPr/>
      <dgm:t>
        <a:bodyPr/>
        <a:lstStyle/>
        <a:p>
          <a:endParaRPr lang="es-EC"/>
        </a:p>
      </dgm:t>
    </dgm:pt>
    <dgm:pt modelId="{87386FA0-B502-4A6D-B78E-37761C4FC641}" type="sibTrans" cxnId="{93CF98C4-019F-4294-8320-B8F53ADAF39A}">
      <dgm:prSet/>
      <dgm:spPr/>
      <dgm:t>
        <a:bodyPr/>
        <a:lstStyle/>
        <a:p>
          <a:endParaRPr lang="es-EC"/>
        </a:p>
      </dgm:t>
    </dgm:pt>
    <dgm:pt modelId="{E66FF740-2F94-44FD-BAB5-E9E2DF88D76A}">
      <dgm:prSet phldrT="[Texto]"/>
      <dgm:spPr/>
      <dgm:t>
        <a:bodyPr/>
        <a:lstStyle/>
        <a:p>
          <a:r>
            <a:rPr lang="es-EC" b="1" dirty="0" smtClean="0"/>
            <a:t>Diagrama de Flujo</a:t>
          </a:r>
          <a:endParaRPr lang="es-EC" b="1" dirty="0"/>
        </a:p>
      </dgm:t>
    </dgm:pt>
    <dgm:pt modelId="{CE597840-E9A1-4DE7-8172-EA42F9AF7C55}" type="parTrans" cxnId="{A6060EF2-4235-4F67-9584-AC9D21386340}">
      <dgm:prSet/>
      <dgm:spPr/>
      <dgm:t>
        <a:bodyPr/>
        <a:lstStyle/>
        <a:p>
          <a:endParaRPr lang="es-EC"/>
        </a:p>
      </dgm:t>
    </dgm:pt>
    <dgm:pt modelId="{5E95E810-6A0A-4C57-B257-9CC8ED7B7FE8}" type="sibTrans" cxnId="{A6060EF2-4235-4F67-9584-AC9D21386340}">
      <dgm:prSet/>
      <dgm:spPr/>
      <dgm:t>
        <a:bodyPr/>
        <a:lstStyle/>
        <a:p>
          <a:endParaRPr lang="es-EC"/>
        </a:p>
      </dgm:t>
    </dgm:pt>
    <dgm:pt modelId="{9781987F-7934-4C80-BBFD-A80DDC52BA79}">
      <dgm:prSet phldrT="[Texto]"/>
      <dgm:spPr/>
      <dgm:t>
        <a:bodyPr/>
        <a:lstStyle/>
        <a:p>
          <a:r>
            <a:rPr lang="es-EC" b="1" dirty="0" smtClean="0"/>
            <a:t>Creación </a:t>
          </a:r>
          <a:endParaRPr lang="es-EC" dirty="0"/>
        </a:p>
      </dgm:t>
    </dgm:pt>
    <dgm:pt modelId="{C8A00A54-99CF-4958-9D73-D7E3AF818F57}" type="parTrans" cxnId="{A6E07280-E54A-4B0B-90A2-3E5E9712D17B}">
      <dgm:prSet/>
      <dgm:spPr/>
      <dgm:t>
        <a:bodyPr/>
        <a:lstStyle/>
        <a:p>
          <a:endParaRPr lang="es-EC"/>
        </a:p>
      </dgm:t>
    </dgm:pt>
    <dgm:pt modelId="{B3AA2621-F35A-4AA9-8D74-6C189EE1D565}" type="sibTrans" cxnId="{A6E07280-E54A-4B0B-90A2-3E5E9712D17B}">
      <dgm:prSet/>
      <dgm:spPr/>
      <dgm:t>
        <a:bodyPr/>
        <a:lstStyle/>
        <a:p>
          <a:endParaRPr lang="es-EC"/>
        </a:p>
      </dgm:t>
    </dgm:pt>
    <dgm:pt modelId="{B81D6993-E663-48EF-A5BA-98E4B44696B9}" type="pres">
      <dgm:prSet presAssocID="{99553B80-6B9F-4CB1-9A33-4256E084F03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9D7C230E-3E78-48BA-9ED1-AB850F765A3B}" type="pres">
      <dgm:prSet presAssocID="{9AD7FD2F-6AA4-47E8-BC7A-2E8D9D903850}" presName="root" presStyleCnt="0">
        <dgm:presLayoutVars>
          <dgm:chMax/>
          <dgm:chPref/>
        </dgm:presLayoutVars>
      </dgm:prSet>
      <dgm:spPr/>
    </dgm:pt>
    <dgm:pt modelId="{033C4BE5-50CB-4430-A0CA-888A856B11CE}" type="pres">
      <dgm:prSet presAssocID="{9AD7FD2F-6AA4-47E8-BC7A-2E8D9D903850}" presName="rootComposite" presStyleCnt="0">
        <dgm:presLayoutVars/>
      </dgm:prSet>
      <dgm:spPr/>
    </dgm:pt>
    <dgm:pt modelId="{06B30E1B-3B92-4E1C-9B55-101DC961023E}" type="pres">
      <dgm:prSet presAssocID="{9AD7FD2F-6AA4-47E8-BC7A-2E8D9D903850}" presName="ParentAccent" presStyleLbl="alignNode1" presStyleIdx="0" presStyleCnt="2"/>
      <dgm:spPr/>
    </dgm:pt>
    <dgm:pt modelId="{0A409128-455D-488C-A970-FA25D4E0DCEA}" type="pres">
      <dgm:prSet presAssocID="{9AD7FD2F-6AA4-47E8-BC7A-2E8D9D903850}" presName="ParentSmallAccent" presStyleLbl="fgAcc1" presStyleIdx="0" presStyleCnt="2"/>
      <dgm:spPr/>
    </dgm:pt>
    <dgm:pt modelId="{1DB0FB37-CCFD-4134-9B66-14DD2E00D261}" type="pres">
      <dgm:prSet presAssocID="{9AD7FD2F-6AA4-47E8-BC7A-2E8D9D903850}" presName="Parent" presStyleLbl="revTx" presStyleIdx="0" presStyleCnt="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5B91E7-EB58-4E2B-8248-90DE3DE52FA3}" type="pres">
      <dgm:prSet presAssocID="{9AD7FD2F-6AA4-47E8-BC7A-2E8D9D903850}" presName="childShape" presStyleCnt="0">
        <dgm:presLayoutVars>
          <dgm:chMax val="0"/>
          <dgm:chPref val="0"/>
        </dgm:presLayoutVars>
      </dgm:prSet>
      <dgm:spPr/>
    </dgm:pt>
    <dgm:pt modelId="{D41DD4C1-C378-4F48-923E-2BDDB0066DF3}" type="pres">
      <dgm:prSet presAssocID="{C4DA582B-EC0B-4E07-B9CF-F516558CBDE0}" presName="childComposite" presStyleCnt="0">
        <dgm:presLayoutVars>
          <dgm:chMax val="0"/>
          <dgm:chPref val="0"/>
        </dgm:presLayoutVars>
      </dgm:prSet>
      <dgm:spPr/>
    </dgm:pt>
    <dgm:pt modelId="{95D3B1B0-E116-4845-9294-7CEBBA6BA401}" type="pres">
      <dgm:prSet presAssocID="{C4DA582B-EC0B-4E07-B9CF-F516558CBDE0}" presName="ChildAccent" presStyleLbl="solidFgAcc1" presStyleIdx="0" presStyleCnt="7"/>
      <dgm:spPr/>
    </dgm:pt>
    <dgm:pt modelId="{514791CD-D5F3-4135-B0D3-1FE7D5E0D33E}" type="pres">
      <dgm:prSet presAssocID="{C4DA582B-EC0B-4E07-B9CF-F516558CBDE0}" presName="Child" presStyleLbl="revTx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BE3255-97ED-400B-BCC2-100B146DD034}" type="pres">
      <dgm:prSet presAssocID="{527C6F94-1C36-4761-B030-4ABD80EC4383}" presName="childComposite" presStyleCnt="0">
        <dgm:presLayoutVars>
          <dgm:chMax val="0"/>
          <dgm:chPref val="0"/>
        </dgm:presLayoutVars>
      </dgm:prSet>
      <dgm:spPr/>
    </dgm:pt>
    <dgm:pt modelId="{0FDB3629-A2EA-4D1C-AB23-531636601BC7}" type="pres">
      <dgm:prSet presAssocID="{527C6F94-1C36-4761-B030-4ABD80EC4383}" presName="ChildAccent" presStyleLbl="solidFgAcc1" presStyleIdx="1" presStyleCnt="7"/>
      <dgm:spPr/>
    </dgm:pt>
    <dgm:pt modelId="{5168E201-E923-46FD-A02D-8C335AB6DF5C}" type="pres">
      <dgm:prSet presAssocID="{527C6F94-1C36-4761-B030-4ABD80EC4383}" presName="Child" presStyleLbl="revTx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D53C27-7790-4AD1-A9C7-E649826B2E04}" type="pres">
      <dgm:prSet presAssocID="{0A5FA351-5B36-441E-A94E-68AD65643CF6}" presName="childComposite" presStyleCnt="0">
        <dgm:presLayoutVars>
          <dgm:chMax val="0"/>
          <dgm:chPref val="0"/>
        </dgm:presLayoutVars>
      </dgm:prSet>
      <dgm:spPr/>
    </dgm:pt>
    <dgm:pt modelId="{0DC78ACC-6748-47FA-83AC-7F6FCAB58681}" type="pres">
      <dgm:prSet presAssocID="{0A5FA351-5B36-441E-A94E-68AD65643CF6}" presName="ChildAccent" presStyleLbl="solidFgAcc1" presStyleIdx="2" presStyleCnt="7"/>
      <dgm:spPr/>
    </dgm:pt>
    <dgm:pt modelId="{CCC4A8AA-3931-4D6B-837C-A817A8BA2DDB}" type="pres">
      <dgm:prSet presAssocID="{0A5FA351-5B36-441E-A94E-68AD65643CF6}" presName="Child" presStyleLbl="revTx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58F1E7-736F-41D4-991E-09DCBFB19B29}" type="pres">
      <dgm:prSet presAssocID="{9781987F-7934-4C80-BBFD-A80DDC52BA79}" presName="childComposite" presStyleCnt="0">
        <dgm:presLayoutVars>
          <dgm:chMax val="0"/>
          <dgm:chPref val="0"/>
        </dgm:presLayoutVars>
      </dgm:prSet>
      <dgm:spPr/>
    </dgm:pt>
    <dgm:pt modelId="{E3601C7C-89C7-4D9B-86AB-7E90B74C8859}" type="pres">
      <dgm:prSet presAssocID="{9781987F-7934-4C80-BBFD-A80DDC52BA79}" presName="ChildAccent" presStyleLbl="solidFgAcc1" presStyleIdx="3" presStyleCnt="7"/>
      <dgm:spPr/>
    </dgm:pt>
    <dgm:pt modelId="{103BD956-180C-4A94-AE61-6453AEF1A049}" type="pres">
      <dgm:prSet presAssocID="{9781987F-7934-4C80-BBFD-A80DDC52BA79}" presName="Child" presStyleLbl="revTx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24027A-8A42-4114-9AB5-E151B02E420C}" type="pres">
      <dgm:prSet presAssocID="{9284B8B0-18DA-407F-B04C-439772EC35FE}" presName="root" presStyleCnt="0">
        <dgm:presLayoutVars>
          <dgm:chMax/>
          <dgm:chPref/>
        </dgm:presLayoutVars>
      </dgm:prSet>
      <dgm:spPr/>
    </dgm:pt>
    <dgm:pt modelId="{8420BA85-451E-434A-A799-35EC77F904FF}" type="pres">
      <dgm:prSet presAssocID="{9284B8B0-18DA-407F-B04C-439772EC35FE}" presName="rootComposite" presStyleCnt="0">
        <dgm:presLayoutVars/>
      </dgm:prSet>
      <dgm:spPr/>
    </dgm:pt>
    <dgm:pt modelId="{AFB395F0-B50D-42AD-B2C6-8543F798F49F}" type="pres">
      <dgm:prSet presAssocID="{9284B8B0-18DA-407F-B04C-439772EC35FE}" presName="ParentAccent" presStyleLbl="alignNode1" presStyleIdx="1" presStyleCnt="2"/>
      <dgm:spPr/>
    </dgm:pt>
    <dgm:pt modelId="{53C7AF4B-E81C-4244-80BB-5797D97B51B8}" type="pres">
      <dgm:prSet presAssocID="{9284B8B0-18DA-407F-B04C-439772EC35FE}" presName="ParentSmallAccent" presStyleLbl="fgAcc1" presStyleIdx="1" presStyleCnt="2"/>
      <dgm:spPr/>
    </dgm:pt>
    <dgm:pt modelId="{B9F98A77-ADCA-4BEE-8513-10053185C8A2}" type="pres">
      <dgm:prSet presAssocID="{9284B8B0-18DA-407F-B04C-439772EC35FE}" presName="Parent" presStyleLbl="revTx" presStyleIdx="5" presStyleCnt="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E45F82-7D55-495F-9803-C200C82FBA61}" type="pres">
      <dgm:prSet presAssocID="{9284B8B0-18DA-407F-B04C-439772EC35FE}" presName="childShape" presStyleCnt="0">
        <dgm:presLayoutVars>
          <dgm:chMax val="0"/>
          <dgm:chPref val="0"/>
        </dgm:presLayoutVars>
      </dgm:prSet>
      <dgm:spPr/>
    </dgm:pt>
    <dgm:pt modelId="{6A1EA1BC-D409-443E-99C9-E755A2699059}" type="pres">
      <dgm:prSet presAssocID="{613EDE60-D366-451F-8225-E83C656E5253}" presName="childComposite" presStyleCnt="0">
        <dgm:presLayoutVars>
          <dgm:chMax val="0"/>
          <dgm:chPref val="0"/>
        </dgm:presLayoutVars>
      </dgm:prSet>
      <dgm:spPr/>
    </dgm:pt>
    <dgm:pt modelId="{A342223F-342C-4EC6-B682-9B291815F8D7}" type="pres">
      <dgm:prSet presAssocID="{613EDE60-D366-451F-8225-E83C656E5253}" presName="ChildAccent" presStyleLbl="solidFgAcc1" presStyleIdx="4" presStyleCnt="7"/>
      <dgm:spPr/>
    </dgm:pt>
    <dgm:pt modelId="{EDBF2559-0823-4C92-AB6A-A5E057C406FE}" type="pres">
      <dgm:prSet presAssocID="{613EDE60-D366-451F-8225-E83C656E5253}" presName="Child" presStyleLbl="revTx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E03011-63BA-4D2A-AD72-7C7C65D0ADD1}" type="pres">
      <dgm:prSet presAssocID="{12588772-2E5F-48F6-A7EC-F82AA53E2DAD}" presName="childComposite" presStyleCnt="0">
        <dgm:presLayoutVars>
          <dgm:chMax val="0"/>
          <dgm:chPref val="0"/>
        </dgm:presLayoutVars>
      </dgm:prSet>
      <dgm:spPr/>
    </dgm:pt>
    <dgm:pt modelId="{CDB1D081-9282-4136-B32C-11619E9DBABC}" type="pres">
      <dgm:prSet presAssocID="{12588772-2E5F-48F6-A7EC-F82AA53E2DAD}" presName="ChildAccent" presStyleLbl="solidFgAcc1" presStyleIdx="5" presStyleCnt="7"/>
      <dgm:spPr/>
    </dgm:pt>
    <dgm:pt modelId="{D6A173ED-E093-4FFF-BAC8-A88FA3162C36}" type="pres">
      <dgm:prSet presAssocID="{12588772-2E5F-48F6-A7EC-F82AA53E2DAD}" presName="Child" presStyleLbl="revTx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16581D-93BF-404A-A7E2-5A96340AFC03}" type="pres">
      <dgm:prSet presAssocID="{E66FF740-2F94-44FD-BAB5-E9E2DF88D76A}" presName="childComposite" presStyleCnt="0">
        <dgm:presLayoutVars>
          <dgm:chMax val="0"/>
          <dgm:chPref val="0"/>
        </dgm:presLayoutVars>
      </dgm:prSet>
      <dgm:spPr/>
    </dgm:pt>
    <dgm:pt modelId="{4AC63D7D-7314-4837-80D2-07993297C4F2}" type="pres">
      <dgm:prSet presAssocID="{E66FF740-2F94-44FD-BAB5-E9E2DF88D76A}" presName="ChildAccent" presStyleLbl="solidFgAcc1" presStyleIdx="6" presStyleCnt="7"/>
      <dgm:spPr/>
    </dgm:pt>
    <dgm:pt modelId="{4FC50371-69FE-4A78-AEF5-D1DAA0ED92A2}" type="pres">
      <dgm:prSet presAssocID="{E66FF740-2F94-44FD-BAB5-E9E2DF88D76A}" presName="Child" presStyleLbl="revTx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6F8652-CBD8-4940-842B-B1B732F4C273}" srcId="{99553B80-6B9F-4CB1-9A33-4256E084F03B}" destId="{9AD7FD2F-6AA4-47E8-BC7A-2E8D9D903850}" srcOrd="0" destOrd="0" parTransId="{33A2A8EA-B44F-4908-903C-066EB8CD53B8}" sibTransId="{6D0FC02E-906E-4A83-AEEB-18B45E6F3A9B}"/>
    <dgm:cxn modelId="{6F99871A-F617-4FF9-B088-7A444CF22B5F}" type="presOf" srcId="{9AD7FD2F-6AA4-47E8-BC7A-2E8D9D903850}" destId="{1DB0FB37-CCFD-4134-9B66-14DD2E00D261}" srcOrd="0" destOrd="0" presId="urn:microsoft.com/office/officeart/2008/layout/SquareAccentList"/>
    <dgm:cxn modelId="{19840F9C-2142-4B26-8E4A-58F84ACEDF01}" type="presOf" srcId="{0A5FA351-5B36-441E-A94E-68AD65643CF6}" destId="{CCC4A8AA-3931-4D6B-837C-A817A8BA2DDB}" srcOrd="0" destOrd="0" presId="urn:microsoft.com/office/officeart/2008/layout/SquareAccentList"/>
    <dgm:cxn modelId="{E8A77231-4C64-48EE-9BA9-56F927AD0163}" srcId="{9AD7FD2F-6AA4-47E8-BC7A-2E8D9D903850}" destId="{0A5FA351-5B36-441E-A94E-68AD65643CF6}" srcOrd="2" destOrd="0" parTransId="{C6043369-E927-4DB5-9546-31F5DEA57D00}" sibTransId="{CBBE08C7-124E-4020-A68B-9198BD0255A4}"/>
    <dgm:cxn modelId="{19338F97-44CD-41BA-B04D-01BCC8343F1B}" type="presOf" srcId="{99553B80-6B9F-4CB1-9A33-4256E084F03B}" destId="{B81D6993-E663-48EF-A5BA-98E4B44696B9}" srcOrd="0" destOrd="0" presId="urn:microsoft.com/office/officeart/2008/layout/SquareAccentList"/>
    <dgm:cxn modelId="{12DF57FD-205C-4D3A-B35E-D0F9B033D01B}" type="presOf" srcId="{C4DA582B-EC0B-4E07-B9CF-F516558CBDE0}" destId="{514791CD-D5F3-4135-B0D3-1FE7D5E0D33E}" srcOrd="0" destOrd="0" presId="urn:microsoft.com/office/officeart/2008/layout/SquareAccentList"/>
    <dgm:cxn modelId="{CA5A23EF-DD0C-4EEE-A086-2FEA31FF13B6}" type="presOf" srcId="{527C6F94-1C36-4761-B030-4ABD80EC4383}" destId="{5168E201-E923-46FD-A02D-8C335AB6DF5C}" srcOrd="0" destOrd="0" presId="urn:microsoft.com/office/officeart/2008/layout/SquareAccentList"/>
    <dgm:cxn modelId="{50580827-273A-4BFD-BA67-B14E64EA797F}" srcId="{9AD7FD2F-6AA4-47E8-BC7A-2E8D9D903850}" destId="{C4DA582B-EC0B-4E07-B9CF-F516558CBDE0}" srcOrd="0" destOrd="0" parTransId="{7DE3CF1C-3247-45FD-AC66-065F103BE28A}" sibTransId="{749A96F0-175C-4684-A849-9E83B8D8D1BC}"/>
    <dgm:cxn modelId="{A6F063C5-ECE1-4036-AB42-22B04025C07F}" srcId="{9AD7FD2F-6AA4-47E8-BC7A-2E8D9D903850}" destId="{527C6F94-1C36-4761-B030-4ABD80EC4383}" srcOrd="1" destOrd="0" parTransId="{D497E853-B3DD-4F74-A099-F2A2352C92BA}" sibTransId="{7BD65D88-D089-4D75-A2DD-940BD6C8CF6C}"/>
    <dgm:cxn modelId="{318D858E-AAC2-46E1-8C12-03B224B2FDE7}" type="presOf" srcId="{12588772-2E5F-48F6-A7EC-F82AA53E2DAD}" destId="{D6A173ED-E093-4FFF-BAC8-A88FA3162C36}" srcOrd="0" destOrd="0" presId="urn:microsoft.com/office/officeart/2008/layout/SquareAccentList"/>
    <dgm:cxn modelId="{EF435355-2CCA-4B84-B84F-93279D3F3686}" type="presOf" srcId="{E66FF740-2F94-44FD-BAB5-E9E2DF88D76A}" destId="{4FC50371-69FE-4A78-AEF5-D1DAA0ED92A2}" srcOrd="0" destOrd="0" presId="urn:microsoft.com/office/officeart/2008/layout/SquareAccentList"/>
    <dgm:cxn modelId="{3148F47E-3FF2-4280-A8A5-304DB14FEF6A}" srcId="{9284B8B0-18DA-407F-B04C-439772EC35FE}" destId="{613EDE60-D366-451F-8225-E83C656E5253}" srcOrd="0" destOrd="0" parTransId="{B872531F-2240-4152-9E50-76EDA921DD29}" sibTransId="{E0E92E57-A183-4DF7-9D1E-783B1299E222}"/>
    <dgm:cxn modelId="{BB7178F2-DE58-419A-A94D-5E774A573D8D}" type="presOf" srcId="{613EDE60-D366-451F-8225-E83C656E5253}" destId="{EDBF2559-0823-4C92-AB6A-A5E057C406FE}" srcOrd="0" destOrd="0" presId="urn:microsoft.com/office/officeart/2008/layout/SquareAccentList"/>
    <dgm:cxn modelId="{93CF98C4-019F-4294-8320-B8F53ADAF39A}" srcId="{9284B8B0-18DA-407F-B04C-439772EC35FE}" destId="{12588772-2E5F-48F6-A7EC-F82AA53E2DAD}" srcOrd="1" destOrd="0" parTransId="{CFACCB37-DB4C-4044-91B2-005D8425D7FC}" sibTransId="{87386FA0-B502-4A6D-B78E-37761C4FC641}"/>
    <dgm:cxn modelId="{AF7F5D05-2464-484F-B689-AC0EA1C3DBA8}" type="presOf" srcId="{9284B8B0-18DA-407F-B04C-439772EC35FE}" destId="{B9F98A77-ADCA-4BEE-8513-10053185C8A2}" srcOrd="0" destOrd="0" presId="urn:microsoft.com/office/officeart/2008/layout/SquareAccentList"/>
    <dgm:cxn modelId="{A6060EF2-4235-4F67-9584-AC9D21386340}" srcId="{9284B8B0-18DA-407F-B04C-439772EC35FE}" destId="{E66FF740-2F94-44FD-BAB5-E9E2DF88D76A}" srcOrd="2" destOrd="0" parTransId="{CE597840-E9A1-4DE7-8172-EA42F9AF7C55}" sibTransId="{5E95E810-6A0A-4C57-B257-9CC8ED7B7FE8}"/>
    <dgm:cxn modelId="{122A39CB-4E62-46D1-9855-C3F3A488289B}" srcId="{99553B80-6B9F-4CB1-9A33-4256E084F03B}" destId="{9284B8B0-18DA-407F-B04C-439772EC35FE}" srcOrd="1" destOrd="0" parTransId="{6B207410-E458-4899-923A-0C257ADEF2CA}" sibTransId="{50DE7519-A992-4089-A409-6623C77FAC2F}"/>
    <dgm:cxn modelId="{A6E07280-E54A-4B0B-90A2-3E5E9712D17B}" srcId="{9AD7FD2F-6AA4-47E8-BC7A-2E8D9D903850}" destId="{9781987F-7934-4C80-BBFD-A80DDC52BA79}" srcOrd="3" destOrd="0" parTransId="{C8A00A54-99CF-4958-9D73-D7E3AF818F57}" sibTransId="{B3AA2621-F35A-4AA9-8D74-6C189EE1D565}"/>
    <dgm:cxn modelId="{EC08952C-9E42-43A2-AC74-B58A4D81E8E9}" type="presOf" srcId="{9781987F-7934-4C80-BBFD-A80DDC52BA79}" destId="{103BD956-180C-4A94-AE61-6453AEF1A049}" srcOrd="0" destOrd="0" presId="urn:microsoft.com/office/officeart/2008/layout/SquareAccentList"/>
    <dgm:cxn modelId="{3317208A-256E-49F8-8649-9D3BAC8EB3DE}" type="presParOf" srcId="{B81D6993-E663-48EF-A5BA-98E4B44696B9}" destId="{9D7C230E-3E78-48BA-9ED1-AB850F765A3B}" srcOrd="0" destOrd="0" presId="urn:microsoft.com/office/officeart/2008/layout/SquareAccentList"/>
    <dgm:cxn modelId="{73201A7F-093A-42B5-BA40-C90D0D34C1BE}" type="presParOf" srcId="{9D7C230E-3E78-48BA-9ED1-AB850F765A3B}" destId="{033C4BE5-50CB-4430-A0CA-888A856B11CE}" srcOrd="0" destOrd="0" presId="urn:microsoft.com/office/officeart/2008/layout/SquareAccentList"/>
    <dgm:cxn modelId="{A8D7F939-6C45-459A-914C-01F0F41F1586}" type="presParOf" srcId="{033C4BE5-50CB-4430-A0CA-888A856B11CE}" destId="{06B30E1B-3B92-4E1C-9B55-101DC961023E}" srcOrd="0" destOrd="0" presId="urn:microsoft.com/office/officeart/2008/layout/SquareAccentList"/>
    <dgm:cxn modelId="{3F3C0532-FB47-4745-92DD-6235DC89C68B}" type="presParOf" srcId="{033C4BE5-50CB-4430-A0CA-888A856B11CE}" destId="{0A409128-455D-488C-A970-FA25D4E0DCEA}" srcOrd="1" destOrd="0" presId="urn:microsoft.com/office/officeart/2008/layout/SquareAccentList"/>
    <dgm:cxn modelId="{25B8C59C-54A3-467B-97F1-4871AAAD6D5E}" type="presParOf" srcId="{033C4BE5-50CB-4430-A0CA-888A856B11CE}" destId="{1DB0FB37-CCFD-4134-9B66-14DD2E00D261}" srcOrd="2" destOrd="0" presId="urn:microsoft.com/office/officeart/2008/layout/SquareAccentList"/>
    <dgm:cxn modelId="{2D350C0F-69D0-48BD-AF66-623AFFB1D01B}" type="presParOf" srcId="{9D7C230E-3E78-48BA-9ED1-AB850F765A3B}" destId="{4F5B91E7-EB58-4E2B-8248-90DE3DE52FA3}" srcOrd="1" destOrd="0" presId="urn:microsoft.com/office/officeart/2008/layout/SquareAccentList"/>
    <dgm:cxn modelId="{FB98FCBB-88ED-472E-A935-879027EB9E40}" type="presParOf" srcId="{4F5B91E7-EB58-4E2B-8248-90DE3DE52FA3}" destId="{D41DD4C1-C378-4F48-923E-2BDDB0066DF3}" srcOrd="0" destOrd="0" presId="urn:microsoft.com/office/officeart/2008/layout/SquareAccentList"/>
    <dgm:cxn modelId="{00C6521A-42B8-4343-BAA0-A52D20ED6E3B}" type="presParOf" srcId="{D41DD4C1-C378-4F48-923E-2BDDB0066DF3}" destId="{95D3B1B0-E116-4845-9294-7CEBBA6BA401}" srcOrd="0" destOrd="0" presId="urn:microsoft.com/office/officeart/2008/layout/SquareAccentList"/>
    <dgm:cxn modelId="{82B6B548-6AC2-49FA-A019-E01FE261340E}" type="presParOf" srcId="{D41DD4C1-C378-4F48-923E-2BDDB0066DF3}" destId="{514791CD-D5F3-4135-B0D3-1FE7D5E0D33E}" srcOrd="1" destOrd="0" presId="urn:microsoft.com/office/officeart/2008/layout/SquareAccentList"/>
    <dgm:cxn modelId="{3780B722-C1CE-468A-B5F0-404927500310}" type="presParOf" srcId="{4F5B91E7-EB58-4E2B-8248-90DE3DE52FA3}" destId="{7CBE3255-97ED-400B-BCC2-100B146DD034}" srcOrd="1" destOrd="0" presId="urn:microsoft.com/office/officeart/2008/layout/SquareAccentList"/>
    <dgm:cxn modelId="{3B36FF4B-0424-494C-9CDF-F988081020A5}" type="presParOf" srcId="{7CBE3255-97ED-400B-BCC2-100B146DD034}" destId="{0FDB3629-A2EA-4D1C-AB23-531636601BC7}" srcOrd="0" destOrd="0" presId="urn:microsoft.com/office/officeart/2008/layout/SquareAccentList"/>
    <dgm:cxn modelId="{799064DB-2588-4BDB-BBD7-360ACE39FCF7}" type="presParOf" srcId="{7CBE3255-97ED-400B-BCC2-100B146DD034}" destId="{5168E201-E923-46FD-A02D-8C335AB6DF5C}" srcOrd="1" destOrd="0" presId="urn:microsoft.com/office/officeart/2008/layout/SquareAccentList"/>
    <dgm:cxn modelId="{72ABFA46-99EE-4695-8A4D-61F6BE8FE8DD}" type="presParOf" srcId="{4F5B91E7-EB58-4E2B-8248-90DE3DE52FA3}" destId="{C8D53C27-7790-4AD1-A9C7-E649826B2E04}" srcOrd="2" destOrd="0" presId="urn:microsoft.com/office/officeart/2008/layout/SquareAccentList"/>
    <dgm:cxn modelId="{83ED56A0-FADD-471D-B042-F372E86E515E}" type="presParOf" srcId="{C8D53C27-7790-4AD1-A9C7-E649826B2E04}" destId="{0DC78ACC-6748-47FA-83AC-7F6FCAB58681}" srcOrd="0" destOrd="0" presId="urn:microsoft.com/office/officeart/2008/layout/SquareAccentList"/>
    <dgm:cxn modelId="{FC347695-9534-493B-B3CB-9DB59C734CD5}" type="presParOf" srcId="{C8D53C27-7790-4AD1-A9C7-E649826B2E04}" destId="{CCC4A8AA-3931-4D6B-837C-A817A8BA2DDB}" srcOrd="1" destOrd="0" presId="urn:microsoft.com/office/officeart/2008/layout/SquareAccentList"/>
    <dgm:cxn modelId="{07338B63-962D-412D-894E-104135703CB3}" type="presParOf" srcId="{4F5B91E7-EB58-4E2B-8248-90DE3DE52FA3}" destId="{3258F1E7-736F-41D4-991E-09DCBFB19B29}" srcOrd="3" destOrd="0" presId="urn:microsoft.com/office/officeart/2008/layout/SquareAccentList"/>
    <dgm:cxn modelId="{4A2FE25A-6933-4D47-8F7B-994A3505C3EF}" type="presParOf" srcId="{3258F1E7-736F-41D4-991E-09DCBFB19B29}" destId="{E3601C7C-89C7-4D9B-86AB-7E90B74C8859}" srcOrd="0" destOrd="0" presId="urn:microsoft.com/office/officeart/2008/layout/SquareAccentList"/>
    <dgm:cxn modelId="{E7DF1B22-6282-418B-B2E4-71867E54B86F}" type="presParOf" srcId="{3258F1E7-736F-41D4-991E-09DCBFB19B29}" destId="{103BD956-180C-4A94-AE61-6453AEF1A049}" srcOrd="1" destOrd="0" presId="urn:microsoft.com/office/officeart/2008/layout/SquareAccentList"/>
    <dgm:cxn modelId="{2CB69B51-4B06-4E6A-BE71-E2B0FD6CB466}" type="presParOf" srcId="{B81D6993-E663-48EF-A5BA-98E4B44696B9}" destId="{CB24027A-8A42-4114-9AB5-E151B02E420C}" srcOrd="1" destOrd="0" presId="urn:microsoft.com/office/officeart/2008/layout/SquareAccentList"/>
    <dgm:cxn modelId="{A5DB8604-C2CE-438E-8D99-7C42AA2DA50B}" type="presParOf" srcId="{CB24027A-8A42-4114-9AB5-E151B02E420C}" destId="{8420BA85-451E-434A-A799-35EC77F904FF}" srcOrd="0" destOrd="0" presId="urn:microsoft.com/office/officeart/2008/layout/SquareAccentList"/>
    <dgm:cxn modelId="{E78AC5EB-C8A5-49B8-8B01-1C7D78597473}" type="presParOf" srcId="{8420BA85-451E-434A-A799-35EC77F904FF}" destId="{AFB395F0-B50D-42AD-B2C6-8543F798F49F}" srcOrd="0" destOrd="0" presId="urn:microsoft.com/office/officeart/2008/layout/SquareAccentList"/>
    <dgm:cxn modelId="{896F3027-5392-474F-B945-688A421D08F2}" type="presParOf" srcId="{8420BA85-451E-434A-A799-35EC77F904FF}" destId="{53C7AF4B-E81C-4244-80BB-5797D97B51B8}" srcOrd="1" destOrd="0" presId="urn:microsoft.com/office/officeart/2008/layout/SquareAccentList"/>
    <dgm:cxn modelId="{A5C445EB-1B70-4951-8946-7DCED2E75A37}" type="presParOf" srcId="{8420BA85-451E-434A-A799-35EC77F904FF}" destId="{B9F98A77-ADCA-4BEE-8513-10053185C8A2}" srcOrd="2" destOrd="0" presId="urn:microsoft.com/office/officeart/2008/layout/SquareAccentList"/>
    <dgm:cxn modelId="{22CB8C3C-B95D-47D8-A1D3-C769BA4EFF6D}" type="presParOf" srcId="{CB24027A-8A42-4114-9AB5-E151B02E420C}" destId="{0BE45F82-7D55-495F-9803-C200C82FBA61}" srcOrd="1" destOrd="0" presId="urn:microsoft.com/office/officeart/2008/layout/SquareAccentList"/>
    <dgm:cxn modelId="{B4055B1B-2C4B-4B19-A916-36B6CEA7C561}" type="presParOf" srcId="{0BE45F82-7D55-495F-9803-C200C82FBA61}" destId="{6A1EA1BC-D409-443E-99C9-E755A2699059}" srcOrd="0" destOrd="0" presId="urn:microsoft.com/office/officeart/2008/layout/SquareAccentList"/>
    <dgm:cxn modelId="{2489CA5C-2900-407E-B0FD-02BFB88F37EA}" type="presParOf" srcId="{6A1EA1BC-D409-443E-99C9-E755A2699059}" destId="{A342223F-342C-4EC6-B682-9B291815F8D7}" srcOrd="0" destOrd="0" presId="urn:microsoft.com/office/officeart/2008/layout/SquareAccentList"/>
    <dgm:cxn modelId="{6E30F8DE-8A96-498C-A9F1-37240F9DA195}" type="presParOf" srcId="{6A1EA1BC-D409-443E-99C9-E755A2699059}" destId="{EDBF2559-0823-4C92-AB6A-A5E057C406FE}" srcOrd="1" destOrd="0" presId="urn:microsoft.com/office/officeart/2008/layout/SquareAccentList"/>
    <dgm:cxn modelId="{CAE92D4C-C4B4-4EC4-BF65-2B8342AF7695}" type="presParOf" srcId="{0BE45F82-7D55-495F-9803-C200C82FBA61}" destId="{A9E03011-63BA-4D2A-AD72-7C7C65D0ADD1}" srcOrd="1" destOrd="0" presId="urn:microsoft.com/office/officeart/2008/layout/SquareAccentList"/>
    <dgm:cxn modelId="{B1E401DA-79E4-4363-A4A2-25884F651576}" type="presParOf" srcId="{A9E03011-63BA-4D2A-AD72-7C7C65D0ADD1}" destId="{CDB1D081-9282-4136-B32C-11619E9DBABC}" srcOrd="0" destOrd="0" presId="urn:microsoft.com/office/officeart/2008/layout/SquareAccentList"/>
    <dgm:cxn modelId="{758C4753-03CC-4245-B510-1A5EAB7ACE89}" type="presParOf" srcId="{A9E03011-63BA-4D2A-AD72-7C7C65D0ADD1}" destId="{D6A173ED-E093-4FFF-BAC8-A88FA3162C36}" srcOrd="1" destOrd="0" presId="urn:microsoft.com/office/officeart/2008/layout/SquareAccentList"/>
    <dgm:cxn modelId="{47FD8E58-5E4B-4A28-B7F2-BEF018AF423C}" type="presParOf" srcId="{0BE45F82-7D55-495F-9803-C200C82FBA61}" destId="{FE16581D-93BF-404A-A7E2-5A96340AFC03}" srcOrd="2" destOrd="0" presId="urn:microsoft.com/office/officeart/2008/layout/SquareAccentList"/>
    <dgm:cxn modelId="{C69E4012-E250-453F-9425-1F369B71A464}" type="presParOf" srcId="{FE16581D-93BF-404A-A7E2-5A96340AFC03}" destId="{4AC63D7D-7314-4837-80D2-07993297C4F2}" srcOrd="0" destOrd="0" presId="urn:microsoft.com/office/officeart/2008/layout/SquareAccentList"/>
    <dgm:cxn modelId="{83159680-E870-4C23-B185-699ACCEBC415}" type="presParOf" srcId="{FE16581D-93BF-404A-A7E2-5A96340AFC03}" destId="{4FC50371-69FE-4A78-AEF5-D1DAA0ED92A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766C53B-DEF2-4043-AC30-6493257A46D9}" type="doc">
      <dgm:prSet loTypeId="urn:microsoft.com/office/officeart/2005/8/layout/pList2" loCatId="list" qsTypeId="urn:microsoft.com/office/officeart/2005/8/quickstyle/3d1" qsCatId="3D" csTypeId="urn:microsoft.com/office/officeart/2005/8/colors/colorful2" csCatId="colorful" phldr="1"/>
      <dgm:spPr/>
    </dgm:pt>
    <dgm:pt modelId="{D864932D-28FE-4CD1-990C-4B09FFBBF051}">
      <dgm:prSet phldrT="[Texto]" custT="1"/>
      <dgm:spPr/>
      <dgm:t>
        <a:bodyPr/>
        <a:lstStyle/>
        <a:p>
          <a:pPr algn="ctr"/>
          <a:r>
            <a:rPr lang="es-MX" sz="1400" b="1" u="sng" smtClean="0">
              <a:solidFill>
                <a:schemeClr val="tx1"/>
              </a:solidFill>
            </a:rPr>
            <a:t>Transpalet</a:t>
          </a:r>
        </a:p>
        <a:p>
          <a:pPr algn="ctr"/>
          <a:r>
            <a:rPr lang="es-MX" sz="1200" b="1" smtClean="0">
              <a:solidFill>
                <a:schemeClr val="tx1"/>
              </a:solidFill>
            </a:rPr>
            <a:t> (Apiladora Eléctrica)</a:t>
          </a:r>
        </a:p>
        <a:p>
          <a:pPr algn="l"/>
          <a:r>
            <a:rPr lang="es-MX" sz="1200" b="1" smtClean="0">
              <a:solidFill>
                <a:schemeClr val="tx1"/>
              </a:solidFill>
            </a:rPr>
            <a:t>Capacidad de Carga:</a:t>
          </a:r>
          <a:r>
            <a:rPr lang="es-MX" sz="1200" smtClean="0">
              <a:solidFill>
                <a:schemeClr val="tx1"/>
              </a:solidFill>
            </a:rPr>
            <a:t> 1000kg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MX" sz="1200" b="1" smtClean="0">
              <a:solidFill>
                <a:schemeClr val="tx1"/>
              </a:solidFill>
            </a:rPr>
            <a:t>Altura de Elevación:</a:t>
          </a:r>
          <a:r>
            <a:rPr lang="es-MX" sz="1200" smtClean="0">
              <a:solidFill>
                <a:schemeClr val="tx1"/>
              </a:solidFill>
            </a:rPr>
            <a:t> Hasta 240cm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n-US" sz="1200" b="1" smtClean="0">
              <a:solidFill>
                <a:schemeClr val="tx1"/>
              </a:solidFill>
            </a:rPr>
            <a:t>Anchura </a:t>
          </a:r>
          <a:r>
            <a:rPr lang="en-US" sz="1200" smtClean="0">
              <a:solidFill>
                <a:schemeClr val="tx1"/>
              </a:solidFill>
            </a:rPr>
            <a:t>Total: 80 cm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Longitud</a:t>
          </a:r>
          <a:r>
            <a:rPr lang="en-US" sz="1200" b="1" smtClean="0">
              <a:solidFill>
                <a:schemeClr val="tx1"/>
              </a:solidFill>
            </a:rPr>
            <a:t> Horquillas :</a:t>
          </a:r>
          <a:r>
            <a:rPr lang="en-US" sz="1200" smtClean="0">
              <a:solidFill>
                <a:schemeClr val="tx1"/>
              </a:solidFill>
            </a:rPr>
            <a:t>115 cm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n-US" sz="1200" b="1" smtClean="0">
              <a:solidFill>
                <a:schemeClr val="tx1"/>
              </a:solidFill>
            </a:rPr>
            <a:t>Peso:</a:t>
          </a:r>
          <a:r>
            <a:rPr lang="en-US" sz="1200" smtClean="0">
              <a:solidFill>
                <a:schemeClr val="tx1"/>
              </a:solidFill>
            </a:rPr>
            <a:t>   300 kg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Bateria:</a:t>
          </a:r>
          <a:r>
            <a:rPr lang="es-ES" sz="1200" smtClean="0">
              <a:solidFill>
                <a:schemeClr val="tx1"/>
              </a:solidFill>
            </a:rPr>
            <a:t> de 94 Ah de bajo mantenimiento</a:t>
          </a:r>
        </a:p>
        <a:p>
          <a:pPr algn="l"/>
          <a:r>
            <a:rPr lang="es-EC" sz="1200" b="1" smtClean="0">
              <a:solidFill>
                <a:schemeClr val="tx1"/>
              </a:solidFill>
            </a:rPr>
            <a:t>Costo: $2.200</a:t>
          </a:r>
          <a:endParaRPr lang="es-EC" sz="1200" b="1" dirty="0">
            <a:solidFill>
              <a:schemeClr val="tx1"/>
            </a:solidFill>
          </a:endParaRPr>
        </a:p>
      </dgm:t>
    </dgm:pt>
    <dgm:pt modelId="{ABA5974A-3FA7-4F1C-BB6A-0A3318E2F4F9}" type="parTrans" cxnId="{701DC416-8EB9-4BA7-BC3F-E2FDD63BC95E}">
      <dgm:prSet/>
      <dgm:spPr/>
      <dgm:t>
        <a:bodyPr/>
        <a:lstStyle/>
        <a:p>
          <a:endParaRPr lang="es-EC"/>
        </a:p>
      </dgm:t>
    </dgm:pt>
    <dgm:pt modelId="{EC1E7A01-5338-40E3-9DF7-CD88504959A8}" type="sibTrans" cxnId="{701DC416-8EB9-4BA7-BC3F-E2FDD63BC95E}">
      <dgm:prSet/>
      <dgm:spPr/>
      <dgm:t>
        <a:bodyPr/>
        <a:lstStyle/>
        <a:p>
          <a:endParaRPr lang="es-EC"/>
        </a:p>
      </dgm:t>
    </dgm:pt>
    <dgm:pt modelId="{BE8E7D4C-60A5-4803-ABC7-FE3B6AC51A79}">
      <dgm:prSet phldrT="[Texto]" custT="1"/>
      <dgm:spPr/>
      <dgm:t>
        <a:bodyPr/>
        <a:lstStyle/>
        <a:p>
          <a:pPr algn="ctr"/>
          <a:r>
            <a:rPr lang="es-EC" sz="1400" b="1" u="sng" smtClean="0">
              <a:solidFill>
                <a:schemeClr val="tx1"/>
              </a:solidFill>
            </a:rPr>
            <a:t>Palets</a:t>
          </a:r>
        </a:p>
        <a:p>
          <a:pPr algn="l"/>
          <a:r>
            <a:rPr lang="es-ES" sz="1200" b="1" smtClean="0">
              <a:solidFill>
                <a:schemeClr val="tx1"/>
              </a:solidFill>
            </a:rPr>
            <a:t>Medidas exteriores:</a:t>
          </a:r>
          <a:r>
            <a:rPr lang="es-ES" sz="1200" smtClean="0">
              <a:solidFill>
                <a:schemeClr val="tx1"/>
              </a:solidFill>
            </a:rPr>
            <a:t> 100cmx120cm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Capacidad de carga:</a:t>
          </a:r>
          <a:r>
            <a:rPr lang="es-ES" sz="1200" smtClean="0">
              <a:solidFill>
                <a:schemeClr val="tx1"/>
              </a:solidFill>
            </a:rPr>
            <a:t> 600 kg Aprox.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Peso del palet:</a:t>
          </a:r>
          <a:r>
            <a:rPr lang="es-ES" sz="1200" smtClean="0">
              <a:solidFill>
                <a:schemeClr val="tx1"/>
              </a:solidFill>
            </a:rPr>
            <a:t> 15 kg Aprox.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Tipo:</a:t>
          </a:r>
          <a:r>
            <a:rPr lang="es-ES" sz="1200" smtClean="0">
              <a:solidFill>
                <a:schemeClr val="tx1"/>
              </a:solidFill>
            </a:rPr>
            <a:t> Taco 4 entradas</a:t>
          </a:r>
          <a:endParaRPr lang="es-EC" sz="1200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Superficie:</a:t>
          </a:r>
          <a:r>
            <a:rPr lang="es-ES" sz="1200" smtClean="0">
              <a:solidFill>
                <a:schemeClr val="tx1"/>
              </a:solidFill>
            </a:rPr>
            <a:t> 5 a 7 tablas</a:t>
          </a:r>
        </a:p>
        <a:p>
          <a:pPr algn="l"/>
          <a:r>
            <a:rPr lang="es-ES" sz="1200" b="1" smtClean="0">
              <a:solidFill>
                <a:schemeClr val="tx1"/>
              </a:solidFill>
            </a:rPr>
            <a:t>Costo: V.U: $3,50</a:t>
          </a:r>
        </a:p>
        <a:p>
          <a:pPr algn="l"/>
          <a:r>
            <a:rPr lang="es-ES" sz="1200" b="1" smtClean="0">
              <a:solidFill>
                <a:schemeClr val="tx1"/>
              </a:solidFill>
            </a:rPr>
            <a:t>50 u: $175</a:t>
          </a:r>
          <a:endParaRPr lang="es-EC" sz="1200" b="1" dirty="0">
            <a:solidFill>
              <a:schemeClr val="tx1"/>
            </a:solidFill>
          </a:endParaRPr>
        </a:p>
      </dgm:t>
    </dgm:pt>
    <dgm:pt modelId="{EDB67A7C-35DE-457C-A3F5-95A55D3C4F2A}" type="parTrans" cxnId="{9B2D3929-DF56-4414-B9D1-E4A32A23C027}">
      <dgm:prSet/>
      <dgm:spPr/>
      <dgm:t>
        <a:bodyPr/>
        <a:lstStyle/>
        <a:p>
          <a:endParaRPr lang="es-EC"/>
        </a:p>
      </dgm:t>
    </dgm:pt>
    <dgm:pt modelId="{14CB0D3A-007D-4DF3-B260-857C6CC5F31F}" type="sibTrans" cxnId="{9B2D3929-DF56-4414-B9D1-E4A32A23C027}">
      <dgm:prSet/>
      <dgm:spPr/>
      <dgm:t>
        <a:bodyPr/>
        <a:lstStyle/>
        <a:p>
          <a:endParaRPr lang="es-EC"/>
        </a:p>
      </dgm:t>
    </dgm:pt>
    <dgm:pt modelId="{9E969D35-E9E7-47AC-BD92-AE3BEF89F643}">
      <dgm:prSet phldrT="[Texto]" custT="1"/>
      <dgm:spPr/>
      <dgm:t>
        <a:bodyPr/>
        <a:lstStyle/>
        <a:p>
          <a:pPr algn="ctr"/>
          <a:r>
            <a:rPr lang="es-EC" sz="1400" b="1" u="sng" smtClean="0">
              <a:solidFill>
                <a:schemeClr val="tx1"/>
              </a:solidFill>
            </a:rPr>
            <a:t>Computadora All in One</a:t>
          </a:r>
        </a:p>
        <a:p>
          <a:pPr algn="l"/>
          <a:r>
            <a:rPr lang="es-ES" sz="1400" smtClean="0">
              <a:solidFill>
                <a:schemeClr val="tx1"/>
              </a:solidFill>
            </a:rPr>
            <a:t>Windows® 8 Original "64 Bits"</a:t>
          </a:r>
          <a:endParaRPr lang="es-EC" sz="1400" smtClean="0">
            <a:solidFill>
              <a:schemeClr val="tx1"/>
            </a:solidFill>
          </a:endParaRPr>
        </a:p>
        <a:p>
          <a:pPr algn="l"/>
          <a:r>
            <a:rPr lang="es-ES" sz="1400" b="1" i="1" smtClean="0">
              <a:solidFill>
                <a:schemeClr val="tx1"/>
              </a:solidFill>
            </a:rPr>
            <a:t>TIPO DE PROCESADOR:</a:t>
          </a:r>
          <a:r>
            <a:rPr lang="es-ES" sz="1400" b="1" smtClean="0">
              <a:solidFill>
                <a:schemeClr val="tx1"/>
              </a:solidFill>
            </a:rPr>
            <a:t> </a:t>
          </a:r>
          <a:r>
            <a:rPr lang="es-ES" sz="1400" smtClean="0">
              <a:solidFill>
                <a:schemeClr val="tx1"/>
              </a:solidFill>
            </a:rPr>
            <a:t>Intel Core i5 3era Gene. 3330S (2.7 GHz) Turbo 3.2GHz     </a:t>
          </a:r>
          <a:endParaRPr lang="es-EC" sz="1400" smtClean="0">
            <a:solidFill>
              <a:schemeClr val="tx1"/>
            </a:solidFill>
          </a:endParaRPr>
        </a:p>
        <a:p>
          <a:pPr algn="l"/>
          <a:r>
            <a:rPr lang="es-ES" sz="1400" b="1" i="0" smtClean="0">
              <a:solidFill>
                <a:schemeClr val="tx1"/>
              </a:solidFill>
            </a:rPr>
            <a:t>PANTALLA: </a:t>
          </a:r>
          <a:r>
            <a:rPr lang="es-ES" sz="1400" b="0" smtClean="0">
              <a:solidFill>
                <a:schemeClr val="tx1"/>
              </a:solidFill>
            </a:rPr>
            <a:t>LED HD  23"  Diagonal       (1920 x 1080)</a:t>
          </a:r>
          <a:endParaRPr lang="es-EC" sz="1400" b="0" smtClean="0">
            <a:solidFill>
              <a:schemeClr val="tx1"/>
            </a:solidFill>
          </a:endParaRPr>
        </a:p>
        <a:p>
          <a:pPr algn="l"/>
          <a:r>
            <a:rPr lang="en-US" sz="1400" b="1" smtClean="0">
              <a:solidFill>
                <a:schemeClr val="tx1"/>
              </a:solidFill>
            </a:rPr>
            <a:t>Costo: $813</a:t>
          </a:r>
          <a:endParaRPr lang="es-EC" sz="1400" b="1" dirty="0">
            <a:solidFill>
              <a:schemeClr val="tx1"/>
            </a:solidFill>
          </a:endParaRPr>
        </a:p>
      </dgm:t>
    </dgm:pt>
    <dgm:pt modelId="{67B5BA38-45D4-498F-91F6-F990C341954D}" type="parTrans" cxnId="{C5406340-B524-458E-A848-2C3C32E2CF7B}">
      <dgm:prSet/>
      <dgm:spPr/>
      <dgm:t>
        <a:bodyPr/>
        <a:lstStyle/>
        <a:p>
          <a:endParaRPr lang="es-EC"/>
        </a:p>
      </dgm:t>
    </dgm:pt>
    <dgm:pt modelId="{0F0646EE-E277-48C6-82E1-A57EB811D823}" type="sibTrans" cxnId="{C5406340-B524-458E-A848-2C3C32E2CF7B}">
      <dgm:prSet/>
      <dgm:spPr/>
      <dgm:t>
        <a:bodyPr/>
        <a:lstStyle/>
        <a:p>
          <a:endParaRPr lang="es-EC"/>
        </a:p>
      </dgm:t>
    </dgm:pt>
    <dgm:pt modelId="{490D3FC9-9F86-4AD7-A429-CD65025FBD2C}">
      <dgm:prSet phldrT="[Texto]" custT="1"/>
      <dgm:spPr/>
      <dgm:t>
        <a:bodyPr/>
        <a:lstStyle/>
        <a:p>
          <a:pPr algn="ctr"/>
          <a:r>
            <a:rPr lang="es-ES" sz="1400" b="1" smtClean="0">
              <a:solidFill>
                <a:schemeClr val="tx1"/>
              </a:solidFill>
            </a:rPr>
            <a:t>Software</a:t>
          </a:r>
        </a:p>
        <a:p>
          <a:pPr algn="l"/>
          <a:r>
            <a:rPr lang="es-ES" sz="1200" smtClean="0">
              <a:solidFill>
                <a:schemeClr val="tx1"/>
              </a:solidFill>
            </a:rPr>
            <a:t>Programa producción-ventas, flexible, multifuncional, seguro y de fácil manejo, permite trabajar en los siguientes módulos:</a:t>
          </a:r>
        </a:p>
        <a:p>
          <a:pPr algn="l"/>
          <a:r>
            <a:rPr lang="es-ES" sz="1200" b="1" smtClean="0">
              <a:solidFill>
                <a:schemeClr val="tx1"/>
              </a:solidFill>
            </a:rPr>
            <a:t>Módulo de Inventario</a:t>
          </a:r>
          <a:endParaRPr lang="es-EC" sz="1200" b="1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Módulo Ventas</a:t>
          </a:r>
          <a:endParaRPr lang="es-EC" sz="1200" b="1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Módulo Compras</a:t>
          </a:r>
          <a:endParaRPr lang="es-EC" sz="1200" b="1" smtClean="0">
            <a:solidFill>
              <a:schemeClr val="tx1"/>
            </a:solidFill>
          </a:endParaRPr>
        </a:p>
        <a:p>
          <a:pPr algn="l"/>
          <a:r>
            <a:rPr lang="es-ES" sz="1200" b="1" smtClean="0">
              <a:solidFill>
                <a:schemeClr val="tx1"/>
              </a:solidFill>
            </a:rPr>
            <a:t>Módulo de Producción</a:t>
          </a:r>
        </a:p>
        <a:p>
          <a:pPr algn="l"/>
          <a:r>
            <a:rPr lang="es-ES" sz="1200" b="1" smtClean="0">
              <a:solidFill>
                <a:schemeClr val="tx1"/>
              </a:solidFill>
            </a:rPr>
            <a:t>Costo: $450</a:t>
          </a:r>
          <a:endParaRPr lang="es-EC" sz="1200" b="1" smtClean="0">
            <a:solidFill>
              <a:schemeClr val="tx1"/>
            </a:solidFill>
          </a:endParaRPr>
        </a:p>
        <a:p>
          <a:pPr algn="l"/>
          <a:endParaRPr lang="es-EC" sz="1200" dirty="0">
            <a:solidFill>
              <a:schemeClr val="tx1"/>
            </a:solidFill>
          </a:endParaRPr>
        </a:p>
      </dgm:t>
    </dgm:pt>
    <dgm:pt modelId="{3262C2AF-BA16-4F76-8E7C-3F5C47F9B4CD}" type="parTrans" cxnId="{A0CDE873-255D-4968-84B5-BE4C5B7B6D2D}">
      <dgm:prSet/>
      <dgm:spPr/>
      <dgm:t>
        <a:bodyPr/>
        <a:lstStyle/>
        <a:p>
          <a:endParaRPr lang="es-EC"/>
        </a:p>
      </dgm:t>
    </dgm:pt>
    <dgm:pt modelId="{BBB3B9E5-FE09-43F3-A36F-6D6513E93D9F}" type="sibTrans" cxnId="{A0CDE873-255D-4968-84B5-BE4C5B7B6D2D}">
      <dgm:prSet/>
      <dgm:spPr/>
      <dgm:t>
        <a:bodyPr/>
        <a:lstStyle/>
        <a:p>
          <a:endParaRPr lang="es-EC"/>
        </a:p>
      </dgm:t>
    </dgm:pt>
    <dgm:pt modelId="{A50B5427-CAD7-411D-8FF9-78D2BDD4714B}" type="pres">
      <dgm:prSet presAssocID="{9766C53B-DEF2-4043-AC30-6493257A46D9}" presName="Name0" presStyleCnt="0">
        <dgm:presLayoutVars>
          <dgm:dir/>
          <dgm:resizeHandles val="exact"/>
        </dgm:presLayoutVars>
      </dgm:prSet>
      <dgm:spPr/>
    </dgm:pt>
    <dgm:pt modelId="{774C7DD8-3B11-4657-801E-86E60778FAE0}" type="pres">
      <dgm:prSet presAssocID="{9766C53B-DEF2-4043-AC30-6493257A46D9}" presName="bkgdShp" presStyleLbl="alignAccFollowNode1" presStyleIdx="0" presStyleCnt="1"/>
      <dgm:spPr/>
    </dgm:pt>
    <dgm:pt modelId="{335570CB-48AD-468F-97B7-A382B9948020}" type="pres">
      <dgm:prSet presAssocID="{9766C53B-DEF2-4043-AC30-6493257A46D9}" presName="linComp" presStyleCnt="0"/>
      <dgm:spPr/>
    </dgm:pt>
    <dgm:pt modelId="{6DAB1ADD-F5CD-40BC-B068-23F2F6FE340A}" type="pres">
      <dgm:prSet presAssocID="{D864932D-28FE-4CD1-990C-4B09FFBBF051}" presName="compNode" presStyleCnt="0"/>
      <dgm:spPr/>
    </dgm:pt>
    <dgm:pt modelId="{EAA10848-C17D-4095-9C70-4FDCC014E177}" type="pres">
      <dgm:prSet presAssocID="{D864932D-28FE-4CD1-990C-4B09FFBBF05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CD399D-F446-48D0-AA49-A99519C51AAC}" type="pres">
      <dgm:prSet presAssocID="{D864932D-28FE-4CD1-990C-4B09FFBBF051}" presName="invisiNode" presStyleLbl="node1" presStyleIdx="0" presStyleCnt="4"/>
      <dgm:spPr/>
    </dgm:pt>
    <dgm:pt modelId="{B4CECBAD-E373-4486-909B-AD5B8C23BD92}" type="pres">
      <dgm:prSet presAssocID="{D864932D-28FE-4CD1-990C-4B09FFBBF051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1CBB6F61-E338-40F2-933D-B6867E19A86B}" type="pres">
      <dgm:prSet presAssocID="{EC1E7A01-5338-40E3-9DF7-CD88504959A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DB57F3D-5B09-43AB-ABCF-A8FCF7D6F808}" type="pres">
      <dgm:prSet presAssocID="{BE8E7D4C-60A5-4803-ABC7-FE3B6AC51A79}" presName="compNode" presStyleCnt="0"/>
      <dgm:spPr/>
    </dgm:pt>
    <dgm:pt modelId="{598EA09F-F998-4E48-9AD1-CE5EB29077E3}" type="pres">
      <dgm:prSet presAssocID="{BE8E7D4C-60A5-4803-ABC7-FE3B6AC51A7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2DE140-46E2-467C-A8B1-FB86876932E8}" type="pres">
      <dgm:prSet presAssocID="{BE8E7D4C-60A5-4803-ABC7-FE3B6AC51A79}" presName="invisiNode" presStyleLbl="node1" presStyleIdx="1" presStyleCnt="4"/>
      <dgm:spPr/>
    </dgm:pt>
    <dgm:pt modelId="{D3A511C3-349D-4B9C-B7B4-88BFD44F9CB0}" type="pres">
      <dgm:prSet presAssocID="{BE8E7D4C-60A5-4803-ABC7-FE3B6AC51A79}" presName="imagNode" presStyleLbl="fgImgPlace1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64BABFA-901A-405C-AF35-543B724C90B2}" type="pres">
      <dgm:prSet presAssocID="{14CB0D3A-007D-4DF3-B260-857C6CC5F31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0F34DBC-0D78-425E-A088-8A92E0D58F04}" type="pres">
      <dgm:prSet presAssocID="{9E969D35-E9E7-47AC-BD92-AE3BEF89F643}" presName="compNode" presStyleCnt="0"/>
      <dgm:spPr/>
    </dgm:pt>
    <dgm:pt modelId="{B6DCB7A3-0CCD-40CA-AF85-DFB5FBFC3A88}" type="pres">
      <dgm:prSet presAssocID="{9E969D35-E9E7-47AC-BD92-AE3BEF89F643}" presName="node" presStyleLbl="node1" presStyleIdx="2" presStyleCnt="4" custLinFactNeighborX="-426" custLinFactNeighborY="7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45D3DA-960B-4DBB-82E5-186C88B786AA}" type="pres">
      <dgm:prSet presAssocID="{9E969D35-E9E7-47AC-BD92-AE3BEF89F643}" presName="invisiNode" presStyleLbl="node1" presStyleIdx="2" presStyleCnt="4"/>
      <dgm:spPr/>
    </dgm:pt>
    <dgm:pt modelId="{2CD1E847-1551-4081-9D16-EAAC2A3587AA}" type="pres">
      <dgm:prSet presAssocID="{9E969D35-E9E7-47AC-BD92-AE3BEF89F643}" presName="imagNode" presStyleLbl="fgImgPlace1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5E068B5-91A1-4F3D-AB39-00953F635560}" type="pres">
      <dgm:prSet presAssocID="{0F0646EE-E277-48C6-82E1-A57EB811D82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48BF229C-1568-471F-8AF9-2CE555F80644}" type="pres">
      <dgm:prSet presAssocID="{490D3FC9-9F86-4AD7-A429-CD65025FBD2C}" presName="compNode" presStyleCnt="0"/>
      <dgm:spPr/>
    </dgm:pt>
    <dgm:pt modelId="{A3023408-3B1E-479C-B6DC-CB0FF7F4F324}" type="pres">
      <dgm:prSet presAssocID="{490D3FC9-9F86-4AD7-A429-CD65025FBD2C}" presName="node" presStyleLbl="node1" presStyleIdx="3" presStyleCnt="4" custLinFactNeighborX="-426" custLinFactNeighborY="7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8887DF-3572-4EC9-B966-F575683419BC}" type="pres">
      <dgm:prSet presAssocID="{490D3FC9-9F86-4AD7-A429-CD65025FBD2C}" presName="invisiNode" presStyleLbl="node1" presStyleIdx="3" presStyleCnt="4"/>
      <dgm:spPr/>
    </dgm:pt>
    <dgm:pt modelId="{17601123-709D-45CF-B450-93228CDF2521}" type="pres">
      <dgm:prSet presAssocID="{490D3FC9-9F86-4AD7-A429-CD65025FBD2C}" presName="imagNode" presStyleLbl="f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C1C73CD-9DA2-4823-88FB-544BDC43A360}" type="presOf" srcId="{14CB0D3A-007D-4DF3-B260-857C6CC5F31F}" destId="{A64BABFA-901A-405C-AF35-543B724C90B2}" srcOrd="0" destOrd="0" presId="urn:microsoft.com/office/officeart/2005/8/layout/pList2"/>
    <dgm:cxn modelId="{A0CDE873-255D-4968-84B5-BE4C5B7B6D2D}" srcId="{9766C53B-DEF2-4043-AC30-6493257A46D9}" destId="{490D3FC9-9F86-4AD7-A429-CD65025FBD2C}" srcOrd="3" destOrd="0" parTransId="{3262C2AF-BA16-4F76-8E7C-3F5C47F9B4CD}" sibTransId="{BBB3B9E5-FE09-43F3-A36F-6D6513E93D9F}"/>
    <dgm:cxn modelId="{EBB817A6-C345-4099-8B5F-88195050E590}" type="presOf" srcId="{9E969D35-E9E7-47AC-BD92-AE3BEF89F643}" destId="{B6DCB7A3-0CCD-40CA-AF85-DFB5FBFC3A88}" srcOrd="0" destOrd="0" presId="urn:microsoft.com/office/officeart/2005/8/layout/pList2"/>
    <dgm:cxn modelId="{C5406340-B524-458E-A848-2C3C32E2CF7B}" srcId="{9766C53B-DEF2-4043-AC30-6493257A46D9}" destId="{9E969D35-E9E7-47AC-BD92-AE3BEF89F643}" srcOrd="2" destOrd="0" parTransId="{67B5BA38-45D4-498F-91F6-F990C341954D}" sibTransId="{0F0646EE-E277-48C6-82E1-A57EB811D823}"/>
    <dgm:cxn modelId="{701DC416-8EB9-4BA7-BC3F-E2FDD63BC95E}" srcId="{9766C53B-DEF2-4043-AC30-6493257A46D9}" destId="{D864932D-28FE-4CD1-990C-4B09FFBBF051}" srcOrd="0" destOrd="0" parTransId="{ABA5974A-3FA7-4F1C-BB6A-0A3318E2F4F9}" sibTransId="{EC1E7A01-5338-40E3-9DF7-CD88504959A8}"/>
    <dgm:cxn modelId="{FE66E97F-F41A-4C78-A7A9-ED59E9A8E5AF}" type="presOf" srcId="{EC1E7A01-5338-40E3-9DF7-CD88504959A8}" destId="{1CBB6F61-E338-40F2-933D-B6867E19A86B}" srcOrd="0" destOrd="0" presId="urn:microsoft.com/office/officeart/2005/8/layout/pList2"/>
    <dgm:cxn modelId="{9B2D3929-DF56-4414-B9D1-E4A32A23C027}" srcId="{9766C53B-DEF2-4043-AC30-6493257A46D9}" destId="{BE8E7D4C-60A5-4803-ABC7-FE3B6AC51A79}" srcOrd="1" destOrd="0" parTransId="{EDB67A7C-35DE-457C-A3F5-95A55D3C4F2A}" sibTransId="{14CB0D3A-007D-4DF3-B260-857C6CC5F31F}"/>
    <dgm:cxn modelId="{84524D8A-B3CA-463A-A893-746C39CC20D5}" type="presOf" srcId="{0F0646EE-E277-48C6-82E1-A57EB811D823}" destId="{35E068B5-91A1-4F3D-AB39-00953F635560}" srcOrd="0" destOrd="0" presId="urn:microsoft.com/office/officeart/2005/8/layout/pList2"/>
    <dgm:cxn modelId="{34305D36-7FCE-4440-A527-D9978F05BA8D}" type="presOf" srcId="{D864932D-28FE-4CD1-990C-4B09FFBBF051}" destId="{EAA10848-C17D-4095-9C70-4FDCC014E177}" srcOrd="0" destOrd="0" presId="urn:microsoft.com/office/officeart/2005/8/layout/pList2"/>
    <dgm:cxn modelId="{AEA008FA-DEED-4CBA-8B89-5C23389C1A51}" type="presOf" srcId="{490D3FC9-9F86-4AD7-A429-CD65025FBD2C}" destId="{A3023408-3B1E-479C-B6DC-CB0FF7F4F324}" srcOrd="0" destOrd="0" presId="urn:microsoft.com/office/officeart/2005/8/layout/pList2"/>
    <dgm:cxn modelId="{20933370-67CD-4359-8799-35677E106D76}" type="presOf" srcId="{BE8E7D4C-60A5-4803-ABC7-FE3B6AC51A79}" destId="{598EA09F-F998-4E48-9AD1-CE5EB29077E3}" srcOrd="0" destOrd="0" presId="urn:microsoft.com/office/officeart/2005/8/layout/pList2"/>
    <dgm:cxn modelId="{FD9B6208-AED3-4449-A8E0-BA23B4298B94}" type="presOf" srcId="{9766C53B-DEF2-4043-AC30-6493257A46D9}" destId="{A50B5427-CAD7-411D-8FF9-78D2BDD4714B}" srcOrd="0" destOrd="0" presId="urn:microsoft.com/office/officeart/2005/8/layout/pList2"/>
    <dgm:cxn modelId="{7F2F02BA-B694-4DB2-A0AA-C60717B695DD}" type="presParOf" srcId="{A50B5427-CAD7-411D-8FF9-78D2BDD4714B}" destId="{774C7DD8-3B11-4657-801E-86E60778FAE0}" srcOrd="0" destOrd="0" presId="urn:microsoft.com/office/officeart/2005/8/layout/pList2"/>
    <dgm:cxn modelId="{FDC155E3-D3D2-4379-89D9-2CE2288D6E0C}" type="presParOf" srcId="{A50B5427-CAD7-411D-8FF9-78D2BDD4714B}" destId="{335570CB-48AD-468F-97B7-A382B9948020}" srcOrd="1" destOrd="0" presId="urn:microsoft.com/office/officeart/2005/8/layout/pList2"/>
    <dgm:cxn modelId="{00415598-9C09-42FA-9CA1-488534E1EEFC}" type="presParOf" srcId="{335570CB-48AD-468F-97B7-A382B9948020}" destId="{6DAB1ADD-F5CD-40BC-B068-23F2F6FE340A}" srcOrd="0" destOrd="0" presId="urn:microsoft.com/office/officeart/2005/8/layout/pList2"/>
    <dgm:cxn modelId="{9E7A3535-68C5-48B6-A5D1-654E12E7B77F}" type="presParOf" srcId="{6DAB1ADD-F5CD-40BC-B068-23F2F6FE340A}" destId="{EAA10848-C17D-4095-9C70-4FDCC014E177}" srcOrd="0" destOrd="0" presId="urn:microsoft.com/office/officeart/2005/8/layout/pList2"/>
    <dgm:cxn modelId="{DDDF7FD4-9AB6-4096-ADC3-69F0FB77275C}" type="presParOf" srcId="{6DAB1ADD-F5CD-40BC-B068-23F2F6FE340A}" destId="{1BCD399D-F446-48D0-AA49-A99519C51AAC}" srcOrd="1" destOrd="0" presId="urn:microsoft.com/office/officeart/2005/8/layout/pList2"/>
    <dgm:cxn modelId="{C06CFDCF-5725-497D-8896-000B0A8FA02F}" type="presParOf" srcId="{6DAB1ADD-F5CD-40BC-B068-23F2F6FE340A}" destId="{B4CECBAD-E373-4486-909B-AD5B8C23BD92}" srcOrd="2" destOrd="0" presId="urn:microsoft.com/office/officeart/2005/8/layout/pList2"/>
    <dgm:cxn modelId="{A36636BD-DEAC-42E1-9423-5B76235F74E7}" type="presParOf" srcId="{335570CB-48AD-468F-97B7-A382B9948020}" destId="{1CBB6F61-E338-40F2-933D-B6867E19A86B}" srcOrd="1" destOrd="0" presId="urn:microsoft.com/office/officeart/2005/8/layout/pList2"/>
    <dgm:cxn modelId="{DCFA0148-6E4F-44C6-B4E9-EE05B5285CA2}" type="presParOf" srcId="{335570CB-48AD-468F-97B7-A382B9948020}" destId="{EDB57F3D-5B09-43AB-ABCF-A8FCF7D6F808}" srcOrd="2" destOrd="0" presId="urn:microsoft.com/office/officeart/2005/8/layout/pList2"/>
    <dgm:cxn modelId="{B17D511E-9605-4B08-B07B-DD024DDFB3F9}" type="presParOf" srcId="{EDB57F3D-5B09-43AB-ABCF-A8FCF7D6F808}" destId="{598EA09F-F998-4E48-9AD1-CE5EB29077E3}" srcOrd="0" destOrd="0" presId="urn:microsoft.com/office/officeart/2005/8/layout/pList2"/>
    <dgm:cxn modelId="{5C992333-D801-4637-A905-F64B8125E0A3}" type="presParOf" srcId="{EDB57F3D-5B09-43AB-ABCF-A8FCF7D6F808}" destId="{9F2DE140-46E2-467C-A8B1-FB86876932E8}" srcOrd="1" destOrd="0" presId="urn:microsoft.com/office/officeart/2005/8/layout/pList2"/>
    <dgm:cxn modelId="{83F47439-2F9B-470E-8C9D-9B88934F9F67}" type="presParOf" srcId="{EDB57F3D-5B09-43AB-ABCF-A8FCF7D6F808}" destId="{D3A511C3-349D-4B9C-B7B4-88BFD44F9CB0}" srcOrd="2" destOrd="0" presId="urn:microsoft.com/office/officeart/2005/8/layout/pList2"/>
    <dgm:cxn modelId="{D9BFB535-CC5F-4251-AA32-E41284CC192D}" type="presParOf" srcId="{335570CB-48AD-468F-97B7-A382B9948020}" destId="{A64BABFA-901A-405C-AF35-543B724C90B2}" srcOrd="3" destOrd="0" presId="urn:microsoft.com/office/officeart/2005/8/layout/pList2"/>
    <dgm:cxn modelId="{7C56E798-152E-4DA2-A47B-8EC636B1B804}" type="presParOf" srcId="{335570CB-48AD-468F-97B7-A382B9948020}" destId="{30F34DBC-0D78-425E-A088-8A92E0D58F04}" srcOrd="4" destOrd="0" presId="urn:microsoft.com/office/officeart/2005/8/layout/pList2"/>
    <dgm:cxn modelId="{672D312B-5CFA-4A9A-9958-579191F1370F}" type="presParOf" srcId="{30F34DBC-0D78-425E-A088-8A92E0D58F04}" destId="{B6DCB7A3-0CCD-40CA-AF85-DFB5FBFC3A88}" srcOrd="0" destOrd="0" presId="urn:microsoft.com/office/officeart/2005/8/layout/pList2"/>
    <dgm:cxn modelId="{F437ABC9-8C13-4AF8-846B-AE5058FCABAF}" type="presParOf" srcId="{30F34DBC-0D78-425E-A088-8A92E0D58F04}" destId="{A645D3DA-960B-4DBB-82E5-186C88B786AA}" srcOrd="1" destOrd="0" presId="urn:microsoft.com/office/officeart/2005/8/layout/pList2"/>
    <dgm:cxn modelId="{4F48609D-EBAD-4CE8-B965-AD82EC49C742}" type="presParOf" srcId="{30F34DBC-0D78-425E-A088-8A92E0D58F04}" destId="{2CD1E847-1551-4081-9D16-EAAC2A3587AA}" srcOrd="2" destOrd="0" presId="urn:microsoft.com/office/officeart/2005/8/layout/pList2"/>
    <dgm:cxn modelId="{476B5BAD-94B2-445F-B4D6-565E3FA68A2F}" type="presParOf" srcId="{335570CB-48AD-468F-97B7-A382B9948020}" destId="{35E068B5-91A1-4F3D-AB39-00953F635560}" srcOrd="5" destOrd="0" presId="urn:microsoft.com/office/officeart/2005/8/layout/pList2"/>
    <dgm:cxn modelId="{6EEA06DC-BFB4-401B-9E3A-9323DB9F0ED0}" type="presParOf" srcId="{335570CB-48AD-468F-97B7-A382B9948020}" destId="{48BF229C-1568-471F-8AF9-2CE555F80644}" srcOrd="6" destOrd="0" presId="urn:microsoft.com/office/officeart/2005/8/layout/pList2"/>
    <dgm:cxn modelId="{1069B323-0683-4D78-B788-FC25638475AB}" type="presParOf" srcId="{48BF229C-1568-471F-8AF9-2CE555F80644}" destId="{A3023408-3B1E-479C-B6DC-CB0FF7F4F324}" srcOrd="0" destOrd="0" presId="urn:microsoft.com/office/officeart/2005/8/layout/pList2"/>
    <dgm:cxn modelId="{D36C72AA-F191-4422-B7D0-9A5F444DFEDA}" type="presParOf" srcId="{48BF229C-1568-471F-8AF9-2CE555F80644}" destId="{B38887DF-3572-4EC9-B966-F575683419BC}" srcOrd="1" destOrd="0" presId="urn:microsoft.com/office/officeart/2005/8/layout/pList2"/>
    <dgm:cxn modelId="{698ED613-7B78-46A1-93FE-32570191167A}" type="presParOf" srcId="{48BF229C-1568-471F-8AF9-2CE555F80644}" destId="{17601123-709D-45CF-B450-93228CDF252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6BF726A-A20C-477C-A63F-7ADBB8229A56}" type="doc">
      <dgm:prSet loTypeId="urn:microsoft.com/office/officeart/2005/8/layout/pList2" loCatId="list" qsTypeId="urn:microsoft.com/office/officeart/2005/8/quickstyle/3d1" qsCatId="3D" csTypeId="urn:microsoft.com/office/officeart/2005/8/colors/colorful1" csCatId="colorful" phldr="1"/>
      <dgm:spPr/>
    </dgm:pt>
    <dgm:pt modelId="{FED08A88-BE94-4594-9840-743F2A670280}">
      <dgm:prSet phldrT="[Texto]"/>
      <dgm:spPr/>
      <dgm:t>
        <a:bodyPr/>
        <a:lstStyle/>
        <a:p>
          <a:r>
            <a:rPr lang="es-MX" b="1" dirty="0" smtClean="0"/>
            <a:t>Creación de Página Web</a:t>
          </a:r>
          <a:endParaRPr lang="es-EC" dirty="0" smtClean="0"/>
        </a:p>
        <a:p>
          <a:endParaRPr lang="es-EC" dirty="0" smtClean="0"/>
        </a:p>
        <a:p>
          <a:r>
            <a:rPr lang="es-MX" dirty="0" smtClean="0"/>
            <a:t>Página Web dinámica, donde el usuario puede encontrar información de la empresa, catálogo de productos, acceder al foro de inquietudes y realizar cotizaciones de sus pedidos.</a:t>
          </a:r>
        </a:p>
        <a:p>
          <a:r>
            <a:rPr lang="es-MX" dirty="0" smtClean="0"/>
            <a:t>Costo: $220</a:t>
          </a:r>
          <a:endParaRPr lang="es-EC" dirty="0"/>
        </a:p>
      </dgm:t>
    </dgm:pt>
    <dgm:pt modelId="{017BD69B-8B80-4EA2-9E08-9AAD4EB58C3F}" type="parTrans" cxnId="{2BD14817-0CC5-447B-8D1D-3ADE5749317F}">
      <dgm:prSet/>
      <dgm:spPr/>
      <dgm:t>
        <a:bodyPr/>
        <a:lstStyle/>
        <a:p>
          <a:endParaRPr lang="es-EC"/>
        </a:p>
      </dgm:t>
    </dgm:pt>
    <dgm:pt modelId="{410B3758-AF79-4406-967C-0ACEB068F856}" type="sibTrans" cxnId="{2BD14817-0CC5-447B-8D1D-3ADE5749317F}">
      <dgm:prSet/>
      <dgm:spPr/>
      <dgm:t>
        <a:bodyPr/>
        <a:lstStyle/>
        <a:p>
          <a:endParaRPr lang="es-EC"/>
        </a:p>
      </dgm:t>
    </dgm:pt>
    <dgm:pt modelId="{D3753E83-F07B-42EA-AC02-54D9F9A3A994}" type="pres">
      <dgm:prSet presAssocID="{96BF726A-A20C-477C-A63F-7ADBB8229A56}" presName="Name0" presStyleCnt="0">
        <dgm:presLayoutVars>
          <dgm:dir/>
          <dgm:resizeHandles val="exact"/>
        </dgm:presLayoutVars>
      </dgm:prSet>
      <dgm:spPr/>
    </dgm:pt>
    <dgm:pt modelId="{CA6EF58E-00AC-43E0-AC42-0B9CDA28D0BD}" type="pres">
      <dgm:prSet presAssocID="{96BF726A-A20C-477C-A63F-7ADBB8229A56}" presName="bkgdShp" presStyleLbl="alignAccFollowNode1" presStyleIdx="0" presStyleCnt="1"/>
      <dgm:spPr/>
    </dgm:pt>
    <dgm:pt modelId="{F9240CF7-6853-42FD-BF68-99D3E6B9FF45}" type="pres">
      <dgm:prSet presAssocID="{96BF726A-A20C-477C-A63F-7ADBB8229A56}" presName="linComp" presStyleCnt="0"/>
      <dgm:spPr/>
    </dgm:pt>
    <dgm:pt modelId="{95C54927-0755-4C32-812F-8974BBE709F9}" type="pres">
      <dgm:prSet presAssocID="{FED08A88-BE94-4594-9840-743F2A670280}" presName="compNode" presStyleCnt="0"/>
      <dgm:spPr/>
    </dgm:pt>
    <dgm:pt modelId="{AD275B35-8DF6-461C-9C75-731CB4035ECB}" type="pres">
      <dgm:prSet presAssocID="{FED08A88-BE94-4594-9840-743F2A67028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E26B0B-945D-40B7-AA86-177F46A4B03D}" type="pres">
      <dgm:prSet presAssocID="{FED08A88-BE94-4594-9840-743F2A670280}" presName="invisiNode" presStyleLbl="node1" presStyleIdx="0" presStyleCnt="1"/>
      <dgm:spPr/>
    </dgm:pt>
    <dgm:pt modelId="{EDD287C9-1AEC-45BA-8ED7-823479088C06}" type="pres">
      <dgm:prSet presAssocID="{FED08A88-BE94-4594-9840-743F2A670280}" presName="imagNod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4574410-8544-4412-A22E-C9CCFD75E36B}" type="presOf" srcId="{96BF726A-A20C-477C-A63F-7ADBB8229A56}" destId="{D3753E83-F07B-42EA-AC02-54D9F9A3A994}" srcOrd="0" destOrd="0" presId="urn:microsoft.com/office/officeart/2005/8/layout/pList2"/>
    <dgm:cxn modelId="{2BD14817-0CC5-447B-8D1D-3ADE5749317F}" srcId="{96BF726A-A20C-477C-A63F-7ADBB8229A56}" destId="{FED08A88-BE94-4594-9840-743F2A670280}" srcOrd="0" destOrd="0" parTransId="{017BD69B-8B80-4EA2-9E08-9AAD4EB58C3F}" sibTransId="{410B3758-AF79-4406-967C-0ACEB068F856}"/>
    <dgm:cxn modelId="{D0DC32A9-A366-4565-BC9E-CE826D64A58A}" type="presOf" srcId="{FED08A88-BE94-4594-9840-743F2A670280}" destId="{AD275B35-8DF6-461C-9C75-731CB4035ECB}" srcOrd="0" destOrd="0" presId="urn:microsoft.com/office/officeart/2005/8/layout/pList2"/>
    <dgm:cxn modelId="{651527AA-E12F-4E7D-A703-AB861A58E421}" type="presParOf" srcId="{D3753E83-F07B-42EA-AC02-54D9F9A3A994}" destId="{CA6EF58E-00AC-43E0-AC42-0B9CDA28D0BD}" srcOrd="0" destOrd="0" presId="urn:microsoft.com/office/officeart/2005/8/layout/pList2"/>
    <dgm:cxn modelId="{02530CDF-2CE8-4167-AFA7-4698FFC6E842}" type="presParOf" srcId="{D3753E83-F07B-42EA-AC02-54D9F9A3A994}" destId="{F9240CF7-6853-42FD-BF68-99D3E6B9FF45}" srcOrd="1" destOrd="0" presId="urn:microsoft.com/office/officeart/2005/8/layout/pList2"/>
    <dgm:cxn modelId="{47652A7E-D566-4043-A668-B0A0560C82E9}" type="presParOf" srcId="{F9240CF7-6853-42FD-BF68-99D3E6B9FF45}" destId="{95C54927-0755-4C32-812F-8974BBE709F9}" srcOrd="0" destOrd="0" presId="urn:microsoft.com/office/officeart/2005/8/layout/pList2"/>
    <dgm:cxn modelId="{FC967F79-9173-4147-86EF-F0FCDC295156}" type="presParOf" srcId="{95C54927-0755-4C32-812F-8974BBE709F9}" destId="{AD275B35-8DF6-461C-9C75-731CB4035ECB}" srcOrd="0" destOrd="0" presId="urn:microsoft.com/office/officeart/2005/8/layout/pList2"/>
    <dgm:cxn modelId="{847541A5-8184-4BBE-BE58-19706793B380}" type="presParOf" srcId="{95C54927-0755-4C32-812F-8974BBE709F9}" destId="{1CE26B0B-945D-40B7-AA86-177F46A4B03D}" srcOrd="1" destOrd="0" presId="urn:microsoft.com/office/officeart/2005/8/layout/pList2"/>
    <dgm:cxn modelId="{3A2ECD22-A19A-4CCE-8ACD-126838EF2521}" type="presParOf" srcId="{95C54927-0755-4C32-812F-8974BBE709F9}" destId="{EDD287C9-1AEC-45BA-8ED7-823479088C0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CA4BADF-4ED6-4EE7-B9E4-4F068697F42C}" type="doc">
      <dgm:prSet loTypeId="urn:microsoft.com/office/officeart/2005/8/layout/pList2" loCatId="list" qsTypeId="urn:microsoft.com/office/officeart/2005/8/quickstyle/3d1" qsCatId="3D" csTypeId="urn:microsoft.com/office/officeart/2005/8/colors/colorful3" csCatId="colorful" phldr="1"/>
      <dgm:spPr/>
    </dgm:pt>
    <dgm:pt modelId="{8924D997-022D-4791-8080-C34B79119976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Programa de estrategias de ventas y cierre efectivo de ventas</a:t>
          </a:r>
        </a:p>
        <a:p>
          <a:r>
            <a:rPr lang="es-MX" b="1" dirty="0" smtClean="0">
              <a:solidFill>
                <a:schemeClr val="tx1"/>
              </a:solidFill>
            </a:rPr>
            <a:t>Costo: $150</a:t>
          </a:r>
          <a:endParaRPr lang="es-EC" b="1" dirty="0">
            <a:solidFill>
              <a:schemeClr val="tx1"/>
            </a:solidFill>
          </a:endParaRPr>
        </a:p>
      </dgm:t>
    </dgm:pt>
    <dgm:pt modelId="{A8F8859C-561A-42A3-88A5-483236B251AB}" type="parTrans" cxnId="{D7DCD47F-030E-4353-AE48-E90DB749F9E5}">
      <dgm:prSet/>
      <dgm:spPr/>
      <dgm:t>
        <a:bodyPr/>
        <a:lstStyle/>
        <a:p>
          <a:endParaRPr lang="es-EC"/>
        </a:p>
      </dgm:t>
    </dgm:pt>
    <dgm:pt modelId="{30E12962-1C93-4B7C-9F5B-B44729288722}" type="sibTrans" cxnId="{D7DCD47F-030E-4353-AE48-E90DB749F9E5}">
      <dgm:prSet/>
      <dgm:spPr/>
      <dgm:t>
        <a:bodyPr/>
        <a:lstStyle/>
        <a:p>
          <a:endParaRPr lang="es-EC"/>
        </a:p>
      </dgm:t>
    </dgm:pt>
    <dgm:pt modelId="{69509DBC-89D4-440B-9405-22B732F303AD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Curso de manejo de Microsoft Office e Internet </a:t>
          </a:r>
        </a:p>
        <a:p>
          <a:r>
            <a:rPr lang="es-MX" b="1" dirty="0" smtClean="0">
              <a:solidFill>
                <a:schemeClr val="tx1"/>
              </a:solidFill>
            </a:rPr>
            <a:t>Costo: $45</a:t>
          </a:r>
          <a:endParaRPr lang="es-EC" b="1" dirty="0">
            <a:solidFill>
              <a:schemeClr val="tx1"/>
            </a:solidFill>
          </a:endParaRPr>
        </a:p>
      </dgm:t>
    </dgm:pt>
    <dgm:pt modelId="{3C85742C-5549-41B1-AAC4-21B8955541A4}" type="parTrans" cxnId="{FB8BD73B-C291-4101-9B7C-919AD543F78E}">
      <dgm:prSet/>
      <dgm:spPr/>
      <dgm:t>
        <a:bodyPr/>
        <a:lstStyle/>
        <a:p>
          <a:endParaRPr lang="es-EC"/>
        </a:p>
      </dgm:t>
    </dgm:pt>
    <dgm:pt modelId="{BCFD9369-F874-4860-AE49-46B481986A9D}" type="sibTrans" cxnId="{FB8BD73B-C291-4101-9B7C-919AD543F78E}">
      <dgm:prSet/>
      <dgm:spPr/>
      <dgm:t>
        <a:bodyPr/>
        <a:lstStyle/>
        <a:p>
          <a:endParaRPr lang="es-EC"/>
        </a:p>
      </dgm:t>
    </dgm:pt>
    <dgm:pt modelId="{CDC3C15B-F686-442E-8D90-1B9C27173144}" type="pres">
      <dgm:prSet presAssocID="{ACA4BADF-4ED6-4EE7-B9E4-4F068697F42C}" presName="Name0" presStyleCnt="0">
        <dgm:presLayoutVars>
          <dgm:dir/>
          <dgm:resizeHandles val="exact"/>
        </dgm:presLayoutVars>
      </dgm:prSet>
      <dgm:spPr/>
    </dgm:pt>
    <dgm:pt modelId="{35A66CF8-F6C7-4B4F-BD3F-9492C7A017BC}" type="pres">
      <dgm:prSet presAssocID="{ACA4BADF-4ED6-4EE7-B9E4-4F068697F42C}" presName="bkgdShp" presStyleLbl="alignAccFollowNode1" presStyleIdx="0" presStyleCnt="1"/>
      <dgm:spPr/>
    </dgm:pt>
    <dgm:pt modelId="{D9588462-D249-48FB-93A1-70597E76D173}" type="pres">
      <dgm:prSet presAssocID="{ACA4BADF-4ED6-4EE7-B9E4-4F068697F42C}" presName="linComp" presStyleCnt="0"/>
      <dgm:spPr/>
    </dgm:pt>
    <dgm:pt modelId="{2AAE4981-880E-4853-9032-0680A1DD03F3}" type="pres">
      <dgm:prSet presAssocID="{8924D997-022D-4791-8080-C34B79119976}" presName="compNode" presStyleCnt="0"/>
      <dgm:spPr/>
    </dgm:pt>
    <dgm:pt modelId="{DAED71FE-B0E0-4B78-85A0-2461047E31C9}" type="pres">
      <dgm:prSet presAssocID="{8924D997-022D-4791-8080-C34B7911997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89EE7E-622A-4884-B784-79F10A7ABFD8}" type="pres">
      <dgm:prSet presAssocID="{8924D997-022D-4791-8080-C34B79119976}" presName="invisiNode" presStyleLbl="node1" presStyleIdx="0" presStyleCnt="2"/>
      <dgm:spPr/>
    </dgm:pt>
    <dgm:pt modelId="{6802D16D-A1D3-48A5-A8CA-E31CD4AE2804}" type="pres">
      <dgm:prSet presAssocID="{8924D997-022D-4791-8080-C34B79119976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D26D3F-54DA-42CB-9459-B93B6C869AC3}" type="pres">
      <dgm:prSet presAssocID="{30E12962-1C93-4B7C-9F5B-B4472928872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74B945A-1594-4718-B790-430D6CE75139}" type="pres">
      <dgm:prSet presAssocID="{69509DBC-89D4-440B-9405-22B732F303AD}" presName="compNode" presStyleCnt="0"/>
      <dgm:spPr/>
    </dgm:pt>
    <dgm:pt modelId="{5BF83A90-AAD9-401E-8227-8B5A62018661}" type="pres">
      <dgm:prSet presAssocID="{69509DBC-89D4-440B-9405-22B732F303A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3726A2-4E9B-48E1-8161-88FCFEF921B8}" type="pres">
      <dgm:prSet presAssocID="{69509DBC-89D4-440B-9405-22B732F303AD}" presName="invisiNode" presStyleLbl="node1" presStyleIdx="1" presStyleCnt="2"/>
      <dgm:spPr/>
    </dgm:pt>
    <dgm:pt modelId="{CBF6534F-D944-4179-9B12-3250F15EB306}" type="pres">
      <dgm:prSet presAssocID="{69509DBC-89D4-440B-9405-22B732F303AD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D6D94B46-BE82-4B4D-8CCA-5E3FABA86268}" type="presOf" srcId="{8924D997-022D-4791-8080-C34B79119976}" destId="{DAED71FE-B0E0-4B78-85A0-2461047E31C9}" srcOrd="0" destOrd="0" presId="urn:microsoft.com/office/officeart/2005/8/layout/pList2"/>
    <dgm:cxn modelId="{2D211B44-380F-41DB-BDF3-FD2CA0F045FF}" type="presOf" srcId="{69509DBC-89D4-440B-9405-22B732F303AD}" destId="{5BF83A90-AAD9-401E-8227-8B5A62018661}" srcOrd="0" destOrd="0" presId="urn:microsoft.com/office/officeart/2005/8/layout/pList2"/>
    <dgm:cxn modelId="{187E16E9-2B54-472A-9122-DCA7ABB7628B}" type="presOf" srcId="{ACA4BADF-4ED6-4EE7-B9E4-4F068697F42C}" destId="{CDC3C15B-F686-442E-8D90-1B9C27173144}" srcOrd="0" destOrd="0" presId="urn:microsoft.com/office/officeart/2005/8/layout/pList2"/>
    <dgm:cxn modelId="{92218337-EDD9-4A66-92A4-057C61DA48E5}" type="presOf" srcId="{30E12962-1C93-4B7C-9F5B-B44729288722}" destId="{09D26D3F-54DA-42CB-9459-B93B6C869AC3}" srcOrd="0" destOrd="0" presId="urn:microsoft.com/office/officeart/2005/8/layout/pList2"/>
    <dgm:cxn modelId="{D7DCD47F-030E-4353-AE48-E90DB749F9E5}" srcId="{ACA4BADF-4ED6-4EE7-B9E4-4F068697F42C}" destId="{8924D997-022D-4791-8080-C34B79119976}" srcOrd="0" destOrd="0" parTransId="{A8F8859C-561A-42A3-88A5-483236B251AB}" sibTransId="{30E12962-1C93-4B7C-9F5B-B44729288722}"/>
    <dgm:cxn modelId="{FB8BD73B-C291-4101-9B7C-919AD543F78E}" srcId="{ACA4BADF-4ED6-4EE7-B9E4-4F068697F42C}" destId="{69509DBC-89D4-440B-9405-22B732F303AD}" srcOrd="1" destOrd="0" parTransId="{3C85742C-5549-41B1-AAC4-21B8955541A4}" sibTransId="{BCFD9369-F874-4860-AE49-46B481986A9D}"/>
    <dgm:cxn modelId="{C63D2B52-B80A-418E-B752-7107BE89568A}" type="presParOf" srcId="{CDC3C15B-F686-442E-8D90-1B9C27173144}" destId="{35A66CF8-F6C7-4B4F-BD3F-9492C7A017BC}" srcOrd="0" destOrd="0" presId="urn:microsoft.com/office/officeart/2005/8/layout/pList2"/>
    <dgm:cxn modelId="{A6A466BF-50B5-40B2-8E4A-5EABA147D690}" type="presParOf" srcId="{CDC3C15B-F686-442E-8D90-1B9C27173144}" destId="{D9588462-D249-48FB-93A1-70597E76D173}" srcOrd="1" destOrd="0" presId="urn:microsoft.com/office/officeart/2005/8/layout/pList2"/>
    <dgm:cxn modelId="{3E8EF262-2EBB-4873-87EE-5F8CA77B1CBF}" type="presParOf" srcId="{D9588462-D249-48FB-93A1-70597E76D173}" destId="{2AAE4981-880E-4853-9032-0680A1DD03F3}" srcOrd="0" destOrd="0" presId="urn:microsoft.com/office/officeart/2005/8/layout/pList2"/>
    <dgm:cxn modelId="{CC6DCC2E-CCC5-4F7A-9D8B-B0556F88C643}" type="presParOf" srcId="{2AAE4981-880E-4853-9032-0680A1DD03F3}" destId="{DAED71FE-B0E0-4B78-85A0-2461047E31C9}" srcOrd="0" destOrd="0" presId="urn:microsoft.com/office/officeart/2005/8/layout/pList2"/>
    <dgm:cxn modelId="{569A710F-4E52-4EE4-B858-C0CB94DB9C07}" type="presParOf" srcId="{2AAE4981-880E-4853-9032-0680A1DD03F3}" destId="{1589EE7E-622A-4884-B784-79F10A7ABFD8}" srcOrd="1" destOrd="0" presId="urn:microsoft.com/office/officeart/2005/8/layout/pList2"/>
    <dgm:cxn modelId="{22A2E444-180B-49D8-A06E-33E93E740E72}" type="presParOf" srcId="{2AAE4981-880E-4853-9032-0680A1DD03F3}" destId="{6802D16D-A1D3-48A5-A8CA-E31CD4AE2804}" srcOrd="2" destOrd="0" presId="urn:microsoft.com/office/officeart/2005/8/layout/pList2"/>
    <dgm:cxn modelId="{A554E429-386B-4224-BD0B-04B85F198D5A}" type="presParOf" srcId="{D9588462-D249-48FB-93A1-70597E76D173}" destId="{09D26D3F-54DA-42CB-9459-B93B6C869AC3}" srcOrd="1" destOrd="0" presId="urn:microsoft.com/office/officeart/2005/8/layout/pList2"/>
    <dgm:cxn modelId="{D3A1F380-A2BD-4DFD-9073-DE25C3606ABF}" type="presParOf" srcId="{D9588462-D249-48FB-93A1-70597E76D173}" destId="{174B945A-1594-4718-B790-430D6CE75139}" srcOrd="2" destOrd="0" presId="urn:microsoft.com/office/officeart/2005/8/layout/pList2"/>
    <dgm:cxn modelId="{9815D134-58E5-48C3-9325-B232A4D8B5BD}" type="presParOf" srcId="{174B945A-1594-4718-B790-430D6CE75139}" destId="{5BF83A90-AAD9-401E-8227-8B5A62018661}" srcOrd="0" destOrd="0" presId="urn:microsoft.com/office/officeart/2005/8/layout/pList2"/>
    <dgm:cxn modelId="{AEBED898-0001-4711-AB83-39BC783376BB}" type="presParOf" srcId="{174B945A-1594-4718-B790-430D6CE75139}" destId="{DE3726A2-4E9B-48E1-8161-88FCFEF921B8}" srcOrd="1" destOrd="0" presId="urn:microsoft.com/office/officeart/2005/8/layout/pList2"/>
    <dgm:cxn modelId="{1634FEF4-744A-446D-A651-91D0A5450BDE}" type="presParOf" srcId="{174B945A-1594-4718-B790-430D6CE75139}" destId="{CBF6534F-D944-4179-9B12-3250F15EB30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D8B1FE9-651D-4F1C-9D77-CA675FB27546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744F7FA-9B35-4C3E-9093-9F89D226FE22}">
      <dgm:prSet phldrT="[Texto]"/>
      <dgm:spPr/>
      <dgm:t>
        <a:bodyPr/>
        <a:lstStyle/>
        <a:p>
          <a:r>
            <a:rPr lang="es-EC" dirty="0" smtClean="0"/>
            <a:t>CONCLUSIONES</a:t>
          </a:r>
          <a:endParaRPr lang="es-EC" dirty="0"/>
        </a:p>
      </dgm:t>
    </dgm:pt>
    <dgm:pt modelId="{00FFF95E-02FB-4520-BA33-AE0353D0637C}" type="parTrans" cxnId="{29F21E9C-21AF-47AA-90E9-B54BF6F87515}">
      <dgm:prSet/>
      <dgm:spPr/>
      <dgm:t>
        <a:bodyPr/>
        <a:lstStyle/>
        <a:p>
          <a:endParaRPr lang="es-EC"/>
        </a:p>
      </dgm:t>
    </dgm:pt>
    <dgm:pt modelId="{2621929D-0FD3-4EB9-81D6-CC7E4BC71A05}" type="sibTrans" cxnId="{29F21E9C-21AF-47AA-90E9-B54BF6F87515}">
      <dgm:prSet/>
      <dgm:spPr/>
      <dgm:t>
        <a:bodyPr/>
        <a:lstStyle/>
        <a:p>
          <a:endParaRPr lang="es-EC"/>
        </a:p>
      </dgm:t>
    </dgm:pt>
    <dgm:pt modelId="{7EF6FC7D-D527-41B6-91A2-A5FE01EFF676}">
      <dgm:prSet phldrT="[Texto]"/>
      <dgm:spPr/>
      <dgm:t>
        <a:bodyPr/>
        <a:lstStyle/>
        <a:p>
          <a:r>
            <a:rPr lang="es-MX" dirty="0" smtClean="0"/>
            <a:t>NADELIC CIA. LTDA. es una empresa ecuatoriana que se dedica a la elaboración y comercialización de licores. No tiene una gran participación en el mercado y sus productos son poco conocidos.</a:t>
          </a:r>
          <a:endParaRPr lang="es-EC" dirty="0"/>
        </a:p>
      </dgm:t>
    </dgm:pt>
    <dgm:pt modelId="{B0A4C490-A5C5-45B3-B1B9-60EA3C38B396}" type="parTrans" cxnId="{B5189E99-EA57-40DB-A144-53663912D270}">
      <dgm:prSet/>
      <dgm:spPr/>
      <dgm:t>
        <a:bodyPr/>
        <a:lstStyle/>
        <a:p>
          <a:endParaRPr lang="es-EC"/>
        </a:p>
      </dgm:t>
    </dgm:pt>
    <dgm:pt modelId="{01833FA8-3D78-4F29-AFA5-1E833B2DF1DD}" type="sibTrans" cxnId="{B5189E99-EA57-40DB-A144-53663912D270}">
      <dgm:prSet/>
      <dgm:spPr/>
      <dgm:t>
        <a:bodyPr/>
        <a:lstStyle/>
        <a:p>
          <a:endParaRPr lang="es-EC"/>
        </a:p>
      </dgm:t>
    </dgm:pt>
    <dgm:pt modelId="{68C71162-3910-4F57-868C-18975CC99B9F}">
      <dgm:prSet phldrT="[Texto]"/>
      <dgm:spPr/>
      <dgm:t>
        <a:bodyPr/>
        <a:lstStyle/>
        <a:p>
          <a:r>
            <a:rPr lang="es-MX" dirty="0" smtClean="0"/>
            <a:t>La empresa se encuentra en una Industria muy competitiva.</a:t>
          </a:r>
          <a:endParaRPr lang="es-EC" dirty="0"/>
        </a:p>
      </dgm:t>
    </dgm:pt>
    <dgm:pt modelId="{DB54C972-64FE-470F-B013-D604C89122EB}" type="parTrans" cxnId="{83CB8EB5-DCAD-4ACA-A0E1-641F00888BB3}">
      <dgm:prSet/>
      <dgm:spPr/>
      <dgm:t>
        <a:bodyPr/>
        <a:lstStyle/>
        <a:p>
          <a:endParaRPr lang="es-EC"/>
        </a:p>
      </dgm:t>
    </dgm:pt>
    <dgm:pt modelId="{B38180BF-CC6B-4755-8523-801634488D48}" type="sibTrans" cxnId="{83CB8EB5-DCAD-4ACA-A0E1-641F00888BB3}">
      <dgm:prSet/>
      <dgm:spPr/>
      <dgm:t>
        <a:bodyPr/>
        <a:lstStyle/>
        <a:p>
          <a:endParaRPr lang="es-EC"/>
        </a:p>
      </dgm:t>
    </dgm:pt>
    <dgm:pt modelId="{862CBF16-A615-4B31-9768-5E3533B6B57D}">
      <dgm:prSet phldrT="[Texto]"/>
      <dgm:spPr/>
      <dgm:t>
        <a:bodyPr/>
        <a:lstStyle/>
        <a:p>
          <a:r>
            <a:rPr lang="es-EC" dirty="0" smtClean="0"/>
            <a:t>La empresa necesita una mejora en sus procesos.</a:t>
          </a:r>
          <a:endParaRPr lang="es-EC" dirty="0"/>
        </a:p>
      </dgm:t>
    </dgm:pt>
    <dgm:pt modelId="{DE25F3DE-C181-4042-A2BA-CA15E863AFDB}" type="parTrans" cxnId="{CCB23977-2604-426D-95EE-45A4FB13CC21}">
      <dgm:prSet/>
      <dgm:spPr/>
      <dgm:t>
        <a:bodyPr/>
        <a:lstStyle/>
        <a:p>
          <a:endParaRPr lang="es-EC"/>
        </a:p>
      </dgm:t>
    </dgm:pt>
    <dgm:pt modelId="{D3B726EB-385C-4F02-88FD-5C3EA20303A6}" type="sibTrans" cxnId="{CCB23977-2604-426D-95EE-45A4FB13CC21}">
      <dgm:prSet/>
      <dgm:spPr/>
      <dgm:t>
        <a:bodyPr/>
        <a:lstStyle/>
        <a:p>
          <a:endParaRPr lang="es-EC"/>
        </a:p>
      </dgm:t>
    </dgm:pt>
    <dgm:pt modelId="{9B55F81A-C2CC-45B4-99F3-7815C0E430E3}">
      <dgm:prSet phldrT="[Texto]"/>
      <dgm:spPr/>
      <dgm:t>
        <a:bodyPr/>
        <a:lstStyle/>
        <a:p>
          <a:r>
            <a:rPr lang="es-EC" dirty="0" smtClean="0"/>
            <a:t>Falta de documentación y organización.</a:t>
          </a:r>
          <a:endParaRPr lang="es-EC" dirty="0"/>
        </a:p>
      </dgm:t>
    </dgm:pt>
    <dgm:pt modelId="{AB2FC561-C5A8-4A91-9BCD-F2F54E0434F3}" type="parTrans" cxnId="{FFD74988-6C64-452E-8DE3-9C799F77F298}">
      <dgm:prSet/>
      <dgm:spPr/>
      <dgm:t>
        <a:bodyPr/>
        <a:lstStyle/>
        <a:p>
          <a:endParaRPr lang="es-EC"/>
        </a:p>
      </dgm:t>
    </dgm:pt>
    <dgm:pt modelId="{DA74DAE9-9131-4366-8220-492F968422D6}" type="sibTrans" cxnId="{FFD74988-6C64-452E-8DE3-9C799F77F298}">
      <dgm:prSet/>
      <dgm:spPr/>
      <dgm:t>
        <a:bodyPr/>
        <a:lstStyle/>
        <a:p>
          <a:endParaRPr lang="es-EC"/>
        </a:p>
      </dgm:t>
    </dgm:pt>
    <dgm:pt modelId="{6BBC5963-DDE0-44F4-B49B-C2E6B37E388F}">
      <dgm:prSet phldrT="[Texto]"/>
      <dgm:spPr/>
      <dgm:t>
        <a:bodyPr/>
        <a:lstStyle/>
        <a:p>
          <a:r>
            <a:rPr lang="es-MX" dirty="0" smtClean="0"/>
            <a:t>En los procesos seleccionados para su análisis, se ha propuesto un mejoramiento en los procesos que intervienen en las áreas de Producción y Comercialización</a:t>
          </a:r>
          <a:endParaRPr lang="es-EC" dirty="0"/>
        </a:p>
      </dgm:t>
    </dgm:pt>
    <dgm:pt modelId="{87D6C534-51CF-46D2-85D2-CC72E3FF13A0}" type="parTrans" cxnId="{18E47630-C811-44C7-8B99-603D16D33C18}">
      <dgm:prSet/>
      <dgm:spPr/>
    </dgm:pt>
    <dgm:pt modelId="{BA4C67AB-4150-45D3-A14A-F46461A7A840}" type="sibTrans" cxnId="{18E47630-C811-44C7-8B99-603D16D33C18}">
      <dgm:prSet/>
      <dgm:spPr/>
    </dgm:pt>
    <dgm:pt modelId="{5786128F-8C5C-433D-8978-EC52B6B916CB}">
      <dgm:prSet phldrT="[Texto]"/>
      <dgm:spPr/>
      <dgm:t>
        <a:bodyPr/>
        <a:lstStyle/>
        <a:p>
          <a:r>
            <a:rPr lang="es-MX" dirty="0" smtClean="0"/>
            <a:t>En el presente análisis se pudo comprobar que es posible mejorar los procesos estudiados</a:t>
          </a:r>
          <a:endParaRPr lang="es-EC" dirty="0"/>
        </a:p>
      </dgm:t>
    </dgm:pt>
    <dgm:pt modelId="{33C72936-F28A-4F0D-874C-7F753BC618EF}" type="parTrans" cxnId="{9246483C-A386-4371-85B9-6FC12DF48281}">
      <dgm:prSet/>
      <dgm:spPr/>
    </dgm:pt>
    <dgm:pt modelId="{DB544F3C-7ABA-44E0-B017-132ECE9DD5C4}" type="sibTrans" cxnId="{9246483C-A386-4371-85B9-6FC12DF48281}">
      <dgm:prSet/>
      <dgm:spPr/>
    </dgm:pt>
    <dgm:pt modelId="{60093F3F-9BED-4C3D-AA48-2F5417FB58D8}" type="pres">
      <dgm:prSet presAssocID="{4D8B1FE9-651D-4F1C-9D77-CA675FB2754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106614A-E84F-4F83-8740-D7EB95FCAAEC}" type="pres">
      <dgm:prSet presAssocID="{5744F7FA-9B35-4C3E-9093-9F89D226FE22}" presName="compositeNode" presStyleCnt="0">
        <dgm:presLayoutVars>
          <dgm:bulletEnabled val="1"/>
        </dgm:presLayoutVars>
      </dgm:prSet>
      <dgm:spPr/>
    </dgm:pt>
    <dgm:pt modelId="{00636353-C170-46C4-A63B-3A6AA7B3FE81}" type="pres">
      <dgm:prSet presAssocID="{5744F7FA-9B35-4C3E-9093-9F89D226FE22}" presName="imag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501088-0615-4275-8F08-55F836C3A3AB}" type="pres">
      <dgm:prSet presAssocID="{5744F7FA-9B35-4C3E-9093-9F89D226FE22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A67CD6-69FF-4354-9BE3-EBD6B644661B}" type="pres">
      <dgm:prSet presAssocID="{5744F7FA-9B35-4C3E-9093-9F89D226FE22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E995298-8B10-4B33-A361-2C1187393647}" type="presOf" srcId="{7EF6FC7D-D527-41B6-91A2-A5FE01EFF676}" destId="{ED501088-0615-4275-8F08-55F836C3A3AB}" srcOrd="0" destOrd="0" presId="urn:microsoft.com/office/officeart/2005/8/layout/hList2"/>
    <dgm:cxn modelId="{29F21E9C-21AF-47AA-90E9-B54BF6F87515}" srcId="{4D8B1FE9-651D-4F1C-9D77-CA675FB27546}" destId="{5744F7FA-9B35-4C3E-9093-9F89D226FE22}" srcOrd="0" destOrd="0" parTransId="{00FFF95E-02FB-4520-BA33-AE0353D0637C}" sibTransId="{2621929D-0FD3-4EB9-81D6-CC7E4BC71A05}"/>
    <dgm:cxn modelId="{83CB8EB5-DCAD-4ACA-A0E1-641F00888BB3}" srcId="{5744F7FA-9B35-4C3E-9093-9F89D226FE22}" destId="{68C71162-3910-4F57-868C-18975CC99B9F}" srcOrd="1" destOrd="0" parTransId="{DB54C972-64FE-470F-B013-D604C89122EB}" sibTransId="{B38180BF-CC6B-4755-8523-801634488D48}"/>
    <dgm:cxn modelId="{A4B37E9F-4720-42E8-AE13-C1DFFB342133}" type="presOf" srcId="{5744F7FA-9B35-4C3E-9093-9F89D226FE22}" destId="{DFA67CD6-69FF-4354-9BE3-EBD6B644661B}" srcOrd="0" destOrd="0" presId="urn:microsoft.com/office/officeart/2005/8/layout/hList2"/>
    <dgm:cxn modelId="{FCC0C46D-F09E-4A69-B563-AF41FE9C0317}" type="presOf" srcId="{5786128F-8C5C-433D-8978-EC52B6B916CB}" destId="{ED501088-0615-4275-8F08-55F836C3A3AB}" srcOrd="0" destOrd="5" presId="urn:microsoft.com/office/officeart/2005/8/layout/hList2"/>
    <dgm:cxn modelId="{FFD74988-6C64-452E-8DE3-9C799F77F298}" srcId="{5744F7FA-9B35-4C3E-9093-9F89D226FE22}" destId="{9B55F81A-C2CC-45B4-99F3-7815C0E430E3}" srcOrd="3" destOrd="0" parTransId="{AB2FC561-C5A8-4A91-9BCD-F2F54E0434F3}" sibTransId="{DA74DAE9-9131-4366-8220-492F968422D6}"/>
    <dgm:cxn modelId="{951CE969-A106-4123-975D-188E64BB1605}" type="presOf" srcId="{68C71162-3910-4F57-868C-18975CC99B9F}" destId="{ED501088-0615-4275-8F08-55F836C3A3AB}" srcOrd="0" destOrd="1" presId="urn:microsoft.com/office/officeart/2005/8/layout/hList2"/>
    <dgm:cxn modelId="{9746C9F8-5D90-4231-B3B4-4A251FF50EF1}" type="presOf" srcId="{862CBF16-A615-4B31-9768-5E3533B6B57D}" destId="{ED501088-0615-4275-8F08-55F836C3A3AB}" srcOrd="0" destOrd="2" presId="urn:microsoft.com/office/officeart/2005/8/layout/hList2"/>
    <dgm:cxn modelId="{CCB23977-2604-426D-95EE-45A4FB13CC21}" srcId="{5744F7FA-9B35-4C3E-9093-9F89D226FE22}" destId="{862CBF16-A615-4B31-9768-5E3533B6B57D}" srcOrd="2" destOrd="0" parTransId="{DE25F3DE-C181-4042-A2BA-CA15E863AFDB}" sibTransId="{D3B726EB-385C-4F02-88FD-5C3EA20303A6}"/>
    <dgm:cxn modelId="{18E47630-C811-44C7-8B99-603D16D33C18}" srcId="{5744F7FA-9B35-4C3E-9093-9F89D226FE22}" destId="{6BBC5963-DDE0-44F4-B49B-C2E6B37E388F}" srcOrd="4" destOrd="0" parTransId="{87D6C534-51CF-46D2-85D2-CC72E3FF13A0}" sibTransId="{BA4C67AB-4150-45D3-A14A-F46461A7A840}"/>
    <dgm:cxn modelId="{B5189E99-EA57-40DB-A144-53663912D270}" srcId="{5744F7FA-9B35-4C3E-9093-9F89D226FE22}" destId="{7EF6FC7D-D527-41B6-91A2-A5FE01EFF676}" srcOrd="0" destOrd="0" parTransId="{B0A4C490-A5C5-45B3-B1B9-60EA3C38B396}" sibTransId="{01833FA8-3D78-4F29-AFA5-1E833B2DF1DD}"/>
    <dgm:cxn modelId="{CF7C0809-5B85-4865-8BE1-82A7BD546790}" type="presOf" srcId="{4D8B1FE9-651D-4F1C-9D77-CA675FB27546}" destId="{60093F3F-9BED-4C3D-AA48-2F5417FB58D8}" srcOrd="0" destOrd="0" presId="urn:microsoft.com/office/officeart/2005/8/layout/hList2"/>
    <dgm:cxn modelId="{1A901B7A-BC24-478E-A8AF-0A1BFC6E8F67}" type="presOf" srcId="{6BBC5963-DDE0-44F4-B49B-C2E6B37E388F}" destId="{ED501088-0615-4275-8F08-55F836C3A3AB}" srcOrd="0" destOrd="4" presId="urn:microsoft.com/office/officeart/2005/8/layout/hList2"/>
    <dgm:cxn modelId="{CEA5907A-0EB6-4344-AF18-88F6B5EF42EB}" type="presOf" srcId="{9B55F81A-C2CC-45B4-99F3-7815C0E430E3}" destId="{ED501088-0615-4275-8F08-55F836C3A3AB}" srcOrd="0" destOrd="3" presId="urn:microsoft.com/office/officeart/2005/8/layout/hList2"/>
    <dgm:cxn modelId="{9246483C-A386-4371-85B9-6FC12DF48281}" srcId="{5744F7FA-9B35-4C3E-9093-9F89D226FE22}" destId="{5786128F-8C5C-433D-8978-EC52B6B916CB}" srcOrd="5" destOrd="0" parTransId="{33C72936-F28A-4F0D-874C-7F753BC618EF}" sibTransId="{DB544F3C-7ABA-44E0-B017-132ECE9DD5C4}"/>
    <dgm:cxn modelId="{FF3AD5B7-BC92-4DED-8B51-472E1302EB9D}" type="presParOf" srcId="{60093F3F-9BED-4C3D-AA48-2F5417FB58D8}" destId="{E106614A-E84F-4F83-8740-D7EB95FCAAEC}" srcOrd="0" destOrd="0" presId="urn:microsoft.com/office/officeart/2005/8/layout/hList2"/>
    <dgm:cxn modelId="{994BC340-DDA1-48E4-88AB-3F90082A47D5}" type="presParOf" srcId="{E106614A-E84F-4F83-8740-D7EB95FCAAEC}" destId="{00636353-C170-46C4-A63B-3A6AA7B3FE81}" srcOrd="0" destOrd="0" presId="urn:microsoft.com/office/officeart/2005/8/layout/hList2"/>
    <dgm:cxn modelId="{A1487165-9265-4843-B2BB-408CFBD4E824}" type="presParOf" srcId="{E106614A-E84F-4F83-8740-D7EB95FCAAEC}" destId="{ED501088-0615-4275-8F08-55F836C3A3AB}" srcOrd="1" destOrd="0" presId="urn:microsoft.com/office/officeart/2005/8/layout/hList2"/>
    <dgm:cxn modelId="{B253FD3B-65A5-494F-9673-54C14962A8D2}" type="presParOf" srcId="{E106614A-E84F-4F83-8740-D7EB95FCAAEC}" destId="{DFA67CD6-69FF-4354-9BE3-EBD6B644661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CA5D021-0F3C-4138-8810-F797A8AD3667}" type="doc">
      <dgm:prSet loTypeId="urn:microsoft.com/office/officeart/2005/8/layout/h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71BADF5-47AF-42B1-B99A-9E72B4DAF37D}">
      <dgm:prSet phldrT="[Texto]"/>
      <dgm:spPr/>
      <dgm:t>
        <a:bodyPr/>
        <a:lstStyle/>
        <a:p>
          <a:r>
            <a:rPr lang="es-EC" dirty="0" smtClean="0"/>
            <a:t>RECOMENDACIONES</a:t>
          </a:r>
          <a:endParaRPr lang="es-EC" dirty="0"/>
        </a:p>
      </dgm:t>
    </dgm:pt>
    <dgm:pt modelId="{05B86BEE-B0C3-4EF5-AB22-1EE5F056BF17}" type="parTrans" cxnId="{840E0CBA-B3A4-4C9B-A909-381474911A21}">
      <dgm:prSet/>
      <dgm:spPr/>
      <dgm:t>
        <a:bodyPr/>
        <a:lstStyle/>
        <a:p>
          <a:endParaRPr lang="es-EC"/>
        </a:p>
      </dgm:t>
    </dgm:pt>
    <dgm:pt modelId="{2AE0AF04-787A-4726-87B7-118525BEADB4}" type="sibTrans" cxnId="{840E0CBA-B3A4-4C9B-A909-381474911A21}">
      <dgm:prSet/>
      <dgm:spPr/>
      <dgm:t>
        <a:bodyPr/>
        <a:lstStyle/>
        <a:p>
          <a:endParaRPr lang="es-EC"/>
        </a:p>
      </dgm:t>
    </dgm:pt>
    <dgm:pt modelId="{9281C602-5DCB-4748-85CC-FC3E05E90CC6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Implementar la presente propuesta de mejoramiento de los procesos seleccionados.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8246869F-90E0-48D0-BFFC-D005539D4386}" type="parTrans" cxnId="{EB4D102E-AB48-4EB2-8F25-F4BB63415359}">
      <dgm:prSet/>
      <dgm:spPr/>
      <dgm:t>
        <a:bodyPr/>
        <a:lstStyle/>
        <a:p>
          <a:endParaRPr lang="es-EC"/>
        </a:p>
      </dgm:t>
    </dgm:pt>
    <dgm:pt modelId="{0A8F9AF7-CE3F-468F-A0BF-37BE1D30A9A8}" type="sibTrans" cxnId="{EB4D102E-AB48-4EB2-8F25-F4BB63415359}">
      <dgm:prSet/>
      <dgm:spPr/>
      <dgm:t>
        <a:bodyPr/>
        <a:lstStyle/>
        <a:p>
          <a:endParaRPr lang="es-EC"/>
        </a:p>
      </dgm:t>
    </dgm:pt>
    <dgm:pt modelId="{5C985055-45D2-4B60-872E-9103075651CE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Planificar de una forma adecuada la implementación del mejoramiento de los procesos, para que no exista una resistencia al cambio por parte de los empleados.</a:t>
          </a:r>
          <a:endParaRPr lang="es-EC" dirty="0"/>
        </a:p>
      </dgm:t>
    </dgm:pt>
    <dgm:pt modelId="{37A00AE5-7E1A-4B59-BAA8-6466046DA1E8}" type="parTrans" cxnId="{4AF569E1-24A6-4C3A-A626-BD0437F23CCC}">
      <dgm:prSet/>
      <dgm:spPr/>
      <dgm:t>
        <a:bodyPr/>
        <a:lstStyle/>
        <a:p>
          <a:endParaRPr lang="es-EC"/>
        </a:p>
      </dgm:t>
    </dgm:pt>
    <dgm:pt modelId="{13CDE068-5656-4048-ADA0-9E85E3AB3DD0}" type="sibTrans" cxnId="{4AF569E1-24A6-4C3A-A626-BD0437F23CCC}">
      <dgm:prSet/>
      <dgm:spPr/>
      <dgm:t>
        <a:bodyPr/>
        <a:lstStyle/>
        <a:p>
          <a:endParaRPr lang="es-EC"/>
        </a:p>
      </dgm:t>
    </dgm:pt>
    <dgm:pt modelId="{45823A79-86D6-4A14-A4D2-38F00340DBE0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Poner en consideración la metodología y herramientas aplicadas en la propuesta de mejoramiento de los procesos seleccionados.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BD33D574-0ED5-4207-B35C-B2B5D333A571}" type="parTrans" cxnId="{74CF258F-8802-4014-A55C-E70D65D0B3DA}">
      <dgm:prSet/>
      <dgm:spPr/>
    </dgm:pt>
    <dgm:pt modelId="{C69A7BA5-8A5F-4485-B2BB-B64CE149F8A8}" type="sibTrans" cxnId="{74CF258F-8802-4014-A55C-E70D65D0B3DA}">
      <dgm:prSet/>
      <dgm:spPr/>
    </dgm:pt>
    <dgm:pt modelId="{B63850FD-2F7F-4202-83DB-9AFA6B9B79B6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Capacitar y motivar al personal de forma que se hagan participes y principales ejecutores de las mejoras propuestas. 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C06A628D-670B-4207-B3F7-7262ECC285F8}" type="parTrans" cxnId="{B4246A50-67AA-40EB-88B0-FB8AA2B0A542}">
      <dgm:prSet/>
      <dgm:spPr/>
    </dgm:pt>
    <dgm:pt modelId="{8A8314AE-0ABF-4AA2-9E28-509474B6D1BB}" type="sibTrans" cxnId="{B4246A50-67AA-40EB-88B0-FB8AA2B0A542}">
      <dgm:prSet/>
      <dgm:spPr/>
    </dgm:pt>
    <dgm:pt modelId="{A00D1578-ED89-43CE-A720-5C30B1A441DC}">
      <dgm:prSet phldrT="[Texto]"/>
      <dgm:spPr/>
      <dgm:t>
        <a:bodyPr/>
        <a:lstStyle/>
        <a:p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Aplicar el manual de procesos propuesto en el presente </a:t>
          </a:r>
          <a:r>
            <a:rPr lang="es-MX" dirty="0" smtClean="0">
              <a:solidFill>
                <a:schemeClr val="tx2">
                  <a:lumMod val="50000"/>
                </a:schemeClr>
              </a:solidFill>
            </a:rPr>
            <a:t>proyecto y realizar un manual de procedimientos.</a:t>
          </a:r>
          <a:endParaRPr lang="es-EC" dirty="0">
            <a:solidFill>
              <a:schemeClr val="tx2">
                <a:lumMod val="50000"/>
              </a:schemeClr>
            </a:solidFill>
          </a:endParaRPr>
        </a:p>
      </dgm:t>
    </dgm:pt>
    <dgm:pt modelId="{D67C2661-01E0-4D41-B0AE-17E86827F754}" type="parTrans" cxnId="{D19B531B-ED03-4433-AE79-E5B3C70AE73C}">
      <dgm:prSet/>
      <dgm:spPr/>
    </dgm:pt>
    <dgm:pt modelId="{2F17A7D0-21AE-4815-B494-2481F3FF5C7B}" type="sibTrans" cxnId="{D19B531B-ED03-4433-AE79-E5B3C70AE73C}">
      <dgm:prSet/>
      <dgm:spPr/>
    </dgm:pt>
    <dgm:pt modelId="{4DD516BB-95FE-44B5-89BB-8FC04CC8C6D0}" type="pres">
      <dgm:prSet presAssocID="{1CA5D021-0F3C-4138-8810-F797A8AD366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40E20C3-C8C9-45E2-AA52-13AFF14DCFEA}" type="pres">
      <dgm:prSet presAssocID="{971BADF5-47AF-42B1-B99A-9E72B4DAF37D}" presName="compositeNode" presStyleCnt="0">
        <dgm:presLayoutVars>
          <dgm:bulletEnabled val="1"/>
        </dgm:presLayoutVars>
      </dgm:prSet>
      <dgm:spPr/>
    </dgm:pt>
    <dgm:pt modelId="{3866B29F-F151-4B71-B9C6-5119EF022D6C}" type="pres">
      <dgm:prSet presAssocID="{971BADF5-47AF-42B1-B99A-9E72B4DAF37D}" presName="imag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A40F677-0E09-4149-ADD6-446445446D74}" type="pres">
      <dgm:prSet presAssocID="{971BADF5-47AF-42B1-B99A-9E72B4DAF37D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7B2FB5-2027-48E0-8AA0-016293E94FA2}" type="pres">
      <dgm:prSet presAssocID="{971BADF5-47AF-42B1-B99A-9E72B4DAF37D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39B4183-3E84-4D07-8A95-0BECCC465622}" type="presOf" srcId="{971BADF5-47AF-42B1-B99A-9E72B4DAF37D}" destId="{BB7B2FB5-2027-48E0-8AA0-016293E94FA2}" srcOrd="0" destOrd="0" presId="urn:microsoft.com/office/officeart/2005/8/layout/hList2"/>
    <dgm:cxn modelId="{7585286C-F5D8-41D2-B37F-842EB3A99E53}" type="presOf" srcId="{9281C602-5DCB-4748-85CC-FC3E05E90CC6}" destId="{0A40F677-0E09-4149-ADD6-446445446D74}" srcOrd="0" destOrd="0" presId="urn:microsoft.com/office/officeart/2005/8/layout/hList2"/>
    <dgm:cxn modelId="{16B44BB0-ED50-47A1-99F0-7EF35E84924E}" type="presOf" srcId="{45823A79-86D6-4A14-A4D2-38F00340DBE0}" destId="{0A40F677-0E09-4149-ADD6-446445446D74}" srcOrd="0" destOrd="1" presId="urn:microsoft.com/office/officeart/2005/8/layout/hList2"/>
    <dgm:cxn modelId="{74CF258F-8802-4014-A55C-E70D65D0B3DA}" srcId="{971BADF5-47AF-42B1-B99A-9E72B4DAF37D}" destId="{45823A79-86D6-4A14-A4D2-38F00340DBE0}" srcOrd="1" destOrd="0" parTransId="{BD33D574-0ED5-4207-B35C-B2B5D333A571}" sibTransId="{C69A7BA5-8A5F-4485-B2BB-B64CE149F8A8}"/>
    <dgm:cxn modelId="{D19B531B-ED03-4433-AE79-E5B3C70AE73C}" srcId="{971BADF5-47AF-42B1-B99A-9E72B4DAF37D}" destId="{A00D1578-ED89-43CE-A720-5C30B1A441DC}" srcOrd="3" destOrd="0" parTransId="{D67C2661-01E0-4D41-B0AE-17E86827F754}" sibTransId="{2F17A7D0-21AE-4815-B494-2481F3FF5C7B}"/>
    <dgm:cxn modelId="{2593F3FA-1A42-415E-859D-2AB39C3876F8}" type="presOf" srcId="{B63850FD-2F7F-4202-83DB-9AFA6B9B79B6}" destId="{0A40F677-0E09-4149-ADD6-446445446D74}" srcOrd="0" destOrd="2" presId="urn:microsoft.com/office/officeart/2005/8/layout/hList2"/>
    <dgm:cxn modelId="{4AF569E1-24A6-4C3A-A626-BD0437F23CCC}" srcId="{971BADF5-47AF-42B1-B99A-9E72B4DAF37D}" destId="{5C985055-45D2-4B60-872E-9103075651CE}" srcOrd="4" destOrd="0" parTransId="{37A00AE5-7E1A-4B59-BAA8-6466046DA1E8}" sibTransId="{13CDE068-5656-4048-ADA0-9E85E3AB3DD0}"/>
    <dgm:cxn modelId="{840E0CBA-B3A4-4C9B-A909-381474911A21}" srcId="{1CA5D021-0F3C-4138-8810-F797A8AD3667}" destId="{971BADF5-47AF-42B1-B99A-9E72B4DAF37D}" srcOrd="0" destOrd="0" parTransId="{05B86BEE-B0C3-4EF5-AB22-1EE5F056BF17}" sibTransId="{2AE0AF04-787A-4726-87B7-118525BEADB4}"/>
    <dgm:cxn modelId="{E8DE9689-932A-4F70-ADA1-F1623B2B8B74}" type="presOf" srcId="{5C985055-45D2-4B60-872E-9103075651CE}" destId="{0A40F677-0E09-4149-ADD6-446445446D74}" srcOrd="0" destOrd="4" presId="urn:microsoft.com/office/officeart/2005/8/layout/hList2"/>
    <dgm:cxn modelId="{EB4D102E-AB48-4EB2-8F25-F4BB63415359}" srcId="{971BADF5-47AF-42B1-B99A-9E72B4DAF37D}" destId="{9281C602-5DCB-4748-85CC-FC3E05E90CC6}" srcOrd="0" destOrd="0" parTransId="{8246869F-90E0-48D0-BFFC-D005539D4386}" sibTransId="{0A8F9AF7-CE3F-468F-A0BF-37BE1D30A9A8}"/>
    <dgm:cxn modelId="{B4246A50-67AA-40EB-88B0-FB8AA2B0A542}" srcId="{971BADF5-47AF-42B1-B99A-9E72B4DAF37D}" destId="{B63850FD-2F7F-4202-83DB-9AFA6B9B79B6}" srcOrd="2" destOrd="0" parTransId="{C06A628D-670B-4207-B3F7-7262ECC285F8}" sibTransId="{8A8314AE-0ABF-4AA2-9E28-509474B6D1BB}"/>
    <dgm:cxn modelId="{E3CE2A7B-9625-430E-84C5-96E5890A242A}" type="presOf" srcId="{1CA5D021-0F3C-4138-8810-F797A8AD3667}" destId="{4DD516BB-95FE-44B5-89BB-8FC04CC8C6D0}" srcOrd="0" destOrd="0" presId="urn:microsoft.com/office/officeart/2005/8/layout/hList2"/>
    <dgm:cxn modelId="{3CA9912F-23B6-4604-9597-ECF8EA06E988}" type="presOf" srcId="{A00D1578-ED89-43CE-A720-5C30B1A441DC}" destId="{0A40F677-0E09-4149-ADD6-446445446D74}" srcOrd="0" destOrd="3" presId="urn:microsoft.com/office/officeart/2005/8/layout/hList2"/>
    <dgm:cxn modelId="{16A9528A-1EE0-4466-B341-06F6F8632CA2}" type="presParOf" srcId="{4DD516BB-95FE-44B5-89BB-8FC04CC8C6D0}" destId="{240E20C3-C8C9-45E2-AA52-13AFF14DCFEA}" srcOrd="0" destOrd="0" presId="urn:microsoft.com/office/officeart/2005/8/layout/hList2"/>
    <dgm:cxn modelId="{D0EE02CE-B80C-49CB-AA5F-EB78E9318D63}" type="presParOf" srcId="{240E20C3-C8C9-45E2-AA52-13AFF14DCFEA}" destId="{3866B29F-F151-4B71-B9C6-5119EF022D6C}" srcOrd="0" destOrd="0" presId="urn:microsoft.com/office/officeart/2005/8/layout/hList2"/>
    <dgm:cxn modelId="{578DAECF-9C5A-43C4-AE9A-888D1D4A37E9}" type="presParOf" srcId="{240E20C3-C8C9-45E2-AA52-13AFF14DCFEA}" destId="{0A40F677-0E09-4149-ADD6-446445446D74}" srcOrd="1" destOrd="0" presId="urn:microsoft.com/office/officeart/2005/8/layout/hList2"/>
    <dgm:cxn modelId="{44027266-91B6-4412-A24D-6590A0A09826}" type="presParOf" srcId="{240E20C3-C8C9-45E2-AA52-13AFF14DCFEA}" destId="{BB7B2FB5-2027-48E0-8AA0-016293E94FA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410CB1-C06A-4B72-9FEB-FF1AF1318411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0017D2C8-704E-4BB0-BA8D-3B569C553B3B}">
      <dgm:prSet phldrT="[Texto]" custT="1"/>
      <dgm:spPr/>
      <dgm:t>
        <a:bodyPr/>
        <a:lstStyle/>
        <a:p>
          <a:pPr algn="ctr"/>
          <a:r>
            <a:rPr lang="es-MX" sz="1600" b="1" dirty="0" smtClean="0"/>
            <a:t>NADELIC CIA. LTDA. se constituye tras la liquidación de la empresa NECTAR CIA. LTDA. </a:t>
          </a:r>
          <a:endParaRPr lang="es-EC" sz="1600" b="1" dirty="0"/>
        </a:p>
      </dgm:t>
    </dgm:pt>
    <dgm:pt modelId="{00AA3A7A-B6F2-40C9-8361-BE7D200677B9}" type="parTrans" cxnId="{047EDF6F-D249-4552-8247-35899D0DC4D7}">
      <dgm:prSet/>
      <dgm:spPr/>
      <dgm:t>
        <a:bodyPr/>
        <a:lstStyle/>
        <a:p>
          <a:endParaRPr lang="es-EC"/>
        </a:p>
      </dgm:t>
    </dgm:pt>
    <dgm:pt modelId="{6E1ED44C-A086-40F9-9BE5-67F8496EB2C0}" type="sibTrans" cxnId="{047EDF6F-D249-4552-8247-35899D0DC4D7}">
      <dgm:prSet/>
      <dgm:spPr/>
      <dgm:t>
        <a:bodyPr/>
        <a:lstStyle/>
        <a:p>
          <a:endParaRPr lang="es-EC"/>
        </a:p>
      </dgm:t>
    </dgm:pt>
    <dgm:pt modelId="{CAFC8721-FDC5-4D47-B873-251107C3FB96}">
      <dgm:prSet phldrT="[Texto]"/>
      <dgm:spPr/>
      <dgm:t>
        <a:bodyPr/>
        <a:lstStyle/>
        <a:p>
          <a:pPr algn="ctr"/>
          <a:r>
            <a:rPr lang="es-MX" b="1" dirty="0" smtClean="0"/>
            <a:t>NADELIC CIA. LTDA., se crea en el año 2001</a:t>
          </a:r>
          <a:endParaRPr lang="es-EC" b="1" dirty="0"/>
        </a:p>
      </dgm:t>
    </dgm:pt>
    <dgm:pt modelId="{F8C17638-6B3B-42EF-AF5B-2F5480015E26}" type="parTrans" cxnId="{F1BCED7A-0EBD-48C3-9B92-4BB9D44C7F8E}">
      <dgm:prSet/>
      <dgm:spPr/>
      <dgm:t>
        <a:bodyPr/>
        <a:lstStyle/>
        <a:p>
          <a:endParaRPr lang="es-EC"/>
        </a:p>
      </dgm:t>
    </dgm:pt>
    <dgm:pt modelId="{0D05F40B-BE44-4AE1-9D2C-098C310F3D04}" type="sibTrans" cxnId="{F1BCED7A-0EBD-48C3-9B92-4BB9D44C7F8E}">
      <dgm:prSet/>
      <dgm:spPr/>
      <dgm:t>
        <a:bodyPr/>
        <a:lstStyle/>
        <a:p>
          <a:endParaRPr lang="es-EC"/>
        </a:p>
      </dgm:t>
    </dgm:pt>
    <dgm:pt modelId="{97B30C4E-5D38-4EFC-89BD-27DEB30F4046}">
      <dgm:prSet phldrT="[Texto]"/>
      <dgm:spPr/>
      <dgm:t>
        <a:bodyPr/>
        <a:lstStyle/>
        <a:p>
          <a:pPr algn="ctr"/>
          <a:r>
            <a:rPr lang="es-EC" b="1" dirty="0" smtClean="0"/>
            <a:t>NADELIC CIA. LTDA., adquiere las patentes de Ron San Jorge y Vodka Petrov.</a:t>
          </a:r>
        </a:p>
      </dgm:t>
    </dgm:pt>
    <dgm:pt modelId="{19BE2600-CA89-40AE-8C7C-82F59812F595}" type="parTrans" cxnId="{D2EDF430-A4F3-4251-8E22-D3BDE53CE5E0}">
      <dgm:prSet/>
      <dgm:spPr/>
      <dgm:t>
        <a:bodyPr/>
        <a:lstStyle/>
        <a:p>
          <a:endParaRPr lang="es-EC"/>
        </a:p>
      </dgm:t>
    </dgm:pt>
    <dgm:pt modelId="{089D7CC2-DCCD-4560-B8DB-F0012E12653C}" type="sibTrans" cxnId="{D2EDF430-A4F3-4251-8E22-D3BDE53CE5E0}">
      <dgm:prSet/>
      <dgm:spPr/>
      <dgm:t>
        <a:bodyPr/>
        <a:lstStyle/>
        <a:p>
          <a:endParaRPr lang="es-EC"/>
        </a:p>
      </dgm:t>
    </dgm:pt>
    <dgm:pt modelId="{36153326-FEAC-4E30-A9D4-17F69B50CFFB}">
      <dgm:prSet phldrT="[Texto]"/>
      <dgm:spPr/>
      <dgm:t>
        <a:bodyPr/>
        <a:lstStyle/>
        <a:p>
          <a:pPr algn="ctr"/>
          <a:r>
            <a:rPr lang="es-MX" b="1" dirty="0" smtClean="0"/>
            <a:t>Desde ese año la empresa elabora los licores Ron San Jorge y Vodka Petrov,  distribuyendo a todo el país</a:t>
          </a:r>
          <a:endParaRPr lang="es-EC" b="1" dirty="0"/>
        </a:p>
      </dgm:t>
    </dgm:pt>
    <dgm:pt modelId="{70B98B53-F111-4D63-A58E-6A2C27EB1282}" type="parTrans" cxnId="{69A8A460-F696-4FDE-A2D1-2A4AFCE1A28D}">
      <dgm:prSet/>
      <dgm:spPr/>
      <dgm:t>
        <a:bodyPr/>
        <a:lstStyle/>
        <a:p>
          <a:endParaRPr lang="es-EC"/>
        </a:p>
      </dgm:t>
    </dgm:pt>
    <dgm:pt modelId="{D587DD81-3BAC-4877-AF44-1EE694F0B75A}" type="sibTrans" cxnId="{69A8A460-F696-4FDE-A2D1-2A4AFCE1A28D}">
      <dgm:prSet/>
      <dgm:spPr/>
      <dgm:t>
        <a:bodyPr/>
        <a:lstStyle/>
        <a:p>
          <a:endParaRPr lang="es-EC"/>
        </a:p>
      </dgm:t>
    </dgm:pt>
    <dgm:pt modelId="{1CCC15BE-58B2-4A70-871A-41BBBDE4E7FC}" type="pres">
      <dgm:prSet presAssocID="{FB410CB1-C06A-4B72-9FEB-FF1AF1318411}" presName="arrowDiagram" presStyleCnt="0">
        <dgm:presLayoutVars>
          <dgm:chMax val="5"/>
          <dgm:dir/>
          <dgm:resizeHandles val="exact"/>
        </dgm:presLayoutVars>
      </dgm:prSet>
      <dgm:spPr/>
    </dgm:pt>
    <dgm:pt modelId="{CB9F71E0-7150-4810-B5BF-C8CEE8C332A1}" type="pres">
      <dgm:prSet presAssocID="{FB410CB1-C06A-4B72-9FEB-FF1AF1318411}" presName="arrow" presStyleLbl="bgShp" presStyleIdx="0" presStyleCnt="1"/>
      <dgm:spPr/>
    </dgm:pt>
    <dgm:pt modelId="{D6E205C0-B7F3-4447-A145-E6C112F97A3D}" type="pres">
      <dgm:prSet presAssocID="{FB410CB1-C06A-4B72-9FEB-FF1AF1318411}" presName="arrowDiagram4" presStyleCnt="0"/>
      <dgm:spPr/>
    </dgm:pt>
    <dgm:pt modelId="{881C2E3C-8B23-40D8-BF6B-9754EB3B383C}" type="pres">
      <dgm:prSet presAssocID="{0017D2C8-704E-4BB0-BA8D-3B569C553B3B}" presName="bullet4a" presStyleLbl="node1" presStyleIdx="0" presStyleCnt="4"/>
      <dgm:spPr/>
    </dgm:pt>
    <dgm:pt modelId="{18D1AF77-0430-494A-90B7-086C14E35986}" type="pres">
      <dgm:prSet presAssocID="{0017D2C8-704E-4BB0-BA8D-3B569C553B3B}" presName="textBox4a" presStyleLbl="revTx" presStyleIdx="0" presStyleCnt="4" custScaleX="215913" custLinFactNeighborX="49860" custLinFactNeighborY="99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C2CCC7-DF35-4E82-B960-F25DA45965CD}" type="pres">
      <dgm:prSet presAssocID="{CAFC8721-FDC5-4D47-B873-251107C3FB96}" presName="bullet4b" presStyleLbl="node1" presStyleIdx="1" presStyleCnt="4"/>
      <dgm:spPr/>
    </dgm:pt>
    <dgm:pt modelId="{EF91FB96-2392-4D1F-9F64-BBD93F1E27AF}" type="pres">
      <dgm:prSet presAssocID="{CAFC8721-FDC5-4D47-B873-251107C3FB96}" presName="textBox4b" presStyleLbl="revTx" presStyleIdx="1" presStyleCnt="4" custScaleX="130441" custScaleY="74992" custLinFactNeighborX="-11310" custLinFactNeighborY="-31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76E0FC-C18D-47E8-AE06-49FE9CC30601}" type="pres">
      <dgm:prSet presAssocID="{97B30C4E-5D38-4EFC-89BD-27DEB30F4046}" presName="bullet4c" presStyleLbl="node1" presStyleIdx="2" presStyleCnt="4"/>
      <dgm:spPr/>
    </dgm:pt>
    <dgm:pt modelId="{01B7FA0F-7192-47A0-8DC4-331712B55501}" type="pres">
      <dgm:prSet presAssocID="{97B30C4E-5D38-4EFC-89BD-27DEB30F4046}" presName="textBox4c" presStyleLbl="revTx" presStyleIdx="2" presStyleCnt="4" custScaleX="130713" custLinFactNeighborX="11572" custLinFactNeighborY="14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96A1D9-3003-4F7A-802C-992FA8FA68D7}" type="pres">
      <dgm:prSet presAssocID="{36153326-FEAC-4E30-A9D4-17F69B50CFFB}" presName="bullet4d" presStyleLbl="node1" presStyleIdx="3" presStyleCnt="4"/>
      <dgm:spPr/>
    </dgm:pt>
    <dgm:pt modelId="{21AE6398-D608-4C19-821F-6EC73C90F43F}" type="pres">
      <dgm:prSet presAssocID="{36153326-FEAC-4E30-A9D4-17F69B50CFFB}" presName="textBox4d" presStyleLbl="revTx" presStyleIdx="3" presStyleCnt="4" custLinFactNeighborX="7171" custLinFactNeighborY="-52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5681AEC-6933-4979-B9E6-A5122FBA4BEC}" type="presOf" srcId="{0017D2C8-704E-4BB0-BA8D-3B569C553B3B}" destId="{18D1AF77-0430-494A-90B7-086C14E35986}" srcOrd="0" destOrd="0" presId="urn:microsoft.com/office/officeart/2005/8/layout/arrow2"/>
    <dgm:cxn modelId="{047EDF6F-D249-4552-8247-35899D0DC4D7}" srcId="{FB410CB1-C06A-4B72-9FEB-FF1AF1318411}" destId="{0017D2C8-704E-4BB0-BA8D-3B569C553B3B}" srcOrd="0" destOrd="0" parTransId="{00AA3A7A-B6F2-40C9-8361-BE7D200677B9}" sibTransId="{6E1ED44C-A086-40F9-9BE5-67F8496EB2C0}"/>
    <dgm:cxn modelId="{93F3C405-A0B8-4AFC-AA0D-51E84CBBC0A4}" type="presOf" srcId="{97B30C4E-5D38-4EFC-89BD-27DEB30F4046}" destId="{01B7FA0F-7192-47A0-8DC4-331712B55501}" srcOrd="0" destOrd="0" presId="urn:microsoft.com/office/officeart/2005/8/layout/arrow2"/>
    <dgm:cxn modelId="{DD89E2DE-DAFB-4229-8E62-DE51E33CE9DD}" type="presOf" srcId="{FB410CB1-C06A-4B72-9FEB-FF1AF1318411}" destId="{1CCC15BE-58B2-4A70-871A-41BBBDE4E7FC}" srcOrd="0" destOrd="0" presId="urn:microsoft.com/office/officeart/2005/8/layout/arrow2"/>
    <dgm:cxn modelId="{63A302F9-4C62-4651-9118-810AE7D7DDE6}" type="presOf" srcId="{CAFC8721-FDC5-4D47-B873-251107C3FB96}" destId="{EF91FB96-2392-4D1F-9F64-BBD93F1E27AF}" srcOrd="0" destOrd="0" presId="urn:microsoft.com/office/officeart/2005/8/layout/arrow2"/>
    <dgm:cxn modelId="{F1BCED7A-0EBD-48C3-9B92-4BB9D44C7F8E}" srcId="{FB410CB1-C06A-4B72-9FEB-FF1AF1318411}" destId="{CAFC8721-FDC5-4D47-B873-251107C3FB96}" srcOrd="1" destOrd="0" parTransId="{F8C17638-6B3B-42EF-AF5B-2F5480015E26}" sibTransId="{0D05F40B-BE44-4AE1-9D2C-098C310F3D04}"/>
    <dgm:cxn modelId="{69A8A460-F696-4FDE-A2D1-2A4AFCE1A28D}" srcId="{FB410CB1-C06A-4B72-9FEB-FF1AF1318411}" destId="{36153326-FEAC-4E30-A9D4-17F69B50CFFB}" srcOrd="3" destOrd="0" parTransId="{70B98B53-F111-4D63-A58E-6A2C27EB1282}" sibTransId="{D587DD81-3BAC-4877-AF44-1EE694F0B75A}"/>
    <dgm:cxn modelId="{D2EDF430-A4F3-4251-8E22-D3BDE53CE5E0}" srcId="{FB410CB1-C06A-4B72-9FEB-FF1AF1318411}" destId="{97B30C4E-5D38-4EFC-89BD-27DEB30F4046}" srcOrd="2" destOrd="0" parTransId="{19BE2600-CA89-40AE-8C7C-82F59812F595}" sibTransId="{089D7CC2-DCCD-4560-B8DB-F0012E12653C}"/>
    <dgm:cxn modelId="{AD67105B-E020-4699-A9EE-A77C6807713E}" type="presOf" srcId="{36153326-FEAC-4E30-A9D4-17F69B50CFFB}" destId="{21AE6398-D608-4C19-821F-6EC73C90F43F}" srcOrd="0" destOrd="0" presId="urn:microsoft.com/office/officeart/2005/8/layout/arrow2"/>
    <dgm:cxn modelId="{59B9F00A-7021-4457-9E9A-ACDEFE963BD3}" type="presParOf" srcId="{1CCC15BE-58B2-4A70-871A-41BBBDE4E7FC}" destId="{CB9F71E0-7150-4810-B5BF-C8CEE8C332A1}" srcOrd="0" destOrd="0" presId="urn:microsoft.com/office/officeart/2005/8/layout/arrow2"/>
    <dgm:cxn modelId="{52CC3D23-82D4-4A91-AF1C-352F8219D4FD}" type="presParOf" srcId="{1CCC15BE-58B2-4A70-871A-41BBBDE4E7FC}" destId="{D6E205C0-B7F3-4447-A145-E6C112F97A3D}" srcOrd="1" destOrd="0" presId="urn:microsoft.com/office/officeart/2005/8/layout/arrow2"/>
    <dgm:cxn modelId="{B37001F1-9F37-4A71-A9C2-E14C9163838D}" type="presParOf" srcId="{D6E205C0-B7F3-4447-A145-E6C112F97A3D}" destId="{881C2E3C-8B23-40D8-BF6B-9754EB3B383C}" srcOrd="0" destOrd="0" presId="urn:microsoft.com/office/officeart/2005/8/layout/arrow2"/>
    <dgm:cxn modelId="{72F7C14D-1675-4E70-9940-2752AFF64C34}" type="presParOf" srcId="{D6E205C0-B7F3-4447-A145-E6C112F97A3D}" destId="{18D1AF77-0430-494A-90B7-086C14E35986}" srcOrd="1" destOrd="0" presId="urn:microsoft.com/office/officeart/2005/8/layout/arrow2"/>
    <dgm:cxn modelId="{91602F8E-47DF-4427-9082-F092AAA930A4}" type="presParOf" srcId="{D6E205C0-B7F3-4447-A145-E6C112F97A3D}" destId="{36C2CCC7-DF35-4E82-B960-F25DA45965CD}" srcOrd="2" destOrd="0" presId="urn:microsoft.com/office/officeart/2005/8/layout/arrow2"/>
    <dgm:cxn modelId="{7BC82D6D-CB42-459E-9BC5-D0BFD6BA5335}" type="presParOf" srcId="{D6E205C0-B7F3-4447-A145-E6C112F97A3D}" destId="{EF91FB96-2392-4D1F-9F64-BBD93F1E27AF}" srcOrd="3" destOrd="0" presId="urn:microsoft.com/office/officeart/2005/8/layout/arrow2"/>
    <dgm:cxn modelId="{6EC898B2-BB4E-4C10-8108-3F0B90DB38CB}" type="presParOf" srcId="{D6E205C0-B7F3-4447-A145-E6C112F97A3D}" destId="{6176E0FC-C18D-47E8-AE06-49FE9CC30601}" srcOrd="4" destOrd="0" presId="urn:microsoft.com/office/officeart/2005/8/layout/arrow2"/>
    <dgm:cxn modelId="{8AC5156D-1E13-4946-B82F-420FB62BA9D6}" type="presParOf" srcId="{D6E205C0-B7F3-4447-A145-E6C112F97A3D}" destId="{01B7FA0F-7192-47A0-8DC4-331712B55501}" srcOrd="5" destOrd="0" presId="urn:microsoft.com/office/officeart/2005/8/layout/arrow2"/>
    <dgm:cxn modelId="{84084CE2-7487-431E-91A9-CE8B49F99DD1}" type="presParOf" srcId="{D6E205C0-B7F3-4447-A145-E6C112F97A3D}" destId="{8E96A1D9-3003-4F7A-802C-992FA8FA68D7}" srcOrd="6" destOrd="0" presId="urn:microsoft.com/office/officeart/2005/8/layout/arrow2"/>
    <dgm:cxn modelId="{EC7BC5CE-22F6-42B2-8A65-7B21AA656451}" type="presParOf" srcId="{D6E205C0-B7F3-4447-A145-E6C112F97A3D}" destId="{21AE6398-D608-4C19-821F-6EC73C90F43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86D28D-0D74-42C8-8B8D-3C9B1616BE1F}" type="doc">
      <dgm:prSet loTypeId="urn:microsoft.com/office/officeart/2005/8/layout/pList2" loCatId="list" qsTypeId="urn:microsoft.com/office/officeart/2005/8/quickstyle/3d1" qsCatId="3D" csTypeId="urn:microsoft.com/office/officeart/2005/8/colors/colorful1" csCatId="colorful" phldr="1"/>
      <dgm:spPr/>
    </dgm:pt>
    <dgm:pt modelId="{F0B97706-EC0C-418A-941B-EE13F9CA2B5A}">
      <dgm:prSet phldrT="[Texto]"/>
      <dgm:spPr/>
      <dgm:t>
        <a:bodyPr/>
        <a:lstStyle/>
        <a:p>
          <a:pPr algn="ctr"/>
          <a:r>
            <a:rPr lang="es-MX" b="1" dirty="0" smtClean="0"/>
            <a:t>Nombre:</a:t>
          </a:r>
          <a:r>
            <a:rPr lang="es-MX" dirty="0" smtClean="0"/>
            <a:t> Ron San Jorge                   Blanco</a:t>
          </a:r>
          <a:endParaRPr lang="es-EC" dirty="0" smtClean="0"/>
        </a:p>
        <a:p>
          <a:pPr algn="ctr"/>
          <a:endParaRPr lang="es-EC" dirty="0" smtClean="0"/>
        </a:p>
        <a:p>
          <a:pPr algn="ctr"/>
          <a:r>
            <a:rPr lang="es-MX" b="1" dirty="0" smtClean="0"/>
            <a:t>Grado de Alcohol:</a:t>
          </a:r>
          <a:r>
            <a:rPr lang="es-MX" dirty="0" smtClean="0"/>
            <a:t> 35°</a:t>
          </a:r>
          <a:endParaRPr lang="es-EC" dirty="0" smtClean="0"/>
        </a:p>
        <a:p>
          <a:pPr algn="ctr"/>
          <a:endParaRPr lang="es-EC" dirty="0" smtClean="0"/>
        </a:p>
        <a:p>
          <a:pPr algn="ctr"/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pPr algn="ctr"/>
          <a:endParaRPr lang="es-EC" dirty="0" smtClean="0"/>
        </a:p>
        <a:p>
          <a:pPr algn="ctr"/>
          <a:r>
            <a:rPr lang="es-MX" b="1" dirty="0" smtClean="0"/>
            <a:t>Comercialización:</a:t>
          </a:r>
        </a:p>
        <a:p>
          <a:pPr algn="ctr"/>
          <a:r>
            <a:rPr lang="es-MX" dirty="0" smtClean="0"/>
            <a:t> En presentación de 750 C.C de 12 botellas cada caja</a:t>
          </a:r>
          <a:endParaRPr lang="es-EC" dirty="0"/>
        </a:p>
      </dgm:t>
    </dgm:pt>
    <dgm:pt modelId="{16C47E7A-926F-43FC-927A-B601079CCC33}" type="parTrans" cxnId="{B7DED22A-315F-41E7-91BE-0E7202725175}">
      <dgm:prSet/>
      <dgm:spPr/>
      <dgm:t>
        <a:bodyPr/>
        <a:lstStyle/>
        <a:p>
          <a:endParaRPr lang="es-EC"/>
        </a:p>
      </dgm:t>
    </dgm:pt>
    <dgm:pt modelId="{6DE17C47-8918-4388-AE77-33D00A2AA269}" type="sibTrans" cxnId="{B7DED22A-315F-41E7-91BE-0E7202725175}">
      <dgm:prSet/>
      <dgm:spPr/>
      <dgm:t>
        <a:bodyPr/>
        <a:lstStyle/>
        <a:p>
          <a:endParaRPr lang="es-EC"/>
        </a:p>
      </dgm:t>
    </dgm:pt>
    <dgm:pt modelId="{AFC69CAA-F948-4526-A2DB-7BA580784C37}">
      <dgm:prSet phldrT="[Texto]"/>
      <dgm:spPr/>
      <dgm:t>
        <a:bodyPr/>
        <a:lstStyle/>
        <a:p>
          <a:r>
            <a:rPr lang="es-MX" b="1" dirty="0" smtClean="0"/>
            <a:t>Nombre:</a:t>
          </a:r>
          <a:r>
            <a:rPr lang="es-MX" dirty="0" smtClean="0"/>
            <a:t> Ron San Jorge Ligero</a:t>
          </a:r>
          <a:endParaRPr lang="es-EC" dirty="0" smtClean="0"/>
        </a:p>
        <a:p>
          <a:endParaRPr lang="es-MX" b="1" dirty="0" smtClean="0"/>
        </a:p>
        <a:p>
          <a:r>
            <a:rPr lang="es-MX" b="1" dirty="0" smtClean="0"/>
            <a:t>Grado de Alcohol:</a:t>
          </a:r>
          <a:r>
            <a:rPr lang="es-MX" dirty="0" smtClean="0"/>
            <a:t> 35°</a:t>
          </a:r>
          <a:endParaRPr lang="es-EC" dirty="0" smtClean="0"/>
        </a:p>
        <a:p>
          <a:endParaRPr lang="es-MX" b="1" dirty="0" smtClean="0"/>
        </a:p>
        <a:p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endParaRPr lang="es-MX" b="1" dirty="0" smtClean="0"/>
        </a:p>
        <a:p>
          <a:r>
            <a:rPr lang="es-MX" b="1" dirty="0" smtClean="0"/>
            <a:t>Comercialización:</a:t>
          </a:r>
        </a:p>
        <a:p>
          <a:r>
            <a:rPr lang="es-MX" dirty="0" smtClean="0"/>
            <a:t> En presentación de 750 C.C. de 12 botellas cada caja y de 375 C.C. de 24 botellas cada caja.</a:t>
          </a:r>
          <a:endParaRPr lang="es-EC" dirty="0"/>
        </a:p>
      </dgm:t>
    </dgm:pt>
    <dgm:pt modelId="{89A7601C-2045-4760-AB40-10649AB8D678}" type="parTrans" cxnId="{0CB6C3F1-6655-4FDE-99A2-802BA5BFD785}">
      <dgm:prSet/>
      <dgm:spPr/>
      <dgm:t>
        <a:bodyPr/>
        <a:lstStyle/>
        <a:p>
          <a:endParaRPr lang="es-EC"/>
        </a:p>
      </dgm:t>
    </dgm:pt>
    <dgm:pt modelId="{AEA6DA00-6475-4B78-98C6-3DB30071BB89}" type="sibTrans" cxnId="{0CB6C3F1-6655-4FDE-99A2-802BA5BFD785}">
      <dgm:prSet/>
      <dgm:spPr/>
      <dgm:t>
        <a:bodyPr/>
        <a:lstStyle/>
        <a:p>
          <a:endParaRPr lang="es-EC"/>
        </a:p>
      </dgm:t>
    </dgm:pt>
    <dgm:pt modelId="{22BB99E6-FD48-43B8-A2CD-D1FC941468BB}">
      <dgm:prSet phldrT="[Texto]"/>
      <dgm:spPr/>
      <dgm:t>
        <a:bodyPr/>
        <a:lstStyle/>
        <a:p>
          <a:r>
            <a:rPr lang="es-MX" b="1" dirty="0" smtClean="0"/>
            <a:t>Nombre:</a:t>
          </a:r>
          <a:r>
            <a:rPr lang="es-MX" dirty="0" smtClean="0"/>
            <a:t> Ron San Jorge Dorado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Grado de Alcohol:</a:t>
          </a:r>
          <a:r>
            <a:rPr lang="es-MX" dirty="0" smtClean="0"/>
            <a:t> 35°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Comercialización:</a:t>
          </a:r>
        </a:p>
        <a:p>
          <a:r>
            <a:rPr lang="es-MX" dirty="0" smtClean="0"/>
            <a:t> En presentación de 750 C.C. de 12 botellas cada caja </a:t>
          </a:r>
          <a:endParaRPr lang="es-EC" dirty="0"/>
        </a:p>
      </dgm:t>
    </dgm:pt>
    <dgm:pt modelId="{31C5B00A-13F1-4E44-A930-1C63920794C5}" type="parTrans" cxnId="{E29F6EAA-FC7A-4625-BE37-9EE3A41ABC97}">
      <dgm:prSet/>
      <dgm:spPr/>
      <dgm:t>
        <a:bodyPr/>
        <a:lstStyle/>
        <a:p>
          <a:endParaRPr lang="es-EC"/>
        </a:p>
      </dgm:t>
    </dgm:pt>
    <dgm:pt modelId="{1EA70887-9AA6-42F7-93B4-84647F5D7D64}" type="sibTrans" cxnId="{E29F6EAA-FC7A-4625-BE37-9EE3A41ABC97}">
      <dgm:prSet/>
      <dgm:spPr/>
      <dgm:t>
        <a:bodyPr/>
        <a:lstStyle/>
        <a:p>
          <a:endParaRPr lang="es-EC"/>
        </a:p>
      </dgm:t>
    </dgm:pt>
    <dgm:pt modelId="{C8258012-AAC7-4D09-A28A-6A858CC84E8B}" type="pres">
      <dgm:prSet presAssocID="{4386D28D-0D74-42C8-8B8D-3C9B1616BE1F}" presName="Name0" presStyleCnt="0">
        <dgm:presLayoutVars>
          <dgm:dir/>
          <dgm:resizeHandles val="exact"/>
        </dgm:presLayoutVars>
      </dgm:prSet>
      <dgm:spPr/>
    </dgm:pt>
    <dgm:pt modelId="{B720080A-6DF0-4A9D-9C2B-330157D66F21}" type="pres">
      <dgm:prSet presAssocID="{4386D28D-0D74-42C8-8B8D-3C9B1616BE1F}" presName="bkgdShp" presStyleLbl="alignAccFollowNode1" presStyleIdx="0" presStyleCnt="1"/>
      <dgm:spPr/>
    </dgm:pt>
    <dgm:pt modelId="{F4ACE874-2E0E-47C5-802E-B511EA2F1EC5}" type="pres">
      <dgm:prSet presAssocID="{4386D28D-0D74-42C8-8B8D-3C9B1616BE1F}" presName="linComp" presStyleCnt="0"/>
      <dgm:spPr/>
    </dgm:pt>
    <dgm:pt modelId="{271599FF-40CE-424F-94ED-93BE69262191}" type="pres">
      <dgm:prSet presAssocID="{F0B97706-EC0C-418A-941B-EE13F9CA2B5A}" presName="compNode" presStyleCnt="0"/>
      <dgm:spPr/>
    </dgm:pt>
    <dgm:pt modelId="{FBF3068D-8DB5-4B54-98D3-0028E47E11AA}" type="pres">
      <dgm:prSet presAssocID="{F0B97706-EC0C-418A-941B-EE13F9CA2B5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D99487-D229-4A2F-AC1A-37D52D566468}" type="pres">
      <dgm:prSet presAssocID="{F0B97706-EC0C-418A-941B-EE13F9CA2B5A}" presName="invisiNode" presStyleLbl="node1" presStyleIdx="0" presStyleCnt="3"/>
      <dgm:spPr/>
    </dgm:pt>
    <dgm:pt modelId="{712DBF8E-5803-45FF-B836-EE2DD76181A2}" type="pres">
      <dgm:prSet presAssocID="{F0B97706-EC0C-418A-941B-EE13F9CA2B5A}" presName="imagNode" presStyleLbl="fgImgPlace1" presStyleIdx="0" presStyleCnt="3" custScaleX="591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FFE84C5-751B-4D73-83F7-CCF7559541AB}" type="pres">
      <dgm:prSet presAssocID="{6DE17C47-8918-4388-AE77-33D00A2AA26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1AF13A4-850A-4A5B-903D-E469B6E24A57}" type="pres">
      <dgm:prSet presAssocID="{AFC69CAA-F948-4526-A2DB-7BA580784C37}" presName="compNode" presStyleCnt="0"/>
      <dgm:spPr/>
    </dgm:pt>
    <dgm:pt modelId="{2C1A027F-AD0C-4C50-A1E5-5445F9A6B0EF}" type="pres">
      <dgm:prSet presAssocID="{AFC69CAA-F948-4526-A2DB-7BA580784C3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BA9BBE-2397-4CC9-851E-B1252B78EE97}" type="pres">
      <dgm:prSet presAssocID="{AFC69CAA-F948-4526-A2DB-7BA580784C37}" presName="invisiNode" presStyleLbl="node1" presStyleIdx="1" presStyleCnt="3"/>
      <dgm:spPr/>
    </dgm:pt>
    <dgm:pt modelId="{D4EC91FE-5DB7-4C3E-8849-141087DD4747}" type="pres">
      <dgm:prSet presAssocID="{AFC69CAA-F948-4526-A2DB-7BA580784C37}" presName="imagNode" presStyleLbl="fgImgPlace1" presStyleIdx="1" presStyleCnt="3" custScaleX="5957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71E618-ADDE-48EC-87D3-C371608AD06F}" type="pres">
      <dgm:prSet presAssocID="{AEA6DA00-6475-4B78-98C6-3DB30071BB8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0038686-B7B3-47EC-AE94-9F60B0D3677A}" type="pres">
      <dgm:prSet presAssocID="{22BB99E6-FD48-43B8-A2CD-D1FC941468BB}" presName="compNode" presStyleCnt="0"/>
      <dgm:spPr/>
    </dgm:pt>
    <dgm:pt modelId="{E41EAC0C-60E2-4349-85C8-1F333EA8A963}" type="pres">
      <dgm:prSet presAssocID="{22BB99E6-FD48-43B8-A2CD-D1FC941468B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972048-34F5-452C-8F07-5B0E5EE13857}" type="pres">
      <dgm:prSet presAssocID="{22BB99E6-FD48-43B8-A2CD-D1FC941468BB}" presName="invisiNode" presStyleLbl="node1" presStyleIdx="2" presStyleCnt="3"/>
      <dgm:spPr/>
    </dgm:pt>
    <dgm:pt modelId="{BBC0207C-D3F7-4354-962F-D44335E76C1D}" type="pres">
      <dgm:prSet presAssocID="{22BB99E6-FD48-43B8-A2CD-D1FC941468BB}" presName="imagNode" presStyleLbl="fgImgPlace1" presStyleIdx="2" presStyleCnt="3" custScaleX="6595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CB6C3F1-6655-4FDE-99A2-802BA5BFD785}" srcId="{4386D28D-0D74-42C8-8B8D-3C9B1616BE1F}" destId="{AFC69CAA-F948-4526-A2DB-7BA580784C37}" srcOrd="1" destOrd="0" parTransId="{89A7601C-2045-4760-AB40-10649AB8D678}" sibTransId="{AEA6DA00-6475-4B78-98C6-3DB30071BB89}"/>
    <dgm:cxn modelId="{C824644E-4029-405B-A18D-6466A396A769}" type="presOf" srcId="{6DE17C47-8918-4388-AE77-33D00A2AA269}" destId="{FFFE84C5-751B-4D73-83F7-CCF7559541AB}" srcOrd="0" destOrd="0" presId="urn:microsoft.com/office/officeart/2005/8/layout/pList2"/>
    <dgm:cxn modelId="{334C5726-19AA-41AB-B3A1-EFE16016D321}" type="presOf" srcId="{AFC69CAA-F948-4526-A2DB-7BA580784C37}" destId="{2C1A027F-AD0C-4C50-A1E5-5445F9A6B0EF}" srcOrd="0" destOrd="0" presId="urn:microsoft.com/office/officeart/2005/8/layout/pList2"/>
    <dgm:cxn modelId="{27976B9B-27F4-4C1A-8B94-5EC5D9B7B7AF}" type="presOf" srcId="{22BB99E6-FD48-43B8-A2CD-D1FC941468BB}" destId="{E41EAC0C-60E2-4349-85C8-1F333EA8A963}" srcOrd="0" destOrd="0" presId="urn:microsoft.com/office/officeart/2005/8/layout/pList2"/>
    <dgm:cxn modelId="{E29F6EAA-FC7A-4625-BE37-9EE3A41ABC97}" srcId="{4386D28D-0D74-42C8-8B8D-3C9B1616BE1F}" destId="{22BB99E6-FD48-43B8-A2CD-D1FC941468BB}" srcOrd="2" destOrd="0" parTransId="{31C5B00A-13F1-4E44-A930-1C63920794C5}" sibTransId="{1EA70887-9AA6-42F7-93B4-84647F5D7D64}"/>
    <dgm:cxn modelId="{1F4DD306-68F3-49F9-8372-1BCB654EB6A3}" type="presOf" srcId="{4386D28D-0D74-42C8-8B8D-3C9B1616BE1F}" destId="{C8258012-AAC7-4D09-A28A-6A858CC84E8B}" srcOrd="0" destOrd="0" presId="urn:microsoft.com/office/officeart/2005/8/layout/pList2"/>
    <dgm:cxn modelId="{272C28CC-BDB1-4708-9F9B-C83670B30D24}" type="presOf" srcId="{F0B97706-EC0C-418A-941B-EE13F9CA2B5A}" destId="{FBF3068D-8DB5-4B54-98D3-0028E47E11AA}" srcOrd="0" destOrd="0" presId="urn:microsoft.com/office/officeart/2005/8/layout/pList2"/>
    <dgm:cxn modelId="{49F0DEE7-A9C7-4745-90B6-0EAD1FC53554}" type="presOf" srcId="{AEA6DA00-6475-4B78-98C6-3DB30071BB89}" destId="{1571E618-ADDE-48EC-87D3-C371608AD06F}" srcOrd="0" destOrd="0" presId="urn:microsoft.com/office/officeart/2005/8/layout/pList2"/>
    <dgm:cxn modelId="{B7DED22A-315F-41E7-91BE-0E7202725175}" srcId="{4386D28D-0D74-42C8-8B8D-3C9B1616BE1F}" destId="{F0B97706-EC0C-418A-941B-EE13F9CA2B5A}" srcOrd="0" destOrd="0" parTransId="{16C47E7A-926F-43FC-927A-B601079CCC33}" sibTransId="{6DE17C47-8918-4388-AE77-33D00A2AA269}"/>
    <dgm:cxn modelId="{F72EB9C9-8760-4F7B-8342-1F33F843D52C}" type="presParOf" srcId="{C8258012-AAC7-4D09-A28A-6A858CC84E8B}" destId="{B720080A-6DF0-4A9D-9C2B-330157D66F21}" srcOrd="0" destOrd="0" presId="urn:microsoft.com/office/officeart/2005/8/layout/pList2"/>
    <dgm:cxn modelId="{878A6494-4A7D-4043-BA88-62DB2ADD34C2}" type="presParOf" srcId="{C8258012-AAC7-4D09-A28A-6A858CC84E8B}" destId="{F4ACE874-2E0E-47C5-802E-B511EA2F1EC5}" srcOrd="1" destOrd="0" presId="urn:microsoft.com/office/officeart/2005/8/layout/pList2"/>
    <dgm:cxn modelId="{8423D27E-D86E-4E18-BFB1-4A8E1C96B0AA}" type="presParOf" srcId="{F4ACE874-2E0E-47C5-802E-B511EA2F1EC5}" destId="{271599FF-40CE-424F-94ED-93BE69262191}" srcOrd="0" destOrd="0" presId="urn:microsoft.com/office/officeart/2005/8/layout/pList2"/>
    <dgm:cxn modelId="{D55FF673-A52F-45EA-BB64-D95C96C2CB8D}" type="presParOf" srcId="{271599FF-40CE-424F-94ED-93BE69262191}" destId="{FBF3068D-8DB5-4B54-98D3-0028E47E11AA}" srcOrd="0" destOrd="0" presId="urn:microsoft.com/office/officeart/2005/8/layout/pList2"/>
    <dgm:cxn modelId="{9C68A3EA-79C7-4B5B-B5B8-8F761D78DB52}" type="presParOf" srcId="{271599FF-40CE-424F-94ED-93BE69262191}" destId="{76D99487-D229-4A2F-AC1A-37D52D566468}" srcOrd="1" destOrd="0" presId="urn:microsoft.com/office/officeart/2005/8/layout/pList2"/>
    <dgm:cxn modelId="{45A5F8CB-4329-44AB-B239-757B2B2454EC}" type="presParOf" srcId="{271599FF-40CE-424F-94ED-93BE69262191}" destId="{712DBF8E-5803-45FF-B836-EE2DD76181A2}" srcOrd="2" destOrd="0" presId="urn:microsoft.com/office/officeart/2005/8/layout/pList2"/>
    <dgm:cxn modelId="{EF9B4BFC-308C-4619-B2D1-2C01E7A8965D}" type="presParOf" srcId="{F4ACE874-2E0E-47C5-802E-B511EA2F1EC5}" destId="{FFFE84C5-751B-4D73-83F7-CCF7559541AB}" srcOrd="1" destOrd="0" presId="urn:microsoft.com/office/officeart/2005/8/layout/pList2"/>
    <dgm:cxn modelId="{F9DFC36E-BAAD-415C-AD77-D1B33993A172}" type="presParOf" srcId="{F4ACE874-2E0E-47C5-802E-B511EA2F1EC5}" destId="{91AF13A4-850A-4A5B-903D-E469B6E24A57}" srcOrd="2" destOrd="0" presId="urn:microsoft.com/office/officeart/2005/8/layout/pList2"/>
    <dgm:cxn modelId="{A592617F-F6D0-4E14-931F-0254A608ABA3}" type="presParOf" srcId="{91AF13A4-850A-4A5B-903D-E469B6E24A57}" destId="{2C1A027F-AD0C-4C50-A1E5-5445F9A6B0EF}" srcOrd="0" destOrd="0" presId="urn:microsoft.com/office/officeart/2005/8/layout/pList2"/>
    <dgm:cxn modelId="{E6CCBE5F-890F-48F8-93BF-02F63E63B898}" type="presParOf" srcId="{91AF13A4-850A-4A5B-903D-E469B6E24A57}" destId="{83BA9BBE-2397-4CC9-851E-B1252B78EE97}" srcOrd="1" destOrd="0" presId="urn:microsoft.com/office/officeart/2005/8/layout/pList2"/>
    <dgm:cxn modelId="{BB333F1A-B650-4744-97EC-62A0FBCB6A8B}" type="presParOf" srcId="{91AF13A4-850A-4A5B-903D-E469B6E24A57}" destId="{D4EC91FE-5DB7-4C3E-8849-141087DD4747}" srcOrd="2" destOrd="0" presId="urn:microsoft.com/office/officeart/2005/8/layout/pList2"/>
    <dgm:cxn modelId="{BAEBE8D0-4690-4090-8211-66A09E3D41AB}" type="presParOf" srcId="{F4ACE874-2E0E-47C5-802E-B511EA2F1EC5}" destId="{1571E618-ADDE-48EC-87D3-C371608AD06F}" srcOrd="3" destOrd="0" presId="urn:microsoft.com/office/officeart/2005/8/layout/pList2"/>
    <dgm:cxn modelId="{E6DD80AD-9CD8-4DDF-BD92-A34F91E1C1E0}" type="presParOf" srcId="{F4ACE874-2E0E-47C5-802E-B511EA2F1EC5}" destId="{B0038686-B7B3-47EC-AE94-9F60B0D3677A}" srcOrd="4" destOrd="0" presId="urn:microsoft.com/office/officeart/2005/8/layout/pList2"/>
    <dgm:cxn modelId="{D1AB51C3-A5DD-4197-A34A-28851BEA00F6}" type="presParOf" srcId="{B0038686-B7B3-47EC-AE94-9F60B0D3677A}" destId="{E41EAC0C-60E2-4349-85C8-1F333EA8A963}" srcOrd="0" destOrd="0" presId="urn:microsoft.com/office/officeart/2005/8/layout/pList2"/>
    <dgm:cxn modelId="{C7B81991-4E2D-4DFF-B2D7-883593A8D3A8}" type="presParOf" srcId="{B0038686-B7B3-47EC-AE94-9F60B0D3677A}" destId="{33972048-34F5-452C-8F07-5B0E5EE13857}" srcOrd="1" destOrd="0" presId="urn:microsoft.com/office/officeart/2005/8/layout/pList2"/>
    <dgm:cxn modelId="{33445DA1-6080-45B7-9F78-0C30DD469020}" type="presParOf" srcId="{B0038686-B7B3-47EC-AE94-9F60B0D3677A}" destId="{BBC0207C-D3F7-4354-962F-D44335E76C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886E65-B74C-4666-B124-38579C48D3C4}" type="doc">
      <dgm:prSet loTypeId="urn:microsoft.com/office/officeart/2005/8/layout/pList2" loCatId="list" qsTypeId="urn:microsoft.com/office/officeart/2005/8/quickstyle/3d1" qsCatId="3D" csTypeId="urn:microsoft.com/office/officeart/2005/8/colors/colorful2" csCatId="colorful" phldr="1"/>
      <dgm:spPr/>
    </dgm:pt>
    <dgm:pt modelId="{9DF9DFF5-A37D-4F96-9601-6CE6D24ADE72}">
      <dgm:prSet phldrT="[Texto]"/>
      <dgm:spPr/>
      <dgm:t>
        <a:bodyPr/>
        <a:lstStyle/>
        <a:p>
          <a:r>
            <a:rPr lang="es-MX" b="1" dirty="0" smtClean="0"/>
            <a:t>Nombre:</a:t>
          </a:r>
          <a:r>
            <a:rPr lang="es-MX" dirty="0" smtClean="0"/>
            <a:t> Ron San Jorge Estuche Especial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Grado de Alcohol:</a:t>
          </a:r>
          <a:r>
            <a:rPr lang="es-MX" dirty="0" smtClean="0"/>
            <a:t> 35°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Comercialización:</a:t>
          </a:r>
        </a:p>
        <a:p>
          <a:r>
            <a:rPr lang="es-MX" dirty="0" smtClean="0"/>
            <a:t> En presentación de 750 C.C. de 12 botellas cada caja y de 375 C.C. de 24 botellas cada caja.</a:t>
          </a:r>
          <a:endParaRPr lang="es-EC" dirty="0"/>
        </a:p>
      </dgm:t>
    </dgm:pt>
    <dgm:pt modelId="{18452E1B-0DE9-4D84-82B9-D4538C06DE39}" type="parTrans" cxnId="{4B29B557-CDE9-44C8-9132-24D87F2B2E3B}">
      <dgm:prSet/>
      <dgm:spPr/>
    </dgm:pt>
    <dgm:pt modelId="{22B75DB2-B644-4BD1-94A7-0382BCC2CB1E}" type="sibTrans" cxnId="{4B29B557-CDE9-44C8-9132-24D87F2B2E3B}">
      <dgm:prSet/>
      <dgm:spPr/>
    </dgm:pt>
    <dgm:pt modelId="{5F320DF3-C86F-441A-A945-8EC3965FE61E}">
      <dgm:prSet phldrT="[Texto]"/>
      <dgm:spPr/>
      <dgm:t>
        <a:bodyPr/>
        <a:lstStyle/>
        <a:p>
          <a:r>
            <a:rPr lang="es-MX" b="1" dirty="0" smtClean="0"/>
            <a:t>Nombre:</a:t>
          </a:r>
          <a:r>
            <a:rPr lang="es-MX" dirty="0" smtClean="0"/>
            <a:t> Ron San Jorge Reserva Especial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Grado de Alcohol:</a:t>
          </a:r>
          <a:r>
            <a:rPr lang="es-MX" dirty="0" smtClean="0"/>
            <a:t> 35°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Comercialización:</a:t>
          </a:r>
        </a:p>
        <a:p>
          <a:r>
            <a:rPr lang="es-MX" dirty="0" smtClean="0"/>
            <a:t> En presentación de 750 C.C. de 12 botellas cada caja </a:t>
          </a:r>
          <a:endParaRPr lang="es-EC" dirty="0"/>
        </a:p>
      </dgm:t>
    </dgm:pt>
    <dgm:pt modelId="{872D89A1-1507-4D12-ABC0-7BAFFFED5446}" type="parTrans" cxnId="{DBFB7286-18FD-4E75-9A6B-C2E3559FF570}">
      <dgm:prSet/>
      <dgm:spPr/>
    </dgm:pt>
    <dgm:pt modelId="{8A04B536-665B-4A3B-BA2D-D8CD6294F02E}" type="sibTrans" cxnId="{DBFB7286-18FD-4E75-9A6B-C2E3559FF570}">
      <dgm:prSet/>
      <dgm:spPr/>
    </dgm:pt>
    <dgm:pt modelId="{EF7EA8FA-502A-4B2E-9F3C-0788CE94755F}" type="pres">
      <dgm:prSet presAssocID="{56886E65-B74C-4666-B124-38579C48D3C4}" presName="Name0" presStyleCnt="0">
        <dgm:presLayoutVars>
          <dgm:dir/>
          <dgm:resizeHandles val="exact"/>
        </dgm:presLayoutVars>
      </dgm:prSet>
      <dgm:spPr/>
    </dgm:pt>
    <dgm:pt modelId="{3B67745D-71A9-462A-A143-92539854CF91}" type="pres">
      <dgm:prSet presAssocID="{56886E65-B74C-4666-B124-38579C48D3C4}" presName="bkgdShp" presStyleLbl="alignAccFollowNode1" presStyleIdx="0" presStyleCnt="1"/>
      <dgm:spPr/>
    </dgm:pt>
    <dgm:pt modelId="{13ED54CF-79B3-4D6D-A566-85902A27C6F6}" type="pres">
      <dgm:prSet presAssocID="{56886E65-B74C-4666-B124-38579C48D3C4}" presName="linComp" presStyleCnt="0"/>
      <dgm:spPr/>
    </dgm:pt>
    <dgm:pt modelId="{4BD6E983-5596-448B-9B8C-F1588C831D3B}" type="pres">
      <dgm:prSet presAssocID="{9DF9DFF5-A37D-4F96-9601-6CE6D24ADE72}" presName="compNode" presStyleCnt="0"/>
      <dgm:spPr/>
    </dgm:pt>
    <dgm:pt modelId="{9CE04CD5-DBB4-4285-B3F6-AED232E9C1B9}" type="pres">
      <dgm:prSet presAssocID="{9DF9DFF5-A37D-4F96-9601-6CE6D24ADE7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5BDF1F-5906-41A5-91B5-ED10364FD81F}" type="pres">
      <dgm:prSet presAssocID="{9DF9DFF5-A37D-4F96-9601-6CE6D24ADE72}" presName="invisiNode" presStyleLbl="node1" presStyleIdx="0" presStyleCnt="2"/>
      <dgm:spPr/>
    </dgm:pt>
    <dgm:pt modelId="{94A3535B-DFED-41A7-8F4D-C5730BB4553C}" type="pres">
      <dgm:prSet presAssocID="{9DF9DFF5-A37D-4F96-9601-6CE6D24ADE72}" presName="imagNode" presStyleLbl="fgImgPlace1" presStyleIdx="0" presStyleCnt="2" custScaleX="43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DB431ED-8C5C-4042-9620-69E067CA59BC}" type="pres">
      <dgm:prSet presAssocID="{22B75DB2-B644-4BD1-94A7-0382BCC2CB1E}" presName="sibTrans" presStyleLbl="sibTrans2D1" presStyleIdx="0" presStyleCnt="0"/>
      <dgm:spPr/>
    </dgm:pt>
    <dgm:pt modelId="{0E3EA90C-E490-452B-A44F-1A92757CDBF3}" type="pres">
      <dgm:prSet presAssocID="{5F320DF3-C86F-441A-A945-8EC3965FE61E}" presName="compNode" presStyleCnt="0"/>
      <dgm:spPr/>
    </dgm:pt>
    <dgm:pt modelId="{D230F555-4C8E-4645-9501-D2513C74D11B}" type="pres">
      <dgm:prSet presAssocID="{5F320DF3-C86F-441A-A945-8EC3965FE61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6CFD35-00F9-40B3-9668-92EB0CABBA12}" type="pres">
      <dgm:prSet presAssocID="{5F320DF3-C86F-441A-A945-8EC3965FE61E}" presName="invisiNode" presStyleLbl="node1" presStyleIdx="1" presStyleCnt="2"/>
      <dgm:spPr/>
    </dgm:pt>
    <dgm:pt modelId="{4D9A818C-BD86-4751-BF1A-B14963761F57}" type="pres">
      <dgm:prSet presAssocID="{5F320DF3-C86F-441A-A945-8EC3965FE61E}" presName="imagNode" presStyleLbl="fgImgPlace1" presStyleIdx="1" presStyleCnt="2" custScaleX="503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D4E295D-EEB7-4B0B-BEE0-F77F6F9D61E5}" type="presOf" srcId="{5F320DF3-C86F-441A-A945-8EC3965FE61E}" destId="{D230F555-4C8E-4645-9501-D2513C74D11B}" srcOrd="0" destOrd="0" presId="urn:microsoft.com/office/officeart/2005/8/layout/pList2"/>
    <dgm:cxn modelId="{DBF0987C-9CEB-4E57-9C2A-27B6B26DF9D7}" type="presOf" srcId="{9DF9DFF5-A37D-4F96-9601-6CE6D24ADE72}" destId="{9CE04CD5-DBB4-4285-B3F6-AED232E9C1B9}" srcOrd="0" destOrd="0" presId="urn:microsoft.com/office/officeart/2005/8/layout/pList2"/>
    <dgm:cxn modelId="{DBFB7286-18FD-4E75-9A6B-C2E3559FF570}" srcId="{56886E65-B74C-4666-B124-38579C48D3C4}" destId="{5F320DF3-C86F-441A-A945-8EC3965FE61E}" srcOrd="1" destOrd="0" parTransId="{872D89A1-1507-4D12-ABC0-7BAFFFED5446}" sibTransId="{8A04B536-665B-4A3B-BA2D-D8CD6294F02E}"/>
    <dgm:cxn modelId="{4B29B557-CDE9-44C8-9132-24D87F2B2E3B}" srcId="{56886E65-B74C-4666-B124-38579C48D3C4}" destId="{9DF9DFF5-A37D-4F96-9601-6CE6D24ADE72}" srcOrd="0" destOrd="0" parTransId="{18452E1B-0DE9-4D84-82B9-D4538C06DE39}" sibTransId="{22B75DB2-B644-4BD1-94A7-0382BCC2CB1E}"/>
    <dgm:cxn modelId="{B9517957-D702-44A6-A7AE-301D825C72C7}" type="presOf" srcId="{56886E65-B74C-4666-B124-38579C48D3C4}" destId="{EF7EA8FA-502A-4B2E-9F3C-0788CE94755F}" srcOrd="0" destOrd="0" presId="urn:microsoft.com/office/officeart/2005/8/layout/pList2"/>
    <dgm:cxn modelId="{3F0591CB-7A0C-4C8D-936E-34F739074415}" type="presOf" srcId="{22B75DB2-B644-4BD1-94A7-0382BCC2CB1E}" destId="{7DB431ED-8C5C-4042-9620-69E067CA59BC}" srcOrd="0" destOrd="0" presId="urn:microsoft.com/office/officeart/2005/8/layout/pList2"/>
    <dgm:cxn modelId="{99AF86CE-5816-4EFD-B746-B43E8CB13B2F}" type="presParOf" srcId="{EF7EA8FA-502A-4B2E-9F3C-0788CE94755F}" destId="{3B67745D-71A9-462A-A143-92539854CF91}" srcOrd="0" destOrd="0" presId="urn:microsoft.com/office/officeart/2005/8/layout/pList2"/>
    <dgm:cxn modelId="{34368D60-77CB-4AED-8215-5C6443718215}" type="presParOf" srcId="{EF7EA8FA-502A-4B2E-9F3C-0788CE94755F}" destId="{13ED54CF-79B3-4D6D-A566-85902A27C6F6}" srcOrd="1" destOrd="0" presId="urn:microsoft.com/office/officeart/2005/8/layout/pList2"/>
    <dgm:cxn modelId="{56BA8021-A186-4634-A0F1-7092F151899B}" type="presParOf" srcId="{13ED54CF-79B3-4D6D-A566-85902A27C6F6}" destId="{4BD6E983-5596-448B-9B8C-F1588C831D3B}" srcOrd="0" destOrd="0" presId="urn:microsoft.com/office/officeart/2005/8/layout/pList2"/>
    <dgm:cxn modelId="{972C998B-CC34-496B-94BD-2A2B3CAE026A}" type="presParOf" srcId="{4BD6E983-5596-448B-9B8C-F1588C831D3B}" destId="{9CE04CD5-DBB4-4285-B3F6-AED232E9C1B9}" srcOrd="0" destOrd="0" presId="urn:microsoft.com/office/officeart/2005/8/layout/pList2"/>
    <dgm:cxn modelId="{0A16C1CB-FE3B-40EF-BB92-8259F650A151}" type="presParOf" srcId="{4BD6E983-5596-448B-9B8C-F1588C831D3B}" destId="{BB5BDF1F-5906-41A5-91B5-ED10364FD81F}" srcOrd="1" destOrd="0" presId="urn:microsoft.com/office/officeart/2005/8/layout/pList2"/>
    <dgm:cxn modelId="{F2CB6230-483E-41F8-968A-661A9E310B3A}" type="presParOf" srcId="{4BD6E983-5596-448B-9B8C-F1588C831D3B}" destId="{94A3535B-DFED-41A7-8F4D-C5730BB4553C}" srcOrd="2" destOrd="0" presId="urn:microsoft.com/office/officeart/2005/8/layout/pList2"/>
    <dgm:cxn modelId="{C31A9C2D-84FE-4568-9F4E-6C356A20698F}" type="presParOf" srcId="{13ED54CF-79B3-4D6D-A566-85902A27C6F6}" destId="{7DB431ED-8C5C-4042-9620-69E067CA59BC}" srcOrd="1" destOrd="0" presId="urn:microsoft.com/office/officeart/2005/8/layout/pList2"/>
    <dgm:cxn modelId="{0F823188-E24C-4C66-896E-E65C97D51623}" type="presParOf" srcId="{13ED54CF-79B3-4D6D-A566-85902A27C6F6}" destId="{0E3EA90C-E490-452B-A44F-1A92757CDBF3}" srcOrd="2" destOrd="0" presId="urn:microsoft.com/office/officeart/2005/8/layout/pList2"/>
    <dgm:cxn modelId="{5C1D3F29-D196-4A5C-9592-EC582991E0B3}" type="presParOf" srcId="{0E3EA90C-E490-452B-A44F-1A92757CDBF3}" destId="{D230F555-4C8E-4645-9501-D2513C74D11B}" srcOrd="0" destOrd="0" presId="urn:microsoft.com/office/officeart/2005/8/layout/pList2"/>
    <dgm:cxn modelId="{FA0BEDF6-E532-4D24-8A42-0BAF9DFD1AA9}" type="presParOf" srcId="{0E3EA90C-E490-452B-A44F-1A92757CDBF3}" destId="{0D6CFD35-00F9-40B3-9668-92EB0CABBA12}" srcOrd="1" destOrd="0" presId="urn:microsoft.com/office/officeart/2005/8/layout/pList2"/>
    <dgm:cxn modelId="{23A1E76E-360C-4CD6-89C3-EB954D107DF6}" type="presParOf" srcId="{0E3EA90C-E490-452B-A44F-1A92757CDBF3}" destId="{4D9A818C-BD86-4751-BF1A-B14963761F5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66238A-2CB8-45DF-B63B-56FCA195B27C}" type="doc">
      <dgm:prSet loTypeId="urn:microsoft.com/office/officeart/2005/8/layout/vList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C7A615E8-03E3-45C0-B64E-A3A6079169B7}">
      <dgm:prSet phldrT="[Texto]"/>
      <dgm:spPr/>
      <dgm:t>
        <a:bodyPr/>
        <a:lstStyle/>
        <a:p>
          <a:r>
            <a:rPr lang="es-MX" b="1" dirty="0" smtClean="0"/>
            <a:t>Nombre:</a:t>
          </a:r>
          <a:r>
            <a:rPr lang="es-MX" dirty="0" smtClean="0"/>
            <a:t> Vodka Petrov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Grado de Alcohol:</a:t>
          </a:r>
          <a:r>
            <a:rPr lang="es-MX" dirty="0" smtClean="0"/>
            <a:t> 39°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Tipo de Envase:</a:t>
          </a:r>
          <a:r>
            <a:rPr lang="es-MX" dirty="0" smtClean="0"/>
            <a:t> Vidrio</a:t>
          </a:r>
          <a:endParaRPr lang="es-EC" dirty="0" smtClean="0"/>
        </a:p>
        <a:p>
          <a:endParaRPr lang="es-EC" dirty="0" smtClean="0"/>
        </a:p>
        <a:p>
          <a:r>
            <a:rPr lang="es-MX" b="1" dirty="0" smtClean="0"/>
            <a:t>Comercialización:</a:t>
          </a:r>
          <a:r>
            <a:rPr lang="es-MX" dirty="0" smtClean="0"/>
            <a:t> En presentación de 750 C.C. de 12 botellas cada caja</a:t>
          </a:r>
          <a:endParaRPr lang="es-EC" dirty="0"/>
        </a:p>
      </dgm:t>
    </dgm:pt>
    <dgm:pt modelId="{DAC8D322-2FFB-4D5D-B6BF-B5F2308CFAA5}" type="parTrans" cxnId="{9CC31877-3C1F-4354-B3CD-B7EB5B15624A}">
      <dgm:prSet/>
      <dgm:spPr/>
      <dgm:t>
        <a:bodyPr/>
        <a:lstStyle/>
        <a:p>
          <a:endParaRPr lang="es-EC"/>
        </a:p>
      </dgm:t>
    </dgm:pt>
    <dgm:pt modelId="{2F824213-A7C4-4B73-93BD-262C1E00C001}" type="sibTrans" cxnId="{9CC31877-3C1F-4354-B3CD-B7EB5B15624A}">
      <dgm:prSet/>
      <dgm:spPr/>
      <dgm:t>
        <a:bodyPr/>
        <a:lstStyle/>
        <a:p>
          <a:endParaRPr lang="es-EC"/>
        </a:p>
      </dgm:t>
    </dgm:pt>
    <dgm:pt modelId="{F989C2FE-DBFD-461C-83DB-BFDA85B30AB1}" type="pres">
      <dgm:prSet presAssocID="{4566238A-2CB8-45DF-B63B-56FCA195B2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D78DDBA-7B65-4AEA-BAC0-604CF0878B6E}" type="pres">
      <dgm:prSet presAssocID="{C7A615E8-03E3-45C0-B64E-A3A6079169B7}" presName="comp" presStyleCnt="0"/>
      <dgm:spPr/>
    </dgm:pt>
    <dgm:pt modelId="{51957858-100C-4603-81D0-7899AE228217}" type="pres">
      <dgm:prSet presAssocID="{C7A615E8-03E3-45C0-B64E-A3A6079169B7}" presName="box" presStyleLbl="node1" presStyleIdx="0" presStyleCnt="1"/>
      <dgm:spPr/>
      <dgm:t>
        <a:bodyPr/>
        <a:lstStyle/>
        <a:p>
          <a:endParaRPr lang="es-EC"/>
        </a:p>
      </dgm:t>
    </dgm:pt>
    <dgm:pt modelId="{AC42A206-F044-48B7-97C2-9B9066712046}" type="pres">
      <dgm:prSet presAssocID="{C7A615E8-03E3-45C0-B64E-A3A6079169B7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D491A4-7135-408F-837B-DBEBB7E95536}" type="pres">
      <dgm:prSet presAssocID="{C7A615E8-03E3-45C0-B64E-A3A6079169B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82EAB8-41F5-41EA-8F1A-5143ADA0075F}" type="presOf" srcId="{C7A615E8-03E3-45C0-B64E-A3A6079169B7}" destId="{51957858-100C-4603-81D0-7899AE228217}" srcOrd="0" destOrd="0" presId="urn:microsoft.com/office/officeart/2005/8/layout/vList4"/>
    <dgm:cxn modelId="{C2827366-FB30-45D5-A0E0-E059183B4628}" type="presOf" srcId="{4566238A-2CB8-45DF-B63B-56FCA195B27C}" destId="{F989C2FE-DBFD-461C-83DB-BFDA85B30AB1}" srcOrd="0" destOrd="0" presId="urn:microsoft.com/office/officeart/2005/8/layout/vList4"/>
    <dgm:cxn modelId="{FE941A54-BCC6-42A6-987D-0827DF4277EF}" type="presOf" srcId="{C7A615E8-03E3-45C0-B64E-A3A6079169B7}" destId="{90D491A4-7135-408F-837B-DBEBB7E95536}" srcOrd="1" destOrd="0" presId="urn:microsoft.com/office/officeart/2005/8/layout/vList4"/>
    <dgm:cxn modelId="{9CC31877-3C1F-4354-B3CD-B7EB5B15624A}" srcId="{4566238A-2CB8-45DF-B63B-56FCA195B27C}" destId="{C7A615E8-03E3-45C0-B64E-A3A6079169B7}" srcOrd="0" destOrd="0" parTransId="{DAC8D322-2FFB-4D5D-B6BF-B5F2308CFAA5}" sibTransId="{2F824213-A7C4-4B73-93BD-262C1E00C001}"/>
    <dgm:cxn modelId="{419239C1-AB2F-46CD-9999-87BCB13F7EE9}" type="presParOf" srcId="{F989C2FE-DBFD-461C-83DB-BFDA85B30AB1}" destId="{1D78DDBA-7B65-4AEA-BAC0-604CF0878B6E}" srcOrd="0" destOrd="0" presId="urn:microsoft.com/office/officeart/2005/8/layout/vList4"/>
    <dgm:cxn modelId="{6CD3A9A0-6674-479F-83DB-A10BDC696CFA}" type="presParOf" srcId="{1D78DDBA-7B65-4AEA-BAC0-604CF0878B6E}" destId="{51957858-100C-4603-81D0-7899AE228217}" srcOrd="0" destOrd="0" presId="urn:microsoft.com/office/officeart/2005/8/layout/vList4"/>
    <dgm:cxn modelId="{09C1A65A-C768-4B97-AA7B-B4BED8FB5D9D}" type="presParOf" srcId="{1D78DDBA-7B65-4AEA-BAC0-604CF0878B6E}" destId="{AC42A206-F044-48B7-97C2-9B9066712046}" srcOrd="1" destOrd="0" presId="urn:microsoft.com/office/officeart/2005/8/layout/vList4"/>
    <dgm:cxn modelId="{D0949941-C57E-4E03-97C4-F5458BC71CC2}" type="presParOf" srcId="{1D78DDBA-7B65-4AEA-BAC0-604CF0878B6E}" destId="{90D491A4-7135-408F-837B-DBEBB7E955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766E8F-4AE3-475B-B90B-D7B2A1D97EEB}" type="doc">
      <dgm:prSet loTypeId="urn:microsoft.com/office/officeart/2005/8/layout/hProcess7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0C3E9D9-977E-486D-9370-71D16F9A6F65}">
      <dgm:prSet phldrT="[Texto]" custT="1"/>
      <dgm:spPr/>
      <dgm:t>
        <a:bodyPr/>
        <a:lstStyle/>
        <a:p>
          <a:r>
            <a:rPr lang="es-MX" sz="2000" dirty="0" smtClean="0"/>
            <a:t>Las empresas que son parte de la Industria Licorera Ecuatoriana han tenido que competir por varios años con los licores que se importan al país.</a:t>
          </a:r>
          <a:endParaRPr lang="es-EC" sz="2000" dirty="0"/>
        </a:p>
      </dgm:t>
    </dgm:pt>
    <dgm:pt modelId="{99910CD4-FCBB-4079-88B5-D6DD0F5F369F}" type="parTrans" cxnId="{B3A69AA6-962D-42EF-A02B-A2324AC2C5DF}">
      <dgm:prSet/>
      <dgm:spPr/>
      <dgm:t>
        <a:bodyPr/>
        <a:lstStyle/>
        <a:p>
          <a:endParaRPr lang="es-EC"/>
        </a:p>
      </dgm:t>
    </dgm:pt>
    <dgm:pt modelId="{557B2D8E-6613-4A8D-8BDE-6EE00327F192}" type="sibTrans" cxnId="{B3A69AA6-962D-42EF-A02B-A2324AC2C5DF}">
      <dgm:prSet/>
      <dgm:spPr/>
      <dgm:t>
        <a:bodyPr/>
        <a:lstStyle/>
        <a:p>
          <a:endParaRPr lang="es-EC"/>
        </a:p>
      </dgm:t>
    </dgm:pt>
    <dgm:pt modelId="{FEEA2155-8077-4B91-91C4-E409E482A58A}">
      <dgm:prSet phldrT="[Texto]" phldr="1"/>
      <dgm:spPr/>
      <dgm:t>
        <a:bodyPr/>
        <a:lstStyle/>
        <a:p>
          <a:endParaRPr lang="es-EC" dirty="0"/>
        </a:p>
      </dgm:t>
    </dgm:pt>
    <dgm:pt modelId="{28FDEBE6-306D-4ADE-8D92-613D798F7854}" type="parTrans" cxnId="{209267B1-CACA-4016-A06B-6BF165B3F2EE}">
      <dgm:prSet/>
      <dgm:spPr/>
      <dgm:t>
        <a:bodyPr/>
        <a:lstStyle/>
        <a:p>
          <a:endParaRPr lang="es-EC"/>
        </a:p>
      </dgm:t>
    </dgm:pt>
    <dgm:pt modelId="{C14B37B3-12FA-479F-82FC-94F3B1AC2378}" type="sibTrans" cxnId="{209267B1-CACA-4016-A06B-6BF165B3F2EE}">
      <dgm:prSet/>
      <dgm:spPr/>
      <dgm:t>
        <a:bodyPr/>
        <a:lstStyle/>
        <a:p>
          <a:endParaRPr lang="es-EC"/>
        </a:p>
      </dgm:t>
    </dgm:pt>
    <dgm:pt modelId="{E5641911-C275-4803-AE54-4746F261E114}">
      <dgm:prSet phldrT="[Texto]"/>
      <dgm:spPr/>
      <dgm:t>
        <a:bodyPr/>
        <a:lstStyle/>
        <a:p>
          <a:r>
            <a:rPr lang="es-MX" dirty="0" smtClean="0"/>
            <a:t>Con las restricciones que el Gobierno ha decretado a las importaciones se ha  generado una oportunidad para que la Industria Licorera Ecuatoriana gane una significativa participación en el mercado local. </a:t>
          </a:r>
          <a:endParaRPr lang="es-EC" dirty="0"/>
        </a:p>
      </dgm:t>
    </dgm:pt>
    <dgm:pt modelId="{636D8DFC-9C0E-4F82-AB12-400198503FDE}" type="parTrans" cxnId="{46B7D795-C699-4D14-B929-3A3950EB5589}">
      <dgm:prSet/>
      <dgm:spPr/>
      <dgm:t>
        <a:bodyPr/>
        <a:lstStyle/>
        <a:p>
          <a:endParaRPr lang="es-EC"/>
        </a:p>
      </dgm:t>
    </dgm:pt>
    <dgm:pt modelId="{5C247811-6275-466E-95B1-6306A50E7725}" type="sibTrans" cxnId="{46B7D795-C699-4D14-B929-3A3950EB5589}">
      <dgm:prSet/>
      <dgm:spPr/>
      <dgm:t>
        <a:bodyPr/>
        <a:lstStyle/>
        <a:p>
          <a:endParaRPr lang="es-EC"/>
        </a:p>
      </dgm:t>
    </dgm:pt>
    <dgm:pt modelId="{C7DB924C-E5E4-4774-823A-58C075E6292B}">
      <dgm:prSet phldrT="[Texto]" phldr="1"/>
      <dgm:spPr/>
      <dgm:t>
        <a:bodyPr/>
        <a:lstStyle/>
        <a:p>
          <a:endParaRPr lang="es-EC"/>
        </a:p>
      </dgm:t>
    </dgm:pt>
    <dgm:pt modelId="{4E07E2C6-A211-4268-B0CF-6A61318EDFE0}" type="parTrans" cxnId="{3F998E6F-2F3F-4CDC-BFF9-6E591F37C14E}">
      <dgm:prSet/>
      <dgm:spPr/>
      <dgm:t>
        <a:bodyPr/>
        <a:lstStyle/>
        <a:p>
          <a:endParaRPr lang="es-EC"/>
        </a:p>
      </dgm:t>
    </dgm:pt>
    <dgm:pt modelId="{AF9310C5-370B-4ECF-977E-2D807C0AEC93}" type="sibTrans" cxnId="{3F998E6F-2F3F-4CDC-BFF9-6E591F37C14E}">
      <dgm:prSet/>
      <dgm:spPr/>
      <dgm:t>
        <a:bodyPr/>
        <a:lstStyle/>
        <a:p>
          <a:endParaRPr lang="es-EC"/>
        </a:p>
      </dgm:t>
    </dgm:pt>
    <dgm:pt modelId="{479A75F1-254A-46F4-A05B-C5DD494DD72E}">
      <dgm:prSet phldrT="[Texto]"/>
      <dgm:spPr/>
      <dgm:t>
        <a:bodyPr/>
        <a:lstStyle/>
        <a:p>
          <a:r>
            <a:rPr lang="es-MX" dirty="0" smtClean="0"/>
            <a:t>Es por eso que NADELIC se ve en la necesidad de mejorar sus procesos tanto en la producción como en la comercialización, para que los consumidores prefieran productos nacionales. </a:t>
          </a:r>
          <a:endParaRPr lang="es-EC" dirty="0"/>
        </a:p>
      </dgm:t>
    </dgm:pt>
    <dgm:pt modelId="{1A063E07-1F99-40FE-9D6B-8606F5AD3E5B}" type="parTrans" cxnId="{33666543-79F3-4903-AF37-EA93705FD752}">
      <dgm:prSet/>
      <dgm:spPr/>
      <dgm:t>
        <a:bodyPr/>
        <a:lstStyle/>
        <a:p>
          <a:endParaRPr lang="es-EC"/>
        </a:p>
      </dgm:t>
    </dgm:pt>
    <dgm:pt modelId="{1E30AB83-3E4A-4ECA-A521-EFF629A44EAE}" type="sibTrans" cxnId="{33666543-79F3-4903-AF37-EA93705FD752}">
      <dgm:prSet/>
      <dgm:spPr/>
      <dgm:t>
        <a:bodyPr/>
        <a:lstStyle/>
        <a:p>
          <a:endParaRPr lang="es-EC"/>
        </a:p>
      </dgm:t>
    </dgm:pt>
    <dgm:pt modelId="{82CEC9E0-96C7-4E87-984F-16E92B3AD0B4}">
      <dgm:prSet phldrT="[Texto]" phldr="1"/>
      <dgm:spPr/>
      <dgm:t>
        <a:bodyPr/>
        <a:lstStyle/>
        <a:p>
          <a:endParaRPr lang="es-EC" dirty="0"/>
        </a:p>
      </dgm:t>
    </dgm:pt>
    <dgm:pt modelId="{9E6A1159-CB60-4E3E-A4B3-253B22AEA3EB}" type="sibTrans" cxnId="{0DE703A4-12CD-424A-8C99-A08121D218FD}">
      <dgm:prSet/>
      <dgm:spPr/>
      <dgm:t>
        <a:bodyPr/>
        <a:lstStyle/>
        <a:p>
          <a:endParaRPr lang="es-EC"/>
        </a:p>
      </dgm:t>
    </dgm:pt>
    <dgm:pt modelId="{7912A16F-DD08-45CF-9E40-00D302A289E0}" type="parTrans" cxnId="{0DE703A4-12CD-424A-8C99-A08121D218FD}">
      <dgm:prSet/>
      <dgm:spPr/>
      <dgm:t>
        <a:bodyPr/>
        <a:lstStyle/>
        <a:p>
          <a:endParaRPr lang="es-EC"/>
        </a:p>
      </dgm:t>
    </dgm:pt>
    <dgm:pt modelId="{3733E006-0D22-470D-B289-22E819A9C950}" type="pres">
      <dgm:prSet presAssocID="{CB766E8F-4AE3-475B-B90B-D7B2A1D97E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1B41A3B-8583-40F4-A962-9B285A36E165}" type="pres">
      <dgm:prSet presAssocID="{82CEC9E0-96C7-4E87-984F-16E92B3AD0B4}" presName="compositeNode" presStyleCnt="0">
        <dgm:presLayoutVars>
          <dgm:bulletEnabled val="1"/>
        </dgm:presLayoutVars>
      </dgm:prSet>
      <dgm:spPr/>
    </dgm:pt>
    <dgm:pt modelId="{69D36F3B-16D2-45C1-B9F0-DC78B6551B32}" type="pres">
      <dgm:prSet presAssocID="{82CEC9E0-96C7-4E87-984F-16E92B3AD0B4}" presName="bgRect" presStyleLbl="node1" presStyleIdx="0" presStyleCnt="3"/>
      <dgm:spPr/>
      <dgm:t>
        <a:bodyPr/>
        <a:lstStyle/>
        <a:p>
          <a:endParaRPr lang="es-EC"/>
        </a:p>
      </dgm:t>
    </dgm:pt>
    <dgm:pt modelId="{2438E4F0-96D8-4FD8-A3DF-46F5E51F7437}" type="pres">
      <dgm:prSet presAssocID="{82CEC9E0-96C7-4E87-984F-16E92B3AD0B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F95B5A-6B1B-4069-AEB0-81287B30C3A8}" type="pres">
      <dgm:prSet presAssocID="{82CEC9E0-96C7-4E87-984F-16E92B3AD0B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37017-C6D7-4C1C-A1A4-17EEF759E544}" type="pres">
      <dgm:prSet presAssocID="{9E6A1159-CB60-4E3E-A4B3-253B22AEA3EB}" presName="hSp" presStyleCnt="0"/>
      <dgm:spPr/>
    </dgm:pt>
    <dgm:pt modelId="{DA8C8F14-67D6-4A73-B543-3CBB6EF49350}" type="pres">
      <dgm:prSet presAssocID="{9E6A1159-CB60-4E3E-A4B3-253B22AEA3EB}" presName="vProcSp" presStyleCnt="0"/>
      <dgm:spPr/>
    </dgm:pt>
    <dgm:pt modelId="{11325258-CD79-4876-B8B0-CBC644B07747}" type="pres">
      <dgm:prSet presAssocID="{9E6A1159-CB60-4E3E-A4B3-253B22AEA3EB}" presName="vSp1" presStyleCnt="0"/>
      <dgm:spPr/>
    </dgm:pt>
    <dgm:pt modelId="{542E0A65-F93C-4343-94FA-1BDD06347644}" type="pres">
      <dgm:prSet presAssocID="{9E6A1159-CB60-4E3E-A4B3-253B22AEA3EB}" presName="simulatedConn" presStyleLbl="solidFgAcc1" presStyleIdx="0" presStyleCnt="2"/>
      <dgm:spPr/>
    </dgm:pt>
    <dgm:pt modelId="{982A1CE9-866C-438F-9A7B-56C84E348B25}" type="pres">
      <dgm:prSet presAssocID="{9E6A1159-CB60-4E3E-A4B3-253B22AEA3EB}" presName="vSp2" presStyleCnt="0"/>
      <dgm:spPr/>
    </dgm:pt>
    <dgm:pt modelId="{42B118FA-E329-4E15-9659-42F97846A557}" type="pres">
      <dgm:prSet presAssocID="{9E6A1159-CB60-4E3E-A4B3-253B22AEA3EB}" presName="sibTrans" presStyleCnt="0"/>
      <dgm:spPr/>
    </dgm:pt>
    <dgm:pt modelId="{61DC964F-4480-4292-980D-14668B7B7BE7}" type="pres">
      <dgm:prSet presAssocID="{FEEA2155-8077-4B91-91C4-E409E482A58A}" presName="compositeNode" presStyleCnt="0">
        <dgm:presLayoutVars>
          <dgm:bulletEnabled val="1"/>
        </dgm:presLayoutVars>
      </dgm:prSet>
      <dgm:spPr/>
    </dgm:pt>
    <dgm:pt modelId="{EECEA40E-DAFF-4659-944C-17978DA48FAA}" type="pres">
      <dgm:prSet presAssocID="{FEEA2155-8077-4B91-91C4-E409E482A58A}" presName="bgRect" presStyleLbl="node1" presStyleIdx="1" presStyleCnt="3"/>
      <dgm:spPr/>
      <dgm:t>
        <a:bodyPr/>
        <a:lstStyle/>
        <a:p>
          <a:endParaRPr lang="es-EC"/>
        </a:p>
      </dgm:t>
    </dgm:pt>
    <dgm:pt modelId="{5A0085F2-5C9A-4E04-A4F6-B4F59272FED7}" type="pres">
      <dgm:prSet presAssocID="{FEEA2155-8077-4B91-91C4-E409E482A58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B1FADC-A90D-4F44-8F2F-A7B0A7DC46D3}" type="pres">
      <dgm:prSet presAssocID="{FEEA2155-8077-4B91-91C4-E409E482A58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595F10-520F-4E8D-A696-7764F3B0D007}" type="pres">
      <dgm:prSet presAssocID="{C14B37B3-12FA-479F-82FC-94F3B1AC2378}" presName="hSp" presStyleCnt="0"/>
      <dgm:spPr/>
    </dgm:pt>
    <dgm:pt modelId="{542BBB22-21D0-45E3-8046-8EB7E1DA956B}" type="pres">
      <dgm:prSet presAssocID="{C14B37B3-12FA-479F-82FC-94F3B1AC2378}" presName="vProcSp" presStyleCnt="0"/>
      <dgm:spPr/>
    </dgm:pt>
    <dgm:pt modelId="{DAE0899F-EAD5-4DA2-95EB-6D66D4D13A7A}" type="pres">
      <dgm:prSet presAssocID="{C14B37B3-12FA-479F-82FC-94F3B1AC2378}" presName="vSp1" presStyleCnt="0"/>
      <dgm:spPr/>
    </dgm:pt>
    <dgm:pt modelId="{794FC6C8-FDCF-419B-A5BE-5234643B35EC}" type="pres">
      <dgm:prSet presAssocID="{C14B37B3-12FA-479F-82FC-94F3B1AC2378}" presName="simulatedConn" presStyleLbl="solidFgAcc1" presStyleIdx="1" presStyleCnt="2"/>
      <dgm:spPr/>
    </dgm:pt>
    <dgm:pt modelId="{B705D865-26D8-4DEE-9C3F-613C0781153D}" type="pres">
      <dgm:prSet presAssocID="{C14B37B3-12FA-479F-82FC-94F3B1AC2378}" presName="vSp2" presStyleCnt="0"/>
      <dgm:spPr/>
    </dgm:pt>
    <dgm:pt modelId="{05EAE19D-7FEB-4A47-A7AE-9A27A84A06FC}" type="pres">
      <dgm:prSet presAssocID="{C14B37B3-12FA-479F-82FC-94F3B1AC2378}" presName="sibTrans" presStyleCnt="0"/>
      <dgm:spPr/>
    </dgm:pt>
    <dgm:pt modelId="{AFACBC6A-1C14-4337-A212-FC1D913CD1DD}" type="pres">
      <dgm:prSet presAssocID="{C7DB924C-E5E4-4774-823A-58C075E6292B}" presName="compositeNode" presStyleCnt="0">
        <dgm:presLayoutVars>
          <dgm:bulletEnabled val="1"/>
        </dgm:presLayoutVars>
      </dgm:prSet>
      <dgm:spPr/>
    </dgm:pt>
    <dgm:pt modelId="{CA10DE6B-81C1-446F-B39B-6366DACAFACB}" type="pres">
      <dgm:prSet presAssocID="{C7DB924C-E5E4-4774-823A-58C075E6292B}" presName="bgRect" presStyleLbl="node1" presStyleIdx="2" presStyleCnt="3"/>
      <dgm:spPr/>
      <dgm:t>
        <a:bodyPr/>
        <a:lstStyle/>
        <a:p>
          <a:endParaRPr lang="es-EC"/>
        </a:p>
      </dgm:t>
    </dgm:pt>
    <dgm:pt modelId="{FE42FC4D-DEA8-4BEA-BB1B-AB69FB4A4B98}" type="pres">
      <dgm:prSet presAssocID="{C7DB924C-E5E4-4774-823A-58C075E6292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69D0F4-4581-44AC-89D8-2FBA217769D3}" type="pres">
      <dgm:prSet presAssocID="{C7DB924C-E5E4-4774-823A-58C075E6292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7B8157-830E-45C4-AD6A-8AA4AE30DF0D}" type="presOf" srcId="{82CEC9E0-96C7-4E87-984F-16E92B3AD0B4}" destId="{2438E4F0-96D8-4FD8-A3DF-46F5E51F7437}" srcOrd="1" destOrd="0" presId="urn:microsoft.com/office/officeart/2005/8/layout/hProcess7"/>
    <dgm:cxn modelId="{33666543-79F3-4903-AF37-EA93705FD752}" srcId="{C7DB924C-E5E4-4774-823A-58C075E6292B}" destId="{479A75F1-254A-46F4-A05B-C5DD494DD72E}" srcOrd="0" destOrd="0" parTransId="{1A063E07-1F99-40FE-9D6B-8606F5AD3E5B}" sibTransId="{1E30AB83-3E4A-4ECA-A521-EFF629A44EAE}"/>
    <dgm:cxn modelId="{209267B1-CACA-4016-A06B-6BF165B3F2EE}" srcId="{CB766E8F-4AE3-475B-B90B-D7B2A1D97EEB}" destId="{FEEA2155-8077-4B91-91C4-E409E482A58A}" srcOrd="1" destOrd="0" parTransId="{28FDEBE6-306D-4ADE-8D92-613D798F7854}" sibTransId="{C14B37B3-12FA-479F-82FC-94F3B1AC2378}"/>
    <dgm:cxn modelId="{46B7D795-C699-4D14-B929-3A3950EB5589}" srcId="{FEEA2155-8077-4B91-91C4-E409E482A58A}" destId="{E5641911-C275-4803-AE54-4746F261E114}" srcOrd="0" destOrd="0" parTransId="{636D8DFC-9C0E-4F82-AB12-400198503FDE}" sibTransId="{5C247811-6275-466E-95B1-6306A50E7725}"/>
    <dgm:cxn modelId="{2CE1D348-D201-4C6F-8EFA-D250724FF0A8}" type="presOf" srcId="{FEEA2155-8077-4B91-91C4-E409E482A58A}" destId="{5A0085F2-5C9A-4E04-A4F6-B4F59272FED7}" srcOrd="1" destOrd="0" presId="urn:microsoft.com/office/officeart/2005/8/layout/hProcess7"/>
    <dgm:cxn modelId="{84F8B48B-71D1-4B9D-B24F-900FD70B9802}" type="presOf" srcId="{C7DB924C-E5E4-4774-823A-58C075E6292B}" destId="{FE42FC4D-DEA8-4BEA-BB1B-AB69FB4A4B98}" srcOrd="1" destOrd="0" presId="urn:microsoft.com/office/officeart/2005/8/layout/hProcess7"/>
    <dgm:cxn modelId="{3F998E6F-2F3F-4CDC-BFF9-6E591F37C14E}" srcId="{CB766E8F-4AE3-475B-B90B-D7B2A1D97EEB}" destId="{C7DB924C-E5E4-4774-823A-58C075E6292B}" srcOrd="2" destOrd="0" parTransId="{4E07E2C6-A211-4268-B0CF-6A61318EDFE0}" sibTransId="{AF9310C5-370B-4ECF-977E-2D807C0AEC93}"/>
    <dgm:cxn modelId="{0DE703A4-12CD-424A-8C99-A08121D218FD}" srcId="{CB766E8F-4AE3-475B-B90B-D7B2A1D97EEB}" destId="{82CEC9E0-96C7-4E87-984F-16E92B3AD0B4}" srcOrd="0" destOrd="0" parTransId="{7912A16F-DD08-45CF-9E40-00D302A289E0}" sibTransId="{9E6A1159-CB60-4E3E-A4B3-253B22AEA3EB}"/>
    <dgm:cxn modelId="{7C6A555C-50E4-494E-BD08-74DC81E3B188}" type="presOf" srcId="{479A75F1-254A-46F4-A05B-C5DD494DD72E}" destId="{A169D0F4-4581-44AC-89D8-2FBA217769D3}" srcOrd="0" destOrd="0" presId="urn:microsoft.com/office/officeart/2005/8/layout/hProcess7"/>
    <dgm:cxn modelId="{8986BDFC-D75C-428C-9AD1-66663CD79B4B}" type="presOf" srcId="{CB766E8F-4AE3-475B-B90B-D7B2A1D97EEB}" destId="{3733E006-0D22-470D-B289-22E819A9C950}" srcOrd="0" destOrd="0" presId="urn:microsoft.com/office/officeart/2005/8/layout/hProcess7"/>
    <dgm:cxn modelId="{93C77513-91F5-49C0-8E00-CF1EEF64139C}" type="presOf" srcId="{FEEA2155-8077-4B91-91C4-E409E482A58A}" destId="{EECEA40E-DAFF-4659-944C-17978DA48FAA}" srcOrd="0" destOrd="0" presId="urn:microsoft.com/office/officeart/2005/8/layout/hProcess7"/>
    <dgm:cxn modelId="{0CC70712-6620-4766-90EA-E371C24C3A8B}" type="presOf" srcId="{C0C3E9D9-977E-486D-9370-71D16F9A6F65}" destId="{93F95B5A-6B1B-4069-AEB0-81287B30C3A8}" srcOrd="0" destOrd="0" presId="urn:microsoft.com/office/officeart/2005/8/layout/hProcess7"/>
    <dgm:cxn modelId="{18C3B81E-EAB9-40DB-B1A9-C359EBDBACA2}" type="presOf" srcId="{82CEC9E0-96C7-4E87-984F-16E92B3AD0B4}" destId="{69D36F3B-16D2-45C1-B9F0-DC78B6551B32}" srcOrd="0" destOrd="0" presId="urn:microsoft.com/office/officeart/2005/8/layout/hProcess7"/>
    <dgm:cxn modelId="{B3A69AA6-962D-42EF-A02B-A2324AC2C5DF}" srcId="{82CEC9E0-96C7-4E87-984F-16E92B3AD0B4}" destId="{C0C3E9D9-977E-486D-9370-71D16F9A6F65}" srcOrd="0" destOrd="0" parTransId="{99910CD4-FCBB-4079-88B5-D6DD0F5F369F}" sibTransId="{557B2D8E-6613-4A8D-8BDE-6EE00327F192}"/>
    <dgm:cxn modelId="{B7FF250F-0E69-47E7-A490-07C027794D37}" type="presOf" srcId="{E5641911-C275-4803-AE54-4746F261E114}" destId="{BCB1FADC-A90D-4F44-8F2F-A7B0A7DC46D3}" srcOrd="0" destOrd="0" presId="urn:microsoft.com/office/officeart/2005/8/layout/hProcess7"/>
    <dgm:cxn modelId="{0FDCD01B-FB69-476B-BC6D-BC3295A46434}" type="presOf" srcId="{C7DB924C-E5E4-4774-823A-58C075E6292B}" destId="{CA10DE6B-81C1-446F-B39B-6366DACAFACB}" srcOrd="0" destOrd="0" presId="urn:microsoft.com/office/officeart/2005/8/layout/hProcess7"/>
    <dgm:cxn modelId="{AD6EB2BB-60CA-41A3-8105-A859881989E4}" type="presParOf" srcId="{3733E006-0D22-470D-B289-22E819A9C950}" destId="{01B41A3B-8583-40F4-A962-9B285A36E165}" srcOrd="0" destOrd="0" presId="urn:microsoft.com/office/officeart/2005/8/layout/hProcess7"/>
    <dgm:cxn modelId="{FA6B0758-1716-4F1B-9A14-91A8528DE6DE}" type="presParOf" srcId="{01B41A3B-8583-40F4-A962-9B285A36E165}" destId="{69D36F3B-16D2-45C1-B9F0-DC78B6551B32}" srcOrd="0" destOrd="0" presId="urn:microsoft.com/office/officeart/2005/8/layout/hProcess7"/>
    <dgm:cxn modelId="{49E35220-9EB1-4B93-BAB2-CDF938D649B3}" type="presParOf" srcId="{01B41A3B-8583-40F4-A962-9B285A36E165}" destId="{2438E4F0-96D8-4FD8-A3DF-46F5E51F7437}" srcOrd="1" destOrd="0" presId="urn:microsoft.com/office/officeart/2005/8/layout/hProcess7"/>
    <dgm:cxn modelId="{A681A5E5-6993-4557-8100-D410F59B74F5}" type="presParOf" srcId="{01B41A3B-8583-40F4-A962-9B285A36E165}" destId="{93F95B5A-6B1B-4069-AEB0-81287B30C3A8}" srcOrd="2" destOrd="0" presId="urn:microsoft.com/office/officeart/2005/8/layout/hProcess7"/>
    <dgm:cxn modelId="{65B97D6E-2F6E-4199-82DA-DA00DA95A0BE}" type="presParOf" srcId="{3733E006-0D22-470D-B289-22E819A9C950}" destId="{C1737017-C6D7-4C1C-A1A4-17EEF759E544}" srcOrd="1" destOrd="0" presId="urn:microsoft.com/office/officeart/2005/8/layout/hProcess7"/>
    <dgm:cxn modelId="{995A8E50-EEC9-4B06-8096-CB6688196017}" type="presParOf" srcId="{3733E006-0D22-470D-B289-22E819A9C950}" destId="{DA8C8F14-67D6-4A73-B543-3CBB6EF49350}" srcOrd="2" destOrd="0" presId="urn:microsoft.com/office/officeart/2005/8/layout/hProcess7"/>
    <dgm:cxn modelId="{47D20724-952A-4AD6-B709-FE71E0EBB305}" type="presParOf" srcId="{DA8C8F14-67D6-4A73-B543-3CBB6EF49350}" destId="{11325258-CD79-4876-B8B0-CBC644B07747}" srcOrd="0" destOrd="0" presId="urn:microsoft.com/office/officeart/2005/8/layout/hProcess7"/>
    <dgm:cxn modelId="{F0FB5010-AF4A-4390-82E3-25382201B181}" type="presParOf" srcId="{DA8C8F14-67D6-4A73-B543-3CBB6EF49350}" destId="{542E0A65-F93C-4343-94FA-1BDD06347644}" srcOrd="1" destOrd="0" presId="urn:microsoft.com/office/officeart/2005/8/layout/hProcess7"/>
    <dgm:cxn modelId="{9A97BBEB-3C54-4CC5-8891-18441AB27651}" type="presParOf" srcId="{DA8C8F14-67D6-4A73-B543-3CBB6EF49350}" destId="{982A1CE9-866C-438F-9A7B-56C84E348B25}" srcOrd="2" destOrd="0" presId="urn:microsoft.com/office/officeart/2005/8/layout/hProcess7"/>
    <dgm:cxn modelId="{28890E7A-D9DC-4A4F-A4E8-0D2110F3E3BE}" type="presParOf" srcId="{3733E006-0D22-470D-B289-22E819A9C950}" destId="{42B118FA-E329-4E15-9659-42F97846A557}" srcOrd="3" destOrd="0" presId="urn:microsoft.com/office/officeart/2005/8/layout/hProcess7"/>
    <dgm:cxn modelId="{AD2415EF-D921-4EDF-BCC5-53A57C495317}" type="presParOf" srcId="{3733E006-0D22-470D-B289-22E819A9C950}" destId="{61DC964F-4480-4292-980D-14668B7B7BE7}" srcOrd="4" destOrd="0" presId="urn:microsoft.com/office/officeart/2005/8/layout/hProcess7"/>
    <dgm:cxn modelId="{0633A351-C316-4FE8-A59B-BA98BD7923FD}" type="presParOf" srcId="{61DC964F-4480-4292-980D-14668B7B7BE7}" destId="{EECEA40E-DAFF-4659-944C-17978DA48FAA}" srcOrd="0" destOrd="0" presId="urn:microsoft.com/office/officeart/2005/8/layout/hProcess7"/>
    <dgm:cxn modelId="{5F4EBF28-B125-46E3-A7C4-F580F8B2F2D9}" type="presParOf" srcId="{61DC964F-4480-4292-980D-14668B7B7BE7}" destId="{5A0085F2-5C9A-4E04-A4F6-B4F59272FED7}" srcOrd="1" destOrd="0" presId="urn:microsoft.com/office/officeart/2005/8/layout/hProcess7"/>
    <dgm:cxn modelId="{1C69C6FD-7A24-488C-BDDA-26A451C70B02}" type="presParOf" srcId="{61DC964F-4480-4292-980D-14668B7B7BE7}" destId="{BCB1FADC-A90D-4F44-8F2F-A7B0A7DC46D3}" srcOrd="2" destOrd="0" presId="urn:microsoft.com/office/officeart/2005/8/layout/hProcess7"/>
    <dgm:cxn modelId="{5BB1D355-4381-4F2F-8F44-5F256EC3BB49}" type="presParOf" srcId="{3733E006-0D22-470D-B289-22E819A9C950}" destId="{BF595F10-520F-4E8D-A696-7764F3B0D007}" srcOrd="5" destOrd="0" presId="urn:microsoft.com/office/officeart/2005/8/layout/hProcess7"/>
    <dgm:cxn modelId="{D9F44930-F229-4726-92EB-C2F5E551A2DD}" type="presParOf" srcId="{3733E006-0D22-470D-B289-22E819A9C950}" destId="{542BBB22-21D0-45E3-8046-8EB7E1DA956B}" srcOrd="6" destOrd="0" presId="urn:microsoft.com/office/officeart/2005/8/layout/hProcess7"/>
    <dgm:cxn modelId="{C65B94B5-5B7B-49D5-A1A3-7A8BEEF46E56}" type="presParOf" srcId="{542BBB22-21D0-45E3-8046-8EB7E1DA956B}" destId="{DAE0899F-EAD5-4DA2-95EB-6D66D4D13A7A}" srcOrd="0" destOrd="0" presId="urn:microsoft.com/office/officeart/2005/8/layout/hProcess7"/>
    <dgm:cxn modelId="{0B000318-D4CA-419A-A537-8C5D400A0CB3}" type="presParOf" srcId="{542BBB22-21D0-45E3-8046-8EB7E1DA956B}" destId="{794FC6C8-FDCF-419B-A5BE-5234643B35EC}" srcOrd="1" destOrd="0" presId="urn:microsoft.com/office/officeart/2005/8/layout/hProcess7"/>
    <dgm:cxn modelId="{6D3D0DD3-990D-4562-AA1E-39DAE8B3EDE2}" type="presParOf" srcId="{542BBB22-21D0-45E3-8046-8EB7E1DA956B}" destId="{B705D865-26D8-4DEE-9C3F-613C0781153D}" srcOrd="2" destOrd="0" presId="urn:microsoft.com/office/officeart/2005/8/layout/hProcess7"/>
    <dgm:cxn modelId="{A3FE92A3-EDC0-412B-94B6-78E50B796D87}" type="presParOf" srcId="{3733E006-0D22-470D-B289-22E819A9C950}" destId="{05EAE19D-7FEB-4A47-A7AE-9A27A84A06FC}" srcOrd="7" destOrd="0" presId="urn:microsoft.com/office/officeart/2005/8/layout/hProcess7"/>
    <dgm:cxn modelId="{987B41CE-0A4F-44B7-9193-219D28647504}" type="presParOf" srcId="{3733E006-0D22-470D-B289-22E819A9C950}" destId="{AFACBC6A-1C14-4337-A212-FC1D913CD1DD}" srcOrd="8" destOrd="0" presId="urn:microsoft.com/office/officeart/2005/8/layout/hProcess7"/>
    <dgm:cxn modelId="{BE897441-2B44-4E67-A886-AFD24D9316FE}" type="presParOf" srcId="{AFACBC6A-1C14-4337-A212-FC1D913CD1DD}" destId="{CA10DE6B-81C1-446F-B39B-6366DACAFACB}" srcOrd="0" destOrd="0" presId="urn:microsoft.com/office/officeart/2005/8/layout/hProcess7"/>
    <dgm:cxn modelId="{A7E5B8ED-C432-498B-AAD2-977DB3DF044D}" type="presParOf" srcId="{AFACBC6A-1C14-4337-A212-FC1D913CD1DD}" destId="{FE42FC4D-DEA8-4BEA-BB1B-AB69FB4A4B98}" srcOrd="1" destOrd="0" presId="urn:microsoft.com/office/officeart/2005/8/layout/hProcess7"/>
    <dgm:cxn modelId="{53C899E1-17E2-4A8E-B798-0C3AB0F23B94}" type="presParOf" srcId="{AFACBC6A-1C14-4337-A212-FC1D913CD1DD}" destId="{A169D0F4-4581-44AC-89D8-2FBA217769D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CB422A-8E04-4DFD-9832-BF19D3797A39}" type="doc">
      <dgm:prSet loTypeId="urn:microsoft.com/office/officeart/2008/layout/Squa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0BC80E1-BC86-4797-B7CB-6902C2F978FD}">
      <dgm:prSet phldrT="[Texto]"/>
      <dgm:spPr/>
      <dgm:t>
        <a:bodyPr/>
        <a:lstStyle/>
        <a:p>
          <a:r>
            <a:rPr lang="es-EC" b="1" u="sng" dirty="0" smtClean="0"/>
            <a:t>OBJETIVOS ESPECÍFICOS</a:t>
          </a:r>
          <a:endParaRPr lang="es-EC" b="1" u="sng" dirty="0"/>
        </a:p>
      </dgm:t>
    </dgm:pt>
    <dgm:pt modelId="{50129399-BC39-4E65-B6E2-3D99C8B554A2}" type="parTrans" cxnId="{7E311D41-525A-401A-B38B-C236A3AD9E80}">
      <dgm:prSet/>
      <dgm:spPr/>
      <dgm:t>
        <a:bodyPr/>
        <a:lstStyle/>
        <a:p>
          <a:endParaRPr lang="es-EC"/>
        </a:p>
      </dgm:t>
    </dgm:pt>
    <dgm:pt modelId="{F2105692-2980-4C6A-8161-3748DA320029}" type="sibTrans" cxnId="{7E311D41-525A-401A-B38B-C236A3AD9E80}">
      <dgm:prSet/>
      <dgm:spPr/>
      <dgm:t>
        <a:bodyPr/>
        <a:lstStyle/>
        <a:p>
          <a:endParaRPr lang="es-EC"/>
        </a:p>
      </dgm:t>
    </dgm:pt>
    <dgm:pt modelId="{67191CA1-E4CF-466E-9E73-E01994D461C1}">
      <dgm:prSet phldrT="[Texto]" custT="1"/>
      <dgm:spPr/>
      <dgm:t>
        <a:bodyPr/>
        <a:lstStyle/>
        <a:p>
          <a:pPr algn="l"/>
          <a:r>
            <a:rPr lang="es-MX" sz="1800" b="1" dirty="0" smtClean="0"/>
            <a:t>Realizar un estudio situacional de la empresa tanto interno como externo.</a:t>
          </a:r>
          <a:endParaRPr lang="es-EC" sz="1800" b="1" dirty="0"/>
        </a:p>
      </dgm:t>
    </dgm:pt>
    <dgm:pt modelId="{50331941-91C6-4FFE-A567-FC29DC02B09C}" type="parTrans" cxnId="{EBC599FB-4B11-479A-B51E-183A1C25E48A}">
      <dgm:prSet/>
      <dgm:spPr/>
      <dgm:t>
        <a:bodyPr/>
        <a:lstStyle/>
        <a:p>
          <a:endParaRPr lang="es-EC"/>
        </a:p>
      </dgm:t>
    </dgm:pt>
    <dgm:pt modelId="{CBCC1A1F-F4F0-45A5-BBFB-F98C9C2D4819}" type="sibTrans" cxnId="{EBC599FB-4B11-479A-B51E-183A1C25E48A}">
      <dgm:prSet/>
      <dgm:spPr/>
      <dgm:t>
        <a:bodyPr/>
        <a:lstStyle/>
        <a:p>
          <a:endParaRPr lang="es-EC"/>
        </a:p>
      </dgm:t>
    </dgm:pt>
    <dgm:pt modelId="{F4BD8B91-49C9-4D30-951C-8F03CFBA67F2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2">
                  <a:lumMod val="75000"/>
                </a:schemeClr>
              </a:solidFill>
            </a:rPr>
            <a:t>Realizar el levantamiento de procesos de las áreas de producción y comercialización de la empresa.</a:t>
          </a:r>
          <a:endParaRPr lang="es-EC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471C7CC9-0FED-40B2-8025-B3B8F4CF3D0C}" type="parTrans" cxnId="{1BFB8567-92B9-4523-B3E6-8C2E4287F891}">
      <dgm:prSet/>
      <dgm:spPr/>
      <dgm:t>
        <a:bodyPr/>
        <a:lstStyle/>
        <a:p>
          <a:endParaRPr lang="es-EC"/>
        </a:p>
      </dgm:t>
    </dgm:pt>
    <dgm:pt modelId="{1DB09556-48FE-468F-B7DC-CB33D14DD7BF}" type="sibTrans" cxnId="{1BFB8567-92B9-4523-B3E6-8C2E4287F891}">
      <dgm:prSet/>
      <dgm:spPr/>
      <dgm:t>
        <a:bodyPr/>
        <a:lstStyle/>
        <a:p>
          <a:endParaRPr lang="es-EC"/>
        </a:p>
      </dgm:t>
    </dgm:pt>
    <dgm:pt modelId="{F3A8B1B8-A92D-416B-AE96-B034C5BF12BA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accent2">
                  <a:lumMod val="50000"/>
                </a:schemeClr>
              </a:solidFill>
            </a:rPr>
            <a:t>Medir los procesos de las áreas de producción y comercialización y sus costos.</a:t>
          </a:r>
          <a:endParaRPr lang="es-EC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FFC31313-932A-4106-A469-87A9C8206ED7}" type="parTrans" cxnId="{FD092CD9-6507-429E-8B0F-F437B571D8B3}">
      <dgm:prSet/>
      <dgm:spPr/>
      <dgm:t>
        <a:bodyPr/>
        <a:lstStyle/>
        <a:p>
          <a:endParaRPr lang="es-EC"/>
        </a:p>
      </dgm:t>
    </dgm:pt>
    <dgm:pt modelId="{BE7C0B74-0215-4D31-911D-DDEFF7C34DA4}" type="sibTrans" cxnId="{FD092CD9-6507-429E-8B0F-F437B571D8B3}">
      <dgm:prSet/>
      <dgm:spPr/>
      <dgm:t>
        <a:bodyPr/>
        <a:lstStyle/>
        <a:p>
          <a:endParaRPr lang="es-EC"/>
        </a:p>
      </dgm:t>
    </dgm:pt>
    <dgm:pt modelId="{169E7C16-11A4-4E26-A005-2B803B49DDF5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accent3">
                  <a:lumMod val="50000"/>
                </a:schemeClr>
              </a:solidFill>
            </a:rPr>
            <a:t>Elaborar diagramas de flujo de los procesos de las áreas de producción y comercialización. (Nomenclatura ASME).</a:t>
          </a:r>
          <a:endParaRPr lang="es-EC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0C44FDC6-7784-4B20-BA5C-98FD86F133DC}" type="parTrans" cxnId="{B7734423-5443-4551-A8F3-5AAFA1E5145C}">
      <dgm:prSet/>
      <dgm:spPr/>
      <dgm:t>
        <a:bodyPr/>
        <a:lstStyle/>
        <a:p>
          <a:endParaRPr lang="es-EC"/>
        </a:p>
      </dgm:t>
    </dgm:pt>
    <dgm:pt modelId="{B6950372-3CD2-4647-A714-3B134DD91711}" type="sibTrans" cxnId="{B7734423-5443-4551-A8F3-5AAFA1E5145C}">
      <dgm:prSet/>
      <dgm:spPr/>
      <dgm:t>
        <a:bodyPr/>
        <a:lstStyle/>
        <a:p>
          <a:endParaRPr lang="es-EC"/>
        </a:p>
      </dgm:t>
    </dgm:pt>
    <dgm:pt modelId="{597F82C4-3ACB-4F9D-848C-B4D1BA6D0F5B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accent3">
                  <a:lumMod val="50000"/>
                </a:schemeClr>
              </a:solidFill>
            </a:rPr>
            <a:t>Identificar los problemas que se encuentran dentro de los procesos de las áreas de producción y comercialización.</a:t>
          </a:r>
          <a:endParaRPr lang="es-EC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4CB655D1-63ED-4F36-A2D8-4612A43EC527}" type="parTrans" cxnId="{4EEF6B3E-A676-4C76-8B25-AAA9401A9018}">
      <dgm:prSet/>
      <dgm:spPr/>
      <dgm:t>
        <a:bodyPr/>
        <a:lstStyle/>
        <a:p>
          <a:endParaRPr lang="es-EC"/>
        </a:p>
      </dgm:t>
    </dgm:pt>
    <dgm:pt modelId="{2DBC183D-442F-487C-AAA9-6C3048BBC622}" type="sibTrans" cxnId="{4EEF6B3E-A676-4C76-8B25-AAA9401A9018}">
      <dgm:prSet/>
      <dgm:spPr/>
      <dgm:t>
        <a:bodyPr/>
        <a:lstStyle/>
        <a:p>
          <a:endParaRPr lang="es-EC"/>
        </a:p>
      </dgm:t>
    </dgm:pt>
    <dgm:pt modelId="{2BB09F3D-CCB3-4E30-B201-B8888A241E43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accent2">
                  <a:lumMod val="50000"/>
                </a:schemeClr>
              </a:solidFill>
            </a:rPr>
            <a:t>Diseñar un programa de mejora para aumentar la productividad de la empresa.</a:t>
          </a:r>
          <a:endParaRPr lang="es-EC" sz="1800" b="1" dirty="0">
            <a:solidFill>
              <a:schemeClr val="accent2">
                <a:lumMod val="50000"/>
              </a:schemeClr>
            </a:solidFill>
          </a:endParaRPr>
        </a:p>
      </dgm:t>
    </dgm:pt>
    <dgm:pt modelId="{39B5B818-73BC-4077-82C7-3DDB3D3746A0}" type="parTrans" cxnId="{C448BB38-904A-47FD-BB1C-2AC066673EB2}">
      <dgm:prSet/>
      <dgm:spPr/>
      <dgm:t>
        <a:bodyPr/>
        <a:lstStyle/>
        <a:p>
          <a:endParaRPr lang="es-EC"/>
        </a:p>
      </dgm:t>
    </dgm:pt>
    <dgm:pt modelId="{AB601357-83E6-43F8-ABD4-94AD11824D2F}" type="sibTrans" cxnId="{C448BB38-904A-47FD-BB1C-2AC066673EB2}">
      <dgm:prSet/>
      <dgm:spPr/>
      <dgm:t>
        <a:bodyPr/>
        <a:lstStyle/>
        <a:p>
          <a:endParaRPr lang="es-EC"/>
        </a:p>
      </dgm:t>
    </dgm:pt>
    <dgm:pt modelId="{FFA16B66-D528-4CF0-8774-9A40D1F47F09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2">
                  <a:lumMod val="50000"/>
                </a:schemeClr>
              </a:solidFill>
            </a:rPr>
            <a:t>Rediseñar los procesos que tienen problemas.</a:t>
          </a:r>
          <a:endParaRPr lang="es-EC" sz="1800" b="1" dirty="0">
            <a:solidFill>
              <a:schemeClr val="tx2">
                <a:lumMod val="50000"/>
              </a:schemeClr>
            </a:solidFill>
          </a:endParaRPr>
        </a:p>
      </dgm:t>
    </dgm:pt>
    <dgm:pt modelId="{C7B15A56-36ED-4CBD-B893-86E7337B78B6}" type="parTrans" cxnId="{C3481167-0C04-4BD9-8910-4ACCE2C119A3}">
      <dgm:prSet/>
      <dgm:spPr/>
      <dgm:t>
        <a:bodyPr/>
        <a:lstStyle/>
        <a:p>
          <a:endParaRPr lang="es-EC"/>
        </a:p>
      </dgm:t>
    </dgm:pt>
    <dgm:pt modelId="{F4EEBD42-14D3-44F9-A066-FB2B11CE8ADE}" type="sibTrans" cxnId="{C3481167-0C04-4BD9-8910-4ACCE2C119A3}">
      <dgm:prSet/>
      <dgm:spPr/>
      <dgm:t>
        <a:bodyPr/>
        <a:lstStyle/>
        <a:p>
          <a:endParaRPr lang="es-EC"/>
        </a:p>
      </dgm:t>
    </dgm:pt>
    <dgm:pt modelId="{D1D51EBC-69D9-4E1E-A68C-929FF18317A9}">
      <dgm:prSet phldrT="[Texto]" custT="1"/>
      <dgm:spPr/>
      <dgm:t>
        <a:bodyPr/>
        <a:lstStyle/>
        <a:p>
          <a:endParaRPr lang="es-MX" sz="1800" dirty="0" smtClean="0"/>
        </a:p>
        <a:p>
          <a:r>
            <a:rPr lang="es-MX" sz="1800" b="1" dirty="0" smtClean="0"/>
            <a:t>Plantear conclusiones y recomendaciones</a:t>
          </a:r>
          <a:endParaRPr lang="es-EC" sz="1800" b="1" dirty="0"/>
        </a:p>
      </dgm:t>
    </dgm:pt>
    <dgm:pt modelId="{A5EB09BC-47BC-4685-81D5-C2D08CA9A3AC}" type="parTrans" cxnId="{D388B7F7-EE7E-492B-9FC9-EBB0A5985833}">
      <dgm:prSet/>
      <dgm:spPr/>
      <dgm:t>
        <a:bodyPr/>
        <a:lstStyle/>
        <a:p>
          <a:endParaRPr lang="es-EC"/>
        </a:p>
      </dgm:t>
    </dgm:pt>
    <dgm:pt modelId="{456E5C0D-F312-4AEB-A4FB-1052435C69E5}" type="sibTrans" cxnId="{D388B7F7-EE7E-492B-9FC9-EBB0A5985833}">
      <dgm:prSet/>
      <dgm:spPr/>
      <dgm:t>
        <a:bodyPr/>
        <a:lstStyle/>
        <a:p>
          <a:endParaRPr lang="es-EC"/>
        </a:p>
      </dgm:t>
    </dgm:pt>
    <dgm:pt modelId="{14A1E050-C233-4E1E-88FF-292A21BD11E8}" type="pres">
      <dgm:prSet presAssocID="{51CB422A-8E04-4DFD-9832-BF19D3797A3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01CD8351-9AA4-4379-998F-35D777D5D462}" type="pres">
      <dgm:prSet presAssocID="{30BC80E1-BC86-4797-B7CB-6902C2F978FD}" presName="root" presStyleCnt="0">
        <dgm:presLayoutVars>
          <dgm:chMax/>
          <dgm:chPref/>
        </dgm:presLayoutVars>
      </dgm:prSet>
      <dgm:spPr/>
    </dgm:pt>
    <dgm:pt modelId="{5FE469BA-8E00-47FE-917E-81CAACDA251B}" type="pres">
      <dgm:prSet presAssocID="{30BC80E1-BC86-4797-B7CB-6902C2F978FD}" presName="rootComposite" presStyleCnt="0">
        <dgm:presLayoutVars/>
      </dgm:prSet>
      <dgm:spPr/>
    </dgm:pt>
    <dgm:pt modelId="{0689DAF5-33A5-4275-813A-FC09DEADBA3D}" type="pres">
      <dgm:prSet presAssocID="{30BC80E1-BC86-4797-B7CB-6902C2F978FD}" presName="ParentAccent" presStyleLbl="alignNode1" presStyleIdx="0" presStyleCnt="1"/>
      <dgm:spPr/>
    </dgm:pt>
    <dgm:pt modelId="{D98B83F2-6F98-44E4-A599-8823187A7545}" type="pres">
      <dgm:prSet presAssocID="{30BC80E1-BC86-4797-B7CB-6902C2F978FD}" presName="ParentSmallAccent" presStyleLbl="fgAcc1" presStyleIdx="0" presStyleCnt="1"/>
      <dgm:spPr/>
    </dgm:pt>
    <dgm:pt modelId="{D8452A03-D101-443A-BEBE-A36CA5C897F9}" type="pres">
      <dgm:prSet presAssocID="{30BC80E1-BC86-4797-B7CB-6902C2F978FD}" presName="Parent" presStyleLbl="revTx" presStyleIdx="0" presStyleCnt="9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EDF0E6-EE97-4457-9C3B-8AEA5D54FC65}" type="pres">
      <dgm:prSet presAssocID="{30BC80E1-BC86-4797-B7CB-6902C2F978FD}" presName="childShape" presStyleCnt="0">
        <dgm:presLayoutVars>
          <dgm:chMax val="0"/>
          <dgm:chPref val="0"/>
        </dgm:presLayoutVars>
      </dgm:prSet>
      <dgm:spPr/>
    </dgm:pt>
    <dgm:pt modelId="{81FE1C31-7290-415E-8062-FB9F6F318215}" type="pres">
      <dgm:prSet presAssocID="{67191CA1-E4CF-466E-9E73-E01994D461C1}" presName="childComposite" presStyleCnt="0">
        <dgm:presLayoutVars>
          <dgm:chMax val="0"/>
          <dgm:chPref val="0"/>
        </dgm:presLayoutVars>
      </dgm:prSet>
      <dgm:spPr/>
    </dgm:pt>
    <dgm:pt modelId="{87F65E45-A8FA-4DE3-9365-DBD186B46158}" type="pres">
      <dgm:prSet presAssocID="{67191CA1-E4CF-466E-9E73-E01994D461C1}" presName="ChildAccent" presStyleLbl="solidFgAcc1" presStyleIdx="0" presStyleCnt="8" custLinFactX="-400000" custLinFactNeighborX="-435724" custLinFactNeighborY="16197"/>
      <dgm:spPr/>
    </dgm:pt>
    <dgm:pt modelId="{539E5E60-0DEA-4FA4-9FD3-9F7AD5116A2F}" type="pres">
      <dgm:prSet presAssocID="{67191CA1-E4CF-466E-9E73-E01994D461C1}" presName="Child" presStyleLbl="revTx" presStyleIdx="1" presStyleCnt="9" custScaleX="235463" custScaleY="73520" custLinFactNeighborX="2210" custLinFactNeighborY="-3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25F7D-BF23-461E-B591-10D829ECCAE7}" type="pres">
      <dgm:prSet presAssocID="{F4BD8B91-49C9-4D30-951C-8F03CFBA67F2}" presName="childComposite" presStyleCnt="0">
        <dgm:presLayoutVars>
          <dgm:chMax val="0"/>
          <dgm:chPref val="0"/>
        </dgm:presLayoutVars>
      </dgm:prSet>
      <dgm:spPr/>
    </dgm:pt>
    <dgm:pt modelId="{C5EC6ED9-316A-4F2D-BA6D-BF6F585D176E}" type="pres">
      <dgm:prSet presAssocID="{F4BD8B91-49C9-4D30-951C-8F03CFBA67F2}" presName="ChildAccent" presStyleLbl="solidFgAcc1" presStyleIdx="1" presStyleCnt="8" custLinFactX="-452571" custLinFactNeighborX="-500000" custLinFactNeighborY="2717"/>
      <dgm:spPr/>
    </dgm:pt>
    <dgm:pt modelId="{5F7CB0FE-0710-41A2-A2EB-9B053368152D}" type="pres">
      <dgm:prSet presAssocID="{F4BD8B91-49C9-4D30-951C-8F03CFBA67F2}" presName="Child" presStyleLbl="revTx" presStyleIdx="2" presStyleCnt="9" custScaleX="199963" custLinFactNeighborX="-20010" custLinFactNeighborY="18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B9BECB-5C1F-4B8A-8921-274AD716B129}" type="pres">
      <dgm:prSet presAssocID="{F3A8B1B8-A92D-416B-AE96-B034C5BF12BA}" presName="childComposite" presStyleCnt="0">
        <dgm:presLayoutVars>
          <dgm:chMax val="0"/>
          <dgm:chPref val="0"/>
        </dgm:presLayoutVars>
      </dgm:prSet>
      <dgm:spPr/>
    </dgm:pt>
    <dgm:pt modelId="{D955EB6C-A9EE-4BD5-8155-0294FF1202D7}" type="pres">
      <dgm:prSet presAssocID="{F3A8B1B8-A92D-416B-AE96-B034C5BF12BA}" presName="ChildAccent" presStyleLbl="solidFgAcc1" presStyleIdx="2" presStyleCnt="8" custLinFactX="-400000" custLinFactNeighborX="-432949" custLinFactNeighborY="12305"/>
      <dgm:spPr/>
      <dgm:t>
        <a:bodyPr/>
        <a:lstStyle/>
        <a:p>
          <a:endParaRPr lang="es-EC"/>
        </a:p>
      </dgm:t>
    </dgm:pt>
    <dgm:pt modelId="{64759491-DE10-45D2-BCBB-A8BD90203C4C}" type="pres">
      <dgm:prSet presAssocID="{F3A8B1B8-A92D-416B-AE96-B034C5BF12BA}" presName="Child" presStyleLbl="revTx" presStyleIdx="3" presStyleCnt="9" custScaleX="206081" custLinFactNeighborX="-3242" custLinFactNeighborY="338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D7207C-C185-40CD-935B-D7A519161E61}" type="pres">
      <dgm:prSet presAssocID="{169E7C16-11A4-4E26-A005-2B803B49DDF5}" presName="childComposite" presStyleCnt="0">
        <dgm:presLayoutVars>
          <dgm:chMax val="0"/>
          <dgm:chPref val="0"/>
        </dgm:presLayoutVars>
      </dgm:prSet>
      <dgm:spPr/>
    </dgm:pt>
    <dgm:pt modelId="{2600D1D9-DE5D-4D42-9E63-97274769AF4E}" type="pres">
      <dgm:prSet presAssocID="{169E7C16-11A4-4E26-A005-2B803B49DDF5}" presName="ChildAccent" presStyleLbl="solidFgAcc1" presStyleIdx="3" presStyleCnt="8" custLinFactX="-404575" custLinFactNeighborX="-500000" custLinFactNeighborY="75825"/>
      <dgm:spPr/>
    </dgm:pt>
    <dgm:pt modelId="{A62B0697-4961-4ABF-802B-C460149D319F}" type="pres">
      <dgm:prSet presAssocID="{169E7C16-11A4-4E26-A005-2B803B49DDF5}" presName="Child" presStyleLbl="revTx" presStyleIdx="4" presStyleCnt="9" custScaleX="177725" custLinFactNeighborX="-26648" custLinFactNeighborY="487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28CAED-78F9-4376-BBC5-856B0E7B7071}" type="pres">
      <dgm:prSet presAssocID="{597F82C4-3ACB-4F9D-848C-B4D1BA6D0F5B}" presName="childComposite" presStyleCnt="0">
        <dgm:presLayoutVars>
          <dgm:chMax val="0"/>
          <dgm:chPref val="0"/>
        </dgm:presLayoutVars>
      </dgm:prSet>
      <dgm:spPr/>
    </dgm:pt>
    <dgm:pt modelId="{A354C4C2-B5C7-4657-9DE9-B8CAF034A851}" type="pres">
      <dgm:prSet presAssocID="{597F82C4-3ACB-4F9D-848C-B4D1BA6D0F5B}" presName="ChildAccent" presStyleLbl="solidFgAcc1" presStyleIdx="4" presStyleCnt="8" custLinFactX="-374403" custLinFactNeighborX="-400000" custLinFactNeighborY="85413"/>
      <dgm:spPr/>
    </dgm:pt>
    <dgm:pt modelId="{B5A7AEC8-3A78-4591-9BAC-CCAC7F1079ED}" type="pres">
      <dgm:prSet presAssocID="{597F82C4-3ACB-4F9D-848C-B4D1BA6D0F5B}" presName="Child" presStyleLbl="revTx" presStyleIdx="5" presStyleCnt="9" custScaleX="198290" custLinFactNeighborX="-6773" custLinFactNeighborY="53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3A913C-B6CD-46DA-BA40-6FF3ECD9CB57}" type="pres">
      <dgm:prSet presAssocID="{2BB09F3D-CCB3-4E30-B201-B8888A241E43}" presName="childComposite" presStyleCnt="0">
        <dgm:presLayoutVars>
          <dgm:chMax val="0"/>
          <dgm:chPref val="0"/>
        </dgm:presLayoutVars>
      </dgm:prSet>
      <dgm:spPr/>
    </dgm:pt>
    <dgm:pt modelId="{08E848A0-CDA0-4EC3-9878-F77AE0639D2E}" type="pres">
      <dgm:prSet presAssocID="{2BB09F3D-CCB3-4E30-B201-B8888A241E43}" presName="ChildAccent" presStyleLbl="solidFgAcc1" presStyleIdx="5" presStyleCnt="8" custLinFactX="-476458" custLinFactY="21967" custLinFactNeighborX="-500000" custLinFactNeighborY="100000"/>
      <dgm:spPr/>
    </dgm:pt>
    <dgm:pt modelId="{62B77BD4-081A-40D8-894A-D2D2B1ED91F9}" type="pres">
      <dgm:prSet presAssocID="{2BB09F3D-CCB3-4E30-B201-B8888A241E43}" presName="Child" presStyleLbl="revTx" presStyleIdx="6" presStyleCnt="9" custScaleX="179149" custLinFactNeighborX="-30174" custLinFactNeighborY="693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BE0106-374A-42EA-9869-12B3E2FB5DF4}" type="pres">
      <dgm:prSet presAssocID="{FFA16B66-D528-4CF0-8774-9A40D1F47F09}" presName="childComposite" presStyleCnt="0">
        <dgm:presLayoutVars>
          <dgm:chMax val="0"/>
          <dgm:chPref val="0"/>
        </dgm:presLayoutVars>
      </dgm:prSet>
      <dgm:spPr/>
    </dgm:pt>
    <dgm:pt modelId="{4C089795-1523-44AA-AA11-447EC015FB11}" type="pres">
      <dgm:prSet presAssocID="{FFA16B66-D528-4CF0-8774-9A40D1F47F09}" presName="ChildAccent" presStyleLbl="solidFgAcc1" presStyleIdx="6" presStyleCnt="8" custLinFactX="-605230" custLinFactY="4590" custLinFactNeighborX="-700000" custLinFactNeighborY="100000"/>
      <dgm:spPr/>
    </dgm:pt>
    <dgm:pt modelId="{E4F6A7FF-EAA6-4566-BBC4-4FA5ACC0CBF9}" type="pres">
      <dgm:prSet presAssocID="{FFA16B66-D528-4CF0-8774-9A40D1F47F09}" presName="Child" presStyleLbl="revTx" presStyleIdx="7" presStyleCnt="9" custScaleX="139989" custLinFactNeighborX="-77854" custLinFactNeighborY="50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28937D-C488-4BE2-9CC9-E63908397EAA}" type="pres">
      <dgm:prSet presAssocID="{D1D51EBC-69D9-4E1E-A68C-929FF18317A9}" presName="childComposite" presStyleCnt="0">
        <dgm:presLayoutVars>
          <dgm:chMax val="0"/>
          <dgm:chPref val="0"/>
        </dgm:presLayoutVars>
      </dgm:prSet>
      <dgm:spPr/>
    </dgm:pt>
    <dgm:pt modelId="{2326DA9A-D9FD-41EA-ABFD-FD7C766FC6C3}" type="pres">
      <dgm:prSet presAssocID="{D1D51EBC-69D9-4E1E-A68C-929FF18317A9}" presName="ChildAccent" presStyleLbl="solidFgAcc1" presStyleIdx="7" presStyleCnt="8" custLinFactX="-695153" custLinFactNeighborX="-700000" custLinFactNeighborY="60248"/>
      <dgm:spPr/>
    </dgm:pt>
    <dgm:pt modelId="{5194F69B-99F3-4E89-93DA-3C8A4B7866ED}" type="pres">
      <dgm:prSet presAssocID="{D1D51EBC-69D9-4E1E-A68C-929FF18317A9}" presName="Child" presStyleLbl="revTx" presStyleIdx="8" presStyleCnt="9" custScaleX="142823" custLinFactNeighborX="-87800" custLinFactNeighborY="312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466953B-2388-464D-8ACE-ED10C1EDAA71}" type="presOf" srcId="{51CB422A-8E04-4DFD-9832-BF19D3797A39}" destId="{14A1E050-C233-4E1E-88FF-292A21BD11E8}" srcOrd="0" destOrd="0" presId="urn:microsoft.com/office/officeart/2008/layout/SquareAccentList"/>
    <dgm:cxn modelId="{B7734423-5443-4551-A8F3-5AAFA1E5145C}" srcId="{30BC80E1-BC86-4797-B7CB-6902C2F978FD}" destId="{169E7C16-11A4-4E26-A005-2B803B49DDF5}" srcOrd="3" destOrd="0" parTransId="{0C44FDC6-7784-4B20-BA5C-98FD86F133DC}" sibTransId="{B6950372-3CD2-4647-A714-3B134DD91711}"/>
    <dgm:cxn modelId="{3830C08E-F177-4C90-AFEC-4912E1069C82}" type="presOf" srcId="{597F82C4-3ACB-4F9D-848C-B4D1BA6D0F5B}" destId="{B5A7AEC8-3A78-4591-9BAC-CCAC7F1079ED}" srcOrd="0" destOrd="0" presId="urn:microsoft.com/office/officeart/2008/layout/SquareAccentList"/>
    <dgm:cxn modelId="{C3481167-0C04-4BD9-8910-4ACCE2C119A3}" srcId="{30BC80E1-BC86-4797-B7CB-6902C2F978FD}" destId="{FFA16B66-D528-4CF0-8774-9A40D1F47F09}" srcOrd="6" destOrd="0" parTransId="{C7B15A56-36ED-4CBD-B893-86E7337B78B6}" sibTransId="{F4EEBD42-14D3-44F9-A066-FB2B11CE8ADE}"/>
    <dgm:cxn modelId="{C448BB38-904A-47FD-BB1C-2AC066673EB2}" srcId="{30BC80E1-BC86-4797-B7CB-6902C2F978FD}" destId="{2BB09F3D-CCB3-4E30-B201-B8888A241E43}" srcOrd="5" destOrd="0" parTransId="{39B5B818-73BC-4077-82C7-3DDB3D3746A0}" sibTransId="{AB601357-83E6-43F8-ABD4-94AD11824D2F}"/>
    <dgm:cxn modelId="{872B9309-F30C-4B1B-A6A5-0361DBD8F6DB}" type="presOf" srcId="{30BC80E1-BC86-4797-B7CB-6902C2F978FD}" destId="{D8452A03-D101-443A-BEBE-A36CA5C897F9}" srcOrd="0" destOrd="0" presId="urn:microsoft.com/office/officeart/2008/layout/SquareAccentList"/>
    <dgm:cxn modelId="{DB79A79A-FAA2-4510-AB5D-E04D839D80B5}" type="presOf" srcId="{D1D51EBC-69D9-4E1E-A68C-929FF18317A9}" destId="{5194F69B-99F3-4E89-93DA-3C8A4B7866ED}" srcOrd="0" destOrd="0" presId="urn:microsoft.com/office/officeart/2008/layout/SquareAccentList"/>
    <dgm:cxn modelId="{0421F93F-FE67-4BE2-B777-B053E176D3C5}" type="presOf" srcId="{169E7C16-11A4-4E26-A005-2B803B49DDF5}" destId="{A62B0697-4961-4ABF-802B-C460149D319F}" srcOrd="0" destOrd="0" presId="urn:microsoft.com/office/officeart/2008/layout/SquareAccentList"/>
    <dgm:cxn modelId="{D388B7F7-EE7E-492B-9FC9-EBB0A5985833}" srcId="{30BC80E1-BC86-4797-B7CB-6902C2F978FD}" destId="{D1D51EBC-69D9-4E1E-A68C-929FF18317A9}" srcOrd="7" destOrd="0" parTransId="{A5EB09BC-47BC-4685-81D5-C2D08CA9A3AC}" sibTransId="{456E5C0D-F312-4AEB-A4FB-1052435C69E5}"/>
    <dgm:cxn modelId="{7E311D41-525A-401A-B38B-C236A3AD9E80}" srcId="{51CB422A-8E04-4DFD-9832-BF19D3797A39}" destId="{30BC80E1-BC86-4797-B7CB-6902C2F978FD}" srcOrd="0" destOrd="0" parTransId="{50129399-BC39-4E65-B6E2-3D99C8B554A2}" sibTransId="{F2105692-2980-4C6A-8161-3748DA320029}"/>
    <dgm:cxn modelId="{4EEF6B3E-A676-4C76-8B25-AAA9401A9018}" srcId="{30BC80E1-BC86-4797-B7CB-6902C2F978FD}" destId="{597F82C4-3ACB-4F9D-848C-B4D1BA6D0F5B}" srcOrd="4" destOrd="0" parTransId="{4CB655D1-63ED-4F36-A2D8-4612A43EC527}" sibTransId="{2DBC183D-442F-487C-AAA9-6C3048BBC622}"/>
    <dgm:cxn modelId="{EBC599FB-4B11-479A-B51E-183A1C25E48A}" srcId="{30BC80E1-BC86-4797-B7CB-6902C2F978FD}" destId="{67191CA1-E4CF-466E-9E73-E01994D461C1}" srcOrd="0" destOrd="0" parTransId="{50331941-91C6-4FFE-A567-FC29DC02B09C}" sibTransId="{CBCC1A1F-F4F0-45A5-BBFB-F98C9C2D4819}"/>
    <dgm:cxn modelId="{9B973188-2F16-4F1E-B2CD-C00BF9454296}" type="presOf" srcId="{67191CA1-E4CF-466E-9E73-E01994D461C1}" destId="{539E5E60-0DEA-4FA4-9FD3-9F7AD5116A2F}" srcOrd="0" destOrd="0" presId="urn:microsoft.com/office/officeart/2008/layout/SquareAccentList"/>
    <dgm:cxn modelId="{1BFB8567-92B9-4523-B3E6-8C2E4287F891}" srcId="{30BC80E1-BC86-4797-B7CB-6902C2F978FD}" destId="{F4BD8B91-49C9-4D30-951C-8F03CFBA67F2}" srcOrd="1" destOrd="0" parTransId="{471C7CC9-0FED-40B2-8025-B3B8F4CF3D0C}" sibTransId="{1DB09556-48FE-468F-B7DC-CB33D14DD7BF}"/>
    <dgm:cxn modelId="{D019FBC0-6462-4E95-9CB1-9257077C4FDD}" type="presOf" srcId="{F4BD8B91-49C9-4D30-951C-8F03CFBA67F2}" destId="{5F7CB0FE-0710-41A2-A2EB-9B053368152D}" srcOrd="0" destOrd="0" presId="urn:microsoft.com/office/officeart/2008/layout/SquareAccentList"/>
    <dgm:cxn modelId="{FD092CD9-6507-429E-8B0F-F437B571D8B3}" srcId="{30BC80E1-BC86-4797-B7CB-6902C2F978FD}" destId="{F3A8B1B8-A92D-416B-AE96-B034C5BF12BA}" srcOrd="2" destOrd="0" parTransId="{FFC31313-932A-4106-A469-87A9C8206ED7}" sibTransId="{BE7C0B74-0215-4D31-911D-DDEFF7C34DA4}"/>
    <dgm:cxn modelId="{41E85686-D1C8-4357-8E89-31CAF62A9BD0}" type="presOf" srcId="{2BB09F3D-CCB3-4E30-B201-B8888A241E43}" destId="{62B77BD4-081A-40D8-894A-D2D2B1ED91F9}" srcOrd="0" destOrd="0" presId="urn:microsoft.com/office/officeart/2008/layout/SquareAccentList"/>
    <dgm:cxn modelId="{73A76845-C5A7-430F-8230-FA71F232B821}" type="presOf" srcId="{F3A8B1B8-A92D-416B-AE96-B034C5BF12BA}" destId="{64759491-DE10-45D2-BCBB-A8BD90203C4C}" srcOrd="0" destOrd="0" presId="urn:microsoft.com/office/officeart/2008/layout/SquareAccentList"/>
    <dgm:cxn modelId="{72B38F2F-F14F-41E1-BF15-B51115AA56CC}" type="presOf" srcId="{FFA16B66-D528-4CF0-8774-9A40D1F47F09}" destId="{E4F6A7FF-EAA6-4566-BBC4-4FA5ACC0CBF9}" srcOrd="0" destOrd="0" presId="urn:microsoft.com/office/officeart/2008/layout/SquareAccentList"/>
    <dgm:cxn modelId="{1842E95E-0AD0-4AA5-BF83-FA529B504E26}" type="presParOf" srcId="{14A1E050-C233-4E1E-88FF-292A21BD11E8}" destId="{01CD8351-9AA4-4379-998F-35D777D5D462}" srcOrd="0" destOrd="0" presId="urn:microsoft.com/office/officeart/2008/layout/SquareAccentList"/>
    <dgm:cxn modelId="{29454DE0-1439-4044-A0CC-FFF5832A56DE}" type="presParOf" srcId="{01CD8351-9AA4-4379-998F-35D777D5D462}" destId="{5FE469BA-8E00-47FE-917E-81CAACDA251B}" srcOrd="0" destOrd="0" presId="urn:microsoft.com/office/officeart/2008/layout/SquareAccentList"/>
    <dgm:cxn modelId="{8E6BEB79-0CEA-4300-A07D-B84530204736}" type="presParOf" srcId="{5FE469BA-8E00-47FE-917E-81CAACDA251B}" destId="{0689DAF5-33A5-4275-813A-FC09DEADBA3D}" srcOrd="0" destOrd="0" presId="urn:microsoft.com/office/officeart/2008/layout/SquareAccentList"/>
    <dgm:cxn modelId="{CEC4CA53-EBAA-4386-8B63-4C17336820CF}" type="presParOf" srcId="{5FE469BA-8E00-47FE-917E-81CAACDA251B}" destId="{D98B83F2-6F98-44E4-A599-8823187A7545}" srcOrd="1" destOrd="0" presId="urn:microsoft.com/office/officeart/2008/layout/SquareAccentList"/>
    <dgm:cxn modelId="{9DEB13A7-0B09-4413-A263-848B35BCE6FA}" type="presParOf" srcId="{5FE469BA-8E00-47FE-917E-81CAACDA251B}" destId="{D8452A03-D101-443A-BEBE-A36CA5C897F9}" srcOrd="2" destOrd="0" presId="urn:microsoft.com/office/officeart/2008/layout/SquareAccentList"/>
    <dgm:cxn modelId="{495C1658-EB26-414A-920C-7360608E4813}" type="presParOf" srcId="{01CD8351-9AA4-4379-998F-35D777D5D462}" destId="{48EDF0E6-EE97-4457-9C3B-8AEA5D54FC65}" srcOrd="1" destOrd="0" presId="urn:microsoft.com/office/officeart/2008/layout/SquareAccentList"/>
    <dgm:cxn modelId="{E96DD389-1D82-428F-A207-12C54CC38187}" type="presParOf" srcId="{48EDF0E6-EE97-4457-9C3B-8AEA5D54FC65}" destId="{81FE1C31-7290-415E-8062-FB9F6F318215}" srcOrd="0" destOrd="0" presId="urn:microsoft.com/office/officeart/2008/layout/SquareAccentList"/>
    <dgm:cxn modelId="{9869A91B-7253-49A7-9BD2-2A125A450E9C}" type="presParOf" srcId="{81FE1C31-7290-415E-8062-FB9F6F318215}" destId="{87F65E45-A8FA-4DE3-9365-DBD186B46158}" srcOrd="0" destOrd="0" presId="urn:microsoft.com/office/officeart/2008/layout/SquareAccentList"/>
    <dgm:cxn modelId="{2CCB9CF4-DA33-4E91-BEA5-B97E285E1FC7}" type="presParOf" srcId="{81FE1C31-7290-415E-8062-FB9F6F318215}" destId="{539E5E60-0DEA-4FA4-9FD3-9F7AD5116A2F}" srcOrd="1" destOrd="0" presId="urn:microsoft.com/office/officeart/2008/layout/SquareAccentList"/>
    <dgm:cxn modelId="{A0591834-B147-4A60-A7B7-E9C03853A808}" type="presParOf" srcId="{48EDF0E6-EE97-4457-9C3B-8AEA5D54FC65}" destId="{48725F7D-BF23-461E-B591-10D829ECCAE7}" srcOrd="1" destOrd="0" presId="urn:microsoft.com/office/officeart/2008/layout/SquareAccentList"/>
    <dgm:cxn modelId="{45CBD4A1-5891-44AD-AD6F-708634A13153}" type="presParOf" srcId="{48725F7D-BF23-461E-B591-10D829ECCAE7}" destId="{C5EC6ED9-316A-4F2D-BA6D-BF6F585D176E}" srcOrd="0" destOrd="0" presId="urn:microsoft.com/office/officeart/2008/layout/SquareAccentList"/>
    <dgm:cxn modelId="{EF71D0CD-072F-48A3-AB7A-D3B5679C1BBE}" type="presParOf" srcId="{48725F7D-BF23-461E-B591-10D829ECCAE7}" destId="{5F7CB0FE-0710-41A2-A2EB-9B053368152D}" srcOrd="1" destOrd="0" presId="urn:microsoft.com/office/officeart/2008/layout/SquareAccentList"/>
    <dgm:cxn modelId="{558D8E9F-9081-4590-A352-569E3E8C7138}" type="presParOf" srcId="{48EDF0E6-EE97-4457-9C3B-8AEA5D54FC65}" destId="{A1B9BECB-5C1F-4B8A-8921-274AD716B129}" srcOrd="2" destOrd="0" presId="urn:microsoft.com/office/officeart/2008/layout/SquareAccentList"/>
    <dgm:cxn modelId="{1843D3F4-639A-4EFD-952F-E61CEB4CC012}" type="presParOf" srcId="{A1B9BECB-5C1F-4B8A-8921-274AD716B129}" destId="{D955EB6C-A9EE-4BD5-8155-0294FF1202D7}" srcOrd="0" destOrd="0" presId="urn:microsoft.com/office/officeart/2008/layout/SquareAccentList"/>
    <dgm:cxn modelId="{A0A36938-8C3D-4051-BF26-189229A1B604}" type="presParOf" srcId="{A1B9BECB-5C1F-4B8A-8921-274AD716B129}" destId="{64759491-DE10-45D2-BCBB-A8BD90203C4C}" srcOrd="1" destOrd="0" presId="urn:microsoft.com/office/officeart/2008/layout/SquareAccentList"/>
    <dgm:cxn modelId="{52BB3A57-0617-4902-BA39-17D99BB7CAAE}" type="presParOf" srcId="{48EDF0E6-EE97-4457-9C3B-8AEA5D54FC65}" destId="{9CD7207C-C185-40CD-935B-D7A519161E61}" srcOrd="3" destOrd="0" presId="urn:microsoft.com/office/officeart/2008/layout/SquareAccentList"/>
    <dgm:cxn modelId="{C533104B-6D19-4846-ABA4-80F5CED3C741}" type="presParOf" srcId="{9CD7207C-C185-40CD-935B-D7A519161E61}" destId="{2600D1D9-DE5D-4D42-9E63-97274769AF4E}" srcOrd="0" destOrd="0" presId="urn:microsoft.com/office/officeart/2008/layout/SquareAccentList"/>
    <dgm:cxn modelId="{5DFE5B85-305D-4334-B4A6-B5A4F754FB13}" type="presParOf" srcId="{9CD7207C-C185-40CD-935B-D7A519161E61}" destId="{A62B0697-4961-4ABF-802B-C460149D319F}" srcOrd="1" destOrd="0" presId="urn:microsoft.com/office/officeart/2008/layout/SquareAccentList"/>
    <dgm:cxn modelId="{551ABAD9-F568-41CE-A3F1-1A35FDC8EF0A}" type="presParOf" srcId="{48EDF0E6-EE97-4457-9C3B-8AEA5D54FC65}" destId="{4C28CAED-78F9-4376-BBC5-856B0E7B7071}" srcOrd="4" destOrd="0" presId="urn:microsoft.com/office/officeart/2008/layout/SquareAccentList"/>
    <dgm:cxn modelId="{853BE163-0B63-4D1A-BC52-A84FDCFF4F5C}" type="presParOf" srcId="{4C28CAED-78F9-4376-BBC5-856B0E7B7071}" destId="{A354C4C2-B5C7-4657-9DE9-B8CAF034A851}" srcOrd="0" destOrd="0" presId="urn:microsoft.com/office/officeart/2008/layout/SquareAccentList"/>
    <dgm:cxn modelId="{EA37BD08-9A65-465F-A729-AAA9E4C7D58B}" type="presParOf" srcId="{4C28CAED-78F9-4376-BBC5-856B0E7B7071}" destId="{B5A7AEC8-3A78-4591-9BAC-CCAC7F1079ED}" srcOrd="1" destOrd="0" presId="urn:microsoft.com/office/officeart/2008/layout/SquareAccentList"/>
    <dgm:cxn modelId="{56FC2681-BBFC-4EF7-9858-B551BFE604ED}" type="presParOf" srcId="{48EDF0E6-EE97-4457-9C3B-8AEA5D54FC65}" destId="{2D3A913C-B6CD-46DA-BA40-6FF3ECD9CB57}" srcOrd="5" destOrd="0" presId="urn:microsoft.com/office/officeart/2008/layout/SquareAccentList"/>
    <dgm:cxn modelId="{CEABEF16-96AD-4D4E-B3F2-9C511A340F80}" type="presParOf" srcId="{2D3A913C-B6CD-46DA-BA40-6FF3ECD9CB57}" destId="{08E848A0-CDA0-4EC3-9878-F77AE0639D2E}" srcOrd="0" destOrd="0" presId="urn:microsoft.com/office/officeart/2008/layout/SquareAccentList"/>
    <dgm:cxn modelId="{17877B93-7D1B-4E2A-A17C-D9CC64345861}" type="presParOf" srcId="{2D3A913C-B6CD-46DA-BA40-6FF3ECD9CB57}" destId="{62B77BD4-081A-40D8-894A-D2D2B1ED91F9}" srcOrd="1" destOrd="0" presId="urn:microsoft.com/office/officeart/2008/layout/SquareAccentList"/>
    <dgm:cxn modelId="{926A0629-1BD5-40A6-9CF5-1E3684BB286D}" type="presParOf" srcId="{48EDF0E6-EE97-4457-9C3B-8AEA5D54FC65}" destId="{BFBE0106-374A-42EA-9869-12B3E2FB5DF4}" srcOrd="6" destOrd="0" presId="urn:microsoft.com/office/officeart/2008/layout/SquareAccentList"/>
    <dgm:cxn modelId="{79CE0F8F-D304-47AD-8E39-F92DF519C667}" type="presParOf" srcId="{BFBE0106-374A-42EA-9869-12B3E2FB5DF4}" destId="{4C089795-1523-44AA-AA11-447EC015FB11}" srcOrd="0" destOrd="0" presId="urn:microsoft.com/office/officeart/2008/layout/SquareAccentList"/>
    <dgm:cxn modelId="{9BF28A72-4300-411D-8268-D257E9600EFE}" type="presParOf" srcId="{BFBE0106-374A-42EA-9869-12B3E2FB5DF4}" destId="{E4F6A7FF-EAA6-4566-BBC4-4FA5ACC0CBF9}" srcOrd="1" destOrd="0" presId="urn:microsoft.com/office/officeart/2008/layout/SquareAccentList"/>
    <dgm:cxn modelId="{EB3B0008-AFD0-4DA7-A02C-67D113A31E53}" type="presParOf" srcId="{48EDF0E6-EE97-4457-9C3B-8AEA5D54FC65}" destId="{7A28937D-C488-4BE2-9CC9-E63908397EAA}" srcOrd="7" destOrd="0" presId="urn:microsoft.com/office/officeart/2008/layout/SquareAccentList"/>
    <dgm:cxn modelId="{5C065C44-50EA-4D8F-A33A-5B6BD655F737}" type="presParOf" srcId="{7A28937D-C488-4BE2-9CC9-E63908397EAA}" destId="{2326DA9A-D9FD-41EA-ABFD-FD7C766FC6C3}" srcOrd="0" destOrd="0" presId="urn:microsoft.com/office/officeart/2008/layout/SquareAccentList"/>
    <dgm:cxn modelId="{1F0DD203-F805-41DC-831A-6772275C28BA}" type="presParOf" srcId="{7A28937D-C488-4BE2-9CC9-E63908397EAA}" destId="{5194F69B-99F3-4E89-93DA-3C8A4B7866E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6776E6-E6D0-4F74-8DF5-1A99FFC1EE39}" type="doc">
      <dgm:prSet loTypeId="urn:microsoft.com/office/officeart/2005/8/layout/gear1" loCatId="relationship" qsTypeId="urn:microsoft.com/office/officeart/2005/8/quickstyle/3d2" qsCatId="3D" csTypeId="urn:microsoft.com/office/officeart/2005/8/colors/colorful4" csCatId="colorful" phldr="1"/>
      <dgm:spPr/>
    </dgm:pt>
    <dgm:pt modelId="{355BE5C9-0F87-49BB-A648-C6328ACFD4B9}">
      <dgm:prSet phldrT="[Texto]" custT="1"/>
      <dgm:spPr/>
      <dgm:t>
        <a:bodyPr/>
        <a:lstStyle/>
        <a:p>
          <a:r>
            <a:rPr lang="es-MX" sz="1600" b="1" dirty="0" smtClean="0"/>
            <a:t>Se puede definir un proceso como un conjunto de actividades, que transforman los inputs o ingresos en salidas, dando como resultado un producto o servicio</a:t>
          </a:r>
          <a:endParaRPr lang="es-EC" sz="1600" b="1" dirty="0"/>
        </a:p>
      </dgm:t>
    </dgm:pt>
    <dgm:pt modelId="{89D2B36E-8FCA-48E8-910A-51120655F940}" type="parTrans" cxnId="{CF78ED4E-1716-4FCB-8429-5B14321A0825}">
      <dgm:prSet/>
      <dgm:spPr/>
      <dgm:t>
        <a:bodyPr/>
        <a:lstStyle/>
        <a:p>
          <a:endParaRPr lang="es-EC"/>
        </a:p>
      </dgm:t>
    </dgm:pt>
    <dgm:pt modelId="{7F8026C6-A7C2-4BD2-AFB5-47B16D2734A1}" type="sibTrans" cxnId="{CF78ED4E-1716-4FCB-8429-5B14321A0825}">
      <dgm:prSet/>
      <dgm:spPr/>
      <dgm:t>
        <a:bodyPr/>
        <a:lstStyle/>
        <a:p>
          <a:endParaRPr lang="es-EC"/>
        </a:p>
      </dgm:t>
    </dgm:pt>
    <dgm:pt modelId="{BA149D1E-2A12-430B-B762-52D2CC27EB9B}">
      <dgm:prSet phldrT="[Texto]" custT="1"/>
      <dgm:spPr/>
      <dgm:t>
        <a:bodyPr/>
        <a:lstStyle/>
        <a:p>
          <a:r>
            <a:rPr lang="es-MX" sz="1400" b="1" dirty="0" smtClean="0"/>
            <a:t>Un proceso se crea para elaborar un producto que se puede repetir, esta característica de repetición permite analizar el proceso y mejorarlo. </a:t>
          </a:r>
          <a:endParaRPr lang="es-EC" sz="1400" b="1" dirty="0"/>
        </a:p>
      </dgm:t>
    </dgm:pt>
    <dgm:pt modelId="{53DE3F71-11DD-4ABF-8E38-8D7AA5DA38AC}" type="parTrans" cxnId="{534B9249-2FFE-492C-A498-9AECA985540D}">
      <dgm:prSet/>
      <dgm:spPr/>
      <dgm:t>
        <a:bodyPr/>
        <a:lstStyle/>
        <a:p>
          <a:endParaRPr lang="es-EC"/>
        </a:p>
      </dgm:t>
    </dgm:pt>
    <dgm:pt modelId="{57A9237E-F0FC-400A-B7F7-F679ABC807C5}" type="sibTrans" cxnId="{534B9249-2FFE-492C-A498-9AECA985540D}">
      <dgm:prSet/>
      <dgm:spPr/>
      <dgm:t>
        <a:bodyPr/>
        <a:lstStyle/>
        <a:p>
          <a:endParaRPr lang="es-EC"/>
        </a:p>
      </dgm:t>
    </dgm:pt>
    <dgm:pt modelId="{7BCAD00C-B381-4DC4-BF28-C99693C0B600}">
      <dgm:prSet phldrT="[Texto]"/>
      <dgm:spPr/>
      <dgm:t>
        <a:bodyPr/>
        <a:lstStyle/>
        <a:p>
          <a:r>
            <a:rPr lang="es-MX" b="1" dirty="0" smtClean="0"/>
            <a:t>Antes de mejorar un  proceso es necesario conocerlo, medirlo y evaluarlo.</a:t>
          </a:r>
          <a:endParaRPr lang="es-EC" b="1" dirty="0"/>
        </a:p>
      </dgm:t>
    </dgm:pt>
    <dgm:pt modelId="{2DA977C6-F0AD-48AD-A686-D881475A91AA}" type="parTrans" cxnId="{E196C4D9-F08D-4E5F-8392-26B6A6F5E472}">
      <dgm:prSet/>
      <dgm:spPr/>
      <dgm:t>
        <a:bodyPr/>
        <a:lstStyle/>
        <a:p>
          <a:endParaRPr lang="es-EC"/>
        </a:p>
      </dgm:t>
    </dgm:pt>
    <dgm:pt modelId="{7CDA5C7A-B4BB-4C3E-97DD-2D2606EE01BC}" type="sibTrans" cxnId="{E196C4D9-F08D-4E5F-8392-26B6A6F5E472}">
      <dgm:prSet/>
      <dgm:spPr/>
      <dgm:t>
        <a:bodyPr/>
        <a:lstStyle/>
        <a:p>
          <a:endParaRPr lang="es-EC"/>
        </a:p>
      </dgm:t>
    </dgm:pt>
    <dgm:pt modelId="{356CA550-56C9-4649-B4C7-D67AAC1059C0}" type="pres">
      <dgm:prSet presAssocID="{896776E6-E6D0-4F74-8DF5-1A99FFC1EE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37C6DE3-4E8A-4222-94C7-C9A10BBCC079}" type="pres">
      <dgm:prSet presAssocID="{355BE5C9-0F87-49BB-A648-C6328ACFD4B9}" presName="gear1" presStyleLbl="node1" presStyleIdx="0" presStyleCnt="3" custScaleX="138029" custScaleY="122488" custLinFactNeighborX="34190" custLinFactNeighborY="-279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145374-3AE2-4D82-A40F-A9B1D0A1A28A}" type="pres">
      <dgm:prSet presAssocID="{355BE5C9-0F87-49BB-A648-C6328ACFD4B9}" presName="gear1srcNode" presStyleLbl="node1" presStyleIdx="0" presStyleCnt="3"/>
      <dgm:spPr/>
      <dgm:t>
        <a:bodyPr/>
        <a:lstStyle/>
        <a:p>
          <a:endParaRPr lang="es-EC"/>
        </a:p>
      </dgm:t>
    </dgm:pt>
    <dgm:pt modelId="{F1359149-C739-4994-BB5F-00BB82DC6515}" type="pres">
      <dgm:prSet presAssocID="{355BE5C9-0F87-49BB-A648-C6328ACFD4B9}" presName="gear1dstNode" presStyleLbl="node1" presStyleIdx="0" presStyleCnt="3"/>
      <dgm:spPr/>
      <dgm:t>
        <a:bodyPr/>
        <a:lstStyle/>
        <a:p>
          <a:endParaRPr lang="es-EC"/>
        </a:p>
      </dgm:t>
    </dgm:pt>
    <dgm:pt modelId="{E976FCFE-7CE2-4A42-84DC-9BE113B3B920}" type="pres">
      <dgm:prSet presAssocID="{BA149D1E-2A12-430B-B762-52D2CC27EB9B}" presName="gear2" presStyleLbl="node1" presStyleIdx="1" presStyleCnt="3" custScaleX="199100" custScaleY="145920" custLinFactNeighborX="-17634" custLinFactNeighborY="2469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6ECFE0-5464-44CB-826A-FDF691E8BFFF}" type="pres">
      <dgm:prSet presAssocID="{BA149D1E-2A12-430B-B762-52D2CC27EB9B}" presName="gear2srcNode" presStyleLbl="node1" presStyleIdx="1" presStyleCnt="3"/>
      <dgm:spPr/>
      <dgm:t>
        <a:bodyPr/>
        <a:lstStyle/>
        <a:p>
          <a:endParaRPr lang="es-EC"/>
        </a:p>
      </dgm:t>
    </dgm:pt>
    <dgm:pt modelId="{6BAB5C6D-1BFA-4BD6-84D8-90BA61A5DDB6}" type="pres">
      <dgm:prSet presAssocID="{BA149D1E-2A12-430B-B762-52D2CC27EB9B}" presName="gear2dstNode" presStyleLbl="node1" presStyleIdx="1" presStyleCnt="3"/>
      <dgm:spPr/>
      <dgm:t>
        <a:bodyPr/>
        <a:lstStyle/>
        <a:p>
          <a:endParaRPr lang="es-EC"/>
        </a:p>
      </dgm:t>
    </dgm:pt>
    <dgm:pt modelId="{42282866-4130-42B9-8E91-FFE3E33C35AE}" type="pres">
      <dgm:prSet presAssocID="{7BCAD00C-B381-4DC4-BF28-C99693C0B600}" presName="gear3" presStyleLbl="node1" presStyleIdx="2" presStyleCnt="3" custScaleX="137645" custScaleY="120671" custLinFactNeighborX="8088" custLinFactNeighborY="5244"/>
      <dgm:spPr/>
      <dgm:t>
        <a:bodyPr/>
        <a:lstStyle/>
        <a:p>
          <a:endParaRPr lang="es-EC"/>
        </a:p>
      </dgm:t>
    </dgm:pt>
    <dgm:pt modelId="{9890AB28-CF96-4B41-BF55-2D25C46B9B40}" type="pres">
      <dgm:prSet presAssocID="{7BCAD00C-B381-4DC4-BF28-C99693C0B60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0EB28B-DE8C-464A-A367-EEAFF8A2336A}" type="pres">
      <dgm:prSet presAssocID="{7BCAD00C-B381-4DC4-BF28-C99693C0B600}" presName="gear3srcNode" presStyleLbl="node1" presStyleIdx="2" presStyleCnt="3"/>
      <dgm:spPr/>
      <dgm:t>
        <a:bodyPr/>
        <a:lstStyle/>
        <a:p>
          <a:endParaRPr lang="es-EC"/>
        </a:p>
      </dgm:t>
    </dgm:pt>
    <dgm:pt modelId="{3D0287B3-C995-4713-8159-9DAF0E009F58}" type="pres">
      <dgm:prSet presAssocID="{7BCAD00C-B381-4DC4-BF28-C99693C0B600}" presName="gear3dstNode" presStyleLbl="node1" presStyleIdx="2" presStyleCnt="3"/>
      <dgm:spPr/>
      <dgm:t>
        <a:bodyPr/>
        <a:lstStyle/>
        <a:p>
          <a:endParaRPr lang="es-EC"/>
        </a:p>
      </dgm:t>
    </dgm:pt>
    <dgm:pt modelId="{816E5995-B7DF-4869-B6C4-5E56CE717BE7}" type="pres">
      <dgm:prSet presAssocID="{7F8026C6-A7C2-4BD2-AFB5-47B16D2734A1}" presName="connector1" presStyleLbl="sibTrans2D1" presStyleIdx="0" presStyleCnt="3" custLinFactNeighborX="41561" custLinFactNeighborY="-3423"/>
      <dgm:spPr/>
      <dgm:t>
        <a:bodyPr/>
        <a:lstStyle/>
        <a:p>
          <a:endParaRPr lang="es-EC"/>
        </a:p>
      </dgm:t>
    </dgm:pt>
    <dgm:pt modelId="{179D9F21-3B5F-42D4-A26D-684170B3A4A9}" type="pres">
      <dgm:prSet presAssocID="{57A9237E-F0FC-400A-B7F7-F679ABC807C5}" presName="connector2" presStyleLbl="sibTrans2D1" presStyleIdx="1" presStyleCnt="3" custLinFactNeighborX="-34676" custLinFactNeighborY="-11661"/>
      <dgm:spPr/>
      <dgm:t>
        <a:bodyPr/>
        <a:lstStyle/>
        <a:p>
          <a:endParaRPr lang="es-EC"/>
        </a:p>
      </dgm:t>
    </dgm:pt>
    <dgm:pt modelId="{86FA55F4-7F08-4BEC-9CF7-5F2A7B900DE1}" type="pres">
      <dgm:prSet presAssocID="{7CDA5C7A-B4BB-4C3E-97DD-2D2606EE01BC}" presName="connector3" presStyleLbl="sibTrans2D1" presStyleIdx="2" presStyleCnt="3" custLinFactNeighborX="1880" custLinFactNeighborY="-7846"/>
      <dgm:spPr/>
      <dgm:t>
        <a:bodyPr/>
        <a:lstStyle/>
        <a:p>
          <a:endParaRPr lang="es-EC"/>
        </a:p>
      </dgm:t>
    </dgm:pt>
  </dgm:ptLst>
  <dgm:cxnLst>
    <dgm:cxn modelId="{E196C4D9-F08D-4E5F-8392-26B6A6F5E472}" srcId="{896776E6-E6D0-4F74-8DF5-1A99FFC1EE39}" destId="{7BCAD00C-B381-4DC4-BF28-C99693C0B600}" srcOrd="2" destOrd="0" parTransId="{2DA977C6-F0AD-48AD-A686-D881475A91AA}" sibTransId="{7CDA5C7A-B4BB-4C3E-97DD-2D2606EE01BC}"/>
    <dgm:cxn modelId="{43228F2D-C668-4B97-87C2-62AA63F57CFE}" type="presOf" srcId="{BA149D1E-2A12-430B-B762-52D2CC27EB9B}" destId="{E976FCFE-7CE2-4A42-84DC-9BE113B3B920}" srcOrd="0" destOrd="0" presId="urn:microsoft.com/office/officeart/2005/8/layout/gear1"/>
    <dgm:cxn modelId="{A45E3B71-0754-458A-8D8D-74B09D55BAB1}" type="presOf" srcId="{7BCAD00C-B381-4DC4-BF28-C99693C0B600}" destId="{9890AB28-CF96-4B41-BF55-2D25C46B9B40}" srcOrd="1" destOrd="0" presId="urn:microsoft.com/office/officeart/2005/8/layout/gear1"/>
    <dgm:cxn modelId="{C667D360-785A-4A9D-8460-EFD521E23AAC}" type="presOf" srcId="{355BE5C9-0F87-49BB-A648-C6328ACFD4B9}" destId="{037C6DE3-4E8A-4222-94C7-C9A10BBCC079}" srcOrd="0" destOrd="0" presId="urn:microsoft.com/office/officeart/2005/8/layout/gear1"/>
    <dgm:cxn modelId="{FF96DC80-60C9-4675-8131-D53E5EDD1FFC}" type="presOf" srcId="{7BCAD00C-B381-4DC4-BF28-C99693C0B600}" destId="{42282866-4130-42B9-8E91-FFE3E33C35AE}" srcOrd="0" destOrd="0" presId="urn:microsoft.com/office/officeart/2005/8/layout/gear1"/>
    <dgm:cxn modelId="{CF78ED4E-1716-4FCB-8429-5B14321A0825}" srcId="{896776E6-E6D0-4F74-8DF5-1A99FFC1EE39}" destId="{355BE5C9-0F87-49BB-A648-C6328ACFD4B9}" srcOrd="0" destOrd="0" parTransId="{89D2B36E-8FCA-48E8-910A-51120655F940}" sibTransId="{7F8026C6-A7C2-4BD2-AFB5-47B16D2734A1}"/>
    <dgm:cxn modelId="{D986FD05-A31C-409A-BA79-3DF831A30D45}" type="presOf" srcId="{BA149D1E-2A12-430B-B762-52D2CC27EB9B}" destId="{6BAB5C6D-1BFA-4BD6-84D8-90BA61A5DDB6}" srcOrd="2" destOrd="0" presId="urn:microsoft.com/office/officeart/2005/8/layout/gear1"/>
    <dgm:cxn modelId="{D8220B55-8EFF-4FA2-A4E5-2A29E70DF4AF}" type="presOf" srcId="{7CDA5C7A-B4BB-4C3E-97DD-2D2606EE01BC}" destId="{86FA55F4-7F08-4BEC-9CF7-5F2A7B900DE1}" srcOrd="0" destOrd="0" presId="urn:microsoft.com/office/officeart/2005/8/layout/gear1"/>
    <dgm:cxn modelId="{534B9249-2FFE-492C-A498-9AECA985540D}" srcId="{896776E6-E6D0-4F74-8DF5-1A99FFC1EE39}" destId="{BA149D1E-2A12-430B-B762-52D2CC27EB9B}" srcOrd="1" destOrd="0" parTransId="{53DE3F71-11DD-4ABF-8E38-8D7AA5DA38AC}" sibTransId="{57A9237E-F0FC-400A-B7F7-F679ABC807C5}"/>
    <dgm:cxn modelId="{9CAAB708-9C6C-4896-9365-CDD6F97F4997}" type="presOf" srcId="{355BE5C9-0F87-49BB-A648-C6328ACFD4B9}" destId="{E0145374-3AE2-4D82-A40F-A9B1D0A1A28A}" srcOrd="1" destOrd="0" presId="urn:microsoft.com/office/officeart/2005/8/layout/gear1"/>
    <dgm:cxn modelId="{90308B8D-599A-490E-BDD6-8241AD9FF5A5}" type="presOf" srcId="{7F8026C6-A7C2-4BD2-AFB5-47B16D2734A1}" destId="{816E5995-B7DF-4869-B6C4-5E56CE717BE7}" srcOrd="0" destOrd="0" presId="urn:microsoft.com/office/officeart/2005/8/layout/gear1"/>
    <dgm:cxn modelId="{DC86175A-E909-4172-B444-21188CFC0C41}" type="presOf" srcId="{7BCAD00C-B381-4DC4-BF28-C99693C0B600}" destId="{3D0287B3-C995-4713-8159-9DAF0E009F58}" srcOrd="3" destOrd="0" presId="urn:microsoft.com/office/officeart/2005/8/layout/gear1"/>
    <dgm:cxn modelId="{9D4F0AD2-058A-453F-A5AE-7FB571A962DF}" type="presOf" srcId="{57A9237E-F0FC-400A-B7F7-F679ABC807C5}" destId="{179D9F21-3B5F-42D4-A26D-684170B3A4A9}" srcOrd="0" destOrd="0" presId="urn:microsoft.com/office/officeart/2005/8/layout/gear1"/>
    <dgm:cxn modelId="{3768980A-4B21-43EC-B26D-B36E0A89284E}" type="presOf" srcId="{355BE5C9-0F87-49BB-A648-C6328ACFD4B9}" destId="{F1359149-C739-4994-BB5F-00BB82DC6515}" srcOrd="2" destOrd="0" presId="urn:microsoft.com/office/officeart/2005/8/layout/gear1"/>
    <dgm:cxn modelId="{3D40DAE0-56E8-47DA-8616-C8730B5DB58C}" type="presOf" srcId="{BA149D1E-2A12-430B-B762-52D2CC27EB9B}" destId="{5E6ECFE0-5464-44CB-826A-FDF691E8BFFF}" srcOrd="1" destOrd="0" presId="urn:microsoft.com/office/officeart/2005/8/layout/gear1"/>
    <dgm:cxn modelId="{EF35D9C1-7BC6-4E6C-8027-8E3AA9482EE5}" type="presOf" srcId="{896776E6-E6D0-4F74-8DF5-1A99FFC1EE39}" destId="{356CA550-56C9-4649-B4C7-D67AAC1059C0}" srcOrd="0" destOrd="0" presId="urn:microsoft.com/office/officeart/2005/8/layout/gear1"/>
    <dgm:cxn modelId="{55E0239A-221B-4950-979A-D63D8ED5E021}" type="presOf" srcId="{7BCAD00C-B381-4DC4-BF28-C99693C0B600}" destId="{640EB28B-DE8C-464A-A367-EEAFF8A2336A}" srcOrd="2" destOrd="0" presId="urn:microsoft.com/office/officeart/2005/8/layout/gear1"/>
    <dgm:cxn modelId="{1C184CC9-8FE0-412E-B14E-F52AC38A9042}" type="presParOf" srcId="{356CA550-56C9-4649-B4C7-D67AAC1059C0}" destId="{037C6DE3-4E8A-4222-94C7-C9A10BBCC079}" srcOrd="0" destOrd="0" presId="urn:microsoft.com/office/officeart/2005/8/layout/gear1"/>
    <dgm:cxn modelId="{254E7251-0913-46C8-9897-9ECF98BED1D9}" type="presParOf" srcId="{356CA550-56C9-4649-B4C7-D67AAC1059C0}" destId="{E0145374-3AE2-4D82-A40F-A9B1D0A1A28A}" srcOrd="1" destOrd="0" presId="urn:microsoft.com/office/officeart/2005/8/layout/gear1"/>
    <dgm:cxn modelId="{C5501A62-8217-49BB-8624-0F16B99248C8}" type="presParOf" srcId="{356CA550-56C9-4649-B4C7-D67AAC1059C0}" destId="{F1359149-C739-4994-BB5F-00BB82DC6515}" srcOrd="2" destOrd="0" presId="urn:microsoft.com/office/officeart/2005/8/layout/gear1"/>
    <dgm:cxn modelId="{19573538-1680-426C-B754-DAAA8A169B69}" type="presParOf" srcId="{356CA550-56C9-4649-B4C7-D67AAC1059C0}" destId="{E976FCFE-7CE2-4A42-84DC-9BE113B3B920}" srcOrd="3" destOrd="0" presId="urn:microsoft.com/office/officeart/2005/8/layout/gear1"/>
    <dgm:cxn modelId="{F10F4C26-949B-4F80-ACA4-FB1AC26A2C7B}" type="presParOf" srcId="{356CA550-56C9-4649-B4C7-D67AAC1059C0}" destId="{5E6ECFE0-5464-44CB-826A-FDF691E8BFFF}" srcOrd="4" destOrd="0" presId="urn:microsoft.com/office/officeart/2005/8/layout/gear1"/>
    <dgm:cxn modelId="{42BD6255-2CA6-49CE-9377-F57AE9ADA259}" type="presParOf" srcId="{356CA550-56C9-4649-B4C7-D67AAC1059C0}" destId="{6BAB5C6D-1BFA-4BD6-84D8-90BA61A5DDB6}" srcOrd="5" destOrd="0" presId="urn:microsoft.com/office/officeart/2005/8/layout/gear1"/>
    <dgm:cxn modelId="{E2A86B3D-21D5-4F0D-B452-48BA1F34A2B9}" type="presParOf" srcId="{356CA550-56C9-4649-B4C7-D67AAC1059C0}" destId="{42282866-4130-42B9-8E91-FFE3E33C35AE}" srcOrd="6" destOrd="0" presId="urn:microsoft.com/office/officeart/2005/8/layout/gear1"/>
    <dgm:cxn modelId="{F3309723-D292-4D47-9D8F-26EC5A26DBC7}" type="presParOf" srcId="{356CA550-56C9-4649-B4C7-D67AAC1059C0}" destId="{9890AB28-CF96-4B41-BF55-2D25C46B9B40}" srcOrd="7" destOrd="0" presId="urn:microsoft.com/office/officeart/2005/8/layout/gear1"/>
    <dgm:cxn modelId="{570EEAF9-C66B-42FC-B060-34B43F4AEC55}" type="presParOf" srcId="{356CA550-56C9-4649-B4C7-D67AAC1059C0}" destId="{640EB28B-DE8C-464A-A367-EEAFF8A2336A}" srcOrd="8" destOrd="0" presId="urn:microsoft.com/office/officeart/2005/8/layout/gear1"/>
    <dgm:cxn modelId="{B4EB9DFD-FAE9-4A35-955E-B3EAC34D2140}" type="presParOf" srcId="{356CA550-56C9-4649-B4C7-D67AAC1059C0}" destId="{3D0287B3-C995-4713-8159-9DAF0E009F58}" srcOrd="9" destOrd="0" presId="urn:microsoft.com/office/officeart/2005/8/layout/gear1"/>
    <dgm:cxn modelId="{03E780C4-3F2E-406D-98F3-34B59E825421}" type="presParOf" srcId="{356CA550-56C9-4649-B4C7-D67AAC1059C0}" destId="{816E5995-B7DF-4869-B6C4-5E56CE717BE7}" srcOrd="10" destOrd="0" presId="urn:microsoft.com/office/officeart/2005/8/layout/gear1"/>
    <dgm:cxn modelId="{5708A84E-5754-4385-8CD7-6E76C8D1B815}" type="presParOf" srcId="{356CA550-56C9-4649-B4C7-D67AAC1059C0}" destId="{179D9F21-3B5F-42D4-A26D-684170B3A4A9}" srcOrd="11" destOrd="0" presId="urn:microsoft.com/office/officeart/2005/8/layout/gear1"/>
    <dgm:cxn modelId="{3E96AF9B-8284-482B-8563-3D9D20CD1347}" type="presParOf" srcId="{356CA550-56C9-4649-B4C7-D67AAC1059C0}" destId="{86FA55F4-7F08-4BEC-9CF7-5F2A7B900DE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675F81-C890-42A6-96AB-D3750FEA8827}" type="doc">
      <dgm:prSet loTypeId="urn:microsoft.com/office/officeart/2005/8/layout/h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941315B-3E7B-4087-8350-EE583F308255}">
      <dgm:prSet phldrT="[Texto]"/>
      <dgm:spPr/>
      <dgm:t>
        <a:bodyPr/>
        <a:lstStyle/>
        <a:p>
          <a:r>
            <a:rPr lang="es-EC" dirty="0" smtClean="0"/>
            <a:t>Preguntas</a:t>
          </a:r>
          <a:endParaRPr lang="es-EC" dirty="0"/>
        </a:p>
      </dgm:t>
    </dgm:pt>
    <dgm:pt modelId="{C4FDA8CD-6DC4-4897-9B4F-8D00E2E8DD79}" type="parTrans" cxnId="{2C48B04C-51D8-41E1-9C5A-0FB749CB51CE}">
      <dgm:prSet/>
      <dgm:spPr/>
      <dgm:t>
        <a:bodyPr/>
        <a:lstStyle/>
        <a:p>
          <a:endParaRPr lang="es-EC"/>
        </a:p>
      </dgm:t>
    </dgm:pt>
    <dgm:pt modelId="{A4F87FBA-D3B1-4182-8FC0-92300B8037AD}" type="sibTrans" cxnId="{2C48B04C-51D8-41E1-9C5A-0FB749CB51CE}">
      <dgm:prSet/>
      <dgm:spPr/>
      <dgm:t>
        <a:bodyPr/>
        <a:lstStyle/>
        <a:p>
          <a:endParaRPr lang="es-EC"/>
        </a:p>
      </dgm:t>
    </dgm:pt>
    <dgm:pt modelId="{33C576DF-49A7-418B-AF8F-25970E7A4BEF}">
      <dgm:prSet phldrT="[Texto]"/>
      <dgm:spPr/>
      <dgm:t>
        <a:bodyPr/>
        <a:lstStyle/>
        <a:p>
          <a:r>
            <a:rPr lang="es-MX" i="1" dirty="0" smtClean="0"/>
            <a:t>1</a:t>
          </a:r>
          <a:r>
            <a:rPr lang="es-EC" i="1" dirty="0" smtClean="0"/>
            <a:t>) ¿Este proceso contribuye a los requerimientos de la empresa para poder atender las necesidades del cliente? </a:t>
          </a:r>
          <a:endParaRPr lang="es-EC" dirty="0"/>
        </a:p>
      </dgm:t>
    </dgm:pt>
    <dgm:pt modelId="{D888D8B6-53B6-45A0-A4A7-D91444B7909D}" type="parTrans" cxnId="{1D14243D-64C3-4AD7-84C4-ED0C9C9019D3}">
      <dgm:prSet/>
      <dgm:spPr/>
      <dgm:t>
        <a:bodyPr/>
        <a:lstStyle/>
        <a:p>
          <a:endParaRPr lang="es-EC"/>
        </a:p>
      </dgm:t>
    </dgm:pt>
    <dgm:pt modelId="{D20A76F7-2D1A-4B68-A374-89A4D64EE0BF}" type="sibTrans" cxnId="{1D14243D-64C3-4AD7-84C4-ED0C9C9019D3}">
      <dgm:prSet/>
      <dgm:spPr/>
      <dgm:t>
        <a:bodyPr/>
        <a:lstStyle/>
        <a:p>
          <a:endParaRPr lang="es-EC"/>
        </a:p>
      </dgm:t>
    </dgm:pt>
    <dgm:pt modelId="{4749B092-AC98-475B-9885-3017DD816B24}">
      <dgm:prSet/>
      <dgm:spPr/>
      <dgm:t>
        <a:bodyPr/>
        <a:lstStyle/>
        <a:p>
          <a:r>
            <a:rPr lang="es-EC" i="1" dirty="0" smtClean="0"/>
            <a:t>2) ¿Si se mejora este proceso, se reduce en tiempos y costos? </a:t>
          </a:r>
          <a:endParaRPr lang="es-EC" dirty="0"/>
        </a:p>
      </dgm:t>
    </dgm:pt>
    <dgm:pt modelId="{4FCD80EB-4209-4E37-8494-E3AA69E99AF1}" type="parTrans" cxnId="{DD10150F-986A-4638-9D7D-C3C6ADEDF2A8}">
      <dgm:prSet/>
      <dgm:spPr/>
      <dgm:t>
        <a:bodyPr/>
        <a:lstStyle/>
        <a:p>
          <a:endParaRPr lang="es-EC"/>
        </a:p>
      </dgm:t>
    </dgm:pt>
    <dgm:pt modelId="{367DC086-4D76-4470-B03C-F51E0C19CA4D}" type="sibTrans" cxnId="{DD10150F-986A-4638-9D7D-C3C6ADEDF2A8}">
      <dgm:prSet/>
      <dgm:spPr/>
      <dgm:t>
        <a:bodyPr/>
        <a:lstStyle/>
        <a:p>
          <a:endParaRPr lang="es-EC"/>
        </a:p>
      </dgm:t>
    </dgm:pt>
    <dgm:pt modelId="{07C70674-3424-4347-819E-245080BDEFF2}">
      <dgm:prSet/>
      <dgm:spPr/>
      <dgm:t>
        <a:bodyPr/>
        <a:lstStyle/>
        <a:p>
          <a:r>
            <a:rPr lang="es-EC" i="1" dirty="0" smtClean="0"/>
            <a:t>3) ¿Si se mejora este proceso, mejorará la imagen y el posicionamiento de la empresa? </a:t>
          </a:r>
          <a:endParaRPr lang="es-EC" dirty="0"/>
        </a:p>
      </dgm:t>
    </dgm:pt>
    <dgm:pt modelId="{5F948FA9-CC02-44FD-9C0F-69B84FA81080}" type="parTrans" cxnId="{BE12A5CC-E993-4138-89A0-65125060CB6D}">
      <dgm:prSet/>
      <dgm:spPr/>
      <dgm:t>
        <a:bodyPr/>
        <a:lstStyle/>
        <a:p>
          <a:endParaRPr lang="es-EC"/>
        </a:p>
      </dgm:t>
    </dgm:pt>
    <dgm:pt modelId="{D20DAE3F-A2A8-4523-9A10-0279A425C462}" type="sibTrans" cxnId="{BE12A5CC-E993-4138-89A0-65125060CB6D}">
      <dgm:prSet/>
      <dgm:spPr/>
      <dgm:t>
        <a:bodyPr/>
        <a:lstStyle/>
        <a:p>
          <a:endParaRPr lang="es-EC"/>
        </a:p>
      </dgm:t>
    </dgm:pt>
    <dgm:pt modelId="{B4E8EB9B-405F-441A-8EBE-256E35EB2C94}">
      <dgm:prSet/>
      <dgm:spPr/>
      <dgm:t>
        <a:bodyPr/>
        <a:lstStyle/>
        <a:p>
          <a:r>
            <a:rPr lang="es-EC" i="1" dirty="0" smtClean="0"/>
            <a:t>4) ¿Este proceso genera valor al cliente? </a:t>
          </a:r>
          <a:endParaRPr lang="es-EC" dirty="0"/>
        </a:p>
      </dgm:t>
    </dgm:pt>
    <dgm:pt modelId="{58BB3253-3756-419F-AC61-4B565A3F9454}" type="parTrans" cxnId="{8C19D695-5812-4C56-BAC2-2CA99BAE6C3D}">
      <dgm:prSet/>
      <dgm:spPr/>
      <dgm:t>
        <a:bodyPr/>
        <a:lstStyle/>
        <a:p>
          <a:endParaRPr lang="es-EC"/>
        </a:p>
      </dgm:t>
    </dgm:pt>
    <dgm:pt modelId="{0F12DD22-2487-4742-B34C-414382051554}" type="sibTrans" cxnId="{8C19D695-5812-4C56-BAC2-2CA99BAE6C3D}">
      <dgm:prSet/>
      <dgm:spPr/>
      <dgm:t>
        <a:bodyPr/>
        <a:lstStyle/>
        <a:p>
          <a:endParaRPr lang="es-EC"/>
        </a:p>
      </dgm:t>
    </dgm:pt>
    <dgm:pt modelId="{51E00FE8-1EEB-468D-885D-9340DC6DFC3A}">
      <dgm:prSet/>
      <dgm:spPr/>
      <dgm:t>
        <a:bodyPr/>
        <a:lstStyle/>
        <a:p>
          <a:r>
            <a:rPr lang="es-EC" i="1" dirty="0" smtClean="0"/>
            <a:t>5) ¿Considera que este proceso tiene algún tipo de problema? </a:t>
          </a:r>
          <a:endParaRPr lang="es-EC" dirty="0"/>
        </a:p>
      </dgm:t>
    </dgm:pt>
    <dgm:pt modelId="{54C8A43C-6FE1-4BB7-92C4-9DA8273A58E8}" type="parTrans" cxnId="{1FEA40BD-A25C-47E8-93FE-E25B80A7FAFF}">
      <dgm:prSet/>
      <dgm:spPr/>
      <dgm:t>
        <a:bodyPr/>
        <a:lstStyle/>
        <a:p>
          <a:endParaRPr lang="es-EC"/>
        </a:p>
      </dgm:t>
    </dgm:pt>
    <dgm:pt modelId="{165C79CE-DB4D-4000-8C7E-B6DC82C1D752}" type="sibTrans" cxnId="{1FEA40BD-A25C-47E8-93FE-E25B80A7FAFF}">
      <dgm:prSet/>
      <dgm:spPr/>
      <dgm:t>
        <a:bodyPr/>
        <a:lstStyle/>
        <a:p>
          <a:endParaRPr lang="es-EC"/>
        </a:p>
      </dgm:t>
    </dgm:pt>
    <dgm:pt modelId="{A7DC26DF-FA2E-4DB4-A425-E2D8ACB0BF61}" type="pres">
      <dgm:prSet presAssocID="{D2675F81-C890-42A6-96AB-D3750FEA88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768BFCA-DD9A-433B-9FAF-36EB42FE8BD0}" type="pres">
      <dgm:prSet presAssocID="{7941315B-3E7B-4087-8350-EE583F308255}" presName="composite" presStyleCnt="0"/>
      <dgm:spPr/>
    </dgm:pt>
    <dgm:pt modelId="{9498DE6F-F126-439E-96F5-BC44DE625702}" type="pres">
      <dgm:prSet presAssocID="{7941315B-3E7B-4087-8350-EE583F30825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65CFFC-CD77-4E11-989B-F19554A3A574}" type="pres">
      <dgm:prSet presAssocID="{7941315B-3E7B-4087-8350-EE583F30825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48B04C-51D8-41E1-9C5A-0FB749CB51CE}" srcId="{D2675F81-C890-42A6-96AB-D3750FEA8827}" destId="{7941315B-3E7B-4087-8350-EE583F308255}" srcOrd="0" destOrd="0" parTransId="{C4FDA8CD-6DC4-4897-9B4F-8D00E2E8DD79}" sibTransId="{A4F87FBA-D3B1-4182-8FC0-92300B8037AD}"/>
    <dgm:cxn modelId="{DF261559-912C-47E2-BC50-5829CB87F19E}" type="presOf" srcId="{B4E8EB9B-405F-441A-8EBE-256E35EB2C94}" destId="{FE65CFFC-CD77-4E11-989B-F19554A3A574}" srcOrd="0" destOrd="3" presId="urn:microsoft.com/office/officeart/2005/8/layout/hList1"/>
    <dgm:cxn modelId="{7E7932C9-5031-4D18-87A8-0070C7090FC9}" type="presOf" srcId="{4749B092-AC98-475B-9885-3017DD816B24}" destId="{FE65CFFC-CD77-4E11-989B-F19554A3A574}" srcOrd="0" destOrd="1" presId="urn:microsoft.com/office/officeart/2005/8/layout/hList1"/>
    <dgm:cxn modelId="{1D14243D-64C3-4AD7-84C4-ED0C9C9019D3}" srcId="{7941315B-3E7B-4087-8350-EE583F308255}" destId="{33C576DF-49A7-418B-AF8F-25970E7A4BEF}" srcOrd="0" destOrd="0" parTransId="{D888D8B6-53B6-45A0-A4A7-D91444B7909D}" sibTransId="{D20A76F7-2D1A-4B68-A374-89A4D64EE0BF}"/>
    <dgm:cxn modelId="{B8641DC6-8AB2-475B-B505-361ADB805725}" type="presOf" srcId="{33C576DF-49A7-418B-AF8F-25970E7A4BEF}" destId="{FE65CFFC-CD77-4E11-989B-F19554A3A574}" srcOrd="0" destOrd="0" presId="urn:microsoft.com/office/officeart/2005/8/layout/hList1"/>
    <dgm:cxn modelId="{BE12A5CC-E993-4138-89A0-65125060CB6D}" srcId="{7941315B-3E7B-4087-8350-EE583F308255}" destId="{07C70674-3424-4347-819E-245080BDEFF2}" srcOrd="2" destOrd="0" parTransId="{5F948FA9-CC02-44FD-9C0F-69B84FA81080}" sibTransId="{D20DAE3F-A2A8-4523-9A10-0279A425C462}"/>
    <dgm:cxn modelId="{1FEA40BD-A25C-47E8-93FE-E25B80A7FAFF}" srcId="{7941315B-3E7B-4087-8350-EE583F308255}" destId="{51E00FE8-1EEB-468D-885D-9340DC6DFC3A}" srcOrd="4" destOrd="0" parTransId="{54C8A43C-6FE1-4BB7-92C4-9DA8273A58E8}" sibTransId="{165C79CE-DB4D-4000-8C7E-B6DC82C1D752}"/>
    <dgm:cxn modelId="{3B810BD6-14E5-48DB-BD28-F12EB6C5ADDD}" type="presOf" srcId="{D2675F81-C890-42A6-96AB-D3750FEA8827}" destId="{A7DC26DF-FA2E-4DB4-A425-E2D8ACB0BF61}" srcOrd="0" destOrd="0" presId="urn:microsoft.com/office/officeart/2005/8/layout/hList1"/>
    <dgm:cxn modelId="{05054439-7F1E-4999-AEE7-4D54CF60E46A}" type="presOf" srcId="{7941315B-3E7B-4087-8350-EE583F308255}" destId="{9498DE6F-F126-439E-96F5-BC44DE625702}" srcOrd="0" destOrd="0" presId="urn:microsoft.com/office/officeart/2005/8/layout/hList1"/>
    <dgm:cxn modelId="{DD10150F-986A-4638-9D7D-C3C6ADEDF2A8}" srcId="{7941315B-3E7B-4087-8350-EE583F308255}" destId="{4749B092-AC98-475B-9885-3017DD816B24}" srcOrd="1" destOrd="0" parTransId="{4FCD80EB-4209-4E37-8494-E3AA69E99AF1}" sibTransId="{367DC086-4D76-4470-B03C-F51E0C19CA4D}"/>
    <dgm:cxn modelId="{8C19D695-5812-4C56-BAC2-2CA99BAE6C3D}" srcId="{7941315B-3E7B-4087-8350-EE583F308255}" destId="{B4E8EB9B-405F-441A-8EBE-256E35EB2C94}" srcOrd="3" destOrd="0" parTransId="{58BB3253-3756-419F-AC61-4B565A3F9454}" sibTransId="{0F12DD22-2487-4742-B34C-414382051554}"/>
    <dgm:cxn modelId="{9532659D-57F2-4A3F-BD51-A1A13360530D}" type="presOf" srcId="{07C70674-3424-4347-819E-245080BDEFF2}" destId="{FE65CFFC-CD77-4E11-989B-F19554A3A574}" srcOrd="0" destOrd="2" presId="urn:microsoft.com/office/officeart/2005/8/layout/hList1"/>
    <dgm:cxn modelId="{4A7A8746-B9BA-433E-AE08-53CEB19795A4}" type="presOf" srcId="{51E00FE8-1EEB-468D-885D-9340DC6DFC3A}" destId="{FE65CFFC-CD77-4E11-989B-F19554A3A574}" srcOrd="0" destOrd="4" presId="urn:microsoft.com/office/officeart/2005/8/layout/hList1"/>
    <dgm:cxn modelId="{727BAEAF-50A4-4DD6-BF7C-BD2D7283C461}" type="presParOf" srcId="{A7DC26DF-FA2E-4DB4-A425-E2D8ACB0BF61}" destId="{D768BFCA-DD9A-433B-9FAF-36EB42FE8BD0}" srcOrd="0" destOrd="0" presId="urn:microsoft.com/office/officeart/2005/8/layout/hList1"/>
    <dgm:cxn modelId="{DD1F6B0A-A0D8-4986-B37C-D64AE1BF24B0}" type="presParOf" srcId="{D768BFCA-DD9A-433B-9FAF-36EB42FE8BD0}" destId="{9498DE6F-F126-439E-96F5-BC44DE625702}" srcOrd="0" destOrd="0" presId="urn:microsoft.com/office/officeart/2005/8/layout/hList1"/>
    <dgm:cxn modelId="{2B1E1B27-1E3D-42FB-B6E4-A15D7F3F73ED}" type="presParOf" srcId="{D768BFCA-DD9A-433B-9FAF-36EB42FE8BD0}" destId="{FE65CFFC-CD77-4E11-989B-F19554A3A5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5047D-385E-4B84-AACD-15AA615F7207}">
      <dsp:nvSpPr>
        <dsp:cNvPr id="0" name=""/>
        <dsp:cNvSpPr/>
      </dsp:nvSpPr>
      <dsp:spPr>
        <a:xfrm rot="10800000">
          <a:off x="1751848" y="0"/>
          <a:ext cx="5067300" cy="154059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35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Es una empresa que lleva varios años en el  mercado ecuatoriano de bebidas alcohólicas, elaborando y comercializando  licores nacionales</a:t>
          </a:r>
          <a:endParaRPr lang="es-EC" sz="2000" b="1" kern="1200" dirty="0"/>
        </a:p>
      </dsp:txBody>
      <dsp:txXfrm rot="10800000">
        <a:off x="2136996" y="0"/>
        <a:ext cx="4682152" cy="1540594"/>
      </dsp:txXfrm>
    </dsp:sp>
    <dsp:sp modelId="{95CE7CC4-47EC-4DA5-AD33-E43597B6A805}">
      <dsp:nvSpPr>
        <dsp:cNvPr id="0" name=""/>
        <dsp:cNvSpPr/>
      </dsp:nvSpPr>
      <dsp:spPr>
        <a:xfrm>
          <a:off x="891201" y="1537"/>
          <a:ext cx="1540594" cy="154059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5946C-C6C9-4731-B60B-EE0B1130E158}">
      <dsp:nvSpPr>
        <dsp:cNvPr id="0" name=""/>
        <dsp:cNvSpPr/>
      </dsp:nvSpPr>
      <dsp:spPr>
        <a:xfrm rot="10800000">
          <a:off x="2552699" y="1974927"/>
          <a:ext cx="5067300" cy="1540594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35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Los productos que elabora, son el Ron San Jorge en diferentes presentaciones y el Vodka Petrov</a:t>
          </a:r>
          <a:endParaRPr lang="es-EC" sz="2000" b="1" kern="1200" dirty="0"/>
        </a:p>
      </dsp:txBody>
      <dsp:txXfrm rot="10800000">
        <a:off x="2937847" y="1974927"/>
        <a:ext cx="4682152" cy="1540594"/>
      </dsp:txXfrm>
    </dsp:sp>
    <dsp:sp modelId="{906FB594-FEE0-4C2B-81CF-73A51DA6EB59}">
      <dsp:nvSpPr>
        <dsp:cNvPr id="0" name=""/>
        <dsp:cNvSpPr/>
      </dsp:nvSpPr>
      <dsp:spPr>
        <a:xfrm>
          <a:off x="1967876" y="2016230"/>
          <a:ext cx="1540594" cy="154059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0D3B3-1053-40D9-9458-AE44560CB0D8}">
      <dsp:nvSpPr>
        <dsp:cNvPr id="0" name=""/>
        <dsp:cNvSpPr/>
      </dsp:nvSpPr>
      <dsp:spPr>
        <a:xfrm rot="10800000">
          <a:off x="1661498" y="4002484"/>
          <a:ext cx="5067300" cy="1540594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35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La empresa está ubicada en la provincia de Pichincha ciudad  de Quito,  en el sector del Valle de los Chillos</a:t>
          </a:r>
          <a:endParaRPr lang="es-EC" sz="2000" b="1" kern="1200" dirty="0"/>
        </a:p>
      </dsp:txBody>
      <dsp:txXfrm rot="10800000">
        <a:off x="2046646" y="4002484"/>
        <a:ext cx="4682152" cy="1540594"/>
      </dsp:txXfrm>
    </dsp:sp>
    <dsp:sp modelId="{99FEFA00-01EA-42D5-8EA3-6599C81E4093}">
      <dsp:nvSpPr>
        <dsp:cNvPr id="0" name=""/>
        <dsp:cNvSpPr/>
      </dsp:nvSpPr>
      <dsp:spPr>
        <a:xfrm>
          <a:off x="891201" y="4002484"/>
          <a:ext cx="1540594" cy="154059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8C591-86D4-4B0F-A737-BCC8747FEFAA}">
      <dsp:nvSpPr>
        <dsp:cNvPr id="0" name=""/>
        <dsp:cNvSpPr/>
      </dsp:nvSpPr>
      <dsp:spPr>
        <a:xfrm>
          <a:off x="3291839" y="540"/>
          <a:ext cx="4937760" cy="21067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Se toma en cuenta los gastos mensuales y anuales que se generan dentro de la empresa.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Costo de operación por minuto:                       </a:t>
          </a:r>
          <a:r>
            <a:rPr lang="es-MX" sz="1600" b="1" u="sng" kern="1200" dirty="0" smtClean="0"/>
            <a:t>	</a:t>
          </a:r>
          <a:r>
            <a:rPr lang="es-MX" sz="1600" u="sng" kern="1200" dirty="0" smtClean="0"/>
            <a:t>Costo Total Anual de Operación                                     </a:t>
          </a:r>
          <a:r>
            <a:rPr lang="es-MX" sz="1600" kern="1200" dirty="0" smtClean="0"/>
            <a:t>12 meses * 30 días * 24 horas * 60 minutos</a:t>
          </a:r>
          <a:endParaRPr lang="es-EC" sz="1600" kern="1200" dirty="0"/>
        </a:p>
      </dsp:txBody>
      <dsp:txXfrm>
        <a:off x="3291839" y="263890"/>
        <a:ext cx="4147711" cy="1580097"/>
      </dsp:txXfrm>
    </dsp:sp>
    <dsp:sp modelId="{4C927DDC-2E1D-4E89-832C-2B82DA757A2C}">
      <dsp:nvSpPr>
        <dsp:cNvPr id="0" name=""/>
        <dsp:cNvSpPr/>
      </dsp:nvSpPr>
      <dsp:spPr>
        <a:xfrm>
          <a:off x="0" y="540"/>
          <a:ext cx="3291840" cy="21067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Costos Operacionales</a:t>
          </a:r>
          <a:endParaRPr lang="es-EC" sz="3600" kern="1200" dirty="0"/>
        </a:p>
      </dsp:txBody>
      <dsp:txXfrm>
        <a:off x="102845" y="103385"/>
        <a:ext cx="3086150" cy="1901107"/>
      </dsp:txXfrm>
    </dsp:sp>
    <dsp:sp modelId="{FDD9F9FF-EAED-4FA5-9EBC-3FE18D7D2B5D}">
      <dsp:nvSpPr>
        <dsp:cNvPr id="0" name=""/>
        <dsp:cNvSpPr/>
      </dsp:nvSpPr>
      <dsp:spPr>
        <a:xfrm>
          <a:off x="3291839" y="2318017"/>
          <a:ext cx="4937760" cy="21067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Para determinar los costos del personal se va a considerar todos los pagos que la empresa realiza a todos sus colaboradores.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Costo de personal por minuto</a:t>
          </a:r>
          <a:r>
            <a:rPr lang="es-MX" sz="1600" b="1" u="sng" kern="1200" dirty="0" smtClean="0"/>
            <a:t>: </a:t>
          </a:r>
          <a:r>
            <a:rPr lang="es-MX" sz="1600" u="sng" kern="1200" dirty="0" smtClean="0"/>
            <a:t>                                          		</a:t>
          </a:r>
          <a:r>
            <a:rPr lang="es-MX" sz="1600" u="sng" kern="1200" dirty="0" smtClean="0">
              <a:effectLst/>
            </a:rPr>
            <a:t>Costo Total Anual     	   </a:t>
          </a:r>
          <a:r>
            <a:rPr lang="es-MX" sz="1600" u="sng" kern="1200" dirty="0" smtClean="0"/>
            <a:t> </a:t>
          </a:r>
          <a:r>
            <a:rPr lang="es-MX" sz="1600" u="none" kern="1200" dirty="0" smtClean="0"/>
            <a:t>                                  </a:t>
          </a:r>
          <a:r>
            <a:rPr lang="es-MX" sz="1600" kern="1200" dirty="0" smtClean="0"/>
            <a:t>12 meses * </a:t>
          </a:r>
          <a:r>
            <a:rPr lang="es-MX" sz="1600" kern="1200" dirty="0" smtClean="0"/>
            <a:t>22 </a:t>
          </a:r>
          <a:r>
            <a:rPr lang="es-MX" sz="1600" kern="1200" dirty="0" smtClean="0"/>
            <a:t>días * </a:t>
          </a:r>
          <a:r>
            <a:rPr lang="es-MX" sz="1600" kern="1200" dirty="0" smtClean="0"/>
            <a:t>8 </a:t>
          </a:r>
          <a:r>
            <a:rPr lang="es-MX" sz="1600" kern="1200" dirty="0" smtClean="0"/>
            <a:t>horas * 60 minutos</a:t>
          </a:r>
          <a:endParaRPr lang="es-EC" sz="1600" kern="1200" dirty="0"/>
        </a:p>
      </dsp:txBody>
      <dsp:txXfrm>
        <a:off x="3291839" y="2581367"/>
        <a:ext cx="4147711" cy="1580097"/>
      </dsp:txXfrm>
    </dsp:sp>
    <dsp:sp modelId="{2CA25291-487B-4C97-80F8-FE4D4D724468}">
      <dsp:nvSpPr>
        <dsp:cNvPr id="0" name=""/>
        <dsp:cNvSpPr/>
      </dsp:nvSpPr>
      <dsp:spPr>
        <a:xfrm>
          <a:off x="0" y="2318017"/>
          <a:ext cx="3291840" cy="210679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Costo de Personal</a:t>
          </a:r>
          <a:endParaRPr lang="es-EC" sz="3600" kern="1200" dirty="0"/>
        </a:p>
      </dsp:txBody>
      <dsp:txXfrm>
        <a:off x="102845" y="2420862"/>
        <a:ext cx="3086150" cy="19011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7AACB-71E4-465E-87DB-9EDCE81D1F53}">
      <dsp:nvSpPr>
        <dsp:cNvPr id="0" name=""/>
        <dsp:cNvSpPr/>
      </dsp:nvSpPr>
      <dsp:spPr>
        <a:xfrm rot="5400000">
          <a:off x="-185785" y="191522"/>
          <a:ext cx="1238567" cy="86699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1</a:t>
          </a:r>
          <a:endParaRPr lang="es-EC" sz="3200" kern="1200" dirty="0"/>
        </a:p>
      </dsp:txBody>
      <dsp:txXfrm rot="-5400000">
        <a:off x="1" y="439236"/>
        <a:ext cx="866997" cy="371570"/>
      </dsp:txXfrm>
    </dsp:sp>
    <dsp:sp modelId="{0D62930C-8608-4C91-BF2D-6E95E79D469A}">
      <dsp:nvSpPr>
        <dsp:cNvPr id="0" name=""/>
        <dsp:cNvSpPr/>
      </dsp:nvSpPr>
      <dsp:spPr>
        <a:xfrm rot="5400000">
          <a:off x="4145552" y="-3272818"/>
          <a:ext cx="805492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No existe un adecuado control de calidad, lo que puede afectar a la imagen y al producto de la empresa.</a:t>
          </a:r>
          <a:endParaRPr lang="es-EC" sz="1600" kern="1200" dirty="0"/>
        </a:p>
      </dsp:txBody>
      <dsp:txXfrm rot="-5400000">
        <a:off x="866998" y="45057"/>
        <a:ext cx="7323281" cy="726850"/>
      </dsp:txXfrm>
    </dsp:sp>
    <dsp:sp modelId="{A22C15A3-4378-4B43-BBC3-E870DA9EE0CD}">
      <dsp:nvSpPr>
        <dsp:cNvPr id="0" name=""/>
        <dsp:cNvSpPr/>
      </dsp:nvSpPr>
      <dsp:spPr>
        <a:xfrm rot="5400000">
          <a:off x="-185785" y="1283495"/>
          <a:ext cx="1238567" cy="866997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2</a:t>
          </a:r>
          <a:endParaRPr lang="es-EC" sz="3200" kern="1200" dirty="0"/>
        </a:p>
      </dsp:txBody>
      <dsp:txXfrm rot="-5400000">
        <a:off x="1" y="1531209"/>
        <a:ext cx="866997" cy="371570"/>
      </dsp:txXfrm>
    </dsp:sp>
    <dsp:sp modelId="{C3E6C1F9-8D1A-41AA-80CA-A2F727AE46F8}">
      <dsp:nvSpPr>
        <dsp:cNvPr id="0" name=""/>
        <dsp:cNvSpPr/>
      </dsp:nvSpPr>
      <dsp:spPr>
        <a:xfrm rot="5400000">
          <a:off x="4145764" y="-2181056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La mayoría de los procesos se realiza de forma verbal y no son documentados.</a:t>
          </a:r>
          <a:endParaRPr lang="es-EC" sz="1600" kern="1200" dirty="0"/>
        </a:p>
      </dsp:txBody>
      <dsp:txXfrm rot="-5400000">
        <a:off x="866997" y="1137011"/>
        <a:ext cx="7323302" cy="726468"/>
      </dsp:txXfrm>
    </dsp:sp>
    <dsp:sp modelId="{5850762E-FB5C-4627-A7A9-E5A9DA978CF5}">
      <dsp:nvSpPr>
        <dsp:cNvPr id="0" name=""/>
        <dsp:cNvSpPr/>
      </dsp:nvSpPr>
      <dsp:spPr>
        <a:xfrm rot="5400000">
          <a:off x="-185785" y="2375469"/>
          <a:ext cx="1238567" cy="866997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3</a:t>
          </a:r>
          <a:endParaRPr lang="es-EC" sz="3200" kern="1200" dirty="0"/>
        </a:p>
      </dsp:txBody>
      <dsp:txXfrm rot="-5400000">
        <a:off x="1" y="2623183"/>
        <a:ext cx="866997" cy="371570"/>
      </dsp:txXfrm>
    </dsp:sp>
    <dsp:sp modelId="{24A02E31-33A8-4F33-A391-DDA6DEC79DB2}">
      <dsp:nvSpPr>
        <dsp:cNvPr id="0" name=""/>
        <dsp:cNvSpPr/>
      </dsp:nvSpPr>
      <dsp:spPr>
        <a:xfrm rot="5400000">
          <a:off x="4145764" y="-1089082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  <a:p>
          <a:pPr marL="342900" lvl="2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smtClean="0"/>
            <a:t>No se reporta de forma inmediata las novedades encontradas al momento de ejecutar los procesos.</a:t>
          </a:r>
          <a:endParaRPr lang="es-EC" sz="1600" kern="120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</dsp:txBody>
      <dsp:txXfrm rot="-5400000">
        <a:off x="866997" y="2228985"/>
        <a:ext cx="7323302" cy="726468"/>
      </dsp:txXfrm>
    </dsp:sp>
    <dsp:sp modelId="{9EE53C3C-A9ED-444F-A677-DABD00C3FB7D}">
      <dsp:nvSpPr>
        <dsp:cNvPr id="0" name=""/>
        <dsp:cNvSpPr/>
      </dsp:nvSpPr>
      <dsp:spPr>
        <a:xfrm rot="5400000">
          <a:off x="-185785" y="3467443"/>
          <a:ext cx="1238567" cy="866997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4</a:t>
          </a:r>
          <a:endParaRPr lang="es-EC" sz="3200" kern="1200" dirty="0"/>
        </a:p>
      </dsp:txBody>
      <dsp:txXfrm rot="-5400000">
        <a:off x="1" y="3715157"/>
        <a:ext cx="866997" cy="371570"/>
      </dsp:txXfrm>
    </dsp:sp>
    <dsp:sp modelId="{D5EAAA27-6C5B-402D-A092-4C3B5780D669}">
      <dsp:nvSpPr>
        <dsp:cNvPr id="0" name=""/>
        <dsp:cNvSpPr/>
      </dsp:nvSpPr>
      <dsp:spPr>
        <a:xfrm rot="5400000">
          <a:off x="4145764" y="2891"/>
          <a:ext cx="805068" cy="73626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 dirty="0"/>
        </a:p>
        <a:p>
          <a:pPr marL="342900" lvl="2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No se dispone de un adecuado registro de información, y eso ocasiona que se extravíe la información.</a:t>
          </a:r>
          <a:endParaRPr lang="es-EC" sz="1600" kern="1200" dirty="0"/>
        </a:p>
      </dsp:txBody>
      <dsp:txXfrm rot="-5400000">
        <a:off x="866997" y="3320958"/>
        <a:ext cx="7323302" cy="7264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F0958-B718-4C87-B8C2-6D88C8004ED0}">
      <dsp:nvSpPr>
        <dsp:cNvPr id="0" name=""/>
        <dsp:cNvSpPr/>
      </dsp:nvSpPr>
      <dsp:spPr>
        <a:xfrm rot="5400000">
          <a:off x="-228010" y="229009"/>
          <a:ext cx="1520069" cy="106404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5</a:t>
          </a:r>
          <a:endParaRPr lang="es-EC" sz="2900" kern="1200" dirty="0"/>
        </a:p>
      </dsp:txBody>
      <dsp:txXfrm rot="-5400000">
        <a:off x="1" y="533022"/>
        <a:ext cx="1064048" cy="456021"/>
      </dsp:txXfrm>
    </dsp:sp>
    <dsp:sp modelId="{B516B195-EE0D-4BC4-8211-43002BC7951E}">
      <dsp:nvSpPr>
        <dsp:cNvPr id="0" name=""/>
        <dsp:cNvSpPr/>
      </dsp:nvSpPr>
      <dsp:spPr>
        <a:xfrm rot="5400000">
          <a:off x="4152801" y="-3087754"/>
          <a:ext cx="988045" cy="71655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Existe desperdicio de materia prima, por mala utilización o mal almacenamiento.</a:t>
          </a:r>
          <a:endParaRPr lang="es-EC" sz="2200" kern="1200" dirty="0"/>
        </a:p>
      </dsp:txBody>
      <dsp:txXfrm rot="-5400000">
        <a:off x="1064048" y="49231"/>
        <a:ext cx="7117319" cy="891581"/>
      </dsp:txXfrm>
    </dsp:sp>
    <dsp:sp modelId="{9916102D-FABE-4DA2-9704-BBA7E005653B}">
      <dsp:nvSpPr>
        <dsp:cNvPr id="0" name=""/>
        <dsp:cNvSpPr/>
      </dsp:nvSpPr>
      <dsp:spPr>
        <a:xfrm rot="5400000">
          <a:off x="-228010" y="1604958"/>
          <a:ext cx="1520069" cy="1064048"/>
        </a:xfrm>
        <a:prstGeom prst="chevr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6</a:t>
          </a:r>
          <a:endParaRPr lang="es-EC" sz="2900" kern="1200" dirty="0"/>
        </a:p>
      </dsp:txBody>
      <dsp:txXfrm rot="-5400000">
        <a:off x="1" y="1908971"/>
        <a:ext cx="1064048" cy="456021"/>
      </dsp:txXfrm>
    </dsp:sp>
    <dsp:sp modelId="{210D2AA0-E616-4EF8-A58E-6107663A8A00}">
      <dsp:nvSpPr>
        <dsp:cNvPr id="0" name=""/>
        <dsp:cNvSpPr/>
      </dsp:nvSpPr>
      <dsp:spPr>
        <a:xfrm rot="5400000">
          <a:off x="4152801" y="-1711805"/>
          <a:ext cx="988045" cy="71655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Demora en traslado de materiales de una bodega a otra, por no contar con el equipo adecuado para esta actividad.</a:t>
          </a:r>
          <a:endParaRPr lang="es-EC" sz="2200" kern="1200" dirty="0"/>
        </a:p>
      </dsp:txBody>
      <dsp:txXfrm rot="-5400000">
        <a:off x="1064048" y="1425180"/>
        <a:ext cx="7117319" cy="891581"/>
      </dsp:txXfrm>
    </dsp:sp>
    <dsp:sp modelId="{A6637BC3-8714-477D-A78D-BDB48DEE10D4}">
      <dsp:nvSpPr>
        <dsp:cNvPr id="0" name=""/>
        <dsp:cNvSpPr/>
      </dsp:nvSpPr>
      <dsp:spPr>
        <a:xfrm rot="5400000">
          <a:off x="-228010" y="2980906"/>
          <a:ext cx="1520069" cy="1064048"/>
        </a:xfrm>
        <a:prstGeom prst="chevr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7</a:t>
          </a:r>
          <a:endParaRPr lang="es-EC" sz="2900" kern="1200" dirty="0"/>
        </a:p>
      </dsp:txBody>
      <dsp:txXfrm rot="-5400000">
        <a:off x="1" y="3284919"/>
        <a:ext cx="1064048" cy="456021"/>
      </dsp:txXfrm>
    </dsp:sp>
    <dsp:sp modelId="{322AC265-EFDC-49C8-90EA-D266A84D02A3}">
      <dsp:nvSpPr>
        <dsp:cNvPr id="0" name=""/>
        <dsp:cNvSpPr/>
      </dsp:nvSpPr>
      <dsp:spPr>
        <a:xfrm rot="5400000">
          <a:off x="4152801" y="-335857"/>
          <a:ext cx="988045" cy="71655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No se realiza un seguimiento adecuado al cliente.</a:t>
          </a:r>
          <a:endParaRPr lang="es-EC" sz="2200" kern="1200" dirty="0"/>
        </a:p>
      </dsp:txBody>
      <dsp:txXfrm rot="-5400000">
        <a:off x="1064048" y="2801128"/>
        <a:ext cx="7117319" cy="891581"/>
      </dsp:txXfrm>
    </dsp:sp>
    <dsp:sp modelId="{4CB11646-0844-4063-8A12-5A71C125DC01}">
      <dsp:nvSpPr>
        <dsp:cNvPr id="0" name=""/>
        <dsp:cNvSpPr/>
      </dsp:nvSpPr>
      <dsp:spPr>
        <a:xfrm rot="5400000">
          <a:off x="-228010" y="4356854"/>
          <a:ext cx="1520069" cy="1064048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8</a:t>
          </a:r>
          <a:endParaRPr lang="es-EC" sz="2900" kern="1200" dirty="0"/>
        </a:p>
      </dsp:txBody>
      <dsp:txXfrm rot="-5400000">
        <a:off x="1" y="4660867"/>
        <a:ext cx="1064048" cy="456021"/>
      </dsp:txXfrm>
    </dsp:sp>
    <dsp:sp modelId="{C9382F73-AF58-4BBD-812B-A2CF747E62DD}">
      <dsp:nvSpPr>
        <dsp:cNvPr id="0" name=""/>
        <dsp:cNvSpPr/>
      </dsp:nvSpPr>
      <dsp:spPr>
        <a:xfrm rot="5400000">
          <a:off x="4152801" y="1040091"/>
          <a:ext cx="988045" cy="71655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1200" dirty="0" smtClean="0"/>
            <a:t>Falta de promoción de los productos, y se ve afectado en el nivel de ventas.</a:t>
          </a:r>
          <a:endParaRPr lang="es-EC" sz="2200" kern="1200" dirty="0"/>
        </a:p>
      </dsp:txBody>
      <dsp:txXfrm rot="-5400000">
        <a:off x="1064048" y="4177076"/>
        <a:ext cx="7117319" cy="89158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CF429-9AE7-496B-8554-1439FD28EF6D}">
      <dsp:nvSpPr>
        <dsp:cNvPr id="0" name=""/>
        <dsp:cNvSpPr/>
      </dsp:nvSpPr>
      <dsp:spPr>
        <a:xfrm>
          <a:off x="1430999" y="1035561"/>
          <a:ext cx="2679982" cy="178754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Para James Harrington (1993),  mejorar un proceso, significa cambiarlo para hacerlo más efectivo, eficiente y adaptable, qué cambiar y cómo cambiar depende del enfoque específico del empresario y del proceso</a:t>
          </a:r>
          <a:r>
            <a:rPr lang="es-ES" sz="1000" kern="1200" dirty="0" smtClean="0"/>
            <a:t>.</a:t>
          </a:r>
          <a:endParaRPr lang="es-EC" sz="1000" kern="1200" dirty="0"/>
        </a:p>
      </dsp:txBody>
      <dsp:txXfrm>
        <a:off x="1859796" y="1035561"/>
        <a:ext cx="2251185" cy="1787548"/>
      </dsp:txXfrm>
    </dsp:sp>
    <dsp:sp modelId="{93AE5066-BBAA-4BA8-8E3E-ABBC4A4CC6F6}">
      <dsp:nvSpPr>
        <dsp:cNvPr id="0" name=""/>
        <dsp:cNvSpPr/>
      </dsp:nvSpPr>
      <dsp:spPr>
        <a:xfrm>
          <a:off x="1675" y="320899"/>
          <a:ext cx="1786655" cy="17866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Mejoramiento de Procesos</a:t>
          </a:r>
          <a:endParaRPr lang="es-EC" sz="1700" kern="1200" dirty="0"/>
        </a:p>
      </dsp:txBody>
      <dsp:txXfrm>
        <a:off x="263325" y="582549"/>
        <a:ext cx="1263355" cy="1263355"/>
      </dsp:txXfrm>
    </dsp:sp>
    <dsp:sp modelId="{19427120-A561-4DAA-A09E-AF55B322C007}">
      <dsp:nvSpPr>
        <dsp:cNvPr id="0" name=""/>
        <dsp:cNvSpPr/>
      </dsp:nvSpPr>
      <dsp:spPr>
        <a:xfrm>
          <a:off x="5897637" y="1035561"/>
          <a:ext cx="2679982" cy="316950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Eliminen </a:t>
          </a:r>
          <a:r>
            <a:rPr lang="es-EC" sz="1400" b="1" kern="1200" dirty="0" smtClean="0"/>
            <a:t>los errores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Minimicen </a:t>
          </a:r>
          <a:r>
            <a:rPr lang="es-EC" sz="1400" b="1" kern="1200" dirty="0" smtClean="0"/>
            <a:t>las demoras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Maximicen </a:t>
          </a:r>
          <a:r>
            <a:rPr lang="es-EC" sz="1400" b="1" kern="1200" dirty="0" smtClean="0"/>
            <a:t>el uso de </a:t>
          </a:r>
          <a:r>
            <a:rPr lang="es-EC" sz="1400" b="1" kern="1200" smtClean="0"/>
            <a:t>los activos</a:t>
          </a:r>
          <a:endParaRPr lang="es-EC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Fáciles </a:t>
          </a:r>
          <a:r>
            <a:rPr lang="es-EC" sz="1400" b="1" kern="1200" dirty="0" smtClean="0"/>
            <a:t>de emplear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Sean </a:t>
          </a:r>
          <a:r>
            <a:rPr lang="es-EC" sz="1400" b="1" kern="1200" dirty="0" smtClean="0"/>
            <a:t>amistosos con el cliente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Sean </a:t>
          </a:r>
          <a:r>
            <a:rPr lang="es-EC" sz="1400" b="1" kern="1200" dirty="0" smtClean="0"/>
            <a:t>adaptables a </a:t>
          </a:r>
          <a:r>
            <a:rPr lang="es-EC" sz="1400" b="1" kern="1200" smtClean="0"/>
            <a:t>las necesidades </a:t>
          </a:r>
          <a:r>
            <a:rPr lang="es-EC" sz="1400" b="1" kern="1200" dirty="0" smtClean="0"/>
            <a:t>cambiantes de los clientes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Proporcionen a la organización una ventaja competitiva</a:t>
          </a:r>
          <a:endParaRPr lang="es-EC" sz="1400" b="1" kern="1200" dirty="0"/>
        </a:p>
      </dsp:txBody>
      <dsp:txXfrm>
        <a:off x="6326434" y="1035561"/>
        <a:ext cx="2251185" cy="3169502"/>
      </dsp:txXfrm>
    </dsp:sp>
    <dsp:sp modelId="{D329AE62-A6C0-4274-B5E3-A72A4A4C9FBB}">
      <dsp:nvSpPr>
        <dsp:cNvPr id="0" name=""/>
        <dsp:cNvSpPr/>
      </dsp:nvSpPr>
      <dsp:spPr>
        <a:xfrm>
          <a:off x="4468313" y="320899"/>
          <a:ext cx="1786655" cy="17866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Beneficios</a:t>
          </a:r>
          <a:endParaRPr lang="es-EC" sz="1700" kern="1200" dirty="0"/>
        </a:p>
      </dsp:txBody>
      <dsp:txXfrm>
        <a:off x="4729963" y="582549"/>
        <a:ext cx="1263355" cy="12633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30E1B-3B92-4E1C-9B55-101DC961023E}">
      <dsp:nvSpPr>
        <dsp:cNvPr id="0" name=""/>
        <dsp:cNvSpPr/>
      </dsp:nvSpPr>
      <dsp:spPr>
        <a:xfrm>
          <a:off x="1089" y="848201"/>
          <a:ext cx="4013375" cy="472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409128-455D-488C-A970-FA25D4E0DCEA}">
      <dsp:nvSpPr>
        <dsp:cNvPr id="0" name=""/>
        <dsp:cNvSpPr/>
      </dsp:nvSpPr>
      <dsp:spPr>
        <a:xfrm>
          <a:off x="1089" y="1025526"/>
          <a:ext cx="294837" cy="2948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B0FB37-CCFD-4134-9B66-14DD2E00D261}">
      <dsp:nvSpPr>
        <dsp:cNvPr id="0" name=""/>
        <dsp:cNvSpPr/>
      </dsp:nvSpPr>
      <dsp:spPr>
        <a:xfrm>
          <a:off x="1089" y="0"/>
          <a:ext cx="4013375" cy="84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accent2">
                  <a:lumMod val="50000"/>
                </a:schemeClr>
              </a:solidFill>
            </a:rPr>
            <a:t>El mejoramiento de procesos puede ser desarrollado empleando criterios como: </a:t>
          </a:r>
          <a:endParaRPr lang="es-EC" sz="19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89" y="0"/>
        <a:ext cx="4013375" cy="848201"/>
      </dsp:txXfrm>
    </dsp:sp>
    <dsp:sp modelId="{95D3B1B0-E116-4845-9294-7CEBBA6BA401}">
      <dsp:nvSpPr>
        <dsp:cNvPr id="0" name=""/>
        <dsp:cNvSpPr/>
      </dsp:nvSpPr>
      <dsp:spPr>
        <a:xfrm>
          <a:off x="1089" y="1712782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791CD-D5F3-4135-B0D3-1FE7D5E0D33E}">
      <dsp:nvSpPr>
        <dsp:cNvPr id="0" name=""/>
        <dsp:cNvSpPr/>
      </dsp:nvSpPr>
      <dsp:spPr>
        <a:xfrm>
          <a:off x="282026" y="1516572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Mejoramiento </a:t>
          </a:r>
          <a:endParaRPr lang="es-EC" sz="1900" kern="1200" dirty="0"/>
        </a:p>
      </dsp:txBody>
      <dsp:txXfrm>
        <a:off x="282026" y="1516572"/>
        <a:ext cx="3732439" cy="687248"/>
      </dsp:txXfrm>
    </dsp:sp>
    <dsp:sp modelId="{0FDB3629-A2EA-4D1C-AB23-531636601BC7}">
      <dsp:nvSpPr>
        <dsp:cNvPr id="0" name=""/>
        <dsp:cNvSpPr/>
      </dsp:nvSpPr>
      <dsp:spPr>
        <a:xfrm>
          <a:off x="1089" y="2400031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68E201-E923-46FD-A02D-8C335AB6DF5C}">
      <dsp:nvSpPr>
        <dsp:cNvPr id="0" name=""/>
        <dsp:cNvSpPr/>
      </dsp:nvSpPr>
      <dsp:spPr>
        <a:xfrm>
          <a:off x="282026" y="2203821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Eliminación </a:t>
          </a:r>
          <a:endParaRPr lang="es-EC" sz="1900" kern="1200" dirty="0"/>
        </a:p>
      </dsp:txBody>
      <dsp:txXfrm>
        <a:off x="282026" y="2203821"/>
        <a:ext cx="3732439" cy="687248"/>
      </dsp:txXfrm>
    </dsp:sp>
    <dsp:sp modelId="{0DC78ACC-6748-47FA-83AC-7F6FCAB58681}">
      <dsp:nvSpPr>
        <dsp:cNvPr id="0" name=""/>
        <dsp:cNvSpPr/>
      </dsp:nvSpPr>
      <dsp:spPr>
        <a:xfrm>
          <a:off x="1089" y="3087280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C4A8AA-3931-4D6B-837C-A817A8BA2DDB}">
      <dsp:nvSpPr>
        <dsp:cNvPr id="0" name=""/>
        <dsp:cNvSpPr/>
      </dsp:nvSpPr>
      <dsp:spPr>
        <a:xfrm>
          <a:off x="282026" y="2891070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Fusión </a:t>
          </a:r>
          <a:endParaRPr lang="es-EC" sz="1900" kern="1200" dirty="0"/>
        </a:p>
      </dsp:txBody>
      <dsp:txXfrm>
        <a:off x="282026" y="2891070"/>
        <a:ext cx="3732439" cy="687248"/>
      </dsp:txXfrm>
    </dsp:sp>
    <dsp:sp modelId="{E3601C7C-89C7-4D9B-86AB-7E90B74C8859}">
      <dsp:nvSpPr>
        <dsp:cNvPr id="0" name=""/>
        <dsp:cNvSpPr/>
      </dsp:nvSpPr>
      <dsp:spPr>
        <a:xfrm>
          <a:off x="1089" y="3774529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3BD956-180C-4A94-AE61-6453AEF1A049}">
      <dsp:nvSpPr>
        <dsp:cNvPr id="0" name=""/>
        <dsp:cNvSpPr/>
      </dsp:nvSpPr>
      <dsp:spPr>
        <a:xfrm>
          <a:off x="282026" y="3578319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Creación </a:t>
          </a:r>
          <a:endParaRPr lang="es-EC" sz="1900" kern="1200" dirty="0"/>
        </a:p>
      </dsp:txBody>
      <dsp:txXfrm>
        <a:off x="282026" y="3578319"/>
        <a:ext cx="3732439" cy="687248"/>
      </dsp:txXfrm>
    </dsp:sp>
    <dsp:sp modelId="{AFB395F0-B50D-42AD-B2C6-8543F798F49F}">
      <dsp:nvSpPr>
        <dsp:cNvPr id="0" name=""/>
        <dsp:cNvSpPr/>
      </dsp:nvSpPr>
      <dsp:spPr>
        <a:xfrm>
          <a:off x="4215134" y="848201"/>
          <a:ext cx="4013375" cy="4721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C7AF4B-E81C-4244-80BB-5797D97B51B8}">
      <dsp:nvSpPr>
        <dsp:cNvPr id="0" name=""/>
        <dsp:cNvSpPr/>
      </dsp:nvSpPr>
      <dsp:spPr>
        <a:xfrm>
          <a:off x="4215134" y="1025526"/>
          <a:ext cx="294837" cy="2948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F98A77-ADCA-4BEE-8513-10053185C8A2}">
      <dsp:nvSpPr>
        <dsp:cNvPr id="0" name=""/>
        <dsp:cNvSpPr/>
      </dsp:nvSpPr>
      <dsp:spPr>
        <a:xfrm>
          <a:off x="4215134" y="0"/>
          <a:ext cx="4013375" cy="84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accent3">
                  <a:lumMod val="50000"/>
                </a:schemeClr>
              </a:solidFill>
            </a:rPr>
            <a:t>Herramientas para el proceso de Mejoramiento</a:t>
          </a:r>
          <a:endParaRPr lang="es-EC" sz="19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215134" y="0"/>
        <a:ext cx="4013375" cy="848201"/>
      </dsp:txXfrm>
    </dsp:sp>
    <dsp:sp modelId="{A342223F-342C-4EC6-B682-9B291815F8D7}">
      <dsp:nvSpPr>
        <dsp:cNvPr id="0" name=""/>
        <dsp:cNvSpPr/>
      </dsp:nvSpPr>
      <dsp:spPr>
        <a:xfrm>
          <a:off x="4215134" y="1712782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BF2559-0823-4C92-AB6A-A5E057C406FE}">
      <dsp:nvSpPr>
        <dsp:cNvPr id="0" name=""/>
        <dsp:cNvSpPr/>
      </dsp:nvSpPr>
      <dsp:spPr>
        <a:xfrm>
          <a:off x="4496070" y="1516572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Diagramación Mejorada</a:t>
          </a:r>
          <a:endParaRPr lang="es-EC" sz="1900" b="1" kern="1200" dirty="0"/>
        </a:p>
      </dsp:txBody>
      <dsp:txXfrm>
        <a:off x="4496070" y="1516572"/>
        <a:ext cx="3732439" cy="687248"/>
      </dsp:txXfrm>
    </dsp:sp>
    <dsp:sp modelId="{CDB1D081-9282-4136-B32C-11619E9DBABC}">
      <dsp:nvSpPr>
        <dsp:cNvPr id="0" name=""/>
        <dsp:cNvSpPr/>
      </dsp:nvSpPr>
      <dsp:spPr>
        <a:xfrm>
          <a:off x="4215134" y="2400031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A173ED-E093-4FFF-BAC8-A88FA3162C36}">
      <dsp:nvSpPr>
        <dsp:cNvPr id="0" name=""/>
        <dsp:cNvSpPr/>
      </dsp:nvSpPr>
      <dsp:spPr>
        <a:xfrm>
          <a:off x="4496070" y="2203821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Hoja de Mejoramiento</a:t>
          </a:r>
          <a:endParaRPr lang="es-EC" sz="1900" b="1" kern="1200" dirty="0"/>
        </a:p>
      </dsp:txBody>
      <dsp:txXfrm>
        <a:off x="4496070" y="2203821"/>
        <a:ext cx="3732439" cy="687248"/>
      </dsp:txXfrm>
    </dsp:sp>
    <dsp:sp modelId="{4AC63D7D-7314-4837-80D2-07993297C4F2}">
      <dsp:nvSpPr>
        <dsp:cNvPr id="0" name=""/>
        <dsp:cNvSpPr/>
      </dsp:nvSpPr>
      <dsp:spPr>
        <a:xfrm>
          <a:off x="4215134" y="3087280"/>
          <a:ext cx="294829" cy="2948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50371-69FE-4A78-AEF5-D1DAA0ED92A2}">
      <dsp:nvSpPr>
        <dsp:cNvPr id="0" name=""/>
        <dsp:cNvSpPr/>
      </dsp:nvSpPr>
      <dsp:spPr>
        <a:xfrm>
          <a:off x="4496070" y="2891070"/>
          <a:ext cx="3732439" cy="687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Diagrama de Flujo</a:t>
          </a:r>
          <a:endParaRPr lang="es-EC" sz="1900" b="1" kern="1200" dirty="0"/>
        </a:p>
      </dsp:txBody>
      <dsp:txXfrm>
        <a:off x="4496070" y="2891070"/>
        <a:ext cx="3732439" cy="6872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C7DD8-3B11-4657-801E-86E60778FAE0}">
      <dsp:nvSpPr>
        <dsp:cNvPr id="0" name=""/>
        <dsp:cNvSpPr/>
      </dsp:nvSpPr>
      <dsp:spPr>
        <a:xfrm>
          <a:off x="0" y="0"/>
          <a:ext cx="8229600" cy="255988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CECBAD-E373-4486-909B-AD5B8C23BD92}">
      <dsp:nvSpPr>
        <dsp:cNvPr id="0" name=""/>
        <dsp:cNvSpPr/>
      </dsp:nvSpPr>
      <dsp:spPr>
        <a:xfrm>
          <a:off x="249154" y="341317"/>
          <a:ext cx="1797974" cy="18772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AA10848-C17D-4095-9C70-4FDCC014E177}">
      <dsp:nvSpPr>
        <dsp:cNvPr id="0" name=""/>
        <dsp:cNvSpPr/>
      </dsp:nvSpPr>
      <dsp:spPr>
        <a:xfrm rot="10800000">
          <a:off x="249154" y="2559883"/>
          <a:ext cx="1797974" cy="312874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u="sng" kern="1200" smtClean="0">
              <a:solidFill>
                <a:schemeClr val="tx1"/>
              </a:solidFill>
            </a:rPr>
            <a:t>Transpalet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smtClean="0">
              <a:solidFill>
                <a:schemeClr val="tx1"/>
              </a:solidFill>
            </a:rPr>
            <a:t> (Apiladora Eléctrica)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smtClean="0">
              <a:solidFill>
                <a:schemeClr val="tx1"/>
              </a:solidFill>
            </a:rPr>
            <a:t>Capacidad de Carga:</a:t>
          </a:r>
          <a:r>
            <a:rPr lang="es-MX" sz="1200" kern="1200" smtClean="0">
              <a:solidFill>
                <a:schemeClr val="tx1"/>
              </a:solidFill>
            </a:rPr>
            <a:t> 1000kg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smtClean="0">
              <a:solidFill>
                <a:schemeClr val="tx1"/>
              </a:solidFill>
            </a:rPr>
            <a:t>Altura de Elevación:</a:t>
          </a:r>
          <a:r>
            <a:rPr lang="es-MX" sz="1200" kern="1200" smtClean="0">
              <a:solidFill>
                <a:schemeClr val="tx1"/>
              </a:solidFill>
            </a:rPr>
            <a:t> Hasta 240cm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solidFill>
                <a:schemeClr val="tx1"/>
              </a:solidFill>
            </a:rPr>
            <a:t>Anchura </a:t>
          </a:r>
          <a:r>
            <a:rPr lang="en-US" sz="1200" kern="1200" smtClean="0">
              <a:solidFill>
                <a:schemeClr val="tx1"/>
              </a:solidFill>
            </a:rPr>
            <a:t>Total: 80 cm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Longitud</a:t>
          </a:r>
          <a:r>
            <a:rPr lang="en-US" sz="1200" b="1" kern="1200" smtClean="0">
              <a:solidFill>
                <a:schemeClr val="tx1"/>
              </a:solidFill>
            </a:rPr>
            <a:t> Horquillas :</a:t>
          </a:r>
          <a:r>
            <a:rPr lang="en-US" sz="1200" kern="1200" smtClean="0">
              <a:solidFill>
                <a:schemeClr val="tx1"/>
              </a:solidFill>
            </a:rPr>
            <a:t>115 cm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>
              <a:solidFill>
                <a:schemeClr val="tx1"/>
              </a:solidFill>
            </a:rPr>
            <a:t>Peso:</a:t>
          </a:r>
          <a:r>
            <a:rPr lang="en-US" sz="1200" kern="1200" smtClean="0">
              <a:solidFill>
                <a:schemeClr val="tx1"/>
              </a:solidFill>
            </a:rPr>
            <a:t>   300 kg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Bateria:</a:t>
          </a:r>
          <a:r>
            <a:rPr lang="es-ES" sz="1200" kern="1200" smtClean="0">
              <a:solidFill>
                <a:schemeClr val="tx1"/>
              </a:solidFill>
            </a:rPr>
            <a:t> de 94 Ah de bajo mantenimiento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smtClean="0">
              <a:solidFill>
                <a:schemeClr val="tx1"/>
              </a:solidFill>
            </a:rPr>
            <a:t>Costo: $2.200</a:t>
          </a:r>
          <a:endParaRPr lang="es-EC" sz="1200" b="1" kern="1200" dirty="0">
            <a:solidFill>
              <a:schemeClr val="tx1"/>
            </a:solidFill>
          </a:endParaRPr>
        </a:p>
      </dsp:txBody>
      <dsp:txXfrm rot="10800000">
        <a:off x="304448" y="2559883"/>
        <a:ext cx="1687386" cy="3073453"/>
      </dsp:txXfrm>
    </dsp:sp>
    <dsp:sp modelId="{D3A511C3-349D-4B9C-B7B4-88BFD44F9CB0}">
      <dsp:nvSpPr>
        <dsp:cNvPr id="0" name=""/>
        <dsp:cNvSpPr/>
      </dsp:nvSpPr>
      <dsp:spPr>
        <a:xfrm>
          <a:off x="2226926" y="341317"/>
          <a:ext cx="1797974" cy="18772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8EA09F-F998-4E48-9AD1-CE5EB29077E3}">
      <dsp:nvSpPr>
        <dsp:cNvPr id="0" name=""/>
        <dsp:cNvSpPr/>
      </dsp:nvSpPr>
      <dsp:spPr>
        <a:xfrm rot="10800000">
          <a:off x="2226926" y="2559883"/>
          <a:ext cx="1797974" cy="312874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u="sng" kern="1200" smtClean="0">
              <a:solidFill>
                <a:schemeClr val="tx1"/>
              </a:solidFill>
            </a:rPr>
            <a:t>Palets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Medidas exteriores:</a:t>
          </a:r>
          <a:r>
            <a:rPr lang="es-ES" sz="1200" kern="1200" smtClean="0">
              <a:solidFill>
                <a:schemeClr val="tx1"/>
              </a:solidFill>
            </a:rPr>
            <a:t> 100cmx120cm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Capacidad de carga:</a:t>
          </a:r>
          <a:r>
            <a:rPr lang="es-ES" sz="1200" kern="1200" smtClean="0">
              <a:solidFill>
                <a:schemeClr val="tx1"/>
              </a:solidFill>
            </a:rPr>
            <a:t> 600 kg Aprox.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Peso del palet:</a:t>
          </a:r>
          <a:r>
            <a:rPr lang="es-ES" sz="1200" kern="1200" smtClean="0">
              <a:solidFill>
                <a:schemeClr val="tx1"/>
              </a:solidFill>
            </a:rPr>
            <a:t> 15 kg Aprox.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Tipo:</a:t>
          </a:r>
          <a:r>
            <a:rPr lang="es-ES" sz="1200" kern="1200" smtClean="0">
              <a:solidFill>
                <a:schemeClr val="tx1"/>
              </a:solidFill>
            </a:rPr>
            <a:t> Taco 4 entradas</a:t>
          </a:r>
          <a:endParaRPr lang="es-EC" sz="12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Superficie:</a:t>
          </a:r>
          <a:r>
            <a:rPr lang="es-ES" sz="1200" kern="1200" smtClean="0">
              <a:solidFill>
                <a:schemeClr val="tx1"/>
              </a:solidFill>
            </a:rPr>
            <a:t> 5 a 7 tablas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Costo: V.U: $3,50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50 u: $175</a:t>
          </a:r>
          <a:endParaRPr lang="es-EC" sz="1200" b="1" kern="1200" dirty="0">
            <a:solidFill>
              <a:schemeClr val="tx1"/>
            </a:solidFill>
          </a:endParaRPr>
        </a:p>
      </dsp:txBody>
      <dsp:txXfrm rot="10800000">
        <a:off x="2282220" y="2559883"/>
        <a:ext cx="1687386" cy="3073453"/>
      </dsp:txXfrm>
    </dsp:sp>
    <dsp:sp modelId="{2CD1E847-1551-4081-9D16-EAAC2A3587AA}">
      <dsp:nvSpPr>
        <dsp:cNvPr id="0" name=""/>
        <dsp:cNvSpPr/>
      </dsp:nvSpPr>
      <dsp:spPr>
        <a:xfrm>
          <a:off x="4204698" y="341317"/>
          <a:ext cx="1797974" cy="18772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DCB7A3-0CCD-40CA-AF85-DFB5FBFC3A88}">
      <dsp:nvSpPr>
        <dsp:cNvPr id="0" name=""/>
        <dsp:cNvSpPr/>
      </dsp:nvSpPr>
      <dsp:spPr>
        <a:xfrm rot="10800000">
          <a:off x="4197039" y="2559883"/>
          <a:ext cx="1797974" cy="312874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u="sng" kern="1200" smtClean="0">
              <a:solidFill>
                <a:schemeClr val="tx1"/>
              </a:solidFill>
            </a:rPr>
            <a:t>Computadora All in One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smtClean="0">
              <a:solidFill>
                <a:schemeClr val="tx1"/>
              </a:solidFill>
            </a:rPr>
            <a:t>Windows® 8 Original "64 Bits"</a:t>
          </a:r>
          <a:endParaRPr lang="es-EC" sz="14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1" kern="1200" smtClean="0">
              <a:solidFill>
                <a:schemeClr val="tx1"/>
              </a:solidFill>
            </a:rPr>
            <a:t>TIPO DE PROCESADOR:</a:t>
          </a:r>
          <a:r>
            <a:rPr lang="es-ES" sz="1400" b="1" kern="1200" smtClean="0">
              <a:solidFill>
                <a:schemeClr val="tx1"/>
              </a:solidFill>
            </a:rPr>
            <a:t> </a:t>
          </a:r>
          <a:r>
            <a:rPr lang="es-ES" sz="1400" kern="1200" smtClean="0">
              <a:solidFill>
                <a:schemeClr val="tx1"/>
              </a:solidFill>
            </a:rPr>
            <a:t>Intel Core i5 3era Gene. 3330S (2.7 GHz) Turbo 3.2GHz     </a:t>
          </a:r>
          <a:endParaRPr lang="es-EC" sz="140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smtClean="0">
              <a:solidFill>
                <a:schemeClr val="tx1"/>
              </a:solidFill>
            </a:rPr>
            <a:t>PANTALLA: </a:t>
          </a:r>
          <a:r>
            <a:rPr lang="es-ES" sz="1400" b="0" kern="1200" smtClean="0">
              <a:solidFill>
                <a:schemeClr val="tx1"/>
              </a:solidFill>
            </a:rPr>
            <a:t>LED HD  23"  Diagonal       (1920 x 1080)</a:t>
          </a:r>
          <a:endParaRPr lang="es-EC" sz="1400" b="0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chemeClr val="tx1"/>
              </a:solidFill>
            </a:rPr>
            <a:t>Costo: $813</a:t>
          </a:r>
          <a:endParaRPr lang="es-EC" sz="1400" b="1" kern="1200" dirty="0">
            <a:solidFill>
              <a:schemeClr val="tx1"/>
            </a:solidFill>
          </a:endParaRPr>
        </a:p>
      </dsp:txBody>
      <dsp:txXfrm rot="10800000">
        <a:off x="4252333" y="2559883"/>
        <a:ext cx="1687386" cy="3073453"/>
      </dsp:txXfrm>
    </dsp:sp>
    <dsp:sp modelId="{17601123-709D-45CF-B450-93228CDF2521}">
      <dsp:nvSpPr>
        <dsp:cNvPr id="0" name=""/>
        <dsp:cNvSpPr/>
      </dsp:nvSpPr>
      <dsp:spPr>
        <a:xfrm>
          <a:off x="6182470" y="341317"/>
          <a:ext cx="1797974" cy="18772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3023408-3B1E-479C-B6DC-CB0FF7F4F324}">
      <dsp:nvSpPr>
        <dsp:cNvPr id="0" name=""/>
        <dsp:cNvSpPr/>
      </dsp:nvSpPr>
      <dsp:spPr>
        <a:xfrm rot="10800000">
          <a:off x="6174811" y="2559883"/>
          <a:ext cx="1797974" cy="312874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</a:rPr>
            <a:t>Software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</a:rPr>
            <a:t>Programa producción-ventas, flexible, multifuncional, seguro y de fácil manejo, permite trabajar en los siguientes módulos: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Módulo de Inventario</a:t>
          </a:r>
          <a:endParaRPr lang="es-EC" sz="1200" b="1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Módulo Ventas</a:t>
          </a:r>
          <a:endParaRPr lang="es-EC" sz="1200" b="1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Módulo Compras</a:t>
          </a:r>
          <a:endParaRPr lang="es-EC" sz="1200" b="1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Módulo de Producción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</a:rPr>
            <a:t>Costo: $450</a:t>
          </a:r>
          <a:endParaRPr lang="es-EC" sz="1200" b="1" kern="120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>
            <a:solidFill>
              <a:schemeClr val="tx1"/>
            </a:solidFill>
          </a:endParaRPr>
        </a:p>
      </dsp:txBody>
      <dsp:txXfrm rot="10800000">
        <a:off x="6230105" y="2559883"/>
        <a:ext cx="1687386" cy="30734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EF58E-00AC-43E0-AC42-0B9CDA28D0BD}">
      <dsp:nvSpPr>
        <dsp:cNvPr id="0" name=""/>
        <dsp:cNvSpPr/>
      </dsp:nvSpPr>
      <dsp:spPr>
        <a:xfrm>
          <a:off x="0" y="0"/>
          <a:ext cx="4680520" cy="243027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D287C9-1AEC-45BA-8ED7-823479088C06}">
      <dsp:nvSpPr>
        <dsp:cNvPr id="0" name=""/>
        <dsp:cNvSpPr/>
      </dsp:nvSpPr>
      <dsp:spPr>
        <a:xfrm>
          <a:off x="140415" y="324036"/>
          <a:ext cx="4399688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D275B35-8DF6-461C-9C75-731CB4035ECB}">
      <dsp:nvSpPr>
        <dsp:cNvPr id="0" name=""/>
        <dsp:cNvSpPr/>
      </dsp:nvSpPr>
      <dsp:spPr>
        <a:xfrm rot="10800000">
          <a:off x="140415" y="2430269"/>
          <a:ext cx="4399688" cy="297033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Creación de Página Web</a:t>
          </a:r>
          <a:endParaRPr lang="es-EC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Página Web dinámica, donde el usuario puede encontrar información de la empresa, catálogo de productos, acceder al foro de inquietudes y realizar cotizaciones de sus pedidos.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Costo: $220</a:t>
          </a:r>
          <a:endParaRPr lang="es-EC" sz="2000" kern="1200" dirty="0"/>
        </a:p>
      </dsp:txBody>
      <dsp:txXfrm rot="10800000">
        <a:off x="231763" y="2430269"/>
        <a:ext cx="4216992" cy="28789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66CF8-F6C7-4B4F-BD3F-9492C7A017BC}">
      <dsp:nvSpPr>
        <dsp:cNvPr id="0" name=""/>
        <dsp:cNvSpPr/>
      </dsp:nvSpPr>
      <dsp:spPr>
        <a:xfrm>
          <a:off x="0" y="0"/>
          <a:ext cx="8229600" cy="228304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2D16D-A1D3-48A5-A8CA-E31CD4AE2804}">
      <dsp:nvSpPr>
        <dsp:cNvPr id="0" name=""/>
        <dsp:cNvSpPr/>
      </dsp:nvSpPr>
      <dsp:spPr>
        <a:xfrm>
          <a:off x="247832" y="304405"/>
          <a:ext cx="3682826" cy="16742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AED71FE-B0E0-4B78-85A0-2461047E31C9}">
      <dsp:nvSpPr>
        <dsp:cNvPr id="0" name=""/>
        <dsp:cNvSpPr/>
      </dsp:nvSpPr>
      <dsp:spPr>
        <a:xfrm rot="10800000">
          <a:off x="247832" y="2283042"/>
          <a:ext cx="3682826" cy="279038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solidFill>
                <a:schemeClr val="tx1"/>
              </a:solidFill>
            </a:rPr>
            <a:t>Programa de estrategias de ventas y cierre efectivo de ventas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kern="1200" dirty="0" smtClean="0">
              <a:solidFill>
                <a:schemeClr val="tx1"/>
              </a:solidFill>
            </a:rPr>
            <a:t>Costo: $150</a:t>
          </a:r>
          <a:endParaRPr lang="es-EC" sz="3000" b="1" kern="1200" dirty="0">
            <a:solidFill>
              <a:schemeClr val="tx1"/>
            </a:solidFill>
          </a:endParaRPr>
        </a:p>
      </dsp:txBody>
      <dsp:txXfrm rot="10800000">
        <a:off x="333646" y="2283042"/>
        <a:ext cx="3511198" cy="2704570"/>
      </dsp:txXfrm>
    </dsp:sp>
    <dsp:sp modelId="{CBF6534F-D944-4179-9B12-3250F15EB306}">
      <dsp:nvSpPr>
        <dsp:cNvPr id="0" name=""/>
        <dsp:cNvSpPr/>
      </dsp:nvSpPr>
      <dsp:spPr>
        <a:xfrm>
          <a:off x="4298941" y="304405"/>
          <a:ext cx="3682826" cy="16742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F83A90-AAD9-401E-8227-8B5A62018661}">
      <dsp:nvSpPr>
        <dsp:cNvPr id="0" name=""/>
        <dsp:cNvSpPr/>
      </dsp:nvSpPr>
      <dsp:spPr>
        <a:xfrm rot="10800000">
          <a:off x="4298941" y="2283042"/>
          <a:ext cx="3682826" cy="279038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solidFill>
                <a:schemeClr val="tx1"/>
              </a:solidFill>
            </a:rPr>
            <a:t>Curso de manejo de Microsoft Office e Internet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kern="1200" dirty="0" smtClean="0">
              <a:solidFill>
                <a:schemeClr val="tx1"/>
              </a:solidFill>
            </a:rPr>
            <a:t>Costo: $45</a:t>
          </a:r>
          <a:endParaRPr lang="es-EC" sz="3000" b="1" kern="1200" dirty="0">
            <a:solidFill>
              <a:schemeClr val="tx1"/>
            </a:solidFill>
          </a:endParaRPr>
        </a:p>
      </dsp:txBody>
      <dsp:txXfrm rot="10800000">
        <a:off x="4384755" y="2283042"/>
        <a:ext cx="3511198" cy="270457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67CD6-69FF-4354-9BE3-EBD6B644661B}">
      <dsp:nvSpPr>
        <dsp:cNvPr id="0" name=""/>
        <dsp:cNvSpPr/>
      </dsp:nvSpPr>
      <dsp:spPr>
        <a:xfrm rot="16200000">
          <a:off x="-1726497" y="3163417"/>
          <a:ext cx="4687434" cy="991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74512" bIns="0" numCol="1" spcCol="1270" anchor="t" anchorCtr="0">
          <a:noAutofit/>
        </a:bodyPr>
        <a:lstStyle/>
        <a:p>
          <a:pPr lvl="0" algn="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700" kern="1200" dirty="0" smtClean="0"/>
            <a:t>CONCLUSIONES</a:t>
          </a:r>
          <a:endParaRPr lang="es-EC" sz="4700" kern="1200" dirty="0"/>
        </a:p>
      </dsp:txBody>
      <dsp:txXfrm>
        <a:off x="-1726497" y="3163417"/>
        <a:ext cx="4687434" cy="991572"/>
      </dsp:txXfrm>
    </dsp:sp>
    <dsp:sp modelId="{ED501088-0615-4275-8F08-55F836C3A3AB}">
      <dsp:nvSpPr>
        <dsp:cNvPr id="0" name=""/>
        <dsp:cNvSpPr/>
      </dsp:nvSpPr>
      <dsp:spPr>
        <a:xfrm>
          <a:off x="1113006" y="1315486"/>
          <a:ext cx="6995160" cy="4687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874512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NADELIC CIA. LTDA. es una empresa ecuatoriana que se dedica a la elaboración y comercialización de licores. No tiene una gran participación en el mercado y sus productos son poco conocidos.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La empresa se encuentra en una Industria muy competitiva.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La empresa necesita una mejora en sus procesos.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Falta de documentación y organización.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En los procesos seleccionados para su análisis, se ha propuesto un mejoramiento en los procesos que intervienen en las áreas de Producción y Comercialización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En el presente análisis se pudo comprobar que es posible mejorar los procesos estudiados</a:t>
          </a:r>
          <a:endParaRPr lang="es-EC" sz="2000" kern="1200" dirty="0"/>
        </a:p>
      </dsp:txBody>
      <dsp:txXfrm>
        <a:off x="1113006" y="1315486"/>
        <a:ext cx="6995160" cy="4687434"/>
      </dsp:txXfrm>
    </dsp:sp>
    <dsp:sp modelId="{00636353-C170-46C4-A63B-3A6AA7B3FE81}">
      <dsp:nvSpPr>
        <dsp:cNvPr id="0" name=""/>
        <dsp:cNvSpPr/>
      </dsp:nvSpPr>
      <dsp:spPr>
        <a:xfrm>
          <a:off x="121433" y="6610"/>
          <a:ext cx="1983145" cy="198314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B2FB5-2027-48E0-8AA0-016293E94FA2}">
      <dsp:nvSpPr>
        <dsp:cNvPr id="0" name=""/>
        <dsp:cNvSpPr/>
      </dsp:nvSpPr>
      <dsp:spPr>
        <a:xfrm rot="16200000">
          <a:off x="-1769506" y="3221469"/>
          <a:ext cx="4773453" cy="1009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9056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/>
            <a:t>RECOMENDACIONES</a:t>
          </a:r>
          <a:endParaRPr lang="es-EC" sz="3600" kern="1200" dirty="0"/>
        </a:p>
      </dsp:txBody>
      <dsp:txXfrm>
        <a:off x="-1769506" y="3221469"/>
        <a:ext cx="4773453" cy="1009768"/>
      </dsp:txXfrm>
    </dsp:sp>
    <dsp:sp modelId="{0A40F677-0E09-4149-ADD6-446445446D74}">
      <dsp:nvSpPr>
        <dsp:cNvPr id="0" name=""/>
        <dsp:cNvSpPr/>
      </dsp:nvSpPr>
      <dsp:spPr>
        <a:xfrm>
          <a:off x="1122104" y="1339626"/>
          <a:ext cx="6995160" cy="477345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890560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Implementar la presente propuesta de mejoramiento de los procesos seleccionados.</a:t>
          </a:r>
          <a:endParaRPr lang="es-EC" sz="2000" kern="1200" dirty="0">
            <a:solidFill>
              <a:schemeClr val="tx2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Poner en consideración la metodología y herramientas aplicadas en la propuesta de mejoramiento de los procesos seleccionados.</a:t>
          </a:r>
          <a:endParaRPr lang="es-EC" sz="2000" kern="1200" dirty="0">
            <a:solidFill>
              <a:schemeClr val="tx2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Capacitar y motivar al personal de forma que se hagan participes y principales ejecutores de las mejoras propuestas. </a:t>
          </a:r>
          <a:endParaRPr lang="es-EC" sz="2000" kern="1200" dirty="0">
            <a:solidFill>
              <a:schemeClr val="tx2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Aplicar el manual de procesos propuesto en el presente </a:t>
          </a: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proyecto y realizar un manual de procedimientos.</a:t>
          </a:r>
          <a:endParaRPr lang="es-EC" sz="2000" kern="1200" dirty="0">
            <a:solidFill>
              <a:schemeClr val="tx2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>
              <a:solidFill>
                <a:schemeClr val="tx2">
                  <a:lumMod val="50000"/>
                </a:schemeClr>
              </a:solidFill>
            </a:rPr>
            <a:t>Planificar de una forma adecuada la implementación del mejoramiento de los procesos, para que no exista una resistencia al cambio por parte de los empleados.</a:t>
          </a:r>
          <a:endParaRPr lang="es-EC" sz="2000" kern="1200" dirty="0"/>
        </a:p>
      </dsp:txBody>
      <dsp:txXfrm>
        <a:off x="1122104" y="1339626"/>
        <a:ext cx="6995160" cy="4773453"/>
      </dsp:txXfrm>
    </dsp:sp>
    <dsp:sp modelId="{3866B29F-F151-4B71-B9C6-5119EF022D6C}">
      <dsp:nvSpPr>
        <dsp:cNvPr id="0" name=""/>
        <dsp:cNvSpPr/>
      </dsp:nvSpPr>
      <dsp:spPr>
        <a:xfrm>
          <a:off x="112335" y="6731"/>
          <a:ext cx="2019537" cy="20195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F71E0-7150-4810-B5BF-C8CEE8C332A1}">
      <dsp:nvSpPr>
        <dsp:cNvPr id="0" name=""/>
        <dsp:cNvSpPr/>
      </dsp:nvSpPr>
      <dsp:spPr>
        <a:xfrm>
          <a:off x="113184" y="0"/>
          <a:ext cx="8064896" cy="504056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81C2E3C-8B23-40D8-BF6B-9754EB3B383C}">
      <dsp:nvSpPr>
        <dsp:cNvPr id="0" name=""/>
        <dsp:cNvSpPr/>
      </dsp:nvSpPr>
      <dsp:spPr>
        <a:xfrm>
          <a:off x="907576" y="3748160"/>
          <a:ext cx="185492" cy="1854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D1AF77-0430-494A-90B7-086C14E35986}">
      <dsp:nvSpPr>
        <dsp:cNvPr id="0" name=""/>
        <dsp:cNvSpPr/>
      </dsp:nvSpPr>
      <dsp:spPr>
        <a:xfrm>
          <a:off x="888663" y="3840906"/>
          <a:ext cx="2977650" cy="1199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89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NADELIC CIA. LTDA. se constituye tras la liquidación de la empresa NECTAR CIA. LTDA. </a:t>
          </a:r>
          <a:endParaRPr lang="es-EC" sz="1600" b="1" kern="1200" dirty="0"/>
        </a:p>
      </dsp:txBody>
      <dsp:txXfrm>
        <a:off x="888663" y="3840906"/>
        <a:ext cx="2977650" cy="1199653"/>
      </dsp:txXfrm>
    </dsp:sp>
    <dsp:sp modelId="{36C2CCC7-DF35-4E82-B960-F25DA45965CD}">
      <dsp:nvSpPr>
        <dsp:cNvPr id="0" name=""/>
        <dsp:cNvSpPr/>
      </dsp:nvSpPr>
      <dsp:spPr>
        <a:xfrm>
          <a:off x="2218121" y="2575726"/>
          <a:ext cx="322595" cy="3225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91FB96-2392-4D1F-9F64-BBD93F1E27AF}">
      <dsp:nvSpPr>
        <dsp:cNvPr id="0" name=""/>
        <dsp:cNvSpPr/>
      </dsp:nvSpPr>
      <dsp:spPr>
        <a:xfrm>
          <a:off x="1930091" y="2952335"/>
          <a:ext cx="2209185" cy="1727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937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NADELIC CIA. LTDA., se crea en el año 2001</a:t>
          </a:r>
          <a:endParaRPr lang="es-EC" sz="1800" b="1" kern="1200" dirty="0"/>
        </a:p>
      </dsp:txBody>
      <dsp:txXfrm>
        <a:off x="1930091" y="2952335"/>
        <a:ext cx="2209185" cy="1727467"/>
      </dsp:txXfrm>
    </dsp:sp>
    <dsp:sp modelId="{6176E0FC-C18D-47E8-AE06-49FE9CC30601}">
      <dsp:nvSpPr>
        <dsp:cNvPr id="0" name=""/>
        <dsp:cNvSpPr/>
      </dsp:nvSpPr>
      <dsp:spPr>
        <a:xfrm>
          <a:off x="3891587" y="1711774"/>
          <a:ext cx="427439" cy="4274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B7FA0F-7192-47A0-8DC4-331712B55501}">
      <dsp:nvSpPr>
        <dsp:cNvPr id="0" name=""/>
        <dsp:cNvSpPr/>
      </dsp:nvSpPr>
      <dsp:spPr>
        <a:xfrm>
          <a:off x="4041212" y="1925493"/>
          <a:ext cx="2213792" cy="311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491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NADELIC CIA. LTDA., adquiere las patentes de Ron San Jorge y Vodka Petrov.</a:t>
          </a:r>
        </a:p>
      </dsp:txBody>
      <dsp:txXfrm>
        <a:off x="4041212" y="1925493"/>
        <a:ext cx="2213792" cy="3115066"/>
      </dsp:txXfrm>
    </dsp:sp>
    <dsp:sp modelId="{8E96A1D9-3003-4F7A-802C-992FA8FA68D7}">
      <dsp:nvSpPr>
        <dsp:cNvPr id="0" name=""/>
        <dsp:cNvSpPr/>
      </dsp:nvSpPr>
      <dsp:spPr>
        <a:xfrm>
          <a:off x="5714254" y="1140174"/>
          <a:ext cx="572607" cy="5726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AE6398-D608-4C19-821F-6EC73C90F43F}">
      <dsp:nvSpPr>
        <dsp:cNvPr id="0" name=""/>
        <dsp:cNvSpPr/>
      </dsp:nvSpPr>
      <dsp:spPr>
        <a:xfrm>
          <a:off x="6122008" y="1237064"/>
          <a:ext cx="1693628" cy="361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413" tIns="0" rIns="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Desde ese año la empresa elabora los licores Ron San Jorge y Vodka Petrov,  distribuyendo a todo el país</a:t>
          </a:r>
          <a:endParaRPr lang="es-EC" sz="1800" b="1" kern="1200" dirty="0"/>
        </a:p>
      </dsp:txBody>
      <dsp:txXfrm>
        <a:off x="6122008" y="1237064"/>
        <a:ext cx="1693628" cy="3614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0080A-6DF0-4A9D-9C2B-330157D66F21}">
      <dsp:nvSpPr>
        <dsp:cNvPr id="0" name=""/>
        <dsp:cNvSpPr/>
      </dsp:nvSpPr>
      <dsp:spPr>
        <a:xfrm>
          <a:off x="0" y="0"/>
          <a:ext cx="8229600" cy="26889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2DBF8E-5803-45FF-B836-EE2DD76181A2}">
      <dsp:nvSpPr>
        <dsp:cNvPr id="0" name=""/>
        <dsp:cNvSpPr/>
      </dsp:nvSpPr>
      <dsp:spPr>
        <a:xfrm>
          <a:off x="740639" y="358521"/>
          <a:ext cx="1429942" cy="19718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BF3068D-8DB5-4B54-98D3-0028E47E11AA}">
      <dsp:nvSpPr>
        <dsp:cNvPr id="0" name=""/>
        <dsp:cNvSpPr/>
      </dsp:nvSpPr>
      <dsp:spPr>
        <a:xfrm rot="10800000">
          <a:off x="246887" y="2688907"/>
          <a:ext cx="2417445" cy="328644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Nombre:</a:t>
          </a:r>
          <a:r>
            <a:rPr lang="es-MX" sz="1400" kern="1200" dirty="0" smtClean="0"/>
            <a:t> Ron San Jorge                   Blanco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Grado de Alcohol:</a:t>
          </a:r>
          <a:r>
            <a:rPr lang="es-MX" sz="1400" kern="1200" dirty="0" smtClean="0"/>
            <a:t> 35°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Tipo de Envase:</a:t>
          </a:r>
          <a:r>
            <a:rPr lang="es-MX" sz="1400" kern="1200" dirty="0" smtClean="0"/>
            <a:t> Vidrio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Comercialización: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 En presentación de 750 C.C de 12 botellas cada caja</a:t>
          </a:r>
          <a:endParaRPr lang="es-EC" sz="1400" kern="1200" dirty="0"/>
        </a:p>
      </dsp:txBody>
      <dsp:txXfrm rot="10800000">
        <a:off x="321232" y="2688907"/>
        <a:ext cx="2268755" cy="3212097"/>
      </dsp:txXfrm>
    </dsp:sp>
    <dsp:sp modelId="{D4EC91FE-5DB7-4C3E-8849-141087DD4747}">
      <dsp:nvSpPr>
        <dsp:cNvPr id="0" name=""/>
        <dsp:cNvSpPr/>
      </dsp:nvSpPr>
      <dsp:spPr>
        <a:xfrm>
          <a:off x="3394715" y="358521"/>
          <a:ext cx="1440168" cy="19718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1A027F-AD0C-4C50-A1E5-5445F9A6B0EF}">
      <dsp:nvSpPr>
        <dsp:cNvPr id="0" name=""/>
        <dsp:cNvSpPr/>
      </dsp:nvSpPr>
      <dsp:spPr>
        <a:xfrm rot="10800000">
          <a:off x="2906077" y="2688907"/>
          <a:ext cx="2417445" cy="328644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Nombre:</a:t>
          </a:r>
          <a:r>
            <a:rPr lang="es-MX" sz="1400" kern="1200" dirty="0" smtClean="0"/>
            <a:t> Ron San Jorge Ligero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Grado de Alcohol:</a:t>
          </a:r>
          <a:r>
            <a:rPr lang="es-MX" sz="1400" kern="1200" dirty="0" smtClean="0"/>
            <a:t> 35°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Tipo de Envase:</a:t>
          </a:r>
          <a:r>
            <a:rPr lang="es-MX" sz="1400" kern="1200" dirty="0" smtClean="0"/>
            <a:t> Vidrio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Comercialización: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 En presentación de 750 C.C. de 12 botellas cada caja y de 375 C.C. de 24 botellas cada caja.</a:t>
          </a:r>
          <a:endParaRPr lang="es-EC" sz="1400" kern="1200" dirty="0"/>
        </a:p>
      </dsp:txBody>
      <dsp:txXfrm rot="10800000">
        <a:off x="2980422" y="2688907"/>
        <a:ext cx="2268755" cy="3212097"/>
      </dsp:txXfrm>
    </dsp:sp>
    <dsp:sp modelId="{BBC0207C-D3F7-4354-962F-D44335E76C1D}">
      <dsp:nvSpPr>
        <dsp:cNvPr id="0" name=""/>
        <dsp:cNvSpPr/>
      </dsp:nvSpPr>
      <dsp:spPr>
        <a:xfrm>
          <a:off x="5976788" y="358521"/>
          <a:ext cx="1594401" cy="19718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41EAC0C-60E2-4349-85C8-1F333EA8A963}">
      <dsp:nvSpPr>
        <dsp:cNvPr id="0" name=""/>
        <dsp:cNvSpPr/>
      </dsp:nvSpPr>
      <dsp:spPr>
        <a:xfrm rot="10800000">
          <a:off x="5565267" y="2688907"/>
          <a:ext cx="2417445" cy="328644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Nombre:</a:t>
          </a:r>
          <a:r>
            <a:rPr lang="es-MX" sz="1400" kern="1200" dirty="0" smtClean="0"/>
            <a:t> Ron San Jorge Dorado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Grado de Alcohol:</a:t>
          </a:r>
          <a:r>
            <a:rPr lang="es-MX" sz="1400" kern="1200" dirty="0" smtClean="0"/>
            <a:t> 35°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Tipo de Envase:</a:t>
          </a:r>
          <a:r>
            <a:rPr lang="es-MX" sz="1400" kern="1200" dirty="0" smtClean="0"/>
            <a:t> Vidrio</a:t>
          </a: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Comercialización: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 En presentación de 750 C.C. de 12 botellas cada caja </a:t>
          </a:r>
          <a:endParaRPr lang="es-EC" sz="1400" kern="1200" dirty="0"/>
        </a:p>
      </dsp:txBody>
      <dsp:txXfrm rot="10800000">
        <a:off x="5639612" y="2688907"/>
        <a:ext cx="2268755" cy="3212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7745D-71A9-462A-A143-92539854CF91}">
      <dsp:nvSpPr>
        <dsp:cNvPr id="0" name=""/>
        <dsp:cNvSpPr/>
      </dsp:nvSpPr>
      <dsp:spPr>
        <a:xfrm>
          <a:off x="0" y="0"/>
          <a:ext cx="8229600" cy="26717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A3535B-DFED-41A7-8F4D-C5730BB4553C}">
      <dsp:nvSpPr>
        <dsp:cNvPr id="0" name=""/>
        <dsp:cNvSpPr/>
      </dsp:nvSpPr>
      <dsp:spPr>
        <a:xfrm>
          <a:off x="1287825" y="356235"/>
          <a:ext cx="1602839" cy="19592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CE04CD5-DBB4-4285-B3F6-AED232E9C1B9}">
      <dsp:nvSpPr>
        <dsp:cNvPr id="0" name=""/>
        <dsp:cNvSpPr/>
      </dsp:nvSpPr>
      <dsp:spPr>
        <a:xfrm rot="10800000">
          <a:off x="247832" y="2671762"/>
          <a:ext cx="3682826" cy="3265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Nombre:</a:t>
          </a:r>
          <a:r>
            <a:rPr lang="es-MX" sz="1500" kern="1200" dirty="0" smtClean="0"/>
            <a:t> Ron San Jorge Estuche Especial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Grado de Alcohol:</a:t>
          </a:r>
          <a:r>
            <a:rPr lang="es-MX" sz="1500" kern="1200" dirty="0" smtClean="0"/>
            <a:t> 35°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Tipo de Envase:</a:t>
          </a:r>
          <a:r>
            <a:rPr lang="es-MX" sz="1500" kern="1200" dirty="0" smtClean="0"/>
            <a:t> Vidrio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Comercialización: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 En presentación de 750 C.C. de 12 botellas cada caja y de 375 C.C. de 24 botellas cada caja.</a:t>
          </a:r>
          <a:endParaRPr lang="es-EC" sz="1500" kern="1200" dirty="0"/>
        </a:p>
      </dsp:txBody>
      <dsp:txXfrm rot="10800000">
        <a:off x="348257" y="2671762"/>
        <a:ext cx="3481976" cy="3165062"/>
      </dsp:txXfrm>
    </dsp:sp>
    <dsp:sp modelId="{4D9A818C-BD86-4751-BF1A-B14963761F57}">
      <dsp:nvSpPr>
        <dsp:cNvPr id="0" name=""/>
        <dsp:cNvSpPr/>
      </dsp:nvSpPr>
      <dsp:spPr>
        <a:xfrm>
          <a:off x="5213571" y="356235"/>
          <a:ext cx="1853566" cy="19592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230F555-4C8E-4645-9501-D2513C74D11B}">
      <dsp:nvSpPr>
        <dsp:cNvPr id="0" name=""/>
        <dsp:cNvSpPr/>
      </dsp:nvSpPr>
      <dsp:spPr>
        <a:xfrm rot="10800000">
          <a:off x="4298941" y="2671762"/>
          <a:ext cx="3682826" cy="326548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Nombre:</a:t>
          </a:r>
          <a:r>
            <a:rPr lang="es-MX" sz="1500" kern="1200" dirty="0" smtClean="0"/>
            <a:t> Ron San Jorge Reserva Especial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Grado de Alcohol:</a:t>
          </a:r>
          <a:r>
            <a:rPr lang="es-MX" sz="1500" kern="1200" dirty="0" smtClean="0"/>
            <a:t> 35°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Tipo de Envase:</a:t>
          </a:r>
          <a:r>
            <a:rPr lang="es-MX" sz="1500" kern="1200" dirty="0" smtClean="0"/>
            <a:t> Vidrio</a:t>
          </a: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Comercialización: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/>
            <a:t> En presentación de 750 C.C. de 12 botellas cada caja </a:t>
          </a:r>
          <a:endParaRPr lang="es-EC" sz="1500" kern="1200" dirty="0"/>
        </a:p>
      </dsp:txBody>
      <dsp:txXfrm rot="10800000">
        <a:off x="4399366" y="2671762"/>
        <a:ext cx="3481976" cy="31650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7858-100C-4603-81D0-7899AE228217}">
      <dsp:nvSpPr>
        <dsp:cNvPr id="0" name=""/>
        <dsp:cNvSpPr/>
      </dsp:nvSpPr>
      <dsp:spPr>
        <a:xfrm>
          <a:off x="0" y="0"/>
          <a:ext cx="8056512" cy="2392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Nombre:</a:t>
          </a:r>
          <a:r>
            <a:rPr lang="es-MX" sz="1600" kern="1200" dirty="0" smtClean="0"/>
            <a:t> Vodka Petrov</a:t>
          </a: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Grado de Alcohol:</a:t>
          </a:r>
          <a:r>
            <a:rPr lang="es-MX" sz="1600" kern="1200" dirty="0" smtClean="0"/>
            <a:t> 39°</a:t>
          </a: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Tipo de Envase:</a:t>
          </a:r>
          <a:r>
            <a:rPr lang="es-MX" sz="1600" kern="1200" dirty="0" smtClean="0"/>
            <a:t> Vidrio</a:t>
          </a: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Comercialización:</a:t>
          </a:r>
          <a:r>
            <a:rPr lang="es-MX" sz="1600" kern="1200" dirty="0" smtClean="0"/>
            <a:t> En presentación de 750 C.C. de 12 botellas cada caja</a:t>
          </a:r>
          <a:endParaRPr lang="es-EC" sz="1600" kern="1200" dirty="0"/>
        </a:p>
      </dsp:txBody>
      <dsp:txXfrm>
        <a:off x="1850506" y="0"/>
        <a:ext cx="6206005" cy="2392040"/>
      </dsp:txXfrm>
    </dsp:sp>
    <dsp:sp modelId="{AC42A206-F044-48B7-97C2-9B9066712046}">
      <dsp:nvSpPr>
        <dsp:cNvPr id="0" name=""/>
        <dsp:cNvSpPr/>
      </dsp:nvSpPr>
      <dsp:spPr>
        <a:xfrm>
          <a:off x="239204" y="239204"/>
          <a:ext cx="1611302" cy="19136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36F3B-16D2-45C1-B9F0-DC78B6551B32}">
      <dsp:nvSpPr>
        <dsp:cNvPr id="0" name=""/>
        <dsp:cNvSpPr/>
      </dsp:nvSpPr>
      <dsp:spPr>
        <a:xfrm>
          <a:off x="622" y="82055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 rot="16200000">
        <a:off x="-1050033" y="1871210"/>
        <a:ext cx="2637361" cy="536049"/>
      </dsp:txXfrm>
    </dsp:sp>
    <dsp:sp modelId="{93F95B5A-6B1B-4069-AEB0-81287B30C3A8}">
      <dsp:nvSpPr>
        <dsp:cNvPr id="0" name=""/>
        <dsp:cNvSpPr/>
      </dsp:nvSpPr>
      <dsp:spPr>
        <a:xfrm>
          <a:off x="536671" y="82055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Las empresas que son parte de la Industria Licorera Ecuatoriana han tenido que competir por varios años con los licores que se importan al país.</a:t>
          </a:r>
          <a:endParaRPr lang="es-EC" sz="2000" kern="1200" dirty="0"/>
        </a:p>
      </dsp:txBody>
      <dsp:txXfrm>
        <a:off x="536671" y="820554"/>
        <a:ext cx="1996783" cy="3216294"/>
      </dsp:txXfrm>
    </dsp:sp>
    <dsp:sp modelId="{EECEA40E-DAFF-4659-944C-17978DA48FAA}">
      <dsp:nvSpPr>
        <dsp:cNvPr id="0" name=""/>
        <dsp:cNvSpPr/>
      </dsp:nvSpPr>
      <dsp:spPr>
        <a:xfrm>
          <a:off x="2774677" y="82055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 rot="16200000">
        <a:off x="1724020" y="1871210"/>
        <a:ext cx="2637361" cy="536049"/>
      </dsp:txXfrm>
    </dsp:sp>
    <dsp:sp modelId="{542E0A65-F93C-4343-94FA-1BDD06347644}">
      <dsp:nvSpPr>
        <dsp:cNvPr id="0" name=""/>
        <dsp:cNvSpPr/>
      </dsp:nvSpPr>
      <dsp:spPr>
        <a:xfrm rot="5400000">
          <a:off x="2551817" y="3375910"/>
          <a:ext cx="472521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B1FADC-A90D-4F44-8F2F-A7B0A7DC46D3}">
      <dsp:nvSpPr>
        <dsp:cNvPr id="0" name=""/>
        <dsp:cNvSpPr/>
      </dsp:nvSpPr>
      <dsp:spPr>
        <a:xfrm>
          <a:off x="3310726" y="82055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Con las restricciones que el Gobierno ha decretado a las importaciones se ha  generado una oportunidad para que la Industria Licorera Ecuatoriana gane una significativa participación en el mercado local. </a:t>
          </a:r>
          <a:endParaRPr lang="es-EC" sz="1800" kern="1200" dirty="0"/>
        </a:p>
      </dsp:txBody>
      <dsp:txXfrm>
        <a:off x="3310726" y="820554"/>
        <a:ext cx="1996783" cy="3216294"/>
      </dsp:txXfrm>
    </dsp:sp>
    <dsp:sp modelId="{CA10DE6B-81C1-446F-B39B-6366DACAFACB}">
      <dsp:nvSpPr>
        <dsp:cNvPr id="0" name=""/>
        <dsp:cNvSpPr/>
      </dsp:nvSpPr>
      <dsp:spPr>
        <a:xfrm>
          <a:off x="5548731" y="820554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/>
        </a:p>
      </dsp:txBody>
      <dsp:txXfrm rot="16200000">
        <a:off x="4498075" y="1871210"/>
        <a:ext cx="2637361" cy="536049"/>
      </dsp:txXfrm>
    </dsp:sp>
    <dsp:sp modelId="{794FC6C8-FDCF-419B-A5BE-5234643B35EC}">
      <dsp:nvSpPr>
        <dsp:cNvPr id="0" name=""/>
        <dsp:cNvSpPr/>
      </dsp:nvSpPr>
      <dsp:spPr>
        <a:xfrm rot="5400000">
          <a:off x="5325871" y="3375910"/>
          <a:ext cx="472521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69D0F4-4581-44AC-89D8-2FBA217769D3}">
      <dsp:nvSpPr>
        <dsp:cNvPr id="0" name=""/>
        <dsp:cNvSpPr/>
      </dsp:nvSpPr>
      <dsp:spPr>
        <a:xfrm>
          <a:off x="6084780" y="820554"/>
          <a:ext cx="1996783" cy="321629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Es por eso que NADELIC se ve en la necesidad de mejorar sus procesos tanto en la producción como en la comercialización, para que los consumidores prefieran productos nacionales. </a:t>
          </a:r>
          <a:endParaRPr lang="es-EC" sz="1800" kern="1200" dirty="0"/>
        </a:p>
      </dsp:txBody>
      <dsp:txXfrm>
        <a:off x="6084780" y="820554"/>
        <a:ext cx="1996783" cy="32162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9DAF5-33A5-4275-813A-FC09DEADBA3D}">
      <dsp:nvSpPr>
        <dsp:cNvPr id="0" name=""/>
        <dsp:cNvSpPr/>
      </dsp:nvSpPr>
      <dsp:spPr>
        <a:xfrm>
          <a:off x="134756" y="768247"/>
          <a:ext cx="3635064" cy="427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B83F2-6F98-44E4-A599-8823187A7545}">
      <dsp:nvSpPr>
        <dsp:cNvPr id="0" name=""/>
        <dsp:cNvSpPr/>
      </dsp:nvSpPr>
      <dsp:spPr>
        <a:xfrm>
          <a:off x="134756" y="928857"/>
          <a:ext cx="267045" cy="2670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52A03-D101-443A-BEBE-A36CA5C897F9}">
      <dsp:nvSpPr>
        <dsp:cNvPr id="0" name=""/>
        <dsp:cNvSpPr/>
      </dsp:nvSpPr>
      <dsp:spPr>
        <a:xfrm>
          <a:off x="134756" y="0"/>
          <a:ext cx="3635064" cy="768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u="sng" kern="1200" dirty="0" smtClean="0"/>
            <a:t>OBJETIVOS ESPECÍFICOS</a:t>
          </a:r>
          <a:endParaRPr lang="es-EC" sz="2800" b="1" u="sng" kern="1200" dirty="0"/>
        </a:p>
      </dsp:txBody>
      <dsp:txXfrm>
        <a:off x="134756" y="0"/>
        <a:ext cx="3635064" cy="768247"/>
      </dsp:txXfrm>
    </dsp:sp>
    <dsp:sp modelId="{87F65E45-A8FA-4DE3-9365-DBD186B46158}">
      <dsp:nvSpPr>
        <dsp:cNvPr id="0" name=""/>
        <dsp:cNvSpPr/>
      </dsp:nvSpPr>
      <dsp:spPr>
        <a:xfrm>
          <a:off x="0" y="1512168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E5E60-0DEA-4FA4-9FD3-9F7AD5116A2F}">
      <dsp:nvSpPr>
        <dsp:cNvPr id="0" name=""/>
        <dsp:cNvSpPr/>
      </dsp:nvSpPr>
      <dsp:spPr>
        <a:xfrm>
          <a:off x="209468" y="1351842"/>
          <a:ext cx="7960086" cy="45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Realizar un estudio situacional de la empresa tanto interno como externo.</a:t>
          </a:r>
          <a:endParaRPr lang="es-EC" sz="1800" b="1" kern="1200" dirty="0"/>
        </a:p>
      </dsp:txBody>
      <dsp:txXfrm>
        <a:off x="209468" y="1351842"/>
        <a:ext cx="7960086" cy="457637"/>
      </dsp:txXfrm>
    </dsp:sp>
    <dsp:sp modelId="{C5EC6ED9-316A-4F2D-BA6D-BF6F585D176E}">
      <dsp:nvSpPr>
        <dsp:cNvPr id="0" name=""/>
        <dsp:cNvSpPr/>
      </dsp:nvSpPr>
      <dsp:spPr>
        <a:xfrm>
          <a:off x="226367" y="2016224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CB0FE-0710-41A2-A2EB-9B053368152D}">
      <dsp:nvSpPr>
        <dsp:cNvPr id="0" name=""/>
        <dsp:cNvSpPr/>
      </dsp:nvSpPr>
      <dsp:spPr>
        <a:xfrm>
          <a:off x="658413" y="1944213"/>
          <a:ext cx="6759969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2">
                  <a:lumMod val="75000"/>
                </a:schemeClr>
              </a:solidFill>
            </a:rPr>
            <a:t>Realizar el levantamiento de procesos de las áreas de producción y comercialización de la empresa.</a:t>
          </a:r>
          <a:endParaRPr lang="es-EC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58413" y="1944213"/>
        <a:ext cx="6759969" cy="622467"/>
      </dsp:txXfrm>
    </dsp:sp>
    <dsp:sp modelId="{D955EB6C-A9EE-4BD5-8155-0294FF1202D7}">
      <dsp:nvSpPr>
        <dsp:cNvPr id="0" name=""/>
        <dsp:cNvSpPr/>
      </dsp:nvSpPr>
      <dsp:spPr>
        <a:xfrm>
          <a:off x="442391" y="2664295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59491-DE10-45D2-BCBB-A8BD90203C4C}">
      <dsp:nvSpPr>
        <dsp:cNvPr id="0" name=""/>
        <dsp:cNvSpPr/>
      </dsp:nvSpPr>
      <dsp:spPr>
        <a:xfrm>
          <a:off x="1018448" y="2664296"/>
          <a:ext cx="6966795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accent2">
                  <a:lumMod val="50000"/>
                </a:schemeClr>
              </a:solidFill>
            </a:rPr>
            <a:t>Medir los procesos de las áreas de producción y comercialización y sus costos.</a:t>
          </a:r>
          <a:endParaRPr lang="es-EC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18448" y="2664296"/>
        <a:ext cx="6966795" cy="622467"/>
      </dsp:txXfrm>
    </dsp:sp>
    <dsp:sp modelId="{2600D1D9-DE5D-4D42-9E63-97274769AF4E}">
      <dsp:nvSpPr>
        <dsp:cNvPr id="0" name=""/>
        <dsp:cNvSpPr/>
      </dsp:nvSpPr>
      <dsp:spPr>
        <a:xfrm>
          <a:off x="730425" y="3456385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B0697-4961-4ABF-802B-C460149D319F}">
      <dsp:nvSpPr>
        <dsp:cNvPr id="0" name=""/>
        <dsp:cNvSpPr/>
      </dsp:nvSpPr>
      <dsp:spPr>
        <a:xfrm>
          <a:off x="1185788" y="3379616"/>
          <a:ext cx="6008189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accent3">
                  <a:lumMod val="50000"/>
                </a:schemeClr>
              </a:solidFill>
            </a:rPr>
            <a:t>Elaborar diagramas de flujo de los procesos de las áreas de producción y comercialización. (Nomenclatura ASME).</a:t>
          </a:r>
          <a:endParaRPr lang="es-EC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185788" y="3379616"/>
        <a:ext cx="6008189" cy="622467"/>
      </dsp:txXfrm>
    </dsp:sp>
    <dsp:sp modelId="{A354C4C2-B5C7-4657-9DE9-B8CAF034A851}">
      <dsp:nvSpPr>
        <dsp:cNvPr id="0" name=""/>
        <dsp:cNvSpPr/>
      </dsp:nvSpPr>
      <dsp:spPr>
        <a:xfrm>
          <a:off x="730423" y="4104456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7AEC8-3A78-4591-9BAC-CCAC7F1079ED}">
      <dsp:nvSpPr>
        <dsp:cNvPr id="0" name=""/>
        <dsp:cNvSpPr/>
      </dsp:nvSpPr>
      <dsp:spPr>
        <a:xfrm>
          <a:off x="1162462" y="4032448"/>
          <a:ext cx="6703412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accent3">
                  <a:lumMod val="50000"/>
                </a:schemeClr>
              </a:solidFill>
            </a:rPr>
            <a:t>Identificar los problemas que se encuentran dentro de los procesos de las áreas de producción y comercialización.</a:t>
          </a:r>
          <a:endParaRPr lang="es-EC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162462" y="4032448"/>
        <a:ext cx="6703412" cy="622467"/>
      </dsp:txXfrm>
    </dsp:sp>
    <dsp:sp modelId="{08E848A0-CDA0-4EC3-9878-F77AE0639D2E}">
      <dsp:nvSpPr>
        <dsp:cNvPr id="0" name=""/>
        <dsp:cNvSpPr/>
      </dsp:nvSpPr>
      <dsp:spPr>
        <a:xfrm>
          <a:off x="514400" y="4824536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77BD4-081A-40D8-894A-D2D2B1ED91F9}">
      <dsp:nvSpPr>
        <dsp:cNvPr id="0" name=""/>
        <dsp:cNvSpPr/>
      </dsp:nvSpPr>
      <dsp:spPr>
        <a:xfrm>
          <a:off x="1018448" y="4752530"/>
          <a:ext cx="6056329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accent2">
                  <a:lumMod val="50000"/>
                </a:schemeClr>
              </a:solidFill>
            </a:rPr>
            <a:t>Diseñar un programa de mejora para aumentar la productividad de la empresa.</a:t>
          </a:r>
          <a:endParaRPr lang="es-EC" sz="18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18448" y="4752530"/>
        <a:ext cx="6056329" cy="622467"/>
      </dsp:txXfrm>
    </dsp:sp>
    <dsp:sp modelId="{4C089795-1523-44AA-AA11-447EC015FB11}">
      <dsp:nvSpPr>
        <dsp:cNvPr id="0" name=""/>
        <dsp:cNvSpPr/>
      </dsp:nvSpPr>
      <dsp:spPr>
        <a:xfrm>
          <a:off x="298376" y="5400600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6A7FF-EAA6-4566-BBC4-4FA5ACC0CBF9}">
      <dsp:nvSpPr>
        <dsp:cNvPr id="0" name=""/>
        <dsp:cNvSpPr/>
      </dsp:nvSpPr>
      <dsp:spPr>
        <a:xfrm>
          <a:off x="730420" y="5256585"/>
          <a:ext cx="4732482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2">
                  <a:lumMod val="50000"/>
                </a:schemeClr>
              </a:solidFill>
            </a:rPr>
            <a:t>Rediseñar los procesos que tienen problemas.</a:t>
          </a:r>
          <a:endParaRPr lang="es-EC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730420" y="5256585"/>
        <a:ext cx="4732482" cy="622467"/>
      </dsp:txXfrm>
    </dsp:sp>
    <dsp:sp modelId="{2326DA9A-D9FD-41EA-ABFD-FD7C766FC6C3}">
      <dsp:nvSpPr>
        <dsp:cNvPr id="0" name=""/>
        <dsp:cNvSpPr/>
      </dsp:nvSpPr>
      <dsp:spPr>
        <a:xfrm>
          <a:off x="10344" y="5904657"/>
          <a:ext cx="267038" cy="267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4F69B-99F3-4E89-93DA-3C8A4B7866ED}">
      <dsp:nvSpPr>
        <dsp:cNvPr id="0" name=""/>
        <dsp:cNvSpPr/>
      </dsp:nvSpPr>
      <dsp:spPr>
        <a:xfrm>
          <a:off x="298378" y="5570220"/>
          <a:ext cx="4828289" cy="6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Plantear conclusiones y recomendaciones</a:t>
          </a:r>
          <a:endParaRPr lang="es-EC" sz="1800" b="1" kern="1200" dirty="0"/>
        </a:p>
      </dsp:txBody>
      <dsp:txXfrm>
        <a:off x="298378" y="5570220"/>
        <a:ext cx="4828289" cy="6224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C6DE3-4E8A-4222-94C7-C9A10BBCC079}">
      <dsp:nvSpPr>
        <dsp:cNvPr id="0" name=""/>
        <dsp:cNvSpPr/>
      </dsp:nvSpPr>
      <dsp:spPr>
        <a:xfrm>
          <a:off x="4186798" y="1728204"/>
          <a:ext cx="3578212" cy="3175333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Se puede definir un proceso como un conjunto de actividades, que transforman los inputs o ingresos en salidas, dando como resultado un producto o servicio</a:t>
          </a:r>
          <a:endParaRPr lang="es-EC" sz="1600" b="1" kern="1200" dirty="0"/>
        </a:p>
      </dsp:txBody>
      <dsp:txXfrm>
        <a:off x="4876067" y="2472011"/>
        <a:ext cx="2199674" cy="1632186"/>
      </dsp:txXfrm>
    </dsp:sp>
    <dsp:sp modelId="{E976FCFE-7CE2-4A42-84DC-9BE113B3B920}">
      <dsp:nvSpPr>
        <dsp:cNvPr id="0" name=""/>
        <dsp:cNvSpPr/>
      </dsp:nvSpPr>
      <dsp:spPr>
        <a:xfrm>
          <a:off x="1018454" y="1512168"/>
          <a:ext cx="3753741" cy="2751109"/>
        </a:xfrm>
        <a:prstGeom prst="gear6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Un proceso se crea para elaborar un producto que se puede repetir, esta característica de repetición permite analizar el proceso y mejorarlo. </a:t>
          </a:r>
          <a:endParaRPr lang="es-EC" sz="1400" b="1" kern="1200" dirty="0"/>
        </a:p>
      </dsp:txBody>
      <dsp:txXfrm>
        <a:off x="1856798" y="2208954"/>
        <a:ext cx="2077053" cy="1357537"/>
      </dsp:txXfrm>
    </dsp:sp>
    <dsp:sp modelId="{42282866-4130-42B9-8E91-FFE3E33C35AE}">
      <dsp:nvSpPr>
        <dsp:cNvPr id="0" name=""/>
        <dsp:cNvSpPr/>
      </dsp:nvSpPr>
      <dsp:spPr>
        <a:xfrm rot="20700000">
          <a:off x="3119001" y="163857"/>
          <a:ext cx="2657433" cy="2114341"/>
        </a:xfrm>
        <a:prstGeom prst="gear6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/>
            <a:t>Antes de mejorar un  proceso es necesario conocerlo, medirlo y evaluarlo.</a:t>
          </a:r>
          <a:endParaRPr lang="es-EC" sz="1400" b="1" kern="1200" dirty="0"/>
        </a:p>
      </dsp:txBody>
      <dsp:txXfrm rot="-20700000">
        <a:off x="3734066" y="595382"/>
        <a:ext cx="1427303" cy="1251292"/>
      </dsp:txXfrm>
    </dsp:sp>
    <dsp:sp modelId="{816E5995-B7DF-4869-B6C4-5E56CE717BE7}">
      <dsp:nvSpPr>
        <dsp:cNvPr id="0" name=""/>
        <dsp:cNvSpPr/>
      </dsp:nvSpPr>
      <dsp:spPr>
        <a:xfrm>
          <a:off x="4978884" y="1584161"/>
          <a:ext cx="3318224" cy="3318224"/>
        </a:xfrm>
        <a:prstGeom prst="circularArrow">
          <a:avLst>
            <a:gd name="adj1" fmla="val 4687"/>
            <a:gd name="adj2" fmla="val 299029"/>
            <a:gd name="adj3" fmla="val 2527310"/>
            <a:gd name="adj4" fmla="val 1583747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9D9F21-3B5F-42D4-A26D-684170B3A4A9}">
      <dsp:nvSpPr>
        <dsp:cNvPr id="0" name=""/>
        <dsp:cNvSpPr/>
      </dsp:nvSpPr>
      <dsp:spPr>
        <a:xfrm>
          <a:off x="1115215" y="778937"/>
          <a:ext cx="2410897" cy="24108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FA55F4-7F08-4BEC-9CF7-5F2A7B900DE1}">
      <dsp:nvSpPr>
        <dsp:cNvPr id="0" name=""/>
        <dsp:cNvSpPr/>
      </dsp:nvSpPr>
      <dsp:spPr>
        <a:xfrm>
          <a:off x="2962680" y="-432043"/>
          <a:ext cx="2599432" cy="259943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8DE6F-F126-439E-96F5-BC44DE625702}">
      <dsp:nvSpPr>
        <dsp:cNvPr id="0" name=""/>
        <dsp:cNvSpPr/>
      </dsp:nvSpPr>
      <dsp:spPr>
        <a:xfrm>
          <a:off x="0" y="38365"/>
          <a:ext cx="8229600" cy="518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Preguntas</a:t>
          </a:r>
          <a:endParaRPr lang="es-EC" sz="1800" kern="1200" dirty="0"/>
        </a:p>
      </dsp:txBody>
      <dsp:txXfrm>
        <a:off x="0" y="38365"/>
        <a:ext cx="8229600" cy="518400"/>
      </dsp:txXfrm>
    </dsp:sp>
    <dsp:sp modelId="{FE65CFFC-CD77-4E11-989B-F19554A3A574}">
      <dsp:nvSpPr>
        <dsp:cNvPr id="0" name=""/>
        <dsp:cNvSpPr/>
      </dsp:nvSpPr>
      <dsp:spPr>
        <a:xfrm>
          <a:off x="0" y="556765"/>
          <a:ext cx="8229600" cy="217403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i="1" kern="1200" dirty="0" smtClean="0"/>
            <a:t>1</a:t>
          </a:r>
          <a:r>
            <a:rPr lang="es-EC" sz="1800" i="1" kern="1200" dirty="0" smtClean="0"/>
            <a:t>) ¿Este proceso contribuye a los requerimientos de la empresa para poder atender las necesidades del cliente?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 dirty="0" smtClean="0"/>
            <a:t>2) ¿Si se mejora este proceso, se reduce en tiempos y costos?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 dirty="0" smtClean="0"/>
            <a:t>3) ¿Si se mejora este proceso, mejorará la imagen y el posicionamiento de la empresa?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 dirty="0" smtClean="0"/>
            <a:t>4) ¿Este proceso genera valor al cliente?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 dirty="0" smtClean="0"/>
            <a:t>5) ¿Considera que este proceso tiene algún tipo de problema? </a:t>
          </a:r>
          <a:endParaRPr lang="es-EC" sz="1800" kern="1200" dirty="0"/>
        </a:p>
      </dsp:txBody>
      <dsp:txXfrm>
        <a:off x="0" y="556765"/>
        <a:ext cx="8229600" cy="2174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C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888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40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980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4790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324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1303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129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183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3014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3955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385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052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5484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0940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966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376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9742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0974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4257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235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528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17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6959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2496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1575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5806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64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2741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8987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3521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068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10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55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358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789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409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2EA575-E539-41CC-B388-89EBB26C1E71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290E98-0D2D-4A8E-8EFC-9C95890F0A1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93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accent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Rectángulo"/>
          <p:cNvSpPr/>
          <p:nvPr userDrawn="1"/>
        </p:nvSpPr>
        <p:spPr>
          <a:xfrm>
            <a:off x="0" y="6453336"/>
            <a:ext cx="9144000" cy="72008"/>
          </a:xfrm>
          <a:prstGeom prst="rect">
            <a:avLst/>
          </a:prstGeom>
          <a:gradFill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rgbClr val="18D22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 userDrawn="1"/>
        </p:nvSpPr>
        <p:spPr>
          <a:xfrm>
            <a:off x="0" y="6677384"/>
            <a:ext cx="9144000" cy="72008"/>
          </a:xfrm>
          <a:prstGeom prst="rect">
            <a:avLst/>
          </a:prstGeom>
          <a:gradFill>
            <a:gsLst>
              <a:gs pos="0">
                <a:schemeClr val="bg1">
                  <a:tint val="80000"/>
                  <a:satMod val="300000"/>
                </a:schemeClr>
              </a:gs>
              <a:gs pos="100000">
                <a:srgbClr val="18D22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" y="6381329"/>
            <a:ext cx="965448" cy="407142"/>
          </a:xfrm>
          <a:prstGeom prst="ellipse">
            <a:avLst/>
          </a:prstGeom>
          <a:ln w="63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01445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86" r:id="rId4"/>
    <p:sldLayoutId id="214748368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8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07F34-CB70-4D34-932A-350986B8A7F7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C2B95-32AB-4407-A965-38874531A57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014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9F52D-C3C2-45F1-9DBD-D33D5F1C595D}" type="datetimeFigureOut">
              <a:rPr lang="es-EC" smtClean="0"/>
              <a:t>07/08/2014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D6E7-509F-4B51-B5A4-795162216E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067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hyperlink" Target="../../../Videos/PLANTA%20DE%20PRODUCCI&#211;N.wmv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hyperlink" Target="../../../Videos/BODEGA%20DE%20A&#209;EJAMIENTO.wmv" TargetMode="Externa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0666"/>
            <a:ext cx="5174615" cy="126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323528" y="1628801"/>
            <a:ext cx="8496944" cy="4896544"/>
          </a:xfrm>
        </p:spPr>
        <p:txBody>
          <a:bodyPr>
            <a:noAutofit/>
          </a:bodyPr>
          <a:lstStyle/>
          <a:p>
            <a:r>
              <a:rPr lang="es-EC" sz="1800" b="1" dirty="0" smtClean="0"/>
              <a:t>DEPARTAMENTO DE CIENCIAS ECONÓMICAS </a:t>
            </a:r>
            <a:br>
              <a:rPr lang="es-EC" sz="1800" b="1" dirty="0" smtClean="0"/>
            </a:br>
            <a:r>
              <a:rPr lang="es-EC" sz="1800" b="1" dirty="0" smtClean="0"/>
              <a:t>ADMINISTRATIVAS Y DE COMERCIO</a:t>
            </a:r>
            <a:br>
              <a:rPr lang="es-EC" sz="1800" b="1" dirty="0" smtClean="0"/>
            </a:b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dirty="0" smtClean="0"/>
              <a:t>CARRERA DE INGENIERÍA COMERCIAL</a:t>
            </a:r>
            <a:br>
              <a:rPr lang="es-EC" sz="1800" dirty="0" smtClean="0"/>
            </a:b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i="1" dirty="0" smtClean="0"/>
              <a:t>TESIS PREVIO A LA OBTENCIÓN DEL TÍTULO DE </a:t>
            </a:r>
            <a:br>
              <a:rPr lang="es-EC" sz="1800" i="1" dirty="0" smtClean="0"/>
            </a:br>
            <a:r>
              <a:rPr lang="es-EC" sz="1800" i="1" dirty="0" smtClean="0"/>
              <a:t>INGENIERIO COMERCIAL</a:t>
            </a:r>
            <a:br>
              <a:rPr lang="es-EC" sz="1800" i="1" dirty="0" smtClean="0"/>
            </a:b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b="1" dirty="0" smtClean="0"/>
              <a:t>AUTOR</a:t>
            </a:r>
            <a:r>
              <a:rPr lang="es-EC" sz="1800" b="1" i="1" dirty="0" smtClean="0"/>
              <a:t>:</a:t>
            </a:r>
            <a:r>
              <a:rPr lang="es-EC" sz="1800" i="1" dirty="0" smtClean="0"/>
              <a:t> DUQUE ARBOLEDA, JUAN FRANCISCO</a:t>
            </a: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2000" b="1" dirty="0" smtClean="0"/>
              <a:t>TEMA: PLAN DE MEJORAMIENTO DE PROCESOS EN EL ÁREA DE PRODUCCIÓN Y COMERCIALIZACIÓN DE LA EMPRESA</a:t>
            </a:r>
            <a:br>
              <a:rPr lang="es-EC" sz="2000" b="1" dirty="0" smtClean="0"/>
            </a:br>
            <a:r>
              <a:rPr lang="es-EC" sz="2000" b="1" dirty="0" smtClean="0"/>
              <a:t> “NADELIC CIA. LTDA.”, UBICADA EN LA PROVINCIA DE PICHINCHA</a:t>
            </a:r>
            <a:r>
              <a:rPr lang="es-EC" sz="2400" dirty="0" smtClean="0"/>
              <a:t/>
            </a:r>
            <a:br>
              <a:rPr lang="es-EC" sz="2400" dirty="0" smtClean="0"/>
            </a:br>
            <a:r>
              <a:rPr lang="es-EC" sz="1100" dirty="0" smtClean="0"/>
              <a:t/>
            </a:r>
            <a:br>
              <a:rPr lang="es-EC" sz="1100" dirty="0" smtClean="0"/>
            </a:br>
            <a:r>
              <a:rPr lang="es-EC" sz="1800" b="1" i="1" dirty="0" smtClean="0"/>
              <a:t>DIRECTOR: </a:t>
            </a:r>
            <a:r>
              <a:rPr lang="es-EC" sz="1800" i="1" dirty="0" smtClean="0"/>
              <a:t>ING. PIEDRA, FERNANDO</a:t>
            </a:r>
            <a:br>
              <a:rPr lang="es-EC" sz="1800" i="1" dirty="0" smtClean="0"/>
            </a:br>
            <a:r>
              <a:rPr lang="es-EC" sz="1800" b="1" i="1" dirty="0" smtClean="0"/>
              <a:t>CODIRECTORA: </a:t>
            </a:r>
            <a:r>
              <a:rPr lang="es-EC" sz="1800" i="1" dirty="0" smtClean="0"/>
              <a:t>ING. TAMAYO, ARACELY</a:t>
            </a:r>
            <a:br>
              <a:rPr lang="es-EC" sz="1800" i="1" dirty="0" smtClean="0"/>
            </a:b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600" dirty="0" smtClean="0"/>
              <a:t>SANGOLQUÍ, JULIO 2014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8578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Objetivos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sp>
        <p:nvSpPr>
          <p:cNvPr id="4" name="3 Recortar y redondear rectángulo de esquina sencilla"/>
          <p:cNvSpPr/>
          <p:nvPr/>
        </p:nvSpPr>
        <p:spPr>
          <a:xfrm>
            <a:off x="251520" y="1556792"/>
            <a:ext cx="8064896" cy="2736304"/>
          </a:xfrm>
          <a:prstGeom prst="snip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Left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u="sng" dirty="0" smtClean="0"/>
              <a:t>OBJETIVO GENERAL</a:t>
            </a:r>
          </a:p>
          <a:p>
            <a:pPr algn="ctr"/>
            <a:r>
              <a:rPr lang="es-MX" sz="2400" b="1" dirty="0" smtClean="0"/>
              <a:t>Presentar </a:t>
            </a:r>
            <a:r>
              <a:rPr lang="es-MX" sz="2400" b="1" dirty="0"/>
              <a:t>una propuesta de mejoramiento de procesos dentro de las áreas de producción y comercialización de la empresa “NADELIC CIA. LTDA.” para reducir los defectos y aumentar el desempeño y productividad de la empresa, para brindar un producto que satisfaga a los clientes actuales y futuros</a:t>
            </a:r>
            <a:r>
              <a:rPr lang="es-MX" dirty="0"/>
              <a:t>.</a:t>
            </a:r>
            <a:endParaRPr lang="es-EC" dirty="0"/>
          </a:p>
          <a:p>
            <a:pPr algn="ctr"/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84" y="4293096"/>
            <a:ext cx="2092052" cy="194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4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903566"/>
              </p:ext>
            </p:extLst>
          </p:nvPr>
        </p:nvGraphicFramePr>
        <p:xfrm>
          <a:off x="457200" y="188640"/>
          <a:ext cx="82296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68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PROCESO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51036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56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327" y="136329"/>
            <a:ext cx="8229600" cy="850106"/>
          </a:xfrm>
        </p:spPr>
        <p:txBody>
          <a:bodyPr>
            <a:normAutofit/>
          </a:bodyPr>
          <a:lstStyle/>
          <a:p>
            <a:r>
              <a:rPr lang="es-EC" b="1" dirty="0" smtClean="0">
                <a:latin typeface="+mn-lt"/>
              </a:rPr>
              <a:t>Elementos del Proceso</a:t>
            </a:r>
            <a:endParaRPr lang="es-EC" b="1" dirty="0">
              <a:latin typeface="+mn-lt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350599" y="3176972"/>
            <a:ext cx="25922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PROCESO</a:t>
            </a:r>
            <a:endParaRPr lang="es-EC" dirty="0"/>
          </a:p>
        </p:txBody>
      </p:sp>
      <p:sp>
        <p:nvSpPr>
          <p:cNvPr id="5" name="4 Rectángulo redondeado"/>
          <p:cNvSpPr/>
          <p:nvPr/>
        </p:nvSpPr>
        <p:spPr>
          <a:xfrm>
            <a:off x="502326" y="2600908"/>
            <a:ext cx="2413489" cy="216024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Entradas:</a:t>
            </a:r>
          </a:p>
          <a:p>
            <a:pPr algn="ctr"/>
            <a:r>
              <a:rPr lang="es-EC" dirty="0"/>
              <a:t> Los inputs  son  todos los elementos necesarios para que el proceso pueda desarrollarse</a:t>
            </a:r>
          </a:p>
          <a:p>
            <a:pPr algn="ctr"/>
            <a:endParaRPr lang="es-EC" dirty="0"/>
          </a:p>
        </p:txBody>
      </p:sp>
      <p:sp>
        <p:nvSpPr>
          <p:cNvPr id="6" name="5 Rectángulo redondeado"/>
          <p:cNvSpPr/>
          <p:nvPr/>
        </p:nvSpPr>
        <p:spPr>
          <a:xfrm>
            <a:off x="3530619" y="4761148"/>
            <a:ext cx="2232248" cy="169218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Recursos: </a:t>
            </a:r>
            <a:r>
              <a:rPr lang="es-EC" dirty="0"/>
              <a:t>proporcionan las facilidades para desarrollar las operaciones o tareas del proceso.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350599" y="1016732"/>
            <a:ext cx="2592287" cy="158417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 smtClean="0"/>
          </a:p>
          <a:p>
            <a:pPr algn="ctr"/>
            <a:r>
              <a:rPr lang="es-EC" sz="1600" b="1" dirty="0" smtClean="0"/>
              <a:t>Controles</a:t>
            </a:r>
            <a:r>
              <a:rPr lang="es-EC" sz="1600" b="1" dirty="0"/>
              <a:t>: </a:t>
            </a:r>
          </a:p>
          <a:p>
            <a:pPr algn="ctr"/>
            <a:r>
              <a:rPr lang="es-EC" sz="1600" dirty="0"/>
              <a:t>Permite  Controlar, corregir o suprimir las irregularidades, así como evaluar el desarrollo del proceso y sus implicancias.</a:t>
            </a:r>
          </a:p>
          <a:p>
            <a:pPr algn="ctr"/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6300192" y="2600908"/>
            <a:ext cx="2232248" cy="216024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Salidas:</a:t>
            </a:r>
          </a:p>
          <a:p>
            <a:pPr algn="ctr"/>
            <a:r>
              <a:rPr lang="es-EC" dirty="0"/>
              <a:t> Las salidas (outputs),  son los resultados o productos que genera el proceso, 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2774535" y="3501008"/>
            <a:ext cx="576064" cy="3600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>
            <a:off x="5942886" y="3501008"/>
            <a:ext cx="576064" cy="36004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 rot="16200000">
            <a:off x="4358710" y="4293096"/>
            <a:ext cx="57606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 rot="5400000">
            <a:off x="4358710" y="2716115"/>
            <a:ext cx="57606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14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Mapa de Procesos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90" y="1412776"/>
            <a:ext cx="8440420" cy="4813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5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94122"/>
          </a:xfrm>
        </p:spPr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Distribución en Planta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pic>
        <p:nvPicPr>
          <p:cNvPr id="4" name="3 Marcador de contenido" descr="C:\Users\hp\Documents\ESPE\TESIS FINAL\Información\plan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81042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0" y="2474894"/>
            <a:ext cx="1835696" cy="137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33" y="3573016"/>
            <a:ext cx="2010691" cy="1508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44" y="4869160"/>
            <a:ext cx="2123728" cy="1592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00" y="990110"/>
            <a:ext cx="1979712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72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77320"/>
              </p:ext>
            </p:extLst>
          </p:nvPr>
        </p:nvGraphicFramePr>
        <p:xfrm>
          <a:off x="1259632" y="188640"/>
          <a:ext cx="6408713" cy="6524424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{3B4B98B0-60AC-42C2-AFA5-B58CD77FA1E5}</a:tableStyleId>
              </a:tblPr>
              <a:tblGrid>
                <a:gridCol w="416180"/>
                <a:gridCol w="3534410"/>
                <a:gridCol w="994467"/>
                <a:gridCol w="137180"/>
                <a:gridCol w="663238"/>
                <a:gridCol w="663238"/>
              </a:tblGrid>
              <a:tr h="225241">
                <a:tc gridSpan="6"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1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Inventario de Procesos</a:t>
                      </a:r>
                      <a:endParaRPr lang="es-EC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280">
                <a:tc rowSpan="2"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 smtClean="0">
                          <a:effectLst/>
                        </a:rPr>
                        <a:t>N°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rowSpan="2">
                  <a:txBody>
                    <a:bodyPr/>
                    <a:lstStyle/>
                    <a:p>
                      <a:pPr indent="20320" algn="ctr">
                        <a:spcAft>
                          <a:spcPts val="0"/>
                        </a:spcAft>
                      </a:pPr>
                      <a:r>
                        <a:rPr lang="es-MX" sz="3200" i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Nombre de Proceso</a:t>
                      </a:r>
                      <a:endParaRPr lang="es-EC" sz="3200" i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4"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de Proceso</a:t>
                      </a:r>
                      <a:endParaRPr lang="es-EC" sz="1050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04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52095" algn="l">
                        <a:spcAft>
                          <a:spcPts val="0"/>
                        </a:spcAft>
                      </a:pPr>
                      <a:endParaRPr lang="es-EC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252095" algn="l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Gobernante</a:t>
                      </a:r>
                      <a:endParaRPr lang="es-EC" sz="11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endParaRPr lang="es-EC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Agregador de Valor</a:t>
                      </a:r>
                      <a:endParaRPr lang="es-EC" sz="1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Apoyo</a:t>
                      </a:r>
                      <a:endParaRPr lang="es-EC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5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5"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ADQUISICIONES</a:t>
                      </a:r>
                      <a:endParaRPr lang="es-EC" sz="9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9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1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del Plan de Compras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2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Compra de Materias Primas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3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Recepción de materias Primas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5"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PRODUCCIÓN</a:t>
                      </a:r>
                      <a:endParaRPr lang="es-EC" sz="9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4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Planificación de Producción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101358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5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del Producto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 Ordenes de Producción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del Licor (Ron)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Preparación del Licor (Ron)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del Licor (Vodka)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Envasado del Licor</a:t>
                      </a:r>
                      <a:endParaRPr lang="es-EC" sz="900" dirty="0">
                        <a:effectLst/>
                      </a:endParaRPr>
                    </a:p>
                    <a:p>
                      <a:pPr marL="46990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Etiquetado y Empaque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X</a:t>
                      </a:r>
                      <a:endParaRPr lang="es-EC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6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Almacenamiento de Productos Terminados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7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Mantenimiento de Equipos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2452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8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Control de Inventarios</a:t>
                      </a:r>
                      <a:endParaRPr lang="es-EC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b="1" u="sng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COMERCIALIZACIÓN</a:t>
                      </a:r>
                      <a:endParaRPr lang="es-EC" sz="9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u="none" strike="noStrike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9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Planificación de Ventas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553830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10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Ventas y Servicio al Cliente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Promoción de Productos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Elaboración de órdenes de Pedido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Facturación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516102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14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Entrega del pedido a clientes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52095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Planificación de rutas para entrega                   de pedidos</a:t>
                      </a:r>
                      <a:endParaRPr lang="es-EC" sz="900" dirty="0">
                        <a:effectLst/>
                      </a:endParaRPr>
                    </a:p>
                    <a:p>
                      <a:pPr marL="449580" indent="252095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 Despacho y entrega de </a:t>
                      </a:r>
                      <a:r>
                        <a:rPr lang="es-MX" sz="900" dirty="0" smtClean="0">
                          <a:effectLst/>
                        </a:rPr>
                        <a:t>Pedidos</a:t>
                      </a:r>
                      <a:endParaRPr lang="es-EC" sz="900" dirty="0">
                        <a:effectLst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1968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  <a:tr h="253396">
                <a:tc>
                  <a:txBody>
                    <a:bodyPr/>
                    <a:lstStyle/>
                    <a:p>
                      <a:pPr indent="252095" algn="ctr">
                        <a:spcAft>
                          <a:spcPts val="0"/>
                        </a:spcAft>
                      </a:pPr>
                      <a:r>
                        <a:rPr lang="es-MX" sz="600" dirty="0">
                          <a:effectLst/>
                        </a:rPr>
                        <a:t>15</a:t>
                      </a:r>
                      <a:endParaRPr lang="es-EC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Gestión de Cobros</a:t>
                      </a:r>
                      <a:endParaRPr lang="es-EC" sz="900" dirty="0">
                        <a:effectLst/>
                      </a:endParaRPr>
                    </a:p>
                    <a:p>
                      <a:pPr indent="20320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gridSpan="2">
                  <a:txBody>
                    <a:bodyPr/>
                    <a:lstStyle/>
                    <a:p>
                      <a:pPr indent="252095">
                        <a:spcAft>
                          <a:spcPts val="0"/>
                        </a:spcAft>
                      </a:pPr>
                      <a:r>
                        <a:rPr lang="es-MX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X</a:t>
                      </a:r>
                      <a:endParaRPr lang="es-EC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056" marR="370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 Procesos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221901"/>
              </p:ext>
            </p:extLst>
          </p:nvPr>
        </p:nvGraphicFramePr>
        <p:xfrm>
          <a:off x="457200" y="3356992"/>
          <a:ext cx="8229600" cy="2769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ortar rectángulo de esquina diagonal"/>
          <p:cNvSpPr/>
          <p:nvPr/>
        </p:nvSpPr>
        <p:spPr>
          <a:xfrm>
            <a:off x="611560" y="1340768"/>
            <a:ext cx="7992888" cy="1512168"/>
          </a:xfrm>
          <a:prstGeom prst="snip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Para seleccionar los procesos, se procederá a evaluar cada uno de éstos mediante el método selectivo de razonamiento, para ello se va a formular ciertas preguntas las mismas que serán valoradas, de tal manera que los procesos que obtengan un resultado mayor serán los procesos ser seleccionados para su respectivo análisis y posteriormente a ser mejorados. </a:t>
            </a:r>
          </a:p>
        </p:txBody>
      </p:sp>
    </p:spTree>
    <p:extLst>
      <p:ext uri="{BB962C8B-B14F-4D97-AF65-F5344CB8AC3E}">
        <p14:creationId xmlns:p14="http://schemas.microsoft.com/office/powerpoint/2010/main" val="11165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5" y="404664"/>
            <a:ext cx="8884431" cy="5464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9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Procesos Seleccionados</a:t>
            </a:r>
            <a:endParaRPr lang="es-EC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198450"/>
              </p:ext>
            </p:extLst>
          </p:nvPr>
        </p:nvGraphicFramePr>
        <p:xfrm>
          <a:off x="539552" y="1340768"/>
          <a:ext cx="5381625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Documento" r:id="rId3" imgW="5381176" imgH="3635945" progId="Word.Document.12">
                  <p:embed/>
                </p:oleObj>
              </mc:Choice>
              <mc:Fallback>
                <p:oleObj name="Documento" r:id="rId3" imgW="5381176" imgH="36359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340768"/>
                        <a:ext cx="5381625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Llamada de flecha a la izquierda"/>
          <p:cNvSpPr/>
          <p:nvPr/>
        </p:nvSpPr>
        <p:spPr>
          <a:xfrm>
            <a:off x="5148064" y="1746564"/>
            <a:ext cx="3600400" cy="3456384"/>
          </a:xfrm>
          <a:prstGeom prst="leftArrowCallou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Procesos seleccionados para ser analizados y mejorados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9994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MX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NADELIC CIA. LTDA. (Nacional de Licores </a:t>
            </a:r>
            <a:r>
              <a:rPr lang="es-MX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CIA. </a:t>
            </a:r>
            <a:r>
              <a:rPr lang="es-MX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Ltda.)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176464" cy="2809121"/>
          </a:xfrm>
          <a:prstGeom prst="ellipse">
            <a:avLst/>
          </a:prstGeom>
          <a:ln w="63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3605166123"/>
              </p:ext>
            </p:extLst>
          </p:nvPr>
        </p:nvGraphicFramePr>
        <p:xfrm>
          <a:off x="1524000" y="980728"/>
          <a:ext cx="76200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61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163623"/>
              </p:ext>
            </p:extLst>
          </p:nvPr>
        </p:nvGraphicFramePr>
        <p:xfrm>
          <a:off x="457200" y="1700808"/>
          <a:ext cx="8229600" cy="442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89959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atin typeface="Bauhaus 93" pitchFamily="82" charset="0"/>
              </a:rPr>
              <a:t>Hoja de Costos</a:t>
            </a:r>
            <a:endParaRPr lang="es-EC" sz="3600" b="1" dirty="0">
              <a:latin typeface="Bauhaus 93" pitchFamily="82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83568" y="978987"/>
            <a:ext cx="7776864" cy="649813"/>
          </a:xfrm>
          <a:prstGeom prst="round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Esto podrá determina el costo total por minuto y poder calcular costos de las actividades de cada uno de los procesos a ser analizados.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060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066" y="24949"/>
            <a:ext cx="5381625" cy="275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15" y="2782028"/>
            <a:ext cx="7400925" cy="3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ttp://zazenco.files.wordpress.com/2013/10/ahor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6" y="2420888"/>
            <a:ext cx="2381373" cy="158559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538162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0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800200"/>
          </a:xfrm>
        </p:spPr>
        <p:txBody>
          <a:bodyPr>
            <a:noAutofit/>
          </a:bodyPr>
          <a:lstStyle/>
          <a:p>
            <a:r>
              <a:rPr lang="es-EC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  <a:t>ANÁLISIS </a:t>
            </a:r>
            <a:br>
              <a:rPr lang="es-EC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</a:br>
            <a:r>
              <a:rPr lang="es-EC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  <a:t>DE </a:t>
            </a:r>
            <a:br>
              <a:rPr lang="es-EC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</a:br>
            <a:r>
              <a:rPr lang="es-EC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  <a:t>PROCESOS SELECCIONADOS</a:t>
            </a:r>
            <a:endParaRPr lang="es-EC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pic>
        <p:nvPicPr>
          <p:cNvPr id="7170" name="Picture 2" descr="https://encrypted-tbn1.gstatic.com/images?q=tbn:ANd9GcQCp0DifV2aZt6DupawkUD6FhkHymxQG3hE-OLeRkz_bNIJGbi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12" y="4005064"/>
            <a:ext cx="3739361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00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PRODUCCIÓN</a:t>
            </a:r>
            <a:endParaRPr lang="es-EC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0" y="2938636"/>
            <a:ext cx="2267744" cy="1700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38636"/>
            <a:ext cx="2075723" cy="15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78843"/>
            <a:ext cx="3059832" cy="2294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95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836712"/>
            <a:ext cx="8188325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60648"/>
            <a:ext cx="5381625" cy="59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2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Comercialización</a:t>
            </a:r>
            <a:endParaRPr lang="es-EC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24578" name="Picture 2" descr="https://encrypted-tbn0.gstatic.com/images?q=tbn:ANd9GcRO4isJARwCqyCWagMEsh6ktc2L9oqK2kE5E6iJPODDC-53CW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944216" cy="214409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92869"/>
            <a:ext cx="3552395" cy="2664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80" name="Picture 4" descr="https://encrypted-tbn2.gstatic.com/images?q=tbn:ANd9GcS8ZoPAVSyrL--odhvL-mSTo_v2exw1adCzSwgnGsrcGwbK-OZV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37741"/>
            <a:ext cx="1544272" cy="151025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908720"/>
            <a:ext cx="8242300" cy="48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9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60648"/>
            <a:ext cx="5381625" cy="619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8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Reseña Histórica</a:t>
            </a:r>
            <a:endParaRPr lang="es-EC" sz="48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225985"/>
              </p:ext>
            </p:extLst>
          </p:nvPr>
        </p:nvGraphicFramePr>
        <p:xfrm>
          <a:off x="457200" y="1556792"/>
          <a:ext cx="82912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70927"/>
            <a:ext cx="1440160" cy="121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085184"/>
            <a:ext cx="1763688" cy="1322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00802"/>
            <a:ext cx="1728192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3452"/>
            <a:ext cx="1440160" cy="9721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501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anose="04030905020B02020C02" pitchFamily="82" charset="0"/>
              </a:rPr>
              <a:t>Detección de Novedades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anose="04030905020B02020C02" pitchFamily="82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0444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90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155059"/>
              </p:ext>
            </p:extLst>
          </p:nvPr>
        </p:nvGraphicFramePr>
        <p:xfrm>
          <a:off x="457200" y="476250"/>
          <a:ext cx="8229600" cy="5649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3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anose="04030905020B02020C02" pitchFamily="82" charset="0"/>
              </a:rPr>
              <a:t>Propuesta de Mejoramiento de Procesos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anose="04030905020B02020C02" pitchFamily="82" charset="0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38611"/>
              </p:ext>
            </p:extLst>
          </p:nvPr>
        </p:nvGraphicFramePr>
        <p:xfrm>
          <a:off x="457200" y="1600200"/>
          <a:ext cx="857929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78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635175"/>
              </p:ext>
            </p:extLst>
          </p:nvPr>
        </p:nvGraphicFramePr>
        <p:xfrm>
          <a:off x="457200" y="404813"/>
          <a:ext cx="8229600" cy="4752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data:image/jpeg;base64,/9j/4AAQSkZJRgABAQAAAQABAAD/2wCEAAkGBxQREhUUExQWFRQXFhgZGBgXFRQXFxUYFxcYFxcaFxUYHCogGBolHBgVITEjJSorLi4uFx8zODMsNygtLisBCgoKDg0OGxAQGy0kICQsLCwsLCwsLCwvLC8sLCwsLCwsLCwsLCwsLCwsLCwsLCwsLCwsLCwsLCwsLCwsLCwsLP/AABEIAMcA/gMBEQACEQEDEQH/xAAbAAEAAgMBAQAAAAAAAAAAAAAABQYCAwQHAf/EAD4QAAEDAgQDBgQCCAYDAQAAAAEAAgMEEQUSITEGQVETImFxgZEyobHBUtEUI0JicpLh8AczgqKy8RUWwkP/xAAaAQEAAwEBAQAAAAAAAAAAAAAAAwQFAQIG/8QAMhEBAAICAQIDBgQGAwEAAAAAAAECAxEEEiETMUEFIjJRYXEUQoGhIzNSkdHhFcHwJP/aAAwDAQACEQMRAD8A9xQEBAQEBAQEHwlBhBO17czCHNN9RtobFBsQEBAQfLoIzGsTdTgOEL5G65i23d8woM2S1I3Wu/sgz5b443Ws2+zhpOMad+ji6M/vjT+YaKCvPx+V4mv3hXr7RxeV91n6wnYKhrxdjg4dQbq5W9bRus7XaXreN1nbavT0ICAgICAgICAgICAgICAgICAgICDnraxkLC+Rwa0c/sBzKCtcX1ZvCCHup3C7smheeTSeQ8EHzBcXdHJHF+jdjFITk3vfqbo4tyOsXPtqdAuTOo3LkzrzQ2IcV0sOjpWk9G94/JVb83DT139lPJ7Q49Pzb+3dCVH+Ike0UEj/ABNmhQf8jv4KTKt/ynV/LpMo6bj6pPwQRt/icT9LLn4jk28qxDn4vl2+GkR/79GmPjWtcbBsNzsA1xv81zr5k+WnPE9oT6V/9+q24XRmqiDquBjZDfYFpI5He4V3HFr0/ixG2hii98f8aI3+zjqOEOzOamldG7oTof78lXycCnxY/dn9le/s+m+rFM1n6eX9miDiWand2dUzbTOBp5kfcXUf4jNg7ZY3HzhH+Jz8ftnjcf1Qs9HiTJQC0ix2O491dx56XjcS0MeamSvVWXWCpkj6gICD4g+oCAgICAgICAgICAgIOPFMSZTszvOmwA1LjyAHVBFYnhAroxJ+sjfl7rXaBrr7lvyug5sIxuR4/RpA9tQLtL2gENAGjnX9EG9tPFSHt6mbPJawc7kOjGKLLnpijd50gzcjHhjd50hcQ46e+7aWPT8cm3o1Z9ubkydsVf1lmX9o5cnbBX9ZQFX21RrPM537oNm+wUf4e1++W20U8W+Wd5r7+j5DRRs2aPqrFMOOvlCzTj4qeUOgKbek+9NlNQiQ2y6cyGg/2V6rXqS0rayz4ZE2mH6qJoPNziXPPmQNPIKeKxCzERDt/wDYMvxt/lP2K9OpCgxOOb4HajcHQj0QdUsYcLOAI6EXSY32cmOyr4hw6+EmWjNuboj8Lv4fwlZubhzWevD2n5fNmZuFbHM5OP2n5ek/4Z4NjokuNWvbo5jt2nyXnBypmdT2n5JONzYye7btMeifp6oO8CtCmSJXotEulSPSNxzF2UzMztXH4W83H8kENwviUznTvqHhrGkaOsA1x5A8rC2iC0Qyh7Q5pBaRcEaghBmgICAgICAgICAgINNZVNiY57zZrRc/31QV/HKaaZ0FRThpygkB+lsw0dYoIqip5BVRWnMsxOaXKbsYzpfn0QSnEc5ooyaaIZ5XHM+xIad7n7DbdVeVkyUrHhxuZ/ZT5uXLjpHhRuZ/ZRnQF7s8zjI88zy9FQpxu/Vk7yzMfE79eXvZ0BWY7Lcdo1Bdd27sumzbooaYyOty5qTFXqlLip1yttLAGAABW15jUFBC1yCEfM6N4ewlrgbghB6Pw/ioqYg/Zw0eOjh9jugkiggeIcA7b9bEck7fhdyd+67qFT5XFjLHVXtaFHl8OMvv07Wjyn5/dGYTihfdjxklYbPaeR6jwVLFmnfRbtMK3G5UzPRftaFho63k73Whjy+ktOt9tlRhkckrZXNu9gs0/wBOo5KykUiswdsk5p4M7nBxdI957rLnWw5+fNdFmirKahEcGbUnXnYn9p/4QSuCdBQfUBAQEBAQEBAQEEdjGEtqQ1r3ODQb2abAmxAv5IK4H1VHIKdhbM2T/Lzbt65h0HsgtVBQMiByMa0nV2Xmefog6HmwJOgH0XPI3p5vxJjv6VJlisIWH4ravO1/4d7e6yr8ict/c+GP3YmXlWzZNY/hj1+f+kcve0m07g3Dj5253OyNPw6XJ8bdFPTDNo3KzjwTaNy31HCEo+BzHDxu0/Qr1OCfSXZ41vSX2jpRE5zb3INiep528LqelOmNLWOnRXSR7Ze3tzzSoI2qKCIqmoJfgSoLJ3M5Pb826j5XQX9AQV3ijBTIBNDpPGNP3xzaevgqPM43iR11+KP3Z/O4s5I8SnxR+6NwvEhIzMNCNHDm13MFVMOXrj6q/F5HXH1WLDay/dJ8loYcnpLSx5N9jHWSiF5gsJLb21IHTxttdWUyqYXg4eGSNHbslBZNmsHxu3LgTtYoLbhcfYsZC+QPeAct7Alo2052FkEggICAgICAgICDTVxlzHNa4tJBAcNxfmgqzcTqKHu1LTLFykbqfC5P3+aCW4dZI9pmm+J5JY2w/VsOwB31sCgmEFE42x0vJpYjp/8Aq4f8B9/ZZfMzTe3hU/X/AAxudyJyW8Cnl+af+ldjjAFgvFYisahHSIrGoS3D+G/pEoB+Eau8unr+anw067LWDH12ejMZYADQDQBaDTZIKVUvyyyD9931QfO3Qa3zIOSaRBHzlBIcIMvVM8A4/wC0oPRUBB8KClcTUX6LMKhg/VyG0oHI8nLI5uLwrxlr5T5sTnYZwZPGp5T8X+WUVRlIIOm4PgvdLbjcJ8eTcbha6Cp7RgPPn5rQx36o20aW6o2hsTqDRSCRsd4H5jIGNGbtDs4np/VSPbigjqa2aOctEEcZu0kd8g7+YPoNeaOLcEdfUBAQEBAQEBBT+Iq6pjqAO17GJwAY62Zt/wB7TQ3v6WRxtwCWrqLOe9joMzgbtF3gaaC2xKOrUAgguL8a/RYe7/mvOVg6Hm7yH1sqvLz+FTt5z5KXN5Pg4/d857Q87p4so11J1J5knUrNxU6YZOKnTDeFKmh6DwrQ9lACR3n94+X7I9vqtLDTpq18FOmkJpSphBTuKoDHNn/ZeP8AcBY/KyCGM6DF06DS+ZBzSSILVwJRHvzHb4W+PNx+gQXFAQEHPX0rZo3RvF2uBBXjJSL1ms+UvGTHXJSaW8pefUIcwyU7/jiPd8W/9WWLg3jvOKfR8/gmcd7YrecSnuHa3K/KdnaevJaOG2pavHv30tSuLyoGjfXVEwkkcyKJ+QMboT4/K9/FHHZw68xTy0weZGMAc0k3LerSfVHVkQEBAQEBAQaK6ZzI3OY0vcBo0cygrk/EMErTFVRPivuHNNvMEajzsgleG6PsoQ0Sdowklh/cO39+KCTe6wug8pxbEDV1Dpf2B3Yx+6OfqdfZYd8njZZv6ej5vJl8fNN/TyhgvaR04bTdpKxn4nAel9fldSY46rRCXDXqvEPUWtsLDYLVbb6gIOPFKBs8ZY70P4TyKDzfEqeSB5Y8WPI8nDqCg5HTINL50EvgGASVJDjdkV9XHd3gwc/PZB6TS07Y2NYwWa0WAQbUBAQEFJ45puyliqW7XyP8uX39lk+0KdNq5Y+0sX2nj6Mlc0faf+nE92Vwc3wI+qkpO4iXMd/VfaObOxruoBWhWdxttVncbQuOYGxzjKJjASLPINg4eOu69Oo2hxWjogWxl0rnHvOAvf1NgBudEFwY64BGxCDJAQEBAQEELxQypMYFNobnNYgOtbQC/wDeiCr0EMBka2rZUGUkDvklpJNuVjZHF/iiDGhrRYAWA6AI6rvHmJdjTZG/HMezHUAi7j7fVU+bl6Meo857KHtHN4eLUec9lFgjygDos2kajTJxx0xpsUj2nuDYc1Rf8LHO9TZo+pVrixu217hV3fa+rQaggIPhKCE4gEczMlszgbg/h66oKrJQhuhAQao6Rge1xYHAEEjkbHZBfMNxOOUAN7pt8JsCPLl7IO9AQEBAQRXE9H21NKznlJHm3UKvysfiYbVVeZi8XBaqi4XL2kDDzb3T6LP4lurHDBwZO0LrwpPmhLfwuI9DqPutLDPu6b/FtvG7MYo4pYz2wuxveNr37uvLVTLKlUcEz2Sugp29jN3Wjm0DS4v1+q64vGFQujhjY/VzWNB8wLLjrrQEBAQEBBAYtxH2U3YsidJJYHcAai6DTg2JVNRL3o2MjY4hw3cHAaAX9EFkKDzXjSr7WtyfswsA/wBb9T8rLH5d+rNr5MHn5OvP0/0o4KNC+hHVo4B7zp3dAxv1J+yv8SPOWnwY7TK5q60GuWUN3Qck2IgbD3/JBF1WIX3N/ogjZ65BwGqzFBvIugxabbbjUILdgVf20QJ+IaH80EigICDGR4aCTsBc+QXJnXeXJnUblEwcQ08oJa67dr2Kr4+VjyR2U68/BeO0qbh1AYQ8XBDnEi3S5/oqHGx2pa2/LfZhTXot5+vb7J3hipDJHtcQA4Ai+1xf7FX8UxEtfgZI71laMweCAQRax1vurETtpRO1Vjxeqgf2JhY/K24DDl7gNgei66mcAxttUHENLSwgEEg732t5FBLICAgICAgjcVwSKo+Nve5OGjh680HHw/hU1M97S8PhN3A272ckb+iCdcbC5XJcmdPFTiQdJLK65Mjy4eRJt8gF8/1dVpt83y8X8S9r/OWH/kndAvaVicQeeg8gui+f4Zj9VL/GP+K0eH8MtX2f3pP3XMlXF9CYhVak+yCBq69BwxyySuyxMc8+A0Hm7YIOCvimZIY3ANcLX1vuLixG6Duw+jI1JuUEk5lgg5Xusg6eFa3spiwnuu09f2fyQXYOHUINdTUtjaXPIDRzKCrv4vzPtGAGg89z89EFgpqhtREbcwQR0uFyY3GnLRuJh5tgrezkkj21+YNisPi+7a1J9JfIRWabrPpKYc9XoeockpSVrHKd4Mcc8g5ZR9SpsHnLW4c723VfDklTO5877Rg5WNZoSy9wHHkrK8nqChjhbljaGjw3PmeaDpQEBAQEBAQEEdxFUdnSzv6Rv97EBRZ7dOO0/RDybdOK0/R4kBaw6AfRYOPyfNY+1WdlKk2+tCO7ei/4bu7ko/hP1H2Wlw/KYaXsy3u2j6rRV1FxYepVxqKzi9RlQfcEwAzfrJgQw/CzUF3i7oPDmgt0ELWANa0NaNgBYeyCpcTsBqRbfIL+5sg0xiyD5K9BwSuQRtTNlffqEH2OtI5/NBrq64uFiSUHHC0udpp4oLbwliDo5MjnZu0IGnI8j80Edj0PY1r+hOb+ca/NY2WvRyZ+r5vmY+nkWj5930zKbaKtWp8i7tPWFm4HZ/mu8Wj2uT9QrWCPOWrw47TK1KwuiAgICAgICAgIK/x0+1DN4gD3cAqnNnWCyl7QnXHs8lt3isnHHZhV8mwsUujYGo7t6BwmxsUQ/G8XPlu0LV49Omu/WW3wMHh4+qfO3dLTTKdeR0UbZJ42u1GbbrYEj5hBcLINVVUCNjnu2aL/ANEFKzmR7nu3cb+XQINpCDnlKDhmcg78B4fiqw90me7XADK624ueSCV/9Epusv8AP/RBw1/AY3hlI/dk1H8w29kELU8NVUILizM0b5Dm+W6DLhJmeqjA5Ek+Fhz9bIJLjuK1RE78TCPY/wBQsvnRrLWWL7SrrLSfn2QPaLkIIqF69JK1egcJQZKZpO7yXe+3yAV7DGqtfj16aQmlKmEBAQEBAQEBAQV7jwXopf8ASfZ4VTnR/Aso+0Y/+azypjdSsrGwo+F0FinchjkXmXVjpq64B2IAv6LXxXi1Y0+i4uauXHGvOPOHVNi1hfc9BupFl0YTNmniI/H9igvaCG4sJFOf4m38r/nZBXKZyDqKDhqSgiKmdBdeB4rU5d+J5PoNPsUFiQEBBqZTtDi4NaHHcgAE+Z5oKl/iE3WnP7zh/wAVne0I+GfqyfakfBP1/wAK9Lh51LSNdbbKOEUVaoKJ7pGssQXOA9/Fe6xudJaU3OnqkEQY1rRs0ADyAsFpRGuzViNRpsR0QEBAQEBAQEBBF8TUxkpJ2jUmN1vMC4+ih5FerFaPor8qnXhtX6PJsOp3TODY2lzjbQD69Fices31p85hrbJWIpG5XfDuB7i87yD+FnLzdz9Fq14v9TVw+zIjvkn+zXiPAXOGT0df6rzfhx+WUl/Z1fySgXYdPTnLLG62wcASPcKGtcuKd6UvCz4L9VY/slcV4adHD2weXfCcuWxa0jW/iLjotOJ23oncbbeG3Nhb28gJcbiNu3d2Lve49111ccMxFs7bt0I3HT+iDZiFIJY3xn9oWv0PI+9kFD70LzHILOHsR1HUIJKB4IQYVlJmGm6CrHD5jIGFhu51hzBv4oPV8PpRFGyMbNaB59T73QdCAgICCn/4h/DB/G7/AOVn8/yr92Z7T8q/dGM5KOEUeSd4apMzjIdm6DzO/wAvqrWCnfa5xqfmWZWlwQEBAQEBAQEBAQCEHPS0McV+zY1l98oAv7LzWla+UPFcdaRqsadC9PbgOLRCTs84zbeF+l9rqLxqdXTvui8enV0b7u4KVK+PtY32tr5c0FCxGo7SQu5bAcgBoAAg24bWGF2ZvkQdiEE/DxHGfia4eViEFb4kxL9II0s1vw7X8yfsgiaPEspsUFgpawOG6Dr09UElhWJEu7N5uf2T5cigmEBAQEFL4/feSnZ/Ef8Aj+Sz+b3tWGV7RndqR9XHBEXuDRudAla7nRSsz2heaKmEbA0ch7nmVfrGo00616Y03rr0ICAgICAgICAgICAgIPN69lp5gfxk+6xbfzbPn77jPePqsGAY5a0cp8GuPyDj91ewZ/y2aXH5G/dskOJqvs4bDd/d9Nz/AH4q4vKBNWZSg+txLmQbdbGyDMYm080HLVVd0HPRUck7wyJpc4+w8XHkEFzbwg+OIFkmaUC7gfhd4N5j1QaqabTxQZCQte143aQfZBconhwBGxF/dBmgICCg8XOzVrRyYwfO5WdyI3mj7MrlR1ciPpCw8OYbkHaPHeI0HQfmVbxU1G17Bj6Y3KdUycQEBAQEBAQEBAQEBAQEFG4mp8lSXcntB9R/0fdZHLr05t/NjcunTyN/OES+QKKNudMNdZjDnNYxzrtbe19xe2l+ey0OLktPu2X+Pl37sy1YfSfpMzWNF7kX6Bt9SfRXFt6r2Ytawt0sg4arAqeX44WHxAsfdtigjTwTSXvlfbp2jrfW/wA0E1RUMcLcsbAxvQD6nmg6UFPxum7Kc2+F/eHn+0PfX1Qam6oLBgNRduQ7t28j+SCUQfUBBH11LBmEsjW5mjRx/Lmo79Ffesjv0V9+zppKlsjczDcfkvVLxeOqHaXi8dVfJvXp7EBAQEBAQEBAQEBAQEBBXeMaTNG2QDVh18j/AFt7qjzsfVTqj0Z/PxzakXj8qnvYqtNTHZTieru5ZoF7eoSWBVr6Y9zY7tOx/Irtc1qSsY8tqrth2NxzaXyu/Cfseau489b/AEXaZq2SinSiAgIIniWmzw5ubDm9NnfLX0QQEGyDqhu0hzTYhBlU1vNzrnz+yDCg4mY2TsyS4eGuXzP2Va3JpGTw47z6/RVty8dcnhx3n116JKv4gYwdwZjbyH5lMvImse7G5M3J8P4Y3KGpKKWtfmlJEYO23oFBTj3yz1Zp/RBTj3y268v9lvhiDGhrRZoFgByCvxER2hoRERGobF10QEBAQEBAQEBAQEBAQEGuohD2lrtnCx9Vy0bjUuWrFo1LzqrpjE90bt2nTxG4WRFfDvNJ/Rh9E4rzSf0aGs1XuY1CaI7syxeNPemTSmndJOixqSKwzZm9Ha+x3UtM96eu0kZ7U85WbB8XbUXsCHNtcbjXxV7FljJCzhzVyR2SSlTCDlxRwEMl/wAJHuLIKoZmsGpA9UHG7E3SHLAx0rv3QSB5u2HqgiK7tc+Rz2l3NrDmDPBztr+AVLPyJmfDx95+fy/2z+RypmfCw959Z+X+3VR02XbUn3JTDgikGDjxSPr6ysuF4C59nS3DeTeZ8+gVmKQt1xrNHGGgAAADYBSJWaAgICAgICAgICAgICAgICAUFV4iEVQ8xxvaKmPYHQP55b9VV5WDxa9vOFPl8fxa7r5wrsEE5cWmnkDhoe6beh6KljjLftaupZ+Hx57TTu31OFVYGZsN+ouL+guvV8OaI3EbTZMfJrG61iXHFVAnK4Frhu1wsR6FQ1yx5W7T9UePk1mem0an6uyK1wSGuA5HZWa6W4is+cbWPDsbjYLdlk/gAt7K1TNWO2lmt6x21pKxYpE7Z49dPqpYyVn1SxaHQ2pYdnt/mC9bh1prskkbmF7RmBF7jToU3Aqv/h6SHv1M/bEbNJs30Y0971JXi+WlI3aUWTNTHG7Tpy12OPmHZUzOxi20ADnDoAPh9NVUtfLn7V92Pn6ypWyZuR2pHTX5+s/4b8L4ZeQLjIOrtz6KxiwVpGohZxceuONQs9DhUUAva5G7ncvsFNpYiNPtDjEMz3MjfmLd7A2Pkea66kEBAQEBAQEBAQEBAQEBAQEBBGcQV7oIHPY0uds2wJsTzPgEFJ/Q5G5qcwiSd+WQPzd5t+vlr7rriz1WMupWwROaZpS3vhvxWA3A5/0XHUpheKx1AJjOo+JpFnNv1CBiWExVAtIwO6HZw8nDVRZMNMkatCHLgx5Y1eNq7U8HvabwTafhkF/9w1VS3Cmv8u36T3Up4N6d8V/0nu4ZMPq494c46scD8l46M9fy7c3yqedYn7S1maUb0038hXOvJH5Jd/E5I88cs2Ond8NLJ/qBA+YXqLZZ8qPccjPPw4v7y6GYNWScmRDzufuvcYs9vOYh3o5V/OYrH083fR8HMBzSvdI72H5qanFpWdz3n6pMfDx1nqt70/OU/SUMcQsxgb9ffdWIiIWoiI8nJimNshcGBrpJCLhjBc26noF11E1mIGvgkiiDmStIzRu0JAOougjaqprII2uvFCAQGxNDS5/LbUn3RxeYHEtaSLEgEjobahHWaAgICAgICAgICAgICAgICD5ZBHyYWDUNqASHBpaRyI5eRQVKqjvVSPqjJA4kCJ4HdbbQd4abcvEo4lcdimjpgI355bgyuYA17ma2Nhr018EdY8OSl7muinc+PXtI5bF7DY2IPQlBIYRjvbQyyuaGtjLtjfMGi99UG1vEEXYsmdmax7sou3W+vIX6FB21lYyFmeR2Vumtjz22QRzOJ6YkASXJNvhdz06INmN49HSlgeHEuv8ADbQC2pufFBjxBiT4qftYcrtjc6jK7mPcIIaqq6uGJlT2zZYzlLmZA0AO6H5IFTV/o9W2pc0mGaNveAvluB+Q90cbsLHb1zqiJrhEGZS4ggSO8L78vZHUxTYDAyQyBt3kkguJOW/4QdkEmgICAgICAgICAgICAgICAgICAgwliDhZwBHQi4QRmJYOZJBLHK6KUC1xq0joWnRBy4dgDoRO8yZ5pWkXDQ1oJBtoPGyCAiqHxUbqXsZe2cSPgNjmO4Plojjp4ig7Gmo43aWe3N4WF3fUo6tdPWQzXDHsktuAQ63S4QQHDbAKysbYfECPDVyDlxtr561zGRiTJFlIcbAZxqb9RmCDq4fikMM1JMxwygta6xykO6O2NjYhHGmiwGpfCyCZ7WQtOrRq9wvcAnYBHVsZEA0NtoAAB4DZBmBZB9QEBAQEBAQEBAQEBAQEBAQEBAQEBAQEBBpqKZkgs9rXAdQCg10mHRREmNjWk72Fr2QZxUbGOc9rQHO+Ijc+aDY2IAkgAE7mwufMoM0BAQEBAQEBAQEBAQEB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4" descr="data:image/jpeg;base64,/9j/4AAQSkZJRgABAQAAAQABAAD/2wCEAAkGBxQREhUUExQWFRQXFhgZGBgXFRQXFxUYFxcYFxcaFxUYHCogGBolHBgVITEjJSorLi4uFx8zODMsNygtLisBCgoKDg0OGxAQGy0kICQsLCwsLCwsLCwvLC8sLCwsLCwsLCwsLCwsLCwsLCwsLCwsLCwsLCwsLCwsLCwsLCwsLP/AABEIAMcA/gMBEQACEQEDEQH/xAAbAAEAAgMBAQAAAAAAAAAAAAAABQYCAwQHAf/EAD4QAAEDAgQDBgQCCAYDAQAAAAEAAgMEEQUSITEGQVETImFxgZEyobHBUtEUI0JicpLh8AczgqKy8RUWwkP/xAAaAQEAAwEBAQAAAAAAAAAAAAAAAwQFAQIG/8QAMhEBAAICAQIDBgQGAwEAAAAAAAECAxEEEiETMUEFIjJRYXEUQoGhIzNSkdHhFcHwJP/aAAwDAQACEQMRAD8A9xQEBAQEBAQEHwlBhBO17czCHNN9RtobFBsQEBAQfLoIzGsTdTgOEL5G65i23d8woM2S1I3Wu/sgz5b443Ws2+zhpOMad+ji6M/vjT+YaKCvPx+V4mv3hXr7RxeV91n6wnYKhrxdjg4dQbq5W9bRus7XaXreN1nbavT0ICAgICAgICAgICAgICAgICAgICDnraxkLC+Rwa0c/sBzKCtcX1ZvCCHup3C7smheeTSeQ8EHzBcXdHJHF+jdjFITk3vfqbo4tyOsXPtqdAuTOo3LkzrzQ2IcV0sOjpWk9G94/JVb83DT139lPJ7Q49Pzb+3dCVH+Ike0UEj/ABNmhQf8jv4KTKt/ynV/LpMo6bj6pPwQRt/icT9LLn4jk28qxDn4vl2+GkR/79GmPjWtcbBsNzsA1xv81zr5k+WnPE9oT6V/9+q24XRmqiDquBjZDfYFpI5He4V3HFr0/ixG2hii98f8aI3+zjqOEOzOamldG7oTof78lXycCnxY/dn9le/s+m+rFM1n6eX9miDiWand2dUzbTOBp5kfcXUf4jNg7ZY3HzhH+Jz8ftnjcf1Qs9HiTJQC0ix2O491dx56XjcS0MeamSvVWXWCpkj6gICD4g+oCAgICAgICAgICAgIOPFMSZTszvOmwA1LjyAHVBFYnhAroxJ+sjfl7rXaBrr7lvyug5sIxuR4/RpA9tQLtL2gENAGjnX9EG9tPFSHt6mbPJawc7kOjGKLLnpijd50gzcjHhjd50hcQ46e+7aWPT8cm3o1Z9ubkydsVf1lmX9o5cnbBX9ZQFX21RrPM537oNm+wUf4e1++W20U8W+Wd5r7+j5DRRs2aPqrFMOOvlCzTj4qeUOgKbek+9NlNQiQ2y6cyGg/2V6rXqS0rayz4ZE2mH6qJoPNziXPPmQNPIKeKxCzERDt/wDYMvxt/lP2K9OpCgxOOb4HajcHQj0QdUsYcLOAI6EXSY32cmOyr4hw6+EmWjNuboj8Lv4fwlZubhzWevD2n5fNmZuFbHM5OP2n5ek/4Z4NjokuNWvbo5jt2nyXnBypmdT2n5JONzYye7btMeifp6oO8CtCmSJXotEulSPSNxzF2UzMztXH4W83H8kENwviUznTvqHhrGkaOsA1x5A8rC2iC0Qyh7Q5pBaRcEaghBmgICAgICAgICAgINNZVNiY57zZrRc/31QV/HKaaZ0FRThpygkB+lsw0dYoIqip5BVRWnMsxOaXKbsYzpfn0QSnEc5ooyaaIZ5XHM+xIad7n7DbdVeVkyUrHhxuZ/ZT5uXLjpHhRuZ/ZRnQF7s8zjI88zy9FQpxu/Vk7yzMfE79eXvZ0BWY7Lcdo1Bdd27sumzbooaYyOty5qTFXqlLip1yttLAGAABW15jUFBC1yCEfM6N4ewlrgbghB6Pw/ioqYg/Zw0eOjh9jugkiggeIcA7b9bEck7fhdyd+67qFT5XFjLHVXtaFHl8OMvv07Wjyn5/dGYTihfdjxklYbPaeR6jwVLFmnfRbtMK3G5UzPRftaFho63k73Whjy+ktOt9tlRhkckrZXNu9gs0/wBOo5KykUiswdsk5p4M7nBxdI957rLnWw5+fNdFmirKahEcGbUnXnYn9p/4QSuCdBQfUBAQEBAQEBAQEEdjGEtqQ1r3ODQb2abAmxAv5IK4H1VHIKdhbM2T/Lzbt65h0HsgtVBQMiByMa0nV2Xmefog6HmwJOgH0XPI3p5vxJjv6VJlisIWH4ravO1/4d7e6yr8ict/c+GP3YmXlWzZNY/hj1+f+kcve0m07g3Dj5253OyNPw6XJ8bdFPTDNo3KzjwTaNy31HCEo+BzHDxu0/Qr1OCfSXZ41vSX2jpRE5zb3INiep528LqelOmNLWOnRXSR7Ze3tzzSoI2qKCIqmoJfgSoLJ3M5Pb826j5XQX9AQV3ijBTIBNDpPGNP3xzaevgqPM43iR11+KP3Z/O4s5I8SnxR+6NwvEhIzMNCNHDm13MFVMOXrj6q/F5HXH1WLDay/dJ8loYcnpLSx5N9jHWSiF5gsJLb21IHTxttdWUyqYXg4eGSNHbslBZNmsHxu3LgTtYoLbhcfYsZC+QPeAct7Alo2052FkEggICAgICAgICDTVxlzHNa4tJBAcNxfmgqzcTqKHu1LTLFykbqfC5P3+aCW4dZI9pmm+J5JY2w/VsOwB31sCgmEFE42x0vJpYjp/8Aq4f8B9/ZZfMzTe3hU/X/AAxudyJyW8Cnl+af+ldjjAFgvFYisahHSIrGoS3D+G/pEoB+Eau8unr+anw067LWDH12ejMZYADQDQBaDTZIKVUvyyyD9931QfO3Qa3zIOSaRBHzlBIcIMvVM8A4/wC0oPRUBB8KClcTUX6LMKhg/VyG0oHI8nLI5uLwrxlr5T5sTnYZwZPGp5T8X+WUVRlIIOm4PgvdLbjcJ8eTcbha6Cp7RgPPn5rQx36o20aW6o2hsTqDRSCRsd4H5jIGNGbtDs4np/VSPbigjqa2aOctEEcZu0kd8g7+YPoNeaOLcEdfUBAQEBAQEBBT+Iq6pjqAO17GJwAY62Zt/wB7TQ3v6WRxtwCWrqLOe9joMzgbtF3gaaC2xKOrUAgguL8a/RYe7/mvOVg6Hm7yH1sqvLz+FTt5z5KXN5Pg4/d857Q87p4so11J1J5knUrNxU6YZOKnTDeFKmh6DwrQ9lACR3n94+X7I9vqtLDTpq18FOmkJpSphBTuKoDHNn/ZeP8AcBY/KyCGM6DF06DS+ZBzSSILVwJRHvzHb4W+PNx+gQXFAQEHPX0rZo3RvF2uBBXjJSL1ms+UvGTHXJSaW8pefUIcwyU7/jiPd8W/9WWLg3jvOKfR8/gmcd7YrecSnuHa3K/KdnaevJaOG2pavHv30tSuLyoGjfXVEwkkcyKJ+QMboT4/K9/FHHZw68xTy0weZGMAc0k3LerSfVHVkQEBAQEBAQaK6ZzI3OY0vcBo0cygrk/EMErTFVRPivuHNNvMEajzsgleG6PsoQ0Sdowklh/cO39+KCTe6wug8pxbEDV1Dpf2B3Yx+6OfqdfZYd8njZZv6ej5vJl8fNN/TyhgvaR04bTdpKxn4nAel9fldSY46rRCXDXqvEPUWtsLDYLVbb6gIOPFKBs8ZY70P4TyKDzfEqeSB5Y8WPI8nDqCg5HTINL50EvgGASVJDjdkV9XHd3gwc/PZB6TS07Y2NYwWa0WAQbUBAQEFJ45puyliqW7XyP8uX39lk+0KdNq5Y+0sX2nj6Mlc0faf+nE92Vwc3wI+qkpO4iXMd/VfaObOxruoBWhWdxttVncbQuOYGxzjKJjASLPINg4eOu69Oo2hxWjogWxl0rnHvOAvf1NgBudEFwY64BGxCDJAQEBAQEELxQypMYFNobnNYgOtbQC/wDeiCr0EMBka2rZUGUkDvklpJNuVjZHF/iiDGhrRYAWA6AI6rvHmJdjTZG/HMezHUAi7j7fVU+bl6Meo857KHtHN4eLUec9lFgjygDos2kajTJxx0xpsUj2nuDYc1Rf8LHO9TZo+pVrixu217hV3fa+rQaggIPhKCE4gEczMlszgbg/h66oKrJQhuhAQao6Rge1xYHAEEjkbHZBfMNxOOUAN7pt8JsCPLl7IO9AQEBAQRXE9H21NKznlJHm3UKvysfiYbVVeZi8XBaqi4XL2kDDzb3T6LP4lurHDBwZO0LrwpPmhLfwuI9DqPutLDPu6b/FtvG7MYo4pYz2wuxveNr37uvLVTLKlUcEz2Sugp29jN3Wjm0DS4v1+q64vGFQujhjY/VzWNB8wLLjrrQEBAQEBBAYtxH2U3YsidJJYHcAai6DTg2JVNRL3o2MjY4hw3cHAaAX9EFkKDzXjSr7WtyfswsA/wBb9T8rLH5d+rNr5MHn5OvP0/0o4KNC+hHVo4B7zp3dAxv1J+yv8SPOWnwY7TK5q60GuWUN3Qck2IgbD3/JBF1WIX3N/ogjZ65BwGqzFBvIugxabbbjUILdgVf20QJ+IaH80EigICDGR4aCTsBc+QXJnXeXJnUblEwcQ08oJa67dr2Kr4+VjyR2U68/BeO0qbh1AYQ8XBDnEi3S5/oqHGx2pa2/LfZhTXot5+vb7J3hipDJHtcQA4Ai+1xf7FX8UxEtfgZI71laMweCAQRax1vurETtpRO1Vjxeqgf2JhY/K24DDl7gNgei66mcAxttUHENLSwgEEg732t5FBLICAgICAgjcVwSKo+Nve5OGjh680HHw/hU1M97S8PhN3A272ckb+iCdcbC5XJcmdPFTiQdJLK65Mjy4eRJt8gF8/1dVpt83y8X8S9r/OWH/kndAvaVicQeeg8gui+f4Zj9VL/GP+K0eH8MtX2f3pP3XMlXF9CYhVak+yCBq69BwxyySuyxMc8+A0Hm7YIOCvimZIY3ANcLX1vuLixG6Duw+jI1JuUEk5lgg5Xusg6eFa3spiwnuu09f2fyQXYOHUINdTUtjaXPIDRzKCrv4vzPtGAGg89z89EFgpqhtREbcwQR0uFyY3GnLRuJh5tgrezkkj21+YNisPi+7a1J9JfIRWabrPpKYc9XoeockpSVrHKd4Mcc8g5ZR9SpsHnLW4c723VfDklTO5877Rg5WNZoSy9wHHkrK8nqChjhbljaGjw3PmeaDpQEBAQEBAQEEdxFUdnSzv6Rv97EBRZ7dOO0/RDybdOK0/R4kBaw6AfRYOPyfNY+1WdlKk2+tCO7ei/4bu7ko/hP1H2Wlw/KYaXsy3u2j6rRV1FxYepVxqKzi9RlQfcEwAzfrJgQw/CzUF3i7oPDmgt0ELWANa0NaNgBYeyCpcTsBqRbfIL+5sg0xiyD5K9BwSuQRtTNlffqEH2OtI5/NBrq64uFiSUHHC0udpp4oLbwliDo5MjnZu0IGnI8j80Edj0PY1r+hOb+ca/NY2WvRyZ+r5vmY+nkWj5930zKbaKtWp8i7tPWFm4HZ/mu8Wj2uT9QrWCPOWrw47TK1KwuiAgICAgICAgIK/x0+1DN4gD3cAqnNnWCyl7QnXHs8lt3isnHHZhV8mwsUujYGo7t6BwmxsUQ/G8XPlu0LV49Omu/WW3wMHh4+qfO3dLTTKdeR0UbZJ42u1GbbrYEj5hBcLINVVUCNjnu2aL/ANEFKzmR7nu3cb+XQINpCDnlKDhmcg78B4fiqw90me7XADK624ueSCV/9Epusv8AP/RBw1/AY3hlI/dk1H8w29kELU8NVUILizM0b5Dm+W6DLhJmeqjA5Ek+Fhz9bIJLjuK1RE78TCPY/wBQsvnRrLWWL7SrrLSfn2QPaLkIIqF69JK1egcJQZKZpO7yXe+3yAV7DGqtfj16aQmlKmEBAQEBAQEBAQV7jwXopf8ASfZ4VTnR/Aso+0Y/+azypjdSsrGwo+F0FinchjkXmXVjpq64B2IAv6LXxXi1Y0+i4uauXHGvOPOHVNi1hfc9BupFl0YTNmniI/H9igvaCG4sJFOf4m38r/nZBXKZyDqKDhqSgiKmdBdeB4rU5d+J5PoNPsUFiQEBBqZTtDi4NaHHcgAE+Z5oKl/iE3WnP7zh/wAVne0I+GfqyfakfBP1/wAK9Lh51LSNdbbKOEUVaoKJ7pGssQXOA9/Fe6xudJaU3OnqkEQY1rRs0ADyAsFpRGuzViNRpsR0QEBAQEBAQEBBF8TUxkpJ2jUmN1vMC4+ih5FerFaPor8qnXhtX6PJsOp3TODY2lzjbQD69Fices31p85hrbJWIpG5XfDuB7i87yD+FnLzdz9Fq14v9TVw+zIjvkn+zXiPAXOGT0df6rzfhx+WUl/Z1fySgXYdPTnLLG62wcASPcKGtcuKd6UvCz4L9VY/slcV4adHD2weXfCcuWxa0jW/iLjotOJ23oncbbeG3Nhb28gJcbiNu3d2Lve49111ccMxFs7bt0I3HT+iDZiFIJY3xn9oWv0PI+9kFD70LzHILOHsR1HUIJKB4IQYVlJmGm6CrHD5jIGFhu51hzBv4oPV8PpRFGyMbNaB59T73QdCAgICCn/4h/DB/G7/AOVn8/yr92Z7T8q/dGM5KOEUeSd4apMzjIdm6DzO/wAvqrWCnfa5xqfmWZWlwQEBAQEBAQEBAQCEHPS0McV+zY1l98oAv7LzWla+UPFcdaRqsadC9PbgOLRCTs84zbeF+l9rqLxqdXTvui8enV0b7u4KVK+PtY32tr5c0FCxGo7SQu5bAcgBoAAg24bWGF2ZvkQdiEE/DxHGfia4eViEFb4kxL9II0s1vw7X8yfsgiaPEspsUFgpawOG6Dr09UElhWJEu7N5uf2T5cigmEBAQEFL4/feSnZ/Ef8Aj+Sz+b3tWGV7RndqR9XHBEXuDRudAla7nRSsz2heaKmEbA0ch7nmVfrGo00616Y03rr0ICAgICAgICAgICAgIPN69lp5gfxk+6xbfzbPn77jPePqsGAY5a0cp8GuPyDj91ewZ/y2aXH5G/dskOJqvs4bDd/d9Nz/AH4q4vKBNWZSg+txLmQbdbGyDMYm080HLVVd0HPRUck7wyJpc4+w8XHkEFzbwg+OIFkmaUC7gfhd4N5j1QaqabTxQZCQte143aQfZBconhwBGxF/dBmgICCg8XOzVrRyYwfO5WdyI3mj7MrlR1ciPpCw8OYbkHaPHeI0HQfmVbxU1G17Bj6Y3KdUycQEBAQEBAQEBAQEBAQEFG4mp8lSXcntB9R/0fdZHLr05t/NjcunTyN/OES+QKKNudMNdZjDnNYxzrtbe19xe2l+ey0OLktPu2X+Pl37sy1YfSfpMzWNF7kX6Bt9SfRXFt6r2Ytawt0sg4arAqeX44WHxAsfdtigjTwTSXvlfbp2jrfW/wA0E1RUMcLcsbAxvQD6nmg6UFPxum7Kc2+F/eHn+0PfX1Qam6oLBgNRduQ7t28j+SCUQfUBBH11LBmEsjW5mjRx/Lmo79Ffesjv0V9+zppKlsjczDcfkvVLxeOqHaXi8dVfJvXp7EBAQEBAQEBAQEBAQEBBXeMaTNG2QDVh18j/AFt7qjzsfVTqj0Z/PxzakXj8qnvYqtNTHZTieru5ZoF7eoSWBVr6Y9zY7tOx/Irtc1qSsY8tqrth2NxzaXyu/Cfseau489b/AEXaZq2SinSiAgIIniWmzw5ubDm9NnfLX0QQEGyDqhu0hzTYhBlU1vNzrnz+yDCg4mY2TsyS4eGuXzP2Va3JpGTw47z6/RVty8dcnhx3n116JKv4gYwdwZjbyH5lMvImse7G5M3J8P4Y3KGpKKWtfmlJEYO23oFBTj3yz1Zp/RBTj3y268v9lvhiDGhrRZoFgByCvxER2hoRERGobF10QEBAQEBAQEBAQEBAQEGuohD2lrtnCx9Vy0bjUuWrFo1LzqrpjE90bt2nTxG4WRFfDvNJ/Rh9E4rzSf0aGs1XuY1CaI7syxeNPemTSmndJOixqSKwzZm9Ha+x3UtM96eu0kZ7U85WbB8XbUXsCHNtcbjXxV7FljJCzhzVyR2SSlTCDlxRwEMl/wAJHuLIKoZmsGpA9UHG7E3SHLAx0rv3QSB5u2HqgiK7tc+Rz2l3NrDmDPBztr+AVLPyJmfDx95+fy/2z+RypmfCw959Z+X+3VR02XbUn3JTDgikGDjxSPr6ysuF4C59nS3DeTeZ8+gVmKQt1xrNHGGgAAADYBSJWaAgICAgICAgICAgICAgICAUFV4iEVQ8xxvaKmPYHQP55b9VV5WDxa9vOFPl8fxa7r5wrsEE5cWmnkDhoe6beh6KljjLftaupZ+Hx57TTu31OFVYGZsN+ouL+guvV8OaI3EbTZMfJrG61iXHFVAnK4Frhu1wsR6FQ1yx5W7T9UePk1mem0an6uyK1wSGuA5HZWa6W4is+cbWPDsbjYLdlk/gAt7K1TNWO2lmt6x21pKxYpE7Z49dPqpYyVn1SxaHQ2pYdnt/mC9bh1prskkbmF7RmBF7jToU3Aqv/h6SHv1M/bEbNJs30Y0971JXi+WlI3aUWTNTHG7Tpy12OPmHZUzOxi20ADnDoAPh9NVUtfLn7V92Pn6ypWyZuR2pHTX5+s/4b8L4ZeQLjIOrtz6KxiwVpGohZxceuONQs9DhUUAva5G7ncvsFNpYiNPtDjEMz3MjfmLd7A2Pkea66kEBAQEBAQEBAQEBAQEBAQEBBGcQV7oIHPY0uds2wJsTzPgEFJ/Q5G5qcwiSd+WQPzd5t+vlr7rriz1WMupWwROaZpS3vhvxWA3A5/0XHUpheKx1AJjOo+JpFnNv1CBiWExVAtIwO6HZw8nDVRZMNMkatCHLgx5Y1eNq7U8HvabwTafhkF/9w1VS3Cmv8u36T3Up4N6d8V/0nu4ZMPq494c46scD8l46M9fy7c3yqedYn7S1maUb0038hXOvJH5Jd/E5I88cs2Ond8NLJ/qBA+YXqLZZ8qPccjPPw4v7y6GYNWScmRDzufuvcYs9vOYh3o5V/OYrH083fR8HMBzSvdI72H5qanFpWdz3n6pMfDx1nqt70/OU/SUMcQsxgb9ffdWIiIWoiI8nJimNshcGBrpJCLhjBc26noF11E1mIGvgkiiDmStIzRu0JAOougjaqprII2uvFCAQGxNDS5/LbUn3RxeYHEtaSLEgEjobahHWaAgICAgICAgICAgICAgICD5ZBHyYWDUNqASHBpaRyI5eRQVKqjvVSPqjJA4kCJ4HdbbQd4abcvEo4lcdimjpgI355bgyuYA17ma2Nhr018EdY8OSl7muinc+PXtI5bF7DY2IPQlBIYRjvbQyyuaGtjLtjfMGi99UG1vEEXYsmdmax7sou3W+vIX6FB21lYyFmeR2Vumtjz22QRzOJ6YkASXJNvhdz06INmN49HSlgeHEuv8ADbQC2pufFBjxBiT4qftYcrtjc6jK7mPcIIaqq6uGJlT2zZYzlLmZA0AO6H5IFTV/o9W2pc0mGaNveAvluB+Q90cbsLHb1zqiJrhEGZS4ggSO8L78vZHUxTYDAyQyBt3kkguJOW/4QdkEmgICAgICAgICAgICAgICAgICAgwliDhZwBHQi4QRmJYOZJBLHK6KUC1xq0joWnRBy4dgDoRO8yZ5pWkXDQ1oJBtoPGyCAiqHxUbqXsZe2cSPgNjmO4Plojjp4ig7Gmo43aWe3N4WF3fUo6tdPWQzXDHsktuAQ63S4QQHDbAKysbYfECPDVyDlxtr561zGRiTJFlIcbAZxqb9RmCDq4fikMM1JMxwygta6xykO6O2NjYhHGmiwGpfCyCZ7WQtOrRq9wvcAnYBHVsZEA0NtoAAB4DZBmBZB9QEBAQEBAQEBAQEBAQEBAQEBAQEBAQEBBpqKZkgs9rXAdQCg10mHRREmNjWk72Fr2QZxUbGOc9rQHO+Ijc+aDY2IAkgAE7mwufMoM0BAQEBAQEBAQEBAQEB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6" descr="data:image/jpeg;base64,/9j/4AAQSkZJRgABAQAAAQABAAD/2wCEAAkGBxQREhUUExQWFRQXFhgZGBgXFRQXFxUYFxcYFxcaFxUYHCogGBolHBgVITEjJSorLi4uFx8zODMsNygtLisBCgoKDg0OGxAQGy0kICQsLCwsLCwsLCwvLC8sLCwsLCwsLCwsLCwsLCwsLCwsLCwsLCwsLCwsLCwsLCwsLCwsLP/AABEIAMcA/gMBEQACEQEDEQH/xAAbAAEAAgMBAQAAAAAAAAAAAAAABQYCAwQHAf/EAD4QAAEDAgQDBgQCCAYDAQAAAAEAAgMEEQUSITEGQVETImFxgZEyobHBUtEUI0JicpLh8AczgqKy8RUWwkP/xAAaAQEAAwEBAQAAAAAAAAAAAAAAAwQFAQIG/8QAMhEBAAICAQIDBgQGAwEAAAAAAAECAxEEEiETMUEFIjJRYXEUQoGhIzNSkdHhFcHwJP/aAAwDAQACEQMRAD8A9xQEBAQEBAQEHwlBhBO17czCHNN9RtobFBsQEBAQfLoIzGsTdTgOEL5G65i23d8woM2S1I3Wu/sgz5b443Ws2+zhpOMad+ji6M/vjT+YaKCvPx+V4mv3hXr7RxeV91n6wnYKhrxdjg4dQbq5W9bRus7XaXreN1nbavT0ICAgICAgICAgICAgICAgICAgICDnraxkLC+Rwa0c/sBzKCtcX1ZvCCHup3C7smheeTSeQ8EHzBcXdHJHF+jdjFITk3vfqbo4tyOsXPtqdAuTOo3LkzrzQ2IcV0sOjpWk9G94/JVb83DT139lPJ7Q49Pzb+3dCVH+Ike0UEj/ABNmhQf8jv4KTKt/ynV/LpMo6bj6pPwQRt/icT9LLn4jk28qxDn4vl2+GkR/79GmPjWtcbBsNzsA1xv81zr5k+WnPE9oT6V/9+q24XRmqiDquBjZDfYFpI5He4V3HFr0/ixG2hii98f8aI3+zjqOEOzOamldG7oTof78lXycCnxY/dn9le/s+m+rFM1n6eX9miDiWand2dUzbTOBp5kfcXUf4jNg7ZY3HzhH+Jz8ftnjcf1Qs9HiTJQC0ix2O491dx56XjcS0MeamSvVWXWCpkj6gICD4g+oCAgICAgICAgICAgIOPFMSZTszvOmwA1LjyAHVBFYnhAroxJ+sjfl7rXaBrr7lvyug5sIxuR4/RpA9tQLtL2gENAGjnX9EG9tPFSHt6mbPJawc7kOjGKLLnpijd50gzcjHhjd50hcQ46e+7aWPT8cm3o1Z9ubkydsVf1lmX9o5cnbBX9ZQFX21RrPM537oNm+wUf4e1++W20U8W+Wd5r7+j5DRRs2aPqrFMOOvlCzTj4qeUOgKbek+9NlNQiQ2y6cyGg/2V6rXqS0rayz4ZE2mH6qJoPNziXPPmQNPIKeKxCzERDt/wDYMvxt/lP2K9OpCgxOOb4HajcHQj0QdUsYcLOAI6EXSY32cmOyr4hw6+EmWjNuboj8Lv4fwlZubhzWevD2n5fNmZuFbHM5OP2n5ek/4Z4NjokuNWvbo5jt2nyXnBypmdT2n5JONzYye7btMeifp6oO8CtCmSJXotEulSPSNxzF2UzMztXH4W83H8kENwviUznTvqHhrGkaOsA1x5A8rC2iC0Qyh7Q5pBaRcEaghBmgICAgICAgICAgINNZVNiY57zZrRc/31QV/HKaaZ0FRThpygkB+lsw0dYoIqip5BVRWnMsxOaXKbsYzpfn0QSnEc5ooyaaIZ5XHM+xIad7n7DbdVeVkyUrHhxuZ/ZT5uXLjpHhRuZ/ZRnQF7s8zjI88zy9FQpxu/Vk7yzMfE79eXvZ0BWY7Lcdo1Bdd27sumzbooaYyOty5qTFXqlLip1yttLAGAABW15jUFBC1yCEfM6N4ewlrgbghB6Pw/ioqYg/Zw0eOjh9jugkiggeIcA7b9bEck7fhdyd+67qFT5XFjLHVXtaFHl8OMvv07Wjyn5/dGYTihfdjxklYbPaeR6jwVLFmnfRbtMK3G5UzPRftaFho63k73Whjy+ktOt9tlRhkckrZXNu9gs0/wBOo5KykUiswdsk5p4M7nBxdI957rLnWw5+fNdFmirKahEcGbUnXnYn9p/4QSuCdBQfUBAQEBAQEBAQEEdjGEtqQ1r3ODQb2abAmxAv5IK4H1VHIKdhbM2T/Lzbt65h0HsgtVBQMiByMa0nV2Xmefog6HmwJOgH0XPI3p5vxJjv6VJlisIWH4ravO1/4d7e6yr8ict/c+GP3YmXlWzZNY/hj1+f+kcve0m07g3Dj5253OyNPw6XJ8bdFPTDNo3KzjwTaNy31HCEo+BzHDxu0/Qr1OCfSXZ41vSX2jpRE5zb3INiep528LqelOmNLWOnRXSR7Ze3tzzSoI2qKCIqmoJfgSoLJ3M5Pb826j5XQX9AQV3ijBTIBNDpPGNP3xzaevgqPM43iR11+KP3Z/O4s5I8SnxR+6NwvEhIzMNCNHDm13MFVMOXrj6q/F5HXH1WLDay/dJ8loYcnpLSx5N9jHWSiF5gsJLb21IHTxttdWUyqYXg4eGSNHbslBZNmsHxu3LgTtYoLbhcfYsZC+QPeAct7Alo2052FkEggICAgICAgICDTVxlzHNa4tJBAcNxfmgqzcTqKHu1LTLFykbqfC5P3+aCW4dZI9pmm+J5JY2w/VsOwB31sCgmEFE42x0vJpYjp/8Aq4f8B9/ZZfMzTe3hU/X/AAxudyJyW8Cnl+af+ldjjAFgvFYisahHSIrGoS3D+G/pEoB+Eau8unr+anw067LWDH12ejMZYADQDQBaDTZIKVUvyyyD9931QfO3Qa3zIOSaRBHzlBIcIMvVM8A4/wC0oPRUBB8KClcTUX6LMKhg/VyG0oHI8nLI5uLwrxlr5T5sTnYZwZPGp5T8X+WUVRlIIOm4PgvdLbjcJ8eTcbha6Cp7RgPPn5rQx36o20aW6o2hsTqDRSCRsd4H5jIGNGbtDs4np/VSPbigjqa2aOctEEcZu0kd8g7+YPoNeaOLcEdfUBAQEBAQEBBT+Iq6pjqAO17GJwAY62Zt/wB7TQ3v6WRxtwCWrqLOe9joMzgbtF3gaaC2xKOrUAgguL8a/RYe7/mvOVg6Hm7yH1sqvLz+FTt5z5KXN5Pg4/d857Q87p4so11J1J5knUrNxU6YZOKnTDeFKmh6DwrQ9lACR3n94+X7I9vqtLDTpq18FOmkJpSphBTuKoDHNn/ZeP8AcBY/KyCGM6DF06DS+ZBzSSILVwJRHvzHb4W+PNx+gQXFAQEHPX0rZo3RvF2uBBXjJSL1ms+UvGTHXJSaW8pefUIcwyU7/jiPd8W/9WWLg3jvOKfR8/gmcd7YrecSnuHa3K/KdnaevJaOG2pavHv30tSuLyoGjfXVEwkkcyKJ+QMboT4/K9/FHHZw68xTy0weZGMAc0k3LerSfVHVkQEBAQEBAQaK6ZzI3OY0vcBo0cygrk/EMErTFVRPivuHNNvMEajzsgleG6PsoQ0Sdowklh/cO39+KCTe6wug8pxbEDV1Dpf2B3Yx+6OfqdfZYd8njZZv6ej5vJl8fNN/TyhgvaR04bTdpKxn4nAel9fldSY46rRCXDXqvEPUWtsLDYLVbb6gIOPFKBs8ZY70P4TyKDzfEqeSB5Y8WPI8nDqCg5HTINL50EvgGASVJDjdkV9XHd3gwc/PZB6TS07Y2NYwWa0WAQbUBAQEFJ45puyliqW7XyP8uX39lk+0KdNq5Y+0sX2nj6Mlc0faf+nE92Vwc3wI+qkpO4iXMd/VfaObOxruoBWhWdxttVncbQuOYGxzjKJjASLPINg4eOu69Oo2hxWjogWxl0rnHvOAvf1NgBudEFwY64BGxCDJAQEBAQEELxQypMYFNobnNYgOtbQC/wDeiCr0EMBka2rZUGUkDvklpJNuVjZHF/iiDGhrRYAWA6AI6rvHmJdjTZG/HMezHUAi7j7fVU+bl6Meo857KHtHN4eLUec9lFgjygDos2kajTJxx0xpsUj2nuDYc1Rf8LHO9TZo+pVrixu217hV3fa+rQaggIPhKCE4gEczMlszgbg/h66oKrJQhuhAQao6Rge1xYHAEEjkbHZBfMNxOOUAN7pt8JsCPLl7IO9AQEBAQRXE9H21NKznlJHm3UKvysfiYbVVeZi8XBaqi4XL2kDDzb3T6LP4lurHDBwZO0LrwpPmhLfwuI9DqPutLDPu6b/FtvG7MYo4pYz2wuxveNr37uvLVTLKlUcEz2Sugp29jN3Wjm0DS4v1+q64vGFQujhjY/VzWNB8wLLjrrQEBAQEBBAYtxH2U3YsidJJYHcAai6DTg2JVNRL3o2MjY4hw3cHAaAX9EFkKDzXjSr7WtyfswsA/wBb9T8rLH5d+rNr5MHn5OvP0/0o4KNC+hHVo4B7zp3dAxv1J+yv8SPOWnwY7TK5q60GuWUN3Qck2IgbD3/JBF1WIX3N/ogjZ65BwGqzFBvIugxabbbjUILdgVf20QJ+IaH80EigICDGR4aCTsBc+QXJnXeXJnUblEwcQ08oJa67dr2Kr4+VjyR2U68/BeO0qbh1AYQ8XBDnEi3S5/oqHGx2pa2/LfZhTXot5+vb7J3hipDJHtcQA4Ai+1xf7FX8UxEtfgZI71laMweCAQRax1vurETtpRO1Vjxeqgf2JhY/K24DDl7gNgei66mcAxttUHENLSwgEEg732t5FBLICAgICAgjcVwSKo+Nve5OGjh680HHw/hU1M97S8PhN3A272ckb+iCdcbC5XJcmdPFTiQdJLK65Mjy4eRJt8gF8/1dVpt83y8X8S9r/OWH/kndAvaVicQeeg8gui+f4Zj9VL/GP+K0eH8MtX2f3pP3XMlXF9CYhVak+yCBq69BwxyySuyxMc8+A0Hm7YIOCvimZIY3ANcLX1vuLixG6Duw+jI1JuUEk5lgg5Xusg6eFa3spiwnuu09f2fyQXYOHUINdTUtjaXPIDRzKCrv4vzPtGAGg89z89EFgpqhtREbcwQR0uFyY3GnLRuJh5tgrezkkj21+YNisPi+7a1J9JfIRWabrPpKYc9XoeockpSVrHKd4Mcc8g5ZR9SpsHnLW4c723VfDklTO5877Rg5WNZoSy9wHHkrK8nqChjhbljaGjw3PmeaDpQEBAQEBAQEEdxFUdnSzv6Rv97EBRZ7dOO0/RDybdOK0/R4kBaw6AfRYOPyfNY+1WdlKk2+tCO7ei/4bu7ko/hP1H2Wlw/KYaXsy3u2j6rRV1FxYepVxqKzi9RlQfcEwAzfrJgQw/CzUF3i7oPDmgt0ELWANa0NaNgBYeyCpcTsBqRbfIL+5sg0xiyD5K9BwSuQRtTNlffqEH2OtI5/NBrq64uFiSUHHC0udpp4oLbwliDo5MjnZu0IGnI8j80Edj0PY1r+hOb+ca/NY2WvRyZ+r5vmY+nkWj5930zKbaKtWp8i7tPWFm4HZ/mu8Wj2uT9QrWCPOWrw47TK1KwuiAgICAgICAgIK/x0+1DN4gD3cAqnNnWCyl7QnXHs8lt3isnHHZhV8mwsUujYGo7t6BwmxsUQ/G8XPlu0LV49Omu/WW3wMHh4+qfO3dLTTKdeR0UbZJ42u1GbbrYEj5hBcLINVVUCNjnu2aL/ANEFKzmR7nu3cb+XQINpCDnlKDhmcg78B4fiqw90me7XADK624ueSCV/9Epusv8AP/RBw1/AY3hlI/dk1H8w29kELU8NVUILizM0b5Dm+W6DLhJmeqjA5Ek+Fhz9bIJLjuK1RE78TCPY/wBQsvnRrLWWL7SrrLSfn2QPaLkIIqF69JK1egcJQZKZpO7yXe+3yAV7DGqtfj16aQmlKmEBAQEBAQEBAQV7jwXopf8ASfZ4VTnR/Aso+0Y/+azypjdSsrGwo+F0FinchjkXmXVjpq64B2IAv6LXxXi1Y0+i4uauXHGvOPOHVNi1hfc9BupFl0YTNmniI/H9igvaCG4sJFOf4m38r/nZBXKZyDqKDhqSgiKmdBdeB4rU5d+J5PoNPsUFiQEBBqZTtDi4NaHHcgAE+Z5oKl/iE3WnP7zh/wAVne0I+GfqyfakfBP1/wAK9Lh51LSNdbbKOEUVaoKJ7pGssQXOA9/Fe6xudJaU3OnqkEQY1rRs0ADyAsFpRGuzViNRpsR0QEBAQEBAQEBBF8TUxkpJ2jUmN1vMC4+ih5FerFaPor8qnXhtX6PJsOp3TODY2lzjbQD69Fices31p85hrbJWIpG5XfDuB7i87yD+FnLzdz9Fq14v9TVw+zIjvkn+zXiPAXOGT0df6rzfhx+WUl/Z1fySgXYdPTnLLG62wcASPcKGtcuKd6UvCz4L9VY/slcV4adHD2weXfCcuWxa0jW/iLjotOJ23oncbbeG3Nhb28gJcbiNu3d2Lve49111ccMxFs7bt0I3HT+iDZiFIJY3xn9oWv0PI+9kFD70LzHILOHsR1HUIJKB4IQYVlJmGm6CrHD5jIGFhu51hzBv4oPV8PpRFGyMbNaB59T73QdCAgICCn/4h/DB/G7/AOVn8/yr92Z7T8q/dGM5KOEUeSd4apMzjIdm6DzO/wAvqrWCnfa5xqfmWZWlwQEBAQEBAQEBAQCEHPS0McV+zY1l98oAv7LzWla+UPFcdaRqsadC9PbgOLRCTs84zbeF+l9rqLxqdXTvui8enV0b7u4KVK+PtY32tr5c0FCxGo7SQu5bAcgBoAAg24bWGF2ZvkQdiEE/DxHGfia4eViEFb4kxL9II0s1vw7X8yfsgiaPEspsUFgpawOG6Dr09UElhWJEu7N5uf2T5cigmEBAQEFL4/feSnZ/Ef8Aj+Sz+b3tWGV7RndqR9XHBEXuDRudAla7nRSsz2heaKmEbA0ch7nmVfrGo00616Y03rr0ICAgICAgICAgICAgIPN69lp5gfxk+6xbfzbPn77jPePqsGAY5a0cp8GuPyDj91ewZ/y2aXH5G/dskOJqvs4bDd/d9Nz/AH4q4vKBNWZSg+txLmQbdbGyDMYm080HLVVd0HPRUck7wyJpc4+w8XHkEFzbwg+OIFkmaUC7gfhd4N5j1QaqabTxQZCQte143aQfZBconhwBGxF/dBmgICCg8XOzVrRyYwfO5WdyI3mj7MrlR1ciPpCw8OYbkHaPHeI0HQfmVbxU1G17Bj6Y3KdUycQEBAQEBAQEBAQEBAQEFG4mp8lSXcntB9R/0fdZHLr05t/NjcunTyN/OES+QKKNudMNdZjDnNYxzrtbe19xe2l+ey0OLktPu2X+Pl37sy1YfSfpMzWNF7kX6Bt9SfRXFt6r2Ytawt0sg4arAqeX44WHxAsfdtigjTwTSXvlfbp2jrfW/wA0E1RUMcLcsbAxvQD6nmg6UFPxum7Kc2+F/eHn+0PfX1Qam6oLBgNRduQ7t28j+SCUQfUBBH11LBmEsjW5mjRx/Lmo79Ffesjv0V9+zppKlsjczDcfkvVLxeOqHaXi8dVfJvXp7EBAQEBAQEBAQEBAQEBBXeMaTNG2QDVh18j/AFt7qjzsfVTqj0Z/PxzakXj8qnvYqtNTHZTieru5ZoF7eoSWBVr6Y9zY7tOx/Irtc1qSsY8tqrth2NxzaXyu/Cfseau489b/AEXaZq2SinSiAgIIniWmzw5ubDm9NnfLX0QQEGyDqhu0hzTYhBlU1vNzrnz+yDCg4mY2TsyS4eGuXzP2Va3JpGTw47z6/RVty8dcnhx3n116JKv4gYwdwZjbyH5lMvImse7G5M3J8P4Y3KGpKKWtfmlJEYO23oFBTj3yz1Zp/RBTj3y268v9lvhiDGhrRZoFgByCvxER2hoRERGobF10QEBAQEBAQEBAQEBAQEGuohD2lrtnCx9Vy0bjUuWrFo1LzqrpjE90bt2nTxG4WRFfDvNJ/Rh9E4rzSf0aGs1XuY1CaI7syxeNPemTSmndJOixqSKwzZm9Ha+x3UtM96eu0kZ7U85WbB8XbUXsCHNtcbjXxV7FljJCzhzVyR2SSlTCDlxRwEMl/wAJHuLIKoZmsGpA9UHG7E3SHLAx0rv3QSB5u2HqgiK7tc+Rz2l3NrDmDPBztr+AVLPyJmfDx95+fy/2z+RypmfCw959Z+X+3VR02XbUn3JTDgikGDjxSPr6ysuF4C59nS3DeTeZ8+gVmKQt1xrNHGGgAAADYBSJWaAgICAgICAgICAgICAgICAUFV4iEVQ8xxvaKmPYHQP55b9VV5WDxa9vOFPl8fxa7r5wrsEE5cWmnkDhoe6beh6KljjLftaupZ+Hx57TTu31OFVYGZsN+ouL+guvV8OaI3EbTZMfJrG61iXHFVAnK4Frhu1wsR6FQ1yx5W7T9UePk1mem0an6uyK1wSGuA5HZWa6W4is+cbWPDsbjYLdlk/gAt7K1TNWO2lmt6x21pKxYpE7Z49dPqpYyVn1SxaHQ2pYdnt/mC9bh1prskkbmF7RmBF7jToU3Aqv/h6SHv1M/bEbNJs30Y0971JXi+WlI3aUWTNTHG7Tpy12OPmHZUzOxi20ADnDoAPh9NVUtfLn7V92Pn6ypWyZuR2pHTX5+s/4b8L4ZeQLjIOrtz6KxiwVpGohZxceuONQs9DhUUAva5G7ncvsFNpYiNPtDjEMz3MjfmLd7A2Pkea66kEBAQEBAQEBAQEBAQEBAQEBBGcQV7oIHPY0uds2wJsTzPgEFJ/Q5G5qcwiSd+WQPzd5t+vlr7rriz1WMupWwROaZpS3vhvxWA3A5/0XHUpheKx1AJjOo+JpFnNv1CBiWExVAtIwO6HZw8nDVRZMNMkatCHLgx5Y1eNq7U8HvabwTafhkF/9w1VS3Cmv8u36T3Up4N6d8V/0nu4ZMPq494c46scD8l46M9fy7c3yqedYn7S1maUb0038hXOvJH5Jd/E5I88cs2Ond8NLJ/qBA+YXqLZZ8qPccjPPw4v7y6GYNWScmRDzufuvcYs9vOYh3o5V/OYrH083fR8HMBzSvdI72H5qanFpWdz3n6pMfDx1nqt70/OU/SUMcQsxgb9ffdWIiIWoiI8nJimNshcGBrpJCLhjBc26noF11E1mIGvgkiiDmStIzRu0JAOougjaqprII2uvFCAQGxNDS5/LbUn3RxeYHEtaSLEgEjobahHWaAgICAgICAgICAgICAgICD5ZBHyYWDUNqASHBpaRyI5eRQVKqjvVSPqjJA4kCJ4HdbbQd4abcvEo4lcdimjpgI355bgyuYA17ma2Nhr018EdY8OSl7muinc+PXtI5bF7DY2IPQlBIYRjvbQyyuaGtjLtjfMGi99UG1vEEXYsmdmax7sou3W+vIX6FB21lYyFmeR2Vumtjz22QRzOJ6YkASXJNvhdz06INmN49HSlgeHEuv8ADbQC2pufFBjxBiT4qftYcrtjc6jK7mPcIIaqq6uGJlT2zZYzlLmZA0AO6H5IFTV/o9W2pc0mGaNveAvluB+Q90cbsLHb1zqiJrhEGZS4ggSO8L78vZHUxTYDAyQyBt3kkguJOW/4QdkEmgICAgICAgICAgICAgICAgICAgwliDhZwBHQi4QRmJYOZJBLHK6KUC1xq0joWnRBy4dgDoRO8yZ5pWkXDQ1oJBtoPGyCAiqHxUbqXsZe2cSPgNjmO4Plojjp4ig7Gmo43aWe3N4WF3fUo6tdPWQzXDHsktuAQ63S4QQHDbAKysbYfECPDVyDlxtr561zGRiTJFlIcbAZxqb9RmCDq4fikMM1JMxwygta6xykO6O2NjYhHGmiwGpfCyCZ7WQtOrRq9wvcAnYBHVsZEA0NtoAAB4DZBmBZB9QEBAQEBAQEBAQEBAQEBAQEBAQEBAQEBBpqKZkgs9rXAdQCg10mHRREmNjWk72Fr2QZxUbGOc9rQHO+Ijc+aDY2IAkgAE7mwufMoM0BAQEBAQEBAQEBAQEBB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8" name="AutoShape 8" descr="data:image/jpeg;base64,/9j/4AAQSkZJRgABAQAAAQABAAD/2wCEAAkGBxQREhUUExQWFRQXFhgZGBgXFRQXFxUYFxcYFxcaFxUYHCogGBolHBgVITEjJSorLi4uFx8zODMsNygtLisBCgoKDg0OGxAQGy0kICQsLCwsLCwsLCwvLC8sLCwsLCwsLCwsLCwsLCwsLCwsLCwsLCwsLCwsLCwsLCwsLCwsLP/AABEIAMcA/gMBEQACEQEDEQH/xAAbAAEAAgMBAQAAAAAAAAAAAAAABQYCAwQHAf/EAD4QAAEDAgQDBgQCCAYDAQAAAAEAAgMEEQUSITEGQVETImFxgZEyobHBUtEUI0JicpLh8AczgqKy8RUWwkP/xAAaAQEAAwEBAQAAAAAAAAAAAAAAAwQFAQIG/8QAMhEBAAICAQIDBgQGAwEAAAAAAAECAxEEEiETMUEFIjJRYXEUQoGhIzNSkdHhFcHwJP/aAAwDAQACEQMRAD8A9xQEBAQEBAQEHwlBhBO17czCHNN9RtobFBsQEBAQfLoIzGsTdTgOEL5G65i23d8woM2S1I3Wu/sgz5b443Ws2+zhpOMad+ji6M/vjT+YaKCvPx+V4mv3hXr7RxeV91n6wnYKhrxdjg4dQbq5W9bRus7XaXreN1nbavT0ICAgICAgICAgICAgICAgICAgICDnraxkLC+Rwa0c/sBzKCtcX1ZvCCHup3C7smheeTSeQ8EHzBcXdHJHF+jdjFITk3vfqbo4tyOsXPtqdAuTOo3LkzrzQ2IcV0sOjpWk9G94/JVb83DT139lPJ7Q49Pzb+3dCVH+Ike0UEj/ABNmhQf8jv4KTKt/ynV/LpMo6bj6pPwQRt/icT9LLn4jk28qxDn4vl2+GkR/79GmPjWtcbBsNzsA1xv81zr5k+WnPE9oT6V/9+q24XRmqiDquBjZDfYFpI5He4V3HFr0/ixG2hii98f8aI3+zjqOEOzOamldG7oTof78lXycCnxY/dn9le/s+m+rFM1n6eX9miDiWand2dUzbTOBp5kfcXUf4jNg7ZY3HzhH+Jz8ftnjcf1Qs9HiTJQC0ix2O491dx56XjcS0MeamSvVWXWCpkj6gICD4g+oCAgICAgICAgICAgIOPFMSZTszvOmwA1LjyAHVBFYnhAroxJ+sjfl7rXaBrr7lvyug5sIxuR4/RpA9tQLtL2gENAGjnX9EG9tPFSHt6mbPJawc7kOjGKLLnpijd50gzcjHhjd50hcQ46e+7aWPT8cm3o1Z9ubkydsVf1lmX9o5cnbBX9ZQFX21RrPM537oNm+wUf4e1++W20U8W+Wd5r7+j5DRRs2aPqrFMOOvlCzTj4qeUOgKbek+9NlNQiQ2y6cyGg/2V6rXqS0rayz4ZE2mH6qJoPNziXPPmQNPIKeKxCzERDt/wDYMvxt/lP2K9OpCgxOOb4HajcHQj0QdUsYcLOAI6EXSY32cmOyr4hw6+EmWjNuboj8Lv4fwlZubhzWevD2n5fNmZuFbHM5OP2n5ek/4Z4NjokuNWvbo5jt2nyXnBypmdT2n5JONzYye7btMeifp6oO8CtCmSJXotEulSPSNxzF2UzMztXH4W83H8kENwviUznTvqHhrGkaOsA1x5A8rC2iC0Qyh7Q5pBaRcEaghBmgICAgICAgICAgINNZVNiY57zZrRc/31QV/HKaaZ0FRThpygkB+lsw0dYoIqip5BVRWnMsxOaXKbsYzpfn0QSnEc5ooyaaIZ5XHM+xIad7n7DbdVeVkyUrHhxuZ/ZT5uXLjpHhRuZ/ZRnQF7s8zjI88zy9FQpxu/Vk7yzMfE79eXvZ0BWY7Lcdo1Bdd27sumzbooaYyOty5qTFXqlLip1yttLAGAABW15jUFBC1yCEfM6N4ewlrgbghB6Pw/ioqYg/Zw0eOjh9jugkiggeIcA7b9bEck7fhdyd+67qFT5XFjLHVXtaFHl8OMvv07Wjyn5/dGYTihfdjxklYbPaeR6jwVLFmnfRbtMK3G5UzPRftaFho63k73Whjy+ktOt9tlRhkckrZXNu9gs0/wBOo5KykUiswdsk5p4M7nBxdI957rLnWw5+fNdFmirKahEcGbUnXnYn9p/4QSuCdBQfUBAQEBAQEBAQEEdjGEtqQ1r3ODQb2abAmxAv5IK4H1VHIKdhbM2T/Lzbt65h0HsgtVBQMiByMa0nV2Xmefog6HmwJOgH0XPI3p5vxJjv6VJlisIWH4ravO1/4d7e6yr8ict/c+GP3YmXlWzZNY/hj1+f+kcve0m07g3Dj5253OyNPw6XJ8bdFPTDNo3KzjwTaNy31HCEo+BzHDxu0/Qr1OCfSXZ41vSX2jpRE5zb3INiep528LqelOmNLWOnRXSR7Ze3tzzSoI2qKCIqmoJfgSoLJ3M5Pb826j5XQX9AQV3ijBTIBNDpPGNP3xzaevgqPM43iR11+KP3Z/O4s5I8SnxR+6NwvEhIzMNCNHDm13MFVMOXrj6q/F5HXH1WLDay/dJ8loYcnpLSx5N9jHWSiF5gsJLb21IHTxttdWUyqYXg4eGSNHbslBZNmsHxu3LgTtYoLbhcfYsZC+QPeAct7Alo2052FkEggICAgICAgICDTVxlzHNa4tJBAcNxfmgqzcTqKHu1LTLFykbqfC5P3+aCW4dZI9pmm+J5JY2w/VsOwB31sCgmEFE42x0vJpYjp/8Aq4f8B9/ZZfMzTe3hU/X/AAxudyJyW8Cnl+af+ldjjAFgvFYisahHSIrGoS3D+G/pEoB+Eau8unr+anw067LWDH12ejMZYADQDQBaDTZIKVUvyyyD9931QfO3Qa3zIOSaRBHzlBIcIMvVM8A4/wC0oPRUBB8KClcTUX6LMKhg/VyG0oHI8nLI5uLwrxlr5T5sTnYZwZPGp5T8X+WUVRlIIOm4PgvdLbjcJ8eTcbha6Cp7RgPPn5rQx36o20aW6o2hsTqDRSCRsd4H5jIGNGbtDs4np/VSPbigjqa2aOctEEcZu0kd8g7+YPoNeaOLcEdfUBAQEBAQEBBT+Iq6pjqAO17GJwAY62Zt/wB7TQ3v6WRxtwCWrqLOe9joMzgbtF3gaaC2xKOrUAgguL8a/RYe7/mvOVg6Hm7yH1sqvLz+FTt5z5KXN5Pg4/d857Q87p4so11J1J5knUrNxU6YZOKnTDeFKmh6DwrQ9lACR3n94+X7I9vqtLDTpq18FOmkJpSphBTuKoDHNn/ZeP8AcBY/KyCGM6DF06DS+ZBzSSILVwJRHvzHb4W+PNx+gQXFAQEHPX0rZo3RvF2uBBXjJSL1ms+UvGTHXJSaW8pefUIcwyU7/jiPd8W/9WWLg3jvOKfR8/gmcd7YrecSnuHa3K/KdnaevJaOG2pavHv30tSuLyoGjfXVEwkkcyKJ+QMboT4/K9/FHHZw68xTy0weZGMAc0k3LerSfVHVkQEBAQEBAQaK6ZzI3OY0vcBo0cygrk/EMErTFVRPivuHNNvMEajzsgleG6PsoQ0Sdowklh/cO39+KCTe6wug8pxbEDV1Dpf2B3Yx+6OfqdfZYd8njZZv6ej5vJl8fNN/TyhgvaR04bTdpKxn4nAel9fldSY46rRCXDXqvEPUWtsLDYLVbb6gIOPFKBs8ZY70P4TyKDzfEqeSB5Y8WPI8nDqCg5HTINL50EvgGASVJDjdkV9XHd3gwc/PZB6TS07Y2NYwWa0WAQbUBAQEFJ45puyliqW7XyP8uX39lk+0KdNq5Y+0sX2nj6Mlc0faf+nE92Vwc3wI+qkpO4iXMd/VfaObOxruoBWhWdxttVncbQuOYGxzjKJjASLPINg4eOu69Oo2hxWjogWxl0rnHvOAvf1NgBudEFwY64BGxCDJAQEBAQEELxQypMYFNobnNYgOtbQC/wDeiCr0EMBka2rZUGUkDvklpJNuVjZHF/iiDGhrRYAWA6AI6rvHmJdjTZG/HMezHUAi7j7fVU+bl6Meo857KHtHN4eLUec9lFgjygDos2kajTJxx0xpsUj2nuDYc1Rf8LHO9TZo+pVrixu217hV3fa+rQaggIPhKCE4gEczMlszgbg/h66oKrJQhuhAQao6Rge1xYHAEEjkbHZBfMNxOOUAN7pt8JsCPLl7IO9AQEBAQRXE9H21NKznlJHm3UKvysfiYbVVeZi8XBaqi4XL2kDDzb3T6LP4lurHDBwZO0LrwpPmhLfwuI9DqPutLDPu6b/FtvG7MYo4pYz2wuxveNr37uvLVTLKlUcEz2Sugp29jN3Wjm0DS4v1+q64vGFQujhjY/VzWNB8wLLjrrQEBAQEBBAYtxH2U3YsidJJYHcAai6DTg2JVNRL3o2MjY4hw3cHAaAX9EFkKDzXjSr7WtyfswsA/wBb9T8rLH5d+rNr5MHn5OvP0/0o4KNC+hHVo4B7zp3dAxv1J+yv8SPOWnwY7TK5q60GuWUN3Qck2IgbD3/JBF1WIX3N/ogjZ65BwGqzFBvIugxabbbjUILdgVf20QJ+IaH80EigICDGR4aCTsBc+QXJnXeXJnUblEwcQ08oJa67dr2Kr4+VjyR2U68/BeO0qbh1AYQ8XBDnEi3S5/oqHGx2pa2/LfZhTXot5+vb7J3hipDJHtcQA4Ai+1xf7FX8UxEtfgZI71laMweCAQRax1vurETtpRO1Vjxeqgf2JhY/K24DDl7gNgei66mcAxttUHENLSwgEEg732t5FBLICAgICAgjcVwSKo+Nve5OGjh680HHw/hU1M97S8PhN3A272ckb+iCdcbC5XJcmdPFTiQdJLK65Mjy4eRJt8gF8/1dVpt83y8X8S9r/OWH/kndAvaVicQeeg8gui+f4Zj9VL/GP+K0eH8MtX2f3pP3XMlXF9CYhVak+yCBq69BwxyySuyxMc8+A0Hm7YIOCvimZIY3ANcLX1vuLixG6Duw+jI1JuUEk5lgg5Xusg6eFa3spiwnuu09f2fyQXYOHUINdTUtjaXPIDRzKCrv4vzPtGAGg89z89EFgpqhtREbcwQR0uFyY3GnLRuJh5tgrezkkj21+YNisPi+7a1J9JfIRWabrPpKYc9XoeockpSVrHKd4Mcc8g5ZR9SpsHnLW4c723VfDklTO5877Rg5WNZoSy9wHHkrK8nqChjhbljaGjw3PmeaDpQEBAQEBAQEEdxFUdnSzv6Rv97EBRZ7dOO0/RDybdOK0/R4kBaw6AfRYOPyfNY+1WdlKk2+tCO7ei/4bu7ko/hP1H2Wlw/KYaXsy3u2j6rRV1FxYepVxqKzi9RlQfcEwAzfrJgQw/CzUF3i7oPDmgt0ELWANa0NaNgBYeyCpcTsBqRbfIL+5sg0xiyD5K9BwSuQRtTNlffqEH2OtI5/NBrq64uFiSUHHC0udpp4oLbwliDo5MjnZu0IGnI8j80Edj0PY1r+hOb+ca/NY2WvRyZ+r5vmY+nkWj5930zKbaKtWp8i7tPWFm4HZ/mu8Wj2uT9QrWCPOWrw47TK1KwuiAgICAgICAgIK/x0+1DN4gD3cAqnNnWCyl7QnXHs8lt3isnHHZhV8mwsUujYGo7t6BwmxsUQ/G8XPlu0LV49Omu/WW3wMHh4+qfO3dLTTKdeR0UbZJ42u1GbbrYEj5hBcLINVVUCNjnu2aL/ANEFKzmR7nu3cb+XQINpCDnlKDhmcg78B4fiqw90me7XADK624ueSCV/9Epusv8AP/RBw1/AY3hlI/dk1H8w29kELU8NVUILizM0b5Dm+W6DLhJmeqjA5Ek+Fhz9bIJLjuK1RE78TCPY/wBQsvnRrLWWL7SrrLSfn2QPaLkIIqF69JK1egcJQZKZpO7yXe+3yAV7DGqtfj16aQmlKmEBAQEBAQEBAQV7jwXopf8ASfZ4VTnR/Aso+0Y/+azypjdSsrGwo+F0FinchjkXmXVjpq64B2IAv6LXxXi1Y0+i4uauXHGvOPOHVNi1hfc9BupFl0YTNmniI/H9igvaCG4sJFOf4m38r/nZBXKZyDqKDhqSgiKmdBdeB4rU5d+J5PoNPsUFiQEBBqZTtDi4NaHHcgAE+Z5oKl/iE3WnP7zh/wAVne0I+GfqyfakfBP1/wAK9Lh51LSNdbbKOEUVaoKJ7pGssQXOA9/Fe6xudJaU3OnqkEQY1rRs0ADyAsFpRGuzViNRpsR0QEBAQEBAQEBBF8TUxkpJ2jUmN1vMC4+ih5FerFaPor8qnXhtX6PJsOp3TODY2lzjbQD69Fices31p85hrbJWIpG5XfDuB7i87yD+FnLzdz9Fq14v9TVw+zIjvkn+zXiPAXOGT0df6rzfhx+WUl/Z1fySgXYdPTnLLG62wcASPcKGtcuKd6UvCz4L9VY/slcV4adHD2weXfCcuWxa0jW/iLjotOJ23oncbbeG3Nhb28gJcbiNu3d2Lve49111ccMxFs7bt0I3HT+iDZiFIJY3xn9oWv0PI+9kFD70LzHILOHsR1HUIJKB4IQYVlJmGm6CrHD5jIGFhu51hzBv4oPV8PpRFGyMbNaB59T73QdCAgICCn/4h/DB/G7/AOVn8/yr92Z7T8q/dGM5KOEUeSd4apMzjIdm6DzO/wAvqrWCnfa5xqfmWZWlwQEBAQEBAQEBAQCEHPS0McV+zY1l98oAv7LzWla+UPFcdaRqsadC9PbgOLRCTs84zbeF+l9rqLxqdXTvui8enV0b7u4KVK+PtY32tr5c0FCxGo7SQu5bAcgBoAAg24bWGF2ZvkQdiEE/DxHGfia4eViEFb4kxL9II0s1vw7X8yfsgiaPEspsUFgpawOG6Dr09UElhWJEu7N5uf2T5cigmEBAQEFL4/feSnZ/Ef8Aj+Sz+b3tWGV7RndqR9XHBEXuDRudAla7nRSsz2heaKmEbA0ch7nmVfrGo00616Y03rr0ICAgICAgICAgICAgIPN69lp5gfxk+6xbfzbPn77jPePqsGAY5a0cp8GuPyDj91ewZ/y2aXH5G/dskOJqvs4bDd/d9Nz/AH4q4vKBNWZSg+txLmQbdbGyDMYm080HLVVd0HPRUck7wyJpc4+w8XHkEFzbwg+OIFkmaUC7gfhd4N5j1QaqabTxQZCQte143aQfZBconhwBGxF/dBmgICCg8XOzVrRyYwfO5WdyI3mj7MrlR1ciPpCw8OYbkHaPHeI0HQfmVbxU1G17Bj6Y3KdUycQEBAQEBAQEBAQEBAQEFG4mp8lSXcntB9R/0fdZHLr05t/NjcunTyN/OES+QKKNudMNdZjDnNYxzrtbe19xe2l+ey0OLktPu2X+Pl37sy1YfSfpMzWNF7kX6Bt9SfRXFt6r2Ytawt0sg4arAqeX44WHxAsfdtigjTwTSXvlfbp2jrfW/wA0E1RUMcLcsbAxvQD6nmg6UFPxum7Kc2+F/eHn+0PfX1Qam6oLBgNRduQ7t28j+SCUQfUBBH11LBmEsjW5mjRx/Lmo79Ffesjv0V9+zppKlsjczDcfkvVLxeOqHaXi8dVfJvXp7EBAQEBAQEBAQEBAQEBBXeMaTNG2QDVh18j/AFt7qjzsfVTqj0Z/PxzakXj8qnvYqtNTHZTieru5ZoF7eoSWBVr6Y9zY7tOx/Irtc1qSsY8tqrth2NxzaXyu/Cfseau489b/AEXaZq2SinSiAgIIniWmzw5ubDm9NnfLX0QQEGyDqhu0hzTYhBlU1vNzrnz+yDCg4mY2TsyS4eGuXzP2Va3JpGTw47z6/RVty8dcnhx3n116JKv4gYwdwZjbyH5lMvImse7G5M3J8P4Y3KGpKKWtfmlJEYO23oFBTj3yz1Zp/RBTj3y268v9lvhiDGhrRZoFgByCvxER2hoRERGobF10QEBAQEBAQEBAQEBAQEGuohD2lrtnCx9Vy0bjUuWrFo1LzqrpjE90bt2nTxG4WRFfDvNJ/Rh9E4rzSf0aGs1XuY1CaI7syxeNPemTSmndJOixqSKwzZm9Ha+x3UtM96eu0kZ7U85WbB8XbUXsCHNtcbjXxV7FljJCzhzVyR2SSlTCDlxRwEMl/wAJHuLIKoZmsGpA9UHG7E3SHLAx0rv3QSB5u2HqgiK7tc+Rz2l3NrDmDPBztr+AVLPyJmfDx95+fy/2z+RypmfCw959Z+X+3VR02XbUn3JTDgikGDjxSPr6ysuF4C59nS3DeTeZ8+gVmKQt1xrNHGGgAAADYBSJWaAgICAgICAgICAgICAgICAUFV4iEVQ8xxvaKmPYHQP55b9VV5WDxa9vOFPl8fxa7r5wrsEE5cWmnkDhoe6beh6KljjLftaupZ+Hx57TTu31OFVYGZsN+ouL+guvV8OaI3EbTZMfJrG61iXHFVAnK4Frhu1wsR6FQ1yx5W7T9UePk1mem0an6uyK1wSGuA5HZWa6W4is+cbWPDsbjYLdlk/gAt7K1TNWO2lmt6x21pKxYpE7Z49dPqpYyVn1SxaHQ2pYdnt/mC9bh1prskkbmF7RmBF7jToU3Aqv/h6SHv1M/bEbNJs30Y0971JXi+WlI3aUWTNTHG7Tpy12OPmHZUzOxi20ADnDoAPh9NVUtfLn7V92Pn6ypWyZuR2pHTX5+s/4b8L4ZeQLjIOrtz6KxiwVpGohZxceuONQs9DhUUAva5G7ncvsFNpYiNPtDjEMz3MjfmLd7A2Pkea66kEBAQEBAQEBAQEBAQEBAQEBBGcQV7oIHPY0uds2wJsTzPgEFJ/Q5G5qcwiSd+WQPzd5t+vlr7rriz1WMupWwROaZpS3vhvxWA3A5/0XHUpheKx1AJjOo+JpFnNv1CBiWExVAtIwO6HZw8nDVRZMNMkatCHLgx5Y1eNq7U8HvabwTafhkF/9w1VS3Cmv8u36T3Up4N6d8V/0nu4ZMPq494c46scD8l46M9fy7c3yqedYn7S1maUb0038hXOvJH5Jd/E5I88cs2Ond8NLJ/qBA+YXqLZZ8qPccjPPw4v7y6GYNWScmRDzufuvcYs9vOYh3o5V/OYrH083fR8HMBzSvdI72H5qanFpWdz3n6pMfDx1nqt70/OU/SUMcQsxgb9ffdWIiIWoiI8nJimNshcGBrpJCLhjBc26noF11E1mIGvgkiiDmStIzRu0JAOougjaqprII2uvFCAQGxNDS5/LbUn3RxeYHEtaSLEgEjobahHWaAgICAgICAgICAgICAgICD5ZBHyYWDUNqASHBpaRyI5eRQVKqjvVSPqjJA4kCJ4HdbbQd4abcvEo4lcdimjpgI355bgyuYA17ma2Nhr018EdY8OSl7muinc+PXtI5bF7DY2IPQlBIYRjvbQyyuaGtjLtjfMGi99UG1vEEXYsmdmax7sou3W+vIX6FB21lYyFmeR2Vumtjz22QRzOJ6YkASXJNvhdz06INmN49HSlgeHEuv8ADbQC2pufFBjxBiT4qftYcrtjc6jK7mPcIIaqq6uGJlT2zZYzlLmZA0AO6H5IFTV/o9W2pc0mGaNveAvluB+Q90cbsLHb1zqiJrhEGZS4ggSO8L78vZHUxTYDAyQyBt3kkguJOW/4QdkEmgICAgICAgICAgICAgICAgICAgwliDhZwBHQi4QRmJYOZJBLHK6KUC1xq0joWnRBy4dgDoRO8yZ5pWkXDQ1oJBtoPGyCAiqHxUbqXsZe2cSPgNjmO4Plojjp4ig7Gmo43aWe3N4WF3fUo6tdPWQzXDHsktuAQ63S4QQHDbAKysbYfECPDVyDlxtr561zGRiTJFlIcbAZxqb9RmCDq4fikMM1JMxwygta6xykO6O2NjYhHGmiwGpfCyCZ7WQtOrRq9wvcAnYBHVsZEA0NtoAAB4DZBmBZB9QEBAQEBAQEBAQEBAQEBAQEBAQEBAQEBBpqKZkgs9rXAdQCg10mHRREmNjWk72Fr2QZxUbGOc9rQHO+Ijc+aDY2IAkgAE7mwufMoM0BAQEBAQEBAQEBAQEBB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2298" name="Picture 10" descr="http://www.qconsultores.com/nsite/qconsultores/images/pagina%20web/mejoramiento_de_proces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93096"/>
            <a:ext cx="2520280" cy="1973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PRODUCCIÓN</a:t>
            </a:r>
            <a:endParaRPr lang="es-EC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0" y="2938636"/>
            <a:ext cx="2267744" cy="1700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38636"/>
            <a:ext cx="2075723" cy="15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78843"/>
            <a:ext cx="3059832" cy="2294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19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" y="1052736"/>
            <a:ext cx="8144510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6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6632"/>
            <a:ext cx="532606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8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6805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8020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4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Comercialización</a:t>
            </a:r>
            <a:endParaRPr lang="es-EC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auhaus 93" pitchFamily="82" charset="0"/>
            </a:endParaRPr>
          </a:p>
        </p:txBody>
      </p:sp>
      <p:pic>
        <p:nvPicPr>
          <p:cNvPr id="24578" name="Picture 2" descr="https://encrypted-tbn0.gstatic.com/images?q=tbn:ANd9GcRO4isJARwCqyCWagMEsh6ktc2L9oqK2kE5E6iJPODDC-53CW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944216" cy="214409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92869"/>
            <a:ext cx="3552395" cy="26642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80" name="Picture 4" descr="https://encrypted-tbn2.gstatic.com/images?q=tbn:ANd9GcS8ZoPAVSyrL--odhvL-mSTo_v2exw1adCzSwgnGsrcGwbK-OZV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37741"/>
            <a:ext cx="1544272" cy="151025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764705"/>
            <a:ext cx="8145463" cy="49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</a:rPr>
              <a:t>PRODUCTOS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67544" y="1628800"/>
            <a:ext cx="8064896" cy="244827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b="1" dirty="0" smtClean="0"/>
          </a:p>
          <a:p>
            <a:pPr algn="ctr"/>
            <a:r>
              <a:rPr lang="es-MX" b="1" dirty="0" smtClean="0"/>
              <a:t>RON SAN JORGE:</a:t>
            </a:r>
          </a:p>
          <a:p>
            <a:pPr algn="ctr"/>
            <a:endParaRPr lang="es-MX" b="1" dirty="0" smtClean="0"/>
          </a:p>
          <a:p>
            <a:pPr algn="ctr"/>
            <a:r>
              <a:rPr lang="es-MX" b="1" dirty="0" smtClean="0"/>
              <a:t>Este </a:t>
            </a:r>
            <a:r>
              <a:rPr lang="es-MX" b="1" dirty="0"/>
              <a:t>es el producto de mayor volumen de ventas de la empresa, se elabora a base  exclusivamente de materias primas provenientes de la caña de azúcar, la cuales son sometidas a procesos de fermentación, destilación y añejamiento natural mínimo de un año, en barriles de roble, de no más de 500 litros de capacidad.</a:t>
            </a:r>
            <a:endParaRPr lang="es-EC" b="1" dirty="0"/>
          </a:p>
          <a:p>
            <a:pPr algn="ctr"/>
            <a:r>
              <a:rPr lang="es-MX" b="1" dirty="0"/>
              <a:t>Su grado de alcohol es de 35°</a:t>
            </a:r>
            <a:endParaRPr lang="es-EC" b="1" dirty="0"/>
          </a:p>
          <a:p>
            <a:pPr algn="ctr"/>
            <a:endParaRPr lang="es-EC" b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4059638"/>
            <a:ext cx="3384376" cy="2361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88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6631"/>
            <a:ext cx="5326063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417646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84784"/>
            <a:ext cx="418529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3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60007" dir="5400000" sy="-100000" algn="bl" rotWithShape="0"/>
                </a:effectLst>
                <a:latin typeface="Bauhaus 93" panose="04030905020B02020C02" pitchFamily="82" charset="0"/>
              </a:rPr>
              <a:t>MATRIZ DE ANÁLISIS COMPARATIVA DE PROCESOS</a:t>
            </a:r>
            <a:endParaRPr lang="es-EC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60007" dir="5400000" sy="-100000" algn="bl" rotWithShape="0"/>
              </a:effectLst>
              <a:latin typeface="Bauhaus 93" panose="04030905020B02020C02" pitchFamily="82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7086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4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Redistribución de la Planta</a:t>
            </a:r>
            <a:endParaRPr lang="es-EC" dirty="0"/>
          </a:p>
        </p:txBody>
      </p:sp>
      <p:pic>
        <p:nvPicPr>
          <p:cNvPr id="5" name="4 Imagen" descr="C:\Users\hp\Documents\ESPE\TESIS FINAL\Información\plano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162" y="764704"/>
            <a:ext cx="383027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3 Marcador de contenido" descr="C:\Users\hp\Documents\ESPE\TESIS FINAL\Información\plan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81042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7 CuadroTexto"/>
          <p:cNvSpPr txBox="1"/>
          <p:nvPr/>
        </p:nvSpPr>
        <p:spPr>
          <a:xfrm>
            <a:off x="2843808" y="9807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ACTUAL</a:t>
            </a:r>
            <a:endParaRPr lang="es-EC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948264" y="9807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PROPUESTA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6471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anose="04030905020B02020C02" pitchFamily="82" charset="0"/>
              </a:rPr>
              <a:t>Estimación de Costos de Inversión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4" name="3 Recortar rectángulo de esquina diagonal"/>
          <p:cNvSpPr/>
          <p:nvPr/>
        </p:nvSpPr>
        <p:spPr>
          <a:xfrm>
            <a:off x="539552" y="1916832"/>
            <a:ext cx="8208912" cy="1368152"/>
          </a:xfrm>
          <a:prstGeom prst="snip2Diag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La estimación de costos de inversión, nos ayudará a tener una pauta de los recursos económicos que la empresa NADELIC CIA. LTDA. necesitará para poder implementar la mejora en sus procesos</a:t>
            </a:r>
            <a:endParaRPr lang="es-EC" dirty="0"/>
          </a:p>
        </p:txBody>
      </p:sp>
      <p:pic>
        <p:nvPicPr>
          <p:cNvPr id="25602" name="Picture 2" descr="https://encrypted-tbn1.gstatic.com/images?q=tbn:ANd9GcSBOq8uWEBOtxsbzBN5ssb4ywdDg7oc2x1R3NYA7evIRIu_Vb3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94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266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s-EC" sz="2400" b="1" u="sng" dirty="0" smtClean="0"/>
              <a:t>Activos Fijos</a:t>
            </a:r>
            <a:endParaRPr lang="es-EC" sz="2400" b="1" u="sng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410981"/>
              </p:ext>
            </p:extLst>
          </p:nvPr>
        </p:nvGraphicFramePr>
        <p:xfrm>
          <a:off x="457200" y="620688"/>
          <a:ext cx="8229600" cy="568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32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es-EC" sz="2400" b="1" u="sng" dirty="0" smtClean="0"/>
              <a:t>Activos Diferidos</a:t>
            </a:r>
            <a:endParaRPr lang="es-EC" sz="2400" b="1" u="sng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382008"/>
              </p:ext>
            </p:extLst>
          </p:nvPr>
        </p:nvGraphicFramePr>
        <p:xfrm>
          <a:off x="2267744" y="908720"/>
          <a:ext cx="46805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5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l"/>
            <a:r>
              <a:rPr lang="es-EC" sz="2400" b="1" u="sng" dirty="0" smtClean="0"/>
              <a:t>Capital Humano</a:t>
            </a:r>
            <a:endParaRPr lang="es-EC" sz="2400" b="1" u="sng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312505"/>
              </p:ext>
            </p:extLst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2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Bauhaus 93" panose="04030905020B02020C02" pitchFamily="82" charset="0"/>
              </a:rPr>
              <a:t>TOTAL INVERSIÓN</a:t>
            </a:r>
            <a:endParaRPr lang="es-EC" b="1" dirty="0">
              <a:latin typeface="Bauhaus 93" panose="04030905020B02020C02" pitchFamily="82" charset="0"/>
            </a:endParaRPr>
          </a:p>
        </p:txBody>
      </p:sp>
      <p:pic>
        <p:nvPicPr>
          <p:cNvPr id="266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950405" cy="228811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03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es-EC" b="1" dirty="0" smtClean="0">
                <a:latin typeface="Bauhaus 93" panose="04030905020B02020C02" pitchFamily="82" charset="0"/>
              </a:rPr>
              <a:t>Financiamiento</a:t>
            </a:r>
            <a:endParaRPr lang="es-EC" b="1" dirty="0">
              <a:latin typeface="Bauhaus 93" panose="04030905020B02020C02" pitchFamily="82" charset="0"/>
            </a:endParaRPr>
          </a:p>
        </p:txBody>
      </p:sp>
      <p:sp>
        <p:nvSpPr>
          <p:cNvPr id="4" name="3 Recortar rectángulo de esquina diagonal"/>
          <p:cNvSpPr/>
          <p:nvPr/>
        </p:nvSpPr>
        <p:spPr>
          <a:xfrm>
            <a:off x="539552" y="1124744"/>
            <a:ext cx="7920880" cy="93610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 smtClean="0"/>
          </a:p>
          <a:p>
            <a:pPr algn="ctr"/>
            <a:endParaRPr lang="es-MX" b="1" dirty="0" smtClean="0"/>
          </a:p>
          <a:p>
            <a:pPr algn="ctr"/>
            <a:r>
              <a:rPr lang="es-MX" b="1" dirty="0" smtClean="0"/>
              <a:t>Para </a:t>
            </a:r>
            <a:r>
              <a:rPr lang="es-MX" b="1" dirty="0"/>
              <a:t>poner en marcha la propuesta de mejoramiento se necesitará una inversión de </a:t>
            </a:r>
            <a:r>
              <a:rPr lang="es-ES" b="1" dirty="0"/>
              <a:t>$4053, que se obtendrá el financiamiento por medio de una institución financiera</a:t>
            </a:r>
            <a:r>
              <a:rPr lang="es-ES" b="1" dirty="0" smtClean="0"/>
              <a:t>.</a:t>
            </a:r>
          </a:p>
          <a:p>
            <a:pPr algn="ctr"/>
            <a:endParaRPr lang="es-ES" b="1" dirty="0"/>
          </a:p>
          <a:p>
            <a:pPr algn="ctr"/>
            <a:endParaRPr lang="es-EC" b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6122"/>
            <a:ext cx="5904656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67544" y="2082164"/>
            <a:ext cx="7128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/>
              <a:t>DATOS DEL PRÉSTAMO.-</a:t>
            </a:r>
            <a:endParaRPr lang="es-EC" sz="1600" dirty="0"/>
          </a:p>
          <a:p>
            <a:r>
              <a:rPr lang="es-ES" sz="1600" b="1" dirty="0"/>
              <a:t>Monto del Financiamiento: </a:t>
            </a:r>
            <a:r>
              <a:rPr lang="es-ES" sz="1600" dirty="0"/>
              <a:t>$4053</a:t>
            </a:r>
            <a:endParaRPr lang="es-EC" sz="1600" dirty="0"/>
          </a:p>
          <a:p>
            <a:r>
              <a:rPr lang="es-ES" sz="1600" b="1" dirty="0"/>
              <a:t>Plazo:</a:t>
            </a:r>
            <a:r>
              <a:rPr lang="es-ES" sz="1600" dirty="0"/>
              <a:t> 1año	</a:t>
            </a:r>
            <a:endParaRPr lang="es-EC" sz="1600" dirty="0"/>
          </a:p>
          <a:p>
            <a:r>
              <a:rPr lang="es-ES" sz="1600" b="1" dirty="0"/>
              <a:t>Tasa:</a:t>
            </a:r>
            <a:r>
              <a:rPr lang="es-ES" sz="1600" dirty="0"/>
              <a:t> 15,20%</a:t>
            </a:r>
            <a:endParaRPr lang="es-EC" sz="1600" dirty="0"/>
          </a:p>
          <a:p>
            <a:r>
              <a:rPr lang="es-ES" sz="1600" b="1" dirty="0"/>
              <a:t>Pagos:</a:t>
            </a:r>
            <a:r>
              <a:rPr lang="es-ES" sz="1600" dirty="0"/>
              <a:t> Mensuales, cuota fija</a:t>
            </a:r>
            <a:endParaRPr lang="es-EC" sz="1600" dirty="0"/>
          </a:p>
          <a:p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5973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226708"/>
              </p:ext>
            </p:extLst>
          </p:nvPr>
        </p:nvGraphicFramePr>
        <p:xfrm>
          <a:off x="457200" y="333375"/>
          <a:ext cx="8229600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60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Bauhaus 93" panose="04030905020B02020C02" pitchFamily="82" charset="0"/>
              </a:rPr>
              <a:t>Indicadores de Gestión</a:t>
            </a:r>
            <a:endParaRPr lang="es-EC" b="1" dirty="0">
              <a:latin typeface="Bauhaus 93" panose="04030905020B02020C02" pitchFamily="82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6313"/>
            <a:ext cx="8208911" cy="51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2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759863"/>
              </p:ext>
            </p:extLst>
          </p:nvPr>
        </p:nvGraphicFramePr>
        <p:xfrm>
          <a:off x="457200" y="116632"/>
          <a:ext cx="8229600" cy="6009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27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678914"/>
              </p:ext>
            </p:extLst>
          </p:nvPr>
        </p:nvGraphicFramePr>
        <p:xfrm>
          <a:off x="457200" y="188913"/>
          <a:ext cx="8229600" cy="611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3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2088231"/>
          </a:xfrm>
        </p:spPr>
        <p:txBody>
          <a:bodyPr>
            <a:normAutofit fontScale="8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MUCHAS GRACIAS </a:t>
            </a:r>
          </a:p>
          <a:p>
            <a:pPr marL="0" indent="0" algn="ctr">
              <a:buNone/>
            </a:pPr>
            <a:r>
              <a:rPr lang="es-EC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SU ATENCIÓN</a:t>
            </a:r>
            <a:endParaRPr lang="es-EC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30878"/>
            <a:ext cx="5364427" cy="4023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49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789160"/>
              </p:ext>
            </p:extLst>
          </p:nvPr>
        </p:nvGraphicFramePr>
        <p:xfrm>
          <a:off x="457200" y="188913"/>
          <a:ext cx="8229600" cy="59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1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11560" y="404664"/>
            <a:ext cx="8064896" cy="26642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b="1" dirty="0" smtClean="0"/>
          </a:p>
          <a:p>
            <a:pPr algn="ctr"/>
            <a:r>
              <a:rPr lang="es-MX" b="1" dirty="0" smtClean="0"/>
              <a:t>VODKA PETROV:</a:t>
            </a:r>
          </a:p>
          <a:p>
            <a:pPr algn="ctr"/>
            <a:endParaRPr lang="es-MX" b="1" dirty="0" smtClean="0"/>
          </a:p>
          <a:p>
            <a:pPr algn="ctr"/>
            <a:r>
              <a:rPr lang="es-MX" b="1" dirty="0"/>
              <a:t>Es la bebida alcohólica obtenida mediante la hidratación de alcohol etílico rectificado neutro, proveniente de productos naturales y tratado por un método conveniente de manera que quede sin carácter, aroma o gusto distintivo; puede provenir principalmente de cereales o tubérculos especialmente del trigo o papa</a:t>
            </a:r>
            <a:r>
              <a:rPr lang="es-MX" b="1" dirty="0" smtClean="0"/>
              <a:t>.</a:t>
            </a:r>
          </a:p>
          <a:p>
            <a:pPr algn="ctr"/>
            <a:endParaRPr lang="es-EC" b="1" dirty="0"/>
          </a:p>
          <a:p>
            <a:pPr algn="ctr"/>
            <a:r>
              <a:rPr lang="es-MX" b="1" dirty="0" smtClean="0"/>
              <a:t>Su </a:t>
            </a:r>
            <a:r>
              <a:rPr lang="es-MX" b="1" dirty="0"/>
              <a:t>grado de alcohol es de </a:t>
            </a:r>
            <a:r>
              <a:rPr lang="es-MX" b="1" dirty="0" smtClean="0"/>
              <a:t>39°</a:t>
            </a:r>
            <a:endParaRPr lang="es-EC" b="1" dirty="0"/>
          </a:p>
          <a:p>
            <a:pPr algn="ctr"/>
            <a:endParaRPr lang="es-EC" b="1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377041610"/>
              </p:ext>
            </p:extLst>
          </p:nvPr>
        </p:nvGraphicFramePr>
        <p:xfrm>
          <a:off x="619944" y="3573016"/>
          <a:ext cx="8056512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uhaus 93" pitchFamily="82" charset="0"/>
                <a:cs typeface="Times New Roman" pitchFamily="18" charset="0"/>
              </a:rPr>
              <a:t>Definición del Problema</a:t>
            </a:r>
            <a:endParaRPr lang="es-EC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uhaus 93" pitchFamily="82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455655"/>
              </p:ext>
            </p:extLst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68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Diagrama Causa y Efecto </a:t>
            </a:r>
            <a:br>
              <a:rPr lang="es-EC" b="1" dirty="0" smtClean="0"/>
            </a:br>
            <a:r>
              <a:rPr lang="es-EC" b="1" dirty="0" smtClean="0"/>
              <a:t>(Ishikawa)</a:t>
            </a:r>
            <a:endParaRPr lang="es-EC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0" y="1700808"/>
            <a:ext cx="7524750" cy="44291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</TotalTime>
  <Words>2046</Words>
  <Application>Microsoft Office PowerPoint</Application>
  <PresentationFormat>Presentación en pantalla (4:3)</PresentationFormat>
  <Paragraphs>337</Paragraphs>
  <Slides>54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8" baseType="lpstr">
      <vt:lpstr>Tema de Office</vt:lpstr>
      <vt:lpstr>1_Diseño personalizado</vt:lpstr>
      <vt:lpstr>Diseño personalizado</vt:lpstr>
      <vt:lpstr>Documento</vt:lpstr>
      <vt:lpstr>DEPARTAMENTO DE CIENCIAS ECONÓMICAS  ADMINISTRATIVAS Y DE COMERCIO  CARRERA DE INGENIERÍA COMERCIAL  TESIS PREVIO A LA OBTENCIÓN DEL TÍTULO DE  INGENIERIO COMERCIAL  AUTOR: DUQUE ARBOLEDA, JUAN FRANCISCO  TEMA: PLAN DE MEJORAMIENTO DE PROCESOS EN EL ÁREA DE PRODUCCIÓN Y COMERCIALIZACIÓN DE LA EMPRESA  “NADELIC CIA. LTDA.”, UBICADA EN LA PROVINCIA DE PICHINCHA  DIRECTOR: ING. PIEDRA, FERNANDO CODIRECTORA: ING. TAMAYO, ARACELY  SANGOLQUÍ, JULIO 2014</vt:lpstr>
      <vt:lpstr>NADELIC CIA. LTDA. (Nacional de Licores CIA. Ltda.) </vt:lpstr>
      <vt:lpstr>Reseña Histórica</vt:lpstr>
      <vt:lpstr>PRODUCTOS</vt:lpstr>
      <vt:lpstr>Presentación de PowerPoint</vt:lpstr>
      <vt:lpstr>Presentación de PowerPoint</vt:lpstr>
      <vt:lpstr>Presentación de PowerPoint</vt:lpstr>
      <vt:lpstr>Definición del Problema</vt:lpstr>
      <vt:lpstr>Diagrama Causa y Efecto  (Ishikawa)</vt:lpstr>
      <vt:lpstr>Objetivos</vt:lpstr>
      <vt:lpstr>Presentación de PowerPoint</vt:lpstr>
      <vt:lpstr>PROCESO</vt:lpstr>
      <vt:lpstr>Elementos del Proceso</vt:lpstr>
      <vt:lpstr>Mapa de Procesos</vt:lpstr>
      <vt:lpstr>Distribución en Planta</vt:lpstr>
      <vt:lpstr>Presentación de PowerPoint</vt:lpstr>
      <vt:lpstr>Selección de Procesos</vt:lpstr>
      <vt:lpstr>Presentación de PowerPoint</vt:lpstr>
      <vt:lpstr>Procesos Seleccionados</vt:lpstr>
      <vt:lpstr>Presentación de PowerPoint</vt:lpstr>
      <vt:lpstr>Presentación de PowerPoint</vt:lpstr>
      <vt:lpstr>Presentación de PowerPoint</vt:lpstr>
      <vt:lpstr>ANÁLISIS  DE  PROCESOS SELECCIONADOS</vt:lpstr>
      <vt:lpstr>PRODUCCIÓN</vt:lpstr>
      <vt:lpstr>Presentación de PowerPoint</vt:lpstr>
      <vt:lpstr>Presentación de PowerPoint</vt:lpstr>
      <vt:lpstr>Comercialización</vt:lpstr>
      <vt:lpstr>Presentación de PowerPoint</vt:lpstr>
      <vt:lpstr>Presentación de PowerPoint</vt:lpstr>
      <vt:lpstr>Detección de Novedades</vt:lpstr>
      <vt:lpstr>Presentación de PowerPoint</vt:lpstr>
      <vt:lpstr>Propuesta de Mejoramiento de Procesos</vt:lpstr>
      <vt:lpstr>Presentación de PowerPoint</vt:lpstr>
      <vt:lpstr>PRODUCCIÓN</vt:lpstr>
      <vt:lpstr>Presentación de PowerPoint</vt:lpstr>
      <vt:lpstr>Presentación de PowerPoint</vt:lpstr>
      <vt:lpstr>Presentación de PowerPoint</vt:lpstr>
      <vt:lpstr>Comercialización</vt:lpstr>
      <vt:lpstr>Presentación de PowerPoint</vt:lpstr>
      <vt:lpstr>Presentación de PowerPoint</vt:lpstr>
      <vt:lpstr>Presentación de PowerPoint</vt:lpstr>
      <vt:lpstr>MATRIZ DE ANÁLISIS COMPARATIVA DE PROCESOS</vt:lpstr>
      <vt:lpstr>Redistribución de la Planta</vt:lpstr>
      <vt:lpstr>Estimación de Costos de Inversión</vt:lpstr>
      <vt:lpstr>Activos Fijos</vt:lpstr>
      <vt:lpstr>Activos Diferidos</vt:lpstr>
      <vt:lpstr>Capital Humano</vt:lpstr>
      <vt:lpstr>TOTAL INVERSIÓN</vt:lpstr>
      <vt:lpstr>Financiamiento</vt:lpstr>
      <vt:lpstr>Indicadores de Gestión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ECONÓMICAS  ADMINISTRATIVAS Y DE COMERCIO  CARRERA DE INGENIERÍA COMERCIAL  TESIS PREVIO A LA OBTENCIÓN DEL TÍTULO DE  INGENIERIO COMERCIAL   AUTOR: DUQUE ARBOLEDA, JUAN FRANCISCO  TEMA: PLAN DE MEJORAMIENTO DE PROCESOS EN EL ÁREA DE PRODUCCIÓN Y COMERCIALIZACIÓN DE LA EMPRESA  “NADELIC CIA. LTDA.”, UBICADA EN LA PROVINCIA DE PICHINCHA  DIRECTOR: ING. PIEDRA, FERNANDO CODIRECTORA: ING. TAMAYO, ARACELY  SANGOLQUÍ, JULIO 2014</dc:title>
  <dc:creator>paviliong4</dc:creator>
  <cp:lastModifiedBy>paviliong4</cp:lastModifiedBy>
  <cp:revision>64</cp:revision>
  <dcterms:created xsi:type="dcterms:W3CDTF">2014-07-29T19:08:43Z</dcterms:created>
  <dcterms:modified xsi:type="dcterms:W3CDTF">2014-08-07T20:11:24Z</dcterms:modified>
</cp:coreProperties>
</file>