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2"/>
  </p:sldMasterIdLst>
  <p:notesMasterIdLst>
    <p:notesMasterId r:id="rId20"/>
  </p:notesMasterIdLst>
  <p:handoutMasterIdLst>
    <p:handoutMasterId r:id="rId21"/>
  </p:handoutMasterIdLst>
  <p:sldIdLst>
    <p:sldId id="269" r:id="rId3"/>
    <p:sldId id="325" r:id="rId4"/>
    <p:sldId id="332" r:id="rId5"/>
    <p:sldId id="333" r:id="rId6"/>
    <p:sldId id="331" r:id="rId7"/>
    <p:sldId id="334" r:id="rId8"/>
    <p:sldId id="335" r:id="rId9"/>
    <p:sldId id="336" r:id="rId10"/>
    <p:sldId id="337" r:id="rId11"/>
    <p:sldId id="338" r:id="rId12"/>
    <p:sldId id="339" r:id="rId13"/>
    <p:sldId id="340" r:id="rId14"/>
    <p:sldId id="341" r:id="rId15"/>
    <p:sldId id="342" r:id="rId16"/>
    <p:sldId id="343" r:id="rId17"/>
    <p:sldId id="344" r:id="rId18"/>
    <p:sldId id="302"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21912" autoAdjust="0"/>
    <p:restoredTop sz="52159" autoAdjust="0"/>
  </p:normalViewPr>
  <p:slideViewPr>
    <p:cSldViewPr>
      <p:cViewPr>
        <p:scale>
          <a:sx n="66" d="100"/>
          <a:sy n="66" d="100"/>
        </p:scale>
        <p:origin x="-534" y="900"/>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68" d="100"/>
          <a:sy n="68" d="100"/>
        </p:scale>
        <p:origin x="-277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880E8-0AF3-47A7-8A15-65F094BBB0D1}" type="doc">
      <dgm:prSet loTypeId="urn:microsoft.com/office/officeart/2005/8/layout/cycle8" loCatId="cycle" qsTypeId="urn:microsoft.com/office/officeart/2005/8/quickstyle/simple1" qsCatId="simple" csTypeId="urn:microsoft.com/office/officeart/2005/8/colors/accent1_2" csCatId="accent1" phldr="1"/>
      <dgm:spPr/>
    </dgm:pt>
    <dgm:pt modelId="{02FAEDB2-5FC0-4175-A778-72B08A2579F9}">
      <dgm:prSet phldrT="[Texto]"/>
      <dgm:spPr/>
      <dgm:t>
        <a:bodyPr/>
        <a:lstStyle/>
        <a:p>
          <a:r>
            <a:rPr lang="es-EC" b="1" dirty="0" smtClean="0"/>
            <a:t>Militar</a:t>
          </a:r>
          <a:endParaRPr lang="es-EC" b="1" dirty="0"/>
        </a:p>
      </dgm:t>
    </dgm:pt>
    <dgm:pt modelId="{8570ED62-0E9B-48E1-907B-F39D18DA64EA}" type="parTrans" cxnId="{1540DA77-BBD0-432E-A7E9-C71A354BEA88}">
      <dgm:prSet/>
      <dgm:spPr/>
      <dgm:t>
        <a:bodyPr/>
        <a:lstStyle/>
        <a:p>
          <a:endParaRPr lang="es-EC"/>
        </a:p>
      </dgm:t>
    </dgm:pt>
    <dgm:pt modelId="{AB144418-A2E1-4D14-B085-A653116DE842}" type="sibTrans" cxnId="{1540DA77-BBD0-432E-A7E9-C71A354BEA88}">
      <dgm:prSet/>
      <dgm:spPr/>
      <dgm:t>
        <a:bodyPr/>
        <a:lstStyle/>
        <a:p>
          <a:endParaRPr lang="es-EC"/>
        </a:p>
      </dgm:t>
    </dgm:pt>
    <dgm:pt modelId="{16341046-5743-45BB-8EDD-78B59DC95821}">
      <dgm:prSet phldrT="[Texto]"/>
      <dgm:spPr/>
      <dgm:t>
        <a:bodyPr/>
        <a:lstStyle/>
        <a:p>
          <a:r>
            <a:rPr lang="es-EC" b="1" dirty="0" smtClean="0"/>
            <a:t>Política</a:t>
          </a:r>
          <a:endParaRPr lang="es-EC" b="1" dirty="0"/>
        </a:p>
      </dgm:t>
    </dgm:pt>
    <dgm:pt modelId="{F3126D70-210E-4F3D-8329-727D7F03CE9E}" type="parTrans" cxnId="{4B28025A-4123-47F3-B5B7-A40914FC73A1}">
      <dgm:prSet/>
      <dgm:spPr/>
      <dgm:t>
        <a:bodyPr/>
        <a:lstStyle/>
        <a:p>
          <a:endParaRPr lang="es-EC"/>
        </a:p>
      </dgm:t>
    </dgm:pt>
    <dgm:pt modelId="{5EAFD4EE-1BB9-4996-8E80-0E3DE7ADBDD1}" type="sibTrans" cxnId="{4B28025A-4123-47F3-B5B7-A40914FC73A1}">
      <dgm:prSet/>
      <dgm:spPr/>
      <dgm:t>
        <a:bodyPr/>
        <a:lstStyle/>
        <a:p>
          <a:endParaRPr lang="es-EC"/>
        </a:p>
      </dgm:t>
    </dgm:pt>
    <dgm:pt modelId="{F824B81C-4358-4C0F-B4CC-8893505C3757}">
      <dgm:prSet phldrT="[Texto]"/>
      <dgm:spPr/>
      <dgm:t>
        <a:bodyPr/>
        <a:lstStyle/>
        <a:p>
          <a:r>
            <a:rPr lang="es-EC" b="1" dirty="0" smtClean="0"/>
            <a:t>Deportiva</a:t>
          </a:r>
          <a:endParaRPr lang="es-EC" b="1" dirty="0"/>
        </a:p>
      </dgm:t>
    </dgm:pt>
    <dgm:pt modelId="{AF534A5F-55CE-490F-8567-C4EFB492AA00}" type="parTrans" cxnId="{CEEFFEDD-88F2-4B44-9BD5-48801A2C5A15}">
      <dgm:prSet/>
      <dgm:spPr/>
      <dgm:t>
        <a:bodyPr/>
        <a:lstStyle/>
        <a:p>
          <a:endParaRPr lang="es-EC"/>
        </a:p>
      </dgm:t>
    </dgm:pt>
    <dgm:pt modelId="{48BB6F50-D000-41C7-8134-D69200829354}" type="sibTrans" cxnId="{CEEFFEDD-88F2-4B44-9BD5-48801A2C5A15}">
      <dgm:prSet/>
      <dgm:spPr/>
      <dgm:t>
        <a:bodyPr/>
        <a:lstStyle/>
        <a:p>
          <a:endParaRPr lang="es-EC"/>
        </a:p>
      </dgm:t>
    </dgm:pt>
    <dgm:pt modelId="{38D70AA6-29CD-476F-99A4-C11E34C453D6}">
      <dgm:prSet phldrT="[Texto]"/>
      <dgm:spPr/>
      <dgm:t>
        <a:bodyPr/>
        <a:lstStyle/>
        <a:p>
          <a:r>
            <a:rPr lang="es-EC" b="1" dirty="0" smtClean="0"/>
            <a:t>Empresarial</a:t>
          </a:r>
          <a:endParaRPr lang="es-EC" b="1" dirty="0"/>
        </a:p>
      </dgm:t>
    </dgm:pt>
    <dgm:pt modelId="{3AEA9ACB-BC02-4A26-8F79-F1C7F7C177FA}" type="parTrans" cxnId="{7A6A5384-B73A-4C29-8B7B-21E30A37C2B9}">
      <dgm:prSet/>
      <dgm:spPr/>
      <dgm:t>
        <a:bodyPr/>
        <a:lstStyle/>
        <a:p>
          <a:endParaRPr lang="es-EC"/>
        </a:p>
      </dgm:t>
    </dgm:pt>
    <dgm:pt modelId="{C4415541-D152-406C-88FB-273F2E18830F}" type="sibTrans" cxnId="{7A6A5384-B73A-4C29-8B7B-21E30A37C2B9}">
      <dgm:prSet/>
      <dgm:spPr/>
      <dgm:t>
        <a:bodyPr/>
        <a:lstStyle/>
        <a:p>
          <a:endParaRPr lang="es-EC"/>
        </a:p>
      </dgm:t>
    </dgm:pt>
    <dgm:pt modelId="{43E24DDB-7922-44BD-B802-CB53DFF9E580}" type="pres">
      <dgm:prSet presAssocID="{49D880E8-0AF3-47A7-8A15-65F094BBB0D1}" presName="compositeShape" presStyleCnt="0">
        <dgm:presLayoutVars>
          <dgm:chMax val="7"/>
          <dgm:dir/>
          <dgm:resizeHandles val="exact"/>
        </dgm:presLayoutVars>
      </dgm:prSet>
      <dgm:spPr/>
    </dgm:pt>
    <dgm:pt modelId="{6FD973EA-C04C-4741-9D0A-7AE148B6FAA2}" type="pres">
      <dgm:prSet presAssocID="{49D880E8-0AF3-47A7-8A15-65F094BBB0D1}" presName="wedge1" presStyleLbl="node1" presStyleIdx="0" presStyleCnt="4"/>
      <dgm:spPr/>
      <dgm:t>
        <a:bodyPr/>
        <a:lstStyle/>
        <a:p>
          <a:endParaRPr lang="es-EC"/>
        </a:p>
      </dgm:t>
    </dgm:pt>
    <dgm:pt modelId="{AA178CF4-2BA9-4160-B255-13F8F635D394}" type="pres">
      <dgm:prSet presAssocID="{49D880E8-0AF3-47A7-8A15-65F094BBB0D1}" presName="dummy1a" presStyleCnt="0"/>
      <dgm:spPr/>
    </dgm:pt>
    <dgm:pt modelId="{C7A0A9D2-5761-42E5-950F-40D4D58B41AA}" type="pres">
      <dgm:prSet presAssocID="{49D880E8-0AF3-47A7-8A15-65F094BBB0D1}" presName="dummy1b" presStyleCnt="0"/>
      <dgm:spPr/>
    </dgm:pt>
    <dgm:pt modelId="{F73B273C-CE3C-41E4-96CC-E2FCF5AD01A5}" type="pres">
      <dgm:prSet presAssocID="{49D880E8-0AF3-47A7-8A15-65F094BBB0D1}" presName="wedge1Tx" presStyleLbl="node1" presStyleIdx="0" presStyleCnt="4">
        <dgm:presLayoutVars>
          <dgm:chMax val="0"/>
          <dgm:chPref val="0"/>
          <dgm:bulletEnabled val="1"/>
        </dgm:presLayoutVars>
      </dgm:prSet>
      <dgm:spPr/>
      <dgm:t>
        <a:bodyPr/>
        <a:lstStyle/>
        <a:p>
          <a:endParaRPr lang="es-EC"/>
        </a:p>
      </dgm:t>
    </dgm:pt>
    <dgm:pt modelId="{DB96B4FC-C138-42A9-B098-D72C1FD1015D}" type="pres">
      <dgm:prSet presAssocID="{49D880E8-0AF3-47A7-8A15-65F094BBB0D1}" presName="wedge2" presStyleLbl="node1" presStyleIdx="1" presStyleCnt="4"/>
      <dgm:spPr/>
      <dgm:t>
        <a:bodyPr/>
        <a:lstStyle/>
        <a:p>
          <a:endParaRPr lang="es-EC"/>
        </a:p>
      </dgm:t>
    </dgm:pt>
    <dgm:pt modelId="{6D84846E-5BF9-48DC-A2F3-D849B02972FB}" type="pres">
      <dgm:prSet presAssocID="{49D880E8-0AF3-47A7-8A15-65F094BBB0D1}" presName="dummy2a" presStyleCnt="0"/>
      <dgm:spPr/>
    </dgm:pt>
    <dgm:pt modelId="{86C20F4D-354F-43F9-AE8F-B3F996528E49}" type="pres">
      <dgm:prSet presAssocID="{49D880E8-0AF3-47A7-8A15-65F094BBB0D1}" presName="dummy2b" presStyleCnt="0"/>
      <dgm:spPr/>
    </dgm:pt>
    <dgm:pt modelId="{12295BDD-1CA9-467F-B14E-4EAD4D6EAED2}" type="pres">
      <dgm:prSet presAssocID="{49D880E8-0AF3-47A7-8A15-65F094BBB0D1}" presName="wedge2Tx" presStyleLbl="node1" presStyleIdx="1" presStyleCnt="4">
        <dgm:presLayoutVars>
          <dgm:chMax val="0"/>
          <dgm:chPref val="0"/>
          <dgm:bulletEnabled val="1"/>
        </dgm:presLayoutVars>
      </dgm:prSet>
      <dgm:spPr/>
      <dgm:t>
        <a:bodyPr/>
        <a:lstStyle/>
        <a:p>
          <a:endParaRPr lang="es-EC"/>
        </a:p>
      </dgm:t>
    </dgm:pt>
    <dgm:pt modelId="{A22B3451-9F79-4133-9EDD-1BA97997A8C0}" type="pres">
      <dgm:prSet presAssocID="{49D880E8-0AF3-47A7-8A15-65F094BBB0D1}" presName="wedge3" presStyleLbl="node1" presStyleIdx="2" presStyleCnt="4"/>
      <dgm:spPr/>
      <dgm:t>
        <a:bodyPr/>
        <a:lstStyle/>
        <a:p>
          <a:endParaRPr lang="es-EC"/>
        </a:p>
      </dgm:t>
    </dgm:pt>
    <dgm:pt modelId="{DB6C2D3A-92B0-404D-A761-12AFEE0CB959}" type="pres">
      <dgm:prSet presAssocID="{49D880E8-0AF3-47A7-8A15-65F094BBB0D1}" presName="dummy3a" presStyleCnt="0"/>
      <dgm:spPr/>
    </dgm:pt>
    <dgm:pt modelId="{47D9606F-C8E9-4C17-AF62-423C442785F8}" type="pres">
      <dgm:prSet presAssocID="{49D880E8-0AF3-47A7-8A15-65F094BBB0D1}" presName="dummy3b" presStyleCnt="0"/>
      <dgm:spPr/>
    </dgm:pt>
    <dgm:pt modelId="{BEFFADE5-8488-4AFB-9444-862B172BD2C0}" type="pres">
      <dgm:prSet presAssocID="{49D880E8-0AF3-47A7-8A15-65F094BBB0D1}" presName="wedge3Tx" presStyleLbl="node1" presStyleIdx="2" presStyleCnt="4">
        <dgm:presLayoutVars>
          <dgm:chMax val="0"/>
          <dgm:chPref val="0"/>
          <dgm:bulletEnabled val="1"/>
        </dgm:presLayoutVars>
      </dgm:prSet>
      <dgm:spPr/>
      <dgm:t>
        <a:bodyPr/>
        <a:lstStyle/>
        <a:p>
          <a:endParaRPr lang="es-EC"/>
        </a:p>
      </dgm:t>
    </dgm:pt>
    <dgm:pt modelId="{D091DA6F-BF33-43B0-A2D9-FC36B76773F6}" type="pres">
      <dgm:prSet presAssocID="{49D880E8-0AF3-47A7-8A15-65F094BBB0D1}" presName="wedge4" presStyleLbl="node1" presStyleIdx="3" presStyleCnt="4"/>
      <dgm:spPr/>
      <dgm:t>
        <a:bodyPr/>
        <a:lstStyle/>
        <a:p>
          <a:endParaRPr lang="es-EC"/>
        </a:p>
      </dgm:t>
    </dgm:pt>
    <dgm:pt modelId="{8876A04A-572F-44B5-AE35-05B17FBBEC3B}" type="pres">
      <dgm:prSet presAssocID="{49D880E8-0AF3-47A7-8A15-65F094BBB0D1}" presName="dummy4a" presStyleCnt="0"/>
      <dgm:spPr/>
    </dgm:pt>
    <dgm:pt modelId="{74E9DC3C-0661-425C-8DA2-BB037F918CD0}" type="pres">
      <dgm:prSet presAssocID="{49D880E8-0AF3-47A7-8A15-65F094BBB0D1}" presName="dummy4b" presStyleCnt="0"/>
      <dgm:spPr/>
    </dgm:pt>
    <dgm:pt modelId="{AD083BF2-3094-40FA-A2B0-F4249D400029}" type="pres">
      <dgm:prSet presAssocID="{49D880E8-0AF3-47A7-8A15-65F094BBB0D1}" presName="wedge4Tx" presStyleLbl="node1" presStyleIdx="3" presStyleCnt="4">
        <dgm:presLayoutVars>
          <dgm:chMax val="0"/>
          <dgm:chPref val="0"/>
          <dgm:bulletEnabled val="1"/>
        </dgm:presLayoutVars>
      </dgm:prSet>
      <dgm:spPr/>
      <dgm:t>
        <a:bodyPr/>
        <a:lstStyle/>
        <a:p>
          <a:endParaRPr lang="es-EC"/>
        </a:p>
      </dgm:t>
    </dgm:pt>
    <dgm:pt modelId="{F2ACAB32-B3E6-4C0C-9166-35DD9808E76E}" type="pres">
      <dgm:prSet presAssocID="{AB144418-A2E1-4D14-B085-A653116DE842}" presName="arrowWedge1" presStyleLbl="fgSibTrans2D1" presStyleIdx="0" presStyleCnt="4"/>
      <dgm:spPr/>
    </dgm:pt>
    <dgm:pt modelId="{830E4D2B-4D81-4E79-9393-609A7257E61D}" type="pres">
      <dgm:prSet presAssocID="{5EAFD4EE-1BB9-4996-8E80-0E3DE7ADBDD1}" presName="arrowWedge2" presStyleLbl="fgSibTrans2D1" presStyleIdx="1" presStyleCnt="4"/>
      <dgm:spPr/>
    </dgm:pt>
    <dgm:pt modelId="{B444092E-683D-4581-8BC1-57E3890C54FC}" type="pres">
      <dgm:prSet presAssocID="{48BB6F50-D000-41C7-8134-D69200829354}" presName="arrowWedge3" presStyleLbl="fgSibTrans2D1" presStyleIdx="2" presStyleCnt="4"/>
      <dgm:spPr/>
    </dgm:pt>
    <dgm:pt modelId="{314C2E26-F2D4-4F85-ABCF-F1E72E2BB798}" type="pres">
      <dgm:prSet presAssocID="{C4415541-D152-406C-88FB-273F2E18830F}" presName="arrowWedge4" presStyleLbl="fgSibTrans2D1" presStyleIdx="3" presStyleCnt="4"/>
      <dgm:spPr/>
    </dgm:pt>
  </dgm:ptLst>
  <dgm:cxnLst>
    <dgm:cxn modelId="{0F75C936-8677-44B3-9199-A1933DD79CA6}" type="presOf" srcId="{F824B81C-4358-4C0F-B4CC-8893505C3757}" destId="{A22B3451-9F79-4133-9EDD-1BA97997A8C0}" srcOrd="0" destOrd="0" presId="urn:microsoft.com/office/officeart/2005/8/layout/cycle8"/>
    <dgm:cxn modelId="{9E1C44AC-12AC-42A9-A1C0-74A9E65FCCA4}" type="presOf" srcId="{F824B81C-4358-4C0F-B4CC-8893505C3757}" destId="{BEFFADE5-8488-4AFB-9444-862B172BD2C0}" srcOrd="1" destOrd="0" presId="urn:microsoft.com/office/officeart/2005/8/layout/cycle8"/>
    <dgm:cxn modelId="{170B88F8-1616-4E2D-B0A7-40D68EA2A98D}" type="presOf" srcId="{38D70AA6-29CD-476F-99A4-C11E34C453D6}" destId="{D091DA6F-BF33-43B0-A2D9-FC36B76773F6}" srcOrd="0" destOrd="0" presId="urn:microsoft.com/office/officeart/2005/8/layout/cycle8"/>
    <dgm:cxn modelId="{CEEFFEDD-88F2-4B44-9BD5-48801A2C5A15}" srcId="{49D880E8-0AF3-47A7-8A15-65F094BBB0D1}" destId="{F824B81C-4358-4C0F-B4CC-8893505C3757}" srcOrd="2" destOrd="0" parTransId="{AF534A5F-55CE-490F-8567-C4EFB492AA00}" sibTransId="{48BB6F50-D000-41C7-8134-D69200829354}"/>
    <dgm:cxn modelId="{FE7655EE-4494-4271-B414-73708983E4BB}" type="presOf" srcId="{02FAEDB2-5FC0-4175-A778-72B08A2579F9}" destId="{6FD973EA-C04C-4741-9D0A-7AE148B6FAA2}" srcOrd="0" destOrd="0" presId="urn:microsoft.com/office/officeart/2005/8/layout/cycle8"/>
    <dgm:cxn modelId="{169B11CF-4C8D-4697-B8B7-01756633DBF8}" type="presOf" srcId="{16341046-5743-45BB-8EDD-78B59DC95821}" destId="{DB96B4FC-C138-42A9-B098-D72C1FD1015D}" srcOrd="0" destOrd="0" presId="urn:microsoft.com/office/officeart/2005/8/layout/cycle8"/>
    <dgm:cxn modelId="{7A6A5384-B73A-4C29-8B7B-21E30A37C2B9}" srcId="{49D880E8-0AF3-47A7-8A15-65F094BBB0D1}" destId="{38D70AA6-29CD-476F-99A4-C11E34C453D6}" srcOrd="3" destOrd="0" parTransId="{3AEA9ACB-BC02-4A26-8F79-F1C7F7C177FA}" sibTransId="{C4415541-D152-406C-88FB-273F2E18830F}"/>
    <dgm:cxn modelId="{E29711B4-3E34-4556-BDD2-CC1671981FB8}" type="presOf" srcId="{49D880E8-0AF3-47A7-8A15-65F094BBB0D1}" destId="{43E24DDB-7922-44BD-B802-CB53DFF9E580}" srcOrd="0" destOrd="0" presId="urn:microsoft.com/office/officeart/2005/8/layout/cycle8"/>
    <dgm:cxn modelId="{AAB1B0FD-919A-4B1E-A5D2-114762C02795}" type="presOf" srcId="{16341046-5743-45BB-8EDD-78B59DC95821}" destId="{12295BDD-1CA9-467F-B14E-4EAD4D6EAED2}" srcOrd="1" destOrd="0" presId="urn:microsoft.com/office/officeart/2005/8/layout/cycle8"/>
    <dgm:cxn modelId="{195BF359-EF5A-47A1-ACA4-2EC2681E1971}" type="presOf" srcId="{38D70AA6-29CD-476F-99A4-C11E34C453D6}" destId="{AD083BF2-3094-40FA-A2B0-F4249D400029}" srcOrd="1" destOrd="0" presId="urn:microsoft.com/office/officeart/2005/8/layout/cycle8"/>
    <dgm:cxn modelId="{CABEBDE4-A632-4FED-A5AF-5C76B25B0D15}" type="presOf" srcId="{02FAEDB2-5FC0-4175-A778-72B08A2579F9}" destId="{F73B273C-CE3C-41E4-96CC-E2FCF5AD01A5}" srcOrd="1" destOrd="0" presId="urn:microsoft.com/office/officeart/2005/8/layout/cycle8"/>
    <dgm:cxn modelId="{1540DA77-BBD0-432E-A7E9-C71A354BEA88}" srcId="{49D880E8-0AF3-47A7-8A15-65F094BBB0D1}" destId="{02FAEDB2-5FC0-4175-A778-72B08A2579F9}" srcOrd="0" destOrd="0" parTransId="{8570ED62-0E9B-48E1-907B-F39D18DA64EA}" sibTransId="{AB144418-A2E1-4D14-B085-A653116DE842}"/>
    <dgm:cxn modelId="{4B28025A-4123-47F3-B5B7-A40914FC73A1}" srcId="{49D880E8-0AF3-47A7-8A15-65F094BBB0D1}" destId="{16341046-5743-45BB-8EDD-78B59DC95821}" srcOrd="1" destOrd="0" parTransId="{F3126D70-210E-4F3D-8329-727D7F03CE9E}" sibTransId="{5EAFD4EE-1BB9-4996-8E80-0E3DE7ADBDD1}"/>
    <dgm:cxn modelId="{24AE52BC-730A-4F9E-AB2A-FEE589E7985F}" type="presParOf" srcId="{43E24DDB-7922-44BD-B802-CB53DFF9E580}" destId="{6FD973EA-C04C-4741-9D0A-7AE148B6FAA2}" srcOrd="0" destOrd="0" presId="urn:microsoft.com/office/officeart/2005/8/layout/cycle8"/>
    <dgm:cxn modelId="{B5A4FA4C-0DF3-4978-8861-67EA1AF6F614}" type="presParOf" srcId="{43E24DDB-7922-44BD-B802-CB53DFF9E580}" destId="{AA178CF4-2BA9-4160-B255-13F8F635D394}" srcOrd="1" destOrd="0" presId="urn:microsoft.com/office/officeart/2005/8/layout/cycle8"/>
    <dgm:cxn modelId="{DD5C38A5-1E21-483B-BB89-3307E7E9DEC1}" type="presParOf" srcId="{43E24DDB-7922-44BD-B802-CB53DFF9E580}" destId="{C7A0A9D2-5761-42E5-950F-40D4D58B41AA}" srcOrd="2" destOrd="0" presId="urn:microsoft.com/office/officeart/2005/8/layout/cycle8"/>
    <dgm:cxn modelId="{0F6D1613-9CBE-4DF4-A60C-6A280671BE62}" type="presParOf" srcId="{43E24DDB-7922-44BD-B802-CB53DFF9E580}" destId="{F73B273C-CE3C-41E4-96CC-E2FCF5AD01A5}" srcOrd="3" destOrd="0" presId="urn:microsoft.com/office/officeart/2005/8/layout/cycle8"/>
    <dgm:cxn modelId="{2216903B-DD20-4CE1-BA43-59FFA83D539A}" type="presParOf" srcId="{43E24DDB-7922-44BD-B802-CB53DFF9E580}" destId="{DB96B4FC-C138-42A9-B098-D72C1FD1015D}" srcOrd="4" destOrd="0" presId="urn:microsoft.com/office/officeart/2005/8/layout/cycle8"/>
    <dgm:cxn modelId="{5DDD50AE-A530-47ED-BDBA-62C7520572E2}" type="presParOf" srcId="{43E24DDB-7922-44BD-B802-CB53DFF9E580}" destId="{6D84846E-5BF9-48DC-A2F3-D849B02972FB}" srcOrd="5" destOrd="0" presId="urn:microsoft.com/office/officeart/2005/8/layout/cycle8"/>
    <dgm:cxn modelId="{77732C73-2D12-4BCB-B836-503D59AF60D7}" type="presParOf" srcId="{43E24DDB-7922-44BD-B802-CB53DFF9E580}" destId="{86C20F4D-354F-43F9-AE8F-B3F996528E49}" srcOrd="6" destOrd="0" presId="urn:microsoft.com/office/officeart/2005/8/layout/cycle8"/>
    <dgm:cxn modelId="{4CE66031-A394-4A5E-ACDD-A2C3192C28BB}" type="presParOf" srcId="{43E24DDB-7922-44BD-B802-CB53DFF9E580}" destId="{12295BDD-1CA9-467F-B14E-4EAD4D6EAED2}" srcOrd="7" destOrd="0" presId="urn:microsoft.com/office/officeart/2005/8/layout/cycle8"/>
    <dgm:cxn modelId="{53341778-DB6F-4932-8218-F9581449406E}" type="presParOf" srcId="{43E24DDB-7922-44BD-B802-CB53DFF9E580}" destId="{A22B3451-9F79-4133-9EDD-1BA97997A8C0}" srcOrd="8" destOrd="0" presId="urn:microsoft.com/office/officeart/2005/8/layout/cycle8"/>
    <dgm:cxn modelId="{1B746083-6F7C-4033-9430-8496C186ED19}" type="presParOf" srcId="{43E24DDB-7922-44BD-B802-CB53DFF9E580}" destId="{DB6C2D3A-92B0-404D-A761-12AFEE0CB959}" srcOrd="9" destOrd="0" presId="urn:microsoft.com/office/officeart/2005/8/layout/cycle8"/>
    <dgm:cxn modelId="{D7AD3C4A-18AF-4A60-B7D8-58ED5B97A243}" type="presParOf" srcId="{43E24DDB-7922-44BD-B802-CB53DFF9E580}" destId="{47D9606F-C8E9-4C17-AF62-423C442785F8}" srcOrd="10" destOrd="0" presId="urn:microsoft.com/office/officeart/2005/8/layout/cycle8"/>
    <dgm:cxn modelId="{B4E426B0-8767-4FE7-992D-84524234B3D4}" type="presParOf" srcId="{43E24DDB-7922-44BD-B802-CB53DFF9E580}" destId="{BEFFADE5-8488-4AFB-9444-862B172BD2C0}" srcOrd="11" destOrd="0" presId="urn:microsoft.com/office/officeart/2005/8/layout/cycle8"/>
    <dgm:cxn modelId="{38EE773F-F177-464C-80BE-3180BF710AC4}" type="presParOf" srcId="{43E24DDB-7922-44BD-B802-CB53DFF9E580}" destId="{D091DA6F-BF33-43B0-A2D9-FC36B76773F6}" srcOrd="12" destOrd="0" presId="urn:microsoft.com/office/officeart/2005/8/layout/cycle8"/>
    <dgm:cxn modelId="{09EA189E-05EB-4D43-9306-B8629C73A086}" type="presParOf" srcId="{43E24DDB-7922-44BD-B802-CB53DFF9E580}" destId="{8876A04A-572F-44B5-AE35-05B17FBBEC3B}" srcOrd="13" destOrd="0" presId="urn:microsoft.com/office/officeart/2005/8/layout/cycle8"/>
    <dgm:cxn modelId="{F6DC922C-358A-478F-A1A0-55D5D2F578BF}" type="presParOf" srcId="{43E24DDB-7922-44BD-B802-CB53DFF9E580}" destId="{74E9DC3C-0661-425C-8DA2-BB037F918CD0}" srcOrd="14" destOrd="0" presId="urn:microsoft.com/office/officeart/2005/8/layout/cycle8"/>
    <dgm:cxn modelId="{1B3D00A4-3840-470B-A1B4-3BAE6BF0DED0}" type="presParOf" srcId="{43E24DDB-7922-44BD-B802-CB53DFF9E580}" destId="{AD083BF2-3094-40FA-A2B0-F4249D400029}" srcOrd="15" destOrd="0" presId="urn:microsoft.com/office/officeart/2005/8/layout/cycle8"/>
    <dgm:cxn modelId="{6E99385A-5339-4A4E-A46D-4CA7B14EFD1A}" type="presParOf" srcId="{43E24DDB-7922-44BD-B802-CB53DFF9E580}" destId="{F2ACAB32-B3E6-4C0C-9166-35DD9808E76E}" srcOrd="16" destOrd="0" presId="urn:microsoft.com/office/officeart/2005/8/layout/cycle8"/>
    <dgm:cxn modelId="{76E91355-AE81-4C2D-9001-790279F4B4D3}" type="presParOf" srcId="{43E24DDB-7922-44BD-B802-CB53DFF9E580}" destId="{830E4D2B-4D81-4E79-9393-609A7257E61D}" srcOrd="17" destOrd="0" presId="urn:microsoft.com/office/officeart/2005/8/layout/cycle8"/>
    <dgm:cxn modelId="{DC8D7184-536F-4BCC-A082-36228F45AF92}" type="presParOf" srcId="{43E24DDB-7922-44BD-B802-CB53DFF9E580}" destId="{B444092E-683D-4581-8BC1-57E3890C54FC}" srcOrd="18" destOrd="0" presId="urn:microsoft.com/office/officeart/2005/8/layout/cycle8"/>
    <dgm:cxn modelId="{B56AFFA8-54A9-4AAC-ACF4-E5B2D4300BA8}" type="presParOf" srcId="{43E24DDB-7922-44BD-B802-CB53DFF9E580}" destId="{314C2E26-F2D4-4F85-ABCF-F1E72E2BB798}"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67DCE-91C2-4E8B-92B4-2939B9E7C5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86989DC-67BD-4210-9CB8-78274E9BBAF0}">
      <dgm:prSet phldrT="[Texto]"/>
      <dgm:spPr/>
      <dgm:t>
        <a:bodyPr/>
        <a:lstStyle/>
        <a:p>
          <a:r>
            <a:rPr lang="es-EC" dirty="0" smtClean="0"/>
            <a:t>Veracidad</a:t>
          </a:r>
          <a:endParaRPr lang="es-EC" dirty="0"/>
        </a:p>
      </dgm:t>
    </dgm:pt>
    <dgm:pt modelId="{9DD9E4AB-00FA-43CB-A224-45547B7401F5}" type="parTrans" cxnId="{3A89BB5B-B226-40DE-8AC4-4A53C1C4AE47}">
      <dgm:prSet/>
      <dgm:spPr/>
      <dgm:t>
        <a:bodyPr/>
        <a:lstStyle/>
        <a:p>
          <a:endParaRPr lang="es-EC"/>
        </a:p>
      </dgm:t>
    </dgm:pt>
    <dgm:pt modelId="{563CA522-67DA-41DB-BF79-87659A7551CE}" type="sibTrans" cxnId="{3A89BB5B-B226-40DE-8AC4-4A53C1C4AE47}">
      <dgm:prSet/>
      <dgm:spPr/>
      <dgm:t>
        <a:bodyPr/>
        <a:lstStyle/>
        <a:p>
          <a:endParaRPr lang="es-EC"/>
        </a:p>
      </dgm:t>
    </dgm:pt>
    <dgm:pt modelId="{FB6E0DAC-BC7A-49F0-9FCA-3BD0C5FA6010}">
      <dgm:prSet phldrT="[Texto]"/>
      <dgm:spPr/>
      <dgm:t>
        <a:bodyPr/>
        <a:lstStyle/>
        <a:p>
          <a:r>
            <a:rPr lang="es-EC" dirty="0" smtClean="0"/>
            <a:t>Pérdida</a:t>
          </a:r>
          <a:endParaRPr lang="es-EC" dirty="0"/>
        </a:p>
      </dgm:t>
    </dgm:pt>
    <dgm:pt modelId="{563B6C5B-A1F6-44B0-90A6-662689B1CE4F}" type="parTrans" cxnId="{E9014591-719C-4EDD-8455-C5522ABE26B8}">
      <dgm:prSet/>
      <dgm:spPr/>
      <dgm:t>
        <a:bodyPr/>
        <a:lstStyle/>
        <a:p>
          <a:endParaRPr lang="es-EC"/>
        </a:p>
      </dgm:t>
    </dgm:pt>
    <dgm:pt modelId="{1F5881E5-58A2-4096-BE9A-A0EE6F89AE58}" type="sibTrans" cxnId="{E9014591-719C-4EDD-8455-C5522ABE26B8}">
      <dgm:prSet/>
      <dgm:spPr/>
      <dgm:t>
        <a:bodyPr/>
        <a:lstStyle/>
        <a:p>
          <a:endParaRPr lang="es-EC"/>
        </a:p>
      </dgm:t>
    </dgm:pt>
    <dgm:pt modelId="{7C5F7A36-C04A-462A-B1EA-A5380AF6C8E3}">
      <dgm:prSet phldrT="[Texto]"/>
      <dgm:spPr/>
      <dgm:t>
        <a:bodyPr/>
        <a:lstStyle/>
        <a:p>
          <a:r>
            <a:rPr lang="es-EC" dirty="0" smtClean="0"/>
            <a:t>Obsolescencia</a:t>
          </a:r>
          <a:endParaRPr lang="es-EC" dirty="0"/>
        </a:p>
      </dgm:t>
    </dgm:pt>
    <dgm:pt modelId="{0FCD4F98-D5D5-4C60-A7A7-497154AC69C6}" type="parTrans" cxnId="{FE36C5E0-588F-4885-BFE1-4E4A81575A75}">
      <dgm:prSet/>
      <dgm:spPr/>
      <dgm:t>
        <a:bodyPr/>
        <a:lstStyle/>
        <a:p>
          <a:endParaRPr lang="es-EC"/>
        </a:p>
      </dgm:t>
    </dgm:pt>
    <dgm:pt modelId="{A1819C9C-0B95-4FCE-B8B1-125BAD17D686}" type="sibTrans" cxnId="{FE36C5E0-588F-4885-BFE1-4E4A81575A75}">
      <dgm:prSet/>
      <dgm:spPr/>
      <dgm:t>
        <a:bodyPr/>
        <a:lstStyle/>
        <a:p>
          <a:endParaRPr lang="es-EC"/>
        </a:p>
      </dgm:t>
    </dgm:pt>
    <dgm:pt modelId="{220E6A96-F408-4C5E-8967-10DC0B3C6B36}" type="pres">
      <dgm:prSet presAssocID="{F6067DCE-91C2-4E8B-92B4-2939B9E7C534}" presName="linear" presStyleCnt="0">
        <dgm:presLayoutVars>
          <dgm:dir/>
          <dgm:animLvl val="lvl"/>
          <dgm:resizeHandles val="exact"/>
        </dgm:presLayoutVars>
      </dgm:prSet>
      <dgm:spPr/>
      <dgm:t>
        <a:bodyPr/>
        <a:lstStyle/>
        <a:p>
          <a:endParaRPr lang="es-EC"/>
        </a:p>
      </dgm:t>
    </dgm:pt>
    <dgm:pt modelId="{D0D8084C-94A9-48DD-9985-10D536BE91F0}" type="pres">
      <dgm:prSet presAssocID="{D86989DC-67BD-4210-9CB8-78274E9BBAF0}" presName="parentLin" presStyleCnt="0"/>
      <dgm:spPr/>
    </dgm:pt>
    <dgm:pt modelId="{D7987BE7-9982-4003-BD50-D9F425A74E5C}" type="pres">
      <dgm:prSet presAssocID="{D86989DC-67BD-4210-9CB8-78274E9BBAF0}" presName="parentLeftMargin" presStyleLbl="node1" presStyleIdx="0" presStyleCnt="3"/>
      <dgm:spPr/>
      <dgm:t>
        <a:bodyPr/>
        <a:lstStyle/>
        <a:p>
          <a:endParaRPr lang="es-EC"/>
        </a:p>
      </dgm:t>
    </dgm:pt>
    <dgm:pt modelId="{0758513F-2364-42FE-96FF-D4BF8087EC19}" type="pres">
      <dgm:prSet presAssocID="{D86989DC-67BD-4210-9CB8-78274E9BBAF0}" presName="parentText" presStyleLbl="node1" presStyleIdx="0" presStyleCnt="3">
        <dgm:presLayoutVars>
          <dgm:chMax val="0"/>
          <dgm:bulletEnabled val="1"/>
        </dgm:presLayoutVars>
      </dgm:prSet>
      <dgm:spPr/>
      <dgm:t>
        <a:bodyPr/>
        <a:lstStyle/>
        <a:p>
          <a:endParaRPr lang="es-EC"/>
        </a:p>
      </dgm:t>
    </dgm:pt>
    <dgm:pt modelId="{B2FE2B16-9971-4B7A-9E25-6C6A455BDA05}" type="pres">
      <dgm:prSet presAssocID="{D86989DC-67BD-4210-9CB8-78274E9BBAF0}" presName="negativeSpace" presStyleCnt="0"/>
      <dgm:spPr/>
    </dgm:pt>
    <dgm:pt modelId="{8EAD9280-ED0A-487D-BE3F-693618FA1E03}" type="pres">
      <dgm:prSet presAssocID="{D86989DC-67BD-4210-9CB8-78274E9BBAF0}" presName="childText" presStyleLbl="conFgAcc1" presStyleIdx="0" presStyleCnt="3">
        <dgm:presLayoutVars>
          <dgm:bulletEnabled val="1"/>
        </dgm:presLayoutVars>
      </dgm:prSet>
      <dgm:spPr/>
    </dgm:pt>
    <dgm:pt modelId="{C38BA6BE-914B-458A-900C-32ACF30A98B9}" type="pres">
      <dgm:prSet presAssocID="{563CA522-67DA-41DB-BF79-87659A7551CE}" presName="spaceBetweenRectangles" presStyleCnt="0"/>
      <dgm:spPr/>
    </dgm:pt>
    <dgm:pt modelId="{4A577BFB-473E-4601-83B4-70CCD504C24E}" type="pres">
      <dgm:prSet presAssocID="{FB6E0DAC-BC7A-49F0-9FCA-3BD0C5FA6010}" presName="parentLin" presStyleCnt="0"/>
      <dgm:spPr/>
    </dgm:pt>
    <dgm:pt modelId="{9B0FCD96-8E1E-48D5-943B-D1FB31227B08}" type="pres">
      <dgm:prSet presAssocID="{FB6E0DAC-BC7A-49F0-9FCA-3BD0C5FA6010}" presName="parentLeftMargin" presStyleLbl="node1" presStyleIdx="0" presStyleCnt="3"/>
      <dgm:spPr/>
      <dgm:t>
        <a:bodyPr/>
        <a:lstStyle/>
        <a:p>
          <a:endParaRPr lang="es-EC"/>
        </a:p>
      </dgm:t>
    </dgm:pt>
    <dgm:pt modelId="{F96DBE21-76A4-4168-8459-7932579F5082}" type="pres">
      <dgm:prSet presAssocID="{FB6E0DAC-BC7A-49F0-9FCA-3BD0C5FA6010}" presName="parentText" presStyleLbl="node1" presStyleIdx="1" presStyleCnt="3">
        <dgm:presLayoutVars>
          <dgm:chMax val="0"/>
          <dgm:bulletEnabled val="1"/>
        </dgm:presLayoutVars>
      </dgm:prSet>
      <dgm:spPr/>
      <dgm:t>
        <a:bodyPr/>
        <a:lstStyle/>
        <a:p>
          <a:endParaRPr lang="es-EC"/>
        </a:p>
      </dgm:t>
    </dgm:pt>
    <dgm:pt modelId="{DFB6967D-B8D4-44F4-A06E-9D4D2625E66F}" type="pres">
      <dgm:prSet presAssocID="{FB6E0DAC-BC7A-49F0-9FCA-3BD0C5FA6010}" presName="negativeSpace" presStyleCnt="0"/>
      <dgm:spPr/>
    </dgm:pt>
    <dgm:pt modelId="{966B014F-3B1A-40BA-98BE-5B0F984A4D8E}" type="pres">
      <dgm:prSet presAssocID="{FB6E0DAC-BC7A-49F0-9FCA-3BD0C5FA6010}" presName="childText" presStyleLbl="conFgAcc1" presStyleIdx="1" presStyleCnt="3">
        <dgm:presLayoutVars>
          <dgm:bulletEnabled val="1"/>
        </dgm:presLayoutVars>
      </dgm:prSet>
      <dgm:spPr/>
    </dgm:pt>
    <dgm:pt modelId="{FA00B62E-A704-453B-BF02-C9FBA08B726B}" type="pres">
      <dgm:prSet presAssocID="{1F5881E5-58A2-4096-BE9A-A0EE6F89AE58}" presName="spaceBetweenRectangles" presStyleCnt="0"/>
      <dgm:spPr/>
    </dgm:pt>
    <dgm:pt modelId="{3971D0BD-6EE8-4118-AD1C-4258C0D7D416}" type="pres">
      <dgm:prSet presAssocID="{7C5F7A36-C04A-462A-B1EA-A5380AF6C8E3}" presName="parentLin" presStyleCnt="0"/>
      <dgm:spPr/>
    </dgm:pt>
    <dgm:pt modelId="{3D7B1519-4F0B-4AAE-8889-AF3C53F03A8A}" type="pres">
      <dgm:prSet presAssocID="{7C5F7A36-C04A-462A-B1EA-A5380AF6C8E3}" presName="parentLeftMargin" presStyleLbl="node1" presStyleIdx="1" presStyleCnt="3"/>
      <dgm:spPr/>
      <dgm:t>
        <a:bodyPr/>
        <a:lstStyle/>
        <a:p>
          <a:endParaRPr lang="es-EC"/>
        </a:p>
      </dgm:t>
    </dgm:pt>
    <dgm:pt modelId="{EEC3E545-8AC5-48B7-8012-C1B9D5CB1C3E}" type="pres">
      <dgm:prSet presAssocID="{7C5F7A36-C04A-462A-B1EA-A5380AF6C8E3}" presName="parentText" presStyleLbl="node1" presStyleIdx="2" presStyleCnt="3">
        <dgm:presLayoutVars>
          <dgm:chMax val="0"/>
          <dgm:bulletEnabled val="1"/>
        </dgm:presLayoutVars>
      </dgm:prSet>
      <dgm:spPr/>
      <dgm:t>
        <a:bodyPr/>
        <a:lstStyle/>
        <a:p>
          <a:endParaRPr lang="es-EC"/>
        </a:p>
      </dgm:t>
    </dgm:pt>
    <dgm:pt modelId="{12D9F236-C663-47C7-B716-2CFF72B290A1}" type="pres">
      <dgm:prSet presAssocID="{7C5F7A36-C04A-462A-B1EA-A5380AF6C8E3}" presName="negativeSpace" presStyleCnt="0"/>
      <dgm:spPr/>
    </dgm:pt>
    <dgm:pt modelId="{9DE3A536-2EF7-40D7-9854-0DA239D7D942}" type="pres">
      <dgm:prSet presAssocID="{7C5F7A36-C04A-462A-B1EA-A5380AF6C8E3}" presName="childText" presStyleLbl="conFgAcc1" presStyleIdx="2" presStyleCnt="3">
        <dgm:presLayoutVars>
          <dgm:bulletEnabled val="1"/>
        </dgm:presLayoutVars>
      </dgm:prSet>
      <dgm:spPr/>
    </dgm:pt>
  </dgm:ptLst>
  <dgm:cxnLst>
    <dgm:cxn modelId="{A2E25584-5056-4DD4-8B82-FFAE7C5E64B6}" type="presOf" srcId="{D86989DC-67BD-4210-9CB8-78274E9BBAF0}" destId="{0758513F-2364-42FE-96FF-D4BF8087EC19}" srcOrd="1" destOrd="0" presId="urn:microsoft.com/office/officeart/2005/8/layout/list1"/>
    <dgm:cxn modelId="{664AE5F8-28C2-4BF2-A4D3-C223207223C7}" type="presOf" srcId="{FB6E0DAC-BC7A-49F0-9FCA-3BD0C5FA6010}" destId="{F96DBE21-76A4-4168-8459-7932579F5082}" srcOrd="1" destOrd="0" presId="urn:microsoft.com/office/officeart/2005/8/layout/list1"/>
    <dgm:cxn modelId="{D963BAA9-358C-4B94-B330-ABFA6CF34AF2}" type="presOf" srcId="{FB6E0DAC-BC7A-49F0-9FCA-3BD0C5FA6010}" destId="{9B0FCD96-8E1E-48D5-943B-D1FB31227B08}" srcOrd="0" destOrd="0" presId="urn:microsoft.com/office/officeart/2005/8/layout/list1"/>
    <dgm:cxn modelId="{ABF3E14E-9635-4498-B5CA-F3AA57D0D5BB}" type="presOf" srcId="{7C5F7A36-C04A-462A-B1EA-A5380AF6C8E3}" destId="{3D7B1519-4F0B-4AAE-8889-AF3C53F03A8A}" srcOrd="0" destOrd="0" presId="urn:microsoft.com/office/officeart/2005/8/layout/list1"/>
    <dgm:cxn modelId="{89749F8D-9C47-4447-9D5B-BB94977D64A7}" type="presOf" srcId="{7C5F7A36-C04A-462A-B1EA-A5380AF6C8E3}" destId="{EEC3E545-8AC5-48B7-8012-C1B9D5CB1C3E}" srcOrd="1" destOrd="0" presId="urn:microsoft.com/office/officeart/2005/8/layout/list1"/>
    <dgm:cxn modelId="{01B83E5C-D129-495E-B497-4C8A4E4145D5}" type="presOf" srcId="{D86989DC-67BD-4210-9CB8-78274E9BBAF0}" destId="{D7987BE7-9982-4003-BD50-D9F425A74E5C}" srcOrd="0" destOrd="0" presId="urn:microsoft.com/office/officeart/2005/8/layout/list1"/>
    <dgm:cxn modelId="{3A89BB5B-B226-40DE-8AC4-4A53C1C4AE47}" srcId="{F6067DCE-91C2-4E8B-92B4-2939B9E7C534}" destId="{D86989DC-67BD-4210-9CB8-78274E9BBAF0}" srcOrd="0" destOrd="0" parTransId="{9DD9E4AB-00FA-43CB-A224-45547B7401F5}" sibTransId="{563CA522-67DA-41DB-BF79-87659A7551CE}"/>
    <dgm:cxn modelId="{FE36C5E0-588F-4885-BFE1-4E4A81575A75}" srcId="{F6067DCE-91C2-4E8B-92B4-2939B9E7C534}" destId="{7C5F7A36-C04A-462A-B1EA-A5380AF6C8E3}" srcOrd="2" destOrd="0" parTransId="{0FCD4F98-D5D5-4C60-A7A7-497154AC69C6}" sibTransId="{A1819C9C-0B95-4FCE-B8B1-125BAD17D686}"/>
    <dgm:cxn modelId="{E9014591-719C-4EDD-8455-C5522ABE26B8}" srcId="{F6067DCE-91C2-4E8B-92B4-2939B9E7C534}" destId="{FB6E0DAC-BC7A-49F0-9FCA-3BD0C5FA6010}" srcOrd="1" destOrd="0" parTransId="{563B6C5B-A1F6-44B0-90A6-662689B1CE4F}" sibTransId="{1F5881E5-58A2-4096-BE9A-A0EE6F89AE58}"/>
    <dgm:cxn modelId="{B0AC5F5C-3F3B-4576-9D14-9E4B2573D980}" type="presOf" srcId="{F6067DCE-91C2-4E8B-92B4-2939B9E7C534}" destId="{220E6A96-F408-4C5E-8967-10DC0B3C6B36}" srcOrd="0" destOrd="0" presId="urn:microsoft.com/office/officeart/2005/8/layout/list1"/>
    <dgm:cxn modelId="{5125A342-EBBD-4F30-8049-09951F7E4248}" type="presParOf" srcId="{220E6A96-F408-4C5E-8967-10DC0B3C6B36}" destId="{D0D8084C-94A9-48DD-9985-10D536BE91F0}" srcOrd="0" destOrd="0" presId="urn:microsoft.com/office/officeart/2005/8/layout/list1"/>
    <dgm:cxn modelId="{CDCF2579-F7D2-456A-85FE-4911ECB03C99}" type="presParOf" srcId="{D0D8084C-94A9-48DD-9985-10D536BE91F0}" destId="{D7987BE7-9982-4003-BD50-D9F425A74E5C}" srcOrd="0" destOrd="0" presId="urn:microsoft.com/office/officeart/2005/8/layout/list1"/>
    <dgm:cxn modelId="{33EA241A-57A4-4BA2-A392-276DC620A330}" type="presParOf" srcId="{D0D8084C-94A9-48DD-9985-10D536BE91F0}" destId="{0758513F-2364-42FE-96FF-D4BF8087EC19}" srcOrd="1" destOrd="0" presId="urn:microsoft.com/office/officeart/2005/8/layout/list1"/>
    <dgm:cxn modelId="{9FACDE8D-4BD6-44E7-B527-6E0B741D7619}" type="presParOf" srcId="{220E6A96-F408-4C5E-8967-10DC0B3C6B36}" destId="{B2FE2B16-9971-4B7A-9E25-6C6A455BDA05}" srcOrd="1" destOrd="0" presId="urn:microsoft.com/office/officeart/2005/8/layout/list1"/>
    <dgm:cxn modelId="{7FD1EA02-CAF2-4512-98DB-365442BB7EA5}" type="presParOf" srcId="{220E6A96-F408-4C5E-8967-10DC0B3C6B36}" destId="{8EAD9280-ED0A-487D-BE3F-693618FA1E03}" srcOrd="2" destOrd="0" presId="urn:microsoft.com/office/officeart/2005/8/layout/list1"/>
    <dgm:cxn modelId="{8CF6D73A-8C5A-434C-BBDC-3BA9CE17E825}" type="presParOf" srcId="{220E6A96-F408-4C5E-8967-10DC0B3C6B36}" destId="{C38BA6BE-914B-458A-900C-32ACF30A98B9}" srcOrd="3" destOrd="0" presId="urn:microsoft.com/office/officeart/2005/8/layout/list1"/>
    <dgm:cxn modelId="{752D9BBA-EE5E-4E0D-AA1E-31AB5FF5B9CD}" type="presParOf" srcId="{220E6A96-F408-4C5E-8967-10DC0B3C6B36}" destId="{4A577BFB-473E-4601-83B4-70CCD504C24E}" srcOrd="4" destOrd="0" presId="urn:microsoft.com/office/officeart/2005/8/layout/list1"/>
    <dgm:cxn modelId="{82429798-E659-40DB-9E4D-C5D3146A7D29}" type="presParOf" srcId="{4A577BFB-473E-4601-83B4-70CCD504C24E}" destId="{9B0FCD96-8E1E-48D5-943B-D1FB31227B08}" srcOrd="0" destOrd="0" presId="urn:microsoft.com/office/officeart/2005/8/layout/list1"/>
    <dgm:cxn modelId="{9693E6E5-8BE4-449A-A49B-3F6CF0616521}" type="presParOf" srcId="{4A577BFB-473E-4601-83B4-70CCD504C24E}" destId="{F96DBE21-76A4-4168-8459-7932579F5082}" srcOrd="1" destOrd="0" presId="urn:microsoft.com/office/officeart/2005/8/layout/list1"/>
    <dgm:cxn modelId="{0B881C47-0A4D-4491-B2F5-522F4F798CD8}" type="presParOf" srcId="{220E6A96-F408-4C5E-8967-10DC0B3C6B36}" destId="{DFB6967D-B8D4-44F4-A06E-9D4D2625E66F}" srcOrd="5" destOrd="0" presId="urn:microsoft.com/office/officeart/2005/8/layout/list1"/>
    <dgm:cxn modelId="{B7607F7C-D885-411B-9681-0FCC9875561D}" type="presParOf" srcId="{220E6A96-F408-4C5E-8967-10DC0B3C6B36}" destId="{966B014F-3B1A-40BA-98BE-5B0F984A4D8E}" srcOrd="6" destOrd="0" presId="urn:microsoft.com/office/officeart/2005/8/layout/list1"/>
    <dgm:cxn modelId="{7EA2095B-FDDF-4467-8281-DFF91F3BEA0D}" type="presParOf" srcId="{220E6A96-F408-4C5E-8967-10DC0B3C6B36}" destId="{FA00B62E-A704-453B-BF02-C9FBA08B726B}" srcOrd="7" destOrd="0" presId="urn:microsoft.com/office/officeart/2005/8/layout/list1"/>
    <dgm:cxn modelId="{06A22486-4C97-4B9E-8BF1-9D58F31578A4}" type="presParOf" srcId="{220E6A96-F408-4C5E-8967-10DC0B3C6B36}" destId="{3971D0BD-6EE8-4118-AD1C-4258C0D7D416}" srcOrd="8" destOrd="0" presId="urn:microsoft.com/office/officeart/2005/8/layout/list1"/>
    <dgm:cxn modelId="{BBE71E53-8051-4865-BFC2-918E89675021}" type="presParOf" srcId="{3971D0BD-6EE8-4118-AD1C-4258C0D7D416}" destId="{3D7B1519-4F0B-4AAE-8889-AF3C53F03A8A}" srcOrd="0" destOrd="0" presId="urn:microsoft.com/office/officeart/2005/8/layout/list1"/>
    <dgm:cxn modelId="{5D220FBD-78B5-4E5A-B066-3684E6039A3C}" type="presParOf" srcId="{3971D0BD-6EE8-4118-AD1C-4258C0D7D416}" destId="{EEC3E545-8AC5-48B7-8012-C1B9D5CB1C3E}" srcOrd="1" destOrd="0" presId="urn:microsoft.com/office/officeart/2005/8/layout/list1"/>
    <dgm:cxn modelId="{69FF2A61-2CE5-4BEF-B50D-81BD19DB8123}" type="presParOf" srcId="{220E6A96-F408-4C5E-8967-10DC0B3C6B36}" destId="{12D9F236-C663-47C7-B716-2CFF72B290A1}" srcOrd="9" destOrd="0" presId="urn:microsoft.com/office/officeart/2005/8/layout/list1"/>
    <dgm:cxn modelId="{6FF1C895-0DB8-4623-BFCE-93A7482D6857}" type="presParOf" srcId="{220E6A96-F408-4C5E-8967-10DC0B3C6B36}" destId="{9DE3A536-2EF7-40D7-9854-0DA239D7D94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621EB-C2CF-4FEB-879E-F922E340D83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595C6C8-9D2E-4D42-B984-7C32258C4700}">
      <dgm:prSet phldrT="[Texto]"/>
      <dgm:spPr/>
      <dgm:t>
        <a:bodyPr/>
        <a:lstStyle/>
        <a:p>
          <a:r>
            <a:rPr lang="es-EC" dirty="0" smtClean="0"/>
            <a:t>Análisis Externo</a:t>
          </a:r>
          <a:endParaRPr lang="es-EC" dirty="0"/>
        </a:p>
      </dgm:t>
    </dgm:pt>
    <dgm:pt modelId="{4A2C0125-EE79-4AEF-A539-5E9FDC9FB1B7}" type="parTrans" cxnId="{C72DE84A-740A-4C1D-8D8E-567FA27B6C71}">
      <dgm:prSet/>
      <dgm:spPr/>
      <dgm:t>
        <a:bodyPr/>
        <a:lstStyle/>
        <a:p>
          <a:endParaRPr lang="es-EC"/>
        </a:p>
      </dgm:t>
    </dgm:pt>
    <dgm:pt modelId="{7B399F5D-F2FB-45F3-A3CF-2D4F462F0428}" type="sibTrans" cxnId="{C72DE84A-740A-4C1D-8D8E-567FA27B6C71}">
      <dgm:prSet/>
      <dgm:spPr/>
      <dgm:t>
        <a:bodyPr/>
        <a:lstStyle/>
        <a:p>
          <a:endParaRPr lang="es-EC"/>
        </a:p>
      </dgm:t>
    </dgm:pt>
    <dgm:pt modelId="{C86DE4B2-B237-455C-A40E-5137972E9323}">
      <dgm:prSet phldrT="[Texto]"/>
      <dgm:spPr/>
      <dgm:t>
        <a:bodyPr/>
        <a:lstStyle/>
        <a:p>
          <a:r>
            <a:rPr lang="es-EC" dirty="0" smtClean="0"/>
            <a:t>Macro Ambiente PEST</a:t>
          </a:r>
          <a:endParaRPr lang="es-EC" dirty="0"/>
        </a:p>
      </dgm:t>
    </dgm:pt>
    <dgm:pt modelId="{A43DF9B0-C9CC-4751-8CE3-F6C37C232E1F}" type="parTrans" cxnId="{DA5C3A32-8552-40EF-B27E-A981733776D8}">
      <dgm:prSet/>
      <dgm:spPr/>
      <dgm:t>
        <a:bodyPr/>
        <a:lstStyle/>
        <a:p>
          <a:endParaRPr lang="es-EC"/>
        </a:p>
      </dgm:t>
    </dgm:pt>
    <dgm:pt modelId="{310CBBA6-1F24-42AA-990A-9AB404823AA8}" type="sibTrans" cxnId="{DA5C3A32-8552-40EF-B27E-A981733776D8}">
      <dgm:prSet/>
      <dgm:spPr/>
      <dgm:t>
        <a:bodyPr/>
        <a:lstStyle/>
        <a:p>
          <a:endParaRPr lang="es-EC"/>
        </a:p>
      </dgm:t>
    </dgm:pt>
    <dgm:pt modelId="{2DFD8934-D59E-49FB-B95B-8A8E3DF54D13}">
      <dgm:prSet phldrT="[Texto]"/>
      <dgm:spPr/>
      <dgm:t>
        <a:bodyPr/>
        <a:lstStyle/>
        <a:p>
          <a:r>
            <a:rPr lang="es-EC" dirty="0" smtClean="0"/>
            <a:t>Microambiente</a:t>
          </a:r>
          <a:endParaRPr lang="es-EC" dirty="0"/>
        </a:p>
      </dgm:t>
    </dgm:pt>
    <dgm:pt modelId="{8A142276-2222-4EFF-BB61-093FFA3EE6F4}" type="parTrans" cxnId="{1138EEF9-A415-4EDD-A6F9-58981C2B5FC1}">
      <dgm:prSet/>
      <dgm:spPr/>
      <dgm:t>
        <a:bodyPr/>
        <a:lstStyle/>
        <a:p>
          <a:endParaRPr lang="es-EC"/>
        </a:p>
      </dgm:t>
    </dgm:pt>
    <dgm:pt modelId="{1A6CEEF1-EBF3-4773-B2E5-A3BF19E3DA1B}" type="sibTrans" cxnId="{1138EEF9-A415-4EDD-A6F9-58981C2B5FC1}">
      <dgm:prSet/>
      <dgm:spPr/>
      <dgm:t>
        <a:bodyPr/>
        <a:lstStyle/>
        <a:p>
          <a:endParaRPr lang="es-EC"/>
        </a:p>
      </dgm:t>
    </dgm:pt>
    <dgm:pt modelId="{559968C4-7DDB-47E1-B7CC-69A883B7C1B0}">
      <dgm:prSet phldrT="[Texto]"/>
      <dgm:spPr/>
      <dgm:t>
        <a:bodyPr/>
        <a:lstStyle/>
        <a:p>
          <a:r>
            <a:rPr lang="es-EC" dirty="0" smtClean="0"/>
            <a:t>Análisis Interno</a:t>
          </a:r>
          <a:endParaRPr lang="es-EC" dirty="0"/>
        </a:p>
      </dgm:t>
    </dgm:pt>
    <dgm:pt modelId="{63515ED6-4110-4AA2-ACF2-5BCEAB46DFB1}" type="parTrans" cxnId="{A32F7C50-48CC-401A-B78B-62DCA81F039D}">
      <dgm:prSet/>
      <dgm:spPr/>
      <dgm:t>
        <a:bodyPr/>
        <a:lstStyle/>
        <a:p>
          <a:endParaRPr lang="es-EC"/>
        </a:p>
      </dgm:t>
    </dgm:pt>
    <dgm:pt modelId="{0F42183D-862A-47B5-8F8E-B96C1C5C6361}" type="sibTrans" cxnId="{A32F7C50-48CC-401A-B78B-62DCA81F039D}">
      <dgm:prSet/>
      <dgm:spPr/>
      <dgm:t>
        <a:bodyPr/>
        <a:lstStyle/>
        <a:p>
          <a:endParaRPr lang="es-EC"/>
        </a:p>
      </dgm:t>
    </dgm:pt>
    <dgm:pt modelId="{2ABE90C8-226A-419F-9475-F2C465023870}">
      <dgm:prSet phldrT="[Texto]"/>
      <dgm:spPr/>
      <dgm:t>
        <a:bodyPr/>
        <a:lstStyle/>
        <a:p>
          <a:r>
            <a:rPr lang="es-EC" dirty="0" smtClean="0"/>
            <a:t>Diagnóstico Situacional</a:t>
          </a:r>
          <a:endParaRPr lang="es-EC" dirty="0"/>
        </a:p>
      </dgm:t>
    </dgm:pt>
    <dgm:pt modelId="{950D9A0D-F83A-42CA-8C6E-FA6F8B3BA129}" type="parTrans" cxnId="{F0E54F4B-D645-41AC-B36D-45428F4EAE80}">
      <dgm:prSet/>
      <dgm:spPr/>
      <dgm:t>
        <a:bodyPr/>
        <a:lstStyle/>
        <a:p>
          <a:endParaRPr lang="es-EC"/>
        </a:p>
      </dgm:t>
    </dgm:pt>
    <dgm:pt modelId="{3F115032-7351-4FF8-923C-C6C676BE03E0}" type="sibTrans" cxnId="{F0E54F4B-D645-41AC-B36D-45428F4EAE80}">
      <dgm:prSet/>
      <dgm:spPr/>
      <dgm:t>
        <a:bodyPr/>
        <a:lstStyle/>
        <a:p>
          <a:endParaRPr lang="es-EC"/>
        </a:p>
      </dgm:t>
    </dgm:pt>
    <dgm:pt modelId="{9B3C06D5-9DCF-400A-AE95-B6A6A69B77B5}">
      <dgm:prSet phldrT="[Texto]"/>
      <dgm:spPr/>
      <dgm:t>
        <a:bodyPr/>
        <a:lstStyle/>
        <a:p>
          <a:r>
            <a:rPr lang="es-EC" dirty="0" smtClean="0"/>
            <a:t>Análisis prospectivo</a:t>
          </a:r>
          <a:endParaRPr lang="es-EC" dirty="0"/>
        </a:p>
      </dgm:t>
    </dgm:pt>
    <dgm:pt modelId="{BAA07FF3-3D16-460A-9DFA-4E7C68FC84BA}" type="parTrans" cxnId="{5C18AE86-1FE3-4C32-BF37-F7106D6ED522}">
      <dgm:prSet/>
      <dgm:spPr/>
      <dgm:t>
        <a:bodyPr/>
        <a:lstStyle/>
        <a:p>
          <a:endParaRPr lang="es-EC"/>
        </a:p>
      </dgm:t>
    </dgm:pt>
    <dgm:pt modelId="{6DBBE8C1-ADEA-4E64-8ECA-E31FC41AA54C}" type="sibTrans" cxnId="{5C18AE86-1FE3-4C32-BF37-F7106D6ED522}">
      <dgm:prSet/>
      <dgm:spPr/>
      <dgm:t>
        <a:bodyPr/>
        <a:lstStyle/>
        <a:p>
          <a:endParaRPr lang="es-EC"/>
        </a:p>
      </dgm:t>
    </dgm:pt>
    <dgm:pt modelId="{85E49094-DF49-4900-857B-09234B1B31F6}">
      <dgm:prSet phldrT="[Texto]"/>
      <dgm:spPr/>
      <dgm:t>
        <a:bodyPr/>
        <a:lstStyle/>
        <a:p>
          <a:r>
            <a:rPr lang="es-EC" dirty="0" smtClean="0"/>
            <a:t>Direccionamiento estratégico</a:t>
          </a:r>
          <a:endParaRPr lang="es-EC" dirty="0"/>
        </a:p>
      </dgm:t>
    </dgm:pt>
    <dgm:pt modelId="{20F92FBC-ECB7-47BC-8006-4021F95E5220}" type="parTrans" cxnId="{47270217-213F-4569-BFFA-68856C308435}">
      <dgm:prSet/>
      <dgm:spPr/>
      <dgm:t>
        <a:bodyPr/>
        <a:lstStyle/>
        <a:p>
          <a:endParaRPr lang="es-EC"/>
        </a:p>
      </dgm:t>
    </dgm:pt>
    <dgm:pt modelId="{210557E1-4435-4C66-A23C-6FBA47008564}" type="sibTrans" cxnId="{47270217-213F-4569-BFFA-68856C308435}">
      <dgm:prSet/>
      <dgm:spPr/>
      <dgm:t>
        <a:bodyPr/>
        <a:lstStyle/>
        <a:p>
          <a:endParaRPr lang="es-EC"/>
        </a:p>
      </dgm:t>
    </dgm:pt>
    <dgm:pt modelId="{F36F7B17-8762-477B-A517-61ECF43A44DA}">
      <dgm:prSet phldrT="[Texto]"/>
      <dgm:spPr/>
      <dgm:t>
        <a:bodyPr/>
        <a:lstStyle/>
        <a:p>
          <a:r>
            <a:rPr lang="es-EC" dirty="0" smtClean="0"/>
            <a:t>Control estratégico</a:t>
          </a:r>
          <a:endParaRPr lang="es-EC" dirty="0"/>
        </a:p>
      </dgm:t>
    </dgm:pt>
    <dgm:pt modelId="{D98B2EC9-3F60-4A45-9FED-6060E95FDFDC}" type="parTrans" cxnId="{D01E0903-376E-4C53-871B-22D2955D859F}">
      <dgm:prSet/>
      <dgm:spPr/>
      <dgm:t>
        <a:bodyPr/>
        <a:lstStyle/>
        <a:p>
          <a:endParaRPr lang="es-EC"/>
        </a:p>
      </dgm:t>
    </dgm:pt>
    <dgm:pt modelId="{256339F7-343C-4E46-960A-D92481F987AC}" type="sibTrans" cxnId="{D01E0903-376E-4C53-871B-22D2955D859F}">
      <dgm:prSet/>
      <dgm:spPr/>
      <dgm:t>
        <a:bodyPr/>
        <a:lstStyle/>
        <a:p>
          <a:endParaRPr lang="es-EC"/>
        </a:p>
      </dgm:t>
    </dgm:pt>
    <dgm:pt modelId="{5F09CB8A-1737-4BF4-8593-040ED54DE804}">
      <dgm:prSet phldrT="[Texto]"/>
      <dgm:spPr/>
      <dgm:t>
        <a:bodyPr/>
        <a:lstStyle/>
        <a:p>
          <a:r>
            <a:rPr lang="es-EC" dirty="0" smtClean="0"/>
            <a:t>Planificación operativa</a:t>
          </a:r>
          <a:endParaRPr lang="es-EC" dirty="0"/>
        </a:p>
      </dgm:t>
    </dgm:pt>
    <dgm:pt modelId="{7C13DC76-E46E-4E63-A363-6B7C9C45BB0E}" type="parTrans" cxnId="{9165B7CC-EBE6-4A2F-835B-657D640C2150}">
      <dgm:prSet/>
      <dgm:spPr/>
      <dgm:t>
        <a:bodyPr/>
        <a:lstStyle/>
        <a:p>
          <a:endParaRPr lang="es-EC"/>
        </a:p>
      </dgm:t>
    </dgm:pt>
    <dgm:pt modelId="{CB8863C6-A12A-49B0-B80B-81456DF11935}" type="sibTrans" cxnId="{9165B7CC-EBE6-4A2F-835B-657D640C2150}">
      <dgm:prSet/>
      <dgm:spPr/>
      <dgm:t>
        <a:bodyPr/>
        <a:lstStyle/>
        <a:p>
          <a:endParaRPr lang="es-EC"/>
        </a:p>
      </dgm:t>
    </dgm:pt>
    <dgm:pt modelId="{09D24A4D-B030-407A-BAB3-9D10AF9CCFEF}">
      <dgm:prSet phldrT="[Texto]"/>
      <dgm:spPr/>
      <dgm:t>
        <a:bodyPr/>
        <a:lstStyle/>
        <a:p>
          <a:r>
            <a:rPr lang="es-EC" dirty="0" smtClean="0"/>
            <a:t>Gestión de recursos humanos, financieros tecnológicos</a:t>
          </a:r>
          <a:endParaRPr lang="es-EC" dirty="0"/>
        </a:p>
      </dgm:t>
    </dgm:pt>
    <dgm:pt modelId="{5F430739-89F2-4701-9452-42214EF63C12}" type="parTrans" cxnId="{B5533BD1-691B-4A3C-918A-72177F12E176}">
      <dgm:prSet/>
      <dgm:spPr/>
      <dgm:t>
        <a:bodyPr/>
        <a:lstStyle/>
        <a:p>
          <a:endParaRPr lang="es-EC"/>
        </a:p>
      </dgm:t>
    </dgm:pt>
    <dgm:pt modelId="{34BF5FD7-C13A-4355-8731-514DE7806727}" type="sibTrans" cxnId="{B5533BD1-691B-4A3C-918A-72177F12E176}">
      <dgm:prSet/>
      <dgm:spPr/>
      <dgm:t>
        <a:bodyPr/>
        <a:lstStyle/>
        <a:p>
          <a:endParaRPr lang="es-EC"/>
        </a:p>
      </dgm:t>
    </dgm:pt>
    <dgm:pt modelId="{327EDB12-0007-4C8E-8BBA-E7D37E308FCA}">
      <dgm:prSet phldrT="[Texto]"/>
      <dgm:spPr/>
      <dgm:t>
        <a:bodyPr/>
        <a:lstStyle/>
        <a:p>
          <a:r>
            <a:rPr lang="es-EC" dirty="0" smtClean="0"/>
            <a:t>Visión, Misión Valores, FODA, Objetivos Estratégicos,  Ideas estratégicas, Mapas</a:t>
          </a:r>
          <a:endParaRPr lang="es-EC" dirty="0"/>
        </a:p>
      </dgm:t>
    </dgm:pt>
    <dgm:pt modelId="{9560CE97-F9B9-4331-A1B0-AA54DFE55228}" type="parTrans" cxnId="{9CF1707F-1300-45B4-AF3C-C09AE3FD3545}">
      <dgm:prSet/>
      <dgm:spPr/>
      <dgm:t>
        <a:bodyPr/>
        <a:lstStyle/>
        <a:p>
          <a:endParaRPr lang="es-EC"/>
        </a:p>
      </dgm:t>
    </dgm:pt>
    <dgm:pt modelId="{632B28FC-4D72-4CD1-9DF2-7251656EBF45}" type="sibTrans" cxnId="{9CF1707F-1300-45B4-AF3C-C09AE3FD3545}">
      <dgm:prSet/>
      <dgm:spPr/>
      <dgm:t>
        <a:bodyPr/>
        <a:lstStyle/>
        <a:p>
          <a:endParaRPr lang="es-EC"/>
        </a:p>
      </dgm:t>
    </dgm:pt>
    <dgm:pt modelId="{61243846-9C06-46A2-B147-C76407B06F77}">
      <dgm:prSet phldrT="[Texto]"/>
      <dgm:spPr/>
      <dgm:t>
        <a:bodyPr/>
        <a:lstStyle/>
        <a:p>
          <a:r>
            <a:rPr lang="es-EC" dirty="0" smtClean="0"/>
            <a:t>Variables, actores, factores de cambio y escenarios tendenciales</a:t>
          </a:r>
          <a:endParaRPr lang="es-EC" dirty="0"/>
        </a:p>
      </dgm:t>
    </dgm:pt>
    <dgm:pt modelId="{2C0AF96C-5615-4A68-8379-F5E212C0BC33}" type="parTrans" cxnId="{A1C21DFC-D83A-4900-9685-4BF6C17BDC3E}">
      <dgm:prSet/>
      <dgm:spPr/>
      <dgm:t>
        <a:bodyPr/>
        <a:lstStyle/>
        <a:p>
          <a:endParaRPr lang="es-EC"/>
        </a:p>
      </dgm:t>
    </dgm:pt>
    <dgm:pt modelId="{2772CD65-6214-48A5-A292-51B638AE7AFA}" type="sibTrans" cxnId="{A1C21DFC-D83A-4900-9685-4BF6C17BDC3E}">
      <dgm:prSet/>
      <dgm:spPr/>
      <dgm:t>
        <a:bodyPr/>
        <a:lstStyle/>
        <a:p>
          <a:endParaRPr lang="es-EC"/>
        </a:p>
      </dgm:t>
    </dgm:pt>
    <dgm:pt modelId="{3D0A8ABE-BF12-43DA-AD86-F24EC1E9F11D}">
      <dgm:prSet phldrT="[Texto]"/>
      <dgm:spPr/>
      <dgm:t>
        <a:bodyPr/>
        <a:lstStyle/>
        <a:p>
          <a:r>
            <a:rPr lang="es-EC" dirty="0" smtClean="0"/>
            <a:t>Análisis desde la visión hasta ejecución de actividades en planes operativos</a:t>
          </a:r>
          <a:endParaRPr lang="es-EC" dirty="0"/>
        </a:p>
      </dgm:t>
    </dgm:pt>
    <dgm:pt modelId="{79ED5578-94F1-4358-99E9-DD486B4668DD}" type="parTrans" cxnId="{4F636E04-4E2A-4EB0-BF5A-6A070CE1BBE7}">
      <dgm:prSet/>
      <dgm:spPr/>
      <dgm:t>
        <a:bodyPr/>
        <a:lstStyle/>
        <a:p>
          <a:endParaRPr lang="es-EC"/>
        </a:p>
      </dgm:t>
    </dgm:pt>
    <dgm:pt modelId="{AE5BBFC4-BE60-42E1-A56E-F1BE5C075A04}" type="sibTrans" cxnId="{4F636E04-4E2A-4EB0-BF5A-6A070CE1BBE7}">
      <dgm:prSet/>
      <dgm:spPr/>
      <dgm:t>
        <a:bodyPr/>
        <a:lstStyle/>
        <a:p>
          <a:endParaRPr lang="es-EC"/>
        </a:p>
      </dgm:t>
    </dgm:pt>
    <dgm:pt modelId="{5C84D7AD-A582-448B-B72D-41F15FB1A3EE}">
      <dgm:prSet phldrT="[Texto]"/>
      <dgm:spPr/>
      <dgm:t>
        <a:bodyPr/>
        <a:lstStyle/>
        <a:p>
          <a:r>
            <a:rPr lang="es-EC" dirty="0" smtClean="0"/>
            <a:t>Gestión de Cartera de proyectos</a:t>
          </a:r>
        </a:p>
        <a:p>
          <a:endParaRPr lang="es-EC" dirty="0"/>
        </a:p>
      </dgm:t>
    </dgm:pt>
    <dgm:pt modelId="{8126D0E8-4CB8-4B50-9FBE-5EC17386860D}" type="parTrans" cxnId="{3B41A219-0A7B-4961-BE97-2A246CDC377F}">
      <dgm:prSet/>
      <dgm:spPr/>
      <dgm:t>
        <a:bodyPr/>
        <a:lstStyle/>
        <a:p>
          <a:endParaRPr lang="es-EC"/>
        </a:p>
      </dgm:t>
    </dgm:pt>
    <dgm:pt modelId="{AF5F54CF-0C0E-4239-91C3-F6DF9EED1FD3}" type="sibTrans" cxnId="{3B41A219-0A7B-4961-BE97-2A246CDC377F}">
      <dgm:prSet/>
      <dgm:spPr/>
      <dgm:t>
        <a:bodyPr/>
        <a:lstStyle/>
        <a:p>
          <a:endParaRPr lang="es-EC"/>
        </a:p>
      </dgm:t>
    </dgm:pt>
    <dgm:pt modelId="{12639401-976D-4802-BFD8-EB9AD63E3D9D}" type="pres">
      <dgm:prSet presAssocID="{699621EB-C2CF-4FEB-879E-F922E340D83B}" presName="vert0" presStyleCnt="0">
        <dgm:presLayoutVars>
          <dgm:dir/>
          <dgm:animOne val="branch"/>
          <dgm:animLvl val="lvl"/>
        </dgm:presLayoutVars>
      </dgm:prSet>
      <dgm:spPr/>
      <dgm:t>
        <a:bodyPr/>
        <a:lstStyle/>
        <a:p>
          <a:endParaRPr lang="es-EC"/>
        </a:p>
      </dgm:t>
    </dgm:pt>
    <dgm:pt modelId="{05769BA2-3A39-4F06-90BF-9589EE76AD48}" type="pres">
      <dgm:prSet presAssocID="{2ABE90C8-226A-419F-9475-F2C465023870}" presName="thickLine" presStyleLbl="alignNode1" presStyleIdx="0" presStyleCnt="5"/>
      <dgm:spPr/>
    </dgm:pt>
    <dgm:pt modelId="{3C2AC536-7A90-497E-B7C0-3859FAADF000}" type="pres">
      <dgm:prSet presAssocID="{2ABE90C8-226A-419F-9475-F2C465023870}" presName="horz1" presStyleCnt="0"/>
      <dgm:spPr/>
    </dgm:pt>
    <dgm:pt modelId="{EB8011FA-DE2A-4AC9-A2BB-3B9E7E03EF31}" type="pres">
      <dgm:prSet presAssocID="{2ABE90C8-226A-419F-9475-F2C465023870}" presName="tx1" presStyleLbl="revTx" presStyleIdx="0" presStyleCnt="14"/>
      <dgm:spPr/>
      <dgm:t>
        <a:bodyPr/>
        <a:lstStyle/>
        <a:p>
          <a:endParaRPr lang="es-EC"/>
        </a:p>
      </dgm:t>
    </dgm:pt>
    <dgm:pt modelId="{26B25C3F-8D94-4D2B-85A2-6243ECA08C80}" type="pres">
      <dgm:prSet presAssocID="{2ABE90C8-226A-419F-9475-F2C465023870}" presName="vert1" presStyleCnt="0"/>
      <dgm:spPr/>
    </dgm:pt>
    <dgm:pt modelId="{192B1940-2185-46CD-8BA0-A1D62956936F}" type="pres">
      <dgm:prSet presAssocID="{0595C6C8-9D2E-4D42-B984-7C32258C4700}" presName="vertSpace2a" presStyleCnt="0"/>
      <dgm:spPr/>
    </dgm:pt>
    <dgm:pt modelId="{B13EDBA3-212C-402E-974A-D1AB31ABBCDB}" type="pres">
      <dgm:prSet presAssocID="{0595C6C8-9D2E-4D42-B984-7C32258C4700}" presName="horz2" presStyleCnt="0"/>
      <dgm:spPr/>
    </dgm:pt>
    <dgm:pt modelId="{0F120E3E-33E9-4AA2-8C53-557278FCB452}" type="pres">
      <dgm:prSet presAssocID="{0595C6C8-9D2E-4D42-B984-7C32258C4700}" presName="horzSpace2" presStyleCnt="0"/>
      <dgm:spPr/>
    </dgm:pt>
    <dgm:pt modelId="{FCAB3F0E-9795-4A2E-B4EF-C9BA7C76AEBB}" type="pres">
      <dgm:prSet presAssocID="{0595C6C8-9D2E-4D42-B984-7C32258C4700}" presName="tx2" presStyleLbl="revTx" presStyleIdx="1" presStyleCnt="14"/>
      <dgm:spPr/>
      <dgm:t>
        <a:bodyPr/>
        <a:lstStyle/>
        <a:p>
          <a:endParaRPr lang="es-EC"/>
        </a:p>
      </dgm:t>
    </dgm:pt>
    <dgm:pt modelId="{48A988F7-7E00-4E31-ADD2-153CD22E1D93}" type="pres">
      <dgm:prSet presAssocID="{0595C6C8-9D2E-4D42-B984-7C32258C4700}" presName="vert2" presStyleCnt="0"/>
      <dgm:spPr/>
    </dgm:pt>
    <dgm:pt modelId="{F0C84147-C336-418C-9815-6B1E62405413}" type="pres">
      <dgm:prSet presAssocID="{C86DE4B2-B237-455C-A40E-5137972E9323}" presName="horz3" presStyleCnt="0"/>
      <dgm:spPr/>
    </dgm:pt>
    <dgm:pt modelId="{B9BC4A5F-5A94-4CD0-A5F3-677D361F5730}" type="pres">
      <dgm:prSet presAssocID="{C86DE4B2-B237-455C-A40E-5137972E9323}" presName="horzSpace3" presStyleCnt="0"/>
      <dgm:spPr/>
    </dgm:pt>
    <dgm:pt modelId="{5CF9C37E-BEAF-4130-8381-8B574340CFF1}" type="pres">
      <dgm:prSet presAssocID="{C86DE4B2-B237-455C-A40E-5137972E9323}" presName="tx3" presStyleLbl="revTx" presStyleIdx="2" presStyleCnt="14"/>
      <dgm:spPr/>
      <dgm:t>
        <a:bodyPr/>
        <a:lstStyle/>
        <a:p>
          <a:endParaRPr lang="es-EC"/>
        </a:p>
      </dgm:t>
    </dgm:pt>
    <dgm:pt modelId="{74A6C3AC-CE2C-4CB6-9697-B3952456B3A7}" type="pres">
      <dgm:prSet presAssocID="{C86DE4B2-B237-455C-A40E-5137972E9323}" presName="vert3" presStyleCnt="0"/>
      <dgm:spPr/>
    </dgm:pt>
    <dgm:pt modelId="{D1A50F20-0989-4714-850E-48EDAC6E3B31}" type="pres">
      <dgm:prSet presAssocID="{310CBBA6-1F24-42AA-990A-9AB404823AA8}" presName="thinLine3" presStyleLbl="callout" presStyleIdx="0" presStyleCnt="7"/>
      <dgm:spPr/>
    </dgm:pt>
    <dgm:pt modelId="{BBD1A48F-F412-4FB1-921F-341C211CED46}" type="pres">
      <dgm:prSet presAssocID="{2DFD8934-D59E-49FB-B95B-8A8E3DF54D13}" presName="horz3" presStyleCnt="0"/>
      <dgm:spPr/>
    </dgm:pt>
    <dgm:pt modelId="{091E590D-7AFF-4AAB-8901-EBCE048AFB49}" type="pres">
      <dgm:prSet presAssocID="{2DFD8934-D59E-49FB-B95B-8A8E3DF54D13}" presName="horzSpace3" presStyleCnt="0"/>
      <dgm:spPr/>
    </dgm:pt>
    <dgm:pt modelId="{4D370BB6-E900-4D89-B243-36C884D5C9DC}" type="pres">
      <dgm:prSet presAssocID="{2DFD8934-D59E-49FB-B95B-8A8E3DF54D13}" presName="tx3" presStyleLbl="revTx" presStyleIdx="3" presStyleCnt="14"/>
      <dgm:spPr/>
      <dgm:t>
        <a:bodyPr/>
        <a:lstStyle/>
        <a:p>
          <a:endParaRPr lang="es-EC"/>
        </a:p>
      </dgm:t>
    </dgm:pt>
    <dgm:pt modelId="{A332BCA1-6952-4D98-AADA-0E2B63C78C05}" type="pres">
      <dgm:prSet presAssocID="{2DFD8934-D59E-49FB-B95B-8A8E3DF54D13}" presName="vert3" presStyleCnt="0"/>
      <dgm:spPr/>
    </dgm:pt>
    <dgm:pt modelId="{C835F1C1-951E-4BA5-A092-FE5C44CEF9DB}" type="pres">
      <dgm:prSet presAssocID="{0595C6C8-9D2E-4D42-B984-7C32258C4700}" presName="thinLine2b" presStyleLbl="callout" presStyleIdx="1" presStyleCnt="7"/>
      <dgm:spPr/>
    </dgm:pt>
    <dgm:pt modelId="{D78E9929-C8A3-4552-84CA-1E20ABD415BB}" type="pres">
      <dgm:prSet presAssocID="{0595C6C8-9D2E-4D42-B984-7C32258C4700}" presName="vertSpace2b" presStyleCnt="0"/>
      <dgm:spPr/>
    </dgm:pt>
    <dgm:pt modelId="{F35ED30F-E60D-4A7C-A048-41D3E1B2D34F}" type="pres">
      <dgm:prSet presAssocID="{559968C4-7DDB-47E1-B7CC-69A883B7C1B0}" presName="horz2" presStyleCnt="0"/>
      <dgm:spPr/>
    </dgm:pt>
    <dgm:pt modelId="{F209A8F6-F964-4DA0-8071-06D9E086DD7B}" type="pres">
      <dgm:prSet presAssocID="{559968C4-7DDB-47E1-B7CC-69A883B7C1B0}" presName="horzSpace2" presStyleCnt="0"/>
      <dgm:spPr/>
    </dgm:pt>
    <dgm:pt modelId="{BC372B88-C1E2-4926-8323-8BB72E21C6F2}" type="pres">
      <dgm:prSet presAssocID="{559968C4-7DDB-47E1-B7CC-69A883B7C1B0}" presName="tx2" presStyleLbl="revTx" presStyleIdx="4" presStyleCnt="14"/>
      <dgm:spPr/>
      <dgm:t>
        <a:bodyPr/>
        <a:lstStyle/>
        <a:p>
          <a:endParaRPr lang="es-EC"/>
        </a:p>
      </dgm:t>
    </dgm:pt>
    <dgm:pt modelId="{99D92C3D-9CCF-4D87-B815-62F5C6299D0E}" type="pres">
      <dgm:prSet presAssocID="{559968C4-7DDB-47E1-B7CC-69A883B7C1B0}" presName="vert2" presStyleCnt="0"/>
      <dgm:spPr/>
    </dgm:pt>
    <dgm:pt modelId="{D9D70037-99F8-4573-BC60-1781962FB4CE}" type="pres">
      <dgm:prSet presAssocID="{09D24A4D-B030-407A-BAB3-9D10AF9CCFEF}" presName="horz3" presStyleCnt="0"/>
      <dgm:spPr/>
    </dgm:pt>
    <dgm:pt modelId="{DBE4DABD-C86C-41CA-B344-B08FF821BDE7}" type="pres">
      <dgm:prSet presAssocID="{09D24A4D-B030-407A-BAB3-9D10AF9CCFEF}" presName="horzSpace3" presStyleCnt="0"/>
      <dgm:spPr/>
    </dgm:pt>
    <dgm:pt modelId="{5CF7982A-E459-4161-81DE-61ABB45F4922}" type="pres">
      <dgm:prSet presAssocID="{09D24A4D-B030-407A-BAB3-9D10AF9CCFEF}" presName="tx3" presStyleLbl="revTx" presStyleIdx="5" presStyleCnt="14"/>
      <dgm:spPr/>
      <dgm:t>
        <a:bodyPr/>
        <a:lstStyle/>
        <a:p>
          <a:endParaRPr lang="es-EC"/>
        </a:p>
      </dgm:t>
    </dgm:pt>
    <dgm:pt modelId="{7ABB9C1F-6CDD-405B-848A-8B4A527C1ADD}" type="pres">
      <dgm:prSet presAssocID="{09D24A4D-B030-407A-BAB3-9D10AF9CCFEF}" presName="vert3" presStyleCnt="0"/>
      <dgm:spPr/>
    </dgm:pt>
    <dgm:pt modelId="{A67F3068-582C-4047-B218-DEAB9BF20457}" type="pres">
      <dgm:prSet presAssocID="{559968C4-7DDB-47E1-B7CC-69A883B7C1B0}" presName="thinLine2b" presStyleLbl="callout" presStyleIdx="2" presStyleCnt="7"/>
      <dgm:spPr/>
    </dgm:pt>
    <dgm:pt modelId="{EA9E9ADF-3F81-41CB-B9BA-B6925ACFB9D7}" type="pres">
      <dgm:prSet presAssocID="{559968C4-7DDB-47E1-B7CC-69A883B7C1B0}" presName="vertSpace2b" presStyleCnt="0"/>
      <dgm:spPr/>
    </dgm:pt>
    <dgm:pt modelId="{DA02BFC1-6AB9-404A-8BE6-4821AD233B00}" type="pres">
      <dgm:prSet presAssocID="{9B3C06D5-9DCF-400A-AE95-B6A6A69B77B5}" presName="thickLine" presStyleLbl="alignNode1" presStyleIdx="1" presStyleCnt="5"/>
      <dgm:spPr/>
    </dgm:pt>
    <dgm:pt modelId="{07E88BEE-09A2-49B9-9653-75329C3D26F4}" type="pres">
      <dgm:prSet presAssocID="{9B3C06D5-9DCF-400A-AE95-B6A6A69B77B5}" presName="horz1" presStyleCnt="0"/>
      <dgm:spPr/>
    </dgm:pt>
    <dgm:pt modelId="{2511AB27-FE6F-48FD-BBD4-3B70A82B5278}" type="pres">
      <dgm:prSet presAssocID="{9B3C06D5-9DCF-400A-AE95-B6A6A69B77B5}" presName="tx1" presStyleLbl="revTx" presStyleIdx="6" presStyleCnt="14"/>
      <dgm:spPr/>
      <dgm:t>
        <a:bodyPr/>
        <a:lstStyle/>
        <a:p>
          <a:endParaRPr lang="es-EC"/>
        </a:p>
      </dgm:t>
    </dgm:pt>
    <dgm:pt modelId="{293B8B9A-6014-4EB5-B8A0-2A4C612F08D7}" type="pres">
      <dgm:prSet presAssocID="{9B3C06D5-9DCF-400A-AE95-B6A6A69B77B5}" presName="vert1" presStyleCnt="0"/>
      <dgm:spPr/>
    </dgm:pt>
    <dgm:pt modelId="{9686CFDB-D544-405C-88E0-4AB61BD7A627}" type="pres">
      <dgm:prSet presAssocID="{61243846-9C06-46A2-B147-C76407B06F77}" presName="vertSpace2a" presStyleCnt="0"/>
      <dgm:spPr/>
    </dgm:pt>
    <dgm:pt modelId="{92E9315C-6E94-4711-8E12-3DD756942079}" type="pres">
      <dgm:prSet presAssocID="{61243846-9C06-46A2-B147-C76407B06F77}" presName="horz2" presStyleCnt="0"/>
      <dgm:spPr/>
    </dgm:pt>
    <dgm:pt modelId="{3CCD656D-03CD-4ACD-8C07-374805CA3C6D}" type="pres">
      <dgm:prSet presAssocID="{61243846-9C06-46A2-B147-C76407B06F77}" presName="horzSpace2" presStyleCnt="0"/>
      <dgm:spPr/>
    </dgm:pt>
    <dgm:pt modelId="{ACCD1E4F-8294-4EA3-90C0-DC11E171106A}" type="pres">
      <dgm:prSet presAssocID="{61243846-9C06-46A2-B147-C76407B06F77}" presName="tx2" presStyleLbl="revTx" presStyleIdx="7" presStyleCnt="14"/>
      <dgm:spPr/>
      <dgm:t>
        <a:bodyPr/>
        <a:lstStyle/>
        <a:p>
          <a:endParaRPr lang="es-EC"/>
        </a:p>
      </dgm:t>
    </dgm:pt>
    <dgm:pt modelId="{F06FB27A-7CD3-4315-B9A8-590D4E36FC8C}" type="pres">
      <dgm:prSet presAssocID="{61243846-9C06-46A2-B147-C76407B06F77}" presName="vert2" presStyleCnt="0"/>
      <dgm:spPr/>
    </dgm:pt>
    <dgm:pt modelId="{7421E6F4-F431-4ED6-A132-8FD55D823831}" type="pres">
      <dgm:prSet presAssocID="{61243846-9C06-46A2-B147-C76407B06F77}" presName="thinLine2b" presStyleLbl="callout" presStyleIdx="3" presStyleCnt="7"/>
      <dgm:spPr/>
    </dgm:pt>
    <dgm:pt modelId="{40B1B823-2BD9-4148-94D1-339881BD5729}" type="pres">
      <dgm:prSet presAssocID="{61243846-9C06-46A2-B147-C76407B06F77}" presName="vertSpace2b" presStyleCnt="0"/>
      <dgm:spPr/>
    </dgm:pt>
    <dgm:pt modelId="{0FE5FB92-AE67-4155-B831-8985AA189684}" type="pres">
      <dgm:prSet presAssocID="{85E49094-DF49-4900-857B-09234B1B31F6}" presName="thickLine" presStyleLbl="alignNode1" presStyleIdx="2" presStyleCnt="5"/>
      <dgm:spPr/>
    </dgm:pt>
    <dgm:pt modelId="{865F8C84-8050-4429-86EC-C5BDD69F16F7}" type="pres">
      <dgm:prSet presAssocID="{85E49094-DF49-4900-857B-09234B1B31F6}" presName="horz1" presStyleCnt="0"/>
      <dgm:spPr/>
    </dgm:pt>
    <dgm:pt modelId="{7161E604-3E53-4C0A-B942-ABDF87E2C5B8}" type="pres">
      <dgm:prSet presAssocID="{85E49094-DF49-4900-857B-09234B1B31F6}" presName="tx1" presStyleLbl="revTx" presStyleIdx="8" presStyleCnt="14"/>
      <dgm:spPr/>
      <dgm:t>
        <a:bodyPr/>
        <a:lstStyle/>
        <a:p>
          <a:endParaRPr lang="es-EC"/>
        </a:p>
      </dgm:t>
    </dgm:pt>
    <dgm:pt modelId="{C6FA79CA-2033-480F-806F-CCCCDADAAA60}" type="pres">
      <dgm:prSet presAssocID="{85E49094-DF49-4900-857B-09234B1B31F6}" presName="vert1" presStyleCnt="0"/>
      <dgm:spPr/>
    </dgm:pt>
    <dgm:pt modelId="{9460EBB6-8B30-4758-94E7-4B0CF5499435}" type="pres">
      <dgm:prSet presAssocID="{327EDB12-0007-4C8E-8BBA-E7D37E308FCA}" presName="vertSpace2a" presStyleCnt="0"/>
      <dgm:spPr/>
    </dgm:pt>
    <dgm:pt modelId="{8A1352E7-0435-4CBD-A711-8ECCFC16579D}" type="pres">
      <dgm:prSet presAssocID="{327EDB12-0007-4C8E-8BBA-E7D37E308FCA}" presName="horz2" presStyleCnt="0"/>
      <dgm:spPr/>
    </dgm:pt>
    <dgm:pt modelId="{3001C78E-3F23-4050-8FD9-3EF2231B10A9}" type="pres">
      <dgm:prSet presAssocID="{327EDB12-0007-4C8E-8BBA-E7D37E308FCA}" presName="horzSpace2" presStyleCnt="0"/>
      <dgm:spPr/>
    </dgm:pt>
    <dgm:pt modelId="{FB3DC274-B892-4D6D-BB48-F8E302ABB407}" type="pres">
      <dgm:prSet presAssocID="{327EDB12-0007-4C8E-8BBA-E7D37E308FCA}" presName="tx2" presStyleLbl="revTx" presStyleIdx="9" presStyleCnt="14"/>
      <dgm:spPr/>
      <dgm:t>
        <a:bodyPr/>
        <a:lstStyle/>
        <a:p>
          <a:endParaRPr lang="es-EC"/>
        </a:p>
      </dgm:t>
    </dgm:pt>
    <dgm:pt modelId="{5B14CF4F-FF32-4FA6-8DD4-75534E051C76}" type="pres">
      <dgm:prSet presAssocID="{327EDB12-0007-4C8E-8BBA-E7D37E308FCA}" presName="vert2" presStyleCnt="0"/>
      <dgm:spPr/>
    </dgm:pt>
    <dgm:pt modelId="{AAD93F15-60BD-47F4-8586-0378316EAB37}" type="pres">
      <dgm:prSet presAssocID="{327EDB12-0007-4C8E-8BBA-E7D37E308FCA}" presName="thinLine2b" presStyleLbl="callout" presStyleIdx="4" presStyleCnt="7"/>
      <dgm:spPr/>
    </dgm:pt>
    <dgm:pt modelId="{40EB9761-12C4-49DA-B7E2-F900FFD31023}" type="pres">
      <dgm:prSet presAssocID="{327EDB12-0007-4C8E-8BBA-E7D37E308FCA}" presName="vertSpace2b" presStyleCnt="0"/>
      <dgm:spPr/>
    </dgm:pt>
    <dgm:pt modelId="{34860122-740B-468E-98C0-0066B0153EF3}" type="pres">
      <dgm:prSet presAssocID="{F36F7B17-8762-477B-A517-61ECF43A44DA}" presName="thickLine" presStyleLbl="alignNode1" presStyleIdx="3" presStyleCnt="5"/>
      <dgm:spPr/>
    </dgm:pt>
    <dgm:pt modelId="{BBF6050C-7632-4EB0-8618-48C0FC3050B7}" type="pres">
      <dgm:prSet presAssocID="{F36F7B17-8762-477B-A517-61ECF43A44DA}" presName="horz1" presStyleCnt="0"/>
      <dgm:spPr/>
    </dgm:pt>
    <dgm:pt modelId="{105E4380-BE8F-4009-AFA6-B5CA32ACC609}" type="pres">
      <dgm:prSet presAssocID="{F36F7B17-8762-477B-A517-61ECF43A44DA}" presName="tx1" presStyleLbl="revTx" presStyleIdx="10" presStyleCnt="14"/>
      <dgm:spPr/>
      <dgm:t>
        <a:bodyPr/>
        <a:lstStyle/>
        <a:p>
          <a:endParaRPr lang="es-EC"/>
        </a:p>
      </dgm:t>
    </dgm:pt>
    <dgm:pt modelId="{C44A018E-4394-43F6-AFE6-B70C58A8A141}" type="pres">
      <dgm:prSet presAssocID="{F36F7B17-8762-477B-A517-61ECF43A44DA}" presName="vert1" presStyleCnt="0"/>
      <dgm:spPr/>
    </dgm:pt>
    <dgm:pt modelId="{3C52F7D1-9F29-40FF-9B50-73A203B6D99B}" type="pres">
      <dgm:prSet presAssocID="{3D0A8ABE-BF12-43DA-AD86-F24EC1E9F11D}" presName="vertSpace2a" presStyleCnt="0"/>
      <dgm:spPr/>
    </dgm:pt>
    <dgm:pt modelId="{D424EFA2-C6C6-4C7E-94CA-8C53E7D08994}" type="pres">
      <dgm:prSet presAssocID="{3D0A8ABE-BF12-43DA-AD86-F24EC1E9F11D}" presName="horz2" presStyleCnt="0"/>
      <dgm:spPr/>
    </dgm:pt>
    <dgm:pt modelId="{A1ACA227-0DCC-4CCF-B3AD-D322DF0C7C3D}" type="pres">
      <dgm:prSet presAssocID="{3D0A8ABE-BF12-43DA-AD86-F24EC1E9F11D}" presName="horzSpace2" presStyleCnt="0"/>
      <dgm:spPr/>
    </dgm:pt>
    <dgm:pt modelId="{6FF4E138-6515-432D-8B56-C0FA083E4C59}" type="pres">
      <dgm:prSet presAssocID="{3D0A8ABE-BF12-43DA-AD86-F24EC1E9F11D}" presName="tx2" presStyleLbl="revTx" presStyleIdx="11" presStyleCnt="14"/>
      <dgm:spPr/>
      <dgm:t>
        <a:bodyPr/>
        <a:lstStyle/>
        <a:p>
          <a:endParaRPr lang="es-EC"/>
        </a:p>
      </dgm:t>
    </dgm:pt>
    <dgm:pt modelId="{F29FCA36-4117-450D-8662-A75032C17FC2}" type="pres">
      <dgm:prSet presAssocID="{3D0A8ABE-BF12-43DA-AD86-F24EC1E9F11D}" presName="vert2" presStyleCnt="0"/>
      <dgm:spPr/>
    </dgm:pt>
    <dgm:pt modelId="{39DC0442-FA6F-4341-9623-B64439B36E83}" type="pres">
      <dgm:prSet presAssocID="{3D0A8ABE-BF12-43DA-AD86-F24EC1E9F11D}" presName="thinLine2b" presStyleLbl="callout" presStyleIdx="5" presStyleCnt="7"/>
      <dgm:spPr/>
    </dgm:pt>
    <dgm:pt modelId="{C5DECBBE-28DC-4577-B1E5-DD5B5591532F}" type="pres">
      <dgm:prSet presAssocID="{3D0A8ABE-BF12-43DA-AD86-F24EC1E9F11D}" presName="vertSpace2b" presStyleCnt="0"/>
      <dgm:spPr/>
    </dgm:pt>
    <dgm:pt modelId="{70A88D94-465A-49DA-B2D1-36AF3B9FB6EA}" type="pres">
      <dgm:prSet presAssocID="{5F09CB8A-1737-4BF4-8593-040ED54DE804}" presName="thickLine" presStyleLbl="alignNode1" presStyleIdx="4" presStyleCnt="5"/>
      <dgm:spPr/>
    </dgm:pt>
    <dgm:pt modelId="{B03669AA-F0DF-488F-968D-72B3E70028E7}" type="pres">
      <dgm:prSet presAssocID="{5F09CB8A-1737-4BF4-8593-040ED54DE804}" presName="horz1" presStyleCnt="0"/>
      <dgm:spPr/>
    </dgm:pt>
    <dgm:pt modelId="{0DECB298-417B-4927-B9D0-D9F5B25E5B28}" type="pres">
      <dgm:prSet presAssocID="{5F09CB8A-1737-4BF4-8593-040ED54DE804}" presName="tx1" presStyleLbl="revTx" presStyleIdx="12" presStyleCnt="14"/>
      <dgm:spPr/>
      <dgm:t>
        <a:bodyPr/>
        <a:lstStyle/>
        <a:p>
          <a:endParaRPr lang="es-EC"/>
        </a:p>
      </dgm:t>
    </dgm:pt>
    <dgm:pt modelId="{9C195A31-455B-42EF-A0B8-E447212E40D6}" type="pres">
      <dgm:prSet presAssocID="{5F09CB8A-1737-4BF4-8593-040ED54DE804}" presName="vert1" presStyleCnt="0"/>
      <dgm:spPr/>
    </dgm:pt>
    <dgm:pt modelId="{50BDEB25-267C-4694-9DBB-7163A7C1263C}" type="pres">
      <dgm:prSet presAssocID="{5C84D7AD-A582-448B-B72D-41F15FB1A3EE}" presName="vertSpace2a" presStyleCnt="0"/>
      <dgm:spPr/>
    </dgm:pt>
    <dgm:pt modelId="{6916F476-5DB1-4DA1-94CF-2B8238208D32}" type="pres">
      <dgm:prSet presAssocID="{5C84D7AD-A582-448B-B72D-41F15FB1A3EE}" presName="horz2" presStyleCnt="0"/>
      <dgm:spPr/>
    </dgm:pt>
    <dgm:pt modelId="{F79D2BF5-1310-4A1A-B246-8601809A9487}" type="pres">
      <dgm:prSet presAssocID="{5C84D7AD-A582-448B-B72D-41F15FB1A3EE}" presName="horzSpace2" presStyleCnt="0"/>
      <dgm:spPr/>
    </dgm:pt>
    <dgm:pt modelId="{7E7BB195-F060-4D3D-869E-85849EF4B3AF}" type="pres">
      <dgm:prSet presAssocID="{5C84D7AD-A582-448B-B72D-41F15FB1A3EE}" presName="tx2" presStyleLbl="revTx" presStyleIdx="13" presStyleCnt="14"/>
      <dgm:spPr/>
      <dgm:t>
        <a:bodyPr/>
        <a:lstStyle/>
        <a:p>
          <a:endParaRPr lang="es-EC"/>
        </a:p>
      </dgm:t>
    </dgm:pt>
    <dgm:pt modelId="{48C41598-6F59-42EE-8EC3-04659DD3F209}" type="pres">
      <dgm:prSet presAssocID="{5C84D7AD-A582-448B-B72D-41F15FB1A3EE}" presName="vert2" presStyleCnt="0"/>
      <dgm:spPr/>
    </dgm:pt>
    <dgm:pt modelId="{9E5C23B5-A6EC-4C2E-B102-ABDC2CCC00DB}" type="pres">
      <dgm:prSet presAssocID="{5C84D7AD-A582-448B-B72D-41F15FB1A3EE}" presName="thinLine2b" presStyleLbl="callout" presStyleIdx="6" presStyleCnt="7"/>
      <dgm:spPr/>
    </dgm:pt>
    <dgm:pt modelId="{74E39D2A-3EAA-4E03-B8EC-16041C776FA9}" type="pres">
      <dgm:prSet presAssocID="{5C84D7AD-A582-448B-B72D-41F15FB1A3EE}" presName="vertSpace2b" presStyleCnt="0"/>
      <dgm:spPr/>
    </dgm:pt>
  </dgm:ptLst>
  <dgm:cxnLst>
    <dgm:cxn modelId="{16225032-A4C5-4CA9-ADC6-19823C1B2858}" type="presOf" srcId="{C86DE4B2-B237-455C-A40E-5137972E9323}" destId="{5CF9C37E-BEAF-4130-8381-8B574340CFF1}" srcOrd="0" destOrd="0" presId="urn:microsoft.com/office/officeart/2008/layout/LinedList"/>
    <dgm:cxn modelId="{DA5C3A32-8552-40EF-B27E-A981733776D8}" srcId="{0595C6C8-9D2E-4D42-B984-7C32258C4700}" destId="{C86DE4B2-B237-455C-A40E-5137972E9323}" srcOrd="0" destOrd="0" parTransId="{A43DF9B0-C9CC-4751-8CE3-F6C37C232E1F}" sibTransId="{310CBBA6-1F24-42AA-990A-9AB404823AA8}"/>
    <dgm:cxn modelId="{A32F7C50-48CC-401A-B78B-62DCA81F039D}" srcId="{2ABE90C8-226A-419F-9475-F2C465023870}" destId="{559968C4-7DDB-47E1-B7CC-69A883B7C1B0}" srcOrd="1" destOrd="0" parTransId="{63515ED6-4110-4AA2-ACF2-5BCEAB46DFB1}" sibTransId="{0F42183D-862A-47B5-8F8E-B96C1C5C6361}"/>
    <dgm:cxn modelId="{5C18AE86-1FE3-4C32-BF37-F7106D6ED522}" srcId="{699621EB-C2CF-4FEB-879E-F922E340D83B}" destId="{9B3C06D5-9DCF-400A-AE95-B6A6A69B77B5}" srcOrd="1" destOrd="0" parTransId="{BAA07FF3-3D16-460A-9DFA-4E7C68FC84BA}" sibTransId="{6DBBE8C1-ADEA-4E64-8ECA-E31FC41AA54C}"/>
    <dgm:cxn modelId="{C72DE84A-740A-4C1D-8D8E-567FA27B6C71}" srcId="{2ABE90C8-226A-419F-9475-F2C465023870}" destId="{0595C6C8-9D2E-4D42-B984-7C32258C4700}" srcOrd="0" destOrd="0" parTransId="{4A2C0125-EE79-4AEF-A539-5E9FDC9FB1B7}" sibTransId="{7B399F5D-F2FB-45F3-A3CF-2D4F462F0428}"/>
    <dgm:cxn modelId="{08DBA1B7-064F-42EA-A24C-83372FC6DC07}" type="presOf" srcId="{559968C4-7DDB-47E1-B7CC-69A883B7C1B0}" destId="{BC372B88-C1E2-4926-8323-8BB72E21C6F2}" srcOrd="0" destOrd="0" presId="urn:microsoft.com/office/officeart/2008/layout/LinedList"/>
    <dgm:cxn modelId="{F8AA7B52-8C61-4C65-A316-38B3C8B9D4C8}" type="presOf" srcId="{F36F7B17-8762-477B-A517-61ECF43A44DA}" destId="{105E4380-BE8F-4009-AFA6-B5CA32ACC609}" srcOrd="0" destOrd="0" presId="urn:microsoft.com/office/officeart/2008/layout/LinedList"/>
    <dgm:cxn modelId="{B5533BD1-691B-4A3C-918A-72177F12E176}" srcId="{559968C4-7DDB-47E1-B7CC-69A883B7C1B0}" destId="{09D24A4D-B030-407A-BAB3-9D10AF9CCFEF}" srcOrd="0" destOrd="0" parTransId="{5F430739-89F2-4701-9452-42214EF63C12}" sibTransId="{34BF5FD7-C13A-4355-8731-514DE7806727}"/>
    <dgm:cxn modelId="{EB6D219B-1456-475F-9CBA-84DD720AC57F}" type="presOf" srcId="{3D0A8ABE-BF12-43DA-AD86-F24EC1E9F11D}" destId="{6FF4E138-6515-432D-8B56-C0FA083E4C59}" srcOrd="0" destOrd="0" presId="urn:microsoft.com/office/officeart/2008/layout/LinedList"/>
    <dgm:cxn modelId="{F0E54F4B-D645-41AC-B36D-45428F4EAE80}" srcId="{699621EB-C2CF-4FEB-879E-F922E340D83B}" destId="{2ABE90C8-226A-419F-9475-F2C465023870}" srcOrd="0" destOrd="0" parTransId="{950D9A0D-F83A-42CA-8C6E-FA6F8B3BA129}" sibTransId="{3F115032-7351-4FF8-923C-C6C676BE03E0}"/>
    <dgm:cxn modelId="{A1C21DFC-D83A-4900-9685-4BF6C17BDC3E}" srcId="{9B3C06D5-9DCF-400A-AE95-B6A6A69B77B5}" destId="{61243846-9C06-46A2-B147-C76407B06F77}" srcOrd="0" destOrd="0" parTransId="{2C0AF96C-5615-4A68-8379-F5E212C0BC33}" sibTransId="{2772CD65-6214-48A5-A292-51B638AE7AFA}"/>
    <dgm:cxn modelId="{8C51991B-434F-4F4E-92D7-8A08C03B9B8A}" type="presOf" srcId="{0595C6C8-9D2E-4D42-B984-7C32258C4700}" destId="{FCAB3F0E-9795-4A2E-B4EF-C9BA7C76AEBB}" srcOrd="0" destOrd="0" presId="urn:microsoft.com/office/officeart/2008/layout/LinedList"/>
    <dgm:cxn modelId="{6C3EA71E-402E-4143-8DC3-99A4B40C940B}" type="presOf" srcId="{2ABE90C8-226A-419F-9475-F2C465023870}" destId="{EB8011FA-DE2A-4AC9-A2BB-3B9E7E03EF31}" srcOrd="0" destOrd="0" presId="urn:microsoft.com/office/officeart/2008/layout/LinedList"/>
    <dgm:cxn modelId="{4CCC2BA0-984A-4405-B0DF-B65F05E4468B}" type="presOf" srcId="{5F09CB8A-1737-4BF4-8593-040ED54DE804}" destId="{0DECB298-417B-4927-B9D0-D9F5B25E5B28}" srcOrd="0" destOrd="0" presId="urn:microsoft.com/office/officeart/2008/layout/LinedList"/>
    <dgm:cxn modelId="{1138EEF9-A415-4EDD-A6F9-58981C2B5FC1}" srcId="{0595C6C8-9D2E-4D42-B984-7C32258C4700}" destId="{2DFD8934-D59E-49FB-B95B-8A8E3DF54D13}" srcOrd="1" destOrd="0" parTransId="{8A142276-2222-4EFF-BB61-093FFA3EE6F4}" sibTransId="{1A6CEEF1-EBF3-4773-B2E5-A3BF19E3DA1B}"/>
    <dgm:cxn modelId="{9165B7CC-EBE6-4A2F-835B-657D640C2150}" srcId="{699621EB-C2CF-4FEB-879E-F922E340D83B}" destId="{5F09CB8A-1737-4BF4-8593-040ED54DE804}" srcOrd="4" destOrd="0" parTransId="{7C13DC76-E46E-4E63-A363-6B7C9C45BB0E}" sibTransId="{CB8863C6-A12A-49B0-B80B-81456DF11935}"/>
    <dgm:cxn modelId="{0CDAC219-A605-4F3A-BE51-1671B3D5E7C6}" type="presOf" srcId="{9B3C06D5-9DCF-400A-AE95-B6A6A69B77B5}" destId="{2511AB27-FE6F-48FD-BBD4-3B70A82B5278}" srcOrd="0" destOrd="0" presId="urn:microsoft.com/office/officeart/2008/layout/LinedList"/>
    <dgm:cxn modelId="{4F636E04-4E2A-4EB0-BF5A-6A070CE1BBE7}" srcId="{F36F7B17-8762-477B-A517-61ECF43A44DA}" destId="{3D0A8ABE-BF12-43DA-AD86-F24EC1E9F11D}" srcOrd="0" destOrd="0" parTransId="{79ED5578-94F1-4358-99E9-DD486B4668DD}" sibTransId="{AE5BBFC4-BE60-42E1-A56E-F1BE5C075A04}"/>
    <dgm:cxn modelId="{3B41A219-0A7B-4961-BE97-2A246CDC377F}" srcId="{5F09CB8A-1737-4BF4-8593-040ED54DE804}" destId="{5C84D7AD-A582-448B-B72D-41F15FB1A3EE}" srcOrd="0" destOrd="0" parTransId="{8126D0E8-4CB8-4B50-9FBE-5EC17386860D}" sibTransId="{AF5F54CF-0C0E-4239-91C3-F6DF9EED1FD3}"/>
    <dgm:cxn modelId="{6FCB8F27-EBE2-4BB1-8A10-F2C16C34CFFB}" type="presOf" srcId="{327EDB12-0007-4C8E-8BBA-E7D37E308FCA}" destId="{FB3DC274-B892-4D6D-BB48-F8E302ABB407}" srcOrd="0" destOrd="0" presId="urn:microsoft.com/office/officeart/2008/layout/LinedList"/>
    <dgm:cxn modelId="{7700857A-75F4-4F7A-A358-E19D311EFF57}" type="presOf" srcId="{61243846-9C06-46A2-B147-C76407B06F77}" destId="{ACCD1E4F-8294-4EA3-90C0-DC11E171106A}" srcOrd="0" destOrd="0" presId="urn:microsoft.com/office/officeart/2008/layout/LinedList"/>
    <dgm:cxn modelId="{DECA424A-56D4-41C5-BD8E-5135B50DFF6F}" type="presOf" srcId="{2DFD8934-D59E-49FB-B95B-8A8E3DF54D13}" destId="{4D370BB6-E900-4D89-B243-36C884D5C9DC}" srcOrd="0" destOrd="0" presId="urn:microsoft.com/office/officeart/2008/layout/LinedList"/>
    <dgm:cxn modelId="{9548975F-C663-426B-9B99-6470FA4168E9}" type="presOf" srcId="{09D24A4D-B030-407A-BAB3-9D10AF9CCFEF}" destId="{5CF7982A-E459-4161-81DE-61ABB45F4922}" srcOrd="0" destOrd="0" presId="urn:microsoft.com/office/officeart/2008/layout/LinedList"/>
    <dgm:cxn modelId="{47270217-213F-4569-BFFA-68856C308435}" srcId="{699621EB-C2CF-4FEB-879E-F922E340D83B}" destId="{85E49094-DF49-4900-857B-09234B1B31F6}" srcOrd="2" destOrd="0" parTransId="{20F92FBC-ECB7-47BC-8006-4021F95E5220}" sibTransId="{210557E1-4435-4C66-A23C-6FBA47008564}"/>
    <dgm:cxn modelId="{D6DBB543-6FCC-4F15-90E7-4DDA8D84B78A}" type="presOf" srcId="{85E49094-DF49-4900-857B-09234B1B31F6}" destId="{7161E604-3E53-4C0A-B942-ABDF87E2C5B8}" srcOrd="0" destOrd="0" presId="urn:microsoft.com/office/officeart/2008/layout/LinedList"/>
    <dgm:cxn modelId="{9CF1707F-1300-45B4-AF3C-C09AE3FD3545}" srcId="{85E49094-DF49-4900-857B-09234B1B31F6}" destId="{327EDB12-0007-4C8E-8BBA-E7D37E308FCA}" srcOrd="0" destOrd="0" parTransId="{9560CE97-F9B9-4331-A1B0-AA54DFE55228}" sibTransId="{632B28FC-4D72-4CD1-9DF2-7251656EBF45}"/>
    <dgm:cxn modelId="{80D7A8BA-12F2-48FF-B22A-9E870BB73905}" type="presOf" srcId="{699621EB-C2CF-4FEB-879E-F922E340D83B}" destId="{12639401-976D-4802-BFD8-EB9AD63E3D9D}" srcOrd="0" destOrd="0" presId="urn:microsoft.com/office/officeart/2008/layout/LinedList"/>
    <dgm:cxn modelId="{D01E0903-376E-4C53-871B-22D2955D859F}" srcId="{699621EB-C2CF-4FEB-879E-F922E340D83B}" destId="{F36F7B17-8762-477B-A517-61ECF43A44DA}" srcOrd="3" destOrd="0" parTransId="{D98B2EC9-3F60-4A45-9FED-6060E95FDFDC}" sibTransId="{256339F7-343C-4E46-960A-D92481F987AC}"/>
    <dgm:cxn modelId="{C62D39D0-BB71-41C3-83A0-92A356BC8404}" type="presOf" srcId="{5C84D7AD-A582-448B-B72D-41F15FB1A3EE}" destId="{7E7BB195-F060-4D3D-869E-85849EF4B3AF}" srcOrd="0" destOrd="0" presId="urn:microsoft.com/office/officeart/2008/layout/LinedList"/>
    <dgm:cxn modelId="{A3DFB26D-9794-436D-B9A0-748F01B077D6}" type="presParOf" srcId="{12639401-976D-4802-BFD8-EB9AD63E3D9D}" destId="{05769BA2-3A39-4F06-90BF-9589EE76AD48}" srcOrd="0" destOrd="0" presId="urn:microsoft.com/office/officeart/2008/layout/LinedList"/>
    <dgm:cxn modelId="{55DF4214-FD3E-4D78-A289-E4B993D41508}" type="presParOf" srcId="{12639401-976D-4802-BFD8-EB9AD63E3D9D}" destId="{3C2AC536-7A90-497E-B7C0-3859FAADF000}" srcOrd="1" destOrd="0" presId="urn:microsoft.com/office/officeart/2008/layout/LinedList"/>
    <dgm:cxn modelId="{BAB43047-D522-42D3-A4E1-B652A2EADEC9}" type="presParOf" srcId="{3C2AC536-7A90-497E-B7C0-3859FAADF000}" destId="{EB8011FA-DE2A-4AC9-A2BB-3B9E7E03EF31}" srcOrd="0" destOrd="0" presId="urn:microsoft.com/office/officeart/2008/layout/LinedList"/>
    <dgm:cxn modelId="{41CE882F-E6FB-489C-A509-C662A5C58D44}" type="presParOf" srcId="{3C2AC536-7A90-497E-B7C0-3859FAADF000}" destId="{26B25C3F-8D94-4D2B-85A2-6243ECA08C80}" srcOrd="1" destOrd="0" presId="urn:microsoft.com/office/officeart/2008/layout/LinedList"/>
    <dgm:cxn modelId="{51465CD4-97CB-41AB-854F-ADFB2A03BE30}" type="presParOf" srcId="{26B25C3F-8D94-4D2B-85A2-6243ECA08C80}" destId="{192B1940-2185-46CD-8BA0-A1D62956936F}" srcOrd="0" destOrd="0" presId="urn:microsoft.com/office/officeart/2008/layout/LinedList"/>
    <dgm:cxn modelId="{E9F3560B-8A1B-47D1-9E2A-B921B6D4454A}" type="presParOf" srcId="{26B25C3F-8D94-4D2B-85A2-6243ECA08C80}" destId="{B13EDBA3-212C-402E-974A-D1AB31ABBCDB}" srcOrd="1" destOrd="0" presId="urn:microsoft.com/office/officeart/2008/layout/LinedList"/>
    <dgm:cxn modelId="{6874ECB0-5F27-44D1-8473-DB9EA9EEF6E4}" type="presParOf" srcId="{B13EDBA3-212C-402E-974A-D1AB31ABBCDB}" destId="{0F120E3E-33E9-4AA2-8C53-557278FCB452}" srcOrd="0" destOrd="0" presId="urn:microsoft.com/office/officeart/2008/layout/LinedList"/>
    <dgm:cxn modelId="{47EC38FE-D5F6-491F-AFE9-2C3877D04DDB}" type="presParOf" srcId="{B13EDBA3-212C-402E-974A-D1AB31ABBCDB}" destId="{FCAB3F0E-9795-4A2E-B4EF-C9BA7C76AEBB}" srcOrd="1" destOrd="0" presId="urn:microsoft.com/office/officeart/2008/layout/LinedList"/>
    <dgm:cxn modelId="{5764C355-B299-4C2F-8F36-EE0272D0ABB0}" type="presParOf" srcId="{B13EDBA3-212C-402E-974A-D1AB31ABBCDB}" destId="{48A988F7-7E00-4E31-ADD2-153CD22E1D93}" srcOrd="2" destOrd="0" presId="urn:microsoft.com/office/officeart/2008/layout/LinedList"/>
    <dgm:cxn modelId="{2EC37785-BBA4-40C4-B1AA-E45E630241CB}" type="presParOf" srcId="{48A988F7-7E00-4E31-ADD2-153CD22E1D93}" destId="{F0C84147-C336-418C-9815-6B1E62405413}" srcOrd="0" destOrd="0" presId="urn:microsoft.com/office/officeart/2008/layout/LinedList"/>
    <dgm:cxn modelId="{F1DE23FE-17C7-4A49-B166-7B9FFA226D99}" type="presParOf" srcId="{F0C84147-C336-418C-9815-6B1E62405413}" destId="{B9BC4A5F-5A94-4CD0-A5F3-677D361F5730}" srcOrd="0" destOrd="0" presId="urn:microsoft.com/office/officeart/2008/layout/LinedList"/>
    <dgm:cxn modelId="{17F25A77-FFB6-4577-B9BE-77AB6AD74BFD}" type="presParOf" srcId="{F0C84147-C336-418C-9815-6B1E62405413}" destId="{5CF9C37E-BEAF-4130-8381-8B574340CFF1}" srcOrd="1" destOrd="0" presId="urn:microsoft.com/office/officeart/2008/layout/LinedList"/>
    <dgm:cxn modelId="{0D35E5D0-631D-4946-966B-19A2FEC9B43A}" type="presParOf" srcId="{F0C84147-C336-418C-9815-6B1E62405413}" destId="{74A6C3AC-CE2C-4CB6-9697-B3952456B3A7}" srcOrd="2" destOrd="0" presId="urn:microsoft.com/office/officeart/2008/layout/LinedList"/>
    <dgm:cxn modelId="{E447CC7E-171C-44F6-8BCC-56572DA74915}" type="presParOf" srcId="{48A988F7-7E00-4E31-ADD2-153CD22E1D93}" destId="{D1A50F20-0989-4714-850E-48EDAC6E3B31}" srcOrd="1" destOrd="0" presId="urn:microsoft.com/office/officeart/2008/layout/LinedList"/>
    <dgm:cxn modelId="{37FCF51E-BBA5-4936-9018-B88E58EED9C9}" type="presParOf" srcId="{48A988F7-7E00-4E31-ADD2-153CD22E1D93}" destId="{BBD1A48F-F412-4FB1-921F-341C211CED46}" srcOrd="2" destOrd="0" presId="urn:microsoft.com/office/officeart/2008/layout/LinedList"/>
    <dgm:cxn modelId="{7E30FBCC-31D5-4CCF-9AD4-83F9C206E466}" type="presParOf" srcId="{BBD1A48F-F412-4FB1-921F-341C211CED46}" destId="{091E590D-7AFF-4AAB-8901-EBCE048AFB49}" srcOrd="0" destOrd="0" presId="urn:microsoft.com/office/officeart/2008/layout/LinedList"/>
    <dgm:cxn modelId="{3CB72EC2-7B9F-4BDD-BD7D-0C64C4FCFE93}" type="presParOf" srcId="{BBD1A48F-F412-4FB1-921F-341C211CED46}" destId="{4D370BB6-E900-4D89-B243-36C884D5C9DC}" srcOrd="1" destOrd="0" presId="urn:microsoft.com/office/officeart/2008/layout/LinedList"/>
    <dgm:cxn modelId="{81D504BC-FCD7-4162-93DE-BD6ABD5B163F}" type="presParOf" srcId="{BBD1A48F-F412-4FB1-921F-341C211CED46}" destId="{A332BCA1-6952-4D98-AADA-0E2B63C78C05}" srcOrd="2" destOrd="0" presId="urn:microsoft.com/office/officeart/2008/layout/LinedList"/>
    <dgm:cxn modelId="{82084CD6-7A09-4C91-BCF1-044AB7E2EA7C}" type="presParOf" srcId="{26B25C3F-8D94-4D2B-85A2-6243ECA08C80}" destId="{C835F1C1-951E-4BA5-A092-FE5C44CEF9DB}" srcOrd="2" destOrd="0" presId="urn:microsoft.com/office/officeart/2008/layout/LinedList"/>
    <dgm:cxn modelId="{8C103F03-28B8-4BFB-AD0A-E29B2A18B309}" type="presParOf" srcId="{26B25C3F-8D94-4D2B-85A2-6243ECA08C80}" destId="{D78E9929-C8A3-4552-84CA-1E20ABD415BB}" srcOrd="3" destOrd="0" presId="urn:microsoft.com/office/officeart/2008/layout/LinedList"/>
    <dgm:cxn modelId="{58C15152-7D7A-4409-9930-BD8C23CBC937}" type="presParOf" srcId="{26B25C3F-8D94-4D2B-85A2-6243ECA08C80}" destId="{F35ED30F-E60D-4A7C-A048-41D3E1B2D34F}" srcOrd="4" destOrd="0" presId="urn:microsoft.com/office/officeart/2008/layout/LinedList"/>
    <dgm:cxn modelId="{821AAE1E-F0CF-4289-8593-48AFF380F813}" type="presParOf" srcId="{F35ED30F-E60D-4A7C-A048-41D3E1B2D34F}" destId="{F209A8F6-F964-4DA0-8071-06D9E086DD7B}" srcOrd="0" destOrd="0" presId="urn:microsoft.com/office/officeart/2008/layout/LinedList"/>
    <dgm:cxn modelId="{FD7CAE40-D7BC-4E3F-A401-3343FA6CA902}" type="presParOf" srcId="{F35ED30F-E60D-4A7C-A048-41D3E1B2D34F}" destId="{BC372B88-C1E2-4926-8323-8BB72E21C6F2}" srcOrd="1" destOrd="0" presId="urn:microsoft.com/office/officeart/2008/layout/LinedList"/>
    <dgm:cxn modelId="{A7D8E720-8936-4313-AF01-D2CD98FCB263}" type="presParOf" srcId="{F35ED30F-E60D-4A7C-A048-41D3E1B2D34F}" destId="{99D92C3D-9CCF-4D87-B815-62F5C6299D0E}" srcOrd="2" destOrd="0" presId="urn:microsoft.com/office/officeart/2008/layout/LinedList"/>
    <dgm:cxn modelId="{A2D6F422-C2DF-4071-BC36-467AD112680C}" type="presParOf" srcId="{99D92C3D-9CCF-4D87-B815-62F5C6299D0E}" destId="{D9D70037-99F8-4573-BC60-1781962FB4CE}" srcOrd="0" destOrd="0" presId="urn:microsoft.com/office/officeart/2008/layout/LinedList"/>
    <dgm:cxn modelId="{3EEB33E1-B0EE-402E-B0B8-7BF72DD4033A}" type="presParOf" srcId="{D9D70037-99F8-4573-BC60-1781962FB4CE}" destId="{DBE4DABD-C86C-41CA-B344-B08FF821BDE7}" srcOrd="0" destOrd="0" presId="urn:microsoft.com/office/officeart/2008/layout/LinedList"/>
    <dgm:cxn modelId="{34084500-418D-46E9-9373-82C9FAECAD83}" type="presParOf" srcId="{D9D70037-99F8-4573-BC60-1781962FB4CE}" destId="{5CF7982A-E459-4161-81DE-61ABB45F4922}" srcOrd="1" destOrd="0" presId="urn:microsoft.com/office/officeart/2008/layout/LinedList"/>
    <dgm:cxn modelId="{4EA1CBD2-3F73-4788-AF43-E4634DD38C4F}" type="presParOf" srcId="{D9D70037-99F8-4573-BC60-1781962FB4CE}" destId="{7ABB9C1F-6CDD-405B-848A-8B4A527C1ADD}" srcOrd="2" destOrd="0" presId="urn:microsoft.com/office/officeart/2008/layout/LinedList"/>
    <dgm:cxn modelId="{C08229BF-0CEE-4173-97F3-E79E296B9DEC}" type="presParOf" srcId="{26B25C3F-8D94-4D2B-85A2-6243ECA08C80}" destId="{A67F3068-582C-4047-B218-DEAB9BF20457}" srcOrd="5" destOrd="0" presId="urn:microsoft.com/office/officeart/2008/layout/LinedList"/>
    <dgm:cxn modelId="{A5427CC6-BA52-40F5-BB92-046F31C04805}" type="presParOf" srcId="{26B25C3F-8D94-4D2B-85A2-6243ECA08C80}" destId="{EA9E9ADF-3F81-41CB-B9BA-B6925ACFB9D7}" srcOrd="6" destOrd="0" presId="urn:microsoft.com/office/officeart/2008/layout/LinedList"/>
    <dgm:cxn modelId="{6B17D18C-EB61-4758-A02B-6979CD18389B}" type="presParOf" srcId="{12639401-976D-4802-BFD8-EB9AD63E3D9D}" destId="{DA02BFC1-6AB9-404A-8BE6-4821AD233B00}" srcOrd="2" destOrd="0" presId="urn:microsoft.com/office/officeart/2008/layout/LinedList"/>
    <dgm:cxn modelId="{54D541B7-D90C-417F-9CC4-0EAC1DBFF180}" type="presParOf" srcId="{12639401-976D-4802-BFD8-EB9AD63E3D9D}" destId="{07E88BEE-09A2-49B9-9653-75329C3D26F4}" srcOrd="3" destOrd="0" presId="urn:microsoft.com/office/officeart/2008/layout/LinedList"/>
    <dgm:cxn modelId="{BA6AAA98-5E0D-4A79-B9C7-E98C4013AF19}" type="presParOf" srcId="{07E88BEE-09A2-49B9-9653-75329C3D26F4}" destId="{2511AB27-FE6F-48FD-BBD4-3B70A82B5278}" srcOrd="0" destOrd="0" presId="urn:microsoft.com/office/officeart/2008/layout/LinedList"/>
    <dgm:cxn modelId="{6B22030B-025E-4A12-BD25-1DDA82E97175}" type="presParOf" srcId="{07E88BEE-09A2-49B9-9653-75329C3D26F4}" destId="{293B8B9A-6014-4EB5-B8A0-2A4C612F08D7}" srcOrd="1" destOrd="0" presId="urn:microsoft.com/office/officeart/2008/layout/LinedList"/>
    <dgm:cxn modelId="{67E53D31-987B-4F59-B115-10D519B056FE}" type="presParOf" srcId="{293B8B9A-6014-4EB5-B8A0-2A4C612F08D7}" destId="{9686CFDB-D544-405C-88E0-4AB61BD7A627}" srcOrd="0" destOrd="0" presId="urn:microsoft.com/office/officeart/2008/layout/LinedList"/>
    <dgm:cxn modelId="{FE2F292A-6BA7-438A-AF9C-FF32F30A88E1}" type="presParOf" srcId="{293B8B9A-6014-4EB5-B8A0-2A4C612F08D7}" destId="{92E9315C-6E94-4711-8E12-3DD756942079}" srcOrd="1" destOrd="0" presId="urn:microsoft.com/office/officeart/2008/layout/LinedList"/>
    <dgm:cxn modelId="{A213DA82-DCEC-4661-9C6A-E5D8E755DA62}" type="presParOf" srcId="{92E9315C-6E94-4711-8E12-3DD756942079}" destId="{3CCD656D-03CD-4ACD-8C07-374805CA3C6D}" srcOrd="0" destOrd="0" presId="urn:microsoft.com/office/officeart/2008/layout/LinedList"/>
    <dgm:cxn modelId="{9A653380-8525-4265-8522-9D56563CF901}" type="presParOf" srcId="{92E9315C-6E94-4711-8E12-3DD756942079}" destId="{ACCD1E4F-8294-4EA3-90C0-DC11E171106A}" srcOrd="1" destOrd="0" presId="urn:microsoft.com/office/officeart/2008/layout/LinedList"/>
    <dgm:cxn modelId="{39B12DDD-3EB4-49CD-BDAA-4D8143C9FEF3}" type="presParOf" srcId="{92E9315C-6E94-4711-8E12-3DD756942079}" destId="{F06FB27A-7CD3-4315-B9A8-590D4E36FC8C}" srcOrd="2" destOrd="0" presId="urn:microsoft.com/office/officeart/2008/layout/LinedList"/>
    <dgm:cxn modelId="{62FC8185-AEBD-4FAD-ABF5-75368EC5BBC5}" type="presParOf" srcId="{293B8B9A-6014-4EB5-B8A0-2A4C612F08D7}" destId="{7421E6F4-F431-4ED6-A132-8FD55D823831}" srcOrd="2" destOrd="0" presId="urn:microsoft.com/office/officeart/2008/layout/LinedList"/>
    <dgm:cxn modelId="{4B8C231B-EE37-4D9D-A6CA-4CBB1424901C}" type="presParOf" srcId="{293B8B9A-6014-4EB5-B8A0-2A4C612F08D7}" destId="{40B1B823-2BD9-4148-94D1-339881BD5729}" srcOrd="3" destOrd="0" presId="urn:microsoft.com/office/officeart/2008/layout/LinedList"/>
    <dgm:cxn modelId="{CF3715DF-0F89-4B71-B323-01110C6A1F67}" type="presParOf" srcId="{12639401-976D-4802-BFD8-EB9AD63E3D9D}" destId="{0FE5FB92-AE67-4155-B831-8985AA189684}" srcOrd="4" destOrd="0" presId="urn:microsoft.com/office/officeart/2008/layout/LinedList"/>
    <dgm:cxn modelId="{FAD1C75C-AB36-407C-A46B-F54107878C73}" type="presParOf" srcId="{12639401-976D-4802-BFD8-EB9AD63E3D9D}" destId="{865F8C84-8050-4429-86EC-C5BDD69F16F7}" srcOrd="5" destOrd="0" presId="urn:microsoft.com/office/officeart/2008/layout/LinedList"/>
    <dgm:cxn modelId="{C2FC8A36-67F5-475C-A3BE-E45F03193403}" type="presParOf" srcId="{865F8C84-8050-4429-86EC-C5BDD69F16F7}" destId="{7161E604-3E53-4C0A-B942-ABDF87E2C5B8}" srcOrd="0" destOrd="0" presId="urn:microsoft.com/office/officeart/2008/layout/LinedList"/>
    <dgm:cxn modelId="{16B85D63-8428-463C-8250-8660C8965D99}" type="presParOf" srcId="{865F8C84-8050-4429-86EC-C5BDD69F16F7}" destId="{C6FA79CA-2033-480F-806F-CCCCDADAAA60}" srcOrd="1" destOrd="0" presId="urn:microsoft.com/office/officeart/2008/layout/LinedList"/>
    <dgm:cxn modelId="{343A6323-91B6-4DB1-B961-2A173FD60251}" type="presParOf" srcId="{C6FA79CA-2033-480F-806F-CCCCDADAAA60}" destId="{9460EBB6-8B30-4758-94E7-4B0CF5499435}" srcOrd="0" destOrd="0" presId="urn:microsoft.com/office/officeart/2008/layout/LinedList"/>
    <dgm:cxn modelId="{E8470968-73C5-45CA-B94D-1A6DF2010807}" type="presParOf" srcId="{C6FA79CA-2033-480F-806F-CCCCDADAAA60}" destId="{8A1352E7-0435-4CBD-A711-8ECCFC16579D}" srcOrd="1" destOrd="0" presId="urn:microsoft.com/office/officeart/2008/layout/LinedList"/>
    <dgm:cxn modelId="{EEFA996E-A32B-4BBA-A777-0C895B600CF5}" type="presParOf" srcId="{8A1352E7-0435-4CBD-A711-8ECCFC16579D}" destId="{3001C78E-3F23-4050-8FD9-3EF2231B10A9}" srcOrd="0" destOrd="0" presId="urn:microsoft.com/office/officeart/2008/layout/LinedList"/>
    <dgm:cxn modelId="{F0080E30-B802-486E-A47F-9270859ADCB6}" type="presParOf" srcId="{8A1352E7-0435-4CBD-A711-8ECCFC16579D}" destId="{FB3DC274-B892-4D6D-BB48-F8E302ABB407}" srcOrd="1" destOrd="0" presId="urn:microsoft.com/office/officeart/2008/layout/LinedList"/>
    <dgm:cxn modelId="{D767F814-C51B-41C1-8D5C-7EDB6148457E}" type="presParOf" srcId="{8A1352E7-0435-4CBD-A711-8ECCFC16579D}" destId="{5B14CF4F-FF32-4FA6-8DD4-75534E051C76}" srcOrd="2" destOrd="0" presId="urn:microsoft.com/office/officeart/2008/layout/LinedList"/>
    <dgm:cxn modelId="{B926C447-4928-4C49-8C85-31E45E47FB5E}" type="presParOf" srcId="{C6FA79CA-2033-480F-806F-CCCCDADAAA60}" destId="{AAD93F15-60BD-47F4-8586-0378316EAB37}" srcOrd="2" destOrd="0" presId="urn:microsoft.com/office/officeart/2008/layout/LinedList"/>
    <dgm:cxn modelId="{CBD6C598-0DB2-454D-874D-968F753DD135}" type="presParOf" srcId="{C6FA79CA-2033-480F-806F-CCCCDADAAA60}" destId="{40EB9761-12C4-49DA-B7E2-F900FFD31023}" srcOrd="3" destOrd="0" presId="urn:microsoft.com/office/officeart/2008/layout/LinedList"/>
    <dgm:cxn modelId="{D1B3F46A-EB6C-4B56-849E-B4786A1B83A6}" type="presParOf" srcId="{12639401-976D-4802-BFD8-EB9AD63E3D9D}" destId="{34860122-740B-468E-98C0-0066B0153EF3}" srcOrd="6" destOrd="0" presId="urn:microsoft.com/office/officeart/2008/layout/LinedList"/>
    <dgm:cxn modelId="{F89C9450-7236-4348-858B-8F3DE2068BCB}" type="presParOf" srcId="{12639401-976D-4802-BFD8-EB9AD63E3D9D}" destId="{BBF6050C-7632-4EB0-8618-48C0FC3050B7}" srcOrd="7" destOrd="0" presId="urn:microsoft.com/office/officeart/2008/layout/LinedList"/>
    <dgm:cxn modelId="{FCCA32ED-3B97-4376-A68A-02C26967C80F}" type="presParOf" srcId="{BBF6050C-7632-4EB0-8618-48C0FC3050B7}" destId="{105E4380-BE8F-4009-AFA6-B5CA32ACC609}" srcOrd="0" destOrd="0" presId="urn:microsoft.com/office/officeart/2008/layout/LinedList"/>
    <dgm:cxn modelId="{4DA0ED0F-07BF-4968-A0B5-A3D03FBF08A6}" type="presParOf" srcId="{BBF6050C-7632-4EB0-8618-48C0FC3050B7}" destId="{C44A018E-4394-43F6-AFE6-B70C58A8A141}" srcOrd="1" destOrd="0" presId="urn:microsoft.com/office/officeart/2008/layout/LinedList"/>
    <dgm:cxn modelId="{88184BDB-5612-403D-A310-A9DC6C240D7F}" type="presParOf" srcId="{C44A018E-4394-43F6-AFE6-B70C58A8A141}" destId="{3C52F7D1-9F29-40FF-9B50-73A203B6D99B}" srcOrd="0" destOrd="0" presId="urn:microsoft.com/office/officeart/2008/layout/LinedList"/>
    <dgm:cxn modelId="{E95035FE-57EB-4A96-8C74-24596EA57086}" type="presParOf" srcId="{C44A018E-4394-43F6-AFE6-B70C58A8A141}" destId="{D424EFA2-C6C6-4C7E-94CA-8C53E7D08994}" srcOrd="1" destOrd="0" presId="urn:microsoft.com/office/officeart/2008/layout/LinedList"/>
    <dgm:cxn modelId="{828880E3-7159-4BD2-945A-7ECCCC4A8B96}" type="presParOf" srcId="{D424EFA2-C6C6-4C7E-94CA-8C53E7D08994}" destId="{A1ACA227-0DCC-4CCF-B3AD-D322DF0C7C3D}" srcOrd="0" destOrd="0" presId="urn:microsoft.com/office/officeart/2008/layout/LinedList"/>
    <dgm:cxn modelId="{B05E88BA-F3ED-44B1-A682-4C408D11DE43}" type="presParOf" srcId="{D424EFA2-C6C6-4C7E-94CA-8C53E7D08994}" destId="{6FF4E138-6515-432D-8B56-C0FA083E4C59}" srcOrd="1" destOrd="0" presId="urn:microsoft.com/office/officeart/2008/layout/LinedList"/>
    <dgm:cxn modelId="{4A1BE20E-29DD-46A5-AF20-E70E35EB3D50}" type="presParOf" srcId="{D424EFA2-C6C6-4C7E-94CA-8C53E7D08994}" destId="{F29FCA36-4117-450D-8662-A75032C17FC2}" srcOrd="2" destOrd="0" presId="urn:microsoft.com/office/officeart/2008/layout/LinedList"/>
    <dgm:cxn modelId="{228C2575-BF58-4D6C-9322-23BBC0FAA050}" type="presParOf" srcId="{C44A018E-4394-43F6-AFE6-B70C58A8A141}" destId="{39DC0442-FA6F-4341-9623-B64439B36E83}" srcOrd="2" destOrd="0" presId="urn:microsoft.com/office/officeart/2008/layout/LinedList"/>
    <dgm:cxn modelId="{93D6E35F-A80C-4238-8A6B-CAE0A400C31B}" type="presParOf" srcId="{C44A018E-4394-43F6-AFE6-B70C58A8A141}" destId="{C5DECBBE-28DC-4577-B1E5-DD5B5591532F}" srcOrd="3" destOrd="0" presId="urn:microsoft.com/office/officeart/2008/layout/LinedList"/>
    <dgm:cxn modelId="{B00A3A7D-4FF7-42C8-A0A7-1639BFFE589E}" type="presParOf" srcId="{12639401-976D-4802-BFD8-EB9AD63E3D9D}" destId="{70A88D94-465A-49DA-B2D1-36AF3B9FB6EA}" srcOrd="8" destOrd="0" presId="urn:microsoft.com/office/officeart/2008/layout/LinedList"/>
    <dgm:cxn modelId="{D2EF70D1-580B-4278-B3DD-CA6D0901F257}" type="presParOf" srcId="{12639401-976D-4802-BFD8-EB9AD63E3D9D}" destId="{B03669AA-F0DF-488F-968D-72B3E70028E7}" srcOrd="9" destOrd="0" presId="urn:microsoft.com/office/officeart/2008/layout/LinedList"/>
    <dgm:cxn modelId="{50178E33-76A6-4357-8DC8-F8FFFC21BBC5}" type="presParOf" srcId="{B03669AA-F0DF-488F-968D-72B3E70028E7}" destId="{0DECB298-417B-4927-B9D0-D9F5B25E5B28}" srcOrd="0" destOrd="0" presId="urn:microsoft.com/office/officeart/2008/layout/LinedList"/>
    <dgm:cxn modelId="{26D36068-2F5C-49AC-8641-23ACEAF56A58}" type="presParOf" srcId="{B03669AA-F0DF-488F-968D-72B3E70028E7}" destId="{9C195A31-455B-42EF-A0B8-E447212E40D6}" srcOrd="1" destOrd="0" presId="urn:microsoft.com/office/officeart/2008/layout/LinedList"/>
    <dgm:cxn modelId="{B3B6FCDE-E158-49A1-BD86-C7578F6A6943}" type="presParOf" srcId="{9C195A31-455B-42EF-A0B8-E447212E40D6}" destId="{50BDEB25-267C-4694-9DBB-7163A7C1263C}" srcOrd="0" destOrd="0" presId="urn:microsoft.com/office/officeart/2008/layout/LinedList"/>
    <dgm:cxn modelId="{73CBA371-450D-4920-BBCE-3999B19DA93D}" type="presParOf" srcId="{9C195A31-455B-42EF-A0B8-E447212E40D6}" destId="{6916F476-5DB1-4DA1-94CF-2B8238208D32}" srcOrd="1" destOrd="0" presId="urn:microsoft.com/office/officeart/2008/layout/LinedList"/>
    <dgm:cxn modelId="{1E8B385C-572F-4D5A-B25A-DF69986464C0}" type="presParOf" srcId="{6916F476-5DB1-4DA1-94CF-2B8238208D32}" destId="{F79D2BF5-1310-4A1A-B246-8601809A9487}" srcOrd="0" destOrd="0" presId="urn:microsoft.com/office/officeart/2008/layout/LinedList"/>
    <dgm:cxn modelId="{61BF5B7A-C434-4933-A75B-E6AD8318D089}" type="presParOf" srcId="{6916F476-5DB1-4DA1-94CF-2B8238208D32}" destId="{7E7BB195-F060-4D3D-869E-85849EF4B3AF}" srcOrd="1" destOrd="0" presId="urn:microsoft.com/office/officeart/2008/layout/LinedList"/>
    <dgm:cxn modelId="{9A2C61C9-723A-4223-87F7-FCA62CE3AD2C}" type="presParOf" srcId="{6916F476-5DB1-4DA1-94CF-2B8238208D32}" destId="{48C41598-6F59-42EE-8EC3-04659DD3F209}" srcOrd="2" destOrd="0" presId="urn:microsoft.com/office/officeart/2008/layout/LinedList"/>
    <dgm:cxn modelId="{AEBFC2B8-5217-4496-9C80-F5715C1226B3}" type="presParOf" srcId="{9C195A31-455B-42EF-A0B8-E447212E40D6}" destId="{9E5C23B5-A6EC-4C2E-B102-ABDC2CCC00DB}" srcOrd="2" destOrd="0" presId="urn:microsoft.com/office/officeart/2008/layout/LinedList"/>
    <dgm:cxn modelId="{90B5747C-609D-4AA3-BBAD-E2AB03293481}" type="presParOf" srcId="{9C195A31-455B-42EF-A0B8-E447212E40D6}" destId="{74E39D2A-3EAA-4E03-B8EC-16041C776FA9}"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973EA-C04C-4741-9D0A-7AE148B6FAA2}">
      <dsp:nvSpPr>
        <dsp:cNvPr id="0" name=""/>
        <dsp:cNvSpPr/>
      </dsp:nvSpPr>
      <dsp:spPr>
        <a:xfrm>
          <a:off x="1378013" y="209775"/>
          <a:ext cx="2903363" cy="2903363"/>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Militar</a:t>
          </a:r>
          <a:endParaRPr lang="es-EC" sz="1400" b="1" kern="1200" dirty="0"/>
        </a:p>
      </dsp:txBody>
      <dsp:txXfrm>
        <a:off x="2919215" y="811532"/>
        <a:ext cx="1071479" cy="794968"/>
      </dsp:txXfrm>
    </dsp:sp>
    <dsp:sp modelId="{DB96B4FC-C138-42A9-B098-D72C1FD1015D}">
      <dsp:nvSpPr>
        <dsp:cNvPr id="0" name=""/>
        <dsp:cNvSpPr/>
      </dsp:nvSpPr>
      <dsp:spPr>
        <a:xfrm>
          <a:off x="1378013" y="307245"/>
          <a:ext cx="2903363" cy="2903363"/>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Política</a:t>
          </a:r>
          <a:endParaRPr lang="es-EC" sz="1400" b="1" kern="1200" dirty="0"/>
        </a:p>
      </dsp:txBody>
      <dsp:txXfrm>
        <a:off x="2919215" y="1813884"/>
        <a:ext cx="1071479" cy="794968"/>
      </dsp:txXfrm>
    </dsp:sp>
    <dsp:sp modelId="{A22B3451-9F79-4133-9EDD-1BA97997A8C0}">
      <dsp:nvSpPr>
        <dsp:cNvPr id="0" name=""/>
        <dsp:cNvSpPr/>
      </dsp:nvSpPr>
      <dsp:spPr>
        <a:xfrm>
          <a:off x="1280543" y="307245"/>
          <a:ext cx="2903363" cy="2903363"/>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Deportiva</a:t>
          </a:r>
          <a:endParaRPr lang="es-EC" sz="1400" b="1" kern="1200" dirty="0"/>
        </a:p>
      </dsp:txBody>
      <dsp:txXfrm>
        <a:off x="1571225" y="1813884"/>
        <a:ext cx="1071479" cy="794968"/>
      </dsp:txXfrm>
    </dsp:sp>
    <dsp:sp modelId="{D091DA6F-BF33-43B0-A2D9-FC36B76773F6}">
      <dsp:nvSpPr>
        <dsp:cNvPr id="0" name=""/>
        <dsp:cNvSpPr/>
      </dsp:nvSpPr>
      <dsp:spPr>
        <a:xfrm>
          <a:off x="1280543" y="209775"/>
          <a:ext cx="2903363" cy="2903363"/>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Empresarial</a:t>
          </a:r>
          <a:endParaRPr lang="es-EC" sz="1400" b="1" kern="1200" dirty="0"/>
        </a:p>
      </dsp:txBody>
      <dsp:txXfrm>
        <a:off x="1571225" y="811532"/>
        <a:ext cx="1071479" cy="794968"/>
      </dsp:txXfrm>
    </dsp:sp>
    <dsp:sp modelId="{F2ACAB32-B3E6-4C0C-9166-35DD9808E76E}">
      <dsp:nvSpPr>
        <dsp:cNvPr id="0" name=""/>
        <dsp:cNvSpPr/>
      </dsp:nvSpPr>
      <dsp:spPr>
        <a:xfrm>
          <a:off x="1198281" y="30043"/>
          <a:ext cx="3262827" cy="326282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0E4D2B-4D81-4E79-9393-609A7257E61D}">
      <dsp:nvSpPr>
        <dsp:cNvPr id="0" name=""/>
        <dsp:cNvSpPr/>
      </dsp:nvSpPr>
      <dsp:spPr>
        <a:xfrm>
          <a:off x="1198281" y="127513"/>
          <a:ext cx="3262827" cy="326282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44092E-683D-4581-8BC1-57E3890C54FC}">
      <dsp:nvSpPr>
        <dsp:cNvPr id="0" name=""/>
        <dsp:cNvSpPr/>
      </dsp:nvSpPr>
      <dsp:spPr>
        <a:xfrm>
          <a:off x="1100811" y="127513"/>
          <a:ext cx="3262827" cy="326282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4C2E26-F2D4-4F85-ABCF-F1E72E2BB798}">
      <dsp:nvSpPr>
        <dsp:cNvPr id="0" name=""/>
        <dsp:cNvSpPr/>
      </dsp:nvSpPr>
      <dsp:spPr>
        <a:xfrm>
          <a:off x="1100811" y="30043"/>
          <a:ext cx="3262827" cy="326282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D9280-ED0A-487D-BE3F-693618FA1E03}">
      <dsp:nvSpPr>
        <dsp:cNvPr id="0" name=""/>
        <dsp:cNvSpPr/>
      </dsp:nvSpPr>
      <dsp:spPr>
        <a:xfrm>
          <a:off x="0" y="292268"/>
          <a:ext cx="469768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8513F-2364-42FE-96FF-D4BF8087EC19}">
      <dsp:nvSpPr>
        <dsp:cNvPr id="0" name=""/>
        <dsp:cNvSpPr/>
      </dsp:nvSpPr>
      <dsp:spPr>
        <a:xfrm>
          <a:off x="234884" y="41348"/>
          <a:ext cx="328837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3" tIns="0" rIns="124293" bIns="0" numCol="1" spcCol="1270" anchor="ctr" anchorCtr="0">
          <a:noAutofit/>
        </a:bodyPr>
        <a:lstStyle/>
        <a:p>
          <a:pPr lvl="0" algn="l" defTabSz="755650">
            <a:lnSpc>
              <a:spcPct val="90000"/>
            </a:lnSpc>
            <a:spcBef>
              <a:spcPct val="0"/>
            </a:spcBef>
            <a:spcAft>
              <a:spcPct val="35000"/>
            </a:spcAft>
          </a:pPr>
          <a:r>
            <a:rPr lang="es-EC" sz="1700" kern="1200" dirty="0" smtClean="0"/>
            <a:t>Veracidad</a:t>
          </a:r>
          <a:endParaRPr lang="es-EC" sz="1700" kern="1200" dirty="0"/>
        </a:p>
      </dsp:txBody>
      <dsp:txXfrm>
        <a:off x="259382" y="65846"/>
        <a:ext cx="3239380" cy="452844"/>
      </dsp:txXfrm>
    </dsp:sp>
    <dsp:sp modelId="{966B014F-3B1A-40BA-98BE-5B0F984A4D8E}">
      <dsp:nvSpPr>
        <dsp:cNvPr id="0" name=""/>
        <dsp:cNvSpPr/>
      </dsp:nvSpPr>
      <dsp:spPr>
        <a:xfrm>
          <a:off x="0" y="1063388"/>
          <a:ext cx="469768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DBE21-76A4-4168-8459-7932579F5082}">
      <dsp:nvSpPr>
        <dsp:cNvPr id="0" name=""/>
        <dsp:cNvSpPr/>
      </dsp:nvSpPr>
      <dsp:spPr>
        <a:xfrm>
          <a:off x="234884" y="812468"/>
          <a:ext cx="328837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3" tIns="0" rIns="124293" bIns="0" numCol="1" spcCol="1270" anchor="ctr" anchorCtr="0">
          <a:noAutofit/>
        </a:bodyPr>
        <a:lstStyle/>
        <a:p>
          <a:pPr lvl="0" algn="l" defTabSz="755650">
            <a:lnSpc>
              <a:spcPct val="90000"/>
            </a:lnSpc>
            <a:spcBef>
              <a:spcPct val="0"/>
            </a:spcBef>
            <a:spcAft>
              <a:spcPct val="35000"/>
            </a:spcAft>
          </a:pPr>
          <a:r>
            <a:rPr lang="es-EC" sz="1700" kern="1200" dirty="0" smtClean="0"/>
            <a:t>Pérdida</a:t>
          </a:r>
          <a:endParaRPr lang="es-EC" sz="1700" kern="1200" dirty="0"/>
        </a:p>
      </dsp:txBody>
      <dsp:txXfrm>
        <a:off x="259382" y="836966"/>
        <a:ext cx="3239380" cy="452844"/>
      </dsp:txXfrm>
    </dsp:sp>
    <dsp:sp modelId="{9DE3A536-2EF7-40D7-9854-0DA239D7D942}">
      <dsp:nvSpPr>
        <dsp:cNvPr id="0" name=""/>
        <dsp:cNvSpPr/>
      </dsp:nvSpPr>
      <dsp:spPr>
        <a:xfrm>
          <a:off x="0" y="1834508"/>
          <a:ext cx="469768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C3E545-8AC5-48B7-8012-C1B9D5CB1C3E}">
      <dsp:nvSpPr>
        <dsp:cNvPr id="0" name=""/>
        <dsp:cNvSpPr/>
      </dsp:nvSpPr>
      <dsp:spPr>
        <a:xfrm>
          <a:off x="234884" y="1583587"/>
          <a:ext cx="328837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3" tIns="0" rIns="124293" bIns="0" numCol="1" spcCol="1270" anchor="ctr" anchorCtr="0">
          <a:noAutofit/>
        </a:bodyPr>
        <a:lstStyle/>
        <a:p>
          <a:pPr lvl="0" algn="l" defTabSz="755650">
            <a:lnSpc>
              <a:spcPct val="90000"/>
            </a:lnSpc>
            <a:spcBef>
              <a:spcPct val="0"/>
            </a:spcBef>
            <a:spcAft>
              <a:spcPct val="35000"/>
            </a:spcAft>
          </a:pPr>
          <a:r>
            <a:rPr lang="es-EC" sz="1700" kern="1200" dirty="0" smtClean="0"/>
            <a:t>Obsolescencia</a:t>
          </a:r>
          <a:endParaRPr lang="es-EC" sz="1700" kern="1200" dirty="0"/>
        </a:p>
      </dsp:txBody>
      <dsp:txXfrm>
        <a:off x="259382" y="1608085"/>
        <a:ext cx="323938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69BA2-3A39-4F06-90BF-9589EE76AD48}">
      <dsp:nvSpPr>
        <dsp:cNvPr id="0" name=""/>
        <dsp:cNvSpPr/>
      </dsp:nvSpPr>
      <dsp:spPr>
        <a:xfrm>
          <a:off x="0" y="661"/>
          <a:ext cx="81258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011FA-DE2A-4AC9-A2BB-3B9E7E03EF31}">
      <dsp:nvSpPr>
        <dsp:cNvPr id="0" name=""/>
        <dsp:cNvSpPr/>
      </dsp:nvSpPr>
      <dsp:spPr>
        <a:xfrm>
          <a:off x="0" y="661"/>
          <a:ext cx="1625176" cy="108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Diagnóstico Situacional</a:t>
          </a:r>
          <a:endParaRPr lang="es-EC" sz="1300" kern="1200" dirty="0"/>
        </a:p>
      </dsp:txBody>
      <dsp:txXfrm>
        <a:off x="0" y="661"/>
        <a:ext cx="1625176" cy="1083186"/>
      </dsp:txXfrm>
    </dsp:sp>
    <dsp:sp modelId="{FCAB3F0E-9795-4A2E-B4EF-C9BA7C76AEBB}">
      <dsp:nvSpPr>
        <dsp:cNvPr id="0" name=""/>
        <dsp:cNvSpPr/>
      </dsp:nvSpPr>
      <dsp:spPr>
        <a:xfrm>
          <a:off x="1747064" y="25836"/>
          <a:ext cx="3128464" cy="50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Análisis Externo</a:t>
          </a:r>
          <a:endParaRPr lang="es-EC" sz="1700" kern="1200" dirty="0"/>
        </a:p>
      </dsp:txBody>
      <dsp:txXfrm>
        <a:off x="1747064" y="25836"/>
        <a:ext cx="3128464" cy="503512"/>
      </dsp:txXfrm>
    </dsp:sp>
    <dsp:sp modelId="{5CF9C37E-BEAF-4130-8381-8B574340CFF1}">
      <dsp:nvSpPr>
        <dsp:cNvPr id="0" name=""/>
        <dsp:cNvSpPr/>
      </dsp:nvSpPr>
      <dsp:spPr>
        <a:xfrm>
          <a:off x="4997418" y="25836"/>
          <a:ext cx="3128464" cy="25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Macro Ambiente PEST</a:t>
          </a:r>
          <a:endParaRPr lang="es-EC" sz="1100" kern="1200" dirty="0"/>
        </a:p>
      </dsp:txBody>
      <dsp:txXfrm>
        <a:off x="4997418" y="25836"/>
        <a:ext cx="3128464" cy="251756"/>
      </dsp:txXfrm>
    </dsp:sp>
    <dsp:sp modelId="{D1A50F20-0989-4714-850E-48EDAC6E3B31}">
      <dsp:nvSpPr>
        <dsp:cNvPr id="0" name=""/>
        <dsp:cNvSpPr/>
      </dsp:nvSpPr>
      <dsp:spPr>
        <a:xfrm>
          <a:off x="4875529" y="277593"/>
          <a:ext cx="31284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70BB6-E900-4D89-B243-36C884D5C9DC}">
      <dsp:nvSpPr>
        <dsp:cNvPr id="0" name=""/>
        <dsp:cNvSpPr/>
      </dsp:nvSpPr>
      <dsp:spPr>
        <a:xfrm>
          <a:off x="4997418" y="277593"/>
          <a:ext cx="3128464" cy="25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Microambiente</a:t>
          </a:r>
          <a:endParaRPr lang="es-EC" sz="1100" kern="1200" dirty="0"/>
        </a:p>
      </dsp:txBody>
      <dsp:txXfrm>
        <a:off x="4997418" y="277593"/>
        <a:ext cx="3128464" cy="251756"/>
      </dsp:txXfrm>
    </dsp:sp>
    <dsp:sp modelId="{C835F1C1-951E-4BA5-A092-FE5C44CEF9DB}">
      <dsp:nvSpPr>
        <dsp:cNvPr id="0" name=""/>
        <dsp:cNvSpPr/>
      </dsp:nvSpPr>
      <dsp:spPr>
        <a:xfrm>
          <a:off x="1625176" y="529349"/>
          <a:ext cx="65007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72B88-C1E2-4926-8323-8BB72E21C6F2}">
      <dsp:nvSpPr>
        <dsp:cNvPr id="0" name=""/>
        <dsp:cNvSpPr/>
      </dsp:nvSpPr>
      <dsp:spPr>
        <a:xfrm>
          <a:off x="1747064" y="554525"/>
          <a:ext cx="3128464" cy="50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Análisis Interno</a:t>
          </a:r>
          <a:endParaRPr lang="es-EC" sz="1700" kern="1200" dirty="0"/>
        </a:p>
      </dsp:txBody>
      <dsp:txXfrm>
        <a:off x="1747064" y="554525"/>
        <a:ext cx="3128464" cy="503512"/>
      </dsp:txXfrm>
    </dsp:sp>
    <dsp:sp modelId="{5CF7982A-E459-4161-81DE-61ABB45F4922}">
      <dsp:nvSpPr>
        <dsp:cNvPr id="0" name=""/>
        <dsp:cNvSpPr/>
      </dsp:nvSpPr>
      <dsp:spPr>
        <a:xfrm>
          <a:off x="4997418" y="554525"/>
          <a:ext cx="3128464" cy="50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Gestión de recursos humanos, financieros tecnológicos</a:t>
          </a:r>
          <a:endParaRPr lang="es-EC" sz="1100" kern="1200" dirty="0"/>
        </a:p>
      </dsp:txBody>
      <dsp:txXfrm>
        <a:off x="4997418" y="554525"/>
        <a:ext cx="3128464" cy="503512"/>
      </dsp:txXfrm>
    </dsp:sp>
    <dsp:sp modelId="{A67F3068-582C-4047-B218-DEAB9BF20457}">
      <dsp:nvSpPr>
        <dsp:cNvPr id="0" name=""/>
        <dsp:cNvSpPr/>
      </dsp:nvSpPr>
      <dsp:spPr>
        <a:xfrm>
          <a:off x="1625176" y="1058037"/>
          <a:ext cx="65007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2BFC1-6AB9-404A-8BE6-4821AD233B00}">
      <dsp:nvSpPr>
        <dsp:cNvPr id="0" name=""/>
        <dsp:cNvSpPr/>
      </dsp:nvSpPr>
      <dsp:spPr>
        <a:xfrm>
          <a:off x="0" y="1083847"/>
          <a:ext cx="81258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1AB27-FE6F-48FD-BBD4-3B70A82B5278}">
      <dsp:nvSpPr>
        <dsp:cNvPr id="0" name=""/>
        <dsp:cNvSpPr/>
      </dsp:nvSpPr>
      <dsp:spPr>
        <a:xfrm>
          <a:off x="0" y="1083847"/>
          <a:ext cx="1625176" cy="108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Análisis prospectivo</a:t>
          </a:r>
          <a:endParaRPr lang="es-EC" sz="1300" kern="1200" dirty="0"/>
        </a:p>
      </dsp:txBody>
      <dsp:txXfrm>
        <a:off x="0" y="1083847"/>
        <a:ext cx="1625176" cy="1083186"/>
      </dsp:txXfrm>
    </dsp:sp>
    <dsp:sp modelId="{ACCD1E4F-8294-4EA3-90C0-DC11E171106A}">
      <dsp:nvSpPr>
        <dsp:cNvPr id="0" name=""/>
        <dsp:cNvSpPr/>
      </dsp:nvSpPr>
      <dsp:spPr>
        <a:xfrm>
          <a:off x="1747064" y="1133035"/>
          <a:ext cx="3128464" cy="98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Variables, actores, factores de cambio y escenarios tendenciales</a:t>
          </a:r>
          <a:endParaRPr lang="es-EC" sz="1700" kern="1200" dirty="0"/>
        </a:p>
      </dsp:txBody>
      <dsp:txXfrm>
        <a:off x="1747064" y="1133035"/>
        <a:ext cx="3128464" cy="983753"/>
      </dsp:txXfrm>
    </dsp:sp>
    <dsp:sp modelId="{7421E6F4-F431-4ED6-A132-8FD55D823831}">
      <dsp:nvSpPr>
        <dsp:cNvPr id="0" name=""/>
        <dsp:cNvSpPr/>
      </dsp:nvSpPr>
      <dsp:spPr>
        <a:xfrm>
          <a:off x="1625176" y="2116789"/>
          <a:ext cx="65007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5FB92-AE67-4155-B831-8985AA189684}">
      <dsp:nvSpPr>
        <dsp:cNvPr id="0" name=""/>
        <dsp:cNvSpPr/>
      </dsp:nvSpPr>
      <dsp:spPr>
        <a:xfrm>
          <a:off x="0" y="2167034"/>
          <a:ext cx="81258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1E604-3E53-4C0A-B942-ABDF87E2C5B8}">
      <dsp:nvSpPr>
        <dsp:cNvPr id="0" name=""/>
        <dsp:cNvSpPr/>
      </dsp:nvSpPr>
      <dsp:spPr>
        <a:xfrm>
          <a:off x="0" y="2167034"/>
          <a:ext cx="1625176" cy="108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Direccionamiento estratégico</a:t>
          </a:r>
          <a:endParaRPr lang="es-EC" sz="1300" kern="1200" dirty="0"/>
        </a:p>
      </dsp:txBody>
      <dsp:txXfrm>
        <a:off x="0" y="2167034"/>
        <a:ext cx="1625176" cy="1083186"/>
      </dsp:txXfrm>
    </dsp:sp>
    <dsp:sp modelId="{FB3DC274-B892-4D6D-BB48-F8E302ABB407}">
      <dsp:nvSpPr>
        <dsp:cNvPr id="0" name=""/>
        <dsp:cNvSpPr/>
      </dsp:nvSpPr>
      <dsp:spPr>
        <a:xfrm>
          <a:off x="1747064" y="2216222"/>
          <a:ext cx="3128464" cy="98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Visión, Misión Valores, FODA, Objetivos Estratégicos,  Ideas estratégicas, Mapas</a:t>
          </a:r>
          <a:endParaRPr lang="es-EC" sz="1700" kern="1200" dirty="0"/>
        </a:p>
      </dsp:txBody>
      <dsp:txXfrm>
        <a:off x="1747064" y="2216222"/>
        <a:ext cx="3128464" cy="983753"/>
      </dsp:txXfrm>
    </dsp:sp>
    <dsp:sp modelId="{AAD93F15-60BD-47F4-8586-0378316EAB37}">
      <dsp:nvSpPr>
        <dsp:cNvPr id="0" name=""/>
        <dsp:cNvSpPr/>
      </dsp:nvSpPr>
      <dsp:spPr>
        <a:xfrm>
          <a:off x="1625176" y="3199975"/>
          <a:ext cx="65007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60122-740B-468E-98C0-0066B0153EF3}">
      <dsp:nvSpPr>
        <dsp:cNvPr id="0" name=""/>
        <dsp:cNvSpPr/>
      </dsp:nvSpPr>
      <dsp:spPr>
        <a:xfrm>
          <a:off x="0" y="3250221"/>
          <a:ext cx="81258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E4380-BE8F-4009-AFA6-B5CA32ACC609}">
      <dsp:nvSpPr>
        <dsp:cNvPr id="0" name=""/>
        <dsp:cNvSpPr/>
      </dsp:nvSpPr>
      <dsp:spPr>
        <a:xfrm>
          <a:off x="0" y="3250221"/>
          <a:ext cx="1625176" cy="108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Control estratégico</a:t>
          </a:r>
          <a:endParaRPr lang="es-EC" sz="1300" kern="1200" dirty="0"/>
        </a:p>
      </dsp:txBody>
      <dsp:txXfrm>
        <a:off x="0" y="3250221"/>
        <a:ext cx="1625176" cy="1083186"/>
      </dsp:txXfrm>
    </dsp:sp>
    <dsp:sp modelId="{6FF4E138-6515-432D-8B56-C0FA083E4C59}">
      <dsp:nvSpPr>
        <dsp:cNvPr id="0" name=""/>
        <dsp:cNvSpPr/>
      </dsp:nvSpPr>
      <dsp:spPr>
        <a:xfrm>
          <a:off x="1747064" y="3299409"/>
          <a:ext cx="3128464" cy="98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Análisis desde la visión hasta ejecución de actividades en planes operativos</a:t>
          </a:r>
          <a:endParaRPr lang="es-EC" sz="1700" kern="1200" dirty="0"/>
        </a:p>
      </dsp:txBody>
      <dsp:txXfrm>
        <a:off x="1747064" y="3299409"/>
        <a:ext cx="3128464" cy="983753"/>
      </dsp:txXfrm>
    </dsp:sp>
    <dsp:sp modelId="{39DC0442-FA6F-4341-9623-B64439B36E83}">
      <dsp:nvSpPr>
        <dsp:cNvPr id="0" name=""/>
        <dsp:cNvSpPr/>
      </dsp:nvSpPr>
      <dsp:spPr>
        <a:xfrm>
          <a:off x="1625176" y="4283162"/>
          <a:ext cx="65007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A88D94-465A-49DA-B2D1-36AF3B9FB6EA}">
      <dsp:nvSpPr>
        <dsp:cNvPr id="0" name=""/>
        <dsp:cNvSpPr/>
      </dsp:nvSpPr>
      <dsp:spPr>
        <a:xfrm>
          <a:off x="0" y="4333408"/>
          <a:ext cx="81258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CB298-417B-4927-B9D0-D9F5B25E5B28}">
      <dsp:nvSpPr>
        <dsp:cNvPr id="0" name=""/>
        <dsp:cNvSpPr/>
      </dsp:nvSpPr>
      <dsp:spPr>
        <a:xfrm>
          <a:off x="0" y="4333408"/>
          <a:ext cx="1625176" cy="108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Planificación operativa</a:t>
          </a:r>
          <a:endParaRPr lang="es-EC" sz="1300" kern="1200" dirty="0"/>
        </a:p>
      </dsp:txBody>
      <dsp:txXfrm>
        <a:off x="0" y="4333408"/>
        <a:ext cx="1625176" cy="1083186"/>
      </dsp:txXfrm>
    </dsp:sp>
    <dsp:sp modelId="{7E7BB195-F060-4D3D-869E-85849EF4B3AF}">
      <dsp:nvSpPr>
        <dsp:cNvPr id="0" name=""/>
        <dsp:cNvSpPr/>
      </dsp:nvSpPr>
      <dsp:spPr>
        <a:xfrm>
          <a:off x="1747064" y="4382595"/>
          <a:ext cx="3128464" cy="98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Gestión de Cartera de proyectos</a:t>
          </a:r>
        </a:p>
        <a:p>
          <a:pPr lvl="0" algn="l" defTabSz="755650">
            <a:lnSpc>
              <a:spcPct val="90000"/>
            </a:lnSpc>
            <a:spcBef>
              <a:spcPct val="0"/>
            </a:spcBef>
            <a:spcAft>
              <a:spcPct val="35000"/>
            </a:spcAft>
          </a:pPr>
          <a:endParaRPr lang="es-EC" sz="1700" kern="1200" dirty="0"/>
        </a:p>
      </dsp:txBody>
      <dsp:txXfrm>
        <a:off x="1747064" y="4382595"/>
        <a:ext cx="3128464" cy="983753"/>
      </dsp:txXfrm>
    </dsp:sp>
    <dsp:sp modelId="{9E5C23B5-A6EC-4C2E-B102-ABDC2CCC00DB}">
      <dsp:nvSpPr>
        <dsp:cNvPr id="0" name=""/>
        <dsp:cNvSpPr/>
      </dsp:nvSpPr>
      <dsp:spPr>
        <a:xfrm>
          <a:off x="1625176" y="5366349"/>
          <a:ext cx="65007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s-EC"/>
              <a:pPr/>
              <a:t>08/09/2014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pPr/>
              <a:t>‹Nº›</a:t>
            </a:fld>
            <a:endParaRPr dirty="0"/>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s-EC"/>
              <a:pPr/>
              <a:t>08/09/2014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pPr/>
              <a:t>‹Nº›</a:t>
            </a:fld>
            <a:endParaRPr dirty="0"/>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a:t>
            </a:fld>
            <a:endParaRPr lang="es-EC" dirty="0"/>
          </a:p>
        </p:txBody>
      </p:sp>
    </p:spTree>
    <p:extLst>
      <p:ext uri="{BB962C8B-B14F-4D97-AF65-F5344CB8AC3E}">
        <p14:creationId xmlns:p14="http://schemas.microsoft.com/office/powerpoint/2010/main" val="256787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2"/>
                </a:solidFill>
                <a:effectLst/>
                <a:latin typeface="+mn-lt"/>
                <a:ea typeface="+mn-ea"/>
                <a:cs typeface="+mn-cs"/>
              </a:rPr>
              <a:t>Paso1: El nivel de detalle, permite ejecutar los cuestionarios al estratega, cada respuesta contestada es promediada, los promedios se realizan a través de funciones matemáticas que permiten obtener las características de las respuestas dadas su componte inmediatamente superior.</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2, El nivel de subcomponente es generando por la agrupación de los valores de los detalles del paso 1.</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 Paso 3: El nivel de componente estratégico es obtenido por el valor característico de sus subcomponentes que lo conforman.</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4: El valor característico de cada componente hasta nivel de detalle y los principios de gobierno de tecnologías de información y comunicaciones dan paso a la “Matriz de Contribución de la Tecnología a la Estrategia Organizacional Desagregada.</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5: La agrupación de los componentes estratégicos permite obtener la “Matriz de Contribución de la Tecnología a la Estrategia Organizacional por Principios”, pudiente en este nivel realizar comparaciones con la línea base (75% de la mejor practica) y la mejor práctica.</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6: La agrupación de los principios de gobierno de tecnologías de información y comunicaciones nos generan la “Matriz de Contribución de la Tecnología a la Estrategia Organizacional Indicador Gerencial” el cual  proporciona una herramienta de soporte a la toma de decisiones de niveles gerencial.</a:t>
            </a:r>
          </a:p>
          <a:p>
            <a:endParaRPr lang="es-EC" dirty="0" smtClean="0"/>
          </a:p>
          <a:p>
            <a:r>
              <a:rPr lang="es-EC" b="1" dirty="0" smtClean="0"/>
              <a:t>Cuál es el grado de contribución de las TI para la identificación y valoración de los procesos y las necesidades de las partes interesadas internas?</a:t>
            </a:r>
          </a:p>
          <a:p>
            <a:endParaRPr lang="es-EC" b="1" dirty="0" smtClean="0"/>
          </a:p>
          <a:p>
            <a:endParaRPr lang="es-EC" b="1" dirty="0" smtClean="0"/>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10</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2"/>
                </a:solidFill>
                <a:effectLst/>
                <a:latin typeface="+mn-lt"/>
                <a:ea typeface="+mn-ea"/>
                <a:cs typeface="+mn-cs"/>
              </a:rPr>
              <a:t>Se asigna el valor de 1 cuando los procesos son ad-hoc y desorganizados;</a:t>
            </a:r>
          </a:p>
          <a:p>
            <a:pPr lvl="0"/>
            <a:r>
              <a:rPr lang="es-EC" sz="1200" kern="1200" dirty="0" smtClean="0">
                <a:solidFill>
                  <a:schemeClr val="tx2"/>
                </a:solidFill>
                <a:effectLst/>
                <a:latin typeface="+mn-lt"/>
                <a:ea typeface="+mn-ea"/>
                <a:cs typeface="+mn-cs"/>
              </a:rPr>
              <a:t>Se asigna el valor de 2 cuando el procesos siguen un patrón regular;</a:t>
            </a:r>
          </a:p>
          <a:p>
            <a:pPr lvl="0"/>
            <a:r>
              <a:rPr lang="es-EC" sz="1200" kern="1200" dirty="0" smtClean="0">
                <a:solidFill>
                  <a:schemeClr val="tx2"/>
                </a:solidFill>
                <a:effectLst/>
                <a:latin typeface="+mn-lt"/>
                <a:ea typeface="+mn-ea"/>
                <a:cs typeface="+mn-cs"/>
              </a:rPr>
              <a:t>Se asigna el valor de 3 cuando documentan y comunican;</a:t>
            </a:r>
          </a:p>
          <a:p>
            <a:pPr lvl="0"/>
            <a:r>
              <a:rPr lang="es-EC" sz="1200" kern="1200" dirty="0" smtClean="0">
                <a:solidFill>
                  <a:schemeClr val="tx2"/>
                </a:solidFill>
                <a:effectLst/>
                <a:latin typeface="+mn-lt"/>
                <a:ea typeface="+mn-ea"/>
                <a:cs typeface="+mn-cs"/>
              </a:rPr>
              <a:t>Se asigna el valor de 4 cuando los procesos se monitorean y se miden; y,</a:t>
            </a:r>
          </a:p>
          <a:p>
            <a:pPr lvl="0"/>
            <a:r>
              <a:rPr lang="es-EC" sz="1200" kern="1200" dirty="0" smtClean="0">
                <a:solidFill>
                  <a:schemeClr val="tx2"/>
                </a:solidFill>
                <a:effectLst/>
                <a:latin typeface="+mn-lt"/>
                <a:ea typeface="+mn-ea"/>
                <a:cs typeface="+mn-cs"/>
              </a:rPr>
              <a:t>Se asigna el valor de 5 cuando los procesos siguen las buenas prácticas se siguen y automatizan.</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11</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2"/>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12</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2"/>
                </a:solidFill>
                <a:effectLst/>
                <a:latin typeface="+mn-lt"/>
                <a:ea typeface="+mn-ea"/>
                <a:cs typeface="+mn-cs"/>
              </a:rPr>
              <a:t>Paso1: El estratega debe llenar la matriz de proceso con su percepción respecto a la utilización de recursos desde la perspectiva de eficiencia y efectividad. Los valores que debe asignar están en el rango de 1 a 5</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2: Se obtienen los valores característicos de cada recurso en fu eficiencia y efectividad y cada proceso, generando indicadores por subproceso e indicadores por recurso, permitiendo de esta forma realizar el análisis por proceso.</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3: Se obtienen los valores característicos de los recursos y se permitiendo realizar una valoración de cada proceso por su recurso.</a:t>
            </a:r>
          </a:p>
          <a:p>
            <a:pPr lvl="0"/>
            <a:endParaRPr lang="es-EC" sz="1200" kern="1200" dirty="0" smtClean="0">
              <a:solidFill>
                <a:schemeClr val="tx2"/>
              </a:solidFill>
              <a:effectLst/>
              <a:latin typeface="+mn-lt"/>
              <a:ea typeface="+mn-ea"/>
              <a:cs typeface="+mn-cs"/>
            </a:endParaRPr>
          </a:p>
          <a:p>
            <a:pPr lvl="0"/>
            <a:r>
              <a:rPr lang="es-EC" sz="1200" kern="1200" dirty="0" smtClean="0">
                <a:solidFill>
                  <a:schemeClr val="tx2"/>
                </a:solidFill>
                <a:effectLst/>
                <a:latin typeface="+mn-lt"/>
                <a:ea typeface="+mn-ea"/>
                <a:cs typeface="+mn-cs"/>
              </a:rPr>
              <a:t>Paso 4: Se obtiene el valor de los procesos en la organización, en base al valor característico de cada proceso.</a:t>
            </a:r>
          </a:p>
          <a:p>
            <a:endParaRPr lang="es-EC" dirty="0" smtClean="0"/>
          </a:p>
          <a:p>
            <a:endParaRPr lang="es-EC" dirty="0" smtClean="0"/>
          </a:p>
          <a:p>
            <a:r>
              <a:rPr lang="es-EC" dirty="0" smtClean="0"/>
              <a:t>Planificación y Organización: Que</a:t>
            </a:r>
            <a:r>
              <a:rPr lang="es-EC" baseline="0" dirty="0" smtClean="0"/>
              <a:t> tan eficientes o efectivas son las aplicaciones respecto a la alineación con el negocio (administración del portafolio de ti).</a:t>
            </a:r>
          </a:p>
          <a:p>
            <a:endParaRPr lang="es-EC" dirty="0" smtClean="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13</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2"/>
                </a:solidFill>
                <a:effectLst/>
                <a:latin typeface="+mn-lt"/>
                <a:ea typeface="+mn-ea"/>
                <a:cs typeface="+mn-cs"/>
              </a:rPr>
              <a:t>La estrategia ha existido desde que la humanidad tiene la capacidad de decidir entre varias alternativas para lograr un objetivo futuro. La estrategia  buscan interrelacionar y balancear los fines perseguidos con los medios disponibles, sustentando sus decisiones en la información que el estratega tiene a disposición. </a:t>
            </a:r>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2"/>
                </a:solidFill>
                <a:effectLst/>
                <a:latin typeface="+mn-lt"/>
                <a:ea typeface="+mn-ea"/>
                <a:cs typeface="+mn-cs"/>
              </a:rPr>
              <a:t>La adecuada gestión de la información en una organización proporciona herramientas de inteligencia de negocios e inteligencia competitiva, brindando de este modo instrumentos que soportan la toma de decisiones para que el estratega pueda diseñar alternativas para alcanzar un crecimiento sostenible y rentable de la organización.</a:t>
            </a:r>
          </a:p>
          <a:p>
            <a:endParaRPr lang="es-EC" dirty="0" smtClean="0"/>
          </a:p>
          <a:p>
            <a:r>
              <a:rPr lang="es-EC" sz="1200" kern="1200" dirty="0" smtClean="0">
                <a:solidFill>
                  <a:schemeClr val="tx2"/>
                </a:solidFill>
                <a:effectLst/>
                <a:latin typeface="+mn-lt"/>
                <a:ea typeface="+mn-ea"/>
                <a:cs typeface="+mn-cs"/>
              </a:rPr>
              <a:t>Muchas organizaciones basan su crecimiento y madurez en la implementación de nuevas tecnologías, evitando de este modo un declive y manteniendo su posicionamiento en el mercado. En la mayoría de los casos, esta ventaja competitiva es dada por la utilización de estrategias de innovación tecnológica, con lo que se posiciona a la tecnología como un proceso asesor de la alta dirección</a:t>
            </a:r>
            <a:endParaRPr lang="es-EC" dirty="0" smtClean="0"/>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14</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pPr lvl="0"/>
            <a:r>
              <a:rPr lang="es-EC" sz="1200" kern="1200" dirty="0" smtClean="0">
                <a:solidFill>
                  <a:schemeClr val="tx2"/>
                </a:solidFill>
                <a:effectLst/>
                <a:latin typeface="+mn-lt"/>
                <a:ea typeface="+mn-ea"/>
                <a:cs typeface="+mn-cs"/>
              </a:rPr>
              <a:t>El modelo diseñado en la presente tesis presenta herramientas que soportan la toma de decisiones del estratega que analiza una organización, sin requerir conocimientos especializados en materia de tecnologías de información y comunicaciones, así:</a:t>
            </a:r>
          </a:p>
          <a:p>
            <a:pPr lvl="1"/>
            <a:r>
              <a:rPr lang="es-EC" sz="1200" kern="1200" dirty="0" smtClean="0">
                <a:solidFill>
                  <a:schemeClr val="tx2"/>
                </a:solidFill>
                <a:effectLst/>
                <a:latin typeface="+mn-lt"/>
                <a:ea typeface="+mn-ea"/>
                <a:cs typeface="+mn-cs"/>
              </a:rPr>
              <a:t>La “Matriz de Contribución de la Tecnología a la Estrategia Organizacional”, proporciona elementos globales de la empresa, permitiendo valorar la actual estrategia empresarial y de ser el caso realizar los ajustes necesarios.</a:t>
            </a:r>
          </a:p>
          <a:p>
            <a:pPr lvl="1"/>
            <a:r>
              <a:rPr lang="es-EC" sz="1200" kern="1200" dirty="0" smtClean="0">
                <a:solidFill>
                  <a:schemeClr val="tx2"/>
                </a:solidFill>
                <a:effectLst/>
                <a:latin typeface="+mn-lt"/>
                <a:ea typeface="+mn-ea"/>
                <a:cs typeface="+mn-cs"/>
              </a:rPr>
              <a:t>El “Tablero de Procesos Tecnológicos” proporciona al estratega que realiza el análisis herramientas que permitirán diseñar tácticas o estrategias para alcanzar los objetivos de la organización.</a:t>
            </a:r>
          </a:p>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15</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2"/>
                </a:solidFill>
                <a:effectLst/>
                <a:latin typeface="+mn-lt"/>
                <a:ea typeface="+mn-ea"/>
                <a:cs typeface="+mn-cs"/>
              </a:rPr>
              <a:t>Es recomendable la utilización de la “Matriz de Contribución de la Tecnología a la Estrategia Organizacional” cada vez que se finaliza el diseño de una estrategia empresarial o se controla su ejecución de la estrategia, con la finalidad de tener un mecanismo adicional de soporte a la toma de decisiones.</a:t>
            </a:r>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2"/>
                </a:solidFill>
                <a:effectLst/>
                <a:latin typeface="+mn-lt"/>
                <a:ea typeface="+mn-ea"/>
                <a:cs typeface="+mn-cs"/>
              </a:rPr>
              <a:t>El recurso financiero es escaso en la mayoría de las organizaciones, por lo que es recomendable utilizar la “Tablero de Procesos Tecnológicos” antes de iniciar inversiones tecnológicas, con la finalidad de determinar puntos emergentes y estratégicos de inversión.</a:t>
            </a:r>
          </a:p>
          <a:p>
            <a:endParaRPr lang="es-EC" dirty="0" smtClean="0"/>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2"/>
                </a:solidFill>
                <a:effectLst/>
                <a:latin typeface="+mn-lt"/>
                <a:ea typeface="+mn-ea"/>
                <a:cs typeface="+mn-cs"/>
              </a:rPr>
              <a:t>La utilización de la “Matriz de Contribución de la Tecnología a la Estrategia Organizacional” y del “Tablero de Procesos Tecnológicos” representan la implementación de una cultura sana de medición continua en la organización, contribuyendo de esta forma a una mejora continua y por ende apoyando la competitividad.</a:t>
            </a:r>
          </a:p>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16</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17</a:t>
            </a:fld>
            <a:endParaRPr lang="es-EC" dirty="0"/>
          </a:p>
        </p:txBody>
      </p:sp>
    </p:spTree>
    <p:extLst>
      <p:ext uri="{BB962C8B-B14F-4D97-AF65-F5344CB8AC3E}">
        <p14:creationId xmlns:p14="http://schemas.microsoft.com/office/powerpoint/2010/main" val="256787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2"/>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2</a:t>
            </a:fld>
            <a:endParaRPr lang="es-EC" dirty="0"/>
          </a:p>
        </p:txBody>
      </p:sp>
    </p:spTree>
    <p:extLst>
      <p:ext uri="{BB962C8B-B14F-4D97-AF65-F5344CB8AC3E}">
        <p14:creationId xmlns:p14="http://schemas.microsoft.com/office/powerpoint/2010/main" val="237222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2"/>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3</a:t>
            </a:fld>
            <a:endParaRPr lang="es-EC" dirty="0"/>
          </a:p>
        </p:txBody>
      </p:sp>
    </p:spTree>
    <p:extLst>
      <p:ext uri="{BB962C8B-B14F-4D97-AF65-F5344CB8AC3E}">
        <p14:creationId xmlns:p14="http://schemas.microsoft.com/office/powerpoint/2010/main" val="237222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2"/>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4</a:t>
            </a:fld>
            <a:endParaRPr lang="es-EC" dirty="0"/>
          </a:p>
        </p:txBody>
      </p:sp>
    </p:spTree>
    <p:extLst>
      <p:ext uri="{BB962C8B-B14F-4D97-AF65-F5344CB8AC3E}">
        <p14:creationId xmlns:p14="http://schemas.microsoft.com/office/powerpoint/2010/main" val="237222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2"/>
                </a:solidFill>
                <a:effectLst/>
                <a:latin typeface="+mn-lt"/>
                <a:ea typeface="+mn-ea"/>
                <a:cs typeface="+mn-cs"/>
              </a:rPr>
              <a:t>El conocimiento de la organización y su entorno dan al gerente la capacidad de diagnosticar la situación actual, identificar vulnerabilidades, gestionar los riesgos, crear escenarios y definir contingencias. Parte del proceso de diagnóstico involucra la identificación de áreas y factores que permitirán la implementación de una estrategia determinada. Los factores críticos de éxito posibilitan el cumplimiento de los objetivos de la organización y por ende deben ser tomados en cuenta en el proceso de diagnóstico y formulación de las estrategias organizacionales.</a:t>
            </a:r>
          </a:p>
          <a:p>
            <a:endParaRPr lang="es-EC" sz="1200" kern="1200" dirty="0" smtClean="0">
              <a:solidFill>
                <a:schemeClr val="tx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2"/>
                </a:solidFill>
                <a:effectLst/>
                <a:latin typeface="+mn-lt"/>
                <a:ea typeface="+mn-ea"/>
                <a:cs typeface="+mn-cs"/>
              </a:rPr>
              <a:t>No siempre es sencillo tomar una buena decisión, cuando la mejor alternativa es evidente no es necesario pensar, pero en las organizaciones, debido a su complejidad, es necesario incluir todos los factores relacionados directa o indirectamente y las consecuencias y riesgos atados a cada uno de ellos; por lo anterior, es necesario utilizar algunos métodos, entre ellos: toma de decisiones basada en procedimientos; toma de decisiones basada en experiencias; y, toma de decisiones basadas en análisis.</a:t>
            </a:r>
          </a:p>
          <a:p>
            <a:endParaRPr lang="es-EC" sz="1200" kern="1200" dirty="0" smtClean="0">
              <a:solidFill>
                <a:schemeClr val="tx2"/>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5</a:t>
            </a:fld>
            <a:endParaRPr lang="es-EC" dirty="0"/>
          </a:p>
        </p:txBody>
      </p:sp>
    </p:spTree>
    <p:extLst>
      <p:ext uri="{BB962C8B-B14F-4D97-AF65-F5344CB8AC3E}">
        <p14:creationId xmlns:p14="http://schemas.microsoft.com/office/powerpoint/2010/main" val="237222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2"/>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6</a:t>
            </a:fld>
            <a:endParaRPr lang="es-EC" dirty="0"/>
          </a:p>
        </p:txBody>
      </p:sp>
    </p:spTree>
    <p:extLst>
      <p:ext uri="{BB962C8B-B14F-4D97-AF65-F5344CB8AC3E}">
        <p14:creationId xmlns:p14="http://schemas.microsoft.com/office/powerpoint/2010/main" val="237222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7</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2"/>
                </a:solidFill>
                <a:effectLst/>
                <a:latin typeface="+mn-lt"/>
                <a:ea typeface="+mn-ea"/>
                <a:cs typeface="+mn-cs"/>
              </a:rPr>
              <a:t>1: Cuando no existe impacto alguno percibido o no existe percepción del apoyo de las tecnologías de información y comunicaciones;</a:t>
            </a:r>
          </a:p>
          <a:p>
            <a:pPr lvl="0"/>
            <a:r>
              <a:rPr lang="es-EC" sz="1200" kern="1200" dirty="0" smtClean="0">
                <a:solidFill>
                  <a:schemeClr val="tx2"/>
                </a:solidFill>
                <a:effectLst/>
                <a:latin typeface="+mn-lt"/>
                <a:ea typeface="+mn-ea"/>
                <a:cs typeface="+mn-cs"/>
              </a:rPr>
              <a:t>2: Cuando el impacto percibido es bajo o las tecnologías de información y comunicaciones apoyan de manera limitada; </a:t>
            </a:r>
          </a:p>
          <a:p>
            <a:pPr lvl="0"/>
            <a:r>
              <a:rPr lang="es-EC" sz="1200" kern="1200" dirty="0" smtClean="0">
                <a:solidFill>
                  <a:schemeClr val="tx2"/>
                </a:solidFill>
                <a:effectLst/>
                <a:latin typeface="+mn-lt"/>
                <a:ea typeface="+mn-ea"/>
                <a:cs typeface="+mn-cs"/>
              </a:rPr>
              <a:t>3: Cuando el impacto percibido es medio o existe un apoyo de las tecnologías de información y comunicaciones pero no es completo; </a:t>
            </a:r>
          </a:p>
          <a:p>
            <a:pPr lvl="0"/>
            <a:r>
              <a:rPr lang="es-EC" sz="1200" kern="1200" dirty="0" smtClean="0">
                <a:solidFill>
                  <a:schemeClr val="tx2"/>
                </a:solidFill>
                <a:effectLst/>
                <a:latin typeface="+mn-lt"/>
                <a:ea typeface="+mn-ea"/>
                <a:cs typeface="+mn-cs"/>
              </a:rPr>
              <a:t>4: Cuando el impacto percibido es alto y las tecnologías de información y comunicaciones apoyan de manera adecuada;  y,</a:t>
            </a:r>
          </a:p>
          <a:p>
            <a:pPr lvl="0"/>
            <a:r>
              <a:rPr lang="es-EC" sz="1200" kern="1200" dirty="0" smtClean="0">
                <a:solidFill>
                  <a:schemeClr val="tx2"/>
                </a:solidFill>
                <a:effectLst/>
                <a:latin typeface="+mn-lt"/>
                <a:ea typeface="+mn-ea"/>
                <a:cs typeface="+mn-cs"/>
              </a:rPr>
              <a:t>5: Cuando el impacto percibido es alto y las tecnologías de información y comunicaciones generan valor agregado y se evidencia una mejora continua.</a:t>
            </a:r>
          </a:p>
          <a:p>
            <a:endParaRPr lang="es-EC" sz="1200" kern="1200" dirty="0" smtClean="0">
              <a:solidFill>
                <a:schemeClr val="tx2"/>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8</a:t>
            </a:fld>
            <a:endParaRPr lang="es-EC" dirty="0"/>
          </a:p>
        </p:txBody>
      </p:sp>
    </p:spTree>
    <p:extLst>
      <p:ext uri="{BB962C8B-B14F-4D97-AF65-F5344CB8AC3E}">
        <p14:creationId xmlns:p14="http://schemas.microsoft.com/office/powerpoint/2010/main" val="331185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6A1353-EEA5-436B-AB14-1D84B195E669}" type="slidenum">
              <a:rPr lang="es-EC" smtClean="0"/>
              <a:pPr/>
              <a:t>9</a:t>
            </a:fld>
            <a:endParaRPr lang="es-EC" dirty="0"/>
          </a:p>
        </p:txBody>
      </p:sp>
    </p:spTree>
    <p:extLst>
      <p:ext uri="{BB962C8B-B14F-4D97-AF65-F5344CB8AC3E}">
        <p14:creationId xmlns:p14="http://schemas.microsoft.com/office/powerpoint/2010/main" val="331185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121888" y="101600"/>
            <a:ext cx="11945049"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9" name="Rectangle 8"/>
          <p:cNvSpPr/>
          <p:nvPr/>
        </p:nvSpPr>
        <p:spPr>
          <a:xfrm>
            <a:off x="460467" y="2942602"/>
            <a:ext cx="952809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094240" y="2944634"/>
            <a:ext cx="1586717"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280941" y="3136658"/>
            <a:ext cx="1213316"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93823" y="3055622"/>
            <a:ext cx="9261381"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0379731" y="4625268"/>
            <a:ext cx="1015735" cy="457200"/>
          </a:xfrm>
        </p:spPr>
        <p:txBody>
          <a:bodyPr/>
          <a:lstStyle>
            <a:lvl1pPr algn="ctr">
              <a:defRPr sz="2800">
                <a:solidFill>
                  <a:schemeClr val="accent1">
                    <a:lumMod val="50000"/>
                  </a:schemeClr>
                </a:solidFill>
              </a:defRPr>
            </a:lvl1pPr>
          </a:lstStyle>
          <a:p>
            <a:fld id="{DF28FB93-0A08-4E7D-8E63-9EFA29F1E093}" type="slidenum">
              <a:rPr lang="es-EC" smtClean="0"/>
              <a:pPr/>
              <a:t>‹Nº›</a:t>
            </a:fld>
            <a:endParaRPr lang="es-EC" dirty="0"/>
          </a:p>
        </p:txBody>
      </p:sp>
      <p:sp>
        <p:nvSpPr>
          <p:cNvPr id="11" name="Rectangle 10"/>
          <p:cNvSpPr/>
          <p:nvPr/>
        </p:nvSpPr>
        <p:spPr>
          <a:xfrm>
            <a:off x="722241" y="4559277"/>
            <a:ext cx="9004542"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18441" y="3139440"/>
            <a:ext cx="9012143"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856850" y="4648200"/>
            <a:ext cx="8735325"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806063" y="3227034"/>
            <a:ext cx="8836898"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146554" y="228600"/>
            <a:ext cx="2478394"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9271219" y="351410"/>
            <a:ext cx="2229066"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395656" y="395428"/>
            <a:ext cx="1980192"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441" y="381000"/>
            <a:ext cx="8227457"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C"/>
              <a:pPr/>
              <a:t>08/09/2014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‹Nº›</a:t>
            </a:fld>
            <a:endParaRPr dirty="0"/>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s-ES" dirty="0" smtClean="0"/>
              <a:t>Haga clic en el icono para agregar una imagen</a:t>
            </a:r>
            <a:endParaRPr dirty="0"/>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121888" y="101600"/>
            <a:ext cx="11945049"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13" name="Rectangle 12"/>
          <p:cNvSpPr/>
          <p:nvPr/>
        </p:nvSpPr>
        <p:spPr>
          <a:xfrm>
            <a:off x="602478" y="2946400"/>
            <a:ext cx="1101734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56677" y="3048000"/>
            <a:ext cx="10708944"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F28FB93-0A08-4E7D-8E63-9EFA29F1E093}" type="slidenum">
              <a:rPr lang="es-EC" smtClean="0"/>
              <a:pPr/>
              <a:t>‹Nº›</a:t>
            </a:fld>
            <a:endParaRPr lang="es-EC" dirty="0"/>
          </a:p>
        </p:txBody>
      </p:sp>
      <p:sp>
        <p:nvSpPr>
          <p:cNvPr id="2" name="Title 1"/>
          <p:cNvSpPr>
            <a:spLocks noGrp="1"/>
          </p:cNvSpPr>
          <p:nvPr>
            <p:ph type="title"/>
          </p:nvPr>
        </p:nvSpPr>
        <p:spPr>
          <a:xfrm>
            <a:off x="981685" y="3200400"/>
            <a:ext cx="10258928"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900427" y="4541521"/>
            <a:ext cx="10421445"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981685" y="4607511"/>
            <a:ext cx="10258928"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900775" y="3124200"/>
            <a:ext cx="1042075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68023" y="408373"/>
            <a:ext cx="11011361"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568023" y="1719071"/>
            <a:ext cx="5383398"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95986" y="1719071"/>
            <a:ext cx="5383398"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68023" y="408373"/>
            <a:ext cx="11011361"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568023" y="1722438"/>
            <a:ext cx="5385514"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68023" y="2438400"/>
            <a:ext cx="5385514"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1754" y="1722438"/>
            <a:ext cx="5387630"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1754" y="2438400"/>
            <a:ext cx="5387630"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121888" y="101600"/>
            <a:ext cx="11945049"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F28FB93-0A08-4E7D-8E63-9EFA29F1E09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121888" y="101600"/>
            <a:ext cx="11945049"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180250" y="685800"/>
            <a:ext cx="6094413"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s-EC" smtClean="0"/>
              <a:pPr/>
              <a:t>08/09/2014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F28FB93-0A08-4E7D-8E63-9EFA29F1E093}" type="slidenum">
              <a:rPr lang="es-EC" smtClean="0"/>
              <a:pPr/>
              <a:t>‹Nº›</a:t>
            </a:fld>
            <a:endParaRPr lang="es-EC" dirty="0"/>
          </a:p>
        </p:txBody>
      </p:sp>
      <p:sp>
        <p:nvSpPr>
          <p:cNvPr id="8" name="Rectangle 7"/>
          <p:cNvSpPr/>
          <p:nvPr/>
        </p:nvSpPr>
        <p:spPr>
          <a:xfrm>
            <a:off x="746517" y="1505712"/>
            <a:ext cx="3621145"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2018" y="1642472"/>
            <a:ext cx="3310143"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1025066" y="2971800"/>
            <a:ext cx="3064047"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1025066" y="1734312"/>
            <a:ext cx="3064047"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121888" y="101600"/>
            <a:ext cx="11945049"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914162" y="621437"/>
            <a:ext cx="10360501"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5" name="Date Placeholder 4"/>
          <p:cNvSpPr>
            <a:spLocks noGrp="1"/>
          </p:cNvSpPr>
          <p:nvPr>
            <p:ph type="dt" sz="half" idx="10"/>
          </p:nvPr>
        </p:nvSpPr>
        <p:spPr/>
        <p:txBody>
          <a:bodyPr/>
          <a:lstStyle/>
          <a:p>
            <a:fld id="{749F4917-CE56-4645-8050-1555FA0B180B}" type="datetimeFigureOut">
              <a:rPr lang="es-EC" smtClean="0"/>
              <a:pPr/>
              <a:t>08/09/2014</a:t>
            </a:fld>
            <a:endParaRPr lang="es-EC" dirty="0"/>
          </a:p>
        </p:txBody>
      </p:sp>
      <p:sp>
        <p:nvSpPr>
          <p:cNvPr id="7" name="Slide Number Placeholder 6"/>
          <p:cNvSpPr>
            <a:spLocks noGrp="1"/>
          </p:cNvSpPr>
          <p:nvPr>
            <p:ph type="sldNum" sz="quarter" idx="12"/>
          </p:nvPr>
        </p:nvSpPr>
        <p:spPr/>
        <p:txBody>
          <a:bodyPr/>
          <a:lstStyle/>
          <a:p>
            <a:fld id="{2B524DA2-3CE4-45BB-9F6F-628A0CFBDBF9}" type="slidenum">
              <a:rPr lang="es-EC" smtClean="0"/>
              <a:pPr/>
              <a:t>‹Nº›</a:t>
            </a:fld>
            <a:endParaRPr lang="es-EC" dirty="0"/>
          </a:p>
        </p:txBody>
      </p:sp>
      <p:sp>
        <p:nvSpPr>
          <p:cNvPr id="10" name="Rectangle 9"/>
          <p:cNvSpPr/>
          <p:nvPr/>
        </p:nvSpPr>
        <p:spPr>
          <a:xfrm>
            <a:off x="914162" y="4953000"/>
            <a:ext cx="10360501"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15735" y="5029200"/>
            <a:ext cx="10131714"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s-EC" dirty="0"/>
          </a:p>
        </p:txBody>
      </p:sp>
      <p:sp>
        <p:nvSpPr>
          <p:cNvPr id="13" name="Rectangle 12"/>
          <p:cNvSpPr/>
          <p:nvPr/>
        </p:nvSpPr>
        <p:spPr>
          <a:xfrm>
            <a:off x="1218883" y="5638800"/>
            <a:ext cx="9768807"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07242" y="5074920"/>
            <a:ext cx="10592089"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1274720" y="5656557"/>
            <a:ext cx="9657132"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1218883" y="5105401"/>
            <a:ext cx="9768807"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121888" y="101600"/>
            <a:ext cx="11945049"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09441" y="1752601"/>
            <a:ext cx="10969943"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solidFill>
              </a:defRPr>
            </a:lvl1pPr>
          </a:lstStyle>
          <a:p>
            <a:fld id="{8E36636D-D922-432D-A958-524484B5923D}" type="datetimeFigureOut">
              <a:rPr lang="es-EC" smtClean="0"/>
              <a:pPr/>
              <a:t>08/09/2014</a:t>
            </a:fld>
            <a:endParaRPr lang="es-EC"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solidFill>
              </a:defRPr>
            </a:lvl1pPr>
          </a:lstStyle>
          <a:p>
            <a:endParaRPr lang="es-EC"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solidFill>
              </a:defRPr>
            </a:lvl1pPr>
          </a:lstStyle>
          <a:p>
            <a:fld id="{DF28FB93-0A08-4E7D-8E63-9EFA29F1E093}" type="slidenum">
              <a:rPr lang="es-EC" smtClean="0"/>
              <a:pPr/>
              <a:t>‹Nº›</a:t>
            </a:fld>
            <a:endParaRPr lang="es-EC" dirty="0"/>
          </a:p>
        </p:txBody>
      </p:sp>
      <p:sp>
        <p:nvSpPr>
          <p:cNvPr id="9" name="Rectangle 8"/>
          <p:cNvSpPr/>
          <p:nvPr/>
        </p:nvSpPr>
        <p:spPr>
          <a:xfrm>
            <a:off x="365665" y="278166"/>
            <a:ext cx="11457496"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497021" y="372862"/>
            <a:ext cx="1117111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68023" y="408373"/>
            <a:ext cx="11011361"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748" y="1060173"/>
            <a:ext cx="4896543" cy="3961839"/>
          </a:xfrm>
        </p:spPr>
        <p:txBody>
          <a:bodyPr>
            <a:noAutofit/>
          </a:bodyPr>
          <a:lstStyle/>
          <a:p>
            <a:pPr>
              <a:spcBef>
                <a:spcPts val="0"/>
              </a:spcBef>
            </a:pPr>
            <a:r>
              <a:rPr lang="es-EC" sz="4000" b="1" dirty="0" smtClean="0">
                <a:solidFill>
                  <a:schemeClr val="tx1"/>
                </a:solidFill>
                <a:effectLst/>
              </a:rPr>
              <a:t>HERRAMIENTA DE CONTROL ESTRATEGICO DE LA TECNOLOGIA</a:t>
            </a:r>
            <a:endParaRPr lang="es-ES" sz="4000" b="1" i="0" noProof="1">
              <a:solidFill>
                <a:schemeClr val="tx1"/>
              </a:solidFill>
              <a:effectLst>
                <a:outerShdw blurRad="88900" algn="ctr">
                  <a:prstClr val="black">
                    <a:alpha val="35000"/>
                  </a:prstClr>
                </a:outerShdw>
              </a:effectLst>
              <a:latin typeface="Cambria"/>
            </a:endParaRPr>
          </a:p>
        </p:txBody>
      </p:sp>
      <p:sp>
        <p:nvSpPr>
          <p:cNvPr id="3" name="2 Marcador de fecha"/>
          <p:cNvSpPr>
            <a:spLocks noGrp="1"/>
          </p:cNvSpPr>
          <p:nvPr>
            <p:ph type="dt" sz="half" idx="10"/>
          </p:nvPr>
        </p:nvSpPr>
        <p:spPr>
          <a:xfrm>
            <a:off x="10774932" y="6381328"/>
            <a:ext cx="1091459" cy="152400"/>
          </a:xfrm>
        </p:spPr>
        <p:txBody>
          <a:bodyPr/>
          <a:lstStyle/>
          <a:p>
            <a:fld id="{127F545A-699E-4AE1-83C4-CBA9E3D1434D}" type="datetime1">
              <a:rPr lang="es-EC" sz="1200" smtClean="0"/>
              <a:pPr/>
              <a:t>08/09/2014</a:t>
            </a:fld>
            <a:endParaRPr lang="es-EC" sz="1200" dirty="0"/>
          </a:p>
        </p:txBody>
      </p:sp>
      <p:sp>
        <p:nvSpPr>
          <p:cNvPr id="7" name="Título 1"/>
          <p:cNvSpPr txBox="1">
            <a:spLocks/>
          </p:cNvSpPr>
          <p:nvPr/>
        </p:nvSpPr>
        <p:spPr>
          <a:xfrm>
            <a:off x="117748" y="5157192"/>
            <a:ext cx="5760640" cy="163217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6000" kern="1200" cap="all" baseline="0">
                <a:solidFill>
                  <a:schemeClr val="bg1"/>
                </a:solidFill>
                <a:effectLst>
                  <a:outerShdw blurRad="88900" algn="ctr" rotWithShape="0">
                    <a:prstClr val="black">
                      <a:alpha val="35000"/>
                    </a:prstClr>
                  </a:outerShdw>
                </a:effectLst>
                <a:latin typeface="+mj-lt"/>
                <a:ea typeface="+mj-ea"/>
                <a:cs typeface="+mj-cs"/>
              </a:defRPr>
            </a:lvl1pPr>
          </a:lstStyle>
          <a:p>
            <a:r>
              <a:rPr lang="es-ES" sz="1200" b="1" dirty="0">
                <a:solidFill>
                  <a:schemeClr val="tx1"/>
                </a:solidFill>
                <a:effectLst/>
              </a:rPr>
              <a:t>MAESTRÍA EN PLANEACIÓN Y DIRECCIÓN ESTRATÉGICA</a:t>
            </a:r>
            <a:endParaRPr lang="es-EC" sz="1200" dirty="0">
              <a:solidFill>
                <a:schemeClr val="tx1"/>
              </a:solidFill>
              <a:effectLst/>
            </a:endParaRPr>
          </a:p>
          <a:p>
            <a:r>
              <a:rPr lang="es-ES" sz="1200" b="1" dirty="0">
                <a:solidFill>
                  <a:schemeClr val="tx1"/>
                </a:solidFill>
                <a:effectLst/>
              </a:rPr>
              <a:t>XVII – A  PROMOCION 2012 - 2013</a:t>
            </a:r>
            <a:endParaRPr lang="es-EC" sz="1200" dirty="0">
              <a:solidFill>
                <a:schemeClr val="tx1"/>
              </a:solidFill>
              <a:effectLst/>
            </a:endParaRPr>
          </a:p>
          <a:p>
            <a:pPr>
              <a:lnSpc>
                <a:spcPct val="200000"/>
              </a:lnSpc>
              <a:spcBef>
                <a:spcPts val="0"/>
              </a:spcBef>
            </a:pPr>
            <a:r>
              <a:rPr lang="es-EC" sz="1200" i="1" noProof="1" smtClean="0">
                <a:solidFill>
                  <a:schemeClr val="tx1"/>
                </a:solidFill>
                <a:effectLst/>
                <a:latin typeface="Adobe Heiti Std R" pitchFamily="34" charset="-128"/>
                <a:ea typeface="Adobe Heiti Std R" pitchFamily="34" charset="-128"/>
              </a:rPr>
              <a:t>Byron PAREDES BUITRÓN</a:t>
            </a:r>
            <a:endParaRPr lang="es-ES" sz="1200" i="1" noProof="1">
              <a:solidFill>
                <a:schemeClr val="tx1"/>
              </a:solidFill>
              <a:effectLst>
                <a:outerShdw blurRad="88900" algn="ctr">
                  <a:prstClr val="black">
                    <a:alpha val="35000"/>
                  </a:prstClr>
                </a:outerShdw>
              </a:effectLst>
              <a:latin typeface="Adobe Heiti Std R" pitchFamily="34" charset="-128"/>
              <a:ea typeface="Adobe Heiti Std R" pitchFamily="34" charset="-128"/>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158308" y="1196752"/>
            <a:ext cx="6912768" cy="3384376"/>
          </a:xfrm>
          <a:prstGeom prst="rect">
            <a:avLst/>
          </a:prstGeom>
          <a:noFill/>
          <a:ln>
            <a:noFill/>
          </a:ln>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558837" cy="1039427"/>
          </a:xfrm>
        </p:spPr>
        <p:txBody>
          <a:bodyPr>
            <a:noAutofit/>
          </a:bodyPr>
          <a:lstStyle/>
          <a:p>
            <a:pPr algn="l"/>
            <a:r>
              <a:rPr lang="es-EC" sz="2800" b="1" dirty="0"/>
              <a:t>MATRIZ DE CONTRIBUCIÓN DE LA TECNOLOGÍA A LA ESTRATEGIA </a:t>
            </a:r>
            <a:r>
              <a:rPr lang="es-EC" sz="2800" b="1" dirty="0" smtClean="0"/>
              <a:t>ORGANIZACIONAL (pasos)</a:t>
            </a:r>
            <a:endParaRPr lang="es-EC" sz="2800" b="1" dirty="0"/>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116" y="1700808"/>
            <a:ext cx="4918298" cy="4979070"/>
          </a:xfrm>
          <a:prstGeom prst="rect">
            <a:avLst/>
          </a:prstGeom>
          <a:noFill/>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788" y="692696"/>
            <a:ext cx="2162193" cy="76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1596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558837" cy="1039427"/>
          </a:xfrm>
        </p:spPr>
        <p:txBody>
          <a:bodyPr>
            <a:noAutofit/>
          </a:bodyPr>
          <a:lstStyle/>
          <a:p>
            <a:pPr algn="l"/>
            <a:r>
              <a:rPr lang="es-EC" sz="2800" b="1" dirty="0" smtClean="0"/>
              <a:t>Tablero de procesos tecnológicos</a:t>
            </a:r>
            <a:endParaRPr lang="es-EC" sz="2800"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89757" y="2780928"/>
            <a:ext cx="6264696" cy="2524229"/>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6703467" y="2279464"/>
            <a:ext cx="5295601" cy="3597808"/>
          </a:xfrm>
          <a:prstGeom prst="rect">
            <a:avLst/>
          </a:prstGeom>
          <a:noFill/>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0836" y="332656"/>
            <a:ext cx="1800200" cy="1224136"/>
          </a:xfrm>
          <a:prstGeom prst="rect">
            <a:avLst/>
          </a:prstGeom>
          <a:noFill/>
        </p:spPr>
      </p:pic>
    </p:spTree>
    <p:extLst>
      <p:ext uri="{BB962C8B-B14F-4D97-AF65-F5344CB8AC3E}">
        <p14:creationId xmlns:p14="http://schemas.microsoft.com/office/powerpoint/2010/main" val="573120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558837" cy="1039427"/>
          </a:xfrm>
        </p:spPr>
        <p:txBody>
          <a:bodyPr>
            <a:noAutofit/>
          </a:bodyPr>
          <a:lstStyle/>
          <a:p>
            <a:pPr algn="l"/>
            <a:r>
              <a:rPr lang="es-EC" sz="2800" b="1" dirty="0" smtClean="0"/>
              <a:t>Tablero de procesos tecnológicos (componentes)</a:t>
            </a:r>
            <a:endParaRPr lang="es-EC" sz="28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60" y="1700808"/>
            <a:ext cx="10279667" cy="495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1644" y="332656"/>
            <a:ext cx="149537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219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054781" cy="1039427"/>
          </a:xfrm>
        </p:spPr>
        <p:txBody>
          <a:bodyPr>
            <a:noAutofit/>
          </a:bodyPr>
          <a:lstStyle/>
          <a:p>
            <a:pPr algn="l"/>
            <a:r>
              <a:rPr lang="es-EC" sz="2800" b="1" dirty="0" smtClean="0"/>
              <a:t>Tablero de procesos tecnológicos (pasos)</a:t>
            </a:r>
            <a:endParaRPr lang="es-EC" sz="2800"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788" y="692696"/>
            <a:ext cx="2162193" cy="76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996" y="1653006"/>
            <a:ext cx="7688056" cy="491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877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054781" cy="1039427"/>
          </a:xfrm>
        </p:spPr>
        <p:txBody>
          <a:bodyPr>
            <a:noAutofit/>
          </a:bodyPr>
          <a:lstStyle/>
          <a:p>
            <a:pPr algn="l"/>
            <a:r>
              <a:rPr lang="es-EC" sz="3600" b="1" dirty="0" smtClean="0"/>
              <a:t>conclusiones</a:t>
            </a:r>
            <a:endParaRPr lang="es-EC" sz="36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852" y="324098"/>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837828" y="1772816"/>
            <a:ext cx="104411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La estrategia ha existido desde que la humanidad tiene la capacidad de decidir entre varias alternativas para lograr un objetivo futuro</a:t>
            </a:r>
          </a:p>
        </p:txBody>
      </p:sp>
      <p:sp>
        <p:nvSpPr>
          <p:cNvPr id="5" name="4 Rectángulo redondeado"/>
          <p:cNvSpPr/>
          <p:nvPr/>
        </p:nvSpPr>
        <p:spPr>
          <a:xfrm>
            <a:off x="866261" y="3212976"/>
            <a:ext cx="104411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La adecuada gestión de la información en una organización proporciona herramientas </a:t>
            </a:r>
            <a:r>
              <a:rPr lang="es-EC" sz="2400" dirty="0" smtClean="0"/>
              <a:t>de soporte a la toma de decisiones, permitiendo alcanzar u crecimiento sostenible y rentable.</a:t>
            </a:r>
            <a:endParaRPr lang="es-EC" sz="2400" dirty="0"/>
          </a:p>
        </p:txBody>
      </p:sp>
      <p:sp>
        <p:nvSpPr>
          <p:cNvPr id="6" name="5 Rectángulo redondeado"/>
          <p:cNvSpPr/>
          <p:nvPr/>
        </p:nvSpPr>
        <p:spPr>
          <a:xfrm>
            <a:off x="837828" y="4653136"/>
            <a:ext cx="1044116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La ventaja competitiva de algunas empresas es dada por la utilización de estrategias de innovación tecnológica, lo cual posiciona a la tecnología como asesor de la alta dirección (gobierno de TI)</a:t>
            </a:r>
            <a:endParaRPr lang="es-EC" sz="2400" dirty="0"/>
          </a:p>
        </p:txBody>
      </p:sp>
    </p:spTree>
    <p:extLst>
      <p:ext uri="{BB962C8B-B14F-4D97-AF65-F5344CB8AC3E}">
        <p14:creationId xmlns:p14="http://schemas.microsoft.com/office/powerpoint/2010/main" val="24427943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054781" cy="1039427"/>
          </a:xfrm>
        </p:spPr>
        <p:txBody>
          <a:bodyPr>
            <a:noAutofit/>
          </a:bodyPr>
          <a:lstStyle/>
          <a:p>
            <a:pPr algn="l"/>
            <a:r>
              <a:rPr lang="es-EC" sz="3600" b="1" dirty="0" smtClean="0"/>
              <a:t>conclusiones</a:t>
            </a:r>
            <a:endParaRPr lang="es-EC" sz="36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852" y="324098"/>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837828" y="1772816"/>
            <a:ext cx="104411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El modelo diseñado permite valorar la estrategia empresarial desde una perspectiva de gobierno tecnológico sin requerir conocimientos especializados en TI (MCTEO)</a:t>
            </a:r>
            <a:endParaRPr lang="es-EC" sz="2400" dirty="0"/>
          </a:p>
        </p:txBody>
      </p:sp>
      <p:sp>
        <p:nvSpPr>
          <p:cNvPr id="5" name="4 Rectángulo redondeado"/>
          <p:cNvSpPr/>
          <p:nvPr/>
        </p:nvSpPr>
        <p:spPr>
          <a:xfrm>
            <a:off x="866261" y="3212976"/>
            <a:ext cx="104411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El tablero de procesos tecnológicos (TPT) permite al estratega diseñar tácticas o estrategias para alcanzar los objetivos.</a:t>
            </a:r>
            <a:endParaRPr lang="es-EC" sz="2400" dirty="0"/>
          </a:p>
        </p:txBody>
      </p:sp>
      <p:sp>
        <p:nvSpPr>
          <p:cNvPr id="6" name="5 Rectángulo redondeado"/>
          <p:cNvSpPr/>
          <p:nvPr/>
        </p:nvSpPr>
        <p:spPr>
          <a:xfrm>
            <a:off x="837828" y="4653136"/>
            <a:ext cx="1044116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La venta competitiva de las empresas ecuatorianas depende de la eficiencia y efectividad de su producción y está, dependen directamente de la eficiencia y efectividad del gobierno y gestión tecnológica</a:t>
            </a:r>
          </a:p>
        </p:txBody>
      </p:sp>
    </p:spTree>
    <p:extLst>
      <p:ext uri="{BB962C8B-B14F-4D97-AF65-F5344CB8AC3E}">
        <p14:creationId xmlns:p14="http://schemas.microsoft.com/office/powerpoint/2010/main" val="26965643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054781" cy="1039427"/>
          </a:xfrm>
        </p:spPr>
        <p:txBody>
          <a:bodyPr>
            <a:noAutofit/>
          </a:bodyPr>
          <a:lstStyle/>
          <a:p>
            <a:pPr algn="l"/>
            <a:r>
              <a:rPr lang="es-EC" sz="3600" b="1" dirty="0" smtClean="0"/>
              <a:t>RECOMENDACIONES</a:t>
            </a:r>
            <a:endParaRPr lang="es-EC" sz="3600" b="1" dirty="0"/>
          </a:p>
        </p:txBody>
      </p:sp>
      <p:sp>
        <p:nvSpPr>
          <p:cNvPr id="3" name="2 Rectángulo redondeado"/>
          <p:cNvSpPr/>
          <p:nvPr/>
        </p:nvSpPr>
        <p:spPr>
          <a:xfrm>
            <a:off x="837828" y="1772816"/>
            <a:ext cx="104411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t>Es recomendable el uso de la Matriz </a:t>
            </a:r>
            <a:r>
              <a:rPr lang="es-EC" sz="2400" dirty="0"/>
              <a:t>de Contribución de la Tecnología a la Estrategia </a:t>
            </a:r>
            <a:r>
              <a:rPr lang="es-EC" sz="2400" dirty="0" smtClean="0"/>
              <a:t>Organizacional, </a:t>
            </a:r>
            <a:r>
              <a:rPr lang="es-EC" sz="2400" dirty="0"/>
              <a:t>cada vez que se finaliza el diseño de una estrategia empresarial o se controla su </a:t>
            </a:r>
            <a:r>
              <a:rPr lang="es-EC" sz="2400" dirty="0" smtClean="0"/>
              <a:t>ejecución</a:t>
            </a:r>
            <a:endParaRPr lang="es-EC" sz="2400" dirty="0"/>
          </a:p>
        </p:txBody>
      </p:sp>
      <p:sp>
        <p:nvSpPr>
          <p:cNvPr id="5" name="4 Rectángulo redondeado"/>
          <p:cNvSpPr/>
          <p:nvPr/>
        </p:nvSpPr>
        <p:spPr>
          <a:xfrm>
            <a:off x="866261" y="3212976"/>
            <a:ext cx="104411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400" dirty="0" smtClean="0"/>
              <a:t>Es recomendable utilizar “Tablero </a:t>
            </a:r>
            <a:r>
              <a:rPr lang="es-EC" sz="2400" dirty="0"/>
              <a:t>de Procesos Tecnológicos” </a:t>
            </a:r>
            <a:r>
              <a:rPr lang="es-EC" sz="2400" dirty="0" smtClean="0"/>
              <a:t>con la finalidad de optimizar la inversión.</a:t>
            </a:r>
            <a:endParaRPr lang="es-EC" sz="2400" dirty="0"/>
          </a:p>
        </p:txBody>
      </p:sp>
      <p:sp>
        <p:nvSpPr>
          <p:cNvPr id="6" name="5 Rectángulo redondeado"/>
          <p:cNvSpPr/>
          <p:nvPr/>
        </p:nvSpPr>
        <p:spPr>
          <a:xfrm>
            <a:off x="837828" y="4653136"/>
            <a:ext cx="1044116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La utilización de la “Matriz de Contribución de la Tecnología a la Estrategia Organizacional” y del “Tablero de Procesos Tecnológicos” representan la implementación de una cultura sana de medición continua en la </a:t>
            </a:r>
            <a:r>
              <a:rPr lang="es-EC" sz="2400" dirty="0" smtClean="0"/>
              <a:t>organización.</a:t>
            </a:r>
            <a:endParaRPr lang="es-EC"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052" y="31831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68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748" y="260648"/>
            <a:ext cx="6768752" cy="2520280"/>
          </a:xfrm>
        </p:spPr>
        <p:txBody>
          <a:bodyPr>
            <a:noAutofit/>
          </a:bodyPr>
          <a:lstStyle/>
          <a:p>
            <a:pPr>
              <a:spcBef>
                <a:spcPts val="0"/>
              </a:spcBef>
            </a:pPr>
            <a:r>
              <a:rPr lang="es-EC" sz="6600" b="1" dirty="0" smtClean="0">
                <a:solidFill>
                  <a:schemeClr val="tx1"/>
                </a:solidFill>
                <a:effectLst/>
              </a:rPr>
              <a:t>Gracias</a:t>
            </a:r>
            <a:endParaRPr lang="es-ES" sz="6600" b="1" i="0" noProof="1">
              <a:solidFill>
                <a:schemeClr val="tx1"/>
              </a:solidFill>
              <a:effectLst>
                <a:outerShdw blurRad="88900" algn="ctr">
                  <a:prstClr val="black">
                    <a:alpha val="35000"/>
                  </a:prstClr>
                </a:outerShdw>
              </a:effectLst>
              <a:latin typeface="Cambria"/>
            </a:endParaRPr>
          </a:p>
        </p:txBody>
      </p:sp>
      <p:sp>
        <p:nvSpPr>
          <p:cNvPr id="3" name="2 Marcador de fecha"/>
          <p:cNvSpPr>
            <a:spLocks noGrp="1"/>
          </p:cNvSpPr>
          <p:nvPr>
            <p:ph type="dt" sz="half" idx="10"/>
          </p:nvPr>
        </p:nvSpPr>
        <p:spPr>
          <a:xfrm>
            <a:off x="10774932" y="6381328"/>
            <a:ext cx="1091459" cy="152400"/>
          </a:xfrm>
        </p:spPr>
        <p:txBody>
          <a:bodyPr/>
          <a:lstStyle/>
          <a:p>
            <a:fld id="{127F545A-699E-4AE1-83C4-CBA9E3D1434D}" type="datetime1">
              <a:rPr lang="es-EC" sz="1200" smtClean="0"/>
              <a:pPr/>
              <a:t>08/09/2014</a:t>
            </a:fld>
            <a:endParaRPr lang="es-EC" sz="1200" dirty="0"/>
          </a:p>
        </p:txBody>
      </p:sp>
      <p:sp>
        <p:nvSpPr>
          <p:cNvPr id="8" name="7 CuadroTexto"/>
          <p:cNvSpPr txBox="1"/>
          <p:nvPr/>
        </p:nvSpPr>
        <p:spPr>
          <a:xfrm>
            <a:off x="5844504" y="4829010"/>
            <a:ext cx="6344321" cy="978729"/>
          </a:xfrm>
          <a:prstGeom prst="rect">
            <a:avLst/>
          </a:prstGeom>
          <a:noFill/>
        </p:spPr>
        <p:txBody>
          <a:bodyPr wrap="square" rtlCol="0">
            <a:spAutoFit/>
          </a:bodyPr>
          <a:lstStyle/>
          <a:p>
            <a:pPr>
              <a:lnSpc>
                <a:spcPct val="90000"/>
              </a:lnSpc>
            </a:pPr>
            <a:r>
              <a:rPr lang="es-EC" sz="1600" dirty="0" smtClean="0"/>
              <a:t>Byron Paredes Buitrón</a:t>
            </a:r>
          </a:p>
          <a:p>
            <a:pPr>
              <a:lnSpc>
                <a:spcPct val="90000"/>
              </a:lnSpc>
            </a:pPr>
            <a:r>
              <a:rPr lang="es-EC" sz="1600" dirty="0" smtClean="0"/>
              <a:t>estrategia.acet@gmail.com</a:t>
            </a:r>
          </a:p>
          <a:p>
            <a:pPr>
              <a:lnSpc>
                <a:spcPct val="90000"/>
              </a:lnSpc>
            </a:pPr>
            <a:r>
              <a:rPr lang="es-EC" sz="1600" dirty="0" smtClean="0"/>
              <a:t>byronparedes2004@msn.com</a:t>
            </a:r>
          </a:p>
          <a:p>
            <a:pPr>
              <a:lnSpc>
                <a:spcPct val="90000"/>
              </a:lnSpc>
            </a:pPr>
            <a:r>
              <a:rPr lang="es-EC" sz="1600" dirty="0" smtClean="0"/>
              <a:t>02 205 8217 - 09 949 72792</a:t>
            </a:r>
            <a:endParaRPr lang="es-EC" sz="1600" dirty="0"/>
          </a:p>
        </p:txBody>
      </p:sp>
    </p:spTree>
    <p:extLst>
      <p:ext uri="{BB962C8B-B14F-4D97-AF65-F5344CB8AC3E}">
        <p14:creationId xmlns:p14="http://schemas.microsoft.com/office/powerpoint/2010/main" val="3407174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3"/>
          <p:cNvSpPr txBox="1">
            <a:spLocks/>
          </p:cNvSpPr>
          <p:nvPr/>
        </p:nvSpPr>
        <p:spPr>
          <a:xfrm>
            <a:off x="0" y="249261"/>
            <a:ext cx="9262764" cy="1379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indent="0" algn="ctr">
              <a:buFont typeface="Arial" pitchFamily="34" charset="0"/>
              <a:buNone/>
            </a:pPr>
            <a:r>
              <a:rPr lang="es-EC" sz="4800" dirty="0" smtClean="0"/>
              <a:t>El pensamiento estratégico</a:t>
            </a:r>
          </a:p>
        </p:txBody>
      </p:sp>
      <p:sp>
        <p:nvSpPr>
          <p:cNvPr id="10" name="5 Marcador de número de diapositiva"/>
          <p:cNvSpPr>
            <a:spLocks noGrp="1"/>
          </p:cNvSpPr>
          <p:nvPr>
            <p:ph type="sldNum" sz="quarter" idx="12"/>
          </p:nvPr>
        </p:nvSpPr>
        <p:spPr>
          <a:xfrm>
            <a:off x="11426822" y="6597352"/>
            <a:ext cx="762003" cy="152400"/>
          </a:xfrm>
        </p:spPr>
        <p:txBody>
          <a:bodyPr/>
          <a:lstStyle/>
          <a:p>
            <a:fld id="{DF28FB93-0A08-4E7D-8E63-9EFA29F1E093}" type="slidenum">
              <a:rPr lang="es-EC" smtClean="0"/>
              <a:pPr/>
              <a:t>2</a:t>
            </a:fld>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356" y="249260"/>
            <a:ext cx="2434696" cy="137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a:xfrm>
            <a:off x="536277" y="3215827"/>
            <a:ext cx="18722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Fines perseguidos</a:t>
            </a:r>
            <a:endParaRPr lang="es-EC" sz="2000" b="1" dirty="0"/>
          </a:p>
        </p:txBody>
      </p:sp>
      <p:sp>
        <p:nvSpPr>
          <p:cNvPr id="6" name="5 Rectángulo redondeado"/>
          <p:cNvSpPr/>
          <p:nvPr/>
        </p:nvSpPr>
        <p:spPr>
          <a:xfrm>
            <a:off x="4203034" y="3146670"/>
            <a:ext cx="1883509"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Medios disponibles</a:t>
            </a:r>
            <a:endParaRPr lang="es-EC" sz="2000" b="1" dirty="0"/>
          </a:p>
        </p:txBody>
      </p:sp>
      <p:sp>
        <p:nvSpPr>
          <p:cNvPr id="3" name="2 Rectángulo"/>
          <p:cNvSpPr/>
          <p:nvPr/>
        </p:nvSpPr>
        <p:spPr>
          <a:xfrm>
            <a:off x="3200573" y="2135707"/>
            <a:ext cx="2160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1616397" y="2279723"/>
            <a:ext cx="352839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2840533" y="3935907"/>
            <a:ext cx="936104" cy="86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3920653" y="4007915"/>
            <a:ext cx="2448271"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266949" y="4078374"/>
            <a:ext cx="2448271"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10 Conector recto"/>
          <p:cNvCxnSpPr>
            <a:stCxn id="4" idx="1"/>
          </p:cNvCxnSpPr>
          <p:nvPr/>
        </p:nvCxnSpPr>
        <p:spPr>
          <a:xfrm flipH="1">
            <a:off x="266949" y="2315727"/>
            <a:ext cx="1349448" cy="1762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a:stCxn id="4" idx="1"/>
          </p:cNvCxnSpPr>
          <p:nvPr/>
        </p:nvCxnSpPr>
        <p:spPr>
          <a:xfrm>
            <a:off x="1616397" y="2315727"/>
            <a:ext cx="1080120" cy="1762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a:endCxn id="4" idx="3"/>
          </p:cNvCxnSpPr>
          <p:nvPr/>
        </p:nvCxnSpPr>
        <p:spPr>
          <a:xfrm flipV="1">
            <a:off x="3920653" y="2315727"/>
            <a:ext cx="1224136" cy="1692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4" idx="3"/>
            <a:endCxn id="12" idx="3"/>
          </p:cNvCxnSpPr>
          <p:nvPr/>
        </p:nvCxnSpPr>
        <p:spPr>
          <a:xfrm>
            <a:off x="5144789" y="2315727"/>
            <a:ext cx="1224135" cy="1818202"/>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Elipse"/>
          <p:cNvSpPr/>
          <p:nvPr/>
        </p:nvSpPr>
        <p:spPr>
          <a:xfrm>
            <a:off x="3092561" y="213570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3" name="22 Diagrama"/>
          <p:cNvGraphicFramePr/>
          <p:nvPr>
            <p:extLst>
              <p:ext uri="{D42A27DB-BD31-4B8C-83A1-F6EECF244321}">
                <p14:modId xmlns:p14="http://schemas.microsoft.com/office/powerpoint/2010/main" val="3978472173"/>
              </p:ext>
            </p:extLst>
          </p:nvPr>
        </p:nvGraphicFramePr>
        <p:xfrm>
          <a:off x="6621395" y="2276871"/>
          <a:ext cx="5597921" cy="3456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23 Flecha derecha"/>
          <p:cNvSpPr/>
          <p:nvPr/>
        </p:nvSpPr>
        <p:spPr>
          <a:xfrm>
            <a:off x="6670476" y="3146670"/>
            <a:ext cx="864096" cy="1860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6" name="25 Conector recto"/>
          <p:cNvCxnSpPr>
            <a:stCxn id="2" idx="3"/>
            <a:endCxn id="6" idx="1"/>
          </p:cNvCxnSpPr>
          <p:nvPr/>
        </p:nvCxnSpPr>
        <p:spPr>
          <a:xfrm flipV="1">
            <a:off x="2408485" y="3542714"/>
            <a:ext cx="1794549" cy="6915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3342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3"/>
          <p:cNvSpPr txBox="1">
            <a:spLocks/>
          </p:cNvSpPr>
          <p:nvPr/>
        </p:nvSpPr>
        <p:spPr>
          <a:xfrm>
            <a:off x="72008" y="249261"/>
            <a:ext cx="9478788" cy="1379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indent="0" algn="ctr">
              <a:buFont typeface="Arial" pitchFamily="34" charset="0"/>
              <a:buNone/>
            </a:pPr>
            <a:r>
              <a:rPr lang="es-EC" sz="5400" dirty="0" smtClean="0"/>
              <a:t>Inteligencia organizacional</a:t>
            </a:r>
          </a:p>
        </p:txBody>
      </p:sp>
      <p:sp>
        <p:nvSpPr>
          <p:cNvPr id="10" name="5 Marcador de número de diapositiva"/>
          <p:cNvSpPr>
            <a:spLocks noGrp="1"/>
          </p:cNvSpPr>
          <p:nvPr>
            <p:ph type="sldNum" sz="quarter" idx="12"/>
          </p:nvPr>
        </p:nvSpPr>
        <p:spPr>
          <a:xfrm>
            <a:off x="11426822" y="6597352"/>
            <a:ext cx="762003" cy="152400"/>
          </a:xfrm>
        </p:spPr>
        <p:txBody>
          <a:bodyPr/>
          <a:lstStyle/>
          <a:p>
            <a:fld id="{DF28FB93-0A08-4E7D-8E63-9EFA29F1E093}" type="slidenum">
              <a:rPr lang="es-EC" smtClean="0"/>
              <a:pPr/>
              <a:t>3</a:t>
            </a:fld>
            <a:endParaRPr lang="es-EC"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996" y="1617351"/>
            <a:ext cx="7560840" cy="516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0969" y="332656"/>
            <a:ext cx="1244043" cy="124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689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3"/>
          <p:cNvSpPr txBox="1">
            <a:spLocks/>
          </p:cNvSpPr>
          <p:nvPr/>
        </p:nvSpPr>
        <p:spPr>
          <a:xfrm>
            <a:off x="72008" y="249261"/>
            <a:ext cx="9478788" cy="1379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indent="0" algn="ctr">
              <a:buFont typeface="Arial" pitchFamily="34" charset="0"/>
              <a:buNone/>
            </a:pPr>
            <a:r>
              <a:rPr lang="es-EC" sz="5400" dirty="0" smtClean="0"/>
              <a:t>Gobierno y gestión de TI</a:t>
            </a:r>
          </a:p>
        </p:txBody>
      </p:sp>
      <p:sp>
        <p:nvSpPr>
          <p:cNvPr id="10" name="5 Marcador de número de diapositiva"/>
          <p:cNvSpPr>
            <a:spLocks noGrp="1"/>
          </p:cNvSpPr>
          <p:nvPr>
            <p:ph type="sldNum" sz="quarter" idx="12"/>
          </p:nvPr>
        </p:nvSpPr>
        <p:spPr>
          <a:xfrm>
            <a:off x="11426822" y="6597352"/>
            <a:ext cx="762003" cy="152400"/>
          </a:xfrm>
        </p:spPr>
        <p:txBody>
          <a:bodyPr/>
          <a:lstStyle/>
          <a:p>
            <a:fld id="{DF28FB93-0A08-4E7D-8E63-9EFA29F1E093}" type="slidenum">
              <a:rPr lang="es-EC" smtClean="0"/>
              <a:pPr/>
              <a:t>4</a:t>
            </a:fld>
            <a:endParaRPr lang="es-EC"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058" y="321268"/>
            <a:ext cx="1692131" cy="123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333772" y="2204864"/>
            <a:ext cx="23042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smtClean="0"/>
              <a:t>Circularización</a:t>
            </a:r>
            <a:r>
              <a:rPr lang="es-EC" sz="2000" b="1" dirty="0" smtClean="0"/>
              <a:t> de conocimientos</a:t>
            </a:r>
            <a:endParaRPr lang="es-EC" sz="2000" b="1" dirty="0"/>
          </a:p>
        </p:txBody>
      </p:sp>
      <p:sp>
        <p:nvSpPr>
          <p:cNvPr id="9" name="8 Rectángulo redondeado"/>
          <p:cNvSpPr/>
          <p:nvPr/>
        </p:nvSpPr>
        <p:spPr>
          <a:xfrm>
            <a:off x="333772" y="4869160"/>
            <a:ext cx="23042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Ejecución de procesos</a:t>
            </a:r>
            <a:endParaRPr lang="es-EC" sz="2000" b="1" dirty="0"/>
          </a:p>
        </p:txBody>
      </p:sp>
      <p:sp>
        <p:nvSpPr>
          <p:cNvPr id="6" name="5 Cilindro"/>
          <p:cNvSpPr/>
          <p:nvPr/>
        </p:nvSpPr>
        <p:spPr>
          <a:xfrm>
            <a:off x="2911783" y="3284984"/>
            <a:ext cx="1885342" cy="22682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Grandes volúmenes de datos e </a:t>
            </a:r>
            <a:r>
              <a:rPr lang="es-EC" b="1" dirty="0" smtClean="0"/>
              <a:t>información</a:t>
            </a:r>
            <a:endParaRPr lang="es-EC" b="1" dirty="0"/>
          </a:p>
        </p:txBody>
      </p:sp>
      <p:cxnSp>
        <p:nvCxnSpPr>
          <p:cNvPr id="8" name="7 Conector angular"/>
          <p:cNvCxnSpPr>
            <a:stCxn id="3" idx="3"/>
            <a:endCxn id="6" idx="1"/>
          </p:cNvCxnSpPr>
          <p:nvPr/>
        </p:nvCxnSpPr>
        <p:spPr>
          <a:xfrm>
            <a:off x="2638028" y="3068960"/>
            <a:ext cx="1216426"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angular"/>
          <p:cNvCxnSpPr>
            <a:stCxn id="9" idx="3"/>
            <a:endCxn id="6" idx="3"/>
          </p:cNvCxnSpPr>
          <p:nvPr/>
        </p:nvCxnSpPr>
        <p:spPr>
          <a:xfrm flipV="1">
            <a:off x="2638028" y="5553236"/>
            <a:ext cx="1216426" cy="18002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12 Diagrama"/>
          <p:cNvGraphicFramePr/>
          <p:nvPr>
            <p:extLst>
              <p:ext uri="{D42A27DB-BD31-4B8C-83A1-F6EECF244321}">
                <p14:modId xmlns:p14="http://schemas.microsoft.com/office/powerpoint/2010/main" val="3338564384"/>
              </p:ext>
            </p:extLst>
          </p:nvPr>
        </p:nvGraphicFramePr>
        <p:xfrm>
          <a:off x="7102524" y="1682806"/>
          <a:ext cx="4697681"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Flecha derecha"/>
          <p:cNvSpPr/>
          <p:nvPr/>
        </p:nvSpPr>
        <p:spPr>
          <a:xfrm>
            <a:off x="4955311" y="3068960"/>
            <a:ext cx="2046841"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2644" y="4419110"/>
            <a:ext cx="2376264" cy="216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673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3"/>
          <p:cNvSpPr txBox="1">
            <a:spLocks/>
          </p:cNvSpPr>
          <p:nvPr/>
        </p:nvSpPr>
        <p:spPr>
          <a:xfrm>
            <a:off x="0" y="249261"/>
            <a:ext cx="9190756" cy="1379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indent="0" algn="ctr">
              <a:buFont typeface="Arial" pitchFamily="34" charset="0"/>
              <a:buNone/>
            </a:pPr>
            <a:r>
              <a:rPr lang="es-EC" sz="6000" dirty="0" smtClean="0"/>
              <a:t>Toma de decisiones</a:t>
            </a:r>
          </a:p>
        </p:txBody>
      </p:sp>
      <p:sp>
        <p:nvSpPr>
          <p:cNvPr id="10" name="5 Marcador de número de diapositiva"/>
          <p:cNvSpPr>
            <a:spLocks noGrp="1"/>
          </p:cNvSpPr>
          <p:nvPr>
            <p:ph type="sldNum" sz="quarter" idx="12"/>
          </p:nvPr>
        </p:nvSpPr>
        <p:spPr>
          <a:xfrm>
            <a:off x="11426822" y="6597352"/>
            <a:ext cx="762003" cy="152400"/>
          </a:xfrm>
        </p:spPr>
        <p:txBody>
          <a:bodyPr/>
          <a:lstStyle/>
          <a:p>
            <a:fld id="{DF28FB93-0A08-4E7D-8E63-9EFA29F1E093}" type="slidenum">
              <a:rPr lang="es-EC" smtClean="0"/>
              <a:pPr/>
              <a:t>5</a:t>
            </a:fld>
            <a:endParaRPr lang="es-EC" dirty="0"/>
          </a:p>
        </p:txBody>
      </p:sp>
      <p:pic>
        <p:nvPicPr>
          <p:cNvPr id="20" name="19 Imagen"/>
          <p:cNvPicPr/>
          <p:nvPr/>
        </p:nvPicPr>
        <p:blipFill>
          <a:blip r:embed="rId3">
            <a:extLst>
              <a:ext uri="{28A0092B-C50C-407E-A947-70E740481C1C}">
                <a14:useLocalDpi xmlns:a14="http://schemas.microsoft.com/office/drawing/2010/main" val="0"/>
              </a:ext>
            </a:extLst>
          </a:blip>
          <a:srcRect/>
          <a:stretch>
            <a:fillRect/>
          </a:stretch>
        </p:blipFill>
        <p:spPr bwMode="auto">
          <a:xfrm>
            <a:off x="1629916" y="1639055"/>
            <a:ext cx="8801585" cy="5100587"/>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41" y="335032"/>
            <a:ext cx="1630148" cy="114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6970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3"/>
          <p:cNvSpPr txBox="1">
            <a:spLocks/>
          </p:cNvSpPr>
          <p:nvPr/>
        </p:nvSpPr>
        <p:spPr>
          <a:xfrm>
            <a:off x="-1" y="249261"/>
            <a:ext cx="9648841" cy="1379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indent="0" algn="ctr">
              <a:buFont typeface="Arial" pitchFamily="34" charset="0"/>
              <a:buNone/>
            </a:pPr>
            <a:r>
              <a:rPr lang="es-EC" sz="5400" dirty="0" smtClean="0"/>
              <a:t>Apoyo de TI a la estrategia</a:t>
            </a:r>
          </a:p>
        </p:txBody>
      </p:sp>
      <p:sp>
        <p:nvSpPr>
          <p:cNvPr id="10" name="5 Marcador de número de diapositiva"/>
          <p:cNvSpPr>
            <a:spLocks noGrp="1"/>
          </p:cNvSpPr>
          <p:nvPr>
            <p:ph type="sldNum" sz="quarter" idx="12"/>
          </p:nvPr>
        </p:nvSpPr>
        <p:spPr>
          <a:xfrm>
            <a:off x="11426822" y="6597352"/>
            <a:ext cx="762003" cy="152400"/>
          </a:xfrm>
        </p:spPr>
        <p:txBody>
          <a:bodyPr/>
          <a:lstStyle/>
          <a:p>
            <a:fld id="{DF28FB93-0A08-4E7D-8E63-9EFA29F1E093}" type="slidenum">
              <a:rPr lang="es-EC" smtClean="0"/>
              <a:pPr/>
              <a:t>6</a:t>
            </a:fld>
            <a:endParaRPr lang="es-EC"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884" y="332656"/>
            <a:ext cx="136465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045452717"/>
              </p:ext>
            </p:extLst>
          </p:nvPr>
        </p:nvGraphicFramePr>
        <p:xfrm>
          <a:off x="1845940" y="1772816"/>
          <a:ext cx="8125883"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71470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8023" y="476672"/>
            <a:ext cx="9558837" cy="1039427"/>
          </a:xfrm>
        </p:spPr>
        <p:txBody>
          <a:bodyPr>
            <a:noAutofit/>
          </a:bodyPr>
          <a:lstStyle/>
          <a:p>
            <a:pPr lvl="0" algn="l"/>
            <a:r>
              <a:rPr lang="es-EC" sz="2800" b="1" dirty="0"/>
              <a:t>MODELO DE </a:t>
            </a:r>
            <a:r>
              <a:rPr lang="es-EC" sz="2800" b="1" dirty="0" smtClean="0"/>
              <a:t>HERRAMIENTA </a:t>
            </a:r>
            <a:r>
              <a:rPr lang="es-EC" sz="2800" b="1" dirty="0"/>
              <a:t>DE CONTROL ESTRATÉGICO DE LA </a:t>
            </a:r>
            <a:r>
              <a:rPr lang="es-EC" sz="2800" b="1" dirty="0" smtClean="0"/>
              <a:t>TECNOLOGÍA  “HCET”</a:t>
            </a:r>
            <a:r>
              <a:rPr lang="es-EC" sz="2800" b="1" dirty="0"/>
              <a:t/>
            </a:r>
            <a:br>
              <a:rPr lang="es-EC" sz="2800" b="1" dirty="0"/>
            </a:br>
            <a:endParaRPr lang="es-EC"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383343"/>
            <a:ext cx="1872208" cy="104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2893055" y="1772816"/>
            <a:ext cx="640871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Soportar el proceso de toma de decisiones de la alta gerencia</a:t>
            </a:r>
            <a:endParaRPr lang="es-EC" sz="3200" b="1" dirty="0"/>
          </a:p>
        </p:txBody>
      </p:sp>
      <p:sp>
        <p:nvSpPr>
          <p:cNvPr id="7" name="6 Rectángulo redondeado"/>
          <p:cNvSpPr/>
          <p:nvPr/>
        </p:nvSpPr>
        <p:spPr>
          <a:xfrm>
            <a:off x="2277988" y="4293096"/>
            <a:ext cx="367240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Grado de contribución de TI a la estrategia</a:t>
            </a:r>
            <a:endParaRPr lang="es-EC" sz="2800" b="1" dirty="0"/>
          </a:p>
        </p:txBody>
      </p:sp>
      <p:sp>
        <p:nvSpPr>
          <p:cNvPr id="8" name="7 Rectángulo redondeado"/>
          <p:cNvSpPr/>
          <p:nvPr/>
        </p:nvSpPr>
        <p:spPr>
          <a:xfrm>
            <a:off x="6094412" y="4293096"/>
            <a:ext cx="367240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Estado de procesos tecnológicos</a:t>
            </a:r>
            <a:endParaRPr lang="es-EC" sz="2800" b="1" dirty="0"/>
          </a:p>
        </p:txBody>
      </p:sp>
      <p:cxnSp>
        <p:nvCxnSpPr>
          <p:cNvPr id="12" name="11 Conector recto"/>
          <p:cNvCxnSpPr>
            <a:stCxn id="6" idx="2"/>
          </p:cNvCxnSpPr>
          <p:nvPr/>
        </p:nvCxnSpPr>
        <p:spPr>
          <a:xfrm>
            <a:off x="6097411" y="3501008"/>
            <a:ext cx="9"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angular"/>
          <p:cNvCxnSpPr/>
          <p:nvPr/>
        </p:nvCxnSpPr>
        <p:spPr>
          <a:xfrm rot="10800000" flipV="1">
            <a:off x="4114193" y="3861048"/>
            <a:ext cx="1983227" cy="43204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15 Conector angular"/>
          <p:cNvCxnSpPr/>
          <p:nvPr/>
        </p:nvCxnSpPr>
        <p:spPr>
          <a:xfrm>
            <a:off x="6097412" y="3861048"/>
            <a:ext cx="1833204" cy="43204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3" name="22 Rectángulo redondeado"/>
          <p:cNvSpPr/>
          <p:nvPr/>
        </p:nvSpPr>
        <p:spPr>
          <a:xfrm>
            <a:off x="2277988" y="5786671"/>
            <a:ext cx="3672408" cy="1026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t>MATRIZ DE CONTRIBUCIÓN DE LA TECNOLOGÍA A LA ESTRATEGIA ORGANIZACIONAL</a:t>
            </a:r>
          </a:p>
        </p:txBody>
      </p:sp>
      <p:sp>
        <p:nvSpPr>
          <p:cNvPr id="26" name="25 Rectángulo redondeado"/>
          <p:cNvSpPr/>
          <p:nvPr/>
        </p:nvSpPr>
        <p:spPr>
          <a:xfrm>
            <a:off x="6094412" y="5786670"/>
            <a:ext cx="3672408" cy="1026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t>TABLERO DE PROCESOS TECNOLÓGICOS</a:t>
            </a:r>
          </a:p>
        </p:txBody>
      </p:sp>
    </p:spTree>
    <p:extLst>
      <p:ext uri="{BB962C8B-B14F-4D97-AF65-F5344CB8AC3E}">
        <p14:creationId xmlns:p14="http://schemas.microsoft.com/office/powerpoint/2010/main" val="39561111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558837" cy="1039427"/>
          </a:xfrm>
        </p:spPr>
        <p:txBody>
          <a:bodyPr>
            <a:noAutofit/>
          </a:bodyPr>
          <a:lstStyle/>
          <a:p>
            <a:pPr algn="l"/>
            <a:r>
              <a:rPr lang="es-EC" sz="2800" b="1" dirty="0"/>
              <a:t>MATRIZ DE CONTRIBUCIÓN DE LA TECNOLOGÍA A LA ESTRATEGIA ORGANIZACIONAL</a:t>
            </a:r>
          </a:p>
        </p:txBody>
      </p:sp>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333772" y="2348880"/>
            <a:ext cx="5591547" cy="2592288"/>
          </a:xfrm>
          <a:prstGeom prst="rect">
            <a:avLst/>
          </a:prstGeom>
          <a:noFill/>
          <a:ln>
            <a:noFill/>
          </a:ln>
        </p:spPr>
      </p:pic>
      <p:pic>
        <p:nvPicPr>
          <p:cNvPr id="15" name="1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420" y="2039247"/>
            <a:ext cx="5688632" cy="4486097"/>
          </a:xfrm>
          <a:prstGeom prst="rect">
            <a:avLst/>
          </a:prstGeom>
          <a:noFill/>
        </p:spPr>
      </p:pic>
      <p:pic>
        <p:nvPicPr>
          <p:cNvPr id="17" name="1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4852" y="404664"/>
            <a:ext cx="1656184" cy="1152128"/>
          </a:xfrm>
          <a:prstGeom prst="rect">
            <a:avLst/>
          </a:prstGeom>
          <a:noFill/>
        </p:spPr>
      </p:pic>
    </p:spTree>
    <p:extLst>
      <p:ext uri="{BB962C8B-B14F-4D97-AF65-F5344CB8AC3E}">
        <p14:creationId xmlns:p14="http://schemas.microsoft.com/office/powerpoint/2010/main" val="815341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007" y="404664"/>
            <a:ext cx="9558837" cy="1039427"/>
          </a:xfrm>
        </p:spPr>
        <p:txBody>
          <a:bodyPr>
            <a:noAutofit/>
          </a:bodyPr>
          <a:lstStyle/>
          <a:p>
            <a:pPr algn="l"/>
            <a:r>
              <a:rPr lang="es-EC" sz="2800" b="1" dirty="0"/>
              <a:t>MATRIZ DE CONTRIBUCIÓN DE LA TECNOLOGÍA A LA ESTRATEGIA </a:t>
            </a:r>
            <a:r>
              <a:rPr lang="es-EC" sz="2800" b="1" dirty="0" smtClean="0"/>
              <a:t>ORGANIZACIONAL (componentes)</a:t>
            </a:r>
            <a:endParaRPr lang="es-EC" sz="28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5" y="1988840"/>
            <a:ext cx="662425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484" y="1988840"/>
            <a:ext cx="5256584" cy="4464496"/>
          </a:xfrm>
          <a:prstGeom prst="rect">
            <a:avLst/>
          </a:prstGeom>
          <a:noFill/>
        </p:spPr>
      </p:pic>
      <p:pic>
        <p:nvPicPr>
          <p:cNvPr id="8"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4852" y="332656"/>
            <a:ext cx="1526733" cy="1199009"/>
          </a:xfrm>
          <a:prstGeom prst="rect">
            <a:avLst/>
          </a:prstGeom>
          <a:noFill/>
        </p:spPr>
      </p:pic>
    </p:spTree>
    <p:extLst>
      <p:ext uri="{BB962C8B-B14F-4D97-AF65-F5344CB8AC3E}">
        <p14:creationId xmlns:p14="http://schemas.microsoft.com/office/powerpoint/2010/main" val="10849036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982DA8-EA6C-4E78-95DD-332D1E54B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Apothecary</Template>
  <TotalTime>0</TotalTime>
  <Words>1697</Words>
  <Application>Microsoft Office PowerPoint</Application>
  <PresentationFormat>Personalizado</PresentationFormat>
  <Paragraphs>141</Paragraphs>
  <Slides>17</Slides>
  <Notes>17</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Boticario</vt:lpstr>
      <vt:lpstr>HERRAMIENTA DE CONTROL ESTRATEGICO DE LA TECNOLOGIA</vt:lpstr>
      <vt:lpstr>Presentación de PowerPoint</vt:lpstr>
      <vt:lpstr>Presentación de PowerPoint</vt:lpstr>
      <vt:lpstr>Presentación de PowerPoint</vt:lpstr>
      <vt:lpstr>Presentación de PowerPoint</vt:lpstr>
      <vt:lpstr>Presentación de PowerPoint</vt:lpstr>
      <vt:lpstr>MODELO DE HERRAMIENTA DE CONTROL ESTRATÉGICO DE LA TECNOLOGÍA  “HCET” </vt:lpstr>
      <vt:lpstr>MATRIZ DE CONTRIBUCIÓN DE LA TECNOLOGÍA A LA ESTRATEGIA ORGANIZACIONAL</vt:lpstr>
      <vt:lpstr>MATRIZ DE CONTRIBUCIÓN DE LA TECNOLOGÍA A LA ESTRATEGIA ORGANIZACIONAL (componentes)</vt:lpstr>
      <vt:lpstr>MATRIZ DE CONTRIBUCIÓN DE LA TECNOLOGÍA A LA ESTRATEGIA ORGANIZACIONAL (pasos)</vt:lpstr>
      <vt:lpstr>Tablero de procesos tecnológicos</vt:lpstr>
      <vt:lpstr>Tablero de procesos tecnológicos (componentes)</vt:lpstr>
      <vt:lpstr>Tablero de procesos tecnológicos (pasos)</vt:lpstr>
      <vt:lpstr>conclusiones</vt:lpstr>
      <vt:lpstr>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2013-04-02T20:31:20Z</dcterms:created>
  <dcterms:modified xsi:type="dcterms:W3CDTF">2014-09-08T13:11:34Z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