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8"/>
  </p:notesMasterIdLst>
  <p:sldIdLst>
    <p:sldId id="260" r:id="rId2"/>
    <p:sldId id="270" r:id="rId3"/>
    <p:sldId id="271" r:id="rId4"/>
    <p:sldId id="272" r:id="rId5"/>
    <p:sldId id="273" r:id="rId6"/>
    <p:sldId id="276" r:id="rId7"/>
    <p:sldId id="277" r:id="rId8"/>
    <p:sldId id="274" r:id="rId9"/>
    <p:sldId id="275" r:id="rId10"/>
    <p:sldId id="302" r:id="rId11"/>
    <p:sldId id="303" r:id="rId12"/>
    <p:sldId id="314" r:id="rId13"/>
    <p:sldId id="315" r:id="rId14"/>
    <p:sldId id="332" r:id="rId15"/>
    <p:sldId id="333" r:id="rId16"/>
    <p:sldId id="269" r:id="rId17"/>
    <p:sldId id="312" r:id="rId18"/>
    <p:sldId id="317" r:id="rId19"/>
    <p:sldId id="318" r:id="rId20"/>
    <p:sldId id="322" r:id="rId21"/>
    <p:sldId id="319" r:id="rId22"/>
    <p:sldId id="320" r:id="rId23"/>
    <p:sldId id="321" r:id="rId24"/>
    <p:sldId id="323" r:id="rId25"/>
    <p:sldId id="324" r:id="rId26"/>
    <p:sldId id="325" r:id="rId27"/>
    <p:sldId id="326" r:id="rId28"/>
    <p:sldId id="327" r:id="rId29"/>
    <p:sldId id="328" r:id="rId30"/>
    <p:sldId id="334" r:id="rId31"/>
    <p:sldId id="335" r:id="rId32"/>
    <p:sldId id="329" r:id="rId33"/>
    <p:sldId id="330" r:id="rId34"/>
    <p:sldId id="331" r:id="rId35"/>
    <p:sldId id="316" r:id="rId36"/>
    <p:sldId id="313" r:id="rId37"/>
  </p:sldIdLst>
  <p:sldSz cx="9144000" cy="6858000" type="screen4x3"/>
  <p:notesSz cx="6858000" cy="9144000"/>
  <p:defaultTextStyle>
    <a:defPPr>
      <a:defRPr lang="es-E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6600"/>
    <a:srgbClr val="CC0000"/>
    <a:srgbClr val="AAC6B5"/>
    <a:srgbClr val="9EB786"/>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7AC3CCA-C797-4891-BE02-D94E43425B78}" styleName="Estilo medio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073A0DAA-6AF3-43AB-8588-CEC1D06C72B9}" styleName="Estilo medio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00A15C55-8517-42AA-B614-E9B94910E393}" styleName="Estilo medio 2 - Énfasis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E8034E78-7F5D-4C2E-B375-FC64B27BC917}" styleName="Estilo oscuro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C4B1156A-380E-4F78-BDF5-A606A8083BF9}" styleName="Estilo medio 4 - Énfasis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8A107856-5554-42FB-B03E-39F5DBC370BA}" styleName="Estilo medio 4 - Énfasis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069" autoAdjust="0"/>
    <p:restoredTop sz="94660"/>
  </p:normalViewPr>
  <p:slideViewPr>
    <p:cSldViewPr>
      <p:cViewPr>
        <p:scale>
          <a:sx n="75" d="100"/>
          <a:sy n="75" d="100"/>
        </p:scale>
        <p:origin x="-2034" y="-35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8B6E813-288D-42D4-9E8A-9FE35AC665C1}" type="datetimeFigureOut">
              <a:rPr lang="es-ES" smtClean="0"/>
              <a:t>13/05/2014</a:t>
            </a:fld>
            <a:endParaRPr lang="es-ES"/>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S"/>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5D47F6B-3320-425E-9280-D4A7E9E532E6}" type="slidenum">
              <a:rPr lang="es-ES" smtClean="0"/>
              <a:t>‹Nº›</a:t>
            </a:fld>
            <a:endParaRPr lang="es-ES"/>
          </a:p>
        </p:txBody>
      </p:sp>
    </p:spTree>
    <p:extLst>
      <p:ext uri="{BB962C8B-B14F-4D97-AF65-F5344CB8AC3E}">
        <p14:creationId xmlns:p14="http://schemas.microsoft.com/office/powerpoint/2010/main" val="23109628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
          </a:p>
        </p:txBody>
      </p:sp>
      <p:sp>
        <p:nvSpPr>
          <p:cNvPr id="4" name="3 Marcador de número de diapositiva"/>
          <p:cNvSpPr>
            <a:spLocks noGrp="1"/>
          </p:cNvSpPr>
          <p:nvPr>
            <p:ph type="sldNum" sz="quarter" idx="10"/>
          </p:nvPr>
        </p:nvSpPr>
        <p:spPr/>
        <p:txBody>
          <a:bodyPr/>
          <a:lstStyle/>
          <a:p>
            <a:fld id="{25D47F6B-3320-425E-9280-D4A7E9E532E6}" type="slidenum">
              <a:rPr lang="es-ES" smtClean="0"/>
              <a:t>1</a:t>
            </a:fld>
            <a:endParaRPr lang="es-ES"/>
          </a:p>
        </p:txBody>
      </p:sp>
    </p:spTree>
    <p:extLst>
      <p:ext uri="{BB962C8B-B14F-4D97-AF65-F5344CB8AC3E}">
        <p14:creationId xmlns:p14="http://schemas.microsoft.com/office/powerpoint/2010/main" val="172952166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
          </a:p>
        </p:txBody>
      </p:sp>
      <p:sp>
        <p:nvSpPr>
          <p:cNvPr id="4" name="3 Marcador de número de diapositiva"/>
          <p:cNvSpPr>
            <a:spLocks noGrp="1"/>
          </p:cNvSpPr>
          <p:nvPr>
            <p:ph type="sldNum" sz="quarter" idx="10"/>
          </p:nvPr>
        </p:nvSpPr>
        <p:spPr/>
        <p:txBody>
          <a:bodyPr/>
          <a:lstStyle/>
          <a:p>
            <a:fld id="{25D47F6B-3320-425E-9280-D4A7E9E532E6}" type="slidenum">
              <a:rPr lang="es-ES" smtClean="0"/>
              <a:t>10</a:t>
            </a:fld>
            <a:endParaRPr lang="es-ES"/>
          </a:p>
        </p:txBody>
      </p:sp>
    </p:spTree>
    <p:extLst>
      <p:ext uri="{BB962C8B-B14F-4D97-AF65-F5344CB8AC3E}">
        <p14:creationId xmlns:p14="http://schemas.microsoft.com/office/powerpoint/2010/main" val="64029580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
          </a:p>
        </p:txBody>
      </p:sp>
      <p:sp>
        <p:nvSpPr>
          <p:cNvPr id="4" name="3 Marcador de número de diapositiva"/>
          <p:cNvSpPr>
            <a:spLocks noGrp="1"/>
          </p:cNvSpPr>
          <p:nvPr>
            <p:ph type="sldNum" sz="quarter" idx="10"/>
          </p:nvPr>
        </p:nvSpPr>
        <p:spPr/>
        <p:txBody>
          <a:bodyPr/>
          <a:lstStyle/>
          <a:p>
            <a:fld id="{25D47F6B-3320-425E-9280-D4A7E9E532E6}" type="slidenum">
              <a:rPr lang="es-ES" smtClean="0"/>
              <a:t>11</a:t>
            </a:fld>
            <a:endParaRPr lang="es-ES"/>
          </a:p>
        </p:txBody>
      </p:sp>
    </p:spTree>
    <p:extLst>
      <p:ext uri="{BB962C8B-B14F-4D97-AF65-F5344CB8AC3E}">
        <p14:creationId xmlns:p14="http://schemas.microsoft.com/office/powerpoint/2010/main" val="64029580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
          </a:p>
        </p:txBody>
      </p:sp>
      <p:sp>
        <p:nvSpPr>
          <p:cNvPr id="4" name="3 Marcador de número de diapositiva"/>
          <p:cNvSpPr>
            <a:spLocks noGrp="1"/>
          </p:cNvSpPr>
          <p:nvPr>
            <p:ph type="sldNum" sz="quarter" idx="10"/>
          </p:nvPr>
        </p:nvSpPr>
        <p:spPr/>
        <p:txBody>
          <a:bodyPr/>
          <a:lstStyle/>
          <a:p>
            <a:fld id="{25D47F6B-3320-425E-9280-D4A7E9E532E6}" type="slidenum">
              <a:rPr lang="es-ES" smtClean="0"/>
              <a:t>12</a:t>
            </a:fld>
            <a:endParaRPr lang="es-ES"/>
          </a:p>
        </p:txBody>
      </p:sp>
    </p:spTree>
    <p:extLst>
      <p:ext uri="{BB962C8B-B14F-4D97-AF65-F5344CB8AC3E}">
        <p14:creationId xmlns:p14="http://schemas.microsoft.com/office/powerpoint/2010/main" val="64029580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
          </a:p>
        </p:txBody>
      </p:sp>
      <p:sp>
        <p:nvSpPr>
          <p:cNvPr id="4" name="3 Marcador de número de diapositiva"/>
          <p:cNvSpPr>
            <a:spLocks noGrp="1"/>
          </p:cNvSpPr>
          <p:nvPr>
            <p:ph type="sldNum" sz="quarter" idx="10"/>
          </p:nvPr>
        </p:nvSpPr>
        <p:spPr/>
        <p:txBody>
          <a:bodyPr/>
          <a:lstStyle/>
          <a:p>
            <a:fld id="{25D47F6B-3320-425E-9280-D4A7E9E532E6}" type="slidenum">
              <a:rPr lang="es-ES" smtClean="0"/>
              <a:t>13</a:t>
            </a:fld>
            <a:endParaRPr lang="es-ES"/>
          </a:p>
        </p:txBody>
      </p:sp>
    </p:spTree>
    <p:extLst>
      <p:ext uri="{BB962C8B-B14F-4D97-AF65-F5344CB8AC3E}">
        <p14:creationId xmlns:p14="http://schemas.microsoft.com/office/powerpoint/2010/main" val="64029580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
          </a:p>
        </p:txBody>
      </p:sp>
      <p:sp>
        <p:nvSpPr>
          <p:cNvPr id="4" name="3 Marcador de número de diapositiva"/>
          <p:cNvSpPr>
            <a:spLocks noGrp="1"/>
          </p:cNvSpPr>
          <p:nvPr>
            <p:ph type="sldNum" sz="quarter" idx="10"/>
          </p:nvPr>
        </p:nvSpPr>
        <p:spPr/>
        <p:txBody>
          <a:bodyPr/>
          <a:lstStyle/>
          <a:p>
            <a:fld id="{25D47F6B-3320-425E-9280-D4A7E9E532E6}" type="slidenum">
              <a:rPr lang="es-ES" smtClean="0"/>
              <a:t>14</a:t>
            </a:fld>
            <a:endParaRPr lang="es-ES"/>
          </a:p>
        </p:txBody>
      </p:sp>
    </p:spTree>
    <p:extLst>
      <p:ext uri="{BB962C8B-B14F-4D97-AF65-F5344CB8AC3E}">
        <p14:creationId xmlns:p14="http://schemas.microsoft.com/office/powerpoint/2010/main" val="64029580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
          </a:p>
        </p:txBody>
      </p:sp>
      <p:sp>
        <p:nvSpPr>
          <p:cNvPr id="4" name="3 Marcador de número de diapositiva"/>
          <p:cNvSpPr>
            <a:spLocks noGrp="1"/>
          </p:cNvSpPr>
          <p:nvPr>
            <p:ph type="sldNum" sz="quarter" idx="10"/>
          </p:nvPr>
        </p:nvSpPr>
        <p:spPr/>
        <p:txBody>
          <a:bodyPr/>
          <a:lstStyle/>
          <a:p>
            <a:fld id="{25D47F6B-3320-425E-9280-D4A7E9E532E6}" type="slidenum">
              <a:rPr lang="es-ES" smtClean="0"/>
              <a:t>15</a:t>
            </a:fld>
            <a:endParaRPr lang="es-ES"/>
          </a:p>
        </p:txBody>
      </p:sp>
    </p:spTree>
    <p:extLst>
      <p:ext uri="{BB962C8B-B14F-4D97-AF65-F5344CB8AC3E}">
        <p14:creationId xmlns:p14="http://schemas.microsoft.com/office/powerpoint/2010/main" val="64029580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
          </a:p>
        </p:txBody>
      </p:sp>
      <p:sp>
        <p:nvSpPr>
          <p:cNvPr id="4" name="3 Marcador de número de diapositiva"/>
          <p:cNvSpPr>
            <a:spLocks noGrp="1"/>
          </p:cNvSpPr>
          <p:nvPr>
            <p:ph type="sldNum" sz="quarter" idx="10"/>
          </p:nvPr>
        </p:nvSpPr>
        <p:spPr/>
        <p:txBody>
          <a:bodyPr/>
          <a:lstStyle/>
          <a:p>
            <a:fld id="{25D47F6B-3320-425E-9280-D4A7E9E532E6}" type="slidenum">
              <a:rPr lang="es-ES" smtClean="0"/>
              <a:t>16</a:t>
            </a:fld>
            <a:endParaRPr lang="es-ES"/>
          </a:p>
        </p:txBody>
      </p:sp>
    </p:spTree>
    <p:extLst>
      <p:ext uri="{BB962C8B-B14F-4D97-AF65-F5344CB8AC3E}">
        <p14:creationId xmlns:p14="http://schemas.microsoft.com/office/powerpoint/2010/main" val="64029580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
          </a:p>
        </p:txBody>
      </p:sp>
      <p:sp>
        <p:nvSpPr>
          <p:cNvPr id="4" name="3 Marcador de número de diapositiva"/>
          <p:cNvSpPr>
            <a:spLocks noGrp="1"/>
          </p:cNvSpPr>
          <p:nvPr>
            <p:ph type="sldNum" sz="quarter" idx="10"/>
          </p:nvPr>
        </p:nvSpPr>
        <p:spPr/>
        <p:txBody>
          <a:bodyPr/>
          <a:lstStyle/>
          <a:p>
            <a:fld id="{25D47F6B-3320-425E-9280-D4A7E9E532E6}" type="slidenum">
              <a:rPr lang="es-ES" smtClean="0"/>
              <a:t>17</a:t>
            </a:fld>
            <a:endParaRPr lang="es-ES"/>
          </a:p>
        </p:txBody>
      </p:sp>
    </p:spTree>
    <p:extLst>
      <p:ext uri="{BB962C8B-B14F-4D97-AF65-F5344CB8AC3E}">
        <p14:creationId xmlns:p14="http://schemas.microsoft.com/office/powerpoint/2010/main" val="64029580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
          </a:p>
        </p:txBody>
      </p:sp>
      <p:sp>
        <p:nvSpPr>
          <p:cNvPr id="4" name="3 Marcador de número de diapositiva"/>
          <p:cNvSpPr>
            <a:spLocks noGrp="1"/>
          </p:cNvSpPr>
          <p:nvPr>
            <p:ph type="sldNum" sz="quarter" idx="10"/>
          </p:nvPr>
        </p:nvSpPr>
        <p:spPr/>
        <p:txBody>
          <a:bodyPr/>
          <a:lstStyle/>
          <a:p>
            <a:fld id="{25D47F6B-3320-425E-9280-D4A7E9E532E6}" type="slidenum">
              <a:rPr lang="es-ES" smtClean="0"/>
              <a:t>18</a:t>
            </a:fld>
            <a:endParaRPr lang="es-ES"/>
          </a:p>
        </p:txBody>
      </p:sp>
    </p:spTree>
    <p:extLst>
      <p:ext uri="{BB962C8B-B14F-4D97-AF65-F5344CB8AC3E}">
        <p14:creationId xmlns:p14="http://schemas.microsoft.com/office/powerpoint/2010/main" val="64029580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
          </a:p>
        </p:txBody>
      </p:sp>
      <p:sp>
        <p:nvSpPr>
          <p:cNvPr id="4" name="3 Marcador de número de diapositiva"/>
          <p:cNvSpPr>
            <a:spLocks noGrp="1"/>
          </p:cNvSpPr>
          <p:nvPr>
            <p:ph type="sldNum" sz="quarter" idx="10"/>
          </p:nvPr>
        </p:nvSpPr>
        <p:spPr/>
        <p:txBody>
          <a:bodyPr/>
          <a:lstStyle/>
          <a:p>
            <a:fld id="{25D47F6B-3320-425E-9280-D4A7E9E532E6}" type="slidenum">
              <a:rPr lang="es-ES" smtClean="0"/>
              <a:t>19</a:t>
            </a:fld>
            <a:endParaRPr lang="es-ES"/>
          </a:p>
        </p:txBody>
      </p:sp>
    </p:spTree>
    <p:extLst>
      <p:ext uri="{BB962C8B-B14F-4D97-AF65-F5344CB8AC3E}">
        <p14:creationId xmlns:p14="http://schemas.microsoft.com/office/powerpoint/2010/main" val="6402958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
          </a:p>
        </p:txBody>
      </p:sp>
      <p:sp>
        <p:nvSpPr>
          <p:cNvPr id="4" name="3 Marcador de número de diapositiva"/>
          <p:cNvSpPr>
            <a:spLocks noGrp="1"/>
          </p:cNvSpPr>
          <p:nvPr>
            <p:ph type="sldNum" sz="quarter" idx="10"/>
          </p:nvPr>
        </p:nvSpPr>
        <p:spPr/>
        <p:txBody>
          <a:bodyPr/>
          <a:lstStyle/>
          <a:p>
            <a:fld id="{25D47F6B-3320-425E-9280-D4A7E9E532E6}" type="slidenum">
              <a:rPr lang="es-ES" smtClean="0"/>
              <a:t>2</a:t>
            </a:fld>
            <a:endParaRPr lang="es-ES"/>
          </a:p>
        </p:txBody>
      </p:sp>
    </p:spTree>
    <p:extLst>
      <p:ext uri="{BB962C8B-B14F-4D97-AF65-F5344CB8AC3E}">
        <p14:creationId xmlns:p14="http://schemas.microsoft.com/office/powerpoint/2010/main" val="64029580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
          </a:p>
        </p:txBody>
      </p:sp>
      <p:sp>
        <p:nvSpPr>
          <p:cNvPr id="4" name="3 Marcador de número de diapositiva"/>
          <p:cNvSpPr>
            <a:spLocks noGrp="1"/>
          </p:cNvSpPr>
          <p:nvPr>
            <p:ph type="sldNum" sz="quarter" idx="10"/>
          </p:nvPr>
        </p:nvSpPr>
        <p:spPr/>
        <p:txBody>
          <a:bodyPr/>
          <a:lstStyle/>
          <a:p>
            <a:fld id="{25D47F6B-3320-425E-9280-D4A7E9E532E6}" type="slidenum">
              <a:rPr lang="es-ES" smtClean="0"/>
              <a:t>20</a:t>
            </a:fld>
            <a:endParaRPr lang="es-ES"/>
          </a:p>
        </p:txBody>
      </p:sp>
    </p:spTree>
    <p:extLst>
      <p:ext uri="{BB962C8B-B14F-4D97-AF65-F5344CB8AC3E}">
        <p14:creationId xmlns:p14="http://schemas.microsoft.com/office/powerpoint/2010/main" val="64029580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
          </a:p>
        </p:txBody>
      </p:sp>
      <p:sp>
        <p:nvSpPr>
          <p:cNvPr id="4" name="3 Marcador de número de diapositiva"/>
          <p:cNvSpPr>
            <a:spLocks noGrp="1"/>
          </p:cNvSpPr>
          <p:nvPr>
            <p:ph type="sldNum" sz="quarter" idx="10"/>
          </p:nvPr>
        </p:nvSpPr>
        <p:spPr/>
        <p:txBody>
          <a:bodyPr/>
          <a:lstStyle/>
          <a:p>
            <a:fld id="{25D47F6B-3320-425E-9280-D4A7E9E532E6}" type="slidenum">
              <a:rPr lang="es-ES" smtClean="0"/>
              <a:t>21</a:t>
            </a:fld>
            <a:endParaRPr lang="es-ES"/>
          </a:p>
        </p:txBody>
      </p:sp>
    </p:spTree>
    <p:extLst>
      <p:ext uri="{BB962C8B-B14F-4D97-AF65-F5344CB8AC3E}">
        <p14:creationId xmlns:p14="http://schemas.microsoft.com/office/powerpoint/2010/main" val="64029580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
          </a:p>
        </p:txBody>
      </p:sp>
      <p:sp>
        <p:nvSpPr>
          <p:cNvPr id="4" name="3 Marcador de número de diapositiva"/>
          <p:cNvSpPr>
            <a:spLocks noGrp="1"/>
          </p:cNvSpPr>
          <p:nvPr>
            <p:ph type="sldNum" sz="quarter" idx="10"/>
          </p:nvPr>
        </p:nvSpPr>
        <p:spPr/>
        <p:txBody>
          <a:bodyPr/>
          <a:lstStyle/>
          <a:p>
            <a:fld id="{25D47F6B-3320-425E-9280-D4A7E9E532E6}" type="slidenum">
              <a:rPr lang="es-ES" smtClean="0"/>
              <a:t>22</a:t>
            </a:fld>
            <a:endParaRPr lang="es-ES"/>
          </a:p>
        </p:txBody>
      </p:sp>
    </p:spTree>
    <p:extLst>
      <p:ext uri="{BB962C8B-B14F-4D97-AF65-F5344CB8AC3E}">
        <p14:creationId xmlns:p14="http://schemas.microsoft.com/office/powerpoint/2010/main" val="64029580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
          </a:p>
        </p:txBody>
      </p:sp>
      <p:sp>
        <p:nvSpPr>
          <p:cNvPr id="4" name="3 Marcador de número de diapositiva"/>
          <p:cNvSpPr>
            <a:spLocks noGrp="1"/>
          </p:cNvSpPr>
          <p:nvPr>
            <p:ph type="sldNum" sz="quarter" idx="10"/>
          </p:nvPr>
        </p:nvSpPr>
        <p:spPr/>
        <p:txBody>
          <a:bodyPr/>
          <a:lstStyle/>
          <a:p>
            <a:fld id="{25D47F6B-3320-425E-9280-D4A7E9E532E6}" type="slidenum">
              <a:rPr lang="es-ES" smtClean="0"/>
              <a:t>23</a:t>
            </a:fld>
            <a:endParaRPr lang="es-ES"/>
          </a:p>
        </p:txBody>
      </p:sp>
    </p:spTree>
    <p:extLst>
      <p:ext uri="{BB962C8B-B14F-4D97-AF65-F5344CB8AC3E}">
        <p14:creationId xmlns:p14="http://schemas.microsoft.com/office/powerpoint/2010/main" val="64029580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
          </a:p>
        </p:txBody>
      </p:sp>
      <p:sp>
        <p:nvSpPr>
          <p:cNvPr id="4" name="3 Marcador de número de diapositiva"/>
          <p:cNvSpPr>
            <a:spLocks noGrp="1"/>
          </p:cNvSpPr>
          <p:nvPr>
            <p:ph type="sldNum" sz="quarter" idx="10"/>
          </p:nvPr>
        </p:nvSpPr>
        <p:spPr/>
        <p:txBody>
          <a:bodyPr/>
          <a:lstStyle/>
          <a:p>
            <a:fld id="{25D47F6B-3320-425E-9280-D4A7E9E532E6}" type="slidenum">
              <a:rPr lang="es-ES" smtClean="0"/>
              <a:t>24</a:t>
            </a:fld>
            <a:endParaRPr lang="es-ES"/>
          </a:p>
        </p:txBody>
      </p:sp>
    </p:spTree>
    <p:extLst>
      <p:ext uri="{BB962C8B-B14F-4D97-AF65-F5344CB8AC3E}">
        <p14:creationId xmlns:p14="http://schemas.microsoft.com/office/powerpoint/2010/main" val="64029580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
          </a:p>
        </p:txBody>
      </p:sp>
      <p:sp>
        <p:nvSpPr>
          <p:cNvPr id="4" name="3 Marcador de número de diapositiva"/>
          <p:cNvSpPr>
            <a:spLocks noGrp="1"/>
          </p:cNvSpPr>
          <p:nvPr>
            <p:ph type="sldNum" sz="quarter" idx="10"/>
          </p:nvPr>
        </p:nvSpPr>
        <p:spPr/>
        <p:txBody>
          <a:bodyPr/>
          <a:lstStyle/>
          <a:p>
            <a:fld id="{25D47F6B-3320-425E-9280-D4A7E9E532E6}" type="slidenum">
              <a:rPr lang="es-ES" smtClean="0"/>
              <a:t>25</a:t>
            </a:fld>
            <a:endParaRPr lang="es-ES"/>
          </a:p>
        </p:txBody>
      </p:sp>
    </p:spTree>
    <p:extLst>
      <p:ext uri="{BB962C8B-B14F-4D97-AF65-F5344CB8AC3E}">
        <p14:creationId xmlns:p14="http://schemas.microsoft.com/office/powerpoint/2010/main" val="64029580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
          </a:p>
        </p:txBody>
      </p:sp>
      <p:sp>
        <p:nvSpPr>
          <p:cNvPr id="4" name="3 Marcador de número de diapositiva"/>
          <p:cNvSpPr>
            <a:spLocks noGrp="1"/>
          </p:cNvSpPr>
          <p:nvPr>
            <p:ph type="sldNum" sz="quarter" idx="10"/>
          </p:nvPr>
        </p:nvSpPr>
        <p:spPr/>
        <p:txBody>
          <a:bodyPr/>
          <a:lstStyle/>
          <a:p>
            <a:fld id="{25D47F6B-3320-425E-9280-D4A7E9E532E6}" type="slidenum">
              <a:rPr lang="es-ES" smtClean="0"/>
              <a:t>26</a:t>
            </a:fld>
            <a:endParaRPr lang="es-ES"/>
          </a:p>
        </p:txBody>
      </p:sp>
    </p:spTree>
    <p:extLst>
      <p:ext uri="{BB962C8B-B14F-4D97-AF65-F5344CB8AC3E}">
        <p14:creationId xmlns:p14="http://schemas.microsoft.com/office/powerpoint/2010/main" val="64029580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
          </a:p>
        </p:txBody>
      </p:sp>
      <p:sp>
        <p:nvSpPr>
          <p:cNvPr id="4" name="3 Marcador de número de diapositiva"/>
          <p:cNvSpPr>
            <a:spLocks noGrp="1"/>
          </p:cNvSpPr>
          <p:nvPr>
            <p:ph type="sldNum" sz="quarter" idx="10"/>
          </p:nvPr>
        </p:nvSpPr>
        <p:spPr/>
        <p:txBody>
          <a:bodyPr/>
          <a:lstStyle/>
          <a:p>
            <a:fld id="{25D47F6B-3320-425E-9280-D4A7E9E532E6}" type="slidenum">
              <a:rPr lang="es-ES" smtClean="0"/>
              <a:t>27</a:t>
            </a:fld>
            <a:endParaRPr lang="es-ES"/>
          </a:p>
        </p:txBody>
      </p:sp>
    </p:spTree>
    <p:extLst>
      <p:ext uri="{BB962C8B-B14F-4D97-AF65-F5344CB8AC3E}">
        <p14:creationId xmlns:p14="http://schemas.microsoft.com/office/powerpoint/2010/main" val="64029580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
          </a:p>
        </p:txBody>
      </p:sp>
      <p:sp>
        <p:nvSpPr>
          <p:cNvPr id="4" name="3 Marcador de número de diapositiva"/>
          <p:cNvSpPr>
            <a:spLocks noGrp="1"/>
          </p:cNvSpPr>
          <p:nvPr>
            <p:ph type="sldNum" sz="quarter" idx="10"/>
          </p:nvPr>
        </p:nvSpPr>
        <p:spPr/>
        <p:txBody>
          <a:bodyPr/>
          <a:lstStyle/>
          <a:p>
            <a:fld id="{25D47F6B-3320-425E-9280-D4A7E9E532E6}" type="slidenum">
              <a:rPr lang="es-ES" smtClean="0"/>
              <a:t>28</a:t>
            </a:fld>
            <a:endParaRPr lang="es-ES"/>
          </a:p>
        </p:txBody>
      </p:sp>
    </p:spTree>
    <p:extLst>
      <p:ext uri="{BB962C8B-B14F-4D97-AF65-F5344CB8AC3E}">
        <p14:creationId xmlns:p14="http://schemas.microsoft.com/office/powerpoint/2010/main" val="64029580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
          </a:p>
        </p:txBody>
      </p:sp>
      <p:sp>
        <p:nvSpPr>
          <p:cNvPr id="4" name="3 Marcador de número de diapositiva"/>
          <p:cNvSpPr>
            <a:spLocks noGrp="1"/>
          </p:cNvSpPr>
          <p:nvPr>
            <p:ph type="sldNum" sz="quarter" idx="10"/>
          </p:nvPr>
        </p:nvSpPr>
        <p:spPr/>
        <p:txBody>
          <a:bodyPr/>
          <a:lstStyle/>
          <a:p>
            <a:fld id="{25D47F6B-3320-425E-9280-D4A7E9E532E6}" type="slidenum">
              <a:rPr lang="es-ES" smtClean="0"/>
              <a:t>29</a:t>
            </a:fld>
            <a:endParaRPr lang="es-ES"/>
          </a:p>
        </p:txBody>
      </p:sp>
    </p:spTree>
    <p:extLst>
      <p:ext uri="{BB962C8B-B14F-4D97-AF65-F5344CB8AC3E}">
        <p14:creationId xmlns:p14="http://schemas.microsoft.com/office/powerpoint/2010/main" val="6402958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
          </a:p>
        </p:txBody>
      </p:sp>
      <p:sp>
        <p:nvSpPr>
          <p:cNvPr id="4" name="3 Marcador de número de diapositiva"/>
          <p:cNvSpPr>
            <a:spLocks noGrp="1"/>
          </p:cNvSpPr>
          <p:nvPr>
            <p:ph type="sldNum" sz="quarter" idx="10"/>
          </p:nvPr>
        </p:nvSpPr>
        <p:spPr/>
        <p:txBody>
          <a:bodyPr/>
          <a:lstStyle/>
          <a:p>
            <a:fld id="{25D47F6B-3320-425E-9280-D4A7E9E532E6}" type="slidenum">
              <a:rPr lang="es-ES" smtClean="0"/>
              <a:t>3</a:t>
            </a:fld>
            <a:endParaRPr lang="es-ES"/>
          </a:p>
        </p:txBody>
      </p:sp>
    </p:spTree>
    <p:extLst>
      <p:ext uri="{BB962C8B-B14F-4D97-AF65-F5344CB8AC3E}">
        <p14:creationId xmlns:p14="http://schemas.microsoft.com/office/powerpoint/2010/main" val="64029580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
          </a:p>
        </p:txBody>
      </p:sp>
      <p:sp>
        <p:nvSpPr>
          <p:cNvPr id="4" name="3 Marcador de número de diapositiva"/>
          <p:cNvSpPr>
            <a:spLocks noGrp="1"/>
          </p:cNvSpPr>
          <p:nvPr>
            <p:ph type="sldNum" sz="quarter" idx="10"/>
          </p:nvPr>
        </p:nvSpPr>
        <p:spPr/>
        <p:txBody>
          <a:bodyPr/>
          <a:lstStyle/>
          <a:p>
            <a:fld id="{25D47F6B-3320-425E-9280-D4A7E9E532E6}" type="slidenum">
              <a:rPr lang="es-ES" smtClean="0"/>
              <a:t>30</a:t>
            </a:fld>
            <a:endParaRPr lang="es-ES"/>
          </a:p>
        </p:txBody>
      </p:sp>
    </p:spTree>
    <p:extLst>
      <p:ext uri="{BB962C8B-B14F-4D97-AF65-F5344CB8AC3E}">
        <p14:creationId xmlns:p14="http://schemas.microsoft.com/office/powerpoint/2010/main" val="64029580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
          </a:p>
        </p:txBody>
      </p:sp>
      <p:sp>
        <p:nvSpPr>
          <p:cNvPr id="4" name="3 Marcador de número de diapositiva"/>
          <p:cNvSpPr>
            <a:spLocks noGrp="1"/>
          </p:cNvSpPr>
          <p:nvPr>
            <p:ph type="sldNum" sz="quarter" idx="10"/>
          </p:nvPr>
        </p:nvSpPr>
        <p:spPr/>
        <p:txBody>
          <a:bodyPr/>
          <a:lstStyle/>
          <a:p>
            <a:fld id="{25D47F6B-3320-425E-9280-D4A7E9E532E6}" type="slidenum">
              <a:rPr lang="es-ES" smtClean="0"/>
              <a:t>31</a:t>
            </a:fld>
            <a:endParaRPr lang="es-ES"/>
          </a:p>
        </p:txBody>
      </p:sp>
    </p:spTree>
    <p:extLst>
      <p:ext uri="{BB962C8B-B14F-4D97-AF65-F5344CB8AC3E}">
        <p14:creationId xmlns:p14="http://schemas.microsoft.com/office/powerpoint/2010/main" val="64029580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
          </a:p>
        </p:txBody>
      </p:sp>
      <p:sp>
        <p:nvSpPr>
          <p:cNvPr id="4" name="3 Marcador de número de diapositiva"/>
          <p:cNvSpPr>
            <a:spLocks noGrp="1"/>
          </p:cNvSpPr>
          <p:nvPr>
            <p:ph type="sldNum" sz="quarter" idx="10"/>
          </p:nvPr>
        </p:nvSpPr>
        <p:spPr/>
        <p:txBody>
          <a:bodyPr/>
          <a:lstStyle/>
          <a:p>
            <a:fld id="{25D47F6B-3320-425E-9280-D4A7E9E532E6}" type="slidenum">
              <a:rPr lang="es-ES" smtClean="0"/>
              <a:t>32</a:t>
            </a:fld>
            <a:endParaRPr lang="es-ES"/>
          </a:p>
        </p:txBody>
      </p:sp>
    </p:spTree>
    <p:extLst>
      <p:ext uri="{BB962C8B-B14F-4D97-AF65-F5344CB8AC3E}">
        <p14:creationId xmlns:p14="http://schemas.microsoft.com/office/powerpoint/2010/main" val="64029580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
          </a:p>
        </p:txBody>
      </p:sp>
      <p:sp>
        <p:nvSpPr>
          <p:cNvPr id="4" name="3 Marcador de número de diapositiva"/>
          <p:cNvSpPr>
            <a:spLocks noGrp="1"/>
          </p:cNvSpPr>
          <p:nvPr>
            <p:ph type="sldNum" sz="quarter" idx="10"/>
          </p:nvPr>
        </p:nvSpPr>
        <p:spPr/>
        <p:txBody>
          <a:bodyPr/>
          <a:lstStyle/>
          <a:p>
            <a:fld id="{25D47F6B-3320-425E-9280-D4A7E9E532E6}" type="slidenum">
              <a:rPr lang="es-ES" smtClean="0"/>
              <a:t>33</a:t>
            </a:fld>
            <a:endParaRPr lang="es-ES"/>
          </a:p>
        </p:txBody>
      </p:sp>
    </p:spTree>
    <p:extLst>
      <p:ext uri="{BB962C8B-B14F-4D97-AF65-F5344CB8AC3E}">
        <p14:creationId xmlns:p14="http://schemas.microsoft.com/office/powerpoint/2010/main" val="640295801"/>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
          </a:p>
        </p:txBody>
      </p:sp>
      <p:sp>
        <p:nvSpPr>
          <p:cNvPr id="4" name="3 Marcador de número de diapositiva"/>
          <p:cNvSpPr>
            <a:spLocks noGrp="1"/>
          </p:cNvSpPr>
          <p:nvPr>
            <p:ph type="sldNum" sz="quarter" idx="10"/>
          </p:nvPr>
        </p:nvSpPr>
        <p:spPr/>
        <p:txBody>
          <a:bodyPr/>
          <a:lstStyle/>
          <a:p>
            <a:fld id="{25D47F6B-3320-425E-9280-D4A7E9E532E6}" type="slidenum">
              <a:rPr lang="es-ES" smtClean="0"/>
              <a:t>34</a:t>
            </a:fld>
            <a:endParaRPr lang="es-ES"/>
          </a:p>
        </p:txBody>
      </p:sp>
    </p:spTree>
    <p:extLst>
      <p:ext uri="{BB962C8B-B14F-4D97-AF65-F5344CB8AC3E}">
        <p14:creationId xmlns:p14="http://schemas.microsoft.com/office/powerpoint/2010/main" val="640295801"/>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
          </a:p>
        </p:txBody>
      </p:sp>
      <p:sp>
        <p:nvSpPr>
          <p:cNvPr id="4" name="3 Marcador de número de diapositiva"/>
          <p:cNvSpPr>
            <a:spLocks noGrp="1"/>
          </p:cNvSpPr>
          <p:nvPr>
            <p:ph type="sldNum" sz="quarter" idx="10"/>
          </p:nvPr>
        </p:nvSpPr>
        <p:spPr/>
        <p:txBody>
          <a:bodyPr/>
          <a:lstStyle/>
          <a:p>
            <a:fld id="{25D47F6B-3320-425E-9280-D4A7E9E532E6}" type="slidenum">
              <a:rPr lang="es-ES" smtClean="0"/>
              <a:t>35</a:t>
            </a:fld>
            <a:endParaRPr lang="es-ES"/>
          </a:p>
        </p:txBody>
      </p:sp>
    </p:spTree>
    <p:extLst>
      <p:ext uri="{BB962C8B-B14F-4D97-AF65-F5344CB8AC3E}">
        <p14:creationId xmlns:p14="http://schemas.microsoft.com/office/powerpoint/2010/main" val="640295801"/>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
          </a:p>
        </p:txBody>
      </p:sp>
      <p:sp>
        <p:nvSpPr>
          <p:cNvPr id="4" name="3 Marcador de número de diapositiva"/>
          <p:cNvSpPr>
            <a:spLocks noGrp="1"/>
          </p:cNvSpPr>
          <p:nvPr>
            <p:ph type="sldNum" sz="quarter" idx="10"/>
          </p:nvPr>
        </p:nvSpPr>
        <p:spPr/>
        <p:txBody>
          <a:bodyPr/>
          <a:lstStyle/>
          <a:p>
            <a:fld id="{25D47F6B-3320-425E-9280-D4A7E9E532E6}" type="slidenum">
              <a:rPr lang="es-ES" smtClean="0"/>
              <a:t>36</a:t>
            </a:fld>
            <a:endParaRPr lang="es-ES"/>
          </a:p>
        </p:txBody>
      </p:sp>
    </p:spTree>
    <p:extLst>
      <p:ext uri="{BB962C8B-B14F-4D97-AF65-F5344CB8AC3E}">
        <p14:creationId xmlns:p14="http://schemas.microsoft.com/office/powerpoint/2010/main" val="6402958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
          </a:p>
        </p:txBody>
      </p:sp>
      <p:sp>
        <p:nvSpPr>
          <p:cNvPr id="4" name="3 Marcador de número de diapositiva"/>
          <p:cNvSpPr>
            <a:spLocks noGrp="1"/>
          </p:cNvSpPr>
          <p:nvPr>
            <p:ph type="sldNum" sz="quarter" idx="10"/>
          </p:nvPr>
        </p:nvSpPr>
        <p:spPr/>
        <p:txBody>
          <a:bodyPr/>
          <a:lstStyle/>
          <a:p>
            <a:fld id="{25D47F6B-3320-425E-9280-D4A7E9E532E6}" type="slidenum">
              <a:rPr lang="es-ES" smtClean="0"/>
              <a:t>4</a:t>
            </a:fld>
            <a:endParaRPr lang="es-ES"/>
          </a:p>
        </p:txBody>
      </p:sp>
    </p:spTree>
    <p:extLst>
      <p:ext uri="{BB962C8B-B14F-4D97-AF65-F5344CB8AC3E}">
        <p14:creationId xmlns:p14="http://schemas.microsoft.com/office/powerpoint/2010/main" val="6402958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
          </a:p>
        </p:txBody>
      </p:sp>
      <p:sp>
        <p:nvSpPr>
          <p:cNvPr id="4" name="3 Marcador de número de diapositiva"/>
          <p:cNvSpPr>
            <a:spLocks noGrp="1"/>
          </p:cNvSpPr>
          <p:nvPr>
            <p:ph type="sldNum" sz="quarter" idx="10"/>
          </p:nvPr>
        </p:nvSpPr>
        <p:spPr/>
        <p:txBody>
          <a:bodyPr/>
          <a:lstStyle/>
          <a:p>
            <a:fld id="{25D47F6B-3320-425E-9280-D4A7E9E532E6}" type="slidenum">
              <a:rPr lang="es-ES" smtClean="0"/>
              <a:t>5</a:t>
            </a:fld>
            <a:endParaRPr lang="es-ES"/>
          </a:p>
        </p:txBody>
      </p:sp>
    </p:spTree>
    <p:extLst>
      <p:ext uri="{BB962C8B-B14F-4D97-AF65-F5344CB8AC3E}">
        <p14:creationId xmlns:p14="http://schemas.microsoft.com/office/powerpoint/2010/main" val="6402958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
          </a:p>
        </p:txBody>
      </p:sp>
      <p:sp>
        <p:nvSpPr>
          <p:cNvPr id="4" name="3 Marcador de número de diapositiva"/>
          <p:cNvSpPr>
            <a:spLocks noGrp="1"/>
          </p:cNvSpPr>
          <p:nvPr>
            <p:ph type="sldNum" sz="quarter" idx="10"/>
          </p:nvPr>
        </p:nvSpPr>
        <p:spPr/>
        <p:txBody>
          <a:bodyPr/>
          <a:lstStyle/>
          <a:p>
            <a:fld id="{25D47F6B-3320-425E-9280-D4A7E9E532E6}" type="slidenum">
              <a:rPr lang="es-ES" smtClean="0"/>
              <a:t>6</a:t>
            </a:fld>
            <a:endParaRPr lang="es-ES"/>
          </a:p>
        </p:txBody>
      </p:sp>
    </p:spTree>
    <p:extLst>
      <p:ext uri="{BB962C8B-B14F-4D97-AF65-F5344CB8AC3E}">
        <p14:creationId xmlns:p14="http://schemas.microsoft.com/office/powerpoint/2010/main" val="64029580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
          </a:p>
        </p:txBody>
      </p:sp>
      <p:sp>
        <p:nvSpPr>
          <p:cNvPr id="4" name="3 Marcador de número de diapositiva"/>
          <p:cNvSpPr>
            <a:spLocks noGrp="1"/>
          </p:cNvSpPr>
          <p:nvPr>
            <p:ph type="sldNum" sz="quarter" idx="10"/>
          </p:nvPr>
        </p:nvSpPr>
        <p:spPr/>
        <p:txBody>
          <a:bodyPr/>
          <a:lstStyle/>
          <a:p>
            <a:fld id="{25D47F6B-3320-425E-9280-D4A7E9E532E6}" type="slidenum">
              <a:rPr lang="es-ES" smtClean="0"/>
              <a:t>7</a:t>
            </a:fld>
            <a:endParaRPr lang="es-ES"/>
          </a:p>
        </p:txBody>
      </p:sp>
    </p:spTree>
    <p:extLst>
      <p:ext uri="{BB962C8B-B14F-4D97-AF65-F5344CB8AC3E}">
        <p14:creationId xmlns:p14="http://schemas.microsoft.com/office/powerpoint/2010/main" val="64029580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
          </a:p>
        </p:txBody>
      </p:sp>
      <p:sp>
        <p:nvSpPr>
          <p:cNvPr id="4" name="3 Marcador de número de diapositiva"/>
          <p:cNvSpPr>
            <a:spLocks noGrp="1"/>
          </p:cNvSpPr>
          <p:nvPr>
            <p:ph type="sldNum" sz="quarter" idx="10"/>
          </p:nvPr>
        </p:nvSpPr>
        <p:spPr/>
        <p:txBody>
          <a:bodyPr/>
          <a:lstStyle/>
          <a:p>
            <a:fld id="{25D47F6B-3320-425E-9280-D4A7E9E532E6}" type="slidenum">
              <a:rPr lang="es-ES" smtClean="0"/>
              <a:t>8</a:t>
            </a:fld>
            <a:endParaRPr lang="es-ES"/>
          </a:p>
        </p:txBody>
      </p:sp>
    </p:spTree>
    <p:extLst>
      <p:ext uri="{BB962C8B-B14F-4D97-AF65-F5344CB8AC3E}">
        <p14:creationId xmlns:p14="http://schemas.microsoft.com/office/powerpoint/2010/main" val="64029580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
          </a:p>
        </p:txBody>
      </p:sp>
      <p:sp>
        <p:nvSpPr>
          <p:cNvPr id="4" name="3 Marcador de número de diapositiva"/>
          <p:cNvSpPr>
            <a:spLocks noGrp="1"/>
          </p:cNvSpPr>
          <p:nvPr>
            <p:ph type="sldNum" sz="quarter" idx="10"/>
          </p:nvPr>
        </p:nvSpPr>
        <p:spPr/>
        <p:txBody>
          <a:bodyPr/>
          <a:lstStyle/>
          <a:p>
            <a:fld id="{25D47F6B-3320-425E-9280-D4A7E9E532E6}" type="slidenum">
              <a:rPr lang="es-ES" smtClean="0"/>
              <a:t>9</a:t>
            </a:fld>
            <a:endParaRPr lang="es-ES"/>
          </a:p>
        </p:txBody>
      </p:sp>
    </p:spTree>
    <p:extLst>
      <p:ext uri="{BB962C8B-B14F-4D97-AF65-F5344CB8AC3E}">
        <p14:creationId xmlns:p14="http://schemas.microsoft.com/office/powerpoint/2010/main" val="64029580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Master" Target="../slideMasters/slideMaster1.xml"/><Relationship Id="rId1" Type="http://schemas.openxmlformats.org/officeDocument/2006/relationships/vmlDrawing" Target="../drawings/vmlDrawing1.vml"/><Relationship Id="rId6" Type="http://schemas.openxmlformats.org/officeDocument/2006/relationships/image" Target="../media/image5.jpeg"/><Relationship Id="rId5" Type="http://schemas.openxmlformats.org/officeDocument/2006/relationships/image" Target="../media/image4.png"/><Relationship Id="rId4" Type="http://schemas.openxmlformats.org/officeDocument/2006/relationships/image" Target="../media/image3.emf"/></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aphicFrame>
        <p:nvGraphicFramePr>
          <p:cNvPr id="17454" name="Object 46"/>
          <p:cNvGraphicFramePr>
            <a:graphicFrameLocks noChangeAspect="1"/>
          </p:cNvGraphicFramePr>
          <p:nvPr/>
        </p:nvGraphicFramePr>
        <p:xfrm>
          <a:off x="0" y="981075"/>
          <a:ext cx="9144000" cy="5616575"/>
        </p:xfrm>
        <a:graphic>
          <a:graphicData uri="http://schemas.openxmlformats.org/presentationml/2006/ole">
            <mc:AlternateContent xmlns:mc="http://schemas.openxmlformats.org/markup-compatibility/2006">
              <mc:Choice xmlns:v="urn:schemas-microsoft-com:vml" Requires="v">
                <p:oleObj spid="_x0000_s17726" name="CorelDRAW" r:id="rId3" imgW="9151920" imgH="5621400" progId="CorelDraw.Graphic.12">
                  <p:embed/>
                </p:oleObj>
              </mc:Choice>
              <mc:Fallback>
                <p:oleObj name="CorelDRAW" r:id="rId3" imgW="9151920" imgH="5621400" progId="CorelDraw.Graphic.12">
                  <p:embed/>
                  <p:pic>
                    <p:nvPicPr>
                      <p:cNvPr id="0" name="Picture 4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981075"/>
                        <a:ext cx="9144000" cy="5616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7432" name="Rectangle 24"/>
          <p:cNvSpPr>
            <a:spLocks noChangeArrowheads="1"/>
          </p:cNvSpPr>
          <p:nvPr userDrawn="1"/>
        </p:nvSpPr>
        <p:spPr bwMode="auto">
          <a:xfrm>
            <a:off x="457200" y="6245225"/>
            <a:ext cx="2133600" cy="476250"/>
          </a:xfrm>
          <a:prstGeom prst="rect">
            <a:avLst/>
          </a:prstGeom>
          <a:noFill/>
          <a:ln w="9525">
            <a:noFill/>
            <a:miter lim="800000"/>
            <a:headEnd/>
            <a:tailEnd/>
          </a:ln>
          <a:effectLst/>
        </p:spPr>
        <p:txBody>
          <a:bodyPr/>
          <a:lstStyle/>
          <a:p>
            <a:endParaRPr lang="es-ES" sz="1400"/>
          </a:p>
        </p:txBody>
      </p:sp>
      <p:sp>
        <p:nvSpPr>
          <p:cNvPr id="17433" name="Rectangle 25"/>
          <p:cNvSpPr>
            <a:spLocks noChangeArrowheads="1"/>
          </p:cNvSpPr>
          <p:nvPr userDrawn="1"/>
        </p:nvSpPr>
        <p:spPr bwMode="auto">
          <a:xfrm>
            <a:off x="3124200" y="6245225"/>
            <a:ext cx="2895600" cy="476250"/>
          </a:xfrm>
          <a:prstGeom prst="rect">
            <a:avLst/>
          </a:prstGeom>
          <a:noFill/>
          <a:ln w="9525">
            <a:noFill/>
            <a:miter lim="800000"/>
            <a:headEnd/>
            <a:tailEnd/>
          </a:ln>
          <a:effectLst/>
        </p:spPr>
        <p:txBody>
          <a:bodyPr/>
          <a:lstStyle/>
          <a:p>
            <a:pPr algn="ctr"/>
            <a:endParaRPr lang="es-ES" sz="1400"/>
          </a:p>
        </p:txBody>
      </p:sp>
      <p:sp>
        <p:nvSpPr>
          <p:cNvPr id="17434" name="Rectangle 26"/>
          <p:cNvSpPr>
            <a:spLocks noChangeArrowheads="1"/>
          </p:cNvSpPr>
          <p:nvPr userDrawn="1"/>
        </p:nvSpPr>
        <p:spPr bwMode="auto">
          <a:xfrm>
            <a:off x="457200" y="6245225"/>
            <a:ext cx="2133600" cy="476250"/>
          </a:xfrm>
          <a:prstGeom prst="rect">
            <a:avLst/>
          </a:prstGeom>
          <a:noFill/>
          <a:ln w="9525">
            <a:noFill/>
            <a:miter lim="800000"/>
            <a:headEnd/>
            <a:tailEnd/>
          </a:ln>
          <a:effectLst/>
        </p:spPr>
        <p:txBody>
          <a:bodyPr/>
          <a:lstStyle/>
          <a:p>
            <a:endParaRPr lang="es-ES" sz="1400"/>
          </a:p>
        </p:txBody>
      </p:sp>
      <p:sp>
        <p:nvSpPr>
          <p:cNvPr id="17435" name="Rectangle 27"/>
          <p:cNvSpPr>
            <a:spLocks noChangeArrowheads="1"/>
          </p:cNvSpPr>
          <p:nvPr userDrawn="1"/>
        </p:nvSpPr>
        <p:spPr bwMode="auto">
          <a:xfrm>
            <a:off x="3124200" y="6245225"/>
            <a:ext cx="2895600" cy="476250"/>
          </a:xfrm>
          <a:prstGeom prst="rect">
            <a:avLst/>
          </a:prstGeom>
          <a:noFill/>
          <a:ln w="9525">
            <a:noFill/>
            <a:miter lim="800000"/>
            <a:headEnd/>
            <a:tailEnd/>
          </a:ln>
          <a:effectLst/>
        </p:spPr>
        <p:txBody>
          <a:bodyPr/>
          <a:lstStyle/>
          <a:p>
            <a:pPr algn="ctr"/>
            <a:endParaRPr lang="es-ES" sz="1400"/>
          </a:p>
        </p:txBody>
      </p:sp>
      <p:pic>
        <p:nvPicPr>
          <p:cNvPr id="17456" name="Picture 48" descr="bannner 2"/>
          <p:cNvPicPr>
            <a:picLocks noChangeAspect="1" noChangeArrowheads="1"/>
          </p:cNvPicPr>
          <p:nvPr userDrawn="1"/>
        </p:nvPicPr>
        <p:blipFill>
          <a:blip r:embed="rId5" cstate="print"/>
          <a:srcRect/>
          <a:stretch>
            <a:fillRect/>
          </a:stretch>
        </p:blipFill>
        <p:spPr bwMode="auto">
          <a:xfrm>
            <a:off x="0" y="5722938"/>
            <a:ext cx="9144000" cy="1135062"/>
          </a:xfrm>
          <a:prstGeom prst="rect">
            <a:avLst/>
          </a:prstGeom>
          <a:noFill/>
        </p:spPr>
      </p:pic>
      <p:sp>
        <p:nvSpPr>
          <p:cNvPr id="17458" name="Oval 50"/>
          <p:cNvSpPr>
            <a:spLocks noChangeArrowheads="1"/>
          </p:cNvSpPr>
          <p:nvPr userDrawn="1"/>
        </p:nvSpPr>
        <p:spPr bwMode="auto">
          <a:xfrm>
            <a:off x="217488" y="260350"/>
            <a:ext cx="792162" cy="792163"/>
          </a:xfrm>
          <a:prstGeom prst="ellipse">
            <a:avLst/>
          </a:prstGeom>
          <a:solidFill>
            <a:schemeClr val="bg1"/>
          </a:solidFill>
          <a:ln w="9525">
            <a:noFill/>
            <a:round/>
            <a:headEnd/>
            <a:tailEnd/>
          </a:ln>
          <a:effectLst/>
        </p:spPr>
        <p:txBody>
          <a:bodyPr wrap="none" anchor="ctr"/>
          <a:lstStyle/>
          <a:p>
            <a:endParaRPr lang="es-ES"/>
          </a:p>
        </p:txBody>
      </p:sp>
      <p:pic>
        <p:nvPicPr>
          <p:cNvPr id="17457" name="Picture 49" descr="LOGO ESPE ORIGINAL copia"/>
          <p:cNvPicPr>
            <a:picLocks noChangeAspect="1" noChangeArrowheads="1"/>
          </p:cNvPicPr>
          <p:nvPr userDrawn="1"/>
        </p:nvPicPr>
        <p:blipFill>
          <a:blip r:embed="rId6" cstate="print"/>
          <a:srcRect/>
          <a:stretch>
            <a:fillRect/>
          </a:stretch>
        </p:blipFill>
        <p:spPr bwMode="auto">
          <a:xfrm>
            <a:off x="107950" y="115888"/>
            <a:ext cx="3313113" cy="887412"/>
          </a:xfrm>
          <a:prstGeom prst="rect">
            <a:avLst/>
          </a:prstGeom>
          <a:noFill/>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1600200"/>
            <a:ext cx="8229600" cy="4525963"/>
          </a:xfrm>
          <a:prstGeom prst="rect">
            <a:avLst/>
          </a:prstGeo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a:prstGeom prst="rect">
            <a:avLst/>
          </a:prstGeo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a:prstGeom prst="rect">
            <a:avLst/>
          </a:prstGeo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a:xfrm>
            <a:off x="457200" y="1600200"/>
            <a:ext cx="8229600" cy="4525963"/>
          </a:xfrm>
          <a:prstGeom prst="rect">
            <a:avLst/>
          </a:prstGeo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smtClean="0"/>
              <a:t>Haga clic para modificar el estilo de texto del patrón</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a:prstGeom prst="rect">
            <a:avLst/>
          </a:prstGeo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a:prstGeom prst="rect">
            <a:avLst/>
          </a:prstGeo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
        <p:nvSpPr>
          <p:cNvPr id="1044" name="Rectangle 20"/>
          <p:cNvSpPr>
            <a:spLocks noChangeArrowheads="1"/>
          </p:cNvSpPr>
          <p:nvPr userDrawn="1"/>
        </p:nvSpPr>
        <p:spPr bwMode="auto">
          <a:xfrm>
            <a:off x="0" y="0"/>
            <a:ext cx="9144000" cy="620713"/>
          </a:xfrm>
          <a:prstGeom prst="rect">
            <a:avLst/>
          </a:prstGeom>
          <a:gradFill rotWithShape="1">
            <a:gsLst>
              <a:gs pos="0">
                <a:schemeClr val="bg1"/>
              </a:gs>
              <a:gs pos="100000">
                <a:srgbClr val="9EB786"/>
              </a:gs>
            </a:gsLst>
            <a:lin ang="0" scaled="1"/>
          </a:gradFill>
          <a:ln w="9525">
            <a:noFill/>
            <a:miter lim="800000"/>
            <a:headEnd/>
            <a:tailEnd/>
          </a:ln>
          <a:effectLst/>
        </p:spPr>
        <p:txBody>
          <a:bodyPr wrap="none" anchor="ctr"/>
          <a:lstStyle/>
          <a:p>
            <a:endParaRPr lang="es-ES"/>
          </a:p>
        </p:txBody>
      </p:sp>
      <p:sp>
        <p:nvSpPr>
          <p:cNvPr id="1045" name="Rectangle 21"/>
          <p:cNvSpPr>
            <a:spLocks noChangeArrowheads="1"/>
          </p:cNvSpPr>
          <p:nvPr userDrawn="1"/>
        </p:nvSpPr>
        <p:spPr bwMode="auto">
          <a:xfrm rot="10800000">
            <a:off x="0" y="6308725"/>
            <a:ext cx="7885113" cy="549275"/>
          </a:xfrm>
          <a:prstGeom prst="rect">
            <a:avLst/>
          </a:prstGeom>
          <a:gradFill rotWithShape="1">
            <a:gsLst>
              <a:gs pos="0">
                <a:schemeClr val="bg1"/>
              </a:gs>
              <a:gs pos="100000">
                <a:srgbClr val="9EB786"/>
              </a:gs>
            </a:gsLst>
            <a:lin ang="0" scaled="1"/>
          </a:gradFill>
          <a:ln w="9525">
            <a:noFill/>
            <a:miter lim="800000"/>
            <a:headEnd/>
            <a:tailEnd/>
          </a:ln>
          <a:effectLst/>
        </p:spPr>
        <p:txBody>
          <a:bodyPr wrap="none" anchor="ctr"/>
          <a:lstStyle/>
          <a:p>
            <a:endParaRPr lang="es-ES"/>
          </a:p>
        </p:txBody>
      </p:sp>
      <p:sp>
        <p:nvSpPr>
          <p:cNvPr id="1047" name="Line 23"/>
          <p:cNvSpPr>
            <a:spLocks noChangeShapeType="1"/>
          </p:cNvSpPr>
          <p:nvPr userDrawn="1"/>
        </p:nvSpPr>
        <p:spPr bwMode="auto">
          <a:xfrm rot="10800000" flipH="1">
            <a:off x="25400" y="6296025"/>
            <a:ext cx="6659563" cy="0"/>
          </a:xfrm>
          <a:prstGeom prst="line">
            <a:avLst/>
          </a:prstGeom>
          <a:noFill/>
          <a:ln w="38100">
            <a:solidFill>
              <a:srgbClr val="FF0000"/>
            </a:solidFill>
            <a:round/>
            <a:headEnd/>
            <a:tailEnd/>
          </a:ln>
          <a:effectLst/>
        </p:spPr>
        <p:txBody>
          <a:bodyPr/>
          <a:lstStyle/>
          <a:p>
            <a:endParaRPr lang="es-ES"/>
          </a:p>
        </p:txBody>
      </p:sp>
      <p:sp>
        <p:nvSpPr>
          <p:cNvPr id="1048" name="Line 24"/>
          <p:cNvSpPr>
            <a:spLocks noChangeShapeType="1"/>
          </p:cNvSpPr>
          <p:nvPr userDrawn="1"/>
        </p:nvSpPr>
        <p:spPr bwMode="auto">
          <a:xfrm rot="10800000" flipH="1">
            <a:off x="25400" y="6245225"/>
            <a:ext cx="6659563" cy="0"/>
          </a:xfrm>
          <a:prstGeom prst="line">
            <a:avLst/>
          </a:prstGeom>
          <a:noFill/>
          <a:ln w="38100">
            <a:solidFill>
              <a:srgbClr val="006600"/>
            </a:solidFill>
            <a:round/>
            <a:headEnd/>
            <a:tailEnd/>
          </a:ln>
          <a:effectLst/>
        </p:spPr>
        <p:txBody>
          <a:bodyPr/>
          <a:lstStyle/>
          <a:p>
            <a:endParaRPr lang="es-ES"/>
          </a:p>
        </p:txBody>
      </p:sp>
      <p:pic>
        <p:nvPicPr>
          <p:cNvPr id="1050" name="Picture 26" descr="LOGO ESPE ORIGINAL copia"/>
          <p:cNvPicPr>
            <a:picLocks noChangeAspect="1" noChangeArrowheads="1"/>
          </p:cNvPicPr>
          <p:nvPr userDrawn="1"/>
        </p:nvPicPr>
        <p:blipFill>
          <a:blip r:embed="rId14" cstate="print"/>
          <a:srcRect l="3070"/>
          <a:stretch>
            <a:fillRect/>
          </a:stretch>
        </p:blipFill>
        <p:spPr bwMode="auto">
          <a:xfrm>
            <a:off x="6732588" y="5949950"/>
            <a:ext cx="2305050" cy="636588"/>
          </a:xfrm>
          <a:prstGeom prst="rect">
            <a:avLst/>
          </a:prstGeom>
          <a:noFill/>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rtl="0" fontAlgn="base">
        <a:spcBef>
          <a:spcPct val="0"/>
        </a:spcBef>
        <a:spcAft>
          <a:spcPct val="0"/>
        </a:spcAft>
        <a:defRPr sz="3200" b="1" i="1">
          <a:solidFill>
            <a:srgbClr val="FFFFCC"/>
          </a:solidFill>
          <a:effectLst>
            <a:outerShdw blurRad="38100" dist="38100" dir="2700000" algn="tl">
              <a:srgbClr val="C0C0C0"/>
            </a:outerShdw>
          </a:effectLst>
          <a:latin typeface="+mj-lt"/>
          <a:ea typeface="+mj-ea"/>
          <a:cs typeface="+mj-cs"/>
        </a:defRPr>
      </a:lvl1pPr>
      <a:lvl2pPr algn="r" rtl="0" fontAlgn="base">
        <a:spcBef>
          <a:spcPct val="0"/>
        </a:spcBef>
        <a:spcAft>
          <a:spcPct val="0"/>
        </a:spcAft>
        <a:defRPr sz="3200" b="1" i="1">
          <a:solidFill>
            <a:srgbClr val="FFFFCC"/>
          </a:solidFill>
          <a:effectLst>
            <a:outerShdw blurRad="38100" dist="38100" dir="2700000" algn="tl">
              <a:srgbClr val="C0C0C0"/>
            </a:outerShdw>
          </a:effectLst>
          <a:latin typeface="Arial" charset="0"/>
        </a:defRPr>
      </a:lvl2pPr>
      <a:lvl3pPr algn="r" rtl="0" fontAlgn="base">
        <a:spcBef>
          <a:spcPct val="0"/>
        </a:spcBef>
        <a:spcAft>
          <a:spcPct val="0"/>
        </a:spcAft>
        <a:defRPr sz="3200" b="1" i="1">
          <a:solidFill>
            <a:srgbClr val="FFFFCC"/>
          </a:solidFill>
          <a:effectLst>
            <a:outerShdw blurRad="38100" dist="38100" dir="2700000" algn="tl">
              <a:srgbClr val="C0C0C0"/>
            </a:outerShdw>
          </a:effectLst>
          <a:latin typeface="Arial" charset="0"/>
        </a:defRPr>
      </a:lvl3pPr>
      <a:lvl4pPr algn="r" rtl="0" fontAlgn="base">
        <a:spcBef>
          <a:spcPct val="0"/>
        </a:spcBef>
        <a:spcAft>
          <a:spcPct val="0"/>
        </a:spcAft>
        <a:defRPr sz="3200" b="1" i="1">
          <a:solidFill>
            <a:srgbClr val="FFFFCC"/>
          </a:solidFill>
          <a:effectLst>
            <a:outerShdw blurRad="38100" dist="38100" dir="2700000" algn="tl">
              <a:srgbClr val="C0C0C0"/>
            </a:outerShdw>
          </a:effectLst>
          <a:latin typeface="Arial" charset="0"/>
        </a:defRPr>
      </a:lvl4pPr>
      <a:lvl5pPr algn="r" rtl="0" fontAlgn="base">
        <a:spcBef>
          <a:spcPct val="0"/>
        </a:spcBef>
        <a:spcAft>
          <a:spcPct val="0"/>
        </a:spcAft>
        <a:defRPr sz="3200" b="1" i="1">
          <a:solidFill>
            <a:srgbClr val="FFFFCC"/>
          </a:solidFill>
          <a:effectLst>
            <a:outerShdw blurRad="38100" dist="38100" dir="2700000" algn="tl">
              <a:srgbClr val="C0C0C0"/>
            </a:outerShdw>
          </a:effectLst>
          <a:latin typeface="Arial" charset="0"/>
        </a:defRPr>
      </a:lvl5pPr>
      <a:lvl6pPr marL="457200" algn="r" rtl="0" fontAlgn="base">
        <a:spcBef>
          <a:spcPct val="0"/>
        </a:spcBef>
        <a:spcAft>
          <a:spcPct val="0"/>
        </a:spcAft>
        <a:defRPr sz="3200" b="1" i="1">
          <a:solidFill>
            <a:srgbClr val="FFFFCC"/>
          </a:solidFill>
          <a:effectLst>
            <a:outerShdw blurRad="38100" dist="38100" dir="2700000" algn="tl">
              <a:srgbClr val="C0C0C0"/>
            </a:outerShdw>
          </a:effectLst>
          <a:latin typeface="Arial" charset="0"/>
        </a:defRPr>
      </a:lvl6pPr>
      <a:lvl7pPr marL="914400" algn="r" rtl="0" fontAlgn="base">
        <a:spcBef>
          <a:spcPct val="0"/>
        </a:spcBef>
        <a:spcAft>
          <a:spcPct val="0"/>
        </a:spcAft>
        <a:defRPr sz="3200" b="1" i="1">
          <a:solidFill>
            <a:srgbClr val="FFFFCC"/>
          </a:solidFill>
          <a:effectLst>
            <a:outerShdw blurRad="38100" dist="38100" dir="2700000" algn="tl">
              <a:srgbClr val="C0C0C0"/>
            </a:outerShdw>
          </a:effectLst>
          <a:latin typeface="Arial" charset="0"/>
        </a:defRPr>
      </a:lvl7pPr>
      <a:lvl8pPr marL="1371600" algn="r" rtl="0" fontAlgn="base">
        <a:spcBef>
          <a:spcPct val="0"/>
        </a:spcBef>
        <a:spcAft>
          <a:spcPct val="0"/>
        </a:spcAft>
        <a:defRPr sz="3200" b="1" i="1">
          <a:solidFill>
            <a:srgbClr val="FFFFCC"/>
          </a:solidFill>
          <a:effectLst>
            <a:outerShdw blurRad="38100" dist="38100" dir="2700000" algn="tl">
              <a:srgbClr val="C0C0C0"/>
            </a:outerShdw>
          </a:effectLst>
          <a:latin typeface="Arial" charset="0"/>
        </a:defRPr>
      </a:lvl8pPr>
      <a:lvl9pPr marL="1828800" algn="r" rtl="0" fontAlgn="base">
        <a:spcBef>
          <a:spcPct val="0"/>
        </a:spcBef>
        <a:spcAft>
          <a:spcPct val="0"/>
        </a:spcAft>
        <a:defRPr sz="3200" b="1" i="1">
          <a:solidFill>
            <a:srgbClr val="FFFFCC"/>
          </a:solidFill>
          <a:effectLst>
            <a:outerShdw blurRad="38100" dist="38100" dir="2700000" algn="tl">
              <a:srgbClr val="C0C0C0"/>
            </a:outerShdw>
          </a:effectLst>
          <a:latin typeface="Arial" charset="0"/>
        </a:defRPr>
      </a:lvl9pPr>
    </p:titleStyle>
    <p:bodyStyle>
      <a:lvl1pPr marL="342900" indent="-342900" algn="l" rtl="0" fontAlgn="base">
        <a:spcBef>
          <a:spcPct val="20000"/>
        </a:spcBef>
        <a:spcAft>
          <a:spcPct val="0"/>
        </a:spcAft>
        <a:buChar char="•"/>
        <a:defRPr sz="2400">
          <a:solidFill>
            <a:schemeClr val="bg1"/>
          </a:solidFill>
          <a:latin typeface="+mn-lt"/>
          <a:ea typeface="+mn-ea"/>
          <a:cs typeface="+mn-cs"/>
        </a:defRPr>
      </a:lvl1pPr>
      <a:lvl2pPr marL="742950" indent="-285750" algn="l" rtl="0" fontAlgn="base">
        <a:spcBef>
          <a:spcPct val="20000"/>
        </a:spcBef>
        <a:spcAft>
          <a:spcPct val="0"/>
        </a:spcAft>
        <a:buChar char="–"/>
        <a:defRPr sz="2400">
          <a:solidFill>
            <a:schemeClr val="bg1"/>
          </a:solidFill>
          <a:latin typeface="+mn-lt"/>
        </a:defRPr>
      </a:lvl2pPr>
      <a:lvl3pPr marL="1143000" indent="-228600" algn="l" rtl="0" fontAlgn="base">
        <a:spcBef>
          <a:spcPct val="20000"/>
        </a:spcBef>
        <a:spcAft>
          <a:spcPct val="0"/>
        </a:spcAft>
        <a:buChar char="•"/>
        <a:defRPr sz="2400">
          <a:solidFill>
            <a:schemeClr val="bg1"/>
          </a:solidFill>
          <a:latin typeface="+mn-lt"/>
        </a:defRPr>
      </a:lvl3pPr>
      <a:lvl4pPr marL="1600200" indent="-228600" algn="l" rtl="0" fontAlgn="base">
        <a:spcBef>
          <a:spcPct val="20000"/>
        </a:spcBef>
        <a:spcAft>
          <a:spcPct val="0"/>
        </a:spcAft>
        <a:buChar char="–"/>
        <a:defRPr sz="2400">
          <a:solidFill>
            <a:schemeClr val="bg1"/>
          </a:solidFill>
          <a:latin typeface="+mn-lt"/>
        </a:defRPr>
      </a:lvl4pPr>
      <a:lvl5pPr marL="2057400" indent="-228600" algn="l" rtl="0" fontAlgn="base">
        <a:spcBef>
          <a:spcPct val="20000"/>
        </a:spcBef>
        <a:spcAft>
          <a:spcPct val="0"/>
        </a:spcAft>
        <a:buChar char="»"/>
        <a:defRPr sz="2400">
          <a:solidFill>
            <a:schemeClr val="bg1"/>
          </a:solidFill>
          <a:latin typeface="+mn-lt"/>
        </a:defRPr>
      </a:lvl5pPr>
      <a:lvl6pPr marL="2514600" indent="-228600" algn="l" rtl="0" fontAlgn="base">
        <a:spcBef>
          <a:spcPct val="20000"/>
        </a:spcBef>
        <a:spcAft>
          <a:spcPct val="0"/>
        </a:spcAft>
        <a:buChar char="»"/>
        <a:defRPr sz="2400">
          <a:solidFill>
            <a:schemeClr val="bg1"/>
          </a:solidFill>
          <a:latin typeface="+mn-lt"/>
        </a:defRPr>
      </a:lvl6pPr>
      <a:lvl7pPr marL="2971800" indent="-228600" algn="l" rtl="0" fontAlgn="base">
        <a:spcBef>
          <a:spcPct val="20000"/>
        </a:spcBef>
        <a:spcAft>
          <a:spcPct val="0"/>
        </a:spcAft>
        <a:buChar char="»"/>
        <a:defRPr sz="2400">
          <a:solidFill>
            <a:schemeClr val="bg1"/>
          </a:solidFill>
          <a:latin typeface="+mn-lt"/>
        </a:defRPr>
      </a:lvl7pPr>
      <a:lvl8pPr marL="3429000" indent="-228600" algn="l" rtl="0" fontAlgn="base">
        <a:spcBef>
          <a:spcPct val="20000"/>
        </a:spcBef>
        <a:spcAft>
          <a:spcPct val="0"/>
        </a:spcAft>
        <a:buChar char="»"/>
        <a:defRPr sz="2400">
          <a:solidFill>
            <a:schemeClr val="bg1"/>
          </a:solidFill>
          <a:latin typeface="+mn-lt"/>
        </a:defRPr>
      </a:lvl8pPr>
      <a:lvl9pPr marL="3886200" indent="-228600" algn="l" rtl="0" fontAlgn="base">
        <a:spcBef>
          <a:spcPct val="20000"/>
        </a:spcBef>
        <a:spcAft>
          <a:spcPct val="0"/>
        </a:spcAft>
        <a:buChar char="»"/>
        <a:defRPr sz="2400">
          <a:solidFill>
            <a:schemeClr val="bg1"/>
          </a:solidFill>
          <a:latin typeface="+mn-lt"/>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2" name="1 CuadroTexto"/>
          <p:cNvSpPr txBox="1"/>
          <p:nvPr/>
        </p:nvSpPr>
        <p:spPr>
          <a:xfrm>
            <a:off x="971600" y="2420888"/>
            <a:ext cx="7848600" cy="1200329"/>
          </a:xfrm>
          <a:prstGeom prst="rect">
            <a:avLst/>
          </a:prstGeom>
          <a:noFill/>
        </p:spPr>
        <p:txBody>
          <a:bodyPr>
            <a:spAutoFit/>
          </a:bodyPr>
          <a:lstStyle/>
          <a:p>
            <a:pPr algn="just"/>
            <a:r>
              <a:rPr lang="es-ES" sz="2400" b="1" dirty="0" smtClean="0">
                <a:latin typeface="Times New Roman" panose="02020603050405020304" pitchFamily="18" charset="0"/>
                <a:cs typeface="Times New Roman" panose="02020603050405020304" pitchFamily="18" charset="0"/>
              </a:rPr>
              <a:t>Plan </a:t>
            </a:r>
            <a:r>
              <a:rPr lang="es-ES" sz="2400" b="1" dirty="0">
                <a:latin typeface="Times New Roman" panose="02020603050405020304" pitchFamily="18" charset="0"/>
                <a:cs typeface="Times New Roman" panose="02020603050405020304" pitchFamily="18" charset="0"/>
              </a:rPr>
              <a:t>de Contingencias del Área de Tecnologías de la Información de CTT-ESPE-CECAI INNOVATIVA Sede </a:t>
            </a:r>
            <a:r>
              <a:rPr lang="es-ES" sz="2400" b="1" dirty="0" err="1">
                <a:latin typeface="Times New Roman" panose="02020603050405020304" pitchFamily="18" charset="0"/>
                <a:cs typeface="Times New Roman" panose="02020603050405020304" pitchFamily="18" charset="0"/>
              </a:rPr>
              <a:t>Sangolquí</a:t>
            </a:r>
            <a:r>
              <a:rPr lang="es-ES" sz="2400" b="1" dirty="0">
                <a:latin typeface="Times New Roman" panose="02020603050405020304" pitchFamily="18" charset="0"/>
                <a:cs typeface="Times New Roman" panose="02020603050405020304" pitchFamily="18" charset="0"/>
              </a:rPr>
              <a:t>.</a:t>
            </a:r>
          </a:p>
        </p:txBody>
      </p:sp>
      <p:sp>
        <p:nvSpPr>
          <p:cNvPr id="3" name="2 CuadroTexto"/>
          <p:cNvSpPr txBox="1"/>
          <p:nvPr/>
        </p:nvSpPr>
        <p:spPr>
          <a:xfrm>
            <a:off x="751260" y="1052736"/>
            <a:ext cx="7848600" cy="646331"/>
          </a:xfrm>
          <a:prstGeom prst="rect">
            <a:avLst/>
          </a:prstGeom>
          <a:noFill/>
        </p:spPr>
        <p:txBody>
          <a:bodyPr wrap="square" rtlCol="0">
            <a:spAutoFit/>
          </a:bodyPr>
          <a:lstStyle/>
          <a:p>
            <a:pPr algn="ctr"/>
            <a:r>
              <a:rPr lang="es-ES" b="1" dirty="0" smtClean="0"/>
              <a:t>Maestría en Gerencia de Sistemas</a:t>
            </a:r>
          </a:p>
          <a:p>
            <a:pPr algn="ctr"/>
            <a:r>
              <a:rPr lang="es-ES" b="1" dirty="0" smtClean="0"/>
              <a:t>Segundo  proyecto </a:t>
            </a:r>
            <a:endParaRPr lang="es-ES" b="1" dirty="0"/>
          </a:p>
        </p:txBody>
      </p:sp>
      <p:sp>
        <p:nvSpPr>
          <p:cNvPr id="4" name="3 CuadroTexto"/>
          <p:cNvSpPr txBox="1"/>
          <p:nvPr/>
        </p:nvSpPr>
        <p:spPr>
          <a:xfrm>
            <a:off x="1865090" y="4365104"/>
            <a:ext cx="5620940" cy="923330"/>
          </a:xfrm>
          <a:prstGeom prst="rect">
            <a:avLst/>
          </a:prstGeom>
          <a:noFill/>
        </p:spPr>
        <p:txBody>
          <a:bodyPr wrap="square" rtlCol="0">
            <a:spAutoFit/>
          </a:bodyPr>
          <a:lstStyle/>
          <a:p>
            <a:r>
              <a:rPr lang="es-ES" dirty="0" smtClean="0"/>
              <a:t>Maestrante: Ing. Lilian Alcívar</a:t>
            </a:r>
          </a:p>
          <a:p>
            <a:endParaRPr lang="es-ES" dirty="0" smtClean="0"/>
          </a:p>
          <a:p>
            <a:r>
              <a:rPr lang="es-ES" dirty="0" smtClean="0"/>
              <a:t>Director: </a:t>
            </a:r>
            <a:r>
              <a:rPr lang="es-ES" dirty="0"/>
              <a:t> Ing. Oswaldo Efraín Díaz </a:t>
            </a:r>
            <a:r>
              <a:rPr lang="es-ES" dirty="0" smtClean="0"/>
              <a:t>Rodríguez</a:t>
            </a:r>
            <a:endParaRPr lang="es-ES" dirty="0"/>
          </a:p>
        </p:txBody>
      </p:sp>
    </p:spTree>
  </p:cSld>
  <p:clrMapOvr>
    <a:masterClrMapping/>
  </p:clrMapOvr>
  <p:transition>
    <p:randomBar dir="ver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79512" y="1340768"/>
            <a:ext cx="8964488" cy="2664296"/>
          </a:xfrm>
        </p:spPr>
        <p:txBody>
          <a:bodyPr/>
          <a:lstStyle/>
          <a:p>
            <a:pPr algn="l"/>
            <a:r>
              <a:rPr lang="es-ES" sz="2800" b="0" i="0" dirty="0" smtClean="0">
                <a:solidFill>
                  <a:schemeClr val="tx1"/>
                </a:solidFill>
                <a:effectLst/>
                <a:latin typeface="Times New Roman" panose="02020603050405020304" pitchFamily="18" charset="0"/>
                <a:cs typeface="Times New Roman" panose="02020603050405020304" pitchFamily="18" charset="0"/>
              </a:rPr>
              <a:t>- El </a:t>
            </a:r>
            <a:r>
              <a:rPr lang="es-ES" sz="2800" b="0" i="0" dirty="0">
                <a:solidFill>
                  <a:schemeClr val="tx1"/>
                </a:solidFill>
                <a:effectLst/>
                <a:latin typeface="Times New Roman" panose="02020603050405020304" pitchFamily="18" charset="0"/>
                <a:cs typeface="Times New Roman" panose="02020603050405020304" pitchFamily="18" charset="0"/>
              </a:rPr>
              <a:t>personal </a:t>
            </a:r>
            <a:r>
              <a:rPr lang="es-ES" sz="2800" b="0" i="0" dirty="0" smtClean="0">
                <a:solidFill>
                  <a:schemeClr val="tx1"/>
                </a:solidFill>
                <a:effectLst/>
                <a:latin typeface="Times New Roman" panose="02020603050405020304" pitchFamily="18" charset="0"/>
                <a:cs typeface="Times New Roman" panose="02020603050405020304" pitchFamily="18" charset="0"/>
              </a:rPr>
              <a:t>en su mayoría </a:t>
            </a:r>
            <a:r>
              <a:rPr lang="es-ES" sz="2800" b="0" i="0" dirty="0">
                <a:solidFill>
                  <a:schemeClr val="tx1"/>
                </a:solidFill>
                <a:effectLst/>
                <a:latin typeface="Times New Roman" panose="02020603050405020304" pitchFamily="18" charset="0"/>
                <a:cs typeface="Times New Roman" panose="02020603050405020304" pitchFamily="18" charset="0"/>
              </a:rPr>
              <a:t>por </a:t>
            </a:r>
            <a:r>
              <a:rPr lang="es-ES" sz="2800" b="0" i="0" dirty="0" smtClean="0">
                <a:solidFill>
                  <a:schemeClr val="tx1"/>
                </a:solidFill>
                <a:effectLst/>
                <a:latin typeface="Times New Roman" panose="02020603050405020304" pitchFamily="18" charset="0"/>
                <a:cs typeface="Times New Roman" panose="02020603050405020304" pitchFamily="18" charset="0"/>
              </a:rPr>
              <a:t>desconocimiento  </a:t>
            </a:r>
            <a:r>
              <a:rPr lang="es-ES" sz="2800" b="0" i="0" dirty="0">
                <a:solidFill>
                  <a:schemeClr val="tx1"/>
                </a:solidFill>
                <a:effectLst/>
                <a:latin typeface="Times New Roman" panose="02020603050405020304" pitchFamily="18" charset="0"/>
                <a:cs typeface="Times New Roman" panose="02020603050405020304" pitchFamily="18" charset="0"/>
              </a:rPr>
              <a:t>no ejecuta </a:t>
            </a:r>
            <a:r>
              <a:rPr lang="es-ES" sz="2800" b="0" i="0" dirty="0" smtClean="0">
                <a:solidFill>
                  <a:schemeClr val="tx1"/>
                </a:solidFill>
                <a:effectLst/>
                <a:latin typeface="Times New Roman" panose="02020603050405020304" pitchFamily="18" charset="0"/>
                <a:cs typeface="Times New Roman" panose="02020603050405020304" pitchFamily="18" charset="0"/>
              </a:rPr>
              <a:t/>
            </a:r>
            <a:br>
              <a:rPr lang="es-ES" sz="2800" b="0" i="0" dirty="0" smtClean="0">
                <a:solidFill>
                  <a:schemeClr val="tx1"/>
                </a:solidFill>
                <a:effectLst/>
                <a:latin typeface="Times New Roman" panose="02020603050405020304" pitchFamily="18" charset="0"/>
                <a:cs typeface="Times New Roman" panose="02020603050405020304" pitchFamily="18" charset="0"/>
              </a:rPr>
            </a:br>
            <a:r>
              <a:rPr lang="es-ES" sz="2800" b="0" i="0" dirty="0">
                <a:solidFill>
                  <a:schemeClr val="tx1"/>
                </a:solidFill>
                <a:effectLst/>
                <a:latin typeface="Times New Roman" panose="02020603050405020304" pitchFamily="18" charset="0"/>
                <a:cs typeface="Times New Roman" panose="02020603050405020304" pitchFamily="18" charset="0"/>
              </a:rPr>
              <a:t> </a:t>
            </a:r>
            <a:r>
              <a:rPr lang="es-ES" sz="2800" b="0" i="0" dirty="0" smtClean="0">
                <a:solidFill>
                  <a:schemeClr val="tx1"/>
                </a:solidFill>
                <a:effectLst/>
                <a:latin typeface="Times New Roman" panose="02020603050405020304" pitchFamily="18" charset="0"/>
                <a:cs typeface="Times New Roman" panose="02020603050405020304" pitchFamily="18" charset="0"/>
              </a:rPr>
              <a:t>  sus </a:t>
            </a:r>
            <a:r>
              <a:rPr lang="es-ES" sz="2800" b="0" i="0" dirty="0">
                <a:solidFill>
                  <a:schemeClr val="tx1"/>
                </a:solidFill>
                <a:effectLst/>
                <a:latin typeface="Times New Roman" panose="02020603050405020304" pitchFamily="18" charset="0"/>
                <a:cs typeface="Times New Roman" panose="02020603050405020304" pitchFamily="18" charset="0"/>
              </a:rPr>
              <a:t>tareas </a:t>
            </a:r>
            <a:r>
              <a:rPr lang="es-ES" sz="2800" b="0" i="0" dirty="0" smtClean="0">
                <a:solidFill>
                  <a:schemeClr val="tx1"/>
                </a:solidFill>
                <a:effectLst/>
                <a:latin typeface="Times New Roman" panose="02020603050405020304" pitchFamily="18" charset="0"/>
                <a:cs typeface="Times New Roman" panose="02020603050405020304" pitchFamily="18" charset="0"/>
              </a:rPr>
              <a:t>de </a:t>
            </a:r>
            <a:r>
              <a:rPr lang="es-ES" sz="2800" b="0" i="0" dirty="0">
                <a:solidFill>
                  <a:schemeClr val="tx1"/>
                </a:solidFill>
                <a:effectLst/>
                <a:latin typeface="Times New Roman" panose="02020603050405020304" pitchFamily="18" charset="0"/>
                <a:cs typeface="Times New Roman" panose="02020603050405020304" pitchFamily="18" charset="0"/>
              </a:rPr>
              <a:t>acuerdo </a:t>
            </a:r>
            <a:r>
              <a:rPr lang="es-ES" sz="2800" b="0" i="0" dirty="0" smtClean="0">
                <a:solidFill>
                  <a:schemeClr val="tx1"/>
                </a:solidFill>
                <a:effectLst/>
                <a:latin typeface="Times New Roman" panose="02020603050405020304" pitchFamily="18" charset="0"/>
                <a:cs typeface="Times New Roman" panose="02020603050405020304" pitchFamily="18" charset="0"/>
              </a:rPr>
              <a:t>con  un  </a:t>
            </a:r>
            <a:r>
              <a:rPr lang="es-ES" sz="2800" b="0" i="0" dirty="0">
                <a:solidFill>
                  <a:schemeClr val="tx1"/>
                </a:solidFill>
                <a:effectLst/>
                <a:latin typeface="Times New Roman" panose="02020603050405020304" pitchFamily="18" charset="0"/>
                <a:cs typeface="Times New Roman" panose="02020603050405020304" pitchFamily="18" charset="0"/>
              </a:rPr>
              <a:t>manual de procedimientos. </a:t>
            </a:r>
            <a:r>
              <a:rPr lang="es-ES" sz="2800" b="0" i="0" dirty="0" smtClean="0">
                <a:solidFill>
                  <a:schemeClr val="tx1"/>
                </a:solidFill>
                <a:effectLst/>
                <a:latin typeface="Times New Roman" panose="02020603050405020304" pitchFamily="18" charset="0"/>
                <a:cs typeface="Times New Roman" panose="02020603050405020304" pitchFamily="18" charset="0"/>
              </a:rPr>
              <a:t/>
            </a:r>
            <a:br>
              <a:rPr lang="es-ES" sz="2800" b="0" i="0" dirty="0" smtClean="0">
                <a:solidFill>
                  <a:schemeClr val="tx1"/>
                </a:solidFill>
                <a:effectLst/>
                <a:latin typeface="Times New Roman" panose="02020603050405020304" pitchFamily="18" charset="0"/>
                <a:cs typeface="Times New Roman" panose="02020603050405020304" pitchFamily="18" charset="0"/>
              </a:rPr>
            </a:br>
            <a:r>
              <a:rPr lang="es-ES" sz="2800" b="0" i="0" dirty="0">
                <a:solidFill>
                  <a:schemeClr val="tx1"/>
                </a:solidFill>
                <a:effectLst/>
                <a:latin typeface="Times New Roman" panose="02020603050405020304" pitchFamily="18" charset="0"/>
                <a:cs typeface="Times New Roman" panose="02020603050405020304" pitchFamily="18" charset="0"/>
              </a:rPr>
              <a:t/>
            </a:r>
            <a:br>
              <a:rPr lang="es-ES" sz="2800" b="0" i="0" dirty="0">
                <a:solidFill>
                  <a:schemeClr val="tx1"/>
                </a:solidFill>
                <a:effectLst/>
                <a:latin typeface="Times New Roman" panose="02020603050405020304" pitchFamily="18" charset="0"/>
                <a:cs typeface="Times New Roman" panose="02020603050405020304" pitchFamily="18" charset="0"/>
              </a:rPr>
            </a:br>
            <a:r>
              <a:rPr lang="es-ES" sz="2800" b="0" i="0" dirty="0" smtClean="0">
                <a:solidFill>
                  <a:schemeClr val="tx1"/>
                </a:solidFill>
                <a:effectLst/>
                <a:latin typeface="Times New Roman" panose="02020603050405020304" pitchFamily="18" charset="0"/>
                <a:cs typeface="Times New Roman" panose="02020603050405020304" pitchFamily="18" charset="0"/>
              </a:rPr>
              <a:t>- Las instalaciones de Innovativa no  prestan  las suficientes </a:t>
            </a:r>
            <a:br>
              <a:rPr lang="es-ES" sz="2800" b="0" i="0" dirty="0" smtClean="0">
                <a:solidFill>
                  <a:schemeClr val="tx1"/>
                </a:solidFill>
                <a:effectLst/>
                <a:latin typeface="Times New Roman" panose="02020603050405020304" pitchFamily="18" charset="0"/>
                <a:cs typeface="Times New Roman" panose="02020603050405020304" pitchFamily="18" charset="0"/>
              </a:rPr>
            </a:br>
            <a:r>
              <a:rPr lang="es-ES" sz="2800" b="0" i="0" dirty="0">
                <a:solidFill>
                  <a:schemeClr val="tx1"/>
                </a:solidFill>
                <a:effectLst/>
                <a:latin typeface="Times New Roman" panose="02020603050405020304" pitchFamily="18" charset="0"/>
                <a:cs typeface="Times New Roman" panose="02020603050405020304" pitchFamily="18" charset="0"/>
              </a:rPr>
              <a:t> </a:t>
            </a:r>
            <a:r>
              <a:rPr lang="es-ES" sz="2800" b="0" i="0" dirty="0" smtClean="0">
                <a:solidFill>
                  <a:schemeClr val="tx1"/>
                </a:solidFill>
                <a:effectLst/>
                <a:latin typeface="Times New Roman" panose="02020603050405020304" pitchFamily="18" charset="0"/>
                <a:cs typeface="Times New Roman" panose="02020603050405020304" pitchFamily="18" charset="0"/>
              </a:rPr>
              <a:t> seguridades.</a:t>
            </a:r>
            <a:br>
              <a:rPr lang="es-ES" sz="2800" b="0" i="0" dirty="0" smtClean="0">
                <a:solidFill>
                  <a:schemeClr val="tx1"/>
                </a:solidFill>
                <a:effectLst/>
                <a:latin typeface="Times New Roman" panose="02020603050405020304" pitchFamily="18" charset="0"/>
                <a:cs typeface="Times New Roman" panose="02020603050405020304" pitchFamily="18" charset="0"/>
              </a:rPr>
            </a:br>
            <a:r>
              <a:rPr lang="es-ES" sz="2800" b="0" i="0" dirty="0">
                <a:solidFill>
                  <a:schemeClr val="tx1"/>
                </a:solidFill>
                <a:effectLst/>
                <a:latin typeface="Times New Roman" panose="02020603050405020304" pitchFamily="18" charset="0"/>
                <a:cs typeface="Times New Roman" panose="02020603050405020304" pitchFamily="18" charset="0"/>
              </a:rPr>
              <a:t/>
            </a:r>
            <a:br>
              <a:rPr lang="es-ES" sz="2800" b="0" i="0" dirty="0">
                <a:solidFill>
                  <a:schemeClr val="tx1"/>
                </a:solidFill>
                <a:effectLst/>
                <a:latin typeface="Times New Roman" panose="02020603050405020304" pitchFamily="18" charset="0"/>
                <a:cs typeface="Times New Roman" panose="02020603050405020304" pitchFamily="18" charset="0"/>
              </a:rPr>
            </a:br>
            <a:r>
              <a:rPr lang="es-ES" sz="2800" b="0" i="0" dirty="0" smtClean="0">
                <a:solidFill>
                  <a:schemeClr val="tx1"/>
                </a:solidFill>
                <a:effectLst/>
                <a:latin typeface="Times New Roman" panose="02020603050405020304" pitchFamily="18" charset="0"/>
                <a:cs typeface="Times New Roman" panose="02020603050405020304" pitchFamily="18" charset="0"/>
              </a:rPr>
              <a:t>- El proceso de  </a:t>
            </a:r>
            <a:r>
              <a:rPr lang="es-ES" sz="2800" b="0" i="0" dirty="0">
                <a:solidFill>
                  <a:schemeClr val="tx1"/>
                </a:solidFill>
                <a:effectLst/>
                <a:latin typeface="Times New Roman" panose="02020603050405020304" pitchFamily="18" charset="0"/>
                <a:cs typeface="Times New Roman" panose="02020603050405020304" pitchFamily="18" charset="0"/>
              </a:rPr>
              <a:t>generación </a:t>
            </a:r>
            <a:r>
              <a:rPr lang="es-ES" sz="2800" b="0" i="0" dirty="0" smtClean="0">
                <a:solidFill>
                  <a:schemeClr val="tx1"/>
                </a:solidFill>
                <a:effectLst/>
                <a:latin typeface="Times New Roman" panose="02020603050405020304" pitchFamily="18" charset="0"/>
                <a:cs typeface="Times New Roman" panose="02020603050405020304" pitchFamily="18" charset="0"/>
              </a:rPr>
              <a:t>de  </a:t>
            </a:r>
            <a:r>
              <a:rPr lang="es-ES" sz="2800" b="0" i="0" dirty="0">
                <a:solidFill>
                  <a:schemeClr val="tx1"/>
                </a:solidFill>
                <a:effectLst/>
                <a:latin typeface="Times New Roman" panose="02020603050405020304" pitchFamily="18" charset="0"/>
                <a:cs typeface="Times New Roman" panose="02020603050405020304" pitchFamily="18" charset="0"/>
              </a:rPr>
              <a:t>respaldos no está claramente  </a:t>
            </a:r>
            <a:r>
              <a:rPr lang="es-ES" sz="2800" b="0" i="0" dirty="0" smtClean="0">
                <a:solidFill>
                  <a:schemeClr val="tx1"/>
                </a:solidFill>
                <a:effectLst/>
                <a:latin typeface="Times New Roman" panose="02020603050405020304" pitchFamily="18" charset="0"/>
                <a:cs typeface="Times New Roman" panose="02020603050405020304" pitchFamily="18" charset="0"/>
              </a:rPr>
              <a:t/>
            </a:r>
            <a:br>
              <a:rPr lang="es-ES" sz="2800" b="0" i="0" dirty="0" smtClean="0">
                <a:solidFill>
                  <a:schemeClr val="tx1"/>
                </a:solidFill>
                <a:effectLst/>
                <a:latin typeface="Times New Roman" panose="02020603050405020304" pitchFamily="18" charset="0"/>
                <a:cs typeface="Times New Roman" panose="02020603050405020304" pitchFamily="18" charset="0"/>
              </a:rPr>
            </a:br>
            <a:r>
              <a:rPr lang="es-ES" sz="2800" b="0" i="0" dirty="0">
                <a:solidFill>
                  <a:schemeClr val="tx1"/>
                </a:solidFill>
                <a:effectLst/>
                <a:latin typeface="Times New Roman" panose="02020603050405020304" pitchFamily="18" charset="0"/>
                <a:cs typeface="Times New Roman" panose="02020603050405020304" pitchFamily="18" charset="0"/>
              </a:rPr>
              <a:t> </a:t>
            </a:r>
            <a:r>
              <a:rPr lang="es-ES" sz="2800" b="0" i="0" dirty="0" smtClean="0">
                <a:solidFill>
                  <a:schemeClr val="tx1"/>
                </a:solidFill>
                <a:effectLst/>
                <a:latin typeface="Times New Roman" panose="02020603050405020304" pitchFamily="18" charset="0"/>
                <a:cs typeface="Times New Roman" panose="02020603050405020304" pitchFamily="18" charset="0"/>
              </a:rPr>
              <a:t> definido.</a:t>
            </a:r>
            <a:br>
              <a:rPr lang="es-ES" sz="2800" b="0" i="0" dirty="0" smtClean="0">
                <a:solidFill>
                  <a:schemeClr val="tx1"/>
                </a:solidFill>
                <a:effectLst/>
                <a:latin typeface="Times New Roman" panose="02020603050405020304" pitchFamily="18" charset="0"/>
                <a:cs typeface="Times New Roman" panose="02020603050405020304" pitchFamily="18" charset="0"/>
              </a:rPr>
            </a:br>
            <a:r>
              <a:rPr lang="es-ES" sz="2800" b="0" i="0" dirty="0" smtClean="0">
                <a:solidFill>
                  <a:schemeClr val="tx1"/>
                </a:solidFill>
                <a:effectLst/>
                <a:latin typeface="Times New Roman" panose="02020603050405020304" pitchFamily="18" charset="0"/>
                <a:cs typeface="Times New Roman" panose="02020603050405020304" pitchFamily="18" charset="0"/>
              </a:rPr>
              <a:t/>
            </a:r>
            <a:br>
              <a:rPr lang="es-ES" sz="2800" b="0" i="0" dirty="0" smtClean="0">
                <a:solidFill>
                  <a:schemeClr val="tx1"/>
                </a:solidFill>
                <a:effectLst/>
                <a:latin typeface="Times New Roman" panose="02020603050405020304" pitchFamily="18" charset="0"/>
                <a:cs typeface="Times New Roman" panose="02020603050405020304" pitchFamily="18" charset="0"/>
              </a:rPr>
            </a:br>
            <a:r>
              <a:rPr lang="es-ES" sz="2800" b="0" i="0" dirty="0" smtClean="0">
                <a:solidFill>
                  <a:schemeClr val="tx1"/>
                </a:solidFill>
                <a:effectLst/>
                <a:latin typeface="Times New Roman" panose="02020603050405020304" pitchFamily="18" charset="0"/>
                <a:cs typeface="Times New Roman" panose="02020603050405020304" pitchFamily="18" charset="0"/>
              </a:rPr>
              <a:t>- Los </a:t>
            </a:r>
            <a:r>
              <a:rPr lang="es-ES" sz="2800" b="0" i="0" dirty="0">
                <a:solidFill>
                  <a:schemeClr val="tx1"/>
                </a:solidFill>
                <a:effectLst/>
                <a:latin typeface="Times New Roman" panose="02020603050405020304" pitchFamily="18" charset="0"/>
                <a:cs typeface="Times New Roman" panose="02020603050405020304" pitchFamily="18" charset="0"/>
              </a:rPr>
              <a:t>respaldos que generan  únicamente   reposan  en   las   </a:t>
            </a:r>
            <a:r>
              <a:rPr lang="es-ES" sz="2800" b="0" i="0" dirty="0" smtClean="0">
                <a:solidFill>
                  <a:schemeClr val="tx1"/>
                </a:solidFill>
                <a:effectLst/>
                <a:latin typeface="Times New Roman" panose="02020603050405020304" pitchFamily="18" charset="0"/>
                <a:cs typeface="Times New Roman" panose="02020603050405020304" pitchFamily="18" charset="0"/>
              </a:rPr>
              <a:t/>
            </a:r>
            <a:br>
              <a:rPr lang="es-ES" sz="2800" b="0" i="0" dirty="0" smtClean="0">
                <a:solidFill>
                  <a:schemeClr val="tx1"/>
                </a:solidFill>
                <a:effectLst/>
                <a:latin typeface="Times New Roman" panose="02020603050405020304" pitchFamily="18" charset="0"/>
                <a:cs typeface="Times New Roman" panose="02020603050405020304" pitchFamily="18" charset="0"/>
              </a:rPr>
            </a:br>
            <a:r>
              <a:rPr lang="es-ES" sz="2800" b="0" i="0" dirty="0">
                <a:solidFill>
                  <a:schemeClr val="tx1"/>
                </a:solidFill>
                <a:effectLst/>
                <a:latin typeface="Times New Roman" panose="02020603050405020304" pitchFamily="18" charset="0"/>
                <a:cs typeface="Times New Roman" panose="02020603050405020304" pitchFamily="18" charset="0"/>
              </a:rPr>
              <a:t> </a:t>
            </a:r>
            <a:r>
              <a:rPr lang="es-ES" sz="2800" b="0" i="0" dirty="0" smtClean="0">
                <a:solidFill>
                  <a:schemeClr val="tx1"/>
                </a:solidFill>
                <a:effectLst/>
                <a:latin typeface="Times New Roman" panose="02020603050405020304" pitchFamily="18" charset="0"/>
                <a:cs typeface="Times New Roman" panose="02020603050405020304" pitchFamily="18" charset="0"/>
              </a:rPr>
              <a:t> mismas instalaciones.</a:t>
            </a:r>
            <a:r>
              <a:rPr lang="es-ES" sz="2800" b="0" i="0" dirty="0">
                <a:solidFill>
                  <a:schemeClr val="tx1"/>
                </a:solidFill>
                <a:effectLst/>
                <a:latin typeface="Times New Roman" panose="02020603050405020304" pitchFamily="18" charset="0"/>
                <a:cs typeface="Times New Roman" panose="02020603050405020304" pitchFamily="18" charset="0"/>
              </a:rPr>
              <a:t/>
            </a:r>
            <a:br>
              <a:rPr lang="es-ES" sz="2800" b="0" i="0" dirty="0">
                <a:solidFill>
                  <a:schemeClr val="tx1"/>
                </a:solidFill>
                <a:effectLst/>
                <a:latin typeface="Times New Roman" panose="02020603050405020304" pitchFamily="18" charset="0"/>
                <a:cs typeface="Times New Roman" panose="02020603050405020304" pitchFamily="18" charset="0"/>
              </a:rPr>
            </a:br>
            <a:r>
              <a:rPr lang="es-ES" sz="2800" b="0" i="0" dirty="0" smtClean="0">
                <a:solidFill>
                  <a:schemeClr val="tx1"/>
                </a:solidFill>
                <a:effectLst/>
                <a:latin typeface="Times New Roman" panose="02020603050405020304" pitchFamily="18" charset="0"/>
                <a:cs typeface="Times New Roman" panose="02020603050405020304" pitchFamily="18" charset="0"/>
              </a:rPr>
              <a:t/>
            </a:r>
            <a:br>
              <a:rPr lang="es-ES" sz="2800" b="0" i="0" dirty="0" smtClean="0">
                <a:solidFill>
                  <a:schemeClr val="tx1"/>
                </a:solidFill>
                <a:effectLst/>
                <a:latin typeface="Times New Roman" panose="02020603050405020304" pitchFamily="18" charset="0"/>
                <a:cs typeface="Times New Roman" panose="02020603050405020304" pitchFamily="18" charset="0"/>
              </a:rPr>
            </a:br>
            <a:endParaRPr lang="es-ES" sz="2800" b="0" i="0" dirty="0">
              <a:solidFill>
                <a:schemeClr val="tx1"/>
              </a:solidFill>
              <a:effectLst/>
              <a:latin typeface="Times New Roman" panose="02020603050405020304" pitchFamily="18" charset="0"/>
              <a:cs typeface="Times New Roman" panose="02020603050405020304" pitchFamily="18" charset="0"/>
            </a:endParaRPr>
          </a:p>
        </p:txBody>
      </p:sp>
      <p:sp>
        <p:nvSpPr>
          <p:cNvPr id="2" name="1 CuadroTexto"/>
          <p:cNvSpPr txBox="1"/>
          <p:nvPr/>
        </p:nvSpPr>
        <p:spPr>
          <a:xfrm>
            <a:off x="0" y="28104"/>
            <a:ext cx="9144000" cy="584775"/>
          </a:xfrm>
          <a:prstGeom prst="rect">
            <a:avLst/>
          </a:prstGeom>
          <a:noFill/>
        </p:spPr>
        <p:txBody>
          <a:bodyPr wrap="square" rtlCol="0">
            <a:spAutoFit/>
          </a:bodyPr>
          <a:lstStyle/>
          <a:p>
            <a:pPr algn="ctr"/>
            <a:r>
              <a:rPr lang="es-ES" sz="3200" b="1" dirty="0" smtClean="0">
                <a:latin typeface="Times New Roman" panose="02020603050405020304" pitchFamily="18" charset="0"/>
                <a:cs typeface="Times New Roman" panose="02020603050405020304" pitchFamily="18" charset="0"/>
              </a:rPr>
              <a:t>Evaluación de la situación actual de </a:t>
            </a:r>
            <a:r>
              <a:rPr lang="es-ES" sz="3200" b="1" dirty="0" err="1" smtClean="0">
                <a:latin typeface="Times New Roman" panose="02020603050405020304" pitchFamily="18" charset="0"/>
                <a:cs typeface="Times New Roman" panose="02020603050405020304" pitchFamily="18" charset="0"/>
              </a:rPr>
              <a:t>Innovativa</a:t>
            </a:r>
            <a:endParaRPr lang="es-ES" sz="3200" b="1" dirty="0">
              <a:latin typeface="Times New Roman" panose="02020603050405020304" pitchFamily="18" charset="0"/>
              <a:cs typeface="Times New Roman" panose="02020603050405020304" pitchFamily="18" charset="0"/>
            </a:endParaRPr>
          </a:p>
        </p:txBody>
      </p:sp>
      <p:sp>
        <p:nvSpPr>
          <p:cNvPr id="3" name="2 CuadroTexto"/>
          <p:cNvSpPr txBox="1"/>
          <p:nvPr/>
        </p:nvSpPr>
        <p:spPr>
          <a:xfrm>
            <a:off x="403052" y="621979"/>
            <a:ext cx="7416824" cy="553998"/>
          </a:xfrm>
          <a:prstGeom prst="rect">
            <a:avLst/>
          </a:prstGeom>
          <a:noFill/>
        </p:spPr>
        <p:txBody>
          <a:bodyPr wrap="square" rtlCol="0">
            <a:spAutoFit/>
          </a:bodyPr>
          <a:lstStyle/>
          <a:p>
            <a:r>
              <a:rPr lang="es-ES" sz="3000" b="1" dirty="0" smtClean="0">
                <a:latin typeface="Times New Roman" panose="02020603050405020304" pitchFamily="18" charset="0"/>
                <a:cs typeface="Times New Roman" panose="02020603050405020304" pitchFamily="18" charset="0"/>
              </a:rPr>
              <a:t>Posibles riesgos</a:t>
            </a:r>
          </a:p>
        </p:txBody>
      </p:sp>
    </p:spTree>
    <p:extLst>
      <p:ext uri="{BB962C8B-B14F-4D97-AF65-F5344CB8AC3E}">
        <p14:creationId xmlns:p14="http://schemas.microsoft.com/office/powerpoint/2010/main" val="2955001837"/>
      </p:ext>
    </p:extLst>
  </p:cSld>
  <p:clrMapOvr>
    <a:masterClrMapping/>
  </p:clrMapOvr>
  <p:transition>
    <p:strips dir="r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15628" y="1268760"/>
            <a:ext cx="8404844" cy="2664296"/>
          </a:xfrm>
        </p:spPr>
        <p:txBody>
          <a:bodyPr/>
          <a:lstStyle/>
          <a:p>
            <a:pPr algn="l"/>
            <a:r>
              <a:rPr lang="es-ES" sz="2800" b="0" i="0" dirty="0" smtClean="0">
                <a:solidFill>
                  <a:schemeClr val="tx1"/>
                </a:solidFill>
                <a:effectLst/>
                <a:latin typeface="Times New Roman" panose="02020603050405020304" pitchFamily="18" charset="0"/>
                <a:cs typeface="Times New Roman" panose="02020603050405020304" pitchFamily="18" charset="0"/>
              </a:rPr>
              <a:t>- No existe evidencia de  que los equipos que brindan una </a:t>
            </a:r>
            <a:br>
              <a:rPr lang="es-ES" sz="2800" b="0" i="0" dirty="0" smtClean="0">
                <a:solidFill>
                  <a:schemeClr val="tx1"/>
                </a:solidFill>
                <a:effectLst/>
                <a:latin typeface="Times New Roman" panose="02020603050405020304" pitchFamily="18" charset="0"/>
                <a:cs typeface="Times New Roman" panose="02020603050405020304" pitchFamily="18" charset="0"/>
              </a:rPr>
            </a:br>
            <a:r>
              <a:rPr lang="es-ES" sz="2800" b="0" i="0" dirty="0">
                <a:solidFill>
                  <a:schemeClr val="tx1"/>
                </a:solidFill>
                <a:effectLst/>
                <a:latin typeface="Times New Roman" panose="02020603050405020304" pitchFamily="18" charset="0"/>
                <a:cs typeface="Times New Roman" panose="02020603050405020304" pitchFamily="18" charset="0"/>
              </a:rPr>
              <a:t> </a:t>
            </a:r>
            <a:r>
              <a:rPr lang="es-ES" sz="2800" b="0" i="0" dirty="0" smtClean="0">
                <a:solidFill>
                  <a:schemeClr val="tx1"/>
                </a:solidFill>
                <a:effectLst/>
                <a:latin typeface="Times New Roman" panose="02020603050405020304" pitchFamily="18" charset="0"/>
                <a:cs typeface="Times New Roman" panose="02020603050405020304" pitchFamily="18" charset="0"/>
              </a:rPr>
              <a:t> seguridad    en    el    suministro     de      energía    estén  </a:t>
            </a:r>
            <a:br>
              <a:rPr lang="es-ES" sz="2800" b="0" i="0" dirty="0" smtClean="0">
                <a:solidFill>
                  <a:schemeClr val="tx1"/>
                </a:solidFill>
                <a:effectLst/>
                <a:latin typeface="Times New Roman" panose="02020603050405020304" pitchFamily="18" charset="0"/>
                <a:cs typeface="Times New Roman" panose="02020603050405020304" pitchFamily="18" charset="0"/>
              </a:rPr>
            </a:br>
            <a:r>
              <a:rPr lang="es-ES" sz="2800" b="0" i="0" dirty="0">
                <a:solidFill>
                  <a:schemeClr val="tx1"/>
                </a:solidFill>
                <a:effectLst/>
                <a:latin typeface="Times New Roman" panose="02020603050405020304" pitchFamily="18" charset="0"/>
                <a:cs typeface="Times New Roman" panose="02020603050405020304" pitchFamily="18" charset="0"/>
              </a:rPr>
              <a:t> </a:t>
            </a:r>
            <a:r>
              <a:rPr lang="es-ES" sz="2800" b="0" i="0" dirty="0" smtClean="0">
                <a:solidFill>
                  <a:schemeClr val="tx1"/>
                </a:solidFill>
                <a:effectLst/>
                <a:latin typeface="Times New Roman" panose="02020603050405020304" pitchFamily="18" charset="0"/>
                <a:cs typeface="Times New Roman" panose="02020603050405020304" pitchFamily="18" charset="0"/>
              </a:rPr>
              <a:t> funcionando  y  prestando </a:t>
            </a:r>
            <a:r>
              <a:rPr lang="es-ES" sz="2800" b="0" i="0" dirty="0">
                <a:solidFill>
                  <a:schemeClr val="tx1"/>
                </a:solidFill>
                <a:effectLst/>
                <a:latin typeface="Times New Roman" panose="02020603050405020304" pitchFamily="18" charset="0"/>
                <a:cs typeface="Times New Roman" panose="02020603050405020304" pitchFamily="18" charset="0"/>
              </a:rPr>
              <a:t>servicio a Innovativa</a:t>
            </a:r>
            <a:r>
              <a:rPr lang="es-ES" sz="2800" b="0" i="0" dirty="0" smtClean="0">
                <a:solidFill>
                  <a:schemeClr val="tx1"/>
                </a:solidFill>
                <a:effectLst/>
                <a:latin typeface="Times New Roman" panose="02020603050405020304" pitchFamily="18" charset="0"/>
                <a:cs typeface="Times New Roman" panose="02020603050405020304" pitchFamily="18" charset="0"/>
              </a:rPr>
              <a:t>.</a:t>
            </a:r>
            <a:br>
              <a:rPr lang="es-ES" sz="2800" b="0" i="0" dirty="0" smtClean="0">
                <a:solidFill>
                  <a:schemeClr val="tx1"/>
                </a:solidFill>
                <a:effectLst/>
                <a:latin typeface="Times New Roman" panose="02020603050405020304" pitchFamily="18" charset="0"/>
                <a:cs typeface="Times New Roman" panose="02020603050405020304" pitchFamily="18" charset="0"/>
              </a:rPr>
            </a:br>
            <a:r>
              <a:rPr lang="es-ES" sz="2800" b="0" i="0" dirty="0">
                <a:solidFill>
                  <a:schemeClr val="tx1"/>
                </a:solidFill>
                <a:effectLst/>
                <a:latin typeface="Times New Roman" panose="02020603050405020304" pitchFamily="18" charset="0"/>
                <a:cs typeface="Times New Roman" panose="02020603050405020304" pitchFamily="18" charset="0"/>
              </a:rPr>
              <a:t/>
            </a:r>
            <a:br>
              <a:rPr lang="es-ES" sz="2800" b="0" i="0" dirty="0">
                <a:solidFill>
                  <a:schemeClr val="tx1"/>
                </a:solidFill>
                <a:effectLst/>
                <a:latin typeface="Times New Roman" panose="02020603050405020304" pitchFamily="18" charset="0"/>
                <a:cs typeface="Times New Roman" panose="02020603050405020304" pitchFamily="18" charset="0"/>
              </a:rPr>
            </a:br>
            <a:r>
              <a:rPr lang="es-ES" sz="2800" b="0" i="0" dirty="0" smtClean="0">
                <a:solidFill>
                  <a:schemeClr val="tx1"/>
                </a:solidFill>
                <a:effectLst/>
                <a:latin typeface="Times New Roman" panose="02020603050405020304" pitchFamily="18" charset="0"/>
                <a:cs typeface="Times New Roman" panose="02020603050405020304" pitchFamily="18" charset="0"/>
              </a:rPr>
              <a:t>- La  infraestructura  de  comunicaciones </a:t>
            </a:r>
            <a:r>
              <a:rPr lang="es-ES" sz="2800" b="0" i="0" dirty="0">
                <a:solidFill>
                  <a:schemeClr val="tx1"/>
                </a:solidFill>
                <a:effectLst/>
                <a:latin typeface="Times New Roman" panose="02020603050405020304" pitchFamily="18" charset="0"/>
                <a:cs typeface="Times New Roman" panose="02020603050405020304" pitchFamily="18" charset="0"/>
              </a:rPr>
              <a:t>y </a:t>
            </a:r>
            <a:r>
              <a:rPr lang="es-ES" sz="2800" b="0" i="0" dirty="0" smtClean="0">
                <a:solidFill>
                  <a:schemeClr val="tx1"/>
                </a:solidFill>
                <a:effectLst/>
                <a:latin typeface="Times New Roman" panose="02020603050405020304" pitchFamily="18" charset="0"/>
                <a:cs typeface="Times New Roman" panose="02020603050405020304" pitchFamily="18" charset="0"/>
              </a:rPr>
              <a:t>redes de datos   </a:t>
            </a:r>
            <a:br>
              <a:rPr lang="es-ES" sz="2800" b="0" i="0" dirty="0" smtClean="0">
                <a:solidFill>
                  <a:schemeClr val="tx1"/>
                </a:solidFill>
                <a:effectLst/>
                <a:latin typeface="Times New Roman" panose="02020603050405020304" pitchFamily="18" charset="0"/>
                <a:cs typeface="Times New Roman" panose="02020603050405020304" pitchFamily="18" charset="0"/>
              </a:rPr>
            </a:br>
            <a:r>
              <a:rPr lang="es-ES" sz="2800" b="0" i="0" dirty="0">
                <a:solidFill>
                  <a:schemeClr val="tx1"/>
                </a:solidFill>
                <a:effectLst/>
                <a:latin typeface="Times New Roman" panose="02020603050405020304" pitchFamily="18" charset="0"/>
                <a:cs typeface="Times New Roman" panose="02020603050405020304" pitchFamily="18" charset="0"/>
              </a:rPr>
              <a:t> </a:t>
            </a:r>
            <a:r>
              <a:rPr lang="es-ES" sz="2800" b="0" i="0" dirty="0" smtClean="0">
                <a:solidFill>
                  <a:schemeClr val="tx1"/>
                </a:solidFill>
                <a:effectLst/>
                <a:latin typeface="Times New Roman" panose="02020603050405020304" pitchFamily="18" charset="0"/>
                <a:cs typeface="Times New Roman" panose="02020603050405020304" pitchFamily="18" charset="0"/>
              </a:rPr>
              <a:t>  no está </a:t>
            </a:r>
            <a:r>
              <a:rPr lang="es-ES" sz="2800" b="0" i="0" dirty="0">
                <a:solidFill>
                  <a:schemeClr val="tx1"/>
                </a:solidFill>
                <a:effectLst/>
                <a:latin typeface="Times New Roman" panose="02020603050405020304" pitchFamily="18" charset="0"/>
                <a:cs typeface="Times New Roman" panose="02020603050405020304" pitchFamily="18" charset="0"/>
              </a:rPr>
              <a:t>claramente </a:t>
            </a:r>
            <a:r>
              <a:rPr lang="es-ES" sz="2800" b="0" i="0" dirty="0" smtClean="0">
                <a:solidFill>
                  <a:schemeClr val="tx1"/>
                </a:solidFill>
                <a:effectLst/>
                <a:latin typeface="Times New Roman" panose="02020603050405020304" pitchFamily="18" charset="0"/>
                <a:cs typeface="Times New Roman" panose="02020603050405020304" pitchFamily="18" charset="0"/>
              </a:rPr>
              <a:t>definida.</a:t>
            </a:r>
            <a:br>
              <a:rPr lang="es-ES" sz="2800" b="0" i="0" dirty="0" smtClean="0">
                <a:solidFill>
                  <a:schemeClr val="tx1"/>
                </a:solidFill>
                <a:effectLst/>
                <a:latin typeface="Times New Roman" panose="02020603050405020304" pitchFamily="18" charset="0"/>
                <a:cs typeface="Times New Roman" panose="02020603050405020304" pitchFamily="18" charset="0"/>
              </a:rPr>
            </a:br>
            <a:r>
              <a:rPr lang="es-ES" sz="2800" b="0" i="0" dirty="0">
                <a:solidFill>
                  <a:schemeClr val="tx1"/>
                </a:solidFill>
                <a:effectLst/>
                <a:latin typeface="Times New Roman" panose="02020603050405020304" pitchFamily="18" charset="0"/>
                <a:cs typeface="Times New Roman" panose="02020603050405020304" pitchFamily="18" charset="0"/>
              </a:rPr>
              <a:t/>
            </a:r>
            <a:br>
              <a:rPr lang="es-ES" sz="2800" b="0" i="0" dirty="0">
                <a:solidFill>
                  <a:schemeClr val="tx1"/>
                </a:solidFill>
                <a:effectLst/>
                <a:latin typeface="Times New Roman" panose="02020603050405020304" pitchFamily="18" charset="0"/>
                <a:cs typeface="Times New Roman" panose="02020603050405020304" pitchFamily="18" charset="0"/>
              </a:rPr>
            </a:br>
            <a:r>
              <a:rPr lang="es-ES" sz="2800" b="0" i="0" dirty="0" smtClean="0">
                <a:solidFill>
                  <a:schemeClr val="tx1"/>
                </a:solidFill>
                <a:effectLst/>
                <a:latin typeface="Times New Roman" panose="02020603050405020304" pitchFamily="18" charset="0"/>
                <a:cs typeface="Times New Roman" panose="02020603050405020304" pitchFamily="18" charset="0"/>
              </a:rPr>
              <a:t>- Al </a:t>
            </a:r>
            <a:r>
              <a:rPr lang="es-ES" sz="2800" b="0" i="0" dirty="0" smtClean="0">
                <a:solidFill>
                  <a:schemeClr val="tx1"/>
                </a:solidFill>
                <a:effectLst/>
                <a:latin typeface="Times New Roman" panose="02020603050405020304" pitchFamily="18" charset="0"/>
                <a:cs typeface="Times New Roman" panose="02020603050405020304" pitchFamily="18" charset="0"/>
              </a:rPr>
              <a:t>no  </a:t>
            </a:r>
            <a:r>
              <a:rPr lang="es-ES" sz="2800" b="0" i="0" dirty="0">
                <a:solidFill>
                  <a:schemeClr val="tx1"/>
                </a:solidFill>
                <a:effectLst/>
                <a:latin typeface="Times New Roman" panose="02020603050405020304" pitchFamily="18" charset="0"/>
                <a:cs typeface="Times New Roman" panose="02020603050405020304" pitchFamily="18" charset="0"/>
              </a:rPr>
              <a:t>contar </a:t>
            </a:r>
            <a:r>
              <a:rPr lang="es-ES" sz="2800" b="0" i="0" dirty="0" smtClean="0">
                <a:solidFill>
                  <a:schemeClr val="tx1"/>
                </a:solidFill>
                <a:effectLst/>
                <a:latin typeface="Times New Roman" panose="02020603050405020304" pitchFamily="18" charset="0"/>
                <a:cs typeface="Times New Roman" panose="02020603050405020304" pitchFamily="18" charset="0"/>
              </a:rPr>
              <a:t>con   </a:t>
            </a:r>
            <a:r>
              <a:rPr lang="es-ES" sz="2800" b="0" i="0" dirty="0">
                <a:solidFill>
                  <a:schemeClr val="tx1"/>
                </a:solidFill>
                <a:effectLst/>
                <a:latin typeface="Times New Roman" panose="02020603050405020304" pitchFamily="18" charset="0"/>
                <a:cs typeface="Times New Roman" panose="02020603050405020304" pitchFamily="18" charset="0"/>
              </a:rPr>
              <a:t>un </a:t>
            </a:r>
            <a:r>
              <a:rPr lang="es-ES" sz="2800" b="0" i="0" dirty="0" smtClean="0">
                <a:solidFill>
                  <a:schemeClr val="tx1"/>
                </a:solidFill>
                <a:effectLst/>
                <a:latin typeface="Times New Roman" panose="02020603050405020304" pitchFamily="18" charset="0"/>
                <a:cs typeface="Times New Roman" panose="02020603050405020304" pitchFamily="18" charset="0"/>
              </a:rPr>
              <a:t> plan   de  contingencias  se   </a:t>
            </a:r>
            <a:r>
              <a:rPr lang="es-ES" sz="2800" b="0" i="0" dirty="0">
                <a:solidFill>
                  <a:schemeClr val="tx1"/>
                </a:solidFill>
                <a:effectLst/>
                <a:latin typeface="Times New Roman" panose="02020603050405020304" pitchFamily="18" charset="0"/>
                <a:cs typeface="Times New Roman" panose="02020603050405020304" pitchFamily="18" charset="0"/>
              </a:rPr>
              <a:t>está </a:t>
            </a:r>
            <a:r>
              <a:rPr lang="es-ES" sz="2800" b="0" i="0" dirty="0" smtClean="0">
                <a:solidFill>
                  <a:schemeClr val="tx1"/>
                </a:solidFill>
                <a:effectLst/>
                <a:latin typeface="Times New Roman" panose="02020603050405020304" pitchFamily="18" charset="0"/>
                <a:cs typeface="Times New Roman" panose="02020603050405020304" pitchFamily="18" charset="0"/>
              </a:rPr>
              <a:t/>
            </a:r>
            <a:br>
              <a:rPr lang="es-ES" sz="2800" b="0" i="0" dirty="0" smtClean="0">
                <a:solidFill>
                  <a:schemeClr val="tx1"/>
                </a:solidFill>
                <a:effectLst/>
                <a:latin typeface="Times New Roman" panose="02020603050405020304" pitchFamily="18" charset="0"/>
                <a:cs typeface="Times New Roman" panose="02020603050405020304" pitchFamily="18" charset="0"/>
              </a:rPr>
            </a:br>
            <a:r>
              <a:rPr lang="es-ES" sz="2800" b="0" i="0" dirty="0">
                <a:solidFill>
                  <a:schemeClr val="tx1"/>
                </a:solidFill>
                <a:effectLst/>
                <a:latin typeface="Times New Roman" panose="02020603050405020304" pitchFamily="18" charset="0"/>
                <a:cs typeface="Times New Roman" panose="02020603050405020304" pitchFamily="18" charset="0"/>
              </a:rPr>
              <a:t> </a:t>
            </a:r>
            <a:r>
              <a:rPr lang="es-ES" sz="2800" b="0" i="0" dirty="0" smtClean="0">
                <a:solidFill>
                  <a:schemeClr val="tx1"/>
                </a:solidFill>
                <a:effectLst/>
                <a:latin typeface="Times New Roman" panose="02020603050405020304" pitchFamily="18" charset="0"/>
                <a:cs typeface="Times New Roman" panose="02020603050405020304" pitchFamily="18" charset="0"/>
              </a:rPr>
              <a:t> pasando  </a:t>
            </a:r>
            <a:r>
              <a:rPr lang="es-ES" sz="2800" b="0" i="0" dirty="0">
                <a:solidFill>
                  <a:schemeClr val="tx1"/>
                </a:solidFill>
                <a:effectLst/>
                <a:latin typeface="Times New Roman" panose="02020603050405020304" pitchFamily="18" charset="0"/>
                <a:cs typeface="Times New Roman" panose="02020603050405020304" pitchFamily="18" charset="0"/>
              </a:rPr>
              <a:t>por  </a:t>
            </a:r>
            <a:r>
              <a:rPr lang="es-ES" sz="2800" b="0" i="0" dirty="0" smtClean="0">
                <a:solidFill>
                  <a:schemeClr val="tx1"/>
                </a:solidFill>
                <a:effectLst/>
                <a:latin typeface="Times New Roman" panose="02020603050405020304" pitchFamily="18" charset="0"/>
                <a:cs typeface="Times New Roman" panose="02020603050405020304" pitchFamily="18" charset="0"/>
              </a:rPr>
              <a:t>alto  </a:t>
            </a:r>
            <a:r>
              <a:rPr lang="es-ES" sz="2800" b="0" i="0" dirty="0">
                <a:solidFill>
                  <a:schemeClr val="tx1"/>
                </a:solidFill>
                <a:effectLst/>
                <a:latin typeface="Times New Roman" panose="02020603050405020304" pitchFamily="18" charset="0"/>
                <a:cs typeface="Times New Roman" panose="02020603050405020304" pitchFamily="18" charset="0"/>
              </a:rPr>
              <a:t>una  parte   de   la   normativa interna </a:t>
            </a:r>
            <a:r>
              <a:rPr lang="es-ES" sz="2800" b="0" i="0" dirty="0" smtClean="0">
                <a:solidFill>
                  <a:schemeClr val="tx1"/>
                </a:solidFill>
                <a:effectLst/>
                <a:latin typeface="Times New Roman" panose="02020603050405020304" pitchFamily="18" charset="0"/>
                <a:cs typeface="Times New Roman" panose="02020603050405020304" pitchFamily="18" charset="0"/>
              </a:rPr>
              <a:t/>
            </a:r>
            <a:br>
              <a:rPr lang="es-ES" sz="2800" b="0" i="0" dirty="0" smtClean="0">
                <a:solidFill>
                  <a:schemeClr val="tx1"/>
                </a:solidFill>
                <a:effectLst/>
                <a:latin typeface="Times New Roman" panose="02020603050405020304" pitchFamily="18" charset="0"/>
                <a:cs typeface="Times New Roman" panose="02020603050405020304" pitchFamily="18" charset="0"/>
              </a:rPr>
            </a:br>
            <a:r>
              <a:rPr lang="es-ES" sz="2800" b="0" i="0" dirty="0" smtClean="0">
                <a:solidFill>
                  <a:schemeClr val="tx1"/>
                </a:solidFill>
                <a:effectLst/>
                <a:latin typeface="Times New Roman" panose="02020603050405020304" pitchFamily="18" charset="0"/>
                <a:cs typeface="Times New Roman" panose="02020603050405020304" pitchFamily="18" charset="0"/>
              </a:rPr>
              <a:t>  para </a:t>
            </a:r>
            <a:r>
              <a:rPr lang="es-ES" sz="2800" b="0" i="0" dirty="0">
                <a:solidFill>
                  <a:schemeClr val="tx1"/>
                </a:solidFill>
                <a:effectLst/>
                <a:latin typeface="Times New Roman" panose="02020603050405020304" pitchFamily="18" charset="0"/>
                <a:cs typeface="Times New Roman" panose="02020603050405020304" pitchFamily="18" charset="0"/>
              </a:rPr>
              <a:t>instituciones </a:t>
            </a:r>
            <a:r>
              <a:rPr lang="es-ES" sz="2800" b="0" i="0" dirty="0" smtClean="0">
                <a:solidFill>
                  <a:schemeClr val="tx1"/>
                </a:solidFill>
                <a:effectLst/>
                <a:latin typeface="Times New Roman" panose="02020603050405020304" pitchFamily="18" charset="0"/>
                <a:cs typeface="Times New Roman" panose="02020603050405020304" pitchFamily="18" charset="0"/>
              </a:rPr>
              <a:t>públicas apartado 400-90.</a:t>
            </a:r>
            <a:r>
              <a:rPr lang="es-ES" sz="2800" b="0" i="0" dirty="0">
                <a:solidFill>
                  <a:schemeClr val="tx1"/>
                </a:solidFill>
                <a:effectLst/>
                <a:latin typeface="Times New Roman" panose="02020603050405020304" pitchFamily="18" charset="0"/>
                <a:cs typeface="Times New Roman" panose="02020603050405020304" pitchFamily="18" charset="0"/>
              </a:rPr>
              <a:t/>
            </a:r>
            <a:br>
              <a:rPr lang="es-ES" sz="2800" b="0" i="0" dirty="0">
                <a:solidFill>
                  <a:schemeClr val="tx1"/>
                </a:solidFill>
                <a:effectLst/>
                <a:latin typeface="Times New Roman" panose="02020603050405020304" pitchFamily="18" charset="0"/>
                <a:cs typeface="Times New Roman" panose="02020603050405020304" pitchFamily="18" charset="0"/>
              </a:rPr>
            </a:br>
            <a:r>
              <a:rPr lang="es-ES" sz="2800" b="0" i="0" dirty="0">
                <a:solidFill>
                  <a:schemeClr val="tx1"/>
                </a:solidFill>
                <a:effectLst/>
                <a:latin typeface="Times New Roman" panose="02020603050405020304" pitchFamily="18" charset="0"/>
                <a:cs typeface="Times New Roman" panose="02020603050405020304" pitchFamily="18" charset="0"/>
              </a:rPr>
              <a:t> </a:t>
            </a:r>
          </a:p>
        </p:txBody>
      </p:sp>
      <p:sp>
        <p:nvSpPr>
          <p:cNvPr id="2" name="1 CuadroTexto"/>
          <p:cNvSpPr txBox="1"/>
          <p:nvPr/>
        </p:nvSpPr>
        <p:spPr>
          <a:xfrm>
            <a:off x="0" y="-27384"/>
            <a:ext cx="9144000" cy="584775"/>
          </a:xfrm>
          <a:prstGeom prst="rect">
            <a:avLst/>
          </a:prstGeom>
          <a:noFill/>
        </p:spPr>
        <p:txBody>
          <a:bodyPr wrap="square" rtlCol="0">
            <a:spAutoFit/>
          </a:bodyPr>
          <a:lstStyle/>
          <a:p>
            <a:pPr algn="ctr"/>
            <a:r>
              <a:rPr lang="es-ES" sz="3200" b="1" dirty="0" smtClean="0">
                <a:latin typeface="Times New Roman" panose="02020603050405020304" pitchFamily="18" charset="0"/>
                <a:cs typeface="Times New Roman" panose="02020603050405020304" pitchFamily="18" charset="0"/>
              </a:rPr>
              <a:t>Evaluación de la situación actual de Innovativa</a:t>
            </a:r>
            <a:endParaRPr lang="es-ES" sz="3200" b="1" dirty="0">
              <a:latin typeface="Times New Roman" panose="02020603050405020304" pitchFamily="18" charset="0"/>
              <a:cs typeface="Times New Roman" panose="02020603050405020304" pitchFamily="18" charset="0"/>
            </a:endParaRPr>
          </a:p>
        </p:txBody>
      </p:sp>
      <p:sp>
        <p:nvSpPr>
          <p:cNvPr id="3" name="2 CuadroTexto"/>
          <p:cNvSpPr txBox="1"/>
          <p:nvPr/>
        </p:nvSpPr>
        <p:spPr>
          <a:xfrm>
            <a:off x="415628" y="557391"/>
            <a:ext cx="7416824" cy="553998"/>
          </a:xfrm>
          <a:prstGeom prst="rect">
            <a:avLst/>
          </a:prstGeom>
          <a:noFill/>
        </p:spPr>
        <p:txBody>
          <a:bodyPr wrap="square" rtlCol="0">
            <a:spAutoFit/>
          </a:bodyPr>
          <a:lstStyle/>
          <a:p>
            <a:r>
              <a:rPr lang="es-ES" sz="3000" b="1" dirty="0" smtClean="0">
                <a:latin typeface="Times New Roman" panose="02020603050405020304" pitchFamily="18" charset="0"/>
                <a:cs typeface="Times New Roman" panose="02020603050405020304" pitchFamily="18" charset="0"/>
              </a:rPr>
              <a:t>Posibles riesgos</a:t>
            </a:r>
          </a:p>
        </p:txBody>
      </p:sp>
    </p:spTree>
    <p:extLst>
      <p:ext uri="{BB962C8B-B14F-4D97-AF65-F5344CB8AC3E}">
        <p14:creationId xmlns:p14="http://schemas.microsoft.com/office/powerpoint/2010/main" val="1415614152"/>
      </p:ext>
    </p:extLst>
  </p:cSld>
  <p:clrMapOvr>
    <a:masterClrMapping/>
  </p:clrMapOvr>
  <p:transition>
    <p:strips dir="r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369578" y="836712"/>
            <a:ext cx="8404844" cy="2664296"/>
          </a:xfrm>
        </p:spPr>
        <p:txBody>
          <a:bodyPr/>
          <a:lstStyle/>
          <a:p>
            <a:pPr algn="l"/>
            <a:r>
              <a:rPr lang="es-ES" sz="2800" i="0" dirty="0" smtClean="0">
                <a:solidFill>
                  <a:schemeClr val="tx1"/>
                </a:solidFill>
                <a:effectLst/>
                <a:latin typeface="Times New Roman" pitchFamily="18" charset="0"/>
                <a:cs typeface="Times New Roman" pitchFamily="18" charset="0"/>
              </a:rPr>
              <a:t>Factibilidad </a:t>
            </a:r>
            <a:r>
              <a:rPr lang="es-ES" sz="2800" i="0" dirty="0">
                <a:solidFill>
                  <a:schemeClr val="tx1"/>
                </a:solidFill>
                <a:effectLst/>
                <a:latin typeface="Times New Roman" pitchFamily="18" charset="0"/>
                <a:cs typeface="Times New Roman" pitchFamily="18" charset="0"/>
              </a:rPr>
              <a:t>técnica </a:t>
            </a:r>
            <a:r>
              <a:rPr lang="es-ES" sz="2800" i="0" dirty="0" smtClean="0">
                <a:solidFill>
                  <a:schemeClr val="tx1"/>
                </a:solidFill>
                <a:effectLst/>
                <a:latin typeface="Times New Roman" pitchFamily="18" charset="0"/>
                <a:cs typeface="Times New Roman" pitchFamily="18" charset="0"/>
              </a:rPr>
              <a:t>  </a:t>
            </a:r>
            <a:r>
              <a:rPr lang="es-ES" sz="2800" b="0" i="0" dirty="0" smtClean="0">
                <a:solidFill>
                  <a:schemeClr val="tx1"/>
                </a:solidFill>
                <a:effectLst/>
                <a:latin typeface="Times New Roman" pitchFamily="18" charset="0"/>
                <a:cs typeface="Times New Roman" pitchFamily="18" charset="0"/>
              </a:rPr>
              <a:t>se   cuenta  con el </a:t>
            </a:r>
            <a:r>
              <a:rPr lang="es-ES" sz="2800" b="0" i="0" dirty="0">
                <a:solidFill>
                  <a:schemeClr val="tx1"/>
                </a:solidFill>
                <a:effectLst/>
                <a:latin typeface="Times New Roman" pitchFamily="18" charset="0"/>
                <a:cs typeface="Times New Roman" pitchFamily="18" charset="0"/>
              </a:rPr>
              <a:t>personal técnico calificado y </a:t>
            </a:r>
            <a:r>
              <a:rPr lang="es-ES" sz="2800" b="0" i="0" dirty="0" smtClean="0">
                <a:solidFill>
                  <a:schemeClr val="tx1"/>
                </a:solidFill>
                <a:effectLst/>
                <a:latin typeface="Times New Roman" pitchFamily="18" charset="0"/>
                <a:cs typeface="Times New Roman" pitchFamily="18" charset="0"/>
              </a:rPr>
              <a:t>capacitado.</a:t>
            </a:r>
            <a:br>
              <a:rPr lang="es-ES" sz="2800" b="0" i="0" dirty="0" smtClean="0">
                <a:solidFill>
                  <a:schemeClr val="tx1"/>
                </a:solidFill>
                <a:effectLst/>
                <a:latin typeface="Times New Roman" pitchFamily="18" charset="0"/>
                <a:cs typeface="Times New Roman" pitchFamily="18" charset="0"/>
              </a:rPr>
            </a:br>
            <a:r>
              <a:rPr lang="es-ES" sz="2800" i="0" dirty="0" smtClean="0">
                <a:solidFill>
                  <a:schemeClr val="tx1"/>
                </a:solidFill>
                <a:effectLst/>
                <a:latin typeface="Times New Roman" pitchFamily="18" charset="0"/>
                <a:cs typeface="Times New Roman" pitchFamily="18" charset="0"/>
              </a:rPr>
              <a:t>Factibilidad </a:t>
            </a:r>
            <a:r>
              <a:rPr lang="es-ES" sz="2800" i="0" dirty="0">
                <a:solidFill>
                  <a:schemeClr val="tx1"/>
                </a:solidFill>
                <a:effectLst/>
                <a:latin typeface="Times New Roman" pitchFamily="18" charset="0"/>
                <a:cs typeface="Times New Roman" pitchFamily="18" charset="0"/>
              </a:rPr>
              <a:t>tecnológica </a:t>
            </a:r>
            <a:r>
              <a:rPr lang="es-ES" sz="2800" i="0" dirty="0" smtClean="0">
                <a:solidFill>
                  <a:schemeClr val="tx1"/>
                </a:solidFill>
                <a:effectLst/>
                <a:latin typeface="Times New Roman" pitchFamily="18" charset="0"/>
                <a:cs typeface="Times New Roman" pitchFamily="18" charset="0"/>
              </a:rPr>
              <a:t> </a:t>
            </a:r>
            <a:r>
              <a:rPr lang="es-ES" sz="2800" b="0" i="0" dirty="0" smtClean="0">
                <a:solidFill>
                  <a:schemeClr val="tx1"/>
                </a:solidFill>
                <a:effectLst/>
                <a:latin typeface="Times New Roman" pitchFamily="18" charset="0"/>
                <a:cs typeface="Times New Roman" pitchFamily="18" charset="0"/>
              </a:rPr>
              <a:t>se </a:t>
            </a:r>
            <a:r>
              <a:rPr lang="es-ES" sz="2800" b="0" i="0" dirty="0">
                <a:solidFill>
                  <a:schemeClr val="tx1"/>
                </a:solidFill>
                <a:effectLst/>
                <a:latin typeface="Times New Roman" pitchFamily="18" charset="0"/>
                <a:cs typeface="Times New Roman" pitchFamily="18" charset="0"/>
              </a:rPr>
              <a:t>satisface con </a:t>
            </a:r>
            <a:r>
              <a:rPr lang="es-ES" sz="2800" b="0" i="0" dirty="0" smtClean="0">
                <a:solidFill>
                  <a:schemeClr val="tx1"/>
                </a:solidFill>
                <a:effectLst/>
                <a:latin typeface="Times New Roman" pitchFamily="18" charset="0"/>
                <a:cs typeface="Times New Roman" pitchFamily="18" charset="0"/>
              </a:rPr>
              <a:t>infraestructura </a:t>
            </a:r>
            <a:r>
              <a:rPr lang="es-ES" sz="2800" b="0" i="0" dirty="0">
                <a:solidFill>
                  <a:schemeClr val="tx1"/>
                </a:solidFill>
                <a:effectLst/>
                <a:latin typeface="Times New Roman" pitchFamily="18" charset="0"/>
                <a:cs typeface="Times New Roman" pitchFamily="18" charset="0"/>
              </a:rPr>
              <a:t>instalada más el aporte de la Universidad de las Fuerzas Armadas </a:t>
            </a:r>
            <a:r>
              <a:rPr lang="es-ES" sz="2800" b="0" i="0" dirty="0" smtClean="0">
                <a:solidFill>
                  <a:schemeClr val="tx1"/>
                </a:solidFill>
                <a:effectLst/>
                <a:latin typeface="Times New Roman" pitchFamily="18" charset="0"/>
                <a:cs typeface="Times New Roman" pitchFamily="18" charset="0"/>
              </a:rPr>
              <a:t/>
            </a:r>
            <a:br>
              <a:rPr lang="es-ES" sz="2800" b="0" i="0" dirty="0" smtClean="0">
                <a:solidFill>
                  <a:schemeClr val="tx1"/>
                </a:solidFill>
                <a:effectLst/>
                <a:latin typeface="Times New Roman" pitchFamily="18" charset="0"/>
                <a:cs typeface="Times New Roman" pitchFamily="18" charset="0"/>
              </a:rPr>
            </a:br>
            <a:r>
              <a:rPr lang="es-ES" sz="2800" i="0" dirty="0" smtClean="0">
                <a:solidFill>
                  <a:schemeClr val="tx1"/>
                </a:solidFill>
                <a:effectLst/>
                <a:latin typeface="Times New Roman" pitchFamily="18" charset="0"/>
                <a:cs typeface="Times New Roman" pitchFamily="18" charset="0"/>
              </a:rPr>
              <a:t>Factibilidad </a:t>
            </a:r>
            <a:r>
              <a:rPr lang="es-ES" sz="2800" i="0" dirty="0" smtClean="0">
                <a:solidFill>
                  <a:schemeClr val="tx1"/>
                </a:solidFill>
                <a:effectLst/>
                <a:latin typeface="Times New Roman" pitchFamily="18" charset="0"/>
                <a:cs typeface="Times New Roman" pitchFamily="18" charset="0"/>
              </a:rPr>
              <a:t>operativa   </a:t>
            </a:r>
            <a:r>
              <a:rPr lang="es-ES" sz="2800" b="0" i="0" dirty="0">
                <a:solidFill>
                  <a:schemeClr val="tx1"/>
                </a:solidFill>
                <a:effectLst/>
                <a:latin typeface="Times New Roman" pitchFamily="18" charset="0"/>
                <a:cs typeface="Times New Roman" pitchFamily="18" charset="0"/>
              </a:rPr>
              <a:t>el </a:t>
            </a:r>
            <a:r>
              <a:rPr lang="es-ES" sz="2800" b="0" i="0" dirty="0" smtClean="0">
                <a:solidFill>
                  <a:schemeClr val="tx1"/>
                </a:solidFill>
                <a:effectLst/>
                <a:latin typeface="Times New Roman" pitchFamily="18" charset="0"/>
                <a:cs typeface="Times New Roman" pitchFamily="18" charset="0"/>
              </a:rPr>
              <a:t>  escenario   </a:t>
            </a:r>
            <a:r>
              <a:rPr lang="es-ES" sz="2800" b="0" i="0" dirty="0">
                <a:solidFill>
                  <a:schemeClr val="tx1"/>
                </a:solidFill>
                <a:effectLst/>
                <a:latin typeface="Times New Roman" pitchFamily="18" charset="0"/>
                <a:cs typeface="Times New Roman" pitchFamily="18" charset="0"/>
              </a:rPr>
              <a:t>de </a:t>
            </a:r>
            <a:r>
              <a:rPr lang="es-ES" sz="2800" b="0" i="0" dirty="0" smtClean="0">
                <a:solidFill>
                  <a:schemeClr val="tx1"/>
                </a:solidFill>
                <a:effectLst/>
                <a:latin typeface="Times New Roman" pitchFamily="18" charset="0"/>
                <a:cs typeface="Times New Roman" pitchFamily="18" charset="0"/>
              </a:rPr>
              <a:t>contingencias </a:t>
            </a:r>
            <a:r>
              <a:rPr lang="es-ES" sz="2800" b="0" i="0" dirty="0">
                <a:solidFill>
                  <a:schemeClr val="tx1"/>
                </a:solidFill>
                <a:effectLst/>
                <a:latin typeface="Times New Roman" pitchFamily="18" charset="0"/>
                <a:cs typeface="Times New Roman" pitchFamily="18" charset="0"/>
              </a:rPr>
              <a:t>será cubierto </a:t>
            </a:r>
            <a:r>
              <a:rPr lang="es-ES" sz="2800" b="0" i="0" dirty="0" smtClean="0">
                <a:solidFill>
                  <a:schemeClr val="tx1"/>
                </a:solidFill>
                <a:effectLst/>
                <a:latin typeface="Times New Roman" pitchFamily="18" charset="0"/>
                <a:cs typeface="Times New Roman" pitchFamily="18" charset="0"/>
              </a:rPr>
              <a:t>24 </a:t>
            </a:r>
            <a:r>
              <a:rPr lang="es-ES" sz="2800" b="0" i="0" dirty="0">
                <a:solidFill>
                  <a:schemeClr val="tx1"/>
                </a:solidFill>
                <a:effectLst/>
                <a:latin typeface="Times New Roman" pitchFamily="18" charset="0"/>
                <a:cs typeface="Times New Roman" pitchFamily="18" charset="0"/>
              </a:rPr>
              <a:t>horas del día los 365 días del </a:t>
            </a:r>
            <a:r>
              <a:rPr lang="es-ES" sz="2800" b="0" i="0" dirty="0" smtClean="0">
                <a:solidFill>
                  <a:schemeClr val="tx1"/>
                </a:solidFill>
                <a:effectLst/>
                <a:latin typeface="Times New Roman" pitchFamily="18" charset="0"/>
                <a:cs typeface="Times New Roman" pitchFamily="18" charset="0"/>
              </a:rPr>
              <a:t>año.</a:t>
            </a:r>
            <a:r>
              <a:rPr lang="es-ES" sz="2800" b="0" i="0" dirty="0" smtClean="0">
                <a:solidFill>
                  <a:schemeClr val="tx1"/>
                </a:solidFill>
                <a:effectLst/>
                <a:latin typeface="Times New Roman" pitchFamily="18" charset="0"/>
                <a:cs typeface="Times New Roman" pitchFamily="18" charset="0"/>
              </a:rPr>
              <a:t/>
            </a:r>
            <a:br>
              <a:rPr lang="es-ES" sz="2800" b="0" i="0" dirty="0" smtClean="0">
                <a:solidFill>
                  <a:schemeClr val="tx1"/>
                </a:solidFill>
                <a:effectLst/>
                <a:latin typeface="Times New Roman" pitchFamily="18" charset="0"/>
                <a:cs typeface="Times New Roman" pitchFamily="18" charset="0"/>
              </a:rPr>
            </a:br>
            <a:r>
              <a:rPr lang="es-ES" sz="2800" i="0" dirty="0" smtClean="0">
                <a:solidFill>
                  <a:schemeClr val="tx1"/>
                </a:solidFill>
                <a:effectLst/>
                <a:latin typeface="Times New Roman" pitchFamily="18" charset="0"/>
                <a:cs typeface="Times New Roman" pitchFamily="18" charset="0"/>
              </a:rPr>
              <a:t>Factibilidad </a:t>
            </a:r>
            <a:r>
              <a:rPr lang="es-ES" sz="2800" i="0" dirty="0">
                <a:solidFill>
                  <a:schemeClr val="tx1"/>
                </a:solidFill>
                <a:effectLst/>
                <a:latin typeface="Times New Roman" pitchFamily="18" charset="0"/>
                <a:cs typeface="Times New Roman" pitchFamily="18" charset="0"/>
              </a:rPr>
              <a:t>operacional </a:t>
            </a:r>
            <a:r>
              <a:rPr lang="es-ES" sz="2800" i="0" dirty="0" smtClean="0">
                <a:solidFill>
                  <a:schemeClr val="tx1"/>
                </a:solidFill>
                <a:effectLst/>
                <a:latin typeface="Times New Roman" pitchFamily="18" charset="0"/>
                <a:cs typeface="Times New Roman" pitchFamily="18" charset="0"/>
              </a:rPr>
              <a:t> </a:t>
            </a:r>
            <a:r>
              <a:rPr lang="es-ES" sz="2800" b="0" i="0" dirty="0" smtClean="0">
                <a:solidFill>
                  <a:schemeClr val="tx1"/>
                </a:solidFill>
                <a:effectLst/>
                <a:latin typeface="Times New Roman" pitchFamily="18" charset="0"/>
                <a:cs typeface="Times New Roman" pitchFamily="18" charset="0"/>
              </a:rPr>
              <a:t>el  </a:t>
            </a:r>
            <a:r>
              <a:rPr lang="es-ES" sz="2800" b="0" i="0" dirty="0">
                <a:solidFill>
                  <a:schemeClr val="tx1"/>
                </a:solidFill>
                <a:effectLst/>
                <a:latin typeface="Times New Roman" pitchFamily="18" charset="0"/>
                <a:cs typeface="Times New Roman" pitchFamily="18" charset="0"/>
              </a:rPr>
              <a:t>documento final </a:t>
            </a:r>
            <a:r>
              <a:rPr lang="es-ES" sz="2800" b="0" i="0" dirty="0" smtClean="0">
                <a:solidFill>
                  <a:schemeClr val="tx1"/>
                </a:solidFill>
                <a:effectLst/>
                <a:latin typeface="Times New Roman" pitchFamily="18" charset="0"/>
                <a:cs typeface="Times New Roman" pitchFamily="18" charset="0"/>
              </a:rPr>
              <a:t> será </a:t>
            </a:r>
            <a:r>
              <a:rPr lang="es-ES" sz="2800" b="0" i="0" dirty="0">
                <a:solidFill>
                  <a:schemeClr val="tx1"/>
                </a:solidFill>
                <a:effectLst/>
                <a:latin typeface="Times New Roman" pitchFamily="18" charset="0"/>
                <a:cs typeface="Times New Roman" pitchFamily="18" charset="0"/>
              </a:rPr>
              <a:t>fácil de leer y </a:t>
            </a:r>
            <a:r>
              <a:rPr lang="es-ES" sz="2800" b="0" i="0" dirty="0" smtClean="0">
                <a:solidFill>
                  <a:schemeClr val="tx1"/>
                </a:solidFill>
                <a:effectLst/>
                <a:latin typeface="Times New Roman" pitchFamily="18" charset="0"/>
                <a:cs typeface="Times New Roman" pitchFamily="18" charset="0"/>
              </a:rPr>
              <a:t>entender</a:t>
            </a:r>
            <a:br>
              <a:rPr lang="es-ES" sz="2800" b="0" i="0" dirty="0" smtClean="0">
                <a:solidFill>
                  <a:schemeClr val="tx1"/>
                </a:solidFill>
                <a:effectLst/>
                <a:latin typeface="Times New Roman" pitchFamily="18" charset="0"/>
                <a:cs typeface="Times New Roman" pitchFamily="18" charset="0"/>
              </a:rPr>
            </a:br>
            <a:r>
              <a:rPr lang="es-ES" sz="2800" i="0" dirty="0" smtClean="0">
                <a:solidFill>
                  <a:schemeClr val="tx1"/>
                </a:solidFill>
                <a:effectLst/>
                <a:latin typeface="Times New Roman" pitchFamily="18" charset="0"/>
                <a:cs typeface="Times New Roman" pitchFamily="18" charset="0"/>
              </a:rPr>
              <a:t>Factibilidad </a:t>
            </a:r>
            <a:r>
              <a:rPr lang="es-ES" sz="2800" i="0" dirty="0">
                <a:solidFill>
                  <a:schemeClr val="tx1"/>
                </a:solidFill>
                <a:effectLst/>
                <a:latin typeface="Times New Roman" pitchFamily="18" charset="0"/>
                <a:cs typeface="Times New Roman" pitchFamily="18" charset="0"/>
              </a:rPr>
              <a:t>económica </a:t>
            </a:r>
            <a:r>
              <a:rPr lang="es-ES" sz="2800" i="0" dirty="0" smtClean="0">
                <a:solidFill>
                  <a:schemeClr val="tx1"/>
                </a:solidFill>
                <a:effectLst/>
                <a:latin typeface="Times New Roman" pitchFamily="18" charset="0"/>
                <a:cs typeface="Times New Roman" pitchFamily="18" charset="0"/>
              </a:rPr>
              <a:t>  </a:t>
            </a:r>
            <a:r>
              <a:rPr lang="es-ES" sz="2800" b="0" i="0" dirty="0" smtClean="0">
                <a:solidFill>
                  <a:schemeClr val="tx1"/>
                </a:solidFill>
                <a:effectLst/>
                <a:latin typeface="Times New Roman" pitchFamily="18" charset="0"/>
                <a:cs typeface="Times New Roman" pitchFamily="18" charset="0"/>
              </a:rPr>
              <a:t>indica   que   los   gastos   más </a:t>
            </a:r>
            <a:r>
              <a:rPr lang="es-ES" sz="2800" b="0" i="0" dirty="0">
                <a:solidFill>
                  <a:schemeClr val="tx1"/>
                </a:solidFill>
                <a:effectLst/>
                <a:latin typeface="Times New Roman" pitchFamily="18" charset="0"/>
                <a:cs typeface="Times New Roman" pitchFamily="18" charset="0"/>
              </a:rPr>
              <a:t>importantes han sido </a:t>
            </a:r>
            <a:r>
              <a:rPr lang="es-ES" sz="2800" b="0" i="0" dirty="0" smtClean="0">
                <a:solidFill>
                  <a:schemeClr val="tx1"/>
                </a:solidFill>
                <a:effectLst/>
                <a:latin typeface="Times New Roman" pitchFamily="18" charset="0"/>
                <a:cs typeface="Times New Roman" pitchFamily="18" charset="0"/>
              </a:rPr>
              <a:t>cubiertos. </a:t>
            </a:r>
            <a:br>
              <a:rPr lang="es-ES" sz="2800" b="0" i="0" dirty="0" smtClean="0">
                <a:solidFill>
                  <a:schemeClr val="tx1"/>
                </a:solidFill>
                <a:effectLst/>
                <a:latin typeface="Times New Roman" pitchFamily="18" charset="0"/>
                <a:cs typeface="Times New Roman" pitchFamily="18" charset="0"/>
              </a:rPr>
            </a:br>
            <a:endParaRPr lang="es-US" sz="2800" b="0" i="0" dirty="0">
              <a:solidFill>
                <a:schemeClr val="tx1"/>
              </a:solidFill>
              <a:effectLst/>
              <a:latin typeface="Times New Roman" pitchFamily="18" charset="0"/>
              <a:cs typeface="Times New Roman" pitchFamily="18" charset="0"/>
            </a:endParaRPr>
          </a:p>
        </p:txBody>
      </p:sp>
      <p:sp>
        <p:nvSpPr>
          <p:cNvPr id="2" name="1 CuadroTexto"/>
          <p:cNvSpPr txBox="1"/>
          <p:nvPr/>
        </p:nvSpPr>
        <p:spPr>
          <a:xfrm>
            <a:off x="0" y="-27384"/>
            <a:ext cx="9144000" cy="584775"/>
          </a:xfrm>
          <a:prstGeom prst="rect">
            <a:avLst/>
          </a:prstGeom>
          <a:noFill/>
        </p:spPr>
        <p:txBody>
          <a:bodyPr wrap="square" rtlCol="0">
            <a:spAutoFit/>
          </a:bodyPr>
          <a:lstStyle/>
          <a:p>
            <a:pPr algn="ctr"/>
            <a:r>
              <a:rPr lang="es-ES" sz="3200" b="1" dirty="0" smtClean="0">
                <a:latin typeface="Times New Roman" panose="02020603050405020304" pitchFamily="18" charset="0"/>
                <a:cs typeface="Times New Roman" panose="02020603050405020304" pitchFamily="18" charset="0"/>
              </a:rPr>
              <a:t>Estudios de factibilidad</a:t>
            </a:r>
            <a:endParaRPr lang="es-ES" sz="32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23605128"/>
      </p:ext>
    </p:extLst>
  </p:cSld>
  <p:clrMapOvr>
    <a:masterClrMapping/>
  </p:clrMapOvr>
  <p:transition>
    <p:strips dir="rd"/>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369578" y="836712"/>
            <a:ext cx="8404844" cy="2664296"/>
          </a:xfrm>
        </p:spPr>
        <p:txBody>
          <a:bodyPr/>
          <a:lstStyle/>
          <a:p>
            <a:pPr algn="just"/>
            <a:r>
              <a:rPr lang="es-ES" sz="2800" i="0" dirty="0" smtClean="0">
                <a:solidFill>
                  <a:schemeClr val="tx1"/>
                </a:solidFill>
                <a:effectLst/>
                <a:latin typeface="Times New Roman" pitchFamily="18" charset="0"/>
                <a:cs typeface="Times New Roman" pitchFamily="18" charset="0"/>
              </a:rPr>
              <a:t>Factibilidad </a:t>
            </a:r>
            <a:r>
              <a:rPr lang="es-ES" sz="2800" i="0" dirty="0">
                <a:solidFill>
                  <a:schemeClr val="tx1"/>
                </a:solidFill>
                <a:effectLst/>
                <a:latin typeface="Times New Roman" pitchFamily="18" charset="0"/>
                <a:cs typeface="Times New Roman" pitchFamily="18" charset="0"/>
              </a:rPr>
              <a:t>legal </a:t>
            </a:r>
            <a:r>
              <a:rPr lang="es-ES" sz="2800" b="0" i="0" dirty="0" smtClean="0">
                <a:solidFill>
                  <a:schemeClr val="tx1"/>
                </a:solidFill>
                <a:effectLst/>
                <a:latin typeface="Times New Roman" pitchFamily="18" charset="0"/>
                <a:cs typeface="Times New Roman" pitchFamily="18" charset="0"/>
              </a:rPr>
              <a:t>Normas </a:t>
            </a:r>
            <a:r>
              <a:rPr lang="es-ES" sz="2800" b="0" i="0" dirty="0">
                <a:solidFill>
                  <a:schemeClr val="tx1"/>
                </a:solidFill>
                <a:effectLst/>
                <a:latin typeface="Times New Roman" pitchFamily="18" charset="0"/>
                <a:cs typeface="Times New Roman" pitchFamily="18" charset="0"/>
              </a:rPr>
              <a:t>de Control Interno para el Sector Público, NFPA 10  Norma  para extintores portátiles contra incendios y NFPA 75  Norma para la protección de equipos de Tecnología de la Información. </a:t>
            </a:r>
            <a:r>
              <a:rPr lang="es-ES" sz="2800" b="0" i="0" dirty="0" smtClean="0">
                <a:solidFill>
                  <a:schemeClr val="tx1"/>
                </a:solidFill>
                <a:effectLst/>
                <a:latin typeface="Times New Roman" pitchFamily="18" charset="0"/>
                <a:cs typeface="Times New Roman" pitchFamily="18" charset="0"/>
              </a:rPr>
              <a:t/>
            </a:r>
            <a:br>
              <a:rPr lang="es-ES" sz="2800" b="0" i="0" dirty="0" smtClean="0">
                <a:solidFill>
                  <a:schemeClr val="tx1"/>
                </a:solidFill>
                <a:effectLst/>
                <a:latin typeface="Times New Roman" pitchFamily="18" charset="0"/>
                <a:cs typeface="Times New Roman" pitchFamily="18" charset="0"/>
              </a:rPr>
            </a:br>
            <a:r>
              <a:rPr lang="es-ES" sz="2800" b="0" i="0" dirty="0">
                <a:solidFill>
                  <a:schemeClr val="tx1"/>
                </a:solidFill>
                <a:effectLst/>
                <a:latin typeface="Times New Roman" pitchFamily="18" charset="0"/>
                <a:cs typeface="Times New Roman" pitchFamily="18" charset="0"/>
              </a:rPr>
              <a:t/>
            </a:r>
            <a:br>
              <a:rPr lang="es-ES" sz="2800" b="0" i="0" dirty="0">
                <a:solidFill>
                  <a:schemeClr val="tx1"/>
                </a:solidFill>
                <a:effectLst/>
                <a:latin typeface="Times New Roman" pitchFamily="18" charset="0"/>
                <a:cs typeface="Times New Roman" pitchFamily="18" charset="0"/>
              </a:rPr>
            </a:br>
            <a:r>
              <a:rPr lang="es-ES" sz="2800" i="0" dirty="0">
                <a:solidFill>
                  <a:schemeClr val="tx1"/>
                </a:solidFill>
                <a:effectLst/>
                <a:latin typeface="Times New Roman" pitchFamily="18" charset="0"/>
                <a:cs typeface="Times New Roman" pitchFamily="18" charset="0"/>
              </a:rPr>
              <a:t>Factibilidad ética </a:t>
            </a:r>
            <a:r>
              <a:rPr lang="es-ES" sz="2800" b="0" i="0" dirty="0" smtClean="0">
                <a:solidFill>
                  <a:schemeClr val="tx1"/>
                </a:solidFill>
                <a:effectLst/>
                <a:latin typeface="Times New Roman" pitchFamily="18" charset="0"/>
                <a:cs typeface="Times New Roman" pitchFamily="18" charset="0"/>
              </a:rPr>
              <a:t>El </a:t>
            </a:r>
            <a:r>
              <a:rPr lang="es-ES" sz="2800" b="0" i="0" dirty="0">
                <a:solidFill>
                  <a:schemeClr val="tx1"/>
                </a:solidFill>
                <a:effectLst/>
                <a:latin typeface="Times New Roman" pitchFamily="18" charset="0"/>
                <a:cs typeface="Times New Roman" pitchFamily="18" charset="0"/>
              </a:rPr>
              <a:t>plan será elaborado observando costumbres del buen  vivir y estará disponible a quien le </a:t>
            </a:r>
            <a:r>
              <a:rPr lang="es-ES" sz="2800" b="0" i="0" dirty="0" smtClean="0">
                <a:solidFill>
                  <a:schemeClr val="tx1"/>
                </a:solidFill>
                <a:effectLst/>
                <a:latin typeface="Times New Roman" pitchFamily="18" charset="0"/>
                <a:cs typeface="Times New Roman" pitchFamily="18" charset="0"/>
              </a:rPr>
              <a:t>interese.</a:t>
            </a:r>
            <a:endParaRPr lang="es-US" sz="2800" b="0" i="0" dirty="0">
              <a:solidFill>
                <a:schemeClr val="tx1"/>
              </a:solidFill>
              <a:effectLst/>
              <a:latin typeface="Times New Roman" pitchFamily="18" charset="0"/>
              <a:cs typeface="Times New Roman" pitchFamily="18" charset="0"/>
            </a:endParaRPr>
          </a:p>
        </p:txBody>
      </p:sp>
      <p:sp>
        <p:nvSpPr>
          <p:cNvPr id="2" name="1 CuadroTexto"/>
          <p:cNvSpPr txBox="1"/>
          <p:nvPr/>
        </p:nvSpPr>
        <p:spPr>
          <a:xfrm>
            <a:off x="0" y="-27384"/>
            <a:ext cx="9144000" cy="584775"/>
          </a:xfrm>
          <a:prstGeom prst="rect">
            <a:avLst/>
          </a:prstGeom>
          <a:noFill/>
        </p:spPr>
        <p:txBody>
          <a:bodyPr wrap="square" rtlCol="0">
            <a:spAutoFit/>
          </a:bodyPr>
          <a:lstStyle/>
          <a:p>
            <a:pPr algn="ctr"/>
            <a:r>
              <a:rPr lang="es-ES" sz="3200" b="1" dirty="0" smtClean="0">
                <a:latin typeface="Times New Roman" panose="02020603050405020304" pitchFamily="18" charset="0"/>
                <a:cs typeface="Times New Roman" panose="02020603050405020304" pitchFamily="18" charset="0"/>
              </a:rPr>
              <a:t>Estudios de factibilidad</a:t>
            </a:r>
            <a:endParaRPr lang="es-ES" sz="32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53442313"/>
      </p:ext>
    </p:extLst>
  </p:cSld>
  <p:clrMapOvr>
    <a:masterClrMapping/>
  </p:clrMapOvr>
  <p:transition>
    <p:strips dir="rd"/>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313184" y="620688"/>
            <a:ext cx="8830816" cy="4176464"/>
          </a:xfrm>
        </p:spPr>
        <p:txBody>
          <a:bodyPr/>
          <a:lstStyle/>
          <a:p>
            <a:pPr lvl="2" algn="l"/>
            <a:r>
              <a:rPr lang="es-ES" sz="2000" b="0" i="0" dirty="0" smtClean="0">
                <a:solidFill>
                  <a:schemeClr val="tx1"/>
                </a:solidFill>
                <a:effectLst/>
                <a:latin typeface="Times New Roman" panose="02020603050405020304" pitchFamily="18" charset="0"/>
                <a:ea typeface="+mj-ea"/>
                <a:cs typeface="Times New Roman" panose="02020603050405020304" pitchFamily="18" charset="0"/>
              </a:rPr>
              <a:t>Plan </a:t>
            </a:r>
            <a:r>
              <a:rPr lang="es-ES" sz="2000" b="0" i="0" dirty="0">
                <a:solidFill>
                  <a:schemeClr val="tx1"/>
                </a:solidFill>
                <a:effectLst/>
                <a:latin typeface="Times New Roman" panose="02020603050405020304" pitchFamily="18" charset="0"/>
                <a:ea typeface="+mj-ea"/>
                <a:cs typeface="Times New Roman" panose="02020603050405020304" pitchFamily="18" charset="0"/>
              </a:rPr>
              <a:t>de contingencia informático para la Municipalidad de La </a:t>
            </a:r>
            <a:r>
              <a:rPr lang="es-ES" sz="2000" b="0" i="0" dirty="0" smtClean="0">
                <a:solidFill>
                  <a:schemeClr val="tx1"/>
                </a:solidFill>
                <a:effectLst/>
                <a:latin typeface="Times New Roman" panose="02020603050405020304" pitchFamily="18" charset="0"/>
                <a:ea typeface="+mj-ea"/>
                <a:cs typeface="Times New Roman" panose="02020603050405020304" pitchFamily="18" charset="0"/>
              </a:rPr>
              <a:t>Punta</a:t>
            </a:r>
            <a:br>
              <a:rPr lang="es-ES" sz="2000" b="0" i="0" dirty="0" smtClean="0">
                <a:solidFill>
                  <a:schemeClr val="tx1"/>
                </a:solidFill>
                <a:effectLst/>
                <a:latin typeface="Times New Roman" panose="02020603050405020304" pitchFamily="18" charset="0"/>
                <a:ea typeface="+mj-ea"/>
                <a:cs typeface="Times New Roman" panose="02020603050405020304" pitchFamily="18" charset="0"/>
              </a:rPr>
            </a:br>
            <a:r>
              <a:rPr lang="es-US" sz="2000" b="0" i="0" dirty="0">
                <a:solidFill>
                  <a:schemeClr val="tx1"/>
                </a:solidFill>
                <a:effectLst/>
                <a:latin typeface="Times New Roman" panose="02020603050405020304" pitchFamily="18" charset="0"/>
                <a:ea typeface="+mj-ea"/>
                <a:cs typeface="Times New Roman" panose="02020603050405020304" pitchFamily="18" charset="0"/>
              </a:rPr>
              <a:t/>
            </a:r>
            <a:br>
              <a:rPr lang="es-US" sz="2000" b="0" i="0" dirty="0">
                <a:solidFill>
                  <a:schemeClr val="tx1"/>
                </a:solidFill>
                <a:effectLst/>
                <a:latin typeface="Times New Roman" panose="02020603050405020304" pitchFamily="18" charset="0"/>
                <a:ea typeface="+mj-ea"/>
                <a:cs typeface="Times New Roman" panose="02020603050405020304" pitchFamily="18" charset="0"/>
              </a:rPr>
            </a:br>
            <a:r>
              <a:rPr lang="es-ES" sz="2000" b="0" i="0" dirty="0">
                <a:solidFill>
                  <a:schemeClr val="tx1"/>
                </a:solidFill>
                <a:effectLst/>
                <a:latin typeface="Times New Roman" panose="02020603050405020304" pitchFamily="18" charset="0"/>
                <a:ea typeface="+mj-ea"/>
                <a:cs typeface="Times New Roman" panose="02020603050405020304" pitchFamily="18" charset="0"/>
              </a:rPr>
              <a:t>Propuesta de Contingencia de sistemas informáticos de la Empresa “T” – Colombia (2012)</a:t>
            </a:r>
            <a:r>
              <a:rPr lang="es-US" sz="2000" b="0" i="0" dirty="0">
                <a:solidFill>
                  <a:schemeClr val="tx1"/>
                </a:solidFill>
                <a:effectLst/>
                <a:latin typeface="Times New Roman" panose="02020603050405020304" pitchFamily="18" charset="0"/>
                <a:ea typeface="+mj-ea"/>
                <a:cs typeface="Times New Roman" panose="02020603050405020304" pitchFamily="18" charset="0"/>
              </a:rPr>
              <a:t/>
            </a:r>
            <a:br>
              <a:rPr lang="es-US" sz="2000" b="0" i="0" dirty="0">
                <a:solidFill>
                  <a:schemeClr val="tx1"/>
                </a:solidFill>
                <a:effectLst/>
                <a:latin typeface="Times New Roman" panose="02020603050405020304" pitchFamily="18" charset="0"/>
                <a:ea typeface="+mj-ea"/>
                <a:cs typeface="Times New Roman" panose="02020603050405020304" pitchFamily="18" charset="0"/>
              </a:rPr>
            </a:br>
            <a:r>
              <a:rPr lang="es-ES" sz="2000" b="0" i="0" dirty="0">
                <a:solidFill>
                  <a:schemeClr val="tx1"/>
                </a:solidFill>
                <a:effectLst/>
                <a:latin typeface="Times New Roman" panose="02020603050405020304" pitchFamily="18" charset="0"/>
                <a:ea typeface="+mj-ea"/>
                <a:cs typeface="Times New Roman" panose="02020603050405020304" pitchFamily="18" charset="0"/>
              </a:rPr>
              <a:t/>
            </a:r>
            <a:br>
              <a:rPr lang="es-ES" sz="2000" b="0" i="0" dirty="0">
                <a:solidFill>
                  <a:schemeClr val="tx1"/>
                </a:solidFill>
                <a:effectLst/>
                <a:latin typeface="Times New Roman" panose="02020603050405020304" pitchFamily="18" charset="0"/>
                <a:ea typeface="+mj-ea"/>
                <a:cs typeface="Times New Roman" panose="02020603050405020304" pitchFamily="18" charset="0"/>
              </a:rPr>
            </a:br>
            <a:r>
              <a:rPr lang="es-ES" sz="2000" b="0" i="0" dirty="0">
                <a:solidFill>
                  <a:schemeClr val="tx1"/>
                </a:solidFill>
                <a:effectLst/>
                <a:latin typeface="Times New Roman" panose="02020603050405020304" pitchFamily="18" charset="0"/>
                <a:ea typeface="+mj-ea"/>
                <a:cs typeface="Times New Roman" panose="02020603050405020304" pitchFamily="18" charset="0"/>
              </a:rPr>
              <a:t>Plan de contingencia informático para el Instituto del Mar del Perú (2012-2015)</a:t>
            </a:r>
            <a:r>
              <a:rPr lang="es-US" sz="2000" b="0" i="0" dirty="0">
                <a:solidFill>
                  <a:schemeClr val="tx1"/>
                </a:solidFill>
                <a:effectLst/>
                <a:latin typeface="Times New Roman" panose="02020603050405020304" pitchFamily="18" charset="0"/>
                <a:ea typeface="+mj-ea"/>
                <a:cs typeface="Times New Roman" panose="02020603050405020304" pitchFamily="18" charset="0"/>
              </a:rPr>
              <a:t/>
            </a:r>
            <a:br>
              <a:rPr lang="es-US" sz="2000" b="0" i="0" dirty="0">
                <a:solidFill>
                  <a:schemeClr val="tx1"/>
                </a:solidFill>
                <a:effectLst/>
                <a:latin typeface="Times New Roman" panose="02020603050405020304" pitchFamily="18" charset="0"/>
                <a:ea typeface="+mj-ea"/>
                <a:cs typeface="Times New Roman" panose="02020603050405020304" pitchFamily="18" charset="0"/>
              </a:rPr>
            </a:br>
            <a:r>
              <a:rPr lang="es-US" sz="2000" b="0" i="0" dirty="0">
                <a:solidFill>
                  <a:schemeClr val="tx1"/>
                </a:solidFill>
                <a:effectLst/>
                <a:latin typeface="Times New Roman" panose="02020603050405020304" pitchFamily="18" charset="0"/>
                <a:ea typeface="+mj-ea"/>
                <a:cs typeface="Times New Roman" panose="02020603050405020304" pitchFamily="18" charset="0"/>
              </a:rPr>
              <a:t/>
            </a:r>
            <a:br>
              <a:rPr lang="es-US" sz="2000" b="0" i="0" dirty="0">
                <a:solidFill>
                  <a:schemeClr val="tx1"/>
                </a:solidFill>
                <a:effectLst/>
                <a:latin typeface="Times New Roman" panose="02020603050405020304" pitchFamily="18" charset="0"/>
                <a:ea typeface="+mj-ea"/>
                <a:cs typeface="Times New Roman" panose="02020603050405020304" pitchFamily="18" charset="0"/>
              </a:rPr>
            </a:br>
            <a:r>
              <a:rPr lang="es-ES" sz="2000" b="0" i="0" dirty="0">
                <a:solidFill>
                  <a:schemeClr val="tx1"/>
                </a:solidFill>
                <a:effectLst/>
                <a:latin typeface="Times New Roman" panose="02020603050405020304" pitchFamily="18" charset="0"/>
                <a:ea typeface="+mj-ea"/>
                <a:cs typeface="Times New Roman" panose="02020603050405020304" pitchFamily="18" charset="0"/>
              </a:rPr>
              <a:t>Plan de Contingencia informático  de la empresa municipal administradora de peaje en Lima (2011</a:t>
            </a:r>
            <a:r>
              <a:rPr lang="es-ES" sz="2000" b="0" i="0" dirty="0" smtClean="0">
                <a:solidFill>
                  <a:schemeClr val="tx1"/>
                </a:solidFill>
                <a:effectLst/>
                <a:latin typeface="Times New Roman" panose="02020603050405020304" pitchFamily="18" charset="0"/>
                <a:ea typeface="+mj-ea"/>
                <a:cs typeface="Times New Roman" panose="02020603050405020304" pitchFamily="18" charset="0"/>
              </a:rPr>
              <a:t>)</a:t>
            </a:r>
            <a:br>
              <a:rPr lang="es-ES" sz="2000" b="0" i="0" dirty="0" smtClean="0">
                <a:solidFill>
                  <a:schemeClr val="tx1"/>
                </a:solidFill>
                <a:effectLst/>
                <a:latin typeface="Times New Roman" panose="02020603050405020304" pitchFamily="18" charset="0"/>
                <a:ea typeface="+mj-ea"/>
                <a:cs typeface="Times New Roman" panose="02020603050405020304" pitchFamily="18" charset="0"/>
              </a:rPr>
            </a:br>
            <a:r>
              <a:rPr lang="es-US" sz="2000" b="0" i="0" dirty="0">
                <a:solidFill>
                  <a:schemeClr val="tx1"/>
                </a:solidFill>
                <a:effectLst/>
                <a:latin typeface="Times New Roman" panose="02020603050405020304" pitchFamily="18" charset="0"/>
                <a:ea typeface="+mj-ea"/>
                <a:cs typeface="Times New Roman" panose="02020603050405020304" pitchFamily="18" charset="0"/>
              </a:rPr>
              <a:t/>
            </a:r>
            <a:br>
              <a:rPr lang="es-US" sz="2000" b="0" i="0" dirty="0">
                <a:solidFill>
                  <a:schemeClr val="tx1"/>
                </a:solidFill>
                <a:effectLst/>
                <a:latin typeface="Times New Roman" panose="02020603050405020304" pitchFamily="18" charset="0"/>
                <a:ea typeface="+mj-ea"/>
                <a:cs typeface="Times New Roman" panose="02020603050405020304" pitchFamily="18" charset="0"/>
              </a:rPr>
            </a:br>
            <a:r>
              <a:rPr lang="es-ES" sz="2000" b="0" i="0" dirty="0">
                <a:solidFill>
                  <a:schemeClr val="tx1"/>
                </a:solidFill>
                <a:effectLst/>
                <a:latin typeface="Times New Roman" panose="02020603050405020304" pitchFamily="18" charset="0"/>
                <a:ea typeface="+mj-ea"/>
                <a:cs typeface="Times New Roman" panose="02020603050405020304" pitchFamily="18" charset="0"/>
              </a:rPr>
              <a:t>Plan de Contingencia informático y seguridad de la información, aplicado en la Universidad nacional de Piura (2009) – Perú</a:t>
            </a:r>
            <a:r>
              <a:rPr lang="es-US" sz="2000" b="0" i="0" dirty="0">
                <a:solidFill>
                  <a:schemeClr val="tx1"/>
                </a:solidFill>
                <a:effectLst/>
                <a:latin typeface="Times New Roman" panose="02020603050405020304" pitchFamily="18" charset="0"/>
                <a:ea typeface="+mj-ea"/>
                <a:cs typeface="Times New Roman" panose="02020603050405020304" pitchFamily="18" charset="0"/>
              </a:rPr>
              <a:t/>
            </a:r>
            <a:br>
              <a:rPr lang="es-US" sz="2000" b="0" i="0" dirty="0">
                <a:solidFill>
                  <a:schemeClr val="tx1"/>
                </a:solidFill>
                <a:effectLst/>
                <a:latin typeface="Times New Roman" panose="02020603050405020304" pitchFamily="18" charset="0"/>
                <a:ea typeface="+mj-ea"/>
                <a:cs typeface="Times New Roman" panose="02020603050405020304" pitchFamily="18" charset="0"/>
              </a:rPr>
            </a:br>
            <a:r>
              <a:rPr lang="es-ES" sz="2000" b="0" i="0" dirty="0">
                <a:solidFill>
                  <a:schemeClr val="tx1"/>
                </a:solidFill>
                <a:effectLst/>
                <a:latin typeface="Times New Roman" panose="02020603050405020304" pitchFamily="18" charset="0"/>
                <a:ea typeface="+mj-ea"/>
                <a:cs typeface="Times New Roman" panose="02020603050405020304" pitchFamily="18" charset="0"/>
              </a:rPr>
              <a:t> </a:t>
            </a:r>
            <a:r>
              <a:rPr lang="es-US" sz="2000" b="0" i="0" dirty="0">
                <a:solidFill>
                  <a:schemeClr val="tx1"/>
                </a:solidFill>
                <a:effectLst/>
                <a:latin typeface="Times New Roman" panose="02020603050405020304" pitchFamily="18" charset="0"/>
                <a:ea typeface="+mj-ea"/>
                <a:cs typeface="Times New Roman" panose="02020603050405020304" pitchFamily="18" charset="0"/>
              </a:rPr>
              <a:t/>
            </a:r>
            <a:br>
              <a:rPr lang="es-US" sz="2000" b="0" i="0" dirty="0">
                <a:solidFill>
                  <a:schemeClr val="tx1"/>
                </a:solidFill>
                <a:effectLst/>
                <a:latin typeface="Times New Roman" panose="02020603050405020304" pitchFamily="18" charset="0"/>
                <a:ea typeface="+mj-ea"/>
                <a:cs typeface="Times New Roman" panose="02020603050405020304" pitchFamily="18" charset="0"/>
              </a:rPr>
            </a:br>
            <a:r>
              <a:rPr lang="es-US" sz="2000" b="0" i="0" dirty="0" smtClean="0">
                <a:solidFill>
                  <a:schemeClr val="tx1"/>
                </a:solidFill>
                <a:effectLst/>
                <a:latin typeface="Times New Roman" panose="02020603050405020304" pitchFamily="18" charset="0"/>
                <a:ea typeface="+mj-ea"/>
                <a:cs typeface="Times New Roman" panose="02020603050405020304" pitchFamily="18" charset="0"/>
              </a:rPr>
              <a:t>Plan </a:t>
            </a:r>
            <a:r>
              <a:rPr lang="es-ES" sz="2000" b="0" i="0" dirty="0" smtClean="0">
                <a:solidFill>
                  <a:schemeClr val="tx1"/>
                </a:solidFill>
                <a:effectLst/>
                <a:latin typeface="Times New Roman" panose="02020603050405020304" pitchFamily="18" charset="0"/>
                <a:ea typeface="+mj-ea"/>
                <a:cs typeface="Times New Roman" panose="02020603050405020304" pitchFamily="18" charset="0"/>
              </a:rPr>
              <a:t>de </a:t>
            </a:r>
            <a:r>
              <a:rPr lang="es-ES" sz="2000" b="0" i="0" dirty="0">
                <a:solidFill>
                  <a:schemeClr val="tx1"/>
                </a:solidFill>
                <a:effectLst/>
                <a:latin typeface="Times New Roman" panose="02020603050405020304" pitchFamily="18" charset="0"/>
                <a:ea typeface="+mj-ea"/>
                <a:cs typeface="Times New Roman" panose="02020603050405020304" pitchFamily="18" charset="0"/>
              </a:rPr>
              <a:t>contingencia para el área de sistemas de la Cooperativa de Ahorro y Crédito Alianza del Valle – </a:t>
            </a:r>
            <a:r>
              <a:rPr lang="es-ES" sz="2000" b="0" i="0" dirty="0" smtClean="0">
                <a:solidFill>
                  <a:schemeClr val="tx1"/>
                </a:solidFill>
                <a:effectLst/>
                <a:latin typeface="Times New Roman" panose="02020603050405020304" pitchFamily="18" charset="0"/>
                <a:ea typeface="+mj-ea"/>
                <a:cs typeface="Times New Roman" panose="02020603050405020304" pitchFamily="18" charset="0"/>
              </a:rPr>
              <a:t>2005</a:t>
            </a:r>
            <a:br>
              <a:rPr lang="es-ES" sz="2000" b="0" i="0" dirty="0" smtClean="0">
                <a:solidFill>
                  <a:schemeClr val="tx1"/>
                </a:solidFill>
                <a:effectLst/>
                <a:latin typeface="Times New Roman" panose="02020603050405020304" pitchFamily="18" charset="0"/>
                <a:ea typeface="+mj-ea"/>
                <a:cs typeface="Times New Roman" panose="02020603050405020304" pitchFamily="18" charset="0"/>
              </a:rPr>
            </a:br>
            <a:r>
              <a:rPr lang="es-ES" sz="2000" b="0" i="0" dirty="0">
                <a:solidFill>
                  <a:schemeClr val="tx1"/>
                </a:solidFill>
                <a:effectLst/>
                <a:latin typeface="Times New Roman" panose="02020603050405020304" pitchFamily="18" charset="0"/>
                <a:ea typeface="+mj-ea"/>
                <a:cs typeface="Times New Roman" panose="02020603050405020304" pitchFamily="18" charset="0"/>
              </a:rPr>
              <a:t/>
            </a:r>
            <a:br>
              <a:rPr lang="es-ES" sz="2000" b="0" i="0" dirty="0">
                <a:solidFill>
                  <a:schemeClr val="tx1"/>
                </a:solidFill>
                <a:effectLst/>
                <a:latin typeface="Times New Roman" panose="02020603050405020304" pitchFamily="18" charset="0"/>
                <a:ea typeface="+mj-ea"/>
                <a:cs typeface="Times New Roman" panose="02020603050405020304" pitchFamily="18" charset="0"/>
              </a:rPr>
            </a:br>
            <a:r>
              <a:rPr lang="es-ES" sz="2000" b="0" i="0" dirty="0">
                <a:solidFill>
                  <a:schemeClr val="tx1"/>
                </a:solidFill>
                <a:effectLst/>
                <a:latin typeface="Times New Roman" panose="02020603050405020304" pitchFamily="18" charset="0"/>
                <a:ea typeface="+mj-ea"/>
                <a:cs typeface="Times New Roman" panose="02020603050405020304" pitchFamily="18" charset="0"/>
              </a:rPr>
              <a:t>Propuesta del plan de contingencia informático para la Universidad Técnica del Cotopaxi</a:t>
            </a:r>
            <a:r>
              <a:rPr lang="es-US" sz="2000" b="0" i="0" dirty="0">
                <a:solidFill>
                  <a:schemeClr val="tx1"/>
                </a:solidFill>
                <a:effectLst/>
                <a:latin typeface="Times New Roman" panose="02020603050405020304" pitchFamily="18" charset="0"/>
                <a:ea typeface="+mj-ea"/>
                <a:cs typeface="Times New Roman" panose="02020603050405020304" pitchFamily="18" charset="0"/>
              </a:rPr>
              <a:t/>
            </a:r>
            <a:br>
              <a:rPr lang="es-US" sz="2000" b="0" i="0" dirty="0">
                <a:solidFill>
                  <a:schemeClr val="tx1"/>
                </a:solidFill>
                <a:effectLst/>
                <a:latin typeface="Times New Roman" panose="02020603050405020304" pitchFamily="18" charset="0"/>
                <a:ea typeface="+mj-ea"/>
                <a:cs typeface="Times New Roman" panose="02020603050405020304" pitchFamily="18" charset="0"/>
              </a:rPr>
            </a:br>
            <a:r>
              <a:rPr lang="es-US" sz="2000" b="0" i="0" dirty="0">
                <a:solidFill>
                  <a:schemeClr val="tx1"/>
                </a:solidFill>
                <a:effectLst/>
                <a:latin typeface="Times New Roman" panose="02020603050405020304" pitchFamily="18" charset="0"/>
                <a:ea typeface="+mj-ea"/>
                <a:cs typeface="Times New Roman" panose="02020603050405020304" pitchFamily="18" charset="0"/>
              </a:rPr>
              <a:t/>
            </a:r>
            <a:br>
              <a:rPr lang="es-US" sz="2000" b="0" i="0" dirty="0">
                <a:solidFill>
                  <a:schemeClr val="tx1"/>
                </a:solidFill>
                <a:effectLst/>
                <a:latin typeface="Times New Roman" panose="02020603050405020304" pitchFamily="18" charset="0"/>
                <a:ea typeface="+mj-ea"/>
                <a:cs typeface="Times New Roman" panose="02020603050405020304" pitchFamily="18" charset="0"/>
              </a:rPr>
            </a:br>
            <a:r>
              <a:rPr lang="es-ES" sz="2000" b="0" i="0" dirty="0">
                <a:solidFill>
                  <a:schemeClr val="tx1"/>
                </a:solidFill>
                <a:effectLst/>
                <a:latin typeface="Times New Roman" panose="02020603050405020304" pitchFamily="18" charset="0"/>
                <a:ea typeface="+mj-ea"/>
                <a:cs typeface="Times New Roman" panose="02020603050405020304" pitchFamily="18" charset="0"/>
              </a:rPr>
              <a:t> </a:t>
            </a:r>
            <a:r>
              <a:rPr lang="es-US" sz="2000" b="0" i="0" dirty="0">
                <a:solidFill>
                  <a:schemeClr val="tx1"/>
                </a:solidFill>
                <a:effectLst/>
                <a:latin typeface="Times New Roman" panose="02020603050405020304" pitchFamily="18" charset="0"/>
                <a:ea typeface="+mj-ea"/>
                <a:cs typeface="Times New Roman" panose="02020603050405020304" pitchFamily="18" charset="0"/>
              </a:rPr>
              <a:t/>
            </a:r>
            <a:br>
              <a:rPr lang="es-US" sz="2000" b="0" i="0" dirty="0">
                <a:solidFill>
                  <a:schemeClr val="tx1"/>
                </a:solidFill>
                <a:effectLst/>
                <a:latin typeface="Times New Roman" panose="02020603050405020304" pitchFamily="18" charset="0"/>
                <a:ea typeface="+mj-ea"/>
                <a:cs typeface="Times New Roman" panose="02020603050405020304" pitchFamily="18" charset="0"/>
              </a:rPr>
            </a:br>
            <a:r>
              <a:rPr lang="es-ES" sz="2000" b="0" i="0" dirty="0">
                <a:solidFill>
                  <a:schemeClr val="tx1"/>
                </a:solidFill>
                <a:effectLst/>
                <a:latin typeface="Times New Roman" panose="02020603050405020304" pitchFamily="18" charset="0"/>
                <a:ea typeface="+mj-ea"/>
                <a:cs typeface="Times New Roman" panose="02020603050405020304" pitchFamily="18" charset="0"/>
              </a:rPr>
              <a:t/>
            </a:r>
            <a:br>
              <a:rPr lang="es-ES" sz="2000" b="0" i="0" dirty="0">
                <a:solidFill>
                  <a:schemeClr val="tx1"/>
                </a:solidFill>
                <a:effectLst/>
                <a:latin typeface="Times New Roman" panose="02020603050405020304" pitchFamily="18" charset="0"/>
                <a:ea typeface="+mj-ea"/>
                <a:cs typeface="Times New Roman" panose="02020603050405020304" pitchFamily="18" charset="0"/>
              </a:rPr>
            </a:br>
            <a:endParaRPr lang="en-US" sz="2000" b="0" i="0" dirty="0">
              <a:solidFill>
                <a:schemeClr val="tx1"/>
              </a:solidFill>
              <a:effectLst/>
              <a:latin typeface="Times New Roman" panose="02020603050405020304" pitchFamily="18" charset="0"/>
              <a:ea typeface="+mj-ea"/>
              <a:cs typeface="Times New Roman" panose="02020603050405020304" pitchFamily="18" charset="0"/>
            </a:endParaRPr>
          </a:p>
        </p:txBody>
      </p:sp>
      <p:sp>
        <p:nvSpPr>
          <p:cNvPr id="2" name="1 CuadroTexto"/>
          <p:cNvSpPr txBox="1"/>
          <p:nvPr/>
        </p:nvSpPr>
        <p:spPr>
          <a:xfrm>
            <a:off x="467544" y="2704"/>
            <a:ext cx="7920880" cy="584775"/>
          </a:xfrm>
          <a:prstGeom prst="rect">
            <a:avLst/>
          </a:prstGeom>
          <a:noFill/>
        </p:spPr>
        <p:txBody>
          <a:bodyPr wrap="square" rtlCol="0">
            <a:spAutoFit/>
          </a:bodyPr>
          <a:lstStyle/>
          <a:p>
            <a:pPr algn="ctr"/>
            <a:r>
              <a:rPr lang="es-ES" sz="3200" b="1" dirty="0" smtClean="0">
                <a:latin typeface="Times New Roman" panose="02020603050405020304" pitchFamily="18" charset="0"/>
                <a:cs typeface="Times New Roman" panose="02020603050405020304" pitchFamily="18" charset="0"/>
              </a:rPr>
              <a:t>Estudi</a:t>
            </a:r>
            <a:r>
              <a:rPr lang="es-ES" sz="3200" b="1" dirty="0" smtClean="0">
                <a:latin typeface="Times New Roman" panose="02020603050405020304" pitchFamily="18" charset="0"/>
                <a:cs typeface="Times New Roman" panose="02020603050405020304" pitchFamily="18" charset="0"/>
              </a:rPr>
              <a:t>o del arte</a:t>
            </a:r>
            <a:endParaRPr lang="es-ES" sz="32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8515439"/>
      </p:ext>
    </p:extLst>
  </p:cSld>
  <p:clrMapOvr>
    <a:masterClrMapping/>
  </p:clrMapOvr>
  <p:transition>
    <p:strips dir="rd"/>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313184" y="836712"/>
            <a:ext cx="8830816" cy="4176464"/>
          </a:xfrm>
        </p:spPr>
        <p:txBody>
          <a:bodyPr/>
          <a:lstStyle/>
          <a:p>
            <a:pPr lvl="1" algn="l"/>
            <a:r>
              <a:rPr lang="es-ES" sz="2400" b="0" i="0" dirty="0" smtClean="0">
                <a:solidFill>
                  <a:schemeClr val="tx1"/>
                </a:solidFill>
                <a:effectLst/>
                <a:latin typeface="Times New Roman" pitchFamily="18" charset="0"/>
                <a:cs typeface="Times New Roman" pitchFamily="18" charset="0"/>
              </a:rPr>
              <a:t>Iniciar </a:t>
            </a:r>
            <a:r>
              <a:rPr lang="es-ES" sz="2400" b="0" i="0" dirty="0">
                <a:solidFill>
                  <a:schemeClr val="tx1"/>
                </a:solidFill>
                <a:effectLst/>
                <a:latin typeface="Times New Roman" pitchFamily="18" charset="0"/>
                <a:cs typeface="Times New Roman" pitchFamily="18" charset="0"/>
              </a:rPr>
              <a:t>implementando las medidas básicas de seguridad que se han pasado por alto</a:t>
            </a:r>
            <a:r>
              <a:rPr lang="es-ES" sz="2400" b="0" i="0" dirty="0" smtClean="0">
                <a:solidFill>
                  <a:schemeClr val="tx1"/>
                </a:solidFill>
                <a:effectLst/>
                <a:latin typeface="Times New Roman" pitchFamily="18" charset="0"/>
                <a:cs typeface="Times New Roman" pitchFamily="18" charset="0"/>
              </a:rPr>
              <a:t>.</a:t>
            </a:r>
            <a:br>
              <a:rPr lang="es-ES" sz="2400" b="0" i="0" dirty="0" smtClean="0">
                <a:solidFill>
                  <a:schemeClr val="tx1"/>
                </a:solidFill>
                <a:effectLst/>
                <a:latin typeface="Times New Roman" pitchFamily="18" charset="0"/>
                <a:cs typeface="Times New Roman" pitchFamily="18" charset="0"/>
              </a:rPr>
            </a:br>
            <a:r>
              <a:rPr lang="es-ES" sz="2400" b="0" i="0" dirty="0" smtClean="0">
                <a:solidFill>
                  <a:schemeClr val="tx1"/>
                </a:solidFill>
                <a:effectLst/>
                <a:latin typeface="Times New Roman" pitchFamily="18" charset="0"/>
                <a:cs typeface="Times New Roman" pitchFamily="18" charset="0"/>
              </a:rPr>
              <a:t/>
            </a:r>
            <a:br>
              <a:rPr lang="es-ES" sz="2400" b="0" i="0" dirty="0" smtClean="0">
                <a:solidFill>
                  <a:schemeClr val="tx1"/>
                </a:solidFill>
                <a:effectLst/>
                <a:latin typeface="Times New Roman" pitchFamily="18" charset="0"/>
                <a:cs typeface="Times New Roman" pitchFamily="18" charset="0"/>
              </a:rPr>
            </a:br>
            <a:r>
              <a:rPr lang="es-US" sz="2400" b="0" i="0" dirty="0">
                <a:solidFill>
                  <a:schemeClr val="tx1"/>
                </a:solidFill>
                <a:effectLst/>
                <a:latin typeface="Times New Roman" pitchFamily="18" charset="0"/>
                <a:cs typeface="Times New Roman" pitchFamily="18" charset="0"/>
              </a:rPr>
              <a:t/>
            </a:r>
            <a:br>
              <a:rPr lang="es-US" sz="2400" b="0" i="0" dirty="0">
                <a:solidFill>
                  <a:schemeClr val="tx1"/>
                </a:solidFill>
                <a:effectLst/>
                <a:latin typeface="Times New Roman" pitchFamily="18" charset="0"/>
                <a:cs typeface="Times New Roman" pitchFamily="18" charset="0"/>
              </a:rPr>
            </a:br>
            <a:r>
              <a:rPr lang="es-ES" sz="2400" b="0" i="0" dirty="0">
                <a:solidFill>
                  <a:schemeClr val="tx1"/>
                </a:solidFill>
                <a:effectLst/>
                <a:latin typeface="Times New Roman" pitchFamily="18" charset="0"/>
                <a:cs typeface="Times New Roman" pitchFamily="18" charset="0"/>
              </a:rPr>
              <a:t>Para el análisis de riesgos se tomará como referencia la metodología utilizada para la elaboración del Plan de Contingencias de la Universidad de Piura, de la Municipalidad de Punta y de la Cooperativa de Ahorro y Crédito Alianza del Valle</a:t>
            </a:r>
            <a:r>
              <a:rPr lang="es-ES" sz="2400" b="0" i="0" dirty="0" smtClean="0">
                <a:solidFill>
                  <a:schemeClr val="tx1"/>
                </a:solidFill>
                <a:effectLst/>
                <a:latin typeface="Times New Roman" pitchFamily="18" charset="0"/>
                <a:cs typeface="Times New Roman" pitchFamily="18" charset="0"/>
              </a:rPr>
              <a:t>.</a:t>
            </a:r>
            <a:br>
              <a:rPr lang="es-ES" sz="2400" b="0" i="0" dirty="0" smtClean="0">
                <a:solidFill>
                  <a:schemeClr val="tx1"/>
                </a:solidFill>
                <a:effectLst/>
                <a:latin typeface="Times New Roman" pitchFamily="18" charset="0"/>
                <a:cs typeface="Times New Roman" pitchFamily="18" charset="0"/>
              </a:rPr>
            </a:br>
            <a:r>
              <a:rPr lang="es-US" sz="2400" b="0" i="0" dirty="0">
                <a:solidFill>
                  <a:schemeClr val="tx1"/>
                </a:solidFill>
                <a:effectLst/>
                <a:latin typeface="Times New Roman" pitchFamily="18" charset="0"/>
                <a:cs typeface="Times New Roman" pitchFamily="18" charset="0"/>
              </a:rPr>
              <a:t/>
            </a:r>
            <a:br>
              <a:rPr lang="es-US" sz="2400" b="0" i="0" dirty="0">
                <a:solidFill>
                  <a:schemeClr val="tx1"/>
                </a:solidFill>
                <a:effectLst/>
                <a:latin typeface="Times New Roman" pitchFamily="18" charset="0"/>
                <a:cs typeface="Times New Roman" pitchFamily="18" charset="0"/>
              </a:rPr>
            </a:br>
            <a:r>
              <a:rPr lang="es-ES" sz="2400" b="0" i="0" dirty="0">
                <a:solidFill>
                  <a:schemeClr val="tx1"/>
                </a:solidFill>
                <a:effectLst/>
                <a:latin typeface="Times New Roman" pitchFamily="18" charset="0"/>
                <a:cs typeface="Times New Roman" pitchFamily="18" charset="0"/>
              </a:rPr>
              <a:t>Se tomarán en cuenta todos los controles de prevención, mitigación y recuperación que se recomiendan en estos planes y se los adaptará para su implementación en </a:t>
            </a:r>
            <a:r>
              <a:rPr lang="es-ES" sz="2400" b="0" i="0" dirty="0" err="1">
                <a:solidFill>
                  <a:schemeClr val="tx1"/>
                </a:solidFill>
                <a:effectLst/>
                <a:latin typeface="Times New Roman" pitchFamily="18" charset="0"/>
                <a:cs typeface="Times New Roman" pitchFamily="18" charset="0"/>
              </a:rPr>
              <a:t>Innovativa</a:t>
            </a:r>
            <a:r>
              <a:rPr lang="es-US" sz="2400" b="0" i="0" dirty="0">
                <a:solidFill>
                  <a:schemeClr val="tx1"/>
                </a:solidFill>
                <a:effectLst/>
                <a:latin typeface="Times New Roman" panose="02020603050405020304" pitchFamily="18" charset="0"/>
                <a:ea typeface="+mj-ea"/>
                <a:cs typeface="Times New Roman" panose="02020603050405020304" pitchFamily="18" charset="0"/>
              </a:rPr>
              <a:t/>
            </a:r>
            <a:br>
              <a:rPr lang="es-US" sz="2400" b="0" i="0" dirty="0">
                <a:solidFill>
                  <a:schemeClr val="tx1"/>
                </a:solidFill>
                <a:effectLst/>
                <a:latin typeface="Times New Roman" panose="02020603050405020304" pitchFamily="18" charset="0"/>
                <a:ea typeface="+mj-ea"/>
                <a:cs typeface="Times New Roman" panose="02020603050405020304" pitchFamily="18" charset="0"/>
              </a:rPr>
            </a:br>
            <a:r>
              <a:rPr lang="es-ES" sz="2400" b="0" i="0" dirty="0">
                <a:solidFill>
                  <a:schemeClr val="tx1"/>
                </a:solidFill>
                <a:effectLst/>
                <a:latin typeface="Times New Roman" panose="02020603050405020304" pitchFamily="18" charset="0"/>
                <a:ea typeface="+mj-ea"/>
                <a:cs typeface="Times New Roman" panose="02020603050405020304" pitchFamily="18" charset="0"/>
              </a:rPr>
              <a:t> </a:t>
            </a:r>
            <a:r>
              <a:rPr lang="es-US" sz="2400" b="0" i="0" dirty="0">
                <a:solidFill>
                  <a:schemeClr val="tx1"/>
                </a:solidFill>
                <a:effectLst/>
                <a:latin typeface="Times New Roman" panose="02020603050405020304" pitchFamily="18" charset="0"/>
                <a:ea typeface="+mj-ea"/>
                <a:cs typeface="Times New Roman" panose="02020603050405020304" pitchFamily="18" charset="0"/>
              </a:rPr>
              <a:t/>
            </a:r>
            <a:br>
              <a:rPr lang="es-US" sz="2400" b="0" i="0" dirty="0">
                <a:solidFill>
                  <a:schemeClr val="tx1"/>
                </a:solidFill>
                <a:effectLst/>
                <a:latin typeface="Times New Roman" panose="02020603050405020304" pitchFamily="18" charset="0"/>
                <a:ea typeface="+mj-ea"/>
                <a:cs typeface="Times New Roman" panose="02020603050405020304" pitchFamily="18" charset="0"/>
              </a:rPr>
            </a:br>
            <a:r>
              <a:rPr lang="es-ES" sz="2400" b="0" i="0" dirty="0">
                <a:solidFill>
                  <a:schemeClr val="tx1"/>
                </a:solidFill>
                <a:effectLst/>
                <a:latin typeface="Times New Roman" panose="02020603050405020304" pitchFamily="18" charset="0"/>
                <a:ea typeface="+mj-ea"/>
                <a:cs typeface="Times New Roman" panose="02020603050405020304" pitchFamily="18" charset="0"/>
              </a:rPr>
              <a:t/>
            </a:r>
            <a:br>
              <a:rPr lang="es-ES" sz="2400" b="0" i="0" dirty="0">
                <a:solidFill>
                  <a:schemeClr val="tx1"/>
                </a:solidFill>
                <a:effectLst/>
                <a:latin typeface="Times New Roman" panose="02020603050405020304" pitchFamily="18" charset="0"/>
                <a:ea typeface="+mj-ea"/>
                <a:cs typeface="Times New Roman" panose="02020603050405020304" pitchFamily="18" charset="0"/>
              </a:rPr>
            </a:br>
            <a:endParaRPr lang="en-US" sz="2400" b="0" i="0" dirty="0">
              <a:solidFill>
                <a:schemeClr val="tx1"/>
              </a:solidFill>
              <a:effectLst/>
              <a:latin typeface="Times New Roman" panose="02020603050405020304" pitchFamily="18" charset="0"/>
              <a:ea typeface="+mj-ea"/>
              <a:cs typeface="Times New Roman" panose="02020603050405020304" pitchFamily="18" charset="0"/>
            </a:endParaRPr>
          </a:p>
        </p:txBody>
      </p:sp>
      <p:sp>
        <p:nvSpPr>
          <p:cNvPr id="2" name="1 CuadroTexto"/>
          <p:cNvSpPr txBox="1"/>
          <p:nvPr/>
        </p:nvSpPr>
        <p:spPr>
          <a:xfrm>
            <a:off x="467544" y="2704"/>
            <a:ext cx="7920880" cy="584775"/>
          </a:xfrm>
          <a:prstGeom prst="rect">
            <a:avLst/>
          </a:prstGeom>
          <a:noFill/>
        </p:spPr>
        <p:txBody>
          <a:bodyPr wrap="square" rtlCol="0">
            <a:spAutoFit/>
          </a:bodyPr>
          <a:lstStyle/>
          <a:p>
            <a:pPr algn="ctr"/>
            <a:r>
              <a:rPr lang="es-ES" sz="3200" b="1" dirty="0" smtClean="0">
                <a:latin typeface="Times New Roman" panose="02020603050405020304" pitchFamily="18" charset="0"/>
                <a:cs typeface="Times New Roman" panose="02020603050405020304" pitchFamily="18" charset="0"/>
              </a:rPr>
              <a:t>Definici</a:t>
            </a:r>
            <a:r>
              <a:rPr lang="es-ES" sz="3200" b="1" dirty="0" smtClean="0">
                <a:latin typeface="Times New Roman" panose="02020603050405020304" pitchFamily="18" charset="0"/>
                <a:cs typeface="Times New Roman" panose="02020603050405020304" pitchFamily="18" charset="0"/>
              </a:rPr>
              <a:t>ón de la línea base</a:t>
            </a:r>
            <a:endParaRPr lang="es-ES" sz="32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69702258"/>
      </p:ext>
    </p:extLst>
  </p:cSld>
  <p:clrMapOvr>
    <a:masterClrMapping/>
  </p:clrMapOvr>
  <p:transition>
    <p:strips dir="rd"/>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395536" y="1628800"/>
            <a:ext cx="8229600" cy="4176464"/>
          </a:xfrm>
        </p:spPr>
        <p:txBody>
          <a:bodyPr/>
          <a:lstStyle/>
          <a:p>
            <a:pPr algn="l"/>
            <a:r>
              <a:rPr lang="es-ES" sz="2800" b="0" i="0" dirty="0" smtClean="0">
                <a:solidFill>
                  <a:schemeClr val="tx1"/>
                </a:solidFill>
                <a:effectLst/>
                <a:latin typeface="Times New Roman" panose="02020603050405020304" pitchFamily="18" charset="0"/>
                <a:cs typeface="Times New Roman" panose="02020603050405020304" pitchFamily="18" charset="0"/>
              </a:rPr>
              <a:t/>
            </a:r>
            <a:br>
              <a:rPr lang="es-ES" sz="2800" b="0" i="0" dirty="0" smtClean="0">
                <a:solidFill>
                  <a:schemeClr val="tx1"/>
                </a:solidFill>
                <a:effectLst/>
                <a:latin typeface="Times New Roman" panose="02020603050405020304" pitchFamily="18" charset="0"/>
                <a:cs typeface="Times New Roman" panose="02020603050405020304" pitchFamily="18" charset="0"/>
              </a:rPr>
            </a:br>
            <a:r>
              <a:rPr lang="es-ES" sz="3600" b="0" i="0" dirty="0" smtClean="0">
                <a:solidFill>
                  <a:schemeClr val="tx1"/>
                </a:solidFill>
                <a:effectLst/>
                <a:latin typeface="Times New Roman" panose="02020603050405020304" pitchFamily="18" charset="0"/>
                <a:cs typeface="Times New Roman" panose="02020603050405020304" pitchFamily="18" charset="0"/>
              </a:rPr>
              <a:t>Método </a:t>
            </a:r>
            <a:r>
              <a:rPr lang="es-ES" sz="3600" b="0" i="0" dirty="0">
                <a:solidFill>
                  <a:schemeClr val="tx1"/>
                </a:solidFill>
                <a:effectLst/>
                <a:latin typeface="Times New Roman" panose="02020603050405020304" pitchFamily="18" charset="0"/>
                <a:cs typeface="Times New Roman" panose="02020603050405020304" pitchFamily="18" charset="0"/>
              </a:rPr>
              <a:t>de </a:t>
            </a:r>
            <a:r>
              <a:rPr lang="es-ES" sz="3600" b="0" i="0" dirty="0" smtClean="0">
                <a:solidFill>
                  <a:schemeClr val="tx1"/>
                </a:solidFill>
                <a:effectLst/>
                <a:latin typeface="Times New Roman" panose="02020603050405020304" pitchFamily="18" charset="0"/>
                <a:cs typeface="Times New Roman" panose="02020603050405020304" pitchFamily="18" charset="0"/>
              </a:rPr>
              <a:t>investigación: Cualitativo</a:t>
            </a:r>
            <a:br>
              <a:rPr lang="es-ES" sz="3600" b="0" i="0" dirty="0" smtClean="0">
                <a:solidFill>
                  <a:schemeClr val="tx1"/>
                </a:solidFill>
                <a:effectLst/>
                <a:latin typeface="Times New Roman" panose="02020603050405020304" pitchFamily="18" charset="0"/>
                <a:cs typeface="Times New Roman" panose="02020603050405020304" pitchFamily="18" charset="0"/>
              </a:rPr>
            </a:br>
            <a:r>
              <a:rPr lang="es-ES" sz="3600" b="0" i="0" dirty="0" smtClean="0">
                <a:solidFill>
                  <a:schemeClr val="tx1"/>
                </a:solidFill>
                <a:effectLst/>
                <a:latin typeface="Times New Roman" panose="02020603050405020304" pitchFamily="18" charset="0"/>
                <a:cs typeface="Times New Roman" panose="02020603050405020304" pitchFamily="18" charset="0"/>
              </a:rPr>
              <a:t/>
            </a:r>
            <a:br>
              <a:rPr lang="es-ES" sz="3600" b="0" i="0" dirty="0" smtClean="0">
                <a:solidFill>
                  <a:schemeClr val="tx1"/>
                </a:solidFill>
                <a:effectLst/>
                <a:latin typeface="Times New Roman" panose="02020603050405020304" pitchFamily="18" charset="0"/>
                <a:cs typeface="Times New Roman" panose="02020603050405020304" pitchFamily="18" charset="0"/>
              </a:rPr>
            </a:br>
            <a:r>
              <a:rPr lang="es-ES" sz="3600" b="0" i="0" dirty="0" smtClean="0">
                <a:solidFill>
                  <a:schemeClr val="tx1"/>
                </a:solidFill>
                <a:effectLst/>
                <a:latin typeface="Times New Roman" panose="02020603050405020304" pitchFamily="18" charset="0"/>
                <a:cs typeface="Times New Roman" panose="02020603050405020304" pitchFamily="18" charset="0"/>
              </a:rPr>
              <a:t>Técnicas de Investigación : Observación, Entrevista, Caso de Estudio.</a:t>
            </a:r>
            <a:br>
              <a:rPr lang="es-ES" sz="3600" b="0" i="0" dirty="0" smtClean="0">
                <a:solidFill>
                  <a:schemeClr val="tx1"/>
                </a:solidFill>
                <a:effectLst/>
                <a:latin typeface="Times New Roman" panose="02020603050405020304" pitchFamily="18" charset="0"/>
                <a:cs typeface="Times New Roman" panose="02020603050405020304" pitchFamily="18" charset="0"/>
              </a:rPr>
            </a:br>
            <a:r>
              <a:rPr lang="es-ES" sz="3600" b="0" i="0" dirty="0">
                <a:solidFill>
                  <a:schemeClr val="tx1"/>
                </a:solidFill>
                <a:effectLst/>
                <a:latin typeface="Times New Roman" panose="02020603050405020304" pitchFamily="18" charset="0"/>
                <a:cs typeface="Times New Roman" panose="02020603050405020304" pitchFamily="18" charset="0"/>
              </a:rPr>
              <a:t/>
            </a:r>
            <a:br>
              <a:rPr lang="es-ES" sz="3600" b="0" i="0" dirty="0">
                <a:solidFill>
                  <a:schemeClr val="tx1"/>
                </a:solidFill>
                <a:effectLst/>
                <a:latin typeface="Times New Roman" panose="02020603050405020304" pitchFamily="18" charset="0"/>
                <a:cs typeface="Times New Roman" panose="02020603050405020304" pitchFamily="18" charset="0"/>
              </a:rPr>
            </a:br>
            <a:r>
              <a:rPr lang="es-ES" sz="3600" b="0" i="0" dirty="0" smtClean="0">
                <a:solidFill>
                  <a:schemeClr val="tx1"/>
                </a:solidFill>
                <a:effectLst/>
                <a:latin typeface="Times New Roman" panose="02020603050405020304" pitchFamily="18" charset="0"/>
                <a:cs typeface="Times New Roman" panose="02020603050405020304" pitchFamily="18" charset="0"/>
              </a:rPr>
              <a:t/>
            </a:r>
            <a:br>
              <a:rPr lang="es-ES" sz="3600" b="0" i="0" dirty="0" smtClean="0">
                <a:solidFill>
                  <a:schemeClr val="tx1"/>
                </a:solidFill>
                <a:effectLst/>
                <a:latin typeface="Times New Roman" panose="02020603050405020304" pitchFamily="18" charset="0"/>
                <a:cs typeface="Times New Roman" panose="02020603050405020304" pitchFamily="18" charset="0"/>
              </a:rPr>
            </a:br>
            <a:r>
              <a:rPr lang="es-ES" sz="2800" b="0" i="0" dirty="0" smtClean="0">
                <a:solidFill>
                  <a:schemeClr val="tx1"/>
                </a:solidFill>
                <a:effectLst/>
                <a:latin typeface="Times New Roman" panose="02020603050405020304" pitchFamily="18" charset="0"/>
                <a:cs typeface="Times New Roman" panose="02020603050405020304" pitchFamily="18" charset="0"/>
              </a:rPr>
              <a:t/>
            </a:r>
            <a:br>
              <a:rPr lang="es-ES" sz="2800" b="0" i="0" dirty="0" smtClean="0">
                <a:solidFill>
                  <a:schemeClr val="tx1"/>
                </a:solidFill>
                <a:effectLst/>
                <a:latin typeface="Times New Roman" panose="02020603050405020304" pitchFamily="18" charset="0"/>
                <a:cs typeface="Times New Roman" panose="02020603050405020304" pitchFamily="18" charset="0"/>
              </a:rPr>
            </a:br>
            <a:r>
              <a:rPr lang="es-ES" sz="2800" b="0" i="0" dirty="0" smtClean="0">
                <a:solidFill>
                  <a:schemeClr val="tx1"/>
                </a:solidFill>
                <a:effectLst/>
                <a:latin typeface="Times New Roman" panose="02020603050405020304" pitchFamily="18" charset="0"/>
                <a:cs typeface="Times New Roman" panose="02020603050405020304" pitchFamily="18" charset="0"/>
              </a:rPr>
              <a:t/>
            </a:r>
            <a:br>
              <a:rPr lang="es-ES" sz="2800" b="0" i="0" dirty="0" smtClean="0">
                <a:solidFill>
                  <a:schemeClr val="tx1"/>
                </a:solidFill>
                <a:effectLst/>
                <a:latin typeface="Times New Roman" panose="02020603050405020304" pitchFamily="18" charset="0"/>
                <a:cs typeface="Times New Roman" panose="02020603050405020304" pitchFamily="18" charset="0"/>
              </a:rPr>
            </a:br>
            <a:endParaRPr lang="en-US" sz="2800" b="0" i="0" dirty="0">
              <a:solidFill>
                <a:schemeClr val="tx1"/>
              </a:solidFill>
              <a:latin typeface="Times New Roman" panose="02020603050405020304" pitchFamily="18" charset="0"/>
              <a:cs typeface="Times New Roman" panose="02020603050405020304" pitchFamily="18" charset="0"/>
            </a:endParaRPr>
          </a:p>
        </p:txBody>
      </p:sp>
      <p:sp>
        <p:nvSpPr>
          <p:cNvPr id="2" name="1 CuadroTexto"/>
          <p:cNvSpPr txBox="1"/>
          <p:nvPr/>
        </p:nvSpPr>
        <p:spPr>
          <a:xfrm>
            <a:off x="467544" y="2704"/>
            <a:ext cx="7920880" cy="584775"/>
          </a:xfrm>
          <a:prstGeom prst="rect">
            <a:avLst/>
          </a:prstGeom>
          <a:noFill/>
        </p:spPr>
        <p:txBody>
          <a:bodyPr wrap="square" rtlCol="0">
            <a:spAutoFit/>
          </a:bodyPr>
          <a:lstStyle/>
          <a:p>
            <a:pPr algn="ctr"/>
            <a:r>
              <a:rPr lang="es-ES" sz="3200" b="1" dirty="0">
                <a:latin typeface="Times New Roman" panose="02020603050405020304" pitchFamily="18" charset="0"/>
                <a:cs typeface="Times New Roman" panose="02020603050405020304" pitchFamily="18" charset="0"/>
              </a:rPr>
              <a:t>Métodos y Técnicas de Investigación</a:t>
            </a:r>
          </a:p>
        </p:txBody>
      </p:sp>
    </p:spTree>
  </p:cSld>
  <p:clrMapOvr>
    <a:masterClrMapping/>
  </p:clrMapOvr>
  <p:transition>
    <p:strips dir="rd"/>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03796" y="1268760"/>
            <a:ext cx="8352928" cy="2664296"/>
          </a:xfrm>
        </p:spPr>
        <p:txBody>
          <a:bodyPr/>
          <a:lstStyle/>
          <a:p>
            <a:pPr lvl="0" algn="l"/>
            <a:r>
              <a:rPr lang="es-ES" sz="2800" b="0" i="0" dirty="0" smtClean="0">
                <a:solidFill>
                  <a:schemeClr val="tx1"/>
                </a:solidFill>
                <a:effectLst/>
                <a:latin typeface="Times New Roman" panose="02020603050405020304" pitchFamily="18" charset="0"/>
                <a:cs typeface="Times New Roman" panose="02020603050405020304" pitchFamily="18" charset="0"/>
              </a:rPr>
              <a:t>Todos </a:t>
            </a:r>
            <a:r>
              <a:rPr lang="es-ES" sz="2800" b="0" i="0" dirty="0">
                <a:solidFill>
                  <a:schemeClr val="tx1"/>
                </a:solidFill>
                <a:effectLst/>
                <a:latin typeface="Times New Roman" panose="02020603050405020304" pitchFamily="18" charset="0"/>
                <a:cs typeface="Times New Roman" panose="02020603050405020304" pitchFamily="18" charset="0"/>
              </a:rPr>
              <a:t>los equipos informáticos </a:t>
            </a:r>
            <a:r>
              <a:rPr lang="es-ES" sz="2800" b="0" i="0" dirty="0" smtClean="0">
                <a:solidFill>
                  <a:schemeClr val="tx1"/>
                </a:solidFill>
                <a:effectLst/>
                <a:latin typeface="Times New Roman" panose="02020603050405020304" pitchFamily="18" charset="0"/>
                <a:cs typeface="Times New Roman" panose="02020603050405020304" pitchFamily="18" charset="0"/>
              </a:rPr>
              <a:t>y  de </a:t>
            </a:r>
            <a:r>
              <a:rPr lang="es-ES" sz="2800" b="0" i="0" dirty="0">
                <a:solidFill>
                  <a:schemeClr val="tx1"/>
                </a:solidFill>
                <a:effectLst/>
                <a:latin typeface="Times New Roman" panose="02020603050405020304" pitchFamily="18" charset="0"/>
                <a:cs typeface="Times New Roman" panose="02020603050405020304" pitchFamily="18" charset="0"/>
              </a:rPr>
              <a:t>telecomunicaciones </a:t>
            </a:r>
            <a:r>
              <a:rPr lang="es-ES" sz="2800" b="0" i="0" dirty="0" smtClean="0">
                <a:solidFill>
                  <a:schemeClr val="tx1"/>
                </a:solidFill>
                <a:effectLst/>
                <a:latin typeface="Times New Roman" panose="02020603050405020304" pitchFamily="18" charset="0"/>
                <a:cs typeface="Times New Roman" panose="02020603050405020304" pitchFamily="18" charset="0"/>
              </a:rPr>
              <a:t>se   </a:t>
            </a:r>
            <a:r>
              <a:rPr lang="es-ES" sz="2800" b="0" i="0" dirty="0">
                <a:solidFill>
                  <a:schemeClr val="tx1"/>
                </a:solidFill>
                <a:effectLst/>
                <a:latin typeface="Times New Roman" panose="02020603050405020304" pitchFamily="18" charset="0"/>
                <a:cs typeface="Times New Roman" panose="02020603050405020304" pitchFamily="18" charset="0"/>
              </a:rPr>
              <a:t>encuentran </a:t>
            </a:r>
            <a:r>
              <a:rPr lang="es-ES" sz="2800" b="0" i="0" dirty="0" smtClean="0">
                <a:solidFill>
                  <a:schemeClr val="tx1"/>
                </a:solidFill>
                <a:effectLst/>
                <a:latin typeface="Times New Roman" panose="02020603050405020304" pitchFamily="18" charset="0"/>
                <a:cs typeface="Times New Roman" panose="02020603050405020304" pitchFamily="18" charset="0"/>
              </a:rPr>
              <a:t>   expuestos  a  riesgos   provenientes   </a:t>
            </a:r>
            <a:r>
              <a:rPr lang="es-ES" sz="2800" b="0" i="0" dirty="0">
                <a:solidFill>
                  <a:schemeClr val="tx1"/>
                </a:solidFill>
                <a:effectLst/>
                <a:latin typeface="Times New Roman" panose="02020603050405020304" pitchFamily="18" charset="0"/>
                <a:cs typeface="Times New Roman" panose="02020603050405020304" pitchFamily="18" charset="0"/>
              </a:rPr>
              <a:t>de </a:t>
            </a:r>
            <a:r>
              <a:rPr lang="es-ES" sz="2800" b="0" i="0" dirty="0" smtClean="0">
                <a:solidFill>
                  <a:schemeClr val="tx1"/>
                </a:solidFill>
                <a:effectLst/>
                <a:latin typeface="Times New Roman" panose="02020603050405020304" pitchFamily="18" charset="0"/>
                <a:cs typeface="Times New Roman" panose="02020603050405020304" pitchFamily="18" charset="0"/>
              </a:rPr>
              <a:t>diversos.</a:t>
            </a:r>
            <a:br>
              <a:rPr lang="es-ES" sz="2800" b="0" i="0" dirty="0" smtClean="0">
                <a:solidFill>
                  <a:schemeClr val="tx1"/>
                </a:solidFill>
                <a:effectLst/>
                <a:latin typeface="Times New Roman" panose="02020603050405020304" pitchFamily="18" charset="0"/>
                <a:cs typeface="Times New Roman" panose="02020603050405020304" pitchFamily="18" charset="0"/>
              </a:rPr>
            </a:br>
            <a:r>
              <a:rPr lang="es-ES" sz="2800" b="0" i="0" dirty="0" smtClean="0">
                <a:solidFill>
                  <a:schemeClr val="tx1"/>
                </a:solidFill>
                <a:effectLst/>
                <a:latin typeface="Times New Roman" panose="02020603050405020304" pitchFamily="18" charset="0"/>
                <a:cs typeface="Times New Roman" panose="02020603050405020304" pitchFamily="18" charset="0"/>
              </a:rPr>
              <a:t/>
            </a:r>
            <a:br>
              <a:rPr lang="es-ES" sz="2800" b="0" i="0" dirty="0" smtClean="0">
                <a:solidFill>
                  <a:schemeClr val="tx1"/>
                </a:solidFill>
                <a:effectLst/>
                <a:latin typeface="Times New Roman" panose="02020603050405020304" pitchFamily="18" charset="0"/>
                <a:cs typeface="Times New Roman" panose="02020603050405020304" pitchFamily="18" charset="0"/>
              </a:rPr>
            </a:br>
            <a:r>
              <a:rPr lang="es-ES" sz="2800" b="0" i="0" dirty="0" smtClean="0">
                <a:solidFill>
                  <a:schemeClr val="tx1"/>
                </a:solidFill>
                <a:effectLst/>
                <a:latin typeface="Times New Roman" panose="02020603050405020304" pitchFamily="18" charset="0"/>
                <a:cs typeface="Times New Roman" panose="02020603050405020304" pitchFamily="18" charset="0"/>
              </a:rPr>
              <a:t>Para  poder  </a:t>
            </a:r>
            <a:r>
              <a:rPr lang="es-ES" sz="2800" b="0" i="0" dirty="0">
                <a:solidFill>
                  <a:schemeClr val="tx1"/>
                </a:solidFill>
                <a:effectLst/>
                <a:latin typeface="Times New Roman" panose="02020603050405020304" pitchFamily="18" charset="0"/>
                <a:cs typeface="Times New Roman" panose="02020603050405020304" pitchFamily="18" charset="0"/>
              </a:rPr>
              <a:t>reaccionar </a:t>
            </a:r>
            <a:r>
              <a:rPr lang="es-ES" sz="2800" b="0" i="0" dirty="0" smtClean="0">
                <a:solidFill>
                  <a:schemeClr val="tx1"/>
                </a:solidFill>
                <a:effectLst/>
                <a:latin typeface="Times New Roman" panose="02020603050405020304" pitchFamily="18" charset="0"/>
                <a:cs typeface="Times New Roman" panose="02020603050405020304" pitchFamily="18" charset="0"/>
              </a:rPr>
              <a:t> de </a:t>
            </a:r>
            <a:r>
              <a:rPr lang="es-ES" sz="2800" b="0" i="0" dirty="0">
                <a:solidFill>
                  <a:schemeClr val="tx1"/>
                </a:solidFill>
                <a:effectLst/>
                <a:latin typeface="Times New Roman" panose="02020603050405020304" pitchFamily="18" charset="0"/>
                <a:cs typeface="Times New Roman" panose="02020603050405020304" pitchFamily="18" charset="0"/>
              </a:rPr>
              <a:t>manera eficaz </a:t>
            </a:r>
            <a:r>
              <a:rPr lang="es-ES" sz="2800" b="0" i="0" dirty="0" smtClean="0">
                <a:solidFill>
                  <a:schemeClr val="tx1"/>
                </a:solidFill>
                <a:effectLst/>
                <a:latin typeface="Times New Roman" panose="02020603050405020304" pitchFamily="18" charset="0"/>
                <a:cs typeface="Times New Roman" panose="02020603050405020304" pitchFamily="18" charset="0"/>
              </a:rPr>
              <a:t>y </a:t>
            </a:r>
            <a:r>
              <a:rPr lang="es-ES" sz="2800" b="0" i="0" dirty="0">
                <a:solidFill>
                  <a:schemeClr val="tx1"/>
                </a:solidFill>
                <a:effectLst/>
                <a:latin typeface="Times New Roman" panose="02020603050405020304" pitchFamily="18" charset="0"/>
                <a:cs typeface="Times New Roman" panose="02020603050405020304" pitchFamily="18" charset="0"/>
              </a:rPr>
              <a:t>eficiente ante cualquier emergencia es </a:t>
            </a:r>
            <a:r>
              <a:rPr lang="es-ES" sz="2800" b="0" i="0" dirty="0" smtClean="0">
                <a:solidFill>
                  <a:schemeClr val="tx1"/>
                </a:solidFill>
                <a:effectLst/>
                <a:latin typeface="Times New Roman" panose="02020603050405020304" pitchFamily="18" charset="0"/>
                <a:cs typeface="Times New Roman" panose="02020603050405020304" pitchFamily="18" charset="0"/>
              </a:rPr>
              <a:t> importante </a:t>
            </a:r>
            <a:r>
              <a:rPr lang="es-ES" sz="2800" b="0" i="0" dirty="0">
                <a:solidFill>
                  <a:schemeClr val="tx1"/>
                </a:solidFill>
                <a:effectLst/>
                <a:latin typeface="Times New Roman" panose="02020603050405020304" pitchFamily="18" charset="0"/>
                <a:cs typeface="Times New Roman" panose="02020603050405020304" pitchFamily="18" charset="0"/>
              </a:rPr>
              <a:t>contar con </a:t>
            </a:r>
            <a:r>
              <a:rPr lang="es-ES" sz="2800" b="0" i="0" dirty="0" smtClean="0">
                <a:solidFill>
                  <a:schemeClr val="tx1"/>
                </a:solidFill>
                <a:effectLst/>
                <a:latin typeface="Times New Roman" panose="02020603050405020304" pitchFamily="18" charset="0"/>
                <a:cs typeface="Times New Roman" panose="02020603050405020304" pitchFamily="18" charset="0"/>
              </a:rPr>
              <a:t> un  plan </a:t>
            </a:r>
            <a:r>
              <a:rPr lang="es-ES" sz="2800" b="0" i="0" dirty="0">
                <a:solidFill>
                  <a:schemeClr val="tx1"/>
                </a:solidFill>
                <a:effectLst/>
                <a:latin typeface="Times New Roman" panose="02020603050405020304" pitchFamily="18" charset="0"/>
                <a:cs typeface="Times New Roman" panose="02020603050405020304" pitchFamily="18" charset="0"/>
              </a:rPr>
              <a:t>de </a:t>
            </a:r>
            <a:r>
              <a:rPr lang="es-ES" sz="2800" b="0" i="0" dirty="0" smtClean="0">
                <a:solidFill>
                  <a:schemeClr val="tx1"/>
                </a:solidFill>
                <a:effectLst/>
                <a:latin typeface="Times New Roman" panose="02020603050405020304" pitchFamily="18" charset="0"/>
                <a:cs typeface="Times New Roman" panose="02020603050405020304" pitchFamily="18" charset="0"/>
              </a:rPr>
              <a:t>contingencias.</a:t>
            </a:r>
            <a:r>
              <a:rPr lang="es-ES" sz="2800" b="0" i="0" dirty="0">
                <a:solidFill>
                  <a:schemeClr val="tx1"/>
                </a:solidFill>
                <a:effectLst/>
                <a:latin typeface="Times New Roman" panose="02020603050405020304" pitchFamily="18" charset="0"/>
                <a:cs typeface="Times New Roman" panose="02020603050405020304" pitchFamily="18" charset="0"/>
              </a:rPr>
              <a:t/>
            </a:r>
            <a:br>
              <a:rPr lang="es-ES" sz="2800" b="0" i="0" dirty="0">
                <a:solidFill>
                  <a:schemeClr val="tx1"/>
                </a:solidFill>
                <a:effectLst/>
                <a:latin typeface="Times New Roman" panose="02020603050405020304" pitchFamily="18" charset="0"/>
                <a:cs typeface="Times New Roman" panose="02020603050405020304" pitchFamily="18" charset="0"/>
              </a:rPr>
            </a:br>
            <a:r>
              <a:rPr lang="es-ES" sz="2800" b="0" i="0" dirty="0">
                <a:solidFill>
                  <a:schemeClr val="tx1"/>
                </a:solidFill>
                <a:effectLst/>
                <a:latin typeface="Times New Roman" panose="02020603050405020304" pitchFamily="18" charset="0"/>
                <a:cs typeface="Times New Roman" panose="02020603050405020304" pitchFamily="18" charset="0"/>
              </a:rPr>
              <a:t> </a:t>
            </a:r>
          </a:p>
        </p:txBody>
      </p:sp>
      <p:sp>
        <p:nvSpPr>
          <p:cNvPr id="2" name="1 CuadroTexto"/>
          <p:cNvSpPr txBox="1"/>
          <p:nvPr/>
        </p:nvSpPr>
        <p:spPr>
          <a:xfrm>
            <a:off x="8260" y="2704"/>
            <a:ext cx="9144000" cy="584775"/>
          </a:xfrm>
          <a:prstGeom prst="rect">
            <a:avLst/>
          </a:prstGeom>
          <a:noFill/>
        </p:spPr>
        <p:txBody>
          <a:bodyPr wrap="square" rtlCol="0">
            <a:spAutoFit/>
          </a:bodyPr>
          <a:lstStyle/>
          <a:p>
            <a:pPr algn="ctr"/>
            <a:r>
              <a:rPr lang="es-ES" sz="3200" b="1" dirty="0">
                <a:latin typeface="Times New Roman" panose="02020603050405020304" pitchFamily="18" charset="0"/>
                <a:cs typeface="Times New Roman" panose="02020603050405020304" pitchFamily="18" charset="0"/>
              </a:rPr>
              <a:t>Importancia del plan de contingencias</a:t>
            </a:r>
          </a:p>
        </p:txBody>
      </p:sp>
    </p:spTree>
    <p:extLst>
      <p:ext uri="{BB962C8B-B14F-4D97-AF65-F5344CB8AC3E}">
        <p14:creationId xmlns:p14="http://schemas.microsoft.com/office/powerpoint/2010/main" val="3223859208"/>
      </p:ext>
    </p:extLst>
  </p:cSld>
  <p:clrMapOvr>
    <a:masterClrMapping/>
  </p:clrMapOvr>
  <p:transition>
    <p:strips dir="rd"/>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03796" y="1268760"/>
            <a:ext cx="8352928" cy="2664296"/>
          </a:xfrm>
        </p:spPr>
        <p:txBody>
          <a:bodyPr/>
          <a:lstStyle/>
          <a:p>
            <a:pPr algn="just"/>
            <a:r>
              <a:rPr lang="es-ES" sz="2800" b="0" i="0" dirty="0">
                <a:solidFill>
                  <a:schemeClr val="tx1"/>
                </a:solidFill>
                <a:effectLst/>
                <a:latin typeface="Times New Roman" panose="02020603050405020304" pitchFamily="18" charset="0"/>
                <a:cs typeface="Times New Roman" panose="02020603050405020304" pitchFamily="18" charset="0"/>
              </a:rPr>
              <a:t>Considerando  que es el primer plan de contingencias informático a ser implementado en el Área de TI de </a:t>
            </a:r>
            <a:r>
              <a:rPr lang="es-ES" sz="2800" b="0" i="0" dirty="0" err="1">
                <a:solidFill>
                  <a:schemeClr val="tx1"/>
                </a:solidFill>
                <a:effectLst/>
                <a:latin typeface="Times New Roman" panose="02020603050405020304" pitchFamily="18" charset="0"/>
                <a:cs typeface="Times New Roman" panose="02020603050405020304" pitchFamily="18" charset="0"/>
              </a:rPr>
              <a:t>Innovativa</a:t>
            </a:r>
            <a:r>
              <a:rPr lang="es-ES" sz="2800" b="0" i="0" dirty="0">
                <a:solidFill>
                  <a:schemeClr val="tx1"/>
                </a:solidFill>
                <a:effectLst/>
                <a:latin typeface="Times New Roman" panose="02020603050405020304" pitchFamily="18" charset="0"/>
                <a:cs typeface="Times New Roman" panose="02020603050405020304" pitchFamily="18" charset="0"/>
              </a:rPr>
              <a:t>  y que no existen políticas de seguridad definidas se enfatizará en que se cumplan con las normas mínimas de seguridad y control  para proteger tanto al personal, los bienes y la información.</a:t>
            </a:r>
            <a:r>
              <a:rPr lang="es-US" sz="2800" b="0" i="0" dirty="0">
                <a:solidFill>
                  <a:schemeClr val="tx1"/>
                </a:solidFill>
                <a:effectLst/>
                <a:latin typeface="Times New Roman" panose="02020603050405020304" pitchFamily="18" charset="0"/>
                <a:cs typeface="Times New Roman" panose="02020603050405020304" pitchFamily="18" charset="0"/>
              </a:rPr>
              <a:t/>
            </a:r>
            <a:br>
              <a:rPr lang="es-US" sz="2800" b="0" i="0" dirty="0">
                <a:solidFill>
                  <a:schemeClr val="tx1"/>
                </a:solidFill>
                <a:effectLst/>
                <a:latin typeface="Times New Roman" panose="02020603050405020304" pitchFamily="18" charset="0"/>
                <a:cs typeface="Times New Roman" panose="02020603050405020304" pitchFamily="18" charset="0"/>
              </a:rPr>
            </a:br>
            <a:r>
              <a:rPr lang="es-ES" sz="2800" b="0" i="0" dirty="0">
                <a:solidFill>
                  <a:schemeClr val="tx1"/>
                </a:solidFill>
                <a:effectLst/>
                <a:latin typeface="Times New Roman" panose="02020603050405020304" pitchFamily="18" charset="0"/>
                <a:cs typeface="Times New Roman" panose="02020603050405020304" pitchFamily="18" charset="0"/>
              </a:rPr>
              <a:t/>
            </a:r>
            <a:br>
              <a:rPr lang="es-ES" sz="2800" b="0" i="0" dirty="0">
                <a:solidFill>
                  <a:schemeClr val="tx1"/>
                </a:solidFill>
                <a:effectLst/>
                <a:latin typeface="Times New Roman" panose="02020603050405020304" pitchFamily="18" charset="0"/>
                <a:cs typeface="Times New Roman" panose="02020603050405020304" pitchFamily="18" charset="0"/>
              </a:rPr>
            </a:br>
            <a:r>
              <a:rPr lang="es-ES" sz="2800" b="0" i="0" dirty="0">
                <a:solidFill>
                  <a:schemeClr val="tx1"/>
                </a:solidFill>
                <a:effectLst/>
                <a:latin typeface="Times New Roman" panose="02020603050405020304" pitchFamily="18" charset="0"/>
                <a:cs typeface="Times New Roman" panose="02020603050405020304" pitchFamily="18" charset="0"/>
              </a:rPr>
              <a:t> </a:t>
            </a:r>
          </a:p>
        </p:txBody>
      </p:sp>
      <p:sp>
        <p:nvSpPr>
          <p:cNvPr id="2" name="1 CuadroTexto"/>
          <p:cNvSpPr txBox="1"/>
          <p:nvPr/>
        </p:nvSpPr>
        <p:spPr>
          <a:xfrm>
            <a:off x="8260" y="2704"/>
            <a:ext cx="9144000" cy="584775"/>
          </a:xfrm>
          <a:prstGeom prst="rect">
            <a:avLst/>
          </a:prstGeom>
          <a:noFill/>
        </p:spPr>
        <p:txBody>
          <a:bodyPr wrap="square" rtlCol="0">
            <a:spAutoFit/>
          </a:bodyPr>
          <a:lstStyle/>
          <a:p>
            <a:pPr algn="ctr"/>
            <a:r>
              <a:rPr lang="es-ES" sz="3200" b="1" dirty="0" smtClean="0">
                <a:latin typeface="Times New Roman" panose="02020603050405020304" pitchFamily="18" charset="0"/>
                <a:cs typeface="Times New Roman" panose="02020603050405020304" pitchFamily="18" charset="0"/>
              </a:rPr>
              <a:t>Alcance </a:t>
            </a:r>
            <a:r>
              <a:rPr lang="es-ES" sz="3200" b="1" dirty="0">
                <a:latin typeface="Times New Roman" panose="02020603050405020304" pitchFamily="18" charset="0"/>
                <a:cs typeface="Times New Roman" panose="02020603050405020304" pitchFamily="18" charset="0"/>
              </a:rPr>
              <a:t>del plan de contingencias</a:t>
            </a:r>
          </a:p>
        </p:txBody>
      </p:sp>
    </p:spTree>
    <p:extLst>
      <p:ext uri="{BB962C8B-B14F-4D97-AF65-F5344CB8AC3E}">
        <p14:creationId xmlns:p14="http://schemas.microsoft.com/office/powerpoint/2010/main" val="3048556468"/>
      </p:ext>
    </p:extLst>
  </p:cSld>
  <p:clrMapOvr>
    <a:masterClrMapping/>
  </p:clrMapOvr>
  <p:transition>
    <p:strips dir="rd"/>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79512" y="1268760"/>
            <a:ext cx="8856984" cy="2664296"/>
          </a:xfrm>
        </p:spPr>
        <p:txBody>
          <a:bodyPr/>
          <a:lstStyle/>
          <a:p>
            <a:pPr lvl="0" algn="l"/>
            <a:r>
              <a:rPr lang="es-ES" sz="2800" b="0" i="0" dirty="0">
                <a:solidFill>
                  <a:schemeClr val="tx1"/>
                </a:solidFill>
                <a:effectLst/>
                <a:latin typeface="Times New Roman" panose="02020603050405020304" pitchFamily="18" charset="0"/>
                <a:cs typeface="Times New Roman" panose="02020603050405020304" pitchFamily="18" charset="0"/>
              </a:rPr>
              <a:t>Garantizar la </a:t>
            </a:r>
            <a:r>
              <a:rPr lang="es-ES" sz="2800" b="0" i="0" dirty="0" smtClean="0">
                <a:solidFill>
                  <a:schemeClr val="tx1"/>
                </a:solidFill>
                <a:effectLst/>
                <a:latin typeface="Times New Roman" panose="02020603050405020304" pitchFamily="18" charset="0"/>
                <a:cs typeface="Times New Roman" panose="02020603050405020304" pitchFamily="18" charset="0"/>
              </a:rPr>
              <a:t> continuidad de las operaciones de </a:t>
            </a:r>
            <a:r>
              <a:rPr lang="es-ES" sz="2800" b="0" i="0" dirty="0" err="1">
                <a:solidFill>
                  <a:schemeClr val="tx1"/>
                </a:solidFill>
                <a:effectLst/>
                <a:latin typeface="Times New Roman" panose="02020603050405020304" pitchFamily="18" charset="0"/>
                <a:cs typeface="Times New Roman" panose="02020603050405020304" pitchFamily="18" charset="0"/>
              </a:rPr>
              <a:t>Innovativa</a:t>
            </a:r>
            <a:r>
              <a:rPr lang="es-ES" sz="2800" b="0" i="0" dirty="0" smtClean="0">
                <a:solidFill>
                  <a:schemeClr val="tx1"/>
                </a:solidFill>
                <a:effectLst/>
                <a:latin typeface="Times New Roman" panose="02020603050405020304" pitchFamily="18" charset="0"/>
                <a:cs typeface="Times New Roman" panose="02020603050405020304" pitchFamily="18" charset="0"/>
              </a:rPr>
              <a:t>.</a:t>
            </a:r>
            <a:br>
              <a:rPr lang="es-ES" sz="2800" b="0" i="0" dirty="0" smtClean="0">
                <a:solidFill>
                  <a:schemeClr val="tx1"/>
                </a:solidFill>
                <a:effectLst/>
                <a:latin typeface="Times New Roman" panose="02020603050405020304" pitchFamily="18" charset="0"/>
                <a:cs typeface="Times New Roman" panose="02020603050405020304" pitchFamily="18" charset="0"/>
              </a:rPr>
            </a:br>
            <a:r>
              <a:rPr lang="es-US" sz="2800" b="0" i="0" dirty="0">
                <a:solidFill>
                  <a:schemeClr val="tx1"/>
                </a:solidFill>
                <a:effectLst/>
                <a:latin typeface="Times New Roman" panose="02020603050405020304" pitchFamily="18" charset="0"/>
                <a:cs typeface="Times New Roman" panose="02020603050405020304" pitchFamily="18" charset="0"/>
              </a:rPr>
              <a:t/>
            </a:r>
            <a:br>
              <a:rPr lang="es-US" sz="2800" b="0" i="0" dirty="0">
                <a:solidFill>
                  <a:schemeClr val="tx1"/>
                </a:solidFill>
                <a:effectLst/>
                <a:latin typeface="Times New Roman" panose="02020603050405020304" pitchFamily="18" charset="0"/>
                <a:cs typeface="Times New Roman" panose="02020603050405020304" pitchFamily="18" charset="0"/>
              </a:rPr>
            </a:br>
            <a:r>
              <a:rPr lang="es-ES" sz="2800" b="0" i="0" dirty="0">
                <a:solidFill>
                  <a:schemeClr val="tx1"/>
                </a:solidFill>
                <a:effectLst/>
                <a:latin typeface="Times New Roman" panose="02020603050405020304" pitchFamily="18" charset="0"/>
                <a:cs typeface="Times New Roman" panose="02020603050405020304" pitchFamily="18" charset="0"/>
              </a:rPr>
              <a:t>Definir </a:t>
            </a:r>
            <a:r>
              <a:rPr lang="es-ES" sz="2800" b="0" i="0" dirty="0" smtClean="0">
                <a:solidFill>
                  <a:schemeClr val="tx1"/>
                </a:solidFill>
                <a:effectLst/>
                <a:latin typeface="Times New Roman" panose="02020603050405020304" pitchFamily="18" charset="0"/>
                <a:cs typeface="Times New Roman" panose="02020603050405020304" pitchFamily="18" charset="0"/>
              </a:rPr>
              <a:t>     los    controles   de     prevención,   mitigación   y recuperación </a:t>
            </a:r>
            <a:r>
              <a:rPr lang="es-ES" sz="2800" b="0" i="0" dirty="0">
                <a:solidFill>
                  <a:schemeClr val="tx1"/>
                </a:solidFill>
                <a:effectLst/>
                <a:latin typeface="Times New Roman" panose="02020603050405020304" pitchFamily="18" charset="0"/>
                <a:cs typeface="Times New Roman" panose="02020603050405020304" pitchFamily="18" charset="0"/>
              </a:rPr>
              <a:t>destinados a proteger la información contra los </a:t>
            </a:r>
            <a:r>
              <a:rPr lang="es-ES" sz="2800" b="0" i="0" dirty="0" smtClean="0">
                <a:solidFill>
                  <a:schemeClr val="tx1"/>
                </a:solidFill>
                <a:effectLst/>
                <a:latin typeface="Times New Roman" panose="02020603050405020304" pitchFamily="18" charset="0"/>
                <a:cs typeface="Times New Roman" panose="02020603050405020304" pitchFamily="18" charset="0"/>
              </a:rPr>
              <a:t>daños   </a:t>
            </a:r>
            <a:r>
              <a:rPr lang="es-ES" sz="2800" b="0" i="0" dirty="0">
                <a:solidFill>
                  <a:schemeClr val="tx1"/>
                </a:solidFill>
                <a:effectLst/>
                <a:latin typeface="Times New Roman" panose="02020603050405020304" pitchFamily="18" charset="0"/>
                <a:cs typeface="Times New Roman" panose="02020603050405020304" pitchFamily="18" charset="0"/>
              </a:rPr>
              <a:t>y </a:t>
            </a:r>
            <a:r>
              <a:rPr lang="es-ES" sz="2800" b="0" i="0" dirty="0" smtClean="0">
                <a:solidFill>
                  <a:schemeClr val="tx1"/>
                </a:solidFill>
                <a:effectLst/>
                <a:latin typeface="Times New Roman" panose="02020603050405020304" pitchFamily="18" charset="0"/>
                <a:cs typeface="Times New Roman" panose="02020603050405020304" pitchFamily="18" charset="0"/>
              </a:rPr>
              <a:t>  perjuicios  producidos   por   corte  de    </a:t>
            </a:r>
            <a:r>
              <a:rPr lang="es-ES" sz="2800" b="0" i="0" dirty="0">
                <a:solidFill>
                  <a:schemeClr val="tx1"/>
                </a:solidFill>
                <a:effectLst/>
                <a:latin typeface="Times New Roman" panose="02020603050405020304" pitchFamily="18" charset="0"/>
                <a:cs typeface="Times New Roman" panose="02020603050405020304" pitchFamily="18" charset="0"/>
              </a:rPr>
              <a:t>servicios, fenómenos naturales o humanos.</a:t>
            </a:r>
            <a:r>
              <a:rPr lang="es-US" sz="2800" b="0" i="0" dirty="0">
                <a:solidFill>
                  <a:schemeClr val="tx1"/>
                </a:solidFill>
                <a:effectLst/>
                <a:latin typeface="Times New Roman" panose="02020603050405020304" pitchFamily="18" charset="0"/>
                <a:cs typeface="Times New Roman" panose="02020603050405020304" pitchFamily="18" charset="0"/>
              </a:rPr>
              <a:t/>
            </a:r>
            <a:br>
              <a:rPr lang="es-US" sz="2800" b="0" i="0" dirty="0">
                <a:solidFill>
                  <a:schemeClr val="tx1"/>
                </a:solidFill>
                <a:effectLst/>
                <a:latin typeface="Times New Roman" panose="02020603050405020304" pitchFamily="18" charset="0"/>
                <a:cs typeface="Times New Roman" panose="02020603050405020304" pitchFamily="18" charset="0"/>
              </a:rPr>
            </a:br>
            <a:r>
              <a:rPr lang="es-ES" sz="2800" b="0" i="0" dirty="0" smtClean="0">
                <a:solidFill>
                  <a:schemeClr val="tx1"/>
                </a:solidFill>
                <a:effectLst/>
                <a:latin typeface="Times New Roman" panose="02020603050405020304" pitchFamily="18" charset="0"/>
                <a:cs typeface="Times New Roman" panose="02020603050405020304" pitchFamily="18" charset="0"/>
              </a:rPr>
              <a:t>  </a:t>
            </a:r>
            <a:endParaRPr lang="es-ES" sz="2800" b="0" i="0" dirty="0">
              <a:solidFill>
                <a:schemeClr val="tx1"/>
              </a:solidFill>
              <a:effectLst/>
              <a:latin typeface="Times New Roman" panose="02020603050405020304" pitchFamily="18" charset="0"/>
              <a:cs typeface="Times New Roman" panose="02020603050405020304" pitchFamily="18" charset="0"/>
            </a:endParaRPr>
          </a:p>
        </p:txBody>
      </p:sp>
      <p:sp>
        <p:nvSpPr>
          <p:cNvPr id="2" name="1 CuadroTexto"/>
          <p:cNvSpPr txBox="1"/>
          <p:nvPr/>
        </p:nvSpPr>
        <p:spPr>
          <a:xfrm>
            <a:off x="8260" y="2704"/>
            <a:ext cx="9144000" cy="584775"/>
          </a:xfrm>
          <a:prstGeom prst="rect">
            <a:avLst/>
          </a:prstGeom>
          <a:noFill/>
        </p:spPr>
        <p:txBody>
          <a:bodyPr wrap="square" rtlCol="0">
            <a:spAutoFit/>
          </a:bodyPr>
          <a:lstStyle/>
          <a:p>
            <a:pPr algn="ctr"/>
            <a:r>
              <a:rPr lang="es-ES" sz="3200" b="1" dirty="0" smtClean="0">
                <a:latin typeface="Times New Roman" panose="02020603050405020304" pitchFamily="18" charset="0"/>
                <a:cs typeface="Times New Roman" panose="02020603050405020304" pitchFamily="18" charset="0"/>
              </a:rPr>
              <a:t>Objetivos del </a:t>
            </a:r>
            <a:r>
              <a:rPr lang="es-ES" sz="3200" b="1" dirty="0">
                <a:latin typeface="Times New Roman" panose="02020603050405020304" pitchFamily="18" charset="0"/>
                <a:cs typeface="Times New Roman" panose="02020603050405020304" pitchFamily="18" charset="0"/>
              </a:rPr>
              <a:t>plan de contingencias</a:t>
            </a:r>
          </a:p>
        </p:txBody>
      </p:sp>
    </p:spTree>
    <p:extLst>
      <p:ext uri="{BB962C8B-B14F-4D97-AF65-F5344CB8AC3E}">
        <p14:creationId xmlns:p14="http://schemas.microsoft.com/office/powerpoint/2010/main" val="2036592738"/>
      </p:ext>
    </p:extLst>
  </p:cSld>
  <p:clrMapOvr>
    <a:masterClrMapping/>
  </p:clrMapOvr>
  <p:transition>
    <p:strips dir="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395536" y="1268760"/>
            <a:ext cx="8424936" cy="3096344"/>
          </a:xfrm>
        </p:spPr>
        <p:txBody>
          <a:bodyPr/>
          <a:lstStyle/>
          <a:p>
            <a:pPr algn="l"/>
            <a:r>
              <a:rPr lang="es-ES" sz="1800" b="0" i="0" dirty="0">
                <a:solidFill>
                  <a:schemeClr val="tx1"/>
                </a:solidFill>
                <a:effectLst/>
                <a:latin typeface="Times New Roman" pitchFamily="18" charset="0"/>
                <a:ea typeface="Adobe Fan Heiti Std B" pitchFamily="34" charset="-128"/>
                <a:cs typeface="Times New Roman" pitchFamily="18" charset="0"/>
              </a:rPr>
              <a:t> </a:t>
            </a:r>
            <a:r>
              <a:rPr lang="es-US" sz="1800" b="0" i="0" dirty="0">
                <a:solidFill>
                  <a:schemeClr val="tx1"/>
                </a:solidFill>
                <a:effectLst/>
                <a:latin typeface="Times New Roman" pitchFamily="18" charset="0"/>
                <a:ea typeface="Adobe Fan Heiti Std B" pitchFamily="34" charset="-128"/>
                <a:cs typeface="Times New Roman" pitchFamily="18" charset="0"/>
              </a:rPr>
              <a:t/>
            </a:r>
            <a:br>
              <a:rPr lang="es-US" sz="1800" b="0" i="0" dirty="0">
                <a:solidFill>
                  <a:schemeClr val="tx1"/>
                </a:solidFill>
                <a:effectLst/>
                <a:latin typeface="Times New Roman" pitchFamily="18" charset="0"/>
                <a:ea typeface="Adobe Fan Heiti Std B" pitchFamily="34" charset="-128"/>
                <a:cs typeface="Times New Roman" pitchFamily="18" charset="0"/>
              </a:rPr>
            </a:br>
            <a:r>
              <a:rPr lang="es-US" sz="2400" b="0" i="0" dirty="0" smtClean="0">
                <a:solidFill>
                  <a:schemeClr val="tx1"/>
                </a:solidFill>
                <a:effectLst/>
                <a:latin typeface="Times New Roman" pitchFamily="18" charset="0"/>
                <a:ea typeface="Adobe Fan Heiti Std B" pitchFamily="34" charset="-128"/>
                <a:cs typeface="Times New Roman" pitchFamily="18" charset="0"/>
              </a:rPr>
              <a:t>E</a:t>
            </a:r>
            <a:r>
              <a:rPr lang="es-ES" sz="2400" b="0" i="0" dirty="0" smtClean="0">
                <a:solidFill>
                  <a:schemeClr val="tx1"/>
                </a:solidFill>
                <a:effectLst/>
                <a:latin typeface="Times New Roman" pitchFamily="18" charset="0"/>
                <a:ea typeface="Adobe Fan Heiti Std B" pitchFamily="34" charset="-128"/>
                <a:cs typeface="Times New Roman" pitchFamily="18" charset="0"/>
              </a:rPr>
              <a:t>l </a:t>
            </a:r>
            <a:r>
              <a:rPr lang="es-ES" sz="2400" b="0" i="0" dirty="0">
                <a:solidFill>
                  <a:schemeClr val="tx1"/>
                </a:solidFill>
                <a:effectLst/>
                <a:latin typeface="Times New Roman" pitchFamily="18" charset="0"/>
                <a:ea typeface="Adobe Fan Heiti Std B" pitchFamily="34" charset="-128"/>
                <a:cs typeface="Times New Roman" pitchFamily="18" charset="0"/>
              </a:rPr>
              <a:t>Área de TI</a:t>
            </a:r>
            <a:r>
              <a:rPr lang="es-ES" sz="2400" b="0" i="0" dirty="0" smtClean="0">
                <a:solidFill>
                  <a:schemeClr val="tx1"/>
                </a:solidFill>
                <a:effectLst/>
                <a:latin typeface="Times New Roman" pitchFamily="18" charset="0"/>
                <a:ea typeface="Adobe Fan Heiti Std B" pitchFamily="34" charset="-128"/>
                <a:cs typeface="Times New Roman" pitchFamily="18" charset="0"/>
              </a:rPr>
              <a:t>,   no  </a:t>
            </a:r>
            <a:r>
              <a:rPr lang="es-ES" sz="2400" b="0" i="0" dirty="0">
                <a:solidFill>
                  <a:schemeClr val="tx1"/>
                </a:solidFill>
                <a:effectLst/>
                <a:latin typeface="Times New Roman" pitchFamily="18" charset="0"/>
                <a:ea typeface="Adobe Fan Heiti Std B" pitchFamily="34" charset="-128"/>
                <a:cs typeface="Times New Roman" pitchFamily="18" charset="0"/>
              </a:rPr>
              <a:t>tiene </a:t>
            </a:r>
            <a:r>
              <a:rPr lang="es-ES" sz="2400" b="0" i="0" dirty="0" smtClean="0">
                <a:solidFill>
                  <a:schemeClr val="tx1"/>
                </a:solidFill>
                <a:effectLst/>
                <a:latin typeface="Times New Roman" pitchFamily="18" charset="0"/>
                <a:ea typeface="Adobe Fan Heiti Std B" pitchFamily="34" charset="-128"/>
                <a:cs typeface="Times New Roman" pitchFamily="18" charset="0"/>
              </a:rPr>
              <a:t>al  momento un </a:t>
            </a:r>
            <a:r>
              <a:rPr lang="es-ES" sz="2400" b="0" i="0" dirty="0">
                <a:solidFill>
                  <a:schemeClr val="tx1"/>
                </a:solidFill>
                <a:effectLst/>
                <a:latin typeface="Times New Roman" pitchFamily="18" charset="0"/>
                <a:ea typeface="Adobe Fan Heiti Std B" pitchFamily="34" charset="-128"/>
                <a:cs typeface="Times New Roman" pitchFamily="18" charset="0"/>
              </a:rPr>
              <a:t>plan de contingencias que permita resolver inmediatamente los problemas que se </a:t>
            </a:r>
            <a:r>
              <a:rPr lang="es-ES" sz="2400" b="0" i="0" dirty="0" smtClean="0">
                <a:solidFill>
                  <a:schemeClr val="tx1"/>
                </a:solidFill>
                <a:effectLst/>
                <a:latin typeface="Times New Roman" pitchFamily="18" charset="0"/>
                <a:ea typeface="Adobe Fan Heiti Std B" pitchFamily="34" charset="-128"/>
                <a:cs typeface="Times New Roman" pitchFamily="18" charset="0"/>
              </a:rPr>
              <a:t>suscitan.</a:t>
            </a:r>
            <a:br>
              <a:rPr lang="es-ES" sz="2400" b="0" i="0" dirty="0" smtClean="0">
                <a:solidFill>
                  <a:schemeClr val="tx1"/>
                </a:solidFill>
                <a:effectLst/>
                <a:latin typeface="Times New Roman" pitchFamily="18" charset="0"/>
                <a:ea typeface="Adobe Fan Heiti Std B" pitchFamily="34" charset="-128"/>
                <a:cs typeface="Times New Roman" pitchFamily="18" charset="0"/>
              </a:rPr>
            </a:br>
            <a:r>
              <a:rPr lang="es-ES" sz="2400" b="0" i="0" dirty="0" smtClean="0">
                <a:solidFill>
                  <a:schemeClr val="tx1"/>
                </a:solidFill>
                <a:effectLst/>
                <a:latin typeface="Times New Roman" pitchFamily="18" charset="0"/>
                <a:ea typeface="Adobe Fan Heiti Std B" pitchFamily="34" charset="-128"/>
                <a:cs typeface="Times New Roman" pitchFamily="18" charset="0"/>
              </a:rPr>
              <a:t/>
            </a:r>
            <a:br>
              <a:rPr lang="es-ES" sz="2400" b="0" i="0" dirty="0" smtClean="0">
                <a:solidFill>
                  <a:schemeClr val="tx1"/>
                </a:solidFill>
                <a:effectLst/>
                <a:latin typeface="Times New Roman" pitchFamily="18" charset="0"/>
                <a:ea typeface="Adobe Fan Heiti Std B" pitchFamily="34" charset="-128"/>
                <a:cs typeface="Times New Roman" pitchFamily="18" charset="0"/>
              </a:rPr>
            </a:br>
            <a:r>
              <a:rPr lang="es-ES" sz="2400" b="0" i="0" dirty="0">
                <a:solidFill>
                  <a:schemeClr val="tx1"/>
                </a:solidFill>
                <a:effectLst/>
                <a:latin typeface="Times New Roman" pitchFamily="18" charset="0"/>
                <a:ea typeface="Adobe Fan Heiti Std B" pitchFamily="34" charset="-128"/>
                <a:cs typeface="Times New Roman" pitchFamily="18" charset="0"/>
              </a:rPr>
              <a:t/>
            </a:r>
            <a:br>
              <a:rPr lang="es-ES" sz="2400" b="0" i="0" dirty="0">
                <a:solidFill>
                  <a:schemeClr val="tx1"/>
                </a:solidFill>
                <a:effectLst/>
                <a:latin typeface="Times New Roman" pitchFamily="18" charset="0"/>
                <a:ea typeface="Adobe Fan Heiti Std B" pitchFamily="34" charset="-128"/>
                <a:cs typeface="Times New Roman" pitchFamily="18" charset="0"/>
              </a:rPr>
            </a:br>
            <a:r>
              <a:rPr lang="es-ES" sz="2400" b="0" i="0" dirty="0" smtClean="0">
                <a:solidFill>
                  <a:schemeClr val="tx1"/>
                </a:solidFill>
                <a:effectLst/>
                <a:latin typeface="Times New Roman" pitchFamily="18" charset="0"/>
                <a:ea typeface="Adobe Fan Heiti Std B" pitchFamily="34" charset="-128"/>
                <a:cs typeface="Times New Roman" pitchFamily="18" charset="0"/>
              </a:rPr>
              <a:t>Además las  </a:t>
            </a:r>
            <a:r>
              <a:rPr lang="es-ES" sz="2400" b="0" i="0" dirty="0">
                <a:solidFill>
                  <a:schemeClr val="tx1"/>
                </a:solidFill>
                <a:effectLst/>
                <a:latin typeface="Times New Roman" pitchFamily="18" charset="0"/>
                <a:ea typeface="Adobe Fan Heiti Std B" pitchFamily="34" charset="-128"/>
                <a:cs typeface="Times New Roman" pitchFamily="18" charset="0"/>
              </a:rPr>
              <a:t>líneas de negocio que </a:t>
            </a:r>
            <a:r>
              <a:rPr lang="es-ES" sz="2400" b="0" i="0" dirty="0" smtClean="0">
                <a:solidFill>
                  <a:schemeClr val="tx1"/>
                </a:solidFill>
                <a:effectLst/>
                <a:latin typeface="Times New Roman" pitchFamily="18" charset="0"/>
                <a:ea typeface="Adobe Fan Heiti Std B" pitchFamily="34" charset="-128"/>
                <a:cs typeface="Times New Roman" pitchFamily="18" charset="0"/>
              </a:rPr>
              <a:t> mantiene </a:t>
            </a:r>
            <a:r>
              <a:rPr lang="es-ES" sz="2400" b="0" i="0" dirty="0" err="1">
                <a:solidFill>
                  <a:schemeClr val="tx1"/>
                </a:solidFill>
                <a:effectLst/>
                <a:latin typeface="Times New Roman" pitchFamily="18" charset="0"/>
                <a:ea typeface="Adobe Fan Heiti Std B" pitchFamily="34" charset="-128"/>
                <a:cs typeface="Times New Roman" pitchFamily="18" charset="0"/>
              </a:rPr>
              <a:t>Innovativa</a:t>
            </a:r>
            <a:r>
              <a:rPr lang="es-ES" sz="2400" b="0" i="0" dirty="0">
                <a:solidFill>
                  <a:schemeClr val="tx1"/>
                </a:solidFill>
                <a:effectLst/>
                <a:latin typeface="Times New Roman" pitchFamily="18" charset="0"/>
                <a:ea typeface="Adobe Fan Heiti Std B" pitchFamily="34" charset="-128"/>
                <a:cs typeface="Times New Roman" pitchFamily="18" charset="0"/>
              </a:rPr>
              <a:t>, </a:t>
            </a:r>
            <a:r>
              <a:rPr lang="es-ES" sz="2400" b="0" i="0" dirty="0" smtClean="0">
                <a:solidFill>
                  <a:schemeClr val="tx1"/>
                </a:solidFill>
                <a:effectLst/>
                <a:latin typeface="Times New Roman" pitchFamily="18" charset="0"/>
                <a:ea typeface="Adobe Fan Heiti Std B" pitchFamily="34" charset="-128"/>
                <a:cs typeface="Times New Roman" pitchFamily="18" charset="0"/>
              </a:rPr>
              <a:t> dependen </a:t>
            </a:r>
            <a:r>
              <a:rPr lang="es-ES" sz="2400" b="0" i="0" dirty="0">
                <a:solidFill>
                  <a:schemeClr val="tx1"/>
                </a:solidFill>
                <a:effectLst/>
                <a:latin typeface="Times New Roman" pitchFamily="18" charset="0"/>
                <a:ea typeface="Adobe Fan Heiti Std B" pitchFamily="34" charset="-128"/>
                <a:cs typeface="Times New Roman" pitchFamily="18" charset="0"/>
              </a:rPr>
              <a:t>directamente del correcto funcionamiento de la tecnología y </a:t>
            </a:r>
            <a:r>
              <a:rPr lang="es-ES" sz="2400" b="0" i="0" dirty="0" smtClean="0">
                <a:solidFill>
                  <a:schemeClr val="tx1"/>
                </a:solidFill>
                <a:effectLst/>
                <a:latin typeface="Times New Roman" pitchFamily="18" charset="0"/>
                <a:ea typeface="Adobe Fan Heiti Std B" pitchFamily="34" charset="-128"/>
                <a:cs typeface="Times New Roman" pitchFamily="18" charset="0"/>
              </a:rPr>
              <a:t>de una </a:t>
            </a:r>
            <a:r>
              <a:rPr lang="es-ES" sz="2400" b="0" i="0" dirty="0">
                <a:solidFill>
                  <a:schemeClr val="tx1"/>
                </a:solidFill>
                <a:effectLst/>
                <a:latin typeface="Times New Roman" pitchFamily="18" charset="0"/>
                <a:ea typeface="Adobe Fan Heiti Std B" pitchFamily="34" charset="-128"/>
                <a:cs typeface="Times New Roman" pitchFamily="18" charset="0"/>
              </a:rPr>
              <a:t>pronta recuperación de posibles </a:t>
            </a:r>
            <a:r>
              <a:rPr lang="es-ES" sz="2400" b="0" i="0" dirty="0" smtClean="0">
                <a:solidFill>
                  <a:schemeClr val="tx1"/>
                </a:solidFill>
                <a:effectLst/>
                <a:latin typeface="Times New Roman" pitchFamily="18" charset="0"/>
                <a:ea typeface="Adobe Fan Heiti Std B" pitchFamily="34" charset="-128"/>
                <a:cs typeface="Times New Roman" pitchFamily="18" charset="0"/>
              </a:rPr>
              <a:t>fallos.  </a:t>
            </a:r>
            <a:br>
              <a:rPr lang="es-ES" sz="2400" b="0" i="0" dirty="0" smtClean="0">
                <a:solidFill>
                  <a:schemeClr val="tx1"/>
                </a:solidFill>
                <a:effectLst/>
                <a:latin typeface="Times New Roman" pitchFamily="18" charset="0"/>
                <a:ea typeface="Adobe Fan Heiti Std B" pitchFamily="34" charset="-128"/>
                <a:cs typeface="Times New Roman" pitchFamily="18" charset="0"/>
              </a:rPr>
            </a:br>
            <a:r>
              <a:rPr lang="es-ES" sz="2400" b="0" i="0" dirty="0">
                <a:solidFill>
                  <a:schemeClr val="tx1"/>
                </a:solidFill>
                <a:effectLst/>
                <a:latin typeface="Times New Roman" pitchFamily="18" charset="0"/>
                <a:ea typeface="Adobe Fan Heiti Std B" pitchFamily="34" charset="-128"/>
                <a:cs typeface="Times New Roman" pitchFamily="18" charset="0"/>
              </a:rPr>
              <a:t/>
            </a:r>
            <a:br>
              <a:rPr lang="es-ES" sz="2400" b="0" i="0" dirty="0">
                <a:solidFill>
                  <a:schemeClr val="tx1"/>
                </a:solidFill>
                <a:effectLst/>
                <a:latin typeface="Times New Roman" pitchFamily="18" charset="0"/>
                <a:ea typeface="Adobe Fan Heiti Std B" pitchFamily="34" charset="-128"/>
                <a:cs typeface="Times New Roman" pitchFamily="18" charset="0"/>
              </a:rPr>
            </a:br>
            <a:r>
              <a:rPr lang="es-ES" sz="2400" b="0" i="0" dirty="0" smtClean="0">
                <a:solidFill>
                  <a:schemeClr val="tx1"/>
                </a:solidFill>
                <a:effectLst/>
                <a:latin typeface="Times New Roman" pitchFamily="18" charset="0"/>
                <a:ea typeface="Adobe Fan Heiti Std B" pitchFamily="34" charset="-128"/>
                <a:cs typeface="Times New Roman" pitchFamily="18" charset="0"/>
              </a:rPr>
              <a:t>Las   instalaciones   no   brindan   la   seguridad   necesaria  para  el personal y para la información.      </a:t>
            </a:r>
            <a:br>
              <a:rPr lang="es-ES" sz="2400" b="0" i="0" dirty="0" smtClean="0">
                <a:solidFill>
                  <a:schemeClr val="tx1"/>
                </a:solidFill>
                <a:effectLst/>
                <a:latin typeface="Times New Roman" pitchFamily="18" charset="0"/>
                <a:ea typeface="Adobe Fan Heiti Std B" pitchFamily="34" charset="-128"/>
                <a:cs typeface="Times New Roman" pitchFamily="18" charset="0"/>
              </a:rPr>
            </a:br>
            <a:r>
              <a:rPr lang="es-US" sz="2400" b="0" i="0" dirty="0">
                <a:solidFill>
                  <a:schemeClr val="tx1"/>
                </a:solidFill>
                <a:effectLst/>
                <a:latin typeface="Times New Roman" pitchFamily="18" charset="0"/>
                <a:ea typeface="Adobe Fan Heiti Std B" pitchFamily="34" charset="-128"/>
                <a:cs typeface="Times New Roman" pitchFamily="18" charset="0"/>
              </a:rPr>
              <a:t/>
            </a:r>
            <a:br>
              <a:rPr lang="es-US" sz="2400" b="0" i="0" dirty="0">
                <a:solidFill>
                  <a:schemeClr val="tx1"/>
                </a:solidFill>
                <a:effectLst/>
                <a:latin typeface="Times New Roman" pitchFamily="18" charset="0"/>
                <a:ea typeface="Adobe Fan Heiti Std B" pitchFamily="34" charset="-128"/>
                <a:cs typeface="Times New Roman" pitchFamily="18" charset="0"/>
              </a:rPr>
            </a:br>
            <a:r>
              <a:rPr lang="es-ES" sz="2400" b="0" i="0" dirty="0">
                <a:solidFill>
                  <a:schemeClr val="tx1"/>
                </a:solidFill>
                <a:effectLst/>
                <a:latin typeface="Times New Roman" pitchFamily="18" charset="0"/>
                <a:ea typeface="Adobe Fan Heiti Std B" pitchFamily="34" charset="-128"/>
                <a:cs typeface="Times New Roman" pitchFamily="18" charset="0"/>
              </a:rPr>
              <a:t> </a:t>
            </a:r>
            <a:r>
              <a:rPr lang="es-US" sz="2400" b="0" i="0" dirty="0">
                <a:solidFill>
                  <a:schemeClr val="tx1"/>
                </a:solidFill>
                <a:effectLst/>
                <a:latin typeface="Times New Roman" pitchFamily="18" charset="0"/>
                <a:ea typeface="Adobe Fan Heiti Std B" pitchFamily="34" charset="-128"/>
                <a:cs typeface="Times New Roman" pitchFamily="18" charset="0"/>
              </a:rPr>
              <a:t/>
            </a:r>
            <a:br>
              <a:rPr lang="es-US" sz="2400" b="0" i="0" dirty="0">
                <a:solidFill>
                  <a:schemeClr val="tx1"/>
                </a:solidFill>
                <a:effectLst/>
                <a:latin typeface="Times New Roman" pitchFamily="18" charset="0"/>
                <a:ea typeface="Adobe Fan Heiti Std B" pitchFamily="34" charset="-128"/>
                <a:cs typeface="Times New Roman" pitchFamily="18" charset="0"/>
              </a:rPr>
            </a:br>
            <a:endParaRPr lang="en-US" sz="1600" b="0" i="0" dirty="0">
              <a:solidFill>
                <a:schemeClr val="tx1"/>
              </a:solidFill>
              <a:latin typeface="Times New Roman" panose="02020603050405020304" pitchFamily="18" charset="0"/>
              <a:cs typeface="Times New Roman" panose="02020603050405020304" pitchFamily="18" charset="0"/>
            </a:endParaRPr>
          </a:p>
        </p:txBody>
      </p:sp>
      <p:sp>
        <p:nvSpPr>
          <p:cNvPr id="2" name="1 CuadroTexto"/>
          <p:cNvSpPr txBox="1"/>
          <p:nvPr/>
        </p:nvSpPr>
        <p:spPr>
          <a:xfrm>
            <a:off x="0" y="-27384"/>
            <a:ext cx="9144000" cy="584775"/>
          </a:xfrm>
          <a:prstGeom prst="rect">
            <a:avLst/>
          </a:prstGeom>
          <a:noFill/>
        </p:spPr>
        <p:txBody>
          <a:bodyPr wrap="square" rtlCol="0">
            <a:spAutoFit/>
          </a:bodyPr>
          <a:lstStyle/>
          <a:p>
            <a:pPr algn="ctr"/>
            <a:r>
              <a:rPr lang="es-ES" sz="3200" b="1" dirty="0" smtClean="0">
                <a:latin typeface="Times New Roman" panose="02020603050405020304" pitchFamily="18" charset="0"/>
                <a:cs typeface="Times New Roman" panose="02020603050405020304" pitchFamily="18" charset="0"/>
              </a:rPr>
              <a:t>Planteamiento del problema</a:t>
            </a:r>
            <a:endParaRPr lang="es-ES" sz="32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69317805"/>
      </p:ext>
    </p:extLst>
  </p:cSld>
  <p:clrMapOvr>
    <a:masterClrMapping/>
  </p:clrMapOvr>
  <p:transition>
    <p:strips dir="rd"/>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03796" y="2060848"/>
            <a:ext cx="8352928" cy="2664296"/>
          </a:xfrm>
        </p:spPr>
        <p:txBody>
          <a:bodyPr/>
          <a:lstStyle/>
          <a:p>
            <a:pPr algn="just"/>
            <a:r>
              <a:rPr lang="es-ES" sz="2800" b="0" i="0" dirty="0">
                <a:solidFill>
                  <a:schemeClr val="tx1"/>
                </a:solidFill>
                <a:effectLst/>
                <a:latin typeface="Times New Roman" panose="02020603050405020304" pitchFamily="18" charset="0"/>
                <a:cs typeface="Times New Roman" panose="02020603050405020304" pitchFamily="18" charset="0"/>
              </a:rPr>
              <a:t>T</a:t>
            </a:r>
            <a:r>
              <a:rPr lang="es-ES" sz="2800" b="0" i="0" dirty="0" smtClean="0">
                <a:solidFill>
                  <a:schemeClr val="tx1"/>
                </a:solidFill>
                <a:effectLst/>
                <a:latin typeface="Times New Roman" panose="02020603050405020304" pitchFamily="18" charset="0"/>
                <a:cs typeface="Times New Roman" panose="02020603050405020304" pitchFamily="18" charset="0"/>
              </a:rPr>
              <a:t>odo </a:t>
            </a:r>
            <a:r>
              <a:rPr lang="es-ES" sz="2800" b="0" i="0" dirty="0">
                <a:solidFill>
                  <a:schemeClr val="tx1"/>
                </a:solidFill>
                <a:effectLst/>
                <a:latin typeface="Times New Roman" panose="02020603050405020304" pitchFamily="18" charset="0"/>
                <a:cs typeface="Times New Roman" panose="02020603050405020304" pitchFamily="18" charset="0"/>
              </a:rPr>
              <a:t>evento que pueda ocurrir y tenga la capacidad e afectar en forma negativa las instalaciones,  procesos y actividades de </a:t>
            </a:r>
            <a:r>
              <a:rPr lang="es-ES" sz="2800" b="0" i="0" dirty="0" err="1" smtClean="0">
                <a:solidFill>
                  <a:schemeClr val="tx1"/>
                </a:solidFill>
                <a:effectLst/>
                <a:latin typeface="Times New Roman" panose="02020603050405020304" pitchFamily="18" charset="0"/>
                <a:cs typeface="Times New Roman" panose="02020603050405020304" pitchFamily="18" charset="0"/>
              </a:rPr>
              <a:t>Innovativa</a:t>
            </a:r>
            <a:r>
              <a:rPr lang="es-ES" sz="2800" dirty="0">
                <a:effectLst/>
              </a:rPr>
              <a:t>.</a:t>
            </a:r>
            <a:endParaRPr lang="es-US" sz="2800" dirty="0">
              <a:effectLst/>
            </a:endParaRPr>
          </a:p>
        </p:txBody>
      </p:sp>
      <p:sp>
        <p:nvSpPr>
          <p:cNvPr id="2" name="1 CuadroTexto"/>
          <p:cNvSpPr txBox="1"/>
          <p:nvPr/>
        </p:nvSpPr>
        <p:spPr>
          <a:xfrm>
            <a:off x="8260" y="2704"/>
            <a:ext cx="9144000" cy="584775"/>
          </a:xfrm>
          <a:prstGeom prst="rect">
            <a:avLst/>
          </a:prstGeom>
          <a:noFill/>
        </p:spPr>
        <p:txBody>
          <a:bodyPr wrap="square" rtlCol="0">
            <a:spAutoFit/>
          </a:bodyPr>
          <a:lstStyle/>
          <a:p>
            <a:pPr algn="ctr"/>
            <a:r>
              <a:rPr lang="es-ES" sz="3200" b="1" dirty="0" smtClean="0">
                <a:latin typeface="Times New Roman" panose="02020603050405020304" pitchFamily="18" charset="0"/>
                <a:cs typeface="Times New Roman" panose="02020603050405020304" pitchFamily="18" charset="0"/>
              </a:rPr>
              <a:t>Que es un riesgo</a:t>
            </a:r>
            <a:endParaRPr lang="es-ES" sz="32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54739811"/>
      </p:ext>
    </p:extLst>
  </p:cSld>
  <p:clrMapOvr>
    <a:masterClrMapping/>
  </p:clrMapOvr>
  <p:transition>
    <p:strips dir="rd"/>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03796" y="2420888"/>
            <a:ext cx="8352928" cy="1728192"/>
          </a:xfrm>
        </p:spPr>
        <p:txBody>
          <a:bodyPr/>
          <a:lstStyle/>
          <a:p>
            <a:pPr lvl="0" algn="just"/>
            <a:r>
              <a:rPr lang="es-ES" sz="2800" b="0" i="0" dirty="0" smtClean="0">
                <a:solidFill>
                  <a:schemeClr val="tx1"/>
                </a:solidFill>
                <a:effectLst/>
                <a:latin typeface="Times New Roman" panose="02020603050405020304" pitchFamily="18" charset="0"/>
                <a:cs typeface="Times New Roman" panose="02020603050405020304" pitchFamily="18" charset="0"/>
              </a:rPr>
              <a:t>Se consideran </a:t>
            </a:r>
            <a:r>
              <a:rPr lang="es-ES" sz="2800" b="0" i="0" dirty="0">
                <a:solidFill>
                  <a:schemeClr val="tx1"/>
                </a:solidFill>
                <a:effectLst/>
                <a:latin typeface="Times New Roman" panose="02020603050405020304" pitchFamily="18" charset="0"/>
                <a:cs typeface="Times New Roman" panose="02020603050405020304" pitchFamily="18" charset="0"/>
              </a:rPr>
              <a:t>tres elementos que permiten aproximar un valor objetivo de riesgo de la lista de riesgos principales: el tipo, la probabilidad y grado de impacto del riesgo</a:t>
            </a:r>
          </a:p>
        </p:txBody>
      </p:sp>
      <p:sp>
        <p:nvSpPr>
          <p:cNvPr id="2" name="1 CuadroTexto"/>
          <p:cNvSpPr txBox="1"/>
          <p:nvPr/>
        </p:nvSpPr>
        <p:spPr>
          <a:xfrm>
            <a:off x="8260" y="2704"/>
            <a:ext cx="9144000" cy="584775"/>
          </a:xfrm>
          <a:prstGeom prst="rect">
            <a:avLst/>
          </a:prstGeom>
          <a:noFill/>
        </p:spPr>
        <p:txBody>
          <a:bodyPr wrap="square" rtlCol="0">
            <a:spAutoFit/>
          </a:bodyPr>
          <a:lstStyle/>
          <a:p>
            <a:pPr algn="ctr"/>
            <a:r>
              <a:rPr lang="es-ES" sz="3200" b="1" dirty="0" smtClean="0">
                <a:latin typeface="Times New Roman" panose="02020603050405020304" pitchFamily="18" charset="0"/>
                <a:cs typeface="Times New Roman" panose="02020603050405020304" pitchFamily="18" charset="0"/>
              </a:rPr>
              <a:t>Análisis de riesgos</a:t>
            </a:r>
            <a:endParaRPr lang="es-ES" sz="32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87997398"/>
      </p:ext>
    </p:extLst>
  </p:cSld>
  <p:clrMapOvr>
    <a:masterClrMapping/>
  </p:clrMapOvr>
  <p:transition>
    <p:strips dir="rd"/>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251520" y="1916832"/>
            <a:ext cx="8352928" cy="2664296"/>
          </a:xfrm>
        </p:spPr>
        <p:txBody>
          <a:bodyPr/>
          <a:lstStyle/>
          <a:p>
            <a:pPr lvl="0" algn="just"/>
            <a:r>
              <a:rPr lang="es-ES" sz="2800" b="0" i="0" dirty="0" smtClean="0">
                <a:solidFill>
                  <a:schemeClr val="tx1"/>
                </a:solidFill>
                <a:effectLst/>
                <a:latin typeface="Times New Roman" panose="02020603050405020304" pitchFamily="18" charset="0"/>
                <a:cs typeface="Times New Roman" panose="02020603050405020304" pitchFamily="18" charset="0"/>
              </a:rPr>
              <a:t>Naturales</a:t>
            </a:r>
            <a:br>
              <a:rPr lang="es-ES" sz="2800" b="0" i="0" dirty="0" smtClean="0">
                <a:solidFill>
                  <a:schemeClr val="tx1"/>
                </a:solidFill>
                <a:effectLst/>
                <a:latin typeface="Times New Roman" panose="02020603050405020304" pitchFamily="18" charset="0"/>
                <a:cs typeface="Times New Roman" panose="02020603050405020304" pitchFamily="18" charset="0"/>
              </a:rPr>
            </a:br>
            <a:r>
              <a:rPr lang="es-ES" sz="2800" b="0" i="0" dirty="0" smtClean="0">
                <a:solidFill>
                  <a:schemeClr val="tx1"/>
                </a:solidFill>
                <a:effectLst/>
                <a:latin typeface="Times New Roman" panose="02020603050405020304" pitchFamily="18" charset="0"/>
                <a:cs typeface="Times New Roman" panose="02020603050405020304" pitchFamily="18" charset="0"/>
              </a:rPr>
              <a:t/>
            </a:r>
            <a:br>
              <a:rPr lang="es-ES" sz="2800" b="0" i="0" dirty="0" smtClean="0">
                <a:solidFill>
                  <a:schemeClr val="tx1"/>
                </a:solidFill>
                <a:effectLst/>
                <a:latin typeface="Times New Roman" panose="02020603050405020304" pitchFamily="18" charset="0"/>
                <a:cs typeface="Times New Roman" panose="02020603050405020304" pitchFamily="18" charset="0"/>
              </a:rPr>
            </a:br>
            <a:r>
              <a:rPr lang="es-ES" sz="2800" b="0" i="0" dirty="0" smtClean="0">
                <a:solidFill>
                  <a:schemeClr val="tx1"/>
                </a:solidFill>
                <a:effectLst/>
                <a:latin typeface="Times New Roman" panose="02020603050405020304" pitchFamily="18" charset="0"/>
                <a:cs typeface="Times New Roman" panose="02020603050405020304" pitchFamily="18" charset="0"/>
              </a:rPr>
              <a:t>Tecnológicos</a:t>
            </a:r>
            <a:br>
              <a:rPr lang="es-ES" sz="2800" b="0" i="0" dirty="0" smtClean="0">
                <a:solidFill>
                  <a:schemeClr val="tx1"/>
                </a:solidFill>
                <a:effectLst/>
                <a:latin typeface="Times New Roman" panose="02020603050405020304" pitchFamily="18" charset="0"/>
                <a:cs typeface="Times New Roman" panose="02020603050405020304" pitchFamily="18" charset="0"/>
              </a:rPr>
            </a:br>
            <a:r>
              <a:rPr lang="es-ES" sz="2800" b="0" i="0" dirty="0" smtClean="0">
                <a:solidFill>
                  <a:schemeClr val="tx1"/>
                </a:solidFill>
                <a:effectLst/>
                <a:latin typeface="Times New Roman" panose="02020603050405020304" pitchFamily="18" charset="0"/>
                <a:cs typeface="Times New Roman" panose="02020603050405020304" pitchFamily="18" charset="0"/>
              </a:rPr>
              <a:t/>
            </a:r>
            <a:br>
              <a:rPr lang="es-ES" sz="2800" b="0" i="0" dirty="0" smtClean="0">
                <a:solidFill>
                  <a:schemeClr val="tx1"/>
                </a:solidFill>
                <a:effectLst/>
                <a:latin typeface="Times New Roman" panose="02020603050405020304" pitchFamily="18" charset="0"/>
                <a:cs typeface="Times New Roman" panose="02020603050405020304" pitchFamily="18" charset="0"/>
              </a:rPr>
            </a:br>
            <a:r>
              <a:rPr lang="es-ES" sz="2800" b="0" i="0" dirty="0" smtClean="0">
                <a:solidFill>
                  <a:schemeClr val="tx1"/>
                </a:solidFill>
                <a:effectLst/>
                <a:latin typeface="Times New Roman" panose="02020603050405020304" pitchFamily="18" charset="0"/>
                <a:cs typeface="Times New Roman" panose="02020603050405020304" pitchFamily="18" charset="0"/>
              </a:rPr>
              <a:t>Sociales</a:t>
            </a:r>
            <a:br>
              <a:rPr lang="es-ES" sz="2800" b="0" i="0" dirty="0" smtClean="0">
                <a:solidFill>
                  <a:schemeClr val="tx1"/>
                </a:solidFill>
                <a:effectLst/>
                <a:latin typeface="Times New Roman" panose="02020603050405020304" pitchFamily="18" charset="0"/>
                <a:cs typeface="Times New Roman" panose="02020603050405020304" pitchFamily="18" charset="0"/>
              </a:rPr>
            </a:br>
            <a:endParaRPr lang="es-ES" sz="2800" b="0" i="0" dirty="0">
              <a:solidFill>
                <a:schemeClr val="tx1"/>
              </a:solidFill>
              <a:effectLst/>
              <a:latin typeface="Times New Roman" panose="02020603050405020304" pitchFamily="18" charset="0"/>
              <a:cs typeface="Times New Roman" panose="02020603050405020304" pitchFamily="18" charset="0"/>
            </a:endParaRPr>
          </a:p>
        </p:txBody>
      </p:sp>
      <p:sp>
        <p:nvSpPr>
          <p:cNvPr id="2" name="1 CuadroTexto"/>
          <p:cNvSpPr txBox="1"/>
          <p:nvPr/>
        </p:nvSpPr>
        <p:spPr>
          <a:xfrm>
            <a:off x="8260" y="2704"/>
            <a:ext cx="9144000" cy="584775"/>
          </a:xfrm>
          <a:prstGeom prst="rect">
            <a:avLst/>
          </a:prstGeom>
          <a:noFill/>
        </p:spPr>
        <p:txBody>
          <a:bodyPr wrap="square" rtlCol="0">
            <a:spAutoFit/>
          </a:bodyPr>
          <a:lstStyle/>
          <a:p>
            <a:pPr algn="ctr"/>
            <a:r>
              <a:rPr lang="es-ES" sz="3200" b="1" dirty="0" smtClean="0">
                <a:latin typeface="Times New Roman" panose="02020603050405020304" pitchFamily="18" charset="0"/>
                <a:cs typeface="Times New Roman" panose="02020603050405020304" pitchFamily="18" charset="0"/>
              </a:rPr>
              <a:t>Tipos de riesgos</a:t>
            </a:r>
            <a:endParaRPr lang="es-ES" sz="32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06838389"/>
      </p:ext>
    </p:extLst>
  </p:cSld>
  <p:clrMapOvr>
    <a:masterClrMapping/>
  </p:clrMapOvr>
  <p:transition>
    <p:strips dir="rd"/>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03796" y="1268760"/>
            <a:ext cx="8352928" cy="2664296"/>
          </a:xfrm>
        </p:spPr>
        <p:txBody>
          <a:bodyPr/>
          <a:lstStyle/>
          <a:p>
            <a:pPr algn="l" fontAlgn="t"/>
            <a:r>
              <a:rPr lang="es-ES" sz="2800" b="0" i="0" dirty="0">
                <a:solidFill>
                  <a:schemeClr val="tx1"/>
                </a:solidFill>
                <a:effectLst/>
                <a:latin typeface="Times New Roman" pitchFamily="18" charset="0"/>
                <a:cs typeface="Times New Roman" pitchFamily="18" charset="0"/>
              </a:rPr>
              <a:t>Equipos eléctricos y electrónicos </a:t>
            </a:r>
            <a:r>
              <a:rPr lang="es-ES" sz="2800" b="0" i="0" dirty="0" smtClean="0">
                <a:solidFill>
                  <a:schemeClr val="tx1"/>
                </a:solidFill>
                <a:effectLst/>
                <a:latin typeface="Times New Roman" pitchFamily="18" charset="0"/>
                <a:cs typeface="Times New Roman" pitchFamily="18" charset="0"/>
              </a:rPr>
              <a:t/>
            </a:r>
            <a:br>
              <a:rPr lang="es-ES" sz="2800" b="0" i="0" dirty="0" smtClean="0">
                <a:solidFill>
                  <a:schemeClr val="tx1"/>
                </a:solidFill>
                <a:effectLst/>
                <a:latin typeface="Times New Roman" pitchFamily="18" charset="0"/>
                <a:cs typeface="Times New Roman" pitchFamily="18" charset="0"/>
              </a:rPr>
            </a:br>
            <a:r>
              <a:rPr lang="es-US" sz="2800" b="0" i="0" dirty="0">
                <a:solidFill>
                  <a:schemeClr val="tx1"/>
                </a:solidFill>
                <a:effectLst/>
                <a:latin typeface="Times New Roman" pitchFamily="18" charset="0"/>
                <a:cs typeface="Times New Roman" pitchFamily="18" charset="0"/>
              </a:rPr>
              <a:t/>
            </a:r>
            <a:br>
              <a:rPr lang="es-US" sz="2800" b="0" i="0" dirty="0">
                <a:solidFill>
                  <a:schemeClr val="tx1"/>
                </a:solidFill>
                <a:effectLst/>
                <a:latin typeface="Times New Roman" pitchFamily="18" charset="0"/>
                <a:cs typeface="Times New Roman" pitchFamily="18" charset="0"/>
              </a:rPr>
            </a:br>
            <a:r>
              <a:rPr lang="es-ES" sz="2800" b="0" i="0" dirty="0">
                <a:solidFill>
                  <a:schemeClr val="tx1"/>
                </a:solidFill>
                <a:effectLst/>
                <a:latin typeface="Times New Roman" pitchFamily="18" charset="0"/>
                <a:cs typeface="Times New Roman" pitchFamily="18" charset="0"/>
              </a:rPr>
              <a:t>Servidores</a:t>
            </a:r>
            <a:r>
              <a:rPr lang="es-US" sz="2800" b="0" i="0" dirty="0">
                <a:solidFill>
                  <a:schemeClr val="tx1"/>
                </a:solidFill>
                <a:effectLst/>
                <a:latin typeface="Times New Roman" pitchFamily="18" charset="0"/>
                <a:cs typeface="Times New Roman" pitchFamily="18" charset="0"/>
              </a:rPr>
              <a:t/>
            </a:r>
            <a:br>
              <a:rPr lang="es-US" sz="2800" b="0" i="0" dirty="0">
                <a:solidFill>
                  <a:schemeClr val="tx1"/>
                </a:solidFill>
                <a:effectLst/>
                <a:latin typeface="Times New Roman" pitchFamily="18" charset="0"/>
                <a:cs typeface="Times New Roman" pitchFamily="18" charset="0"/>
              </a:rPr>
            </a:br>
            <a:r>
              <a:rPr lang="es-US" sz="2800" b="0" i="0" dirty="0" smtClean="0">
                <a:solidFill>
                  <a:schemeClr val="tx1"/>
                </a:solidFill>
                <a:effectLst/>
                <a:latin typeface="Times New Roman" pitchFamily="18" charset="0"/>
                <a:cs typeface="Times New Roman" pitchFamily="18" charset="0"/>
              </a:rPr>
              <a:t/>
            </a:r>
            <a:br>
              <a:rPr lang="es-US" sz="2800" b="0" i="0" dirty="0" smtClean="0">
                <a:solidFill>
                  <a:schemeClr val="tx1"/>
                </a:solidFill>
                <a:effectLst/>
                <a:latin typeface="Times New Roman" pitchFamily="18" charset="0"/>
                <a:cs typeface="Times New Roman" pitchFamily="18" charset="0"/>
              </a:rPr>
            </a:br>
            <a:r>
              <a:rPr lang="es-ES" sz="2800" b="0" i="0" dirty="0" smtClean="0">
                <a:solidFill>
                  <a:schemeClr val="tx1"/>
                </a:solidFill>
                <a:effectLst/>
                <a:latin typeface="Times New Roman" pitchFamily="18" charset="0"/>
                <a:cs typeface="Times New Roman" pitchFamily="18" charset="0"/>
              </a:rPr>
              <a:t>Software</a:t>
            </a:r>
            <a:r>
              <a:rPr lang="es-US" sz="2800" b="0" i="0" dirty="0">
                <a:solidFill>
                  <a:schemeClr val="tx1"/>
                </a:solidFill>
                <a:effectLst/>
                <a:latin typeface="Times New Roman" pitchFamily="18" charset="0"/>
                <a:cs typeface="Times New Roman" pitchFamily="18" charset="0"/>
              </a:rPr>
              <a:t/>
            </a:r>
            <a:br>
              <a:rPr lang="es-US" sz="2800" b="0" i="0" dirty="0">
                <a:solidFill>
                  <a:schemeClr val="tx1"/>
                </a:solidFill>
                <a:effectLst/>
                <a:latin typeface="Times New Roman" pitchFamily="18" charset="0"/>
                <a:cs typeface="Times New Roman" pitchFamily="18" charset="0"/>
              </a:rPr>
            </a:br>
            <a:r>
              <a:rPr lang="es-US" sz="2800" b="0" i="0" dirty="0" smtClean="0">
                <a:solidFill>
                  <a:schemeClr val="tx1"/>
                </a:solidFill>
                <a:effectLst/>
                <a:latin typeface="Times New Roman" pitchFamily="18" charset="0"/>
                <a:cs typeface="Times New Roman" pitchFamily="18" charset="0"/>
              </a:rPr>
              <a:t/>
            </a:r>
            <a:br>
              <a:rPr lang="es-US" sz="2800" b="0" i="0" dirty="0" smtClean="0">
                <a:solidFill>
                  <a:schemeClr val="tx1"/>
                </a:solidFill>
                <a:effectLst/>
                <a:latin typeface="Times New Roman" pitchFamily="18" charset="0"/>
                <a:cs typeface="Times New Roman" pitchFamily="18" charset="0"/>
              </a:rPr>
            </a:br>
            <a:r>
              <a:rPr lang="es-ES" sz="2800" b="0" i="0" dirty="0" smtClean="0">
                <a:solidFill>
                  <a:schemeClr val="tx1"/>
                </a:solidFill>
                <a:effectLst/>
                <a:latin typeface="Times New Roman" pitchFamily="18" charset="0"/>
                <a:cs typeface="Times New Roman" pitchFamily="18" charset="0"/>
              </a:rPr>
              <a:t>Información</a:t>
            </a:r>
            <a:r>
              <a:rPr lang="es-US" sz="2800" b="0" i="0" dirty="0">
                <a:solidFill>
                  <a:schemeClr val="tx1"/>
                </a:solidFill>
                <a:effectLst/>
                <a:latin typeface="Times New Roman" pitchFamily="18" charset="0"/>
                <a:cs typeface="Times New Roman" pitchFamily="18" charset="0"/>
              </a:rPr>
              <a:t/>
            </a:r>
            <a:br>
              <a:rPr lang="es-US" sz="2800" b="0" i="0" dirty="0">
                <a:solidFill>
                  <a:schemeClr val="tx1"/>
                </a:solidFill>
                <a:effectLst/>
                <a:latin typeface="Times New Roman" pitchFamily="18" charset="0"/>
                <a:cs typeface="Times New Roman" pitchFamily="18" charset="0"/>
              </a:rPr>
            </a:br>
            <a:r>
              <a:rPr lang="es-US" sz="2800" b="0" i="0" dirty="0" smtClean="0">
                <a:solidFill>
                  <a:schemeClr val="tx1"/>
                </a:solidFill>
                <a:effectLst/>
                <a:latin typeface="Times New Roman" pitchFamily="18" charset="0"/>
                <a:cs typeface="Times New Roman" pitchFamily="18" charset="0"/>
              </a:rPr>
              <a:t/>
            </a:r>
            <a:br>
              <a:rPr lang="es-US" sz="2800" b="0" i="0" dirty="0" smtClean="0">
                <a:solidFill>
                  <a:schemeClr val="tx1"/>
                </a:solidFill>
                <a:effectLst/>
                <a:latin typeface="Times New Roman" pitchFamily="18" charset="0"/>
                <a:cs typeface="Times New Roman" pitchFamily="18" charset="0"/>
              </a:rPr>
            </a:br>
            <a:r>
              <a:rPr lang="es-ES" sz="2800" b="0" i="0" dirty="0" smtClean="0">
                <a:solidFill>
                  <a:schemeClr val="tx1"/>
                </a:solidFill>
                <a:effectLst/>
                <a:latin typeface="Times New Roman" pitchFamily="18" charset="0"/>
                <a:cs typeface="Times New Roman" pitchFamily="18" charset="0"/>
              </a:rPr>
              <a:t>Personal</a:t>
            </a:r>
            <a:r>
              <a:rPr lang="es-US" sz="2800" b="0" i="0" dirty="0">
                <a:solidFill>
                  <a:schemeClr val="tx1"/>
                </a:solidFill>
                <a:effectLst/>
                <a:latin typeface="Times New Roman" pitchFamily="18" charset="0"/>
                <a:cs typeface="Times New Roman" pitchFamily="18" charset="0"/>
              </a:rPr>
              <a:t/>
            </a:r>
            <a:br>
              <a:rPr lang="es-US" sz="2800" b="0" i="0" dirty="0">
                <a:solidFill>
                  <a:schemeClr val="tx1"/>
                </a:solidFill>
                <a:effectLst/>
                <a:latin typeface="Times New Roman" pitchFamily="18" charset="0"/>
                <a:cs typeface="Times New Roman" pitchFamily="18" charset="0"/>
              </a:rPr>
            </a:br>
            <a:r>
              <a:rPr lang="es-US" sz="2800" b="0" i="0" dirty="0" smtClean="0">
                <a:solidFill>
                  <a:schemeClr val="tx1"/>
                </a:solidFill>
                <a:effectLst/>
                <a:latin typeface="Times New Roman" pitchFamily="18" charset="0"/>
                <a:cs typeface="Times New Roman" pitchFamily="18" charset="0"/>
              </a:rPr>
              <a:t/>
            </a:r>
            <a:br>
              <a:rPr lang="es-US" sz="2800" b="0" i="0" dirty="0" smtClean="0">
                <a:solidFill>
                  <a:schemeClr val="tx1"/>
                </a:solidFill>
                <a:effectLst/>
                <a:latin typeface="Times New Roman" pitchFamily="18" charset="0"/>
                <a:cs typeface="Times New Roman" pitchFamily="18" charset="0"/>
              </a:rPr>
            </a:br>
            <a:r>
              <a:rPr lang="es-ES" sz="2800" b="0" i="0" dirty="0" smtClean="0">
                <a:solidFill>
                  <a:schemeClr val="tx1"/>
                </a:solidFill>
                <a:effectLst/>
                <a:latin typeface="Times New Roman" pitchFamily="18" charset="0"/>
                <a:cs typeface="Times New Roman" pitchFamily="18" charset="0"/>
              </a:rPr>
              <a:t>Instalaciones</a:t>
            </a:r>
            <a:r>
              <a:rPr lang="es-US" sz="2800" b="0" i="0" dirty="0">
                <a:solidFill>
                  <a:schemeClr val="tx1"/>
                </a:solidFill>
                <a:effectLst/>
                <a:latin typeface="Times New Roman" pitchFamily="18" charset="0"/>
                <a:cs typeface="Times New Roman" pitchFamily="18" charset="0"/>
              </a:rPr>
              <a:t/>
            </a:r>
            <a:br>
              <a:rPr lang="es-US" sz="2800" b="0" i="0" dirty="0">
                <a:solidFill>
                  <a:schemeClr val="tx1"/>
                </a:solidFill>
                <a:effectLst/>
                <a:latin typeface="Times New Roman" pitchFamily="18" charset="0"/>
                <a:cs typeface="Times New Roman" pitchFamily="18" charset="0"/>
              </a:rPr>
            </a:br>
            <a:r>
              <a:rPr lang="es-ES" sz="2800" b="0" i="0" dirty="0" smtClean="0">
                <a:solidFill>
                  <a:schemeClr val="tx1"/>
                </a:solidFill>
                <a:effectLst/>
                <a:latin typeface="Times New Roman" panose="02020603050405020304" pitchFamily="18" charset="0"/>
                <a:cs typeface="Times New Roman" panose="02020603050405020304" pitchFamily="18" charset="0"/>
              </a:rPr>
              <a:t/>
            </a:r>
            <a:br>
              <a:rPr lang="es-ES" sz="2800" b="0" i="0" dirty="0" smtClean="0">
                <a:solidFill>
                  <a:schemeClr val="tx1"/>
                </a:solidFill>
                <a:effectLst/>
                <a:latin typeface="Times New Roman" panose="02020603050405020304" pitchFamily="18" charset="0"/>
                <a:cs typeface="Times New Roman" panose="02020603050405020304" pitchFamily="18" charset="0"/>
              </a:rPr>
            </a:br>
            <a:r>
              <a:rPr lang="es-ES" sz="2800" b="0" i="0" dirty="0" smtClean="0">
                <a:solidFill>
                  <a:schemeClr val="tx1"/>
                </a:solidFill>
                <a:effectLst/>
                <a:latin typeface="Times New Roman" panose="02020603050405020304" pitchFamily="18" charset="0"/>
                <a:cs typeface="Times New Roman" panose="02020603050405020304" pitchFamily="18" charset="0"/>
              </a:rPr>
              <a:t/>
            </a:r>
            <a:br>
              <a:rPr lang="es-ES" sz="2800" b="0" i="0" dirty="0" smtClean="0">
                <a:solidFill>
                  <a:schemeClr val="tx1"/>
                </a:solidFill>
                <a:effectLst/>
                <a:latin typeface="Times New Roman" panose="02020603050405020304" pitchFamily="18" charset="0"/>
                <a:cs typeface="Times New Roman" panose="02020603050405020304" pitchFamily="18" charset="0"/>
              </a:rPr>
            </a:br>
            <a:endParaRPr lang="es-ES" sz="2800" b="0" i="0" dirty="0">
              <a:solidFill>
                <a:schemeClr val="tx1"/>
              </a:solidFill>
              <a:effectLst/>
              <a:latin typeface="Times New Roman" panose="02020603050405020304" pitchFamily="18" charset="0"/>
              <a:cs typeface="Times New Roman" panose="02020603050405020304" pitchFamily="18" charset="0"/>
            </a:endParaRPr>
          </a:p>
        </p:txBody>
      </p:sp>
      <p:sp>
        <p:nvSpPr>
          <p:cNvPr id="2" name="1 CuadroTexto"/>
          <p:cNvSpPr txBox="1"/>
          <p:nvPr/>
        </p:nvSpPr>
        <p:spPr>
          <a:xfrm>
            <a:off x="8260" y="2704"/>
            <a:ext cx="9144000" cy="584775"/>
          </a:xfrm>
          <a:prstGeom prst="rect">
            <a:avLst/>
          </a:prstGeom>
          <a:noFill/>
        </p:spPr>
        <p:txBody>
          <a:bodyPr wrap="square" rtlCol="0">
            <a:spAutoFit/>
          </a:bodyPr>
          <a:lstStyle/>
          <a:p>
            <a:pPr algn="ctr"/>
            <a:r>
              <a:rPr lang="es-ES" sz="3200" b="1" dirty="0" smtClean="0">
                <a:latin typeface="Times New Roman" panose="02020603050405020304" pitchFamily="18" charset="0"/>
                <a:cs typeface="Times New Roman" panose="02020603050405020304" pitchFamily="18" charset="0"/>
              </a:rPr>
              <a:t>Bienes susceptibles a daños</a:t>
            </a:r>
            <a:endParaRPr lang="es-ES" sz="32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0088840"/>
      </p:ext>
    </p:extLst>
  </p:cSld>
  <p:clrMapOvr>
    <a:masterClrMapping/>
  </p:clrMapOvr>
  <p:transition>
    <p:strips dir="rd"/>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251520" y="590183"/>
            <a:ext cx="8712968" cy="2664296"/>
          </a:xfrm>
        </p:spPr>
        <p:txBody>
          <a:bodyPr/>
          <a:lstStyle/>
          <a:p>
            <a:pPr lvl="2" algn="l"/>
            <a:r>
              <a:rPr lang="es-ES" sz="2800" b="0" i="0" dirty="0">
                <a:solidFill>
                  <a:schemeClr val="tx1"/>
                </a:solidFill>
                <a:effectLst/>
                <a:latin typeface="Times New Roman" panose="02020603050405020304" pitchFamily="18" charset="0"/>
                <a:ea typeface="+mj-ea"/>
                <a:cs typeface="Times New Roman" panose="02020603050405020304" pitchFamily="18" charset="0"/>
              </a:rPr>
              <a:t>Incendios</a:t>
            </a:r>
            <a:br>
              <a:rPr lang="es-ES" sz="2800" b="0" i="0" dirty="0">
                <a:solidFill>
                  <a:schemeClr val="tx1"/>
                </a:solidFill>
                <a:effectLst/>
                <a:latin typeface="Times New Roman" panose="02020603050405020304" pitchFamily="18" charset="0"/>
                <a:ea typeface="+mj-ea"/>
                <a:cs typeface="Times New Roman" panose="02020603050405020304" pitchFamily="18" charset="0"/>
              </a:rPr>
            </a:br>
            <a:r>
              <a:rPr lang="es-ES" sz="2800" b="0" i="0" dirty="0">
                <a:solidFill>
                  <a:schemeClr val="tx1"/>
                </a:solidFill>
                <a:effectLst/>
                <a:latin typeface="Times New Roman" panose="02020603050405020304" pitchFamily="18" charset="0"/>
                <a:ea typeface="+mj-ea"/>
                <a:cs typeface="Times New Roman" panose="02020603050405020304" pitchFamily="18" charset="0"/>
              </a:rPr>
              <a:t>Sismos</a:t>
            </a:r>
            <a:r>
              <a:rPr lang="es-US" sz="2800" b="0" i="0" dirty="0">
                <a:solidFill>
                  <a:schemeClr val="tx1"/>
                </a:solidFill>
                <a:effectLst/>
                <a:latin typeface="Times New Roman" panose="02020603050405020304" pitchFamily="18" charset="0"/>
                <a:ea typeface="+mj-ea"/>
                <a:cs typeface="Times New Roman" panose="02020603050405020304" pitchFamily="18" charset="0"/>
              </a:rPr>
              <a:t/>
            </a:r>
            <a:br>
              <a:rPr lang="es-US" sz="2800" b="0" i="0" dirty="0">
                <a:solidFill>
                  <a:schemeClr val="tx1"/>
                </a:solidFill>
                <a:effectLst/>
                <a:latin typeface="Times New Roman" panose="02020603050405020304" pitchFamily="18" charset="0"/>
                <a:ea typeface="+mj-ea"/>
                <a:cs typeface="Times New Roman" panose="02020603050405020304" pitchFamily="18" charset="0"/>
              </a:rPr>
            </a:br>
            <a:r>
              <a:rPr lang="es-ES" sz="2800" b="0" i="0" dirty="0">
                <a:solidFill>
                  <a:schemeClr val="tx1"/>
                </a:solidFill>
                <a:effectLst/>
                <a:latin typeface="Times New Roman" panose="02020603050405020304" pitchFamily="18" charset="0"/>
                <a:ea typeface="+mj-ea"/>
                <a:cs typeface="Times New Roman" panose="02020603050405020304" pitchFamily="18" charset="0"/>
              </a:rPr>
              <a:t>Falla en la conexión de red</a:t>
            </a:r>
            <a:r>
              <a:rPr lang="es-US" sz="6000" dirty="0">
                <a:effectLst/>
              </a:rPr>
              <a:t/>
            </a:r>
            <a:br>
              <a:rPr lang="es-US" sz="6000" dirty="0">
                <a:effectLst/>
              </a:rPr>
            </a:br>
            <a:r>
              <a:rPr lang="es-ES" sz="2800" b="0" i="0" dirty="0">
                <a:solidFill>
                  <a:schemeClr val="tx1"/>
                </a:solidFill>
                <a:effectLst/>
                <a:latin typeface="Times New Roman" panose="02020603050405020304" pitchFamily="18" charset="0"/>
                <a:ea typeface="+mj-ea"/>
                <a:cs typeface="Times New Roman" panose="02020603050405020304" pitchFamily="18" charset="0"/>
              </a:rPr>
              <a:t>Inundaciones</a:t>
            </a:r>
            <a:r>
              <a:rPr lang="es-US" sz="2800" b="0" i="0" dirty="0">
                <a:solidFill>
                  <a:schemeClr val="tx1"/>
                </a:solidFill>
                <a:effectLst/>
                <a:latin typeface="Times New Roman" panose="02020603050405020304" pitchFamily="18" charset="0"/>
                <a:ea typeface="+mj-ea"/>
                <a:cs typeface="Times New Roman" panose="02020603050405020304" pitchFamily="18" charset="0"/>
              </a:rPr>
              <a:t/>
            </a:r>
            <a:br>
              <a:rPr lang="es-US" sz="2800" b="0" i="0" dirty="0">
                <a:solidFill>
                  <a:schemeClr val="tx1"/>
                </a:solidFill>
                <a:effectLst/>
                <a:latin typeface="Times New Roman" panose="02020603050405020304" pitchFamily="18" charset="0"/>
                <a:ea typeface="+mj-ea"/>
                <a:cs typeface="Times New Roman" panose="02020603050405020304" pitchFamily="18" charset="0"/>
              </a:rPr>
            </a:br>
            <a:r>
              <a:rPr lang="es-ES" sz="2800" b="0" i="0" dirty="0">
                <a:solidFill>
                  <a:schemeClr val="tx1"/>
                </a:solidFill>
                <a:effectLst/>
                <a:latin typeface="Times New Roman" panose="02020603050405020304" pitchFamily="18" charset="0"/>
                <a:ea typeface="+mj-ea"/>
                <a:cs typeface="Times New Roman" panose="02020603050405020304" pitchFamily="18" charset="0"/>
              </a:rPr>
              <a:t>Inoperatividad de los Servidores </a:t>
            </a:r>
            <a:r>
              <a:rPr lang="es-US" sz="6000" dirty="0">
                <a:effectLst/>
              </a:rPr>
              <a:t/>
            </a:r>
            <a:br>
              <a:rPr lang="es-US" sz="6000" dirty="0">
                <a:effectLst/>
              </a:rPr>
            </a:br>
            <a:r>
              <a:rPr lang="es-ES" sz="2800" b="0" i="0" dirty="0">
                <a:solidFill>
                  <a:schemeClr val="tx1"/>
                </a:solidFill>
                <a:effectLst/>
                <a:latin typeface="Times New Roman" panose="02020603050405020304" pitchFamily="18" charset="0"/>
                <a:ea typeface="+mj-ea"/>
                <a:cs typeface="Times New Roman" panose="02020603050405020304" pitchFamily="18" charset="0"/>
              </a:rPr>
              <a:t>Inconvenientes eléctricos </a:t>
            </a:r>
            <a:br>
              <a:rPr lang="es-ES" sz="2800" b="0" i="0" dirty="0">
                <a:solidFill>
                  <a:schemeClr val="tx1"/>
                </a:solidFill>
                <a:effectLst/>
                <a:latin typeface="Times New Roman" panose="02020603050405020304" pitchFamily="18" charset="0"/>
                <a:ea typeface="+mj-ea"/>
                <a:cs typeface="Times New Roman" panose="02020603050405020304" pitchFamily="18" charset="0"/>
              </a:rPr>
            </a:br>
            <a:r>
              <a:rPr lang="es-ES" sz="2800" b="0" i="0" dirty="0">
                <a:solidFill>
                  <a:schemeClr val="tx1"/>
                </a:solidFill>
                <a:effectLst/>
                <a:latin typeface="Times New Roman" panose="02020603050405020304" pitchFamily="18" charset="0"/>
                <a:ea typeface="+mj-ea"/>
                <a:cs typeface="Times New Roman" panose="02020603050405020304" pitchFamily="18" charset="0"/>
              </a:rPr>
              <a:t>Pérdida de Información</a:t>
            </a:r>
            <a:r>
              <a:rPr lang="es-US" sz="6000" dirty="0">
                <a:effectLst/>
              </a:rPr>
              <a:t/>
            </a:r>
            <a:br>
              <a:rPr lang="es-US" sz="6000" dirty="0">
                <a:effectLst/>
              </a:rPr>
            </a:br>
            <a:r>
              <a:rPr lang="es-ES" sz="2800" b="0" i="0" dirty="0">
                <a:solidFill>
                  <a:schemeClr val="tx1"/>
                </a:solidFill>
                <a:effectLst/>
                <a:latin typeface="Times New Roman" panose="02020603050405020304" pitchFamily="18" charset="0"/>
                <a:ea typeface="+mj-ea"/>
                <a:cs typeface="Times New Roman" panose="02020603050405020304" pitchFamily="18" charset="0"/>
              </a:rPr>
              <a:t>Acción de virus informático</a:t>
            </a:r>
            <a:br>
              <a:rPr lang="es-ES" sz="2800" b="0" i="0" dirty="0">
                <a:solidFill>
                  <a:schemeClr val="tx1"/>
                </a:solidFill>
                <a:effectLst/>
                <a:latin typeface="Times New Roman" panose="02020603050405020304" pitchFamily="18" charset="0"/>
                <a:ea typeface="+mj-ea"/>
                <a:cs typeface="Times New Roman" panose="02020603050405020304" pitchFamily="18" charset="0"/>
              </a:rPr>
            </a:br>
            <a:r>
              <a:rPr lang="es-ES" sz="2800" b="0" i="0" dirty="0">
                <a:solidFill>
                  <a:schemeClr val="tx1"/>
                </a:solidFill>
                <a:effectLst/>
                <a:latin typeface="Times New Roman" panose="02020603050405020304" pitchFamily="18" charset="0"/>
                <a:ea typeface="+mj-ea"/>
                <a:cs typeface="Times New Roman" panose="02020603050405020304" pitchFamily="18" charset="0"/>
              </a:rPr>
              <a:t>Alteración de la información</a:t>
            </a:r>
            <a:r>
              <a:rPr lang="es-US" sz="2800" b="0" i="0" dirty="0">
                <a:solidFill>
                  <a:schemeClr val="tx1"/>
                </a:solidFill>
                <a:effectLst/>
                <a:latin typeface="Times New Roman" panose="02020603050405020304" pitchFamily="18" charset="0"/>
                <a:ea typeface="+mj-ea"/>
                <a:cs typeface="Times New Roman" panose="02020603050405020304" pitchFamily="18" charset="0"/>
              </a:rPr>
              <a:t/>
            </a:r>
            <a:br>
              <a:rPr lang="es-US" sz="2800" b="0" i="0" dirty="0">
                <a:solidFill>
                  <a:schemeClr val="tx1"/>
                </a:solidFill>
                <a:effectLst/>
                <a:latin typeface="Times New Roman" panose="02020603050405020304" pitchFamily="18" charset="0"/>
                <a:ea typeface="+mj-ea"/>
                <a:cs typeface="Times New Roman" panose="02020603050405020304" pitchFamily="18" charset="0"/>
              </a:rPr>
            </a:br>
            <a:r>
              <a:rPr lang="es-ES" sz="2800" b="0" i="0" dirty="0">
                <a:solidFill>
                  <a:schemeClr val="tx1"/>
                </a:solidFill>
                <a:effectLst/>
                <a:latin typeface="Times New Roman" panose="02020603050405020304" pitchFamily="18" charset="0"/>
                <a:ea typeface="+mj-ea"/>
                <a:cs typeface="Times New Roman" panose="02020603050405020304" pitchFamily="18" charset="0"/>
              </a:rPr>
              <a:t>Robo común de equipos y archivos</a:t>
            </a:r>
            <a:br>
              <a:rPr lang="es-ES" sz="2800" b="0" i="0" dirty="0">
                <a:solidFill>
                  <a:schemeClr val="tx1"/>
                </a:solidFill>
                <a:effectLst/>
                <a:latin typeface="Times New Roman" panose="02020603050405020304" pitchFamily="18" charset="0"/>
                <a:ea typeface="+mj-ea"/>
                <a:cs typeface="Times New Roman" panose="02020603050405020304" pitchFamily="18" charset="0"/>
              </a:rPr>
            </a:br>
            <a:r>
              <a:rPr lang="es-ES" sz="2800" b="0" i="0" dirty="0">
                <a:solidFill>
                  <a:schemeClr val="tx1"/>
                </a:solidFill>
                <a:effectLst/>
                <a:latin typeface="Times New Roman" panose="02020603050405020304" pitchFamily="18" charset="0"/>
                <a:ea typeface="+mj-ea"/>
                <a:cs typeface="Times New Roman" panose="02020603050405020304" pitchFamily="18" charset="0"/>
              </a:rPr>
              <a:t>Robo de información y datos</a:t>
            </a:r>
            <a:br>
              <a:rPr lang="es-ES" sz="2800" b="0" i="0" dirty="0">
                <a:solidFill>
                  <a:schemeClr val="tx1"/>
                </a:solidFill>
                <a:effectLst/>
                <a:latin typeface="Times New Roman" panose="02020603050405020304" pitchFamily="18" charset="0"/>
                <a:ea typeface="+mj-ea"/>
                <a:cs typeface="Times New Roman" panose="02020603050405020304" pitchFamily="18" charset="0"/>
              </a:rPr>
            </a:br>
            <a:r>
              <a:rPr lang="es-ES" sz="2800" b="0" i="0" dirty="0">
                <a:solidFill>
                  <a:schemeClr val="tx1"/>
                </a:solidFill>
                <a:effectLst/>
                <a:latin typeface="Times New Roman" panose="02020603050405020304" pitchFamily="18" charset="0"/>
                <a:ea typeface="+mj-ea"/>
                <a:cs typeface="Times New Roman" panose="02020603050405020304" pitchFamily="18" charset="0"/>
              </a:rPr>
              <a:t>Ausencia parcial o permanente del Personal de T</a:t>
            </a:r>
            <a:r>
              <a:rPr lang="es-ES" sz="2800" b="0" i="0" dirty="0" smtClean="0">
                <a:solidFill>
                  <a:schemeClr val="tx1"/>
                </a:solidFill>
                <a:effectLst/>
                <a:latin typeface="Times New Roman" panose="02020603050405020304" pitchFamily="18" charset="0"/>
                <a:ea typeface="+mj-ea"/>
                <a:cs typeface="Times New Roman" panose="02020603050405020304" pitchFamily="18" charset="0"/>
              </a:rPr>
              <a:t>ecnologías </a:t>
            </a:r>
            <a:r>
              <a:rPr lang="es-ES" sz="2800" b="0" i="0" dirty="0">
                <a:solidFill>
                  <a:schemeClr val="tx1"/>
                </a:solidFill>
                <a:effectLst/>
                <a:latin typeface="Times New Roman" panose="02020603050405020304" pitchFamily="18" charset="0"/>
                <a:ea typeface="+mj-ea"/>
                <a:cs typeface="Times New Roman" panose="02020603050405020304" pitchFamily="18" charset="0"/>
              </a:rPr>
              <a:t>de la Información</a:t>
            </a:r>
            <a:r>
              <a:rPr lang="es-US" sz="2800" b="0" i="0" dirty="0">
                <a:solidFill>
                  <a:schemeClr val="tx1"/>
                </a:solidFill>
                <a:effectLst/>
                <a:latin typeface="Times New Roman" panose="02020603050405020304" pitchFamily="18" charset="0"/>
                <a:ea typeface="+mj-ea"/>
                <a:cs typeface="Times New Roman" panose="02020603050405020304" pitchFamily="18" charset="0"/>
              </a:rPr>
              <a:t/>
            </a:r>
            <a:br>
              <a:rPr lang="es-US" sz="2800" b="0" i="0" dirty="0">
                <a:solidFill>
                  <a:schemeClr val="tx1"/>
                </a:solidFill>
                <a:effectLst/>
                <a:latin typeface="Times New Roman" panose="02020603050405020304" pitchFamily="18" charset="0"/>
                <a:ea typeface="+mj-ea"/>
                <a:cs typeface="Times New Roman" panose="02020603050405020304" pitchFamily="18" charset="0"/>
              </a:rPr>
            </a:br>
            <a:r>
              <a:rPr lang="es-US" sz="6000" dirty="0">
                <a:effectLst/>
              </a:rPr>
              <a:t/>
            </a:r>
            <a:br>
              <a:rPr lang="es-US" sz="6000" dirty="0">
                <a:effectLst/>
              </a:rPr>
            </a:br>
            <a:r>
              <a:rPr lang="es-ES" sz="6000" dirty="0">
                <a:effectLst/>
              </a:rPr>
              <a:t> </a:t>
            </a:r>
            <a:r>
              <a:rPr lang="es-US" sz="6000" dirty="0">
                <a:effectLst/>
              </a:rPr>
              <a:t/>
            </a:r>
            <a:br>
              <a:rPr lang="es-US" sz="6000" dirty="0">
                <a:effectLst/>
              </a:rPr>
            </a:br>
            <a:r>
              <a:rPr lang="es-US" sz="6000" dirty="0" smtClean="0">
                <a:effectLst/>
              </a:rPr>
              <a:t/>
            </a:r>
            <a:br>
              <a:rPr lang="es-US" sz="6000" dirty="0" smtClean="0">
                <a:effectLst/>
              </a:rPr>
            </a:br>
            <a:r>
              <a:rPr lang="es-US" sz="6000" dirty="0">
                <a:effectLst/>
              </a:rPr>
              <a:t/>
            </a:r>
            <a:br>
              <a:rPr lang="es-US" sz="6000" dirty="0">
                <a:effectLst/>
              </a:rPr>
            </a:br>
            <a:r>
              <a:rPr lang="es-ES" sz="6000" b="0" i="0" dirty="0" smtClean="0">
                <a:solidFill>
                  <a:schemeClr val="tx1"/>
                </a:solidFill>
                <a:effectLst/>
                <a:latin typeface="Times New Roman" panose="02020603050405020304" pitchFamily="18" charset="0"/>
                <a:cs typeface="Times New Roman" panose="02020603050405020304" pitchFamily="18" charset="0"/>
              </a:rPr>
              <a:t/>
            </a:r>
            <a:br>
              <a:rPr lang="es-ES" sz="6000" b="0" i="0" dirty="0" smtClean="0">
                <a:solidFill>
                  <a:schemeClr val="tx1"/>
                </a:solidFill>
                <a:effectLst/>
                <a:latin typeface="Times New Roman" panose="02020603050405020304" pitchFamily="18" charset="0"/>
                <a:cs typeface="Times New Roman" panose="02020603050405020304" pitchFamily="18" charset="0"/>
              </a:rPr>
            </a:br>
            <a:endParaRPr lang="es-ES" sz="6000" b="0" i="0" dirty="0">
              <a:solidFill>
                <a:schemeClr val="tx1"/>
              </a:solidFill>
              <a:effectLst/>
              <a:latin typeface="Times New Roman" panose="02020603050405020304" pitchFamily="18" charset="0"/>
              <a:cs typeface="Times New Roman" panose="02020603050405020304" pitchFamily="18" charset="0"/>
            </a:endParaRPr>
          </a:p>
        </p:txBody>
      </p:sp>
      <p:sp>
        <p:nvSpPr>
          <p:cNvPr id="2" name="1 CuadroTexto"/>
          <p:cNvSpPr txBox="1"/>
          <p:nvPr/>
        </p:nvSpPr>
        <p:spPr>
          <a:xfrm>
            <a:off x="8260" y="2704"/>
            <a:ext cx="9144000" cy="584775"/>
          </a:xfrm>
          <a:prstGeom prst="rect">
            <a:avLst/>
          </a:prstGeom>
          <a:noFill/>
        </p:spPr>
        <p:txBody>
          <a:bodyPr wrap="square" rtlCol="0">
            <a:spAutoFit/>
          </a:bodyPr>
          <a:lstStyle/>
          <a:p>
            <a:pPr lvl="1" algn="ctr"/>
            <a:r>
              <a:rPr lang="es-ES" sz="3200" b="1" dirty="0">
                <a:latin typeface="Times New Roman" panose="02020603050405020304" pitchFamily="18" charset="0"/>
                <a:cs typeface="Times New Roman" panose="02020603050405020304" pitchFamily="18" charset="0"/>
              </a:rPr>
              <a:t>Identificación de riesgos</a:t>
            </a:r>
            <a:endParaRPr lang="es-US" sz="32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77346608"/>
      </p:ext>
    </p:extLst>
  </p:cSld>
  <p:clrMapOvr>
    <a:masterClrMapping/>
  </p:clrMapOvr>
  <p:transition>
    <p:strips dir="rd"/>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8260" y="2704"/>
            <a:ext cx="9144000" cy="584775"/>
          </a:xfrm>
          <a:prstGeom prst="rect">
            <a:avLst/>
          </a:prstGeom>
          <a:noFill/>
        </p:spPr>
        <p:txBody>
          <a:bodyPr wrap="square" rtlCol="0">
            <a:spAutoFit/>
          </a:bodyPr>
          <a:lstStyle/>
          <a:p>
            <a:pPr lvl="1" algn="ctr"/>
            <a:r>
              <a:rPr lang="es-ES" sz="3200" b="1" dirty="0" smtClean="0">
                <a:latin typeface="Times New Roman" panose="02020603050405020304" pitchFamily="18" charset="0"/>
                <a:cs typeface="Times New Roman" panose="02020603050405020304" pitchFamily="18" charset="0"/>
              </a:rPr>
              <a:t>Probabilidad del </a:t>
            </a:r>
            <a:r>
              <a:rPr lang="es-ES" sz="3200" b="1" dirty="0">
                <a:latin typeface="Times New Roman" panose="02020603050405020304" pitchFamily="18" charset="0"/>
                <a:cs typeface="Times New Roman" panose="02020603050405020304" pitchFamily="18" charset="0"/>
              </a:rPr>
              <a:t>riesgos</a:t>
            </a:r>
            <a:endParaRPr lang="es-US" sz="3200" b="1" dirty="0">
              <a:latin typeface="Times New Roman" panose="02020603050405020304" pitchFamily="18" charset="0"/>
              <a:cs typeface="Times New Roman" panose="02020603050405020304" pitchFamily="18" charset="0"/>
            </a:endParaRPr>
          </a:p>
        </p:txBody>
      </p:sp>
      <p:graphicFrame>
        <p:nvGraphicFramePr>
          <p:cNvPr id="6" name="5 Tabla"/>
          <p:cNvGraphicFramePr>
            <a:graphicFrameLocks noGrp="1"/>
          </p:cNvGraphicFramePr>
          <p:nvPr>
            <p:extLst>
              <p:ext uri="{D42A27DB-BD31-4B8C-83A1-F6EECF244321}">
                <p14:modId xmlns:p14="http://schemas.microsoft.com/office/powerpoint/2010/main" val="4291469231"/>
              </p:ext>
            </p:extLst>
          </p:nvPr>
        </p:nvGraphicFramePr>
        <p:xfrm>
          <a:off x="763836" y="980728"/>
          <a:ext cx="7632848" cy="4381256"/>
        </p:xfrm>
        <a:graphic>
          <a:graphicData uri="http://schemas.openxmlformats.org/drawingml/2006/table">
            <a:tbl>
              <a:tblPr firstRow="1" firstCol="1" bandRow="1">
                <a:tableStyleId>{8A107856-5554-42FB-B03E-39F5DBC370BA}</a:tableStyleId>
              </a:tblPr>
              <a:tblGrid>
                <a:gridCol w="3808164"/>
                <a:gridCol w="3824684"/>
              </a:tblGrid>
              <a:tr h="1361546">
                <a:tc>
                  <a:txBody>
                    <a:bodyPr/>
                    <a:lstStyle/>
                    <a:p>
                      <a:pPr marL="0" marR="0" algn="ctr">
                        <a:lnSpc>
                          <a:spcPct val="115000"/>
                        </a:lnSpc>
                        <a:spcBef>
                          <a:spcPts val="0"/>
                        </a:spcBef>
                        <a:spcAft>
                          <a:spcPts val="1000"/>
                        </a:spcAft>
                      </a:pPr>
                      <a:r>
                        <a:rPr lang="es-ES" sz="2800" dirty="0">
                          <a:effectLst/>
                        </a:rPr>
                        <a:t>Probabilidad de </a:t>
                      </a:r>
                      <a:r>
                        <a:rPr lang="es-ES" sz="2800" dirty="0" smtClean="0">
                          <a:effectLst/>
                        </a:rPr>
                        <a:t>ocurrencia</a:t>
                      </a:r>
                      <a:endParaRPr lang="es-US" sz="2800" dirty="0">
                        <a:effectLst/>
                        <a:latin typeface="Times New Roman" pitchFamily="18" charset="0"/>
                        <a:ea typeface="Calibri"/>
                        <a:cs typeface="Times New Roman" pitchFamily="18" charset="0"/>
                      </a:endParaRPr>
                    </a:p>
                  </a:txBody>
                  <a:tcPr marL="68580" marR="68580" marT="0" marB="0"/>
                </a:tc>
                <a:tc>
                  <a:txBody>
                    <a:bodyPr/>
                    <a:lstStyle/>
                    <a:p>
                      <a:pPr marL="0" marR="0" algn="ctr">
                        <a:lnSpc>
                          <a:spcPct val="115000"/>
                        </a:lnSpc>
                        <a:spcBef>
                          <a:spcPts val="0"/>
                        </a:spcBef>
                        <a:spcAft>
                          <a:spcPts val="1000"/>
                        </a:spcAft>
                      </a:pPr>
                      <a:r>
                        <a:rPr lang="es-ES" sz="2800" dirty="0">
                          <a:effectLst/>
                        </a:rPr>
                        <a:t>Descripción</a:t>
                      </a:r>
                      <a:endParaRPr lang="es-US" sz="2800" dirty="0">
                        <a:effectLst/>
                        <a:latin typeface="Times New Roman" pitchFamily="18" charset="0"/>
                        <a:ea typeface="Calibri"/>
                        <a:cs typeface="Times New Roman" pitchFamily="18" charset="0"/>
                      </a:endParaRPr>
                    </a:p>
                  </a:txBody>
                  <a:tcPr marL="68580" marR="68580" marT="0" marB="0"/>
                </a:tc>
              </a:tr>
              <a:tr h="658186">
                <a:tc>
                  <a:txBody>
                    <a:bodyPr/>
                    <a:lstStyle/>
                    <a:p>
                      <a:pPr marL="0" marR="0">
                        <a:lnSpc>
                          <a:spcPct val="115000"/>
                        </a:lnSpc>
                        <a:spcBef>
                          <a:spcPts val="0"/>
                        </a:spcBef>
                        <a:spcAft>
                          <a:spcPts val="1000"/>
                        </a:spcAft>
                      </a:pPr>
                      <a:r>
                        <a:rPr lang="es-ES" sz="2800" dirty="0">
                          <a:effectLst/>
                        </a:rPr>
                        <a:t>Muy Frecuente</a:t>
                      </a:r>
                      <a:endParaRPr lang="es-US" sz="2800" dirty="0">
                        <a:effectLst/>
                        <a:latin typeface="Times New Roman" pitchFamily="18" charset="0"/>
                        <a:ea typeface="Calibri"/>
                        <a:cs typeface="Times New Roman" pitchFamily="18" charset="0"/>
                      </a:endParaRPr>
                    </a:p>
                  </a:txBody>
                  <a:tcPr marL="68580" marR="68580" marT="0" marB="0"/>
                </a:tc>
                <a:tc>
                  <a:txBody>
                    <a:bodyPr/>
                    <a:lstStyle/>
                    <a:p>
                      <a:pPr marL="0" marR="0">
                        <a:lnSpc>
                          <a:spcPct val="115000"/>
                        </a:lnSpc>
                        <a:spcBef>
                          <a:spcPts val="0"/>
                        </a:spcBef>
                        <a:spcAft>
                          <a:spcPts val="1000"/>
                        </a:spcAft>
                      </a:pPr>
                      <a:r>
                        <a:rPr lang="es-ES" sz="2800" dirty="0">
                          <a:effectLst/>
                        </a:rPr>
                        <a:t>Incidentes repetidos</a:t>
                      </a:r>
                      <a:endParaRPr lang="es-US" sz="2800" dirty="0">
                        <a:effectLst/>
                        <a:latin typeface="Times New Roman" pitchFamily="18" charset="0"/>
                        <a:ea typeface="Calibri"/>
                        <a:cs typeface="Times New Roman" pitchFamily="18" charset="0"/>
                      </a:endParaRPr>
                    </a:p>
                  </a:txBody>
                  <a:tcPr marL="68580" marR="68580" marT="0" marB="0"/>
                </a:tc>
              </a:tr>
              <a:tr h="658186">
                <a:tc>
                  <a:txBody>
                    <a:bodyPr/>
                    <a:lstStyle/>
                    <a:p>
                      <a:pPr marL="0" marR="0">
                        <a:lnSpc>
                          <a:spcPct val="115000"/>
                        </a:lnSpc>
                        <a:spcBef>
                          <a:spcPts val="0"/>
                        </a:spcBef>
                        <a:spcAft>
                          <a:spcPts val="1000"/>
                        </a:spcAft>
                      </a:pPr>
                      <a:r>
                        <a:rPr lang="es-ES" sz="2800">
                          <a:effectLst/>
                        </a:rPr>
                        <a:t>Frecuente</a:t>
                      </a:r>
                      <a:endParaRPr lang="es-US" sz="2800">
                        <a:effectLst/>
                        <a:latin typeface="Times New Roman" pitchFamily="18" charset="0"/>
                        <a:ea typeface="Calibri"/>
                        <a:cs typeface="Times New Roman" pitchFamily="18" charset="0"/>
                      </a:endParaRPr>
                    </a:p>
                  </a:txBody>
                  <a:tcPr marL="68580" marR="68580" marT="0" marB="0"/>
                </a:tc>
                <a:tc>
                  <a:txBody>
                    <a:bodyPr/>
                    <a:lstStyle/>
                    <a:p>
                      <a:pPr marL="0" marR="0">
                        <a:lnSpc>
                          <a:spcPct val="115000"/>
                        </a:lnSpc>
                        <a:spcBef>
                          <a:spcPts val="0"/>
                        </a:spcBef>
                        <a:spcAft>
                          <a:spcPts val="1000"/>
                        </a:spcAft>
                      </a:pPr>
                      <a:r>
                        <a:rPr lang="es-ES" sz="2800" dirty="0">
                          <a:effectLst/>
                        </a:rPr>
                        <a:t>Incidentes aislados</a:t>
                      </a:r>
                      <a:endParaRPr lang="es-US" sz="2800" dirty="0">
                        <a:effectLst/>
                        <a:latin typeface="Times New Roman" pitchFamily="18" charset="0"/>
                        <a:ea typeface="Calibri"/>
                        <a:cs typeface="Times New Roman" pitchFamily="18" charset="0"/>
                      </a:endParaRPr>
                    </a:p>
                  </a:txBody>
                  <a:tcPr marL="68580" marR="68580" marT="0" marB="0"/>
                </a:tc>
              </a:tr>
              <a:tr h="658186">
                <a:tc>
                  <a:txBody>
                    <a:bodyPr/>
                    <a:lstStyle/>
                    <a:p>
                      <a:pPr marL="0" marR="0">
                        <a:lnSpc>
                          <a:spcPct val="115000"/>
                        </a:lnSpc>
                        <a:spcBef>
                          <a:spcPts val="0"/>
                        </a:spcBef>
                        <a:spcAft>
                          <a:spcPts val="1000"/>
                        </a:spcAft>
                      </a:pPr>
                      <a:r>
                        <a:rPr lang="es-ES" sz="2800">
                          <a:effectLst/>
                        </a:rPr>
                        <a:t>Poco Frecuente</a:t>
                      </a:r>
                      <a:endParaRPr lang="es-US" sz="2800">
                        <a:effectLst/>
                        <a:latin typeface="Times New Roman" pitchFamily="18" charset="0"/>
                        <a:ea typeface="Calibri"/>
                        <a:cs typeface="Times New Roman" pitchFamily="18" charset="0"/>
                      </a:endParaRPr>
                    </a:p>
                  </a:txBody>
                  <a:tcPr marL="68580" marR="68580" marT="0" marB="0"/>
                </a:tc>
                <a:tc>
                  <a:txBody>
                    <a:bodyPr/>
                    <a:lstStyle/>
                    <a:p>
                      <a:pPr marL="0" marR="0">
                        <a:lnSpc>
                          <a:spcPct val="115000"/>
                        </a:lnSpc>
                        <a:spcBef>
                          <a:spcPts val="0"/>
                        </a:spcBef>
                        <a:spcAft>
                          <a:spcPts val="1000"/>
                        </a:spcAft>
                      </a:pPr>
                      <a:r>
                        <a:rPr lang="es-ES" sz="2800" dirty="0">
                          <a:effectLst/>
                        </a:rPr>
                        <a:t>Sucede alguna vez</a:t>
                      </a:r>
                      <a:endParaRPr lang="es-US" sz="2800" dirty="0">
                        <a:effectLst/>
                        <a:latin typeface="Times New Roman" pitchFamily="18" charset="0"/>
                        <a:ea typeface="Calibri"/>
                        <a:cs typeface="Times New Roman" pitchFamily="18" charset="0"/>
                      </a:endParaRPr>
                    </a:p>
                  </a:txBody>
                  <a:tcPr marL="68580" marR="68580" marT="0" marB="0"/>
                </a:tc>
              </a:tr>
              <a:tr h="1045152">
                <a:tc>
                  <a:txBody>
                    <a:bodyPr/>
                    <a:lstStyle/>
                    <a:p>
                      <a:pPr marL="0" marR="0">
                        <a:lnSpc>
                          <a:spcPct val="115000"/>
                        </a:lnSpc>
                        <a:spcBef>
                          <a:spcPts val="0"/>
                        </a:spcBef>
                        <a:spcAft>
                          <a:spcPts val="1000"/>
                        </a:spcAft>
                      </a:pPr>
                      <a:r>
                        <a:rPr lang="es-ES" sz="2800">
                          <a:effectLst/>
                        </a:rPr>
                        <a:t>Remota</a:t>
                      </a:r>
                      <a:endParaRPr lang="es-US" sz="2800">
                        <a:effectLst/>
                        <a:latin typeface="Times New Roman" pitchFamily="18" charset="0"/>
                        <a:ea typeface="Calibri"/>
                        <a:cs typeface="Times New Roman" pitchFamily="18" charset="0"/>
                      </a:endParaRPr>
                    </a:p>
                  </a:txBody>
                  <a:tcPr marL="68580" marR="68580" marT="0" marB="0"/>
                </a:tc>
                <a:tc>
                  <a:txBody>
                    <a:bodyPr/>
                    <a:lstStyle/>
                    <a:p>
                      <a:pPr marL="0" marR="0">
                        <a:lnSpc>
                          <a:spcPct val="115000"/>
                        </a:lnSpc>
                        <a:spcBef>
                          <a:spcPts val="0"/>
                        </a:spcBef>
                        <a:spcAft>
                          <a:spcPts val="1000"/>
                        </a:spcAft>
                      </a:pPr>
                      <a:r>
                        <a:rPr lang="es-ES" sz="2800" dirty="0">
                          <a:effectLst/>
                        </a:rPr>
                        <a:t>Poco probable que suceda</a:t>
                      </a:r>
                      <a:endParaRPr lang="es-US" sz="2800" dirty="0">
                        <a:effectLst/>
                        <a:latin typeface="Times New Roman" pitchFamily="18" charset="0"/>
                        <a:ea typeface="Calibri"/>
                        <a:cs typeface="Times New Roman" pitchFamily="18" charset="0"/>
                      </a:endParaRPr>
                    </a:p>
                  </a:txBody>
                  <a:tcPr marL="68580" marR="68580" marT="0" marB="0"/>
                </a:tc>
              </a:tr>
            </a:tbl>
          </a:graphicData>
        </a:graphic>
      </p:graphicFrame>
    </p:spTree>
    <p:extLst>
      <p:ext uri="{BB962C8B-B14F-4D97-AF65-F5344CB8AC3E}">
        <p14:creationId xmlns:p14="http://schemas.microsoft.com/office/powerpoint/2010/main" val="2233956292"/>
      </p:ext>
    </p:extLst>
  </p:cSld>
  <p:clrMapOvr>
    <a:masterClrMapping/>
  </p:clrMapOvr>
  <p:transition>
    <p:strips dir="rd"/>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8260" y="2704"/>
            <a:ext cx="9144000" cy="584775"/>
          </a:xfrm>
          <a:prstGeom prst="rect">
            <a:avLst/>
          </a:prstGeom>
          <a:noFill/>
        </p:spPr>
        <p:txBody>
          <a:bodyPr wrap="square" rtlCol="0">
            <a:spAutoFit/>
          </a:bodyPr>
          <a:lstStyle/>
          <a:p>
            <a:pPr lvl="1" algn="ctr"/>
            <a:r>
              <a:rPr lang="es-ES" sz="3200" b="1" dirty="0" smtClean="0">
                <a:latin typeface="Times New Roman" panose="02020603050405020304" pitchFamily="18" charset="0"/>
                <a:cs typeface="Times New Roman" panose="02020603050405020304" pitchFamily="18" charset="0"/>
              </a:rPr>
              <a:t>Impacto del </a:t>
            </a:r>
            <a:r>
              <a:rPr lang="es-ES" sz="3200" b="1" dirty="0">
                <a:latin typeface="Times New Roman" panose="02020603050405020304" pitchFamily="18" charset="0"/>
                <a:cs typeface="Times New Roman" panose="02020603050405020304" pitchFamily="18" charset="0"/>
              </a:rPr>
              <a:t>riesgos</a:t>
            </a:r>
            <a:endParaRPr lang="es-US" sz="3200" b="1" dirty="0">
              <a:latin typeface="Times New Roman" panose="02020603050405020304" pitchFamily="18" charset="0"/>
              <a:cs typeface="Times New Roman" panose="02020603050405020304" pitchFamily="18" charset="0"/>
            </a:endParaRPr>
          </a:p>
        </p:txBody>
      </p:sp>
      <p:graphicFrame>
        <p:nvGraphicFramePr>
          <p:cNvPr id="3" name="2 Tabla"/>
          <p:cNvGraphicFramePr>
            <a:graphicFrameLocks noGrp="1"/>
          </p:cNvGraphicFramePr>
          <p:nvPr>
            <p:extLst>
              <p:ext uri="{D42A27DB-BD31-4B8C-83A1-F6EECF244321}">
                <p14:modId xmlns:p14="http://schemas.microsoft.com/office/powerpoint/2010/main" val="251737557"/>
              </p:ext>
            </p:extLst>
          </p:nvPr>
        </p:nvGraphicFramePr>
        <p:xfrm>
          <a:off x="539552" y="1052736"/>
          <a:ext cx="8208912" cy="5051446"/>
        </p:xfrm>
        <a:graphic>
          <a:graphicData uri="http://schemas.openxmlformats.org/drawingml/2006/table">
            <a:tbl>
              <a:tblPr firstRow="1" firstCol="1" bandRow="1">
                <a:tableStyleId>{8A107856-5554-42FB-B03E-39F5DBC370BA}</a:tableStyleId>
              </a:tblPr>
              <a:tblGrid>
                <a:gridCol w="1337855"/>
                <a:gridCol w="6871057"/>
              </a:tblGrid>
              <a:tr h="655786">
                <a:tc>
                  <a:txBody>
                    <a:bodyPr/>
                    <a:lstStyle/>
                    <a:p>
                      <a:pPr marL="0" marR="0" algn="ctr">
                        <a:lnSpc>
                          <a:spcPct val="115000"/>
                        </a:lnSpc>
                        <a:spcBef>
                          <a:spcPts val="0"/>
                        </a:spcBef>
                        <a:spcAft>
                          <a:spcPts val="1000"/>
                        </a:spcAft>
                      </a:pPr>
                      <a:r>
                        <a:rPr lang="es-ES" sz="2400" dirty="0">
                          <a:effectLst/>
                        </a:rPr>
                        <a:t>Impacto</a:t>
                      </a:r>
                      <a:endParaRPr lang="es-US" sz="2400" dirty="0">
                        <a:effectLst/>
                        <a:latin typeface="Times New Roman" pitchFamily="18" charset="0"/>
                        <a:ea typeface="Calibri"/>
                        <a:cs typeface="Times New Roman" pitchFamily="18" charset="0"/>
                      </a:endParaRPr>
                    </a:p>
                  </a:txBody>
                  <a:tcPr marL="68580" marR="68580" marT="0" marB="0"/>
                </a:tc>
                <a:tc>
                  <a:txBody>
                    <a:bodyPr/>
                    <a:lstStyle/>
                    <a:p>
                      <a:pPr marL="0" marR="0" algn="ctr">
                        <a:lnSpc>
                          <a:spcPct val="115000"/>
                        </a:lnSpc>
                        <a:spcBef>
                          <a:spcPts val="0"/>
                        </a:spcBef>
                        <a:spcAft>
                          <a:spcPts val="1000"/>
                        </a:spcAft>
                      </a:pPr>
                      <a:r>
                        <a:rPr lang="es-ES" sz="2400">
                          <a:effectLst/>
                        </a:rPr>
                        <a:t>Descripción</a:t>
                      </a:r>
                      <a:endParaRPr lang="es-US" sz="2400">
                        <a:effectLst/>
                        <a:latin typeface="Times New Roman" pitchFamily="18" charset="0"/>
                        <a:ea typeface="Calibri"/>
                        <a:cs typeface="Times New Roman" pitchFamily="18" charset="0"/>
                      </a:endParaRPr>
                    </a:p>
                  </a:txBody>
                  <a:tcPr marL="68580" marR="68580" marT="0" marB="0"/>
                </a:tc>
              </a:tr>
              <a:tr h="1356582">
                <a:tc>
                  <a:txBody>
                    <a:bodyPr/>
                    <a:lstStyle/>
                    <a:p>
                      <a:pPr marL="0" marR="0">
                        <a:lnSpc>
                          <a:spcPct val="115000"/>
                        </a:lnSpc>
                        <a:spcBef>
                          <a:spcPts val="0"/>
                        </a:spcBef>
                        <a:spcAft>
                          <a:spcPts val="1000"/>
                        </a:spcAft>
                      </a:pPr>
                      <a:r>
                        <a:rPr lang="es-ES" sz="2400">
                          <a:effectLst/>
                        </a:rPr>
                        <a:t>Muy Severo</a:t>
                      </a:r>
                      <a:endParaRPr lang="es-US" sz="2400">
                        <a:effectLst/>
                        <a:latin typeface="Times New Roman" pitchFamily="18" charset="0"/>
                        <a:ea typeface="Calibri"/>
                        <a:cs typeface="Times New Roman" pitchFamily="18" charset="0"/>
                      </a:endParaRPr>
                    </a:p>
                  </a:txBody>
                  <a:tcPr marL="68580" marR="68580" marT="0" marB="0"/>
                </a:tc>
                <a:tc>
                  <a:txBody>
                    <a:bodyPr/>
                    <a:lstStyle/>
                    <a:p>
                      <a:pPr marL="0" marR="0">
                        <a:lnSpc>
                          <a:spcPct val="115000"/>
                        </a:lnSpc>
                        <a:spcBef>
                          <a:spcPts val="0"/>
                        </a:spcBef>
                        <a:spcAft>
                          <a:spcPts val="1000"/>
                        </a:spcAft>
                      </a:pPr>
                      <a:r>
                        <a:rPr lang="es-ES" sz="2400">
                          <a:effectLst/>
                        </a:rPr>
                        <a:t>Pérdida de información crítica, daño serio, patrimonial</a:t>
                      </a:r>
                      <a:endParaRPr lang="es-US" sz="2400">
                        <a:effectLst/>
                        <a:latin typeface="Times New Roman" pitchFamily="18" charset="0"/>
                        <a:ea typeface="Calibri"/>
                        <a:cs typeface="Times New Roman" pitchFamily="18" charset="0"/>
                      </a:endParaRPr>
                    </a:p>
                  </a:txBody>
                  <a:tcPr marL="68580" marR="68580" marT="0" marB="0"/>
                </a:tc>
              </a:tr>
              <a:tr h="1356582">
                <a:tc>
                  <a:txBody>
                    <a:bodyPr/>
                    <a:lstStyle/>
                    <a:p>
                      <a:pPr marL="0" marR="0">
                        <a:lnSpc>
                          <a:spcPct val="115000"/>
                        </a:lnSpc>
                        <a:spcBef>
                          <a:spcPts val="0"/>
                        </a:spcBef>
                        <a:spcAft>
                          <a:spcPts val="1000"/>
                        </a:spcAft>
                      </a:pPr>
                      <a:r>
                        <a:rPr lang="es-ES" sz="2400">
                          <a:effectLst/>
                        </a:rPr>
                        <a:t>Grave</a:t>
                      </a:r>
                      <a:endParaRPr lang="es-US" sz="2400">
                        <a:effectLst/>
                        <a:latin typeface="Times New Roman" pitchFamily="18" charset="0"/>
                        <a:ea typeface="Calibri"/>
                        <a:cs typeface="Times New Roman" pitchFamily="18" charset="0"/>
                      </a:endParaRPr>
                    </a:p>
                  </a:txBody>
                  <a:tcPr marL="68580" marR="68580" marT="0" marB="0"/>
                </a:tc>
                <a:tc>
                  <a:txBody>
                    <a:bodyPr/>
                    <a:lstStyle/>
                    <a:p>
                      <a:pPr marL="0" marR="0">
                        <a:lnSpc>
                          <a:spcPct val="115000"/>
                        </a:lnSpc>
                        <a:spcBef>
                          <a:spcPts val="0"/>
                        </a:spcBef>
                        <a:spcAft>
                          <a:spcPts val="1000"/>
                        </a:spcAft>
                      </a:pPr>
                      <a:r>
                        <a:rPr lang="es-ES" sz="2400">
                          <a:effectLst/>
                        </a:rPr>
                        <a:t>Pérdida de información sensible, retraso o interrupción, pérdida patrimonial</a:t>
                      </a:r>
                      <a:endParaRPr lang="es-US" sz="2400">
                        <a:effectLst/>
                        <a:latin typeface="Times New Roman" pitchFamily="18" charset="0"/>
                        <a:ea typeface="Calibri"/>
                        <a:cs typeface="Times New Roman" pitchFamily="18" charset="0"/>
                      </a:endParaRPr>
                    </a:p>
                  </a:txBody>
                  <a:tcPr marL="68580" marR="68580" marT="0" marB="0"/>
                </a:tc>
              </a:tr>
              <a:tr h="655786">
                <a:tc>
                  <a:txBody>
                    <a:bodyPr/>
                    <a:lstStyle/>
                    <a:p>
                      <a:pPr marL="0" marR="0">
                        <a:lnSpc>
                          <a:spcPct val="115000"/>
                        </a:lnSpc>
                        <a:spcBef>
                          <a:spcPts val="0"/>
                        </a:spcBef>
                        <a:spcAft>
                          <a:spcPts val="1000"/>
                        </a:spcAft>
                      </a:pPr>
                      <a:r>
                        <a:rPr lang="es-ES" sz="2400">
                          <a:effectLst/>
                        </a:rPr>
                        <a:t>Moderado</a:t>
                      </a:r>
                      <a:endParaRPr lang="es-US" sz="2400">
                        <a:effectLst/>
                        <a:latin typeface="Times New Roman" pitchFamily="18" charset="0"/>
                        <a:ea typeface="Calibri"/>
                        <a:cs typeface="Times New Roman" pitchFamily="18" charset="0"/>
                      </a:endParaRPr>
                    </a:p>
                  </a:txBody>
                  <a:tcPr marL="68580" marR="68580" marT="0" marB="0"/>
                </a:tc>
                <a:tc>
                  <a:txBody>
                    <a:bodyPr/>
                    <a:lstStyle/>
                    <a:p>
                      <a:pPr marL="0" marR="0">
                        <a:lnSpc>
                          <a:spcPct val="115000"/>
                        </a:lnSpc>
                        <a:spcBef>
                          <a:spcPts val="0"/>
                        </a:spcBef>
                        <a:spcAft>
                          <a:spcPts val="1000"/>
                        </a:spcAft>
                      </a:pPr>
                      <a:r>
                        <a:rPr lang="es-ES" sz="2400">
                          <a:effectLst/>
                        </a:rPr>
                        <a:t>Pérdida de información sensible, pérdida patrimonial</a:t>
                      </a:r>
                      <a:endParaRPr lang="es-US" sz="2400">
                        <a:effectLst/>
                        <a:latin typeface="Times New Roman" pitchFamily="18" charset="0"/>
                        <a:ea typeface="Calibri"/>
                        <a:cs typeface="Times New Roman" pitchFamily="18" charset="0"/>
                      </a:endParaRPr>
                    </a:p>
                  </a:txBody>
                  <a:tcPr marL="68580" marR="68580" marT="0" marB="0"/>
                </a:tc>
              </a:tr>
              <a:tr h="655786">
                <a:tc>
                  <a:txBody>
                    <a:bodyPr/>
                    <a:lstStyle/>
                    <a:p>
                      <a:pPr marL="0" marR="0">
                        <a:lnSpc>
                          <a:spcPct val="115000"/>
                        </a:lnSpc>
                        <a:spcBef>
                          <a:spcPts val="0"/>
                        </a:spcBef>
                        <a:spcAft>
                          <a:spcPts val="1000"/>
                        </a:spcAft>
                      </a:pPr>
                      <a:r>
                        <a:rPr lang="es-ES" sz="2400">
                          <a:effectLst/>
                        </a:rPr>
                        <a:t>Leve</a:t>
                      </a:r>
                      <a:endParaRPr lang="es-US" sz="2400">
                        <a:effectLst/>
                        <a:latin typeface="Times New Roman" pitchFamily="18" charset="0"/>
                        <a:ea typeface="Calibri"/>
                        <a:cs typeface="Times New Roman" pitchFamily="18" charset="0"/>
                      </a:endParaRPr>
                    </a:p>
                  </a:txBody>
                  <a:tcPr marL="68580" marR="68580" marT="0" marB="0"/>
                </a:tc>
                <a:tc>
                  <a:txBody>
                    <a:bodyPr/>
                    <a:lstStyle/>
                    <a:p>
                      <a:pPr marL="0" marR="0">
                        <a:lnSpc>
                          <a:spcPct val="115000"/>
                        </a:lnSpc>
                        <a:spcBef>
                          <a:spcPts val="0"/>
                        </a:spcBef>
                        <a:spcAft>
                          <a:spcPts val="1000"/>
                        </a:spcAft>
                      </a:pPr>
                      <a:r>
                        <a:rPr lang="es-ES" sz="2400" dirty="0">
                          <a:effectLst/>
                        </a:rPr>
                        <a:t>Pérdida de información y/o equipamiento no sensitivo.</a:t>
                      </a:r>
                      <a:endParaRPr lang="es-US" sz="2400" dirty="0">
                        <a:effectLst/>
                        <a:latin typeface="Times New Roman" pitchFamily="18" charset="0"/>
                        <a:ea typeface="Calibri"/>
                        <a:cs typeface="Times New Roman" pitchFamily="18" charset="0"/>
                      </a:endParaRPr>
                    </a:p>
                  </a:txBody>
                  <a:tcPr marL="68580" marR="68580" marT="0" marB="0"/>
                </a:tc>
              </a:tr>
            </a:tbl>
          </a:graphicData>
        </a:graphic>
      </p:graphicFrame>
    </p:spTree>
    <p:extLst>
      <p:ext uri="{BB962C8B-B14F-4D97-AF65-F5344CB8AC3E}">
        <p14:creationId xmlns:p14="http://schemas.microsoft.com/office/powerpoint/2010/main" val="3664427359"/>
      </p:ext>
    </p:extLst>
  </p:cSld>
  <p:clrMapOvr>
    <a:masterClrMapping/>
  </p:clrMapOvr>
  <p:transition>
    <p:strips dir="rd"/>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8260" y="2704"/>
            <a:ext cx="9144000" cy="584775"/>
          </a:xfrm>
          <a:prstGeom prst="rect">
            <a:avLst/>
          </a:prstGeom>
          <a:noFill/>
        </p:spPr>
        <p:txBody>
          <a:bodyPr wrap="square" rtlCol="0">
            <a:spAutoFit/>
          </a:bodyPr>
          <a:lstStyle/>
          <a:p>
            <a:pPr lvl="1" algn="ctr"/>
            <a:r>
              <a:rPr lang="es-ES" sz="3200" b="1" dirty="0" smtClean="0">
                <a:latin typeface="Times New Roman" panose="02020603050405020304" pitchFamily="18" charset="0"/>
                <a:cs typeface="Times New Roman" panose="02020603050405020304" pitchFamily="18" charset="0"/>
              </a:rPr>
              <a:t>Matriz de </a:t>
            </a:r>
            <a:r>
              <a:rPr lang="es-ES" sz="3200" b="1" dirty="0">
                <a:latin typeface="Times New Roman" panose="02020603050405020304" pitchFamily="18" charset="0"/>
                <a:cs typeface="Times New Roman" panose="02020603050405020304" pitchFamily="18" charset="0"/>
              </a:rPr>
              <a:t>riesgos</a:t>
            </a:r>
            <a:endParaRPr lang="es-US" sz="3200" b="1" dirty="0">
              <a:latin typeface="Times New Roman" panose="02020603050405020304" pitchFamily="18" charset="0"/>
              <a:cs typeface="Times New Roman" panose="02020603050405020304" pitchFamily="18" charset="0"/>
            </a:endParaRPr>
          </a:p>
        </p:txBody>
      </p:sp>
      <p:graphicFrame>
        <p:nvGraphicFramePr>
          <p:cNvPr id="4" name="3 Tabla"/>
          <p:cNvGraphicFramePr>
            <a:graphicFrameLocks noGrp="1"/>
          </p:cNvGraphicFramePr>
          <p:nvPr>
            <p:extLst>
              <p:ext uri="{D42A27DB-BD31-4B8C-83A1-F6EECF244321}">
                <p14:modId xmlns:p14="http://schemas.microsoft.com/office/powerpoint/2010/main" val="1541077269"/>
              </p:ext>
            </p:extLst>
          </p:nvPr>
        </p:nvGraphicFramePr>
        <p:xfrm>
          <a:off x="142279" y="692696"/>
          <a:ext cx="8875961" cy="5623208"/>
        </p:xfrm>
        <a:graphic>
          <a:graphicData uri="http://schemas.openxmlformats.org/drawingml/2006/table">
            <a:tbl>
              <a:tblPr firstRow="1" firstCol="1" bandRow="1">
                <a:tableStyleId>{8A107856-5554-42FB-B03E-39F5DBC370BA}</a:tableStyleId>
              </a:tblPr>
              <a:tblGrid>
                <a:gridCol w="3473202"/>
                <a:gridCol w="1520451"/>
                <a:gridCol w="2028852"/>
                <a:gridCol w="1853456"/>
              </a:tblGrid>
              <a:tr h="516769">
                <a:tc>
                  <a:txBody>
                    <a:bodyPr/>
                    <a:lstStyle/>
                    <a:p>
                      <a:pPr marL="0" marR="0" algn="ctr">
                        <a:lnSpc>
                          <a:spcPct val="115000"/>
                        </a:lnSpc>
                        <a:spcBef>
                          <a:spcPts val="0"/>
                        </a:spcBef>
                        <a:spcAft>
                          <a:spcPts val="1000"/>
                        </a:spcAft>
                      </a:pPr>
                      <a:r>
                        <a:rPr lang="es-ES" sz="1800" dirty="0">
                          <a:effectLst/>
                        </a:rPr>
                        <a:t>Riesgo</a:t>
                      </a:r>
                      <a:endParaRPr lang="es-US" sz="1800" dirty="0">
                        <a:effectLst/>
                        <a:latin typeface="Times New Roman" pitchFamily="18" charset="0"/>
                        <a:ea typeface="Calibri"/>
                        <a:cs typeface="Times New Roman" pitchFamily="18" charset="0"/>
                      </a:endParaRPr>
                    </a:p>
                  </a:txBody>
                  <a:tcPr marL="68580" marR="68580" marT="0" marB="0" anchor="ctr"/>
                </a:tc>
                <a:tc>
                  <a:txBody>
                    <a:bodyPr/>
                    <a:lstStyle/>
                    <a:p>
                      <a:pPr marL="0" marR="0" algn="ctr">
                        <a:lnSpc>
                          <a:spcPct val="115000"/>
                        </a:lnSpc>
                        <a:spcBef>
                          <a:spcPts val="0"/>
                        </a:spcBef>
                        <a:spcAft>
                          <a:spcPts val="1000"/>
                        </a:spcAft>
                      </a:pPr>
                      <a:r>
                        <a:rPr lang="es-ES" sz="1800" dirty="0">
                          <a:effectLst/>
                        </a:rPr>
                        <a:t>Tipo de riesgo</a:t>
                      </a:r>
                      <a:endParaRPr lang="es-US" sz="1800" dirty="0">
                        <a:effectLst/>
                        <a:latin typeface="Times New Roman" pitchFamily="18" charset="0"/>
                        <a:ea typeface="Calibri"/>
                        <a:cs typeface="Times New Roman" pitchFamily="18" charset="0"/>
                      </a:endParaRPr>
                    </a:p>
                  </a:txBody>
                  <a:tcPr marL="68580" marR="68580" marT="0" marB="0" anchor="ctr"/>
                </a:tc>
                <a:tc>
                  <a:txBody>
                    <a:bodyPr/>
                    <a:lstStyle/>
                    <a:p>
                      <a:pPr marL="0" marR="0" algn="ctr">
                        <a:lnSpc>
                          <a:spcPct val="115000"/>
                        </a:lnSpc>
                        <a:spcBef>
                          <a:spcPts val="0"/>
                        </a:spcBef>
                        <a:spcAft>
                          <a:spcPts val="1000"/>
                        </a:spcAft>
                      </a:pPr>
                      <a:r>
                        <a:rPr lang="es-ES" sz="1800">
                          <a:effectLst/>
                        </a:rPr>
                        <a:t>Probabilidad de ocurrencia</a:t>
                      </a:r>
                      <a:endParaRPr lang="es-US" sz="1800">
                        <a:effectLst/>
                        <a:latin typeface="Times New Roman" pitchFamily="18" charset="0"/>
                        <a:ea typeface="Calibri"/>
                        <a:cs typeface="Times New Roman" pitchFamily="18" charset="0"/>
                      </a:endParaRPr>
                    </a:p>
                  </a:txBody>
                  <a:tcPr marL="68580" marR="68580" marT="0" marB="0" anchor="ctr"/>
                </a:tc>
                <a:tc>
                  <a:txBody>
                    <a:bodyPr/>
                    <a:lstStyle/>
                    <a:p>
                      <a:pPr marL="0" marR="0" algn="ctr">
                        <a:lnSpc>
                          <a:spcPct val="115000"/>
                        </a:lnSpc>
                        <a:spcBef>
                          <a:spcPts val="0"/>
                        </a:spcBef>
                        <a:spcAft>
                          <a:spcPts val="1000"/>
                        </a:spcAft>
                      </a:pPr>
                      <a:r>
                        <a:rPr lang="es-ES" sz="1800">
                          <a:effectLst/>
                        </a:rPr>
                        <a:t>Grado de impacto</a:t>
                      </a:r>
                      <a:endParaRPr lang="es-US" sz="1800">
                        <a:effectLst/>
                        <a:latin typeface="Times New Roman" pitchFamily="18" charset="0"/>
                        <a:ea typeface="Calibri"/>
                        <a:cs typeface="Times New Roman" pitchFamily="18" charset="0"/>
                      </a:endParaRPr>
                    </a:p>
                  </a:txBody>
                  <a:tcPr marL="68580" marR="68580" marT="0" marB="0" anchor="ctr"/>
                </a:tc>
              </a:tr>
              <a:tr h="311274">
                <a:tc>
                  <a:txBody>
                    <a:bodyPr/>
                    <a:lstStyle/>
                    <a:p>
                      <a:pPr marL="0" marR="0">
                        <a:lnSpc>
                          <a:spcPct val="115000"/>
                        </a:lnSpc>
                        <a:spcBef>
                          <a:spcPts val="0"/>
                        </a:spcBef>
                        <a:spcAft>
                          <a:spcPts val="1000"/>
                        </a:spcAft>
                      </a:pPr>
                      <a:r>
                        <a:rPr lang="es-ES" sz="1800">
                          <a:effectLst/>
                        </a:rPr>
                        <a:t>Incendios</a:t>
                      </a:r>
                      <a:endParaRPr lang="es-US" sz="1800">
                        <a:effectLst/>
                        <a:latin typeface="Times New Roman" pitchFamily="18" charset="0"/>
                        <a:ea typeface="Calibri"/>
                        <a:cs typeface="Times New Roman" pitchFamily="18" charset="0"/>
                      </a:endParaRPr>
                    </a:p>
                  </a:txBody>
                  <a:tcPr marL="68580" marR="68580" marT="0" marB="0" anchor="ctr"/>
                </a:tc>
                <a:tc>
                  <a:txBody>
                    <a:bodyPr/>
                    <a:lstStyle/>
                    <a:p>
                      <a:pPr marL="0" marR="0">
                        <a:lnSpc>
                          <a:spcPct val="115000"/>
                        </a:lnSpc>
                        <a:spcBef>
                          <a:spcPts val="0"/>
                        </a:spcBef>
                        <a:spcAft>
                          <a:spcPts val="1000"/>
                        </a:spcAft>
                      </a:pPr>
                      <a:r>
                        <a:rPr lang="es-ES" sz="1800">
                          <a:effectLst/>
                        </a:rPr>
                        <a:t>Tecnológicos</a:t>
                      </a:r>
                      <a:endParaRPr lang="es-US" sz="1800">
                        <a:effectLst/>
                        <a:latin typeface="Times New Roman" pitchFamily="18" charset="0"/>
                        <a:ea typeface="Calibri"/>
                        <a:cs typeface="Times New Roman" pitchFamily="18" charset="0"/>
                      </a:endParaRPr>
                    </a:p>
                  </a:txBody>
                  <a:tcPr marL="68580" marR="68580" marT="0" marB="0" anchor="ctr"/>
                </a:tc>
                <a:tc>
                  <a:txBody>
                    <a:bodyPr/>
                    <a:lstStyle/>
                    <a:p>
                      <a:pPr marL="0" marR="0">
                        <a:lnSpc>
                          <a:spcPct val="115000"/>
                        </a:lnSpc>
                        <a:spcBef>
                          <a:spcPts val="0"/>
                        </a:spcBef>
                        <a:spcAft>
                          <a:spcPts val="1000"/>
                        </a:spcAft>
                      </a:pPr>
                      <a:r>
                        <a:rPr lang="es-ES" sz="1800">
                          <a:effectLst/>
                        </a:rPr>
                        <a:t>Remota</a:t>
                      </a:r>
                      <a:endParaRPr lang="es-US" sz="1800">
                        <a:effectLst/>
                        <a:latin typeface="Times New Roman" pitchFamily="18" charset="0"/>
                        <a:ea typeface="Calibri"/>
                        <a:cs typeface="Times New Roman" pitchFamily="18" charset="0"/>
                      </a:endParaRPr>
                    </a:p>
                  </a:txBody>
                  <a:tcPr marL="68580" marR="68580" marT="0" marB="0" anchor="ctr"/>
                </a:tc>
                <a:tc>
                  <a:txBody>
                    <a:bodyPr/>
                    <a:lstStyle/>
                    <a:p>
                      <a:pPr marL="0" marR="0">
                        <a:lnSpc>
                          <a:spcPct val="115000"/>
                        </a:lnSpc>
                        <a:spcBef>
                          <a:spcPts val="0"/>
                        </a:spcBef>
                        <a:spcAft>
                          <a:spcPts val="1000"/>
                        </a:spcAft>
                      </a:pPr>
                      <a:r>
                        <a:rPr lang="es-ES" sz="1800">
                          <a:effectLst/>
                        </a:rPr>
                        <a:t>Muy Severo</a:t>
                      </a:r>
                      <a:endParaRPr lang="es-US" sz="1800">
                        <a:effectLst/>
                        <a:latin typeface="Times New Roman" pitchFamily="18" charset="0"/>
                        <a:ea typeface="Calibri"/>
                        <a:cs typeface="Times New Roman" pitchFamily="18" charset="0"/>
                      </a:endParaRPr>
                    </a:p>
                  </a:txBody>
                  <a:tcPr marL="68580" marR="68580" marT="0" marB="0" anchor="ctr"/>
                </a:tc>
              </a:tr>
              <a:tr h="227037">
                <a:tc>
                  <a:txBody>
                    <a:bodyPr/>
                    <a:lstStyle/>
                    <a:p>
                      <a:pPr marL="0" marR="0">
                        <a:lnSpc>
                          <a:spcPct val="115000"/>
                        </a:lnSpc>
                        <a:spcBef>
                          <a:spcPts val="0"/>
                        </a:spcBef>
                        <a:spcAft>
                          <a:spcPts val="1000"/>
                        </a:spcAft>
                      </a:pPr>
                      <a:r>
                        <a:rPr lang="es-ES" sz="1800">
                          <a:effectLst/>
                        </a:rPr>
                        <a:t>Sismos</a:t>
                      </a:r>
                      <a:endParaRPr lang="es-US" sz="1800">
                        <a:effectLst/>
                        <a:latin typeface="Times New Roman" pitchFamily="18" charset="0"/>
                        <a:ea typeface="Calibri"/>
                        <a:cs typeface="Times New Roman" pitchFamily="18" charset="0"/>
                      </a:endParaRPr>
                    </a:p>
                  </a:txBody>
                  <a:tcPr marL="68580" marR="68580" marT="0" marB="0" anchor="ctr"/>
                </a:tc>
                <a:tc>
                  <a:txBody>
                    <a:bodyPr/>
                    <a:lstStyle/>
                    <a:p>
                      <a:pPr marL="0" marR="0">
                        <a:lnSpc>
                          <a:spcPct val="115000"/>
                        </a:lnSpc>
                        <a:spcBef>
                          <a:spcPts val="0"/>
                        </a:spcBef>
                        <a:spcAft>
                          <a:spcPts val="1000"/>
                        </a:spcAft>
                      </a:pPr>
                      <a:r>
                        <a:rPr lang="es-ES" sz="1800">
                          <a:effectLst/>
                        </a:rPr>
                        <a:t>Naturales</a:t>
                      </a:r>
                      <a:endParaRPr lang="es-US" sz="1800">
                        <a:effectLst/>
                        <a:latin typeface="Times New Roman" pitchFamily="18" charset="0"/>
                        <a:ea typeface="Calibri"/>
                        <a:cs typeface="Times New Roman" pitchFamily="18" charset="0"/>
                      </a:endParaRPr>
                    </a:p>
                  </a:txBody>
                  <a:tcPr marL="68580" marR="68580" marT="0" marB="0" anchor="ctr"/>
                </a:tc>
                <a:tc>
                  <a:txBody>
                    <a:bodyPr/>
                    <a:lstStyle/>
                    <a:p>
                      <a:pPr marL="0" marR="0">
                        <a:lnSpc>
                          <a:spcPct val="115000"/>
                        </a:lnSpc>
                        <a:spcBef>
                          <a:spcPts val="0"/>
                        </a:spcBef>
                        <a:spcAft>
                          <a:spcPts val="1000"/>
                        </a:spcAft>
                      </a:pPr>
                      <a:r>
                        <a:rPr lang="es-ES" sz="1800">
                          <a:effectLst/>
                        </a:rPr>
                        <a:t>Remota</a:t>
                      </a:r>
                      <a:endParaRPr lang="es-US" sz="1800">
                        <a:effectLst/>
                        <a:latin typeface="Times New Roman" pitchFamily="18" charset="0"/>
                        <a:ea typeface="Calibri"/>
                        <a:cs typeface="Times New Roman" pitchFamily="18" charset="0"/>
                      </a:endParaRPr>
                    </a:p>
                  </a:txBody>
                  <a:tcPr marL="68580" marR="68580" marT="0" marB="0" anchor="ctr"/>
                </a:tc>
                <a:tc>
                  <a:txBody>
                    <a:bodyPr/>
                    <a:lstStyle/>
                    <a:p>
                      <a:pPr marL="0" marR="0">
                        <a:lnSpc>
                          <a:spcPct val="115000"/>
                        </a:lnSpc>
                        <a:spcBef>
                          <a:spcPts val="0"/>
                        </a:spcBef>
                        <a:spcAft>
                          <a:spcPts val="1000"/>
                        </a:spcAft>
                      </a:pPr>
                      <a:r>
                        <a:rPr lang="es-ES" sz="1800">
                          <a:effectLst/>
                        </a:rPr>
                        <a:t>Muy Severo</a:t>
                      </a:r>
                      <a:endParaRPr lang="es-US" sz="1800">
                        <a:effectLst/>
                        <a:latin typeface="Times New Roman" pitchFamily="18" charset="0"/>
                        <a:ea typeface="Calibri"/>
                        <a:cs typeface="Times New Roman" pitchFamily="18" charset="0"/>
                      </a:endParaRPr>
                    </a:p>
                  </a:txBody>
                  <a:tcPr marL="68580" marR="68580" marT="0" marB="0" anchor="ctr"/>
                </a:tc>
              </a:tr>
              <a:tr h="227037">
                <a:tc>
                  <a:txBody>
                    <a:bodyPr/>
                    <a:lstStyle/>
                    <a:p>
                      <a:pPr marL="0" marR="0">
                        <a:lnSpc>
                          <a:spcPct val="115000"/>
                        </a:lnSpc>
                        <a:spcBef>
                          <a:spcPts val="0"/>
                        </a:spcBef>
                        <a:spcAft>
                          <a:spcPts val="1000"/>
                        </a:spcAft>
                      </a:pPr>
                      <a:r>
                        <a:rPr lang="es-ES" sz="1800">
                          <a:effectLst/>
                        </a:rPr>
                        <a:t>Inundaciones</a:t>
                      </a:r>
                      <a:endParaRPr lang="es-US" sz="1800">
                        <a:effectLst/>
                        <a:latin typeface="Times New Roman" pitchFamily="18" charset="0"/>
                        <a:ea typeface="Calibri"/>
                        <a:cs typeface="Times New Roman" pitchFamily="18" charset="0"/>
                      </a:endParaRPr>
                    </a:p>
                  </a:txBody>
                  <a:tcPr marL="68580" marR="68580" marT="0" marB="0" anchor="ctr"/>
                </a:tc>
                <a:tc>
                  <a:txBody>
                    <a:bodyPr/>
                    <a:lstStyle/>
                    <a:p>
                      <a:pPr marL="0" marR="0">
                        <a:lnSpc>
                          <a:spcPct val="115000"/>
                        </a:lnSpc>
                        <a:spcBef>
                          <a:spcPts val="0"/>
                        </a:spcBef>
                        <a:spcAft>
                          <a:spcPts val="1000"/>
                        </a:spcAft>
                      </a:pPr>
                      <a:r>
                        <a:rPr lang="es-ES" sz="1800">
                          <a:effectLst/>
                        </a:rPr>
                        <a:t>Sociales</a:t>
                      </a:r>
                      <a:endParaRPr lang="es-US" sz="1800">
                        <a:effectLst/>
                        <a:latin typeface="Times New Roman" pitchFamily="18" charset="0"/>
                        <a:ea typeface="Calibri"/>
                        <a:cs typeface="Times New Roman" pitchFamily="18" charset="0"/>
                      </a:endParaRPr>
                    </a:p>
                  </a:txBody>
                  <a:tcPr marL="68580" marR="68580" marT="0" marB="0" anchor="ctr"/>
                </a:tc>
                <a:tc>
                  <a:txBody>
                    <a:bodyPr/>
                    <a:lstStyle/>
                    <a:p>
                      <a:pPr marL="0" marR="0">
                        <a:lnSpc>
                          <a:spcPct val="115000"/>
                        </a:lnSpc>
                        <a:spcBef>
                          <a:spcPts val="0"/>
                        </a:spcBef>
                        <a:spcAft>
                          <a:spcPts val="1000"/>
                        </a:spcAft>
                      </a:pPr>
                      <a:r>
                        <a:rPr lang="es-ES" sz="1800">
                          <a:effectLst/>
                        </a:rPr>
                        <a:t>Aleatoria</a:t>
                      </a:r>
                      <a:endParaRPr lang="es-US" sz="1800">
                        <a:effectLst/>
                        <a:latin typeface="Times New Roman" pitchFamily="18" charset="0"/>
                        <a:ea typeface="Calibri"/>
                        <a:cs typeface="Times New Roman" pitchFamily="18" charset="0"/>
                      </a:endParaRPr>
                    </a:p>
                  </a:txBody>
                  <a:tcPr marL="68580" marR="68580" marT="0" marB="0" anchor="ctr"/>
                </a:tc>
                <a:tc>
                  <a:txBody>
                    <a:bodyPr/>
                    <a:lstStyle/>
                    <a:p>
                      <a:pPr marL="0" marR="0">
                        <a:lnSpc>
                          <a:spcPct val="115000"/>
                        </a:lnSpc>
                        <a:spcBef>
                          <a:spcPts val="0"/>
                        </a:spcBef>
                        <a:spcAft>
                          <a:spcPts val="1000"/>
                        </a:spcAft>
                      </a:pPr>
                      <a:r>
                        <a:rPr lang="es-ES" sz="1800">
                          <a:effectLst/>
                        </a:rPr>
                        <a:t>Grave</a:t>
                      </a:r>
                      <a:endParaRPr lang="es-US" sz="1800">
                        <a:effectLst/>
                        <a:latin typeface="Times New Roman" pitchFamily="18" charset="0"/>
                        <a:ea typeface="Calibri"/>
                        <a:cs typeface="Times New Roman" pitchFamily="18" charset="0"/>
                      </a:endParaRPr>
                    </a:p>
                  </a:txBody>
                  <a:tcPr marL="68580" marR="68580" marT="0" marB="0" anchor="ctr"/>
                </a:tc>
              </a:tr>
              <a:tr h="388873">
                <a:tc>
                  <a:txBody>
                    <a:bodyPr/>
                    <a:lstStyle/>
                    <a:p>
                      <a:pPr marL="0" marR="0">
                        <a:lnSpc>
                          <a:spcPct val="115000"/>
                        </a:lnSpc>
                        <a:spcBef>
                          <a:spcPts val="0"/>
                        </a:spcBef>
                        <a:spcAft>
                          <a:spcPts val="1000"/>
                        </a:spcAft>
                      </a:pPr>
                      <a:r>
                        <a:rPr lang="es-ES" sz="1800">
                          <a:effectLst/>
                        </a:rPr>
                        <a:t>Fallas en la conexión de red</a:t>
                      </a:r>
                      <a:endParaRPr lang="es-US" sz="1800">
                        <a:effectLst/>
                        <a:latin typeface="Times New Roman" pitchFamily="18" charset="0"/>
                        <a:ea typeface="Calibri"/>
                        <a:cs typeface="Times New Roman" pitchFamily="18" charset="0"/>
                      </a:endParaRPr>
                    </a:p>
                  </a:txBody>
                  <a:tcPr marL="68580" marR="68580" marT="0" marB="0" anchor="ctr"/>
                </a:tc>
                <a:tc>
                  <a:txBody>
                    <a:bodyPr/>
                    <a:lstStyle/>
                    <a:p>
                      <a:pPr marL="0" marR="0">
                        <a:lnSpc>
                          <a:spcPct val="115000"/>
                        </a:lnSpc>
                        <a:spcBef>
                          <a:spcPts val="0"/>
                        </a:spcBef>
                        <a:spcAft>
                          <a:spcPts val="1000"/>
                        </a:spcAft>
                      </a:pPr>
                      <a:r>
                        <a:rPr lang="es-ES" sz="1800">
                          <a:effectLst/>
                        </a:rPr>
                        <a:t>Tecnológicos</a:t>
                      </a:r>
                      <a:endParaRPr lang="es-US" sz="1800">
                        <a:effectLst/>
                        <a:latin typeface="Times New Roman" pitchFamily="18" charset="0"/>
                        <a:ea typeface="Calibri"/>
                        <a:cs typeface="Times New Roman" pitchFamily="18" charset="0"/>
                      </a:endParaRPr>
                    </a:p>
                  </a:txBody>
                  <a:tcPr marL="68580" marR="68580" marT="0" marB="0" anchor="ctr"/>
                </a:tc>
                <a:tc>
                  <a:txBody>
                    <a:bodyPr/>
                    <a:lstStyle/>
                    <a:p>
                      <a:pPr marL="0" marR="0">
                        <a:lnSpc>
                          <a:spcPct val="115000"/>
                        </a:lnSpc>
                        <a:spcBef>
                          <a:spcPts val="0"/>
                        </a:spcBef>
                        <a:spcAft>
                          <a:spcPts val="1000"/>
                        </a:spcAft>
                      </a:pPr>
                      <a:r>
                        <a:rPr lang="es-ES" sz="1800">
                          <a:effectLst/>
                        </a:rPr>
                        <a:t>Poco Frecuente</a:t>
                      </a:r>
                      <a:endParaRPr lang="es-US" sz="1800">
                        <a:effectLst/>
                        <a:latin typeface="Times New Roman" pitchFamily="18" charset="0"/>
                        <a:ea typeface="Calibri"/>
                        <a:cs typeface="Times New Roman" pitchFamily="18" charset="0"/>
                      </a:endParaRPr>
                    </a:p>
                  </a:txBody>
                  <a:tcPr marL="68580" marR="68580" marT="0" marB="0" anchor="ctr"/>
                </a:tc>
                <a:tc>
                  <a:txBody>
                    <a:bodyPr/>
                    <a:lstStyle/>
                    <a:p>
                      <a:pPr marL="0" marR="0">
                        <a:lnSpc>
                          <a:spcPct val="115000"/>
                        </a:lnSpc>
                        <a:spcBef>
                          <a:spcPts val="0"/>
                        </a:spcBef>
                        <a:spcAft>
                          <a:spcPts val="1000"/>
                        </a:spcAft>
                      </a:pPr>
                      <a:r>
                        <a:rPr lang="es-ES" sz="1800">
                          <a:effectLst/>
                        </a:rPr>
                        <a:t>Moderado</a:t>
                      </a:r>
                      <a:endParaRPr lang="es-US" sz="1800">
                        <a:effectLst/>
                        <a:latin typeface="Times New Roman" pitchFamily="18" charset="0"/>
                        <a:ea typeface="Calibri"/>
                        <a:cs typeface="Times New Roman" pitchFamily="18" charset="0"/>
                      </a:endParaRPr>
                    </a:p>
                  </a:txBody>
                  <a:tcPr marL="68580" marR="68580" marT="0" marB="0" anchor="ctr"/>
                </a:tc>
              </a:tr>
              <a:tr h="432048">
                <a:tc>
                  <a:txBody>
                    <a:bodyPr/>
                    <a:lstStyle/>
                    <a:p>
                      <a:pPr marL="0" marR="0">
                        <a:lnSpc>
                          <a:spcPct val="115000"/>
                        </a:lnSpc>
                        <a:spcBef>
                          <a:spcPts val="0"/>
                        </a:spcBef>
                        <a:spcAft>
                          <a:spcPts val="1000"/>
                        </a:spcAft>
                      </a:pPr>
                      <a:r>
                        <a:rPr lang="es-ES" sz="1800">
                          <a:effectLst/>
                        </a:rPr>
                        <a:t>Inoperatividad de los Servidores</a:t>
                      </a:r>
                      <a:endParaRPr lang="es-US" sz="1800">
                        <a:effectLst/>
                        <a:latin typeface="Times New Roman" pitchFamily="18" charset="0"/>
                        <a:ea typeface="Calibri"/>
                        <a:cs typeface="Times New Roman" pitchFamily="18" charset="0"/>
                      </a:endParaRPr>
                    </a:p>
                  </a:txBody>
                  <a:tcPr marL="68580" marR="68580" marT="0" marB="0" anchor="ctr"/>
                </a:tc>
                <a:tc>
                  <a:txBody>
                    <a:bodyPr/>
                    <a:lstStyle/>
                    <a:p>
                      <a:pPr marL="0" marR="0">
                        <a:lnSpc>
                          <a:spcPct val="115000"/>
                        </a:lnSpc>
                        <a:spcBef>
                          <a:spcPts val="0"/>
                        </a:spcBef>
                        <a:spcAft>
                          <a:spcPts val="1000"/>
                        </a:spcAft>
                      </a:pPr>
                      <a:r>
                        <a:rPr lang="es-ES" sz="1800">
                          <a:effectLst/>
                        </a:rPr>
                        <a:t>Tecnológicos</a:t>
                      </a:r>
                      <a:endParaRPr lang="es-US" sz="1800">
                        <a:effectLst/>
                        <a:latin typeface="Times New Roman" pitchFamily="18" charset="0"/>
                        <a:ea typeface="Calibri"/>
                        <a:cs typeface="Times New Roman" pitchFamily="18" charset="0"/>
                      </a:endParaRPr>
                    </a:p>
                  </a:txBody>
                  <a:tcPr marL="68580" marR="68580" marT="0" marB="0" anchor="ctr"/>
                </a:tc>
                <a:tc>
                  <a:txBody>
                    <a:bodyPr/>
                    <a:lstStyle/>
                    <a:p>
                      <a:pPr marL="0" marR="0">
                        <a:lnSpc>
                          <a:spcPct val="115000"/>
                        </a:lnSpc>
                        <a:spcBef>
                          <a:spcPts val="0"/>
                        </a:spcBef>
                        <a:spcAft>
                          <a:spcPts val="1000"/>
                        </a:spcAft>
                      </a:pPr>
                      <a:r>
                        <a:rPr lang="es-ES" sz="1800">
                          <a:effectLst/>
                        </a:rPr>
                        <a:t>Poco Frecuente</a:t>
                      </a:r>
                      <a:endParaRPr lang="es-US" sz="1800">
                        <a:effectLst/>
                        <a:latin typeface="Times New Roman" pitchFamily="18" charset="0"/>
                        <a:ea typeface="Calibri"/>
                        <a:cs typeface="Times New Roman" pitchFamily="18" charset="0"/>
                      </a:endParaRPr>
                    </a:p>
                  </a:txBody>
                  <a:tcPr marL="68580" marR="68580" marT="0" marB="0" anchor="ctr"/>
                </a:tc>
                <a:tc>
                  <a:txBody>
                    <a:bodyPr/>
                    <a:lstStyle/>
                    <a:p>
                      <a:pPr marL="0" marR="0">
                        <a:lnSpc>
                          <a:spcPct val="115000"/>
                        </a:lnSpc>
                        <a:spcBef>
                          <a:spcPts val="0"/>
                        </a:spcBef>
                        <a:spcAft>
                          <a:spcPts val="1000"/>
                        </a:spcAft>
                      </a:pPr>
                      <a:r>
                        <a:rPr lang="es-ES" sz="1800">
                          <a:effectLst/>
                        </a:rPr>
                        <a:t>Moderado</a:t>
                      </a:r>
                      <a:endParaRPr lang="es-US" sz="1800">
                        <a:effectLst/>
                        <a:latin typeface="Times New Roman" pitchFamily="18" charset="0"/>
                        <a:ea typeface="Calibri"/>
                        <a:cs typeface="Times New Roman" pitchFamily="18" charset="0"/>
                      </a:endParaRPr>
                    </a:p>
                  </a:txBody>
                  <a:tcPr marL="68580" marR="68580" marT="0" marB="0" anchor="ctr"/>
                </a:tc>
              </a:tr>
              <a:tr h="360040">
                <a:tc>
                  <a:txBody>
                    <a:bodyPr/>
                    <a:lstStyle/>
                    <a:p>
                      <a:pPr marL="0" marR="0">
                        <a:lnSpc>
                          <a:spcPct val="115000"/>
                        </a:lnSpc>
                        <a:spcBef>
                          <a:spcPts val="0"/>
                        </a:spcBef>
                        <a:spcAft>
                          <a:spcPts val="1000"/>
                        </a:spcAft>
                      </a:pPr>
                      <a:r>
                        <a:rPr lang="es-ES" sz="1800">
                          <a:effectLst/>
                        </a:rPr>
                        <a:t>Inconvenientes eléctricos.</a:t>
                      </a:r>
                      <a:endParaRPr lang="es-US" sz="1800">
                        <a:effectLst/>
                        <a:latin typeface="Times New Roman" pitchFamily="18" charset="0"/>
                        <a:ea typeface="Calibri"/>
                        <a:cs typeface="Times New Roman" pitchFamily="18" charset="0"/>
                      </a:endParaRPr>
                    </a:p>
                  </a:txBody>
                  <a:tcPr marL="68580" marR="68580" marT="0" marB="0" anchor="ctr"/>
                </a:tc>
                <a:tc>
                  <a:txBody>
                    <a:bodyPr/>
                    <a:lstStyle/>
                    <a:p>
                      <a:pPr marL="0" marR="0">
                        <a:lnSpc>
                          <a:spcPct val="115000"/>
                        </a:lnSpc>
                        <a:spcBef>
                          <a:spcPts val="0"/>
                        </a:spcBef>
                        <a:spcAft>
                          <a:spcPts val="1000"/>
                        </a:spcAft>
                      </a:pPr>
                      <a:r>
                        <a:rPr lang="es-ES" sz="1800">
                          <a:effectLst/>
                        </a:rPr>
                        <a:t>Tecnológicos</a:t>
                      </a:r>
                      <a:endParaRPr lang="es-US" sz="1800">
                        <a:effectLst/>
                        <a:latin typeface="Times New Roman" pitchFamily="18" charset="0"/>
                        <a:ea typeface="Calibri"/>
                        <a:cs typeface="Times New Roman" pitchFamily="18" charset="0"/>
                      </a:endParaRPr>
                    </a:p>
                  </a:txBody>
                  <a:tcPr marL="68580" marR="68580" marT="0" marB="0" anchor="ctr"/>
                </a:tc>
                <a:tc>
                  <a:txBody>
                    <a:bodyPr/>
                    <a:lstStyle/>
                    <a:p>
                      <a:pPr marL="0" marR="0">
                        <a:lnSpc>
                          <a:spcPct val="115000"/>
                        </a:lnSpc>
                        <a:spcBef>
                          <a:spcPts val="0"/>
                        </a:spcBef>
                        <a:spcAft>
                          <a:spcPts val="1000"/>
                        </a:spcAft>
                      </a:pPr>
                      <a:r>
                        <a:rPr lang="es-ES" sz="1800">
                          <a:effectLst/>
                        </a:rPr>
                        <a:t>Frecuente</a:t>
                      </a:r>
                      <a:endParaRPr lang="es-US" sz="1800">
                        <a:effectLst/>
                        <a:latin typeface="Times New Roman" pitchFamily="18" charset="0"/>
                        <a:ea typeface="Calibri"/>
                        <a:cs typeface="Times New Roman" pitchFamily="18" charset="0"/>
                      </a:endParaRPr>
                    </a:p>
                  </a:txBody>
                  <a:tcPr marL="68580" marR="68580" marT="0" marB="0" anchor="ctr"/>
                </a:tc>
                <a:tc>
                  <a:txBody>
                    <a:bodyPr/>
                    <a:lstStyle/>
                    <a:p>
                      <a:pPr marL="0" marR="0">
                        <a:lnSpc>
                          <a:spcPct val="115000"/>
                        </a:lnSpc>
                        <a:spcBef>
                          <a:spcPts val="0"/>
                        </a:spcBef>
                        <a:spcAft>
                          <a:spcPts val="1000"/>
                        </a:spcAft>
                      </a:pPr>
                      <a:r>
                        <a:rPr lang="es-ES" sz="1800">
                          <a:effectLst/>
                        </a:rPr>
                        <a:t>Moderado</a:t>
                      </a:r>
                      <a:endParaRPr lang="es-US" sz="1800">
                        <a:effectLst/>
                        <a:latin typeface="Times New Roman" pitchFamily="18" charset="0"/>
                        <a:ea typeface="Calibri"/>
                        <a:cs typeface="Times New Roman" pitchFamily="18" charset="0"/>
                      </a:endParaRPr>
                    </a:p>
                  </a:txBody>
                  <a:tcPr marL="68580" marR="68580" marT="0" marB="0" anchor="ctr"/>
                </a:tc>
              </a:tr>
              <a:tr h="227037">
                <a:tc>
                  <a:txBody>
                    <a:bodyPr/>
                    <a:lstStyle/>
                    <a:p>
                      <a:pPr marL="0" marR="0">
                        <a:lnSpc>
                          <a:spcPct val="115000"/>
                        </a:lnSpc>
                        <a:spcBef>
                          <a:spcPts val="0"/>
                        </a:spcBef>
                        <a:spcAft>
                          <a:spcPts val="1000"/>
                        </a:spcAft>
                      </a:pPr>
                      <a:r>
                        <a:rPr lang="es-ES" sz="1800">
                          <a:effectLst/>
                        </a:rPr>
                        <a:t>Pérdida de Información</a:t>
                      </a:r>
                      <a:endParaRPr lang="es-US" sz="1800">
                        <a:effectLst/>
                        <a:latin typeface="Times New Roman" pitchFamily="18" charset="0"/>
                        <a:ea typeface="Calibri"/>
                        <a:cs typeface="Times New Roman" pitchFamily="18" charset="0"/>
                      </a:endParaRPr>
                    </a:p>
                  </a:txBody>
                  <a:tcPr marL="68580" marR="68580" marT="0" marB="0" anchor="ctr"/>
                </a:tc>
                <a:tc>
                  <a:txBody>
                    <a:bodyPr/>
                    <a:lstStyle/>
                    <a:p>
                      <a:pPr marL="0" marR="0">
                        <a:lnSpc>
                          <a:spcPct val="115000"/>
                        </a:lnSpc>
                        <a:spcBef>
                          <a:spcPts val="0"/>
                        </a:spcBef>
                        <a:spcAft>
                          <a:spcPts val="1000"/>
                        </a:spcAft>
                      </a:pPr>
                      <a:r>
                        <a:rPr lang="es-ES" sz="1800">
                          <a:effectLst/>
                        </a:rPr>
                        <a:t>Tecnológicos</a:t>
                      </a:r>
                      <a:endParaRPr lang="es-US" sz="1800">
                        <a:effectLst/>
                        <a:latin typeface="Times New Roman" pitchFamily="18" charset="0"/>
                        <a:ea typeface="Calibri"/>
                        <a:cs typeface="Times New Roman" pitchFamily="18" charset="0"/>
                      </a:endParaRPr>
                    </a:p>
                  </a:txBody>
                  <a:tcPr marL="68580" marR="68580" marT="0" marB="0" anchor="ctr"/>
                </a:tc>
                <a:tc>
                  <a:txBody>
                    <a:bodyPr/>
                    <a:lstStyle/>
                    <a:p>
                      <a:pPr marL="0" marR="0">
                        <a:lnSpc>
                          <a:spcPct val="115000"/>
                        </a:lnSpc>
                        <a:spcBef>
                          <a:spcPts val="0"/>
                        </a:spcBef>
                        <a:spcAft>
                          <a:spcPts val="1000"/>
                        </a:spcAft>
                      </a:pPr>
                      <a:r>
                        <a:rPr lang="es-ES" sz="1800">
                          <a:effectLst/>
                        </a:rPr>
                        <a:t>Poco Frecuente</a:t>
                      </a:r>
                      <a:endParaRPr lang="es-US" sz="1800">
                        <a:effectLst/>
                        <a:latin typeface="Times New Roman" pitchFamily="18" charset="0"/>
                        <a:ea typeface="Calibri"/>
                        <a:cs typeface="Times New Roman" pitchFamily="18" charset="0"/>
                      </a:endParaRPr>
                    </a:p>
                  </a:txBody>
                  <a:tcPr marL="68580" marR="68580" marT="0" marB="0" anchor="ctr"/>
                </a:tc>
                <a:tc>
                  <a:txBody>
                    <a:bodyPr/>
                    <a:lstStyle/>
                    <a:p>
                      <a:pPr marL="0" marR="0">
                        <a:lnSpc>
                          <a:spcPct val="115000"/>
                        </a:lnSpc>
                        <a:spcBef>
                          <a:spcPts val="0"/>
                        </a:spcBef>
                        <a:spcAft>
                          <a:spcPts val="1000"/>
                        </a:spcAft>
                      </a:pPr>
                      <a:r>
                        <a:rPr lang="es-ES" sz="1800">
                          <a:effectLst/>
                        </a:rPr>
                        <a:t>Grave</a:t>
                      </a:r>
                      <a:endParaRPr lang="es-US" sz="1800">
                        <a:effectLst/>
                        <a:latin typeface="Times New Roman" pitchFamily="18" charset="0"/>
                        <a:ea typeface="Calibri"/>
                        <a:cs typeface="Times New Roman" pitchFamily="18" charset="0"/>
                      </a:endParaRPr>
                    </a:p>
                  </a:txBody>
                  <a:tcPr marL="68580" marR="68580" marT="0" marB="0" anchor="ctr"/>
                </a:tc>
              </a:tr>
              <a:tr h="404612">
                <a:tc>
                  <a:txBody>
                    <a:bodyPr/>
                    <a:lstStyle/>
                    <a:p>
                      <a:pPr marL="0" marR="0">
                        <a:lnSpc>
                          <a:spcPct val="115000"/>
                        </a:lnSpc>
                        <a:spcBef>
                          <a:spcPts val="0"/>
                        </a:spcBef>
                        <a:spcAft>
                          <a:spcPts val="1000"/>
                        </a:spcAft>
                      </a:pPr>
                      <a:r>
                        <a:rPr lang="es-ES" sz="1800">
                          <a:effectLst/>
                        </a:rPr>
                        <a:t>Acción de virus informático</a:t>
                      </a:r>
                      <a:endParaRPr lang="es-US" sz="1800">
                        <a:effectLst/>
                        <a:latin typeface="Times New Roman" pitchFamily="18" charset="0"/>
                        <a:ea typeface="Calibri"/>
                        <a:cs typeface="Times New Roman" pitchFamily="18" charset="0"/>
                      </a:endParaRPr>
                    </a:p>
                  </a:txBody>
                  <a:tcPr marL="68580" marR="68580" marT="0" marB="0" anchor="ctr"/>
                </a:tc>
                <a:tc>
                  <a:txBody>
                    <a:bodyPr/>
                    <a:lstStyle/>
                    <a:p>
                      <a:pPr marL="0" marR="0">
                        <a:lnSpc>
                          <a:spcPct val="115000"/>
                        </a:lnSpc>
                        <a:spcBef>
                          <a:spcPts val="0"/>
                        </a:spcBef>
                        <a:spcAft>
                          <a:spcPts val="1000"/>
                        </a:spcAft>
                      </a:pPr>
                      <a:r>
                        <a:rPr lang="es-ES" sz="1800">
                          <a:effectLst/>
                        </a:rPr>
                        <a:t>Sociales</a:t>
                      </a:r>
                      <a:endParaRPr lang="es-US" sz="1800">
                        <a:effectLst/>
                        <a:latin typeface="Times New Roman" pitchFamily="18" charset="0"/>
                        <a:ea typeface="Calibri"/>
                        <a:cs typeface="Times New Roman" pitchFamily="18" charset="0"/>
                      </a:endParaRPr>
                    </a:p>
                  </a:txBody>
                  <a:tcPr marL="68580" marR="68580" marT="0" marB="0" anchor="ctr"/>
                </a:tc>
                <a:tc>
                  <a:txBody>
                    <a:bodyPr/>
                    <a:lstStyle/>
                    <a:p>
                      <a:pPr marL="0" marR="0">
                        <a:lnSpc>
                          <a:spcPct val="115000"/>
                        </a:lnSpc>
                        <a:spcBef>
                          <a:spcPts val="0"/>
                        </a:spcBef>
                        <a:spcAft>
                          <a:spcPts val="1000"/>
                        </a:spcAft>
                      </a:pPr>
                      <a:r>
                        <a:rPr lang="es-ES" sz="1800">
                          <a:effectLst/>
                        </a:rPr>
                        <a:t>Poco Frecuente</a:t>
                      </a:r>
                      <a:endParaRPr lang="es-US" sz="1800">
                        <a:effectLst/>
                        <a:latin typeface="Times New Roman" pitchFamily="18" charset="0"/>
                        <a:ea typeface="Calibri"/>
                        <a:cs typeface="Times New Roman" pitchFamily="18" charset="0"/>
                      </a:endParaRPr>
                    </a:p>
                  </a:txBody>
                  <a:tcPr marL="68580" marR="68580" marT="0" marB="0" anchor="ctr"/>
                </a:tc>
                <a:tc>
                  <a:txBody>
                    <a:bodyPr/>
                    <a:lstStyle/>
                    <a:p>
                      <a:pPr marL="0" marR="0">
                        <a:lnSpc>
                          <a:spcPct val="115000"/>
                        </a:lnSpc>
                        <a:spcBef>
                          <a:spcPts val="0"/>
                        </a:spcBef>
                        <a:spcAft>
                          <a:spcPts val="1000"/>
                        </a:spcAft>
                      </a:pPr>
                      <a:r>
                        <a:rPr lang="es-ES" sz="1800">
                          <a:effectLst/>
                        </a:rPr>
                        <a:t>Grave</a:t>
                      </a:r>
                      <a:endParaRPr lang="es-US" sz="1800">
                        <a:effectLst/>
                        <a:latin typeface="Times New Roman" pitchFamily="18" charset="0"/>
                        <a:ea typeface="Calibri"/>
                        <a:cs typeface="Times New Roman" pitchFamily="18" charset="0"/>
                      </a:endParaRPr>
                    </a:p>
                  </a:txBody>
                  <a:tcPr marL="68580" marR="68580" marT="0" marB="0" anchor="ctr"/>
                </a:tc>
              </a:tr>
              <a:tr h="366935">
                <a:tc>
                  <a:txBody>
                    <a:bodyPr/>
                    <a:lstStyle/>
                    <a:p>
                      <a:pPr marL="0" marR="0">
                        <a:lnSpc>
                          <a:spcPct val="115000"/>
                        </a:lnSpc>
                        <a:spcBef>
                          <a:spcPts val="0"/>
                        </a:spcBef>
                        <a:spcAft>
                          <a:spcPts val="1000"/>
                        </a:spcAft>
                      </a:pPr>
                      <a:r>
                        <a:rPr lang="es-ES" sz="1800">
                          <a:effectLst/>
                        </a:rPr>
                        <a:t>Alteración de la información</a:t>
                      </a:r>
                      <a:endParaRPr lang="es-US" sz="1800">
                        <a:effectLst/>
                        <a:latin typeface="Times New Roman" pitchFamily="18" charset="0"/>
                        <a:ea typeface="Calibri"/>
                        <a:cs typeface="Times New Roman" pitchFamily="18" charset="0"/>
                      </a:endParaRPr>
                    </a:p>
                  </a:txBody>
                  <a:tcPr marL="68580" marR="68580" marT="0" marB="0" anchor="ctr"/>
                </a:tc>
                <a:tc>
                  <a:txBody>
                    <a:bodyPr/>
                    <a:lstStyle/>
                    <a:p>
                      <a:pPr marL="0" marR="0">
                        <a:lnSpc>
                          <a:spcPct val="115000"/>
                        </a:lnSpc>
                        <a:spcBef>
                          <a:spcPts val="0"/>
                        </a:spcBef>
                        <a:spcAft>
                          <a:spcPts val="1000"/>
                        </a:spcAft>
                      </a:pPr>
                      <a:r>
                        <a:rPr lang="es-ES" sz="1800" dirty="0">
                          <a:effectLst/>
                        </a:rPr>
                        <a:t>Sociales</a:t>
                      </a:r>
                      <a:endParaRPr lang="es-US" sz="1800" dirty="0">
                        <a:effectLst/>
                        <a:latin typeface="Times New Roman" pitchFamily="18" charset="0"/>
                        <a:ea typeface="Calibri"/>
                        <a:cs typeface="Times New Roman" pitchFamily="18" charset="0"/>
                      </a:endParaRPr>
                    </a:p>
                  </a:txBody>
                  <a:tcPr marL="68580" marR="68580" marT="0" marB="0" anchor="ctr"/>
                </a:tc>
                <a:tc>
                  <a:txBody>
                    <a:bodyPr/>
                    <a:lstStyle/>
                    <a:p>
                      <a:pPr marL="0" marR="0">
                        <a:lnSpc>
                          <a:spcPct val="115000"/>
                        </a:lnSpc>
                        <a:spcBef>
                          <a:spcPts val="0"/>
                        </a:spcBef>
                        <a:spcAft>
                          <a:spcPts val="1000"/>
                        </a:spcAft>
                      </a:pPr>
                      <a:r>
                        <a:rPr lang="es-ES" sz="1800">
                          <a:effectLst/>
                        </a:rPr>
                        <a:t>Poco Frecuente</a:t>
                      </a:r>
                      <a:endParaRPr lang="es-US" sz="1800">
                        <a:effectLst/>
                        <a:latin typeface="Times New Roman" pitchFamily="18" charset="0"/>
                        <a:ea typeface="Calibri"/>
                        <a:cs typeface="Times New Roman" pitchFamily="18" charset="0"/>
                      </a:endParaRPr>
                    </a:p>
                  </a:txBody>
                  <a:tcPr marL="68580" marR="68580" marT="0" marB="0" anchor="ctr"/>
                </a:tc>
                <a:tc>
                  <a:txBody>
                    <a:bodyPr/>
                    <a:lstStyle/>
                    <a:p>
                      <a:pPr marL="0" marR="0">
                        <a:lnSpc>
                          <a:spcPct val="115000"/>
                        </a:lnSpc>
                        <a:spcBef>
                          <a:spcPts val="0"/>
                        </a:spcBef>
                        <a:spcAft>
                          <a:spcPts val="1000"/>
                        </a:spcAft>
                      </a:pPr>
                      <a:r>
                        <a:rPr lang="es-ES" sz="1800">
                          <a:effectLst/>
                        </a:rPr>
                        <a:t>Grave</a:t>
                      </a:r>
                      <a:endParaRPr lang="es-US" sz="1800">
                        <a:effectLst/>
                        <a:latin typeface="Times New Roman" pitchFamily="18" charset="0"/>
                        <a:ea typeface="Calibri"/>
                        <a:cs typeface="Times New Roman" pitchFamily="18" charset="0"/>
                      </a:endParaRPr>
                    </a:p>
                  </a:txBody>
                  <a:tcPr marL="68580" marR="68580" marT="0" marB="0" anchor="ctr"/>
                </a:tc>
              </a:tr>
              <a:tr h="317068">
                <a:tc>
                  <a:txBody>
                    <a:bodyPr/>
                    <a:lstStyle/>
                    <a:p>
                      <a:pPr marL="0" marR="0">
                        <a:lnSpc>
                          <a:spcPct val="115000"/>
                        </a:lnSpc>
                        <a:spcBef>
                          <a:spcPts val="0"/>
                        </a:spcBef>
                        <a:spcAft>
                          <a:spcPts val="1000"/>
                        </a:spcAft>
                      </a:pPr>
                      <a:r>
                        <a:rPr lang="es-ES" sz="1800">
                          <a:effectLst/>
                        </a:rPr>
                        <a:t>Robo común de equipos y archivos</a:t>
                      </a:r>
                      <a:endParaRPr lang="es-US" sz="1800">
                        <a:effectLst/>
                        <a:latin typeface="Times New Roman" pitchFamily="18" charset="0"/>
                        <a:ea typeface="Calibri"/>
                        <a:cs typeface="Times New Roman" pitchFamily="18" charset="0"/>
                      </a:endParaRPr>
                    </a:p>
                  </a:txBody>
                  <a:tcPr marL="68580" marR="68580" marT="0" marB="0" anchor="ctr"/>
                </a:tc>
                <a:tc>
                  <a:txBody>
                    <a:bodyPr/>
                    <a:lstStyle/>
                    <a:p>
                      <a:pPr marL="0" marR="0">
                        <a:lnSpc>
                          <a:spcPct val="115000"/>
                        </a:lnSpc>
                        <a:spcBef>
                          <a:spcPts val="0"/>
                        </a:spcBef>
                        <a:spcAft>
                          <a:spcPts val="1000"/>
                        </a:spcAft>
                      </a:pPr>
                      <a:r>
                        <a:rPr lang="es-ES" sz="1800">
                          <a:effectLst/>
                        </a:rPr>
                        <a:t>Sociales</a:t>
                      </a:r>
                      <a:endParaRPr lang="es-US" sz="1800">
                        <a:effectLst/>
                        <a:latin typeface="Times New Roman" pitchFamily="18" charset="0"/>
                        <a:ea typeface="Calibri"/>
                        <a:cs typeface="Times New Roman" pitchFamily="18" charset="0"/>
                      </a:endParaRPr>
                    </a:p>
                  </a:txBody>
                  <a:tcPr marL="68580" marR="68580" marT="0" marB="0" anchor="ctr"/>
                </a:tc>
                <a:tc>
                  <a:txBody>
                    <a:bodyPr/>
                    <a:lstStyle/>
                    <a:p>
                      <a:pPr marL="0" marR="0">
                        <a:lnSpc>
                          <a:spcPct val="115000"/>
                        </a:lnSpc>
                        <a:spcBef>
                          <a:spcPts val="0"/>
                        </a:spcBef>
                        <a:spcAft>
                          <a:spcPts val="1000"/>
                        </a:spcAft>
                      </a:pPr>
                      <a:r>
                        <a:rPr lang="es-ES" sz="1800">
                          <a:effectLst/>
                        </a:rPr>
                        <a:t>Remota</a:t>
                      </a:r>
                      <a:endParaRPr lang="es-US" sz="1800">
                        <a:effectLst/>
                        <a:latin typeface="Times New Roman" pitchFamily="18" charset="0"/>
                        <a:ea typeface="Calibri"/>
                        <a:cs typeface="Times New Roman" pitchFamily="18" charset="0"/>
                      </a:endParaRPr>
                    </a:p>
                  </a:txBody>
                  <a:tcPr marL="68580" marR="68580" marT="0" marB="0" anchor="ctr"/>
                </a:tc>
                <a:tc>
                  <a:txBody>
                    <a:bodyPr/>
                    <a:lstStyle/>
                    <a:p>
                      <a:pPr marL="0" marR="0">
                        <a:lnSpc>
                          <a:spcPct val="115000"/>
                        </a:lnSpc>
                        <a:spcBef>
                          <a:spcPts val="0"/>
                        </a:spcBef>
                        <a:spcAft>
                          <a:spcPts val="1000"/>
                        </a:spcAft>
                      </a:pPr>
                      <a:r>
                        <a:rPr lang="es-ES" sz="1800">
                          <a:effectLst/>
                        </a:rPr>
                        <a:t>Grave</a:t>
                      </a:r>
                      <a:endParaRPr lang="es-US" sz="1800">
                        <a:effectLst/>
                        <a:latin typeface="Times New Roman" pitchFamily="18" charset="0"/>
                        <a:ea typeface="Calibri"/>
                        <a:cs typeface="Times New Roman" pitchFamily="18" charset="0"/>
                      </a:endParaRPr>
                    </a:p>
                  </a:txBody>
                  <a:tcPr marL="68580" marR="68580" marT="0" marB="0" anchor="ctr"/>
                </a:tc>
              </a:tr>
              <a:tr h="469725">
                <a:tc>
                  <a:txBody>
                    <a:bodyPr/>
                    <a:lstStyle/>
                    <a:p>
                      <a:pPr marL="0" marR="0">
                        <a:lnSpc>
                          <a:spcPct val="115000"/>
                        </a:lnSpc>
                        <a:spcBef>
                          <a:spcPts val="0"/>
                        </a:spcBef>
                        <a:spcAft>
                          <a:spcPts val="1000"/>
                        </a:spcAft>
                      </a:pPr>
                      <a:r>
                        <a:rPr lang="es-ES" sz="1800">
                          <a:effectLst/>
                        </a:rPr>
                        <a:t>Robo de información y datos</a:t>
                      </a:r>
                      <a:endParaRPr lang="es-US" sz="1800">
                        <a:effectLst/>
                        <a:latin typeface="Times New Roman" pitchFamily="18" charset="0"/>
                        <a:ea typeface="Calibri"/>
                        <a:cs typeface="Times New Roman" pitchFamily="18" charset="0"/>
                      </a:endParaRPr>
                    </a:p>
                  </a:txBody>
                  <a:tcPr marL="68580" marR="68580" marT="0" marB="0" anchor="ctr"/>
                </a:tc>
                <a:tc>
                  <a:txBody>
                    <a:bodyPr/>
                    <a:lstStyle/>
                    <a:p>
                      <a:pPr marL="0" marR="0">
                        <a:lnSpc>
                          <a:spcPct val="115000"/>
                        </a:lnSpc>
                        <a:spcBef>
                          <a:spcPts val="0"/>
                        </a:spcBef>
                        <a:spcAft>
                          <a:spcPts val="1000"/>
                        </a:spcAft>
                      </a:pPr>
                      <a:r>
                        <a:rPr lang="es-ES" sz="1800">
                          <a:effectLst/>
                        </a:rPr>
                        <a:t>Sociales</a:t>
                      </a:r>
                      <a:endParaRPr lang="es-US" sz="1800">
                        <a:effectLst/>
                        <a:latin typeface="Times New Roman" pitchFamily="18" charset="0"/>
                        <a:ea typeface="Calibri"/>
                        <a:cs typeface="Times New Roman" pitchFamily="18" charset="0"/>
                      </a:endParaRPr>
                    </a:p>
                  </a:txBody>
                  <a:tcPr marL="68580" marR="68580" marT="0" marB="0" anchor="ctr"/>
                </a:tc>
                <a:tc>
                  <a:txBody>
                    <a:bodyPr/>
                    <a:lstStyle/>
                    <a:p>
                      <a:pPr marL="0" marR="0">
                        <a:lnSpc>
                          <a:spcPct val="115000"/>
                        </a:lnSpc>
                        <a:spcBef>
                          <a:spcPts val="0"/>
                        </a:spcBef>
                        <a:spcAft>
                          <a:spcPts val="1000"/>
                        </a:spcAft>
                      </a:pPr>
                      <a:r>
                        <a:rPr lang="es-ES" sz="1800">
                          <a:effectLst/>
                        </a:rPr>
                        <a:t>Poco Frecuente</a:t>
                      </a:r>
                      <a:endParaRPr lang="es-US" sz="1800">
                        <a:effectLst/>
                        <a:latin typeface="Times New Roman" pitchFamily="18" charset="0"/>
                        <a:ea typeface="Calibri"/>
                        <a:cs typeface="Times New Roman" pitchFamily="18" charset="0"/>
                      </a:endParaRPr>
                    </a:p>
                  </a:txBody>
                  <a:tcPr marL="68580" marR="68580" marT="0" marB="0" anchor="ctr"/>
                </a:tc>
                <a:tc>
                  <a:txBody>
                    <a:bodyPr/>
                    <a:lstStyle/>
                    <a:p>
                      <a:pPr marL="0" marR="0">
                        <a:lnSpc>
                          <a:spcPct val="115000"/>
                        </a:lnSpc>
                        <a:spcBef>
                          <a:spcPts val="0"/>
                        </a:spcBef>
                        <a:spcAft>
                          <a:spcPts val="1000"/>
                        </a:spcAft>
                      </a:pPr>
                      <a:r>
                        <a:rPr lang="es-ES" sz="1800">
                          <a:effectLst/>
                        </a:rPr>
                        <a:t>Grave</a:t>
                      </a:r>
                      <a:endParaRPr lang="es-US" sz="1800">
                        <a:effectLst/>
                        <a:latin typeface="Times New Roman" pitchFamily="18" charset="0"/>
                        <a:ea typeface="Calibri"/>
                        <a:cs typeface="Times New Roman" pitchFamily="18" charset="0"/>
                      </a:endParaRPr>
                    </a:p>
                  </a:txBody>
                  <a:tcPr marL="68580" marR="68580" marT="0" marB="0" anchor="ctr"/>
                </a:tc>
              </a:tr>
              <a:tr h="478343">
                <a:tc>
                  <a:txBody>
                    <a:bodyPr/>
                    <a:lstStyle/>
                    <a:p>
                      <a:pPr marL="0" marR="0">
                        <a:lnSpc>
                          <a:spcPct val="115000"/>
                        </a:lnSpc>
                        <a:spcBef>
                          <a:spcPts val="0"/>
                        </a:spcBef>
                        <a:spcAft>
                          <a:spcPts val="1000"/>
                        </a:spcAft>
                      </a:pPr>
                      <a:r>
                        <a:rPr lang="es-ES" sz="1800">
                          <a:effectLst/>
                        </a:rPr>
                        <a:t>Ausencia del Personal de TI</a:t>
                      </a:r>
                      <a:endParaRPr lang="es-US" sz="1800">
                        <a:effectLst/>
                        <a:latin typeface="Times New Roman" pitchFamily="18" charset="0"/>
                        <a:ea typeface="Calibri"/>
                        <a:cs typeface="Times New Roman" pitchFamily="18" charset="0"/>
                      </a:endParaRPr>
                    </a:p>
                  </a:txBody>
                  <a:tcPr marL="68580" marR="68580" marT="0" marB="0" anchor="ctr"/>
                </a:tc>
                <a:tc>
                  <a:txBody>
                    <a:bodyPr/>
                    <a:lstStyle/>
                    <a:p>
                      <a:pPr marL="0" marR="0">
                        <a:lnSpc>
                          <a:spcPct val="115000"/>
                        </a:lnSpc>
                        <a:spcBef>
                          <a:spcPts val="0"/>
                        </a:spcBef>
                        <a:spcAft>
                          <a:spcPts val="1000"/>
                        </a:spcAft>
                      </a:pPr>
                      <a:r>
                        <a:rPr lang="es-ES" sz="1800">
                          <a:effectLst/>
                        </a:rPr>
                        <a:t>Sociales</a:t>
                      </a:r>
                      <a:endParaRPr lang="es-US" sz="1800">
                        <a:effectLst/>
                        <a:latin typeface="Times New Roman" pitchFamily="18" charset="0"/>
                        <a:ea typeface="Calibri"/>
                        <a:cs typeface="Times New Roman" pitchFamily="18" charset="0"/>
                      </a:endParaRPr>
                    </a:p>
                  </a:txBody>
                  <a:tcPr marL="68580" marR="68580" marT="0" marB="0" anchor="ctr"/>
                </a:tc>
                <a:tc>
                  <a:txBody>
                    <a:bodyPr/>
                    <a:lstStyle/>
                    <a:p>
                      <a:pPr marL="0" marR="0">
                        <a:lnSpc>
                          <a:spcPct val="115000"/>
                        </a:lnSpc>
                        <a:spcBef>
                          <a:spcPts val="0"/>
                        </a:spcBef>
                        <a:spcAft>
                          <a:spcPts val="1000"/>
                        </a:spcAft>
                      </a:pPr>
                      <a:r>
                        <a:rPr lang="es-ES" sz="1800">
                          <a:effectLst/>
                        </a:rPr>
                        <a:t>Poco Frecuente</a:t>
                      </a:r>
                      <a:endParaRPr lang="es-US" sz="1800">
                        <a:effectLst/>
                        <a:latin typeface="Times New Roman" pitchFamily="18" charset="0"/>
                        <a:ea typeface="Calibri"/>
                        <a:cs typeface="Times New Roman" pitchFamily="18" charset="0"/>
                      </a:endParaRPr>
                    </a:p>
                  </a:txBody>
                  <a:tcPr marL="68580" marR="68580" marT="0" marB="0" anchor="ctr"/>
                </a:tc>
                <a:tc>
                  <a:txBody>
                    <a:bodyPr/>
                    <a:lstStyle/>
                    <a:p>
                      <a:pPr marL="0" marR="0">
                        <a:lnSpc>
                          <a:spcPct val="115000"/>
                        </a:lnSpc>
                        <a:spcBef>
                          <a:spcPts val="0"/>
                        </a:spcBef>
                        <a:spcAft>
                          <a:spcPts val="1000"/>
                        </a:spcAft>
                      </a:pPr>
                      <a:r>
                        <a:rPr lang="es-ES" sz="1800" dirty="0">
                          <a:effectLst/>
                        </a:rPr>
                        <a:t>Moderado</a:t>
                      </a:r>
                      <a:endParaRPr lang="es-US" sz="1800" dirty="0">
                        <a:effectLst/>
                        <a:latin typeface="Times New Roman" pitchFamily="18" charset="0"/>
                        <a:ea typeface="Calibri"/>
                        <a:cs typeface="Times New Roman" pitchFamily="18" charset="0"/>
                      </a:endParaRPr>
                    </a:p>
                  </a:txBody>
                  <a:tcPr marL="68580" marR="68580" marT="0" marB="0" anchor="ctr"/>
                </a:tc>
              </a:tr>
            </a:tbl>
          </a:graphicData>
        </a:graphic>
      </p:graphicFrame>
    </p:spTree>
    <p:extLst>
      <p:ext uri="{BB962C8B-B14F-4D97-AF65-F5344CB8AC3E}">
        <p14:creationId xmlns:p14="http://schemas.microsoft.com/office/powerpoint/2010/main" val="2416110028"/>
      </p:ext>
    </p:extLst>
  </p:cSld>
  <p:clrMapOvr>
    <a:masterClrMapping/>
  </p:clrMapOvr>
  <p:transition>
    <p:strips dir="rd"/>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2 Tabla"/>
          <p:cNvGraphicFramePr>
            <a:graphicFrameLocks noGrp="1"/>
          </p:cNvGraphicFramePr>
          <p:nvPr>
            <p:extLst>
              <p:ext uri="{D42A27DB-BD31-4B8C-83A1-F6EECF244321}">
                <p14:modId xmlns:p14="http://schemas.microsoft.com/office/powerpoint/2010/main" val="2195414269"/>
              </p:ext>
            </p:extLst>
          </p:nvPr>
        </p:nvGraphicFramePr>
        <p:xfrm>
          <a:off x="251521" y="1052736"/>
          <a:ext cx="8496943" cy="4931839"/>
        </p:xfrm>
        <a:graphic>
          <a:graphicData uri="http://schemas.openxmlformats.org/drawingml/2006/table">
            <a:tbl>
              <a:tblPr firstRow="1" firstCol="1" bandRow="1">
                <a:tableStyleId>{8A107856-5554-42FB-B03E-39F5DBC370BA}</a:tableStyleId>
              </a:tblPr>
              <a:tblGrid>
                <a:gridCol w="2088231"/>
                <a:gridCol w="2664296"/>
                <a:gridCol w="1872208"/>
                <a:gridCol w="1872208"/>
              </a:tblGrid>
              <a:tr h="1189583">
                <a:tc>
                  <a:txBody>
                    <a:bodyPr/>
                    <a:lstStyle/>
                    <a:p>
                      <a:pPr marL="90170" marR="0" algn="ctr">
                        <a:lnSpc>
                          <a:spcPct val="115000"/>
                        </a:lnSpc>
                        <a:spcBef>
                          <a:spcPts val="0"/>
                        </a:spcBef>
                        <a:spcAft>
                          <a:spcPts val="1000"/>
                        </a:spcAft>
                      </a:pPr>
                      <a:r>
                        <a:rPr lang="es-ES" sz="2000" dirty="0">
                          <a:effectLst/>
                        </a:rPr>
                        <a:t>Activos</a:t>
                      </a:r>
                      <a:endParaRPr lang="es-US" sz="2000" dirty="0">
                        <a:effectLst/>
                        <a:latin typeface="Times New Roman" pitchFamily="18" charset="0"/>
                        <a:ea typeface="Calibri"/>
                        <a:cs typeface="Times New Roman" pitchFamily="18" charset="0"/>
                      </a:endParaRPr>
                    </a:p>
                  </a:txBody>
                  <a:tcPr marL="68580" marR="68580" marT="0" marB="0" anchor="ctr"/>
                </a:tc>
                <a:tc>
                  <a:txBody>
                    <a:bodyPr/>
                    <a:lstStyle/>
                    <a:p>
                      <a:pPr marL="90170" marR="0" algn="ctr">
                        <a:lnSpc>
                          <a:spcPct val="115000"/>
                        </a:lnSpc>
                        <a:spcBef>
                          <a:spcPts val="0"/>
                        </a:spcBef>
                        <a:spcAft>
                          <a:spcPts val="1000"/>
                        </a:spcAft>
                      </a:pPr>
                      <a:r>
                        <a:rPr lang="es-ES" sz="2000" dirty="0">
                          <a:effectLst/>
                        </a:rPr>
                        <a:t>Controles de prevención</a:t>
                      </a:r>
                      <a:endParaRPr lang="es-US" sz="2000" dirty="0">
                        <a:effectLst/>
                        <a:latin typeface="Times New Roman" pitchFamily="18" charset="0"/>
                        <a:ea typeface="Calibri"/>
                        <a:cs typeface="Times New Roman" pitchFamily="18" charset="0"/>
                      </a:endParaRPr>
                    </a:p>
                  </a:txBody>
                  <a:tcPr marL="68580" marR="68580" marT="0" marB="0" anchor="ctr"/>
                </a:tc>
                <a:tc>
                  <a:txBody>
                    <a:bodyPr/>
                    <a:lstStyle/>
                    <a:p>
                      <a:pPr marL="90170" marR="0" algn="ctr">
                        <a:lnSpc>
                          <a:spcPct val="115000"/>
                        </a:lnSpc>
                        <a:spcBef>
                          <a:spcPts val="0"/>
                        </a:spcBef>
                        <a:spcAft>
                          <a:spcPts val="1000"/>
                        </a:spcAft>
                      </a:pPr>
                      <a:r>
                        <a:rPr lang="es-ES" sz="2000">
                          <a:effectLst/>
                        </a:rPr>
                        <a:t>Controles de Mitigación</a:t>
                      </a:r>
                      <a:endParaRPr lang="es-US" sz="2000">
                        <a:effectLst/>
                        <a:latin typeface="Times New Roman" pitchFamily="18" charset="0"/>
                        <a:ea typeface="Calibri"/>
                        <a:cs typeface="Times New Roman" pitchFamily="18" charset="0"/>
                      </a:endParaRPr>
                    </a:p>
                  </a:txBody>
                  <a:tcPr marL="68580" marR="68580" marT="0" marB="0" anchor="ctr"/>
                </a:tc>
                <a:tc>
                  <a:txBody>
                    <a:bodyPr/>
                    <a:lstStyle/>
                    <a:p>
                      <a:pPr marL="90170" marR="0" algn="ctr">
                        <a:lnSpc>
                          <a:spcPct val="115000"/>
                        </a:lnSpc>
                        <a:spcBef>
                          <a:spcPts val="0"/>
                        </a:spcBef>
                        <a:spcAft>
                          <a:spcPts val="1000"/>
                        </a:spcAft>
                      </a:pPr>
                      <a:r>
                        <a:rPr lang="es-ES" sz="2000" dirty="0">
                          <a:effectLst/>
                        </a:rPr>
                        <a:t>Controles de recuperación</a:t>
                      </a:r>
                      <a:endParaRPr lang="es-US" sz="2000" dirty="0">
                        <a:effectLst/>
                        <a:latin typeface="Times New Roman" pitchFamily="18" charset="0"/>
                        <a:ea typeface="Calibri"/>
                        <a:cs typeface="Times New Roman" pitchFamily="18" charset="0"/>
                      </a:endParaRPr>
                    </a:p>
                  </a:txBody>
                  <a:tcPr marL="68580" marR="68580" marT="0" marB="0" anchor="ctr"/>
                </a:tc>
              </a:tr>
              <a:tr h="585044">
                <a:tc>
                  <a:txBody>
                    <a:bodyPr/>
                    <a:lstStyle/>
                    <a:p>
                      <a:pPr marL="90170" marR="0">
                        <a:lnSpc>
                          <a:spcPct val="115000"/>
                        </a:lnSpc>
                        <a:spcBef>
                          <a:spcPts val="0"/>
                        </a:spcBef>
                        <a:spcAft>
                          <a:spcPts val="1000"/>
                        </a:spcAft>
                      </a:pPr>
                      <a:r>
                        <a:rPr lang="es-ES" sz="2000" dirty="0">
                          <a:effectLst/>
                        </a:rPr>
                        <a:t>Equipos eléctricos y electrónicos </a:t>
                      </a:r>
                      <a:endParaRPr lang="es-US" sz="2000" dirty="0">
                        <a:effectLst/>
                        <a:latin typeface="Times New Roman" pitchFamily="18" charset="0"/>
                        <a:ea typeface="Calibri"/>
                        <a:cs typeface="Times New Roman" pitchFamily="18" charset="0"/>
                      </a:endParaRPr>
                    </a:p>
                  </a:txBody>
                  <a:tcPr marL="68580" marR="68580" marT="0" marB="0"/>
                </a:tc>
                <a:tc>
                  <a:txBody>
                    <a:bodyPr/>
                    <a:lstStyle/>
                    <a:p>
                      <a:pPr marL="90170" marR="0">
                        <a:lnSpc>
                          <a:spcPct val="115000"/>
                        </a:lnSpc>
                        <a:spcBef>
                          <a:spcPts val="0"/>
                        </a:spcBef>
                        <a:spcAft>
                          <a:spcPts val="1000"/>
                        </a:spcAft>
                      </a:pPr>
                      <a:r>
                        <a:rPr lang="es-ES" sz="2000">
                          <a:effectLst/>
                        </a:rPr>
                        <a:t>16,28,32,33,34,57,</a:t>
                      </a:r>
                      <a:r>
                        <a:rPr lang="es-ES" sz="2000">
                          <a:effectLst/>
                          <a:highlight>
                            <a:srgbClr val="D3D3D3"/>
                          </a:highlight>
                        </a:rPr>
                        <a:t>62</a:t>
                      </a:r>
                      <a:endParaRPr lang="es-US" sz="2000">
                        <a:effectLst/>
                        <a:latin typeface="Times New Roman" pitchFamily="18" charset="0"/>
                        <a:ea typeface="Calibri"/>
                        <a:cs typeface="Times New Roman" pitchFamily="18" charset="0"/>
                      </a:endParaRPr>
                    </a:p>
                  </a:txBody>
                  <a:tcPr marL="68580" marR="68580" marT="0" marB="0"/>
                </a:tc>
                <a:tc>
                  <a:txBody>
                    <a:bodyPr/>
                    <a:lstStyle/>
                    <a:p>
                      <a:pPr marL="90170" marR="0">
                        <a:lnSpc>
                          <a:spcPct val="115000"/>
                        </a:lnSpc>
                        <a:spcBef>
                          <a:spcPts val="0"/>
                        </a:spcBef>
                        <a:spcAft>
                          <a:spcPts val="1000"/>
                        </a:spcAft>
                      </a:pPr>
                      <a:r>
                        <a:rPr lang="es-ES" sz="2000">
                          <a:effectLst/>
                        </a:rPr>
                        <a:t>9,</a:t>
                      </a:r>
                      <a:r>
                        <a:rPr lang="es-ES" sz="2000">
                          <a:effectLst/>
                          <a:highlight>
                            <a:srgbClr val="D3D3D3"/>
                          </a:highlight>
                        </a:rPr>
                        <a:t>18</a:t>
                      </a:r>
                      <a:r>
                        <a:rPr lang="es-ES" sz="2000">
                          <a:effectLst/>
                        </a:rPr>
                        <a:t>,</a:t>
                      </a:r>
                      <a:r>
                        <a:rPr lang="es-ES" sz="2000">
                          <a:effectLst/>
                          <a:highlight>
                            <a:srgbClr val="D3D3D3"/>
                          </a:highlight>
                        </a:rPr>
                        <a:t>19</a:t>
                      </a:r>
                      <a:r>
                        <a:rPr lang="es-ES" sz="2000">
                          <a:effectLst/>
                        </a:rPr>
                        <a:t>,</a:t>
                      </a:r>
                      <a:r>
                        <a:rPr lang="es-ES" sz="2000">
                          <a:effectLst/>
                          <a:highlight>
                            <a:srgbClr val="D3D3D3"/>
                          </a:highlight>
                        </a:rPr>
                        <a:t>20</a:t>
                      </a:r>
                      <a:endParaRPr lang="es-US" sz="2000">
                        <a:effectLst/>
                        <a:latin typeface="Times New Roman" pitchFamily="18" charset="0"/>
                        <a:ea typeface="Calibri"/>
                        <a:cs typeface="Times New Roman" pitchFamily="18" charset="0"/>
                      </a:endParaRPr>
                    </a:p>
                  </a:txBody>
                  <a:tcPr marL="68580" marR="68580" marT="0" marB="0"/>
                </a:tc>
                <a:tc>
                  <a:txBody>
                    <a:bodyPr/>
                    <a:lstStyle/>
                    <a:p>
                      <a:pPr marL="90170" marR="0">
                        <a:lnSpc>
                          <a:spcPct val="115000"/>
                        </a:lnSpc>
                        <a:spcBef>
                          <a:spcPts val="0"/>
                        </a:spcBef>
                        <a:spcAft>
                          <a:spcPts val="1000"/>
                        </a:spcAft>
                      </a:pPr>
                      <a:r>
                        <a:rPr lang="es-ES" sz="2000">
                          <a:effectLst/>
                          <a:highlight>
                            <a:srgbClr val="D3D3D3"/>
                          </a:highlight>
                        </a:rPr>
                        <a:t>6</a:t>
                      </a:r>
                      <a:endParaRPr lang="es-US" sz="2000">
                        <a:effectLst/>
                        <a:latin typeface="Times New Roman" pitchFamily="18" charset="0"/>
                        <a:ea typeface="Calibri"/>
                        <a:cs typeface="Times New Roman" pitchFamily="18" charset="0"/>
                      </a:endParaRPr>
                    </a:p>
                  </a:txBody>
                  <a:tcPr marL="68580" marR="68580" marT="0" marB="0"/>
                </a:tc>
              </a:tr>
              <a:tr h="585044">
                <a:tc>
                  <a:txBody>
                    <a:bodyPr/>
                    <a:lstStyle/>
                    <a:p>
                      <a:pPr marL="90170" marR="0">
                        <a:lnSpc>
                          <a:spcPct val="115000"/>
                        </a:lnSpc>
                        <a:spcBef>
                          <a:spcPts val="0"/>
                        </a:spcBef>
                        <a:spcAft>
                          <a:spcPts val="1000"/>
                        </a:spcAft>
                      </a:pPr>
                      <a:r>
                        <a:rPr lang="es-ES" sz="2000" dirty="0">
                          <a:effectLst/>
                        </a:rPr>
                        <a:t>Servidores</a:t>
                      </a:r>
                      <a:endParaRPr lang="es-US" sz="2000" dirty="0">
                        <a:effectLst/>
                        <a:latin typeface="Times New Roman" pitchFamily="18" charset="0"/>
                        <a:ea typeface="Calibri"/>
                        <a:cs typeface="Times New Roman" pitchFamily="18" charset="0"/>
                      </a:endParaRPr>
                    </a:p>
                  </a:txBody>
                  <a:tcPr marL="68580" marR="68580" marT="0" marB="0"/>
                </a:tc>
                <a:tc>
                  <a:txBody>
                    <a:bodyPr/>
                    <a:lstStyle/>
                    <a:p>
                      <a:pPr marL="90170" marR="0">
                        <a:lnSpc>
                          <a:spcPct val="115000"/>
                        </a:lnSpc>
                        <a:spcBef>
                          <a:spcPts val="0"/>
                        </a:spcBef>
                        <a:spcAft>
                          <a:spcPts val="1000"/>
                        </a:spcAft>
                      </a:pPr>
                      <a:r>
                        <a:rPr lang="es-ES" sz="2000">
                          <a:effectLst/>
                        </a:rPr>
                        <a:t>21,32,33,34,35,61,</a:t>
                      </a:r>
                      <a:r>
                        <a:rPr lang="es-ES" sz="2000">
                          <a:effectLst/>
                          <a:highlight>
                            <a:srgbClr val="D3D3D3"/>
                          </a:highlight>
                        </a:rPr>
                        <a:t>62</a:t>
                      </a:r>
                      <a:endParaRPr lang="es-US" sz="2000">
                        <a:effectLst/>
                        <a:latin typeface="Times New Roman" pitchFamily="18" charset="0"/>
                        <a:ea typeface="Calibri"/>
                        <a:cs typeface="Times New Roman" pitchFamily="18" charset="0"/>
                      </a:endParaRPr>
                    </a:p>
                  </a:txBody>
                  <a:tcPr marL="68580" marR="68580" marT="0" marB="0"/>
                </a:tc>
                <a:tc>
                  <a:txBody>
                    <a:bodyPr/>
                    <a:lstStyle/>
                    <a:p>
                      <a:pPr marL="90170" marR="0">
                        <a:lnSpc>
                          <a:spcPct val="115000"/>
                        </a:lnSpc>
                        <a:spcBef>
                          <a:spcPts val="0"/>
                        </a:spcBef>
                        <a:spcAft>
                          <a:spcPts val="1000"/>
                        </a:spcAft>
                      </a:pPr>
                      <a:r>
                        <a:rPr lang="es-ES" sz="2000">
                          <a:effectLst/>
                        </a:rPr>
                        <a:t>9</a:t>
                      </a:r>
                      <a:endParaRPr lang="es-US" sz="2000">
                        <a:effectLst/>
                        <a:latin typeface="Times New Roman" pitchFamily="18" charset="0"/>
                        <a:ea typeface="Calibri"/>
                        <a:cs typeface="Times New Roman" pitchFamily="18" charset="0"/>
                      </a:endParaRPr>
                    </a:p>
                  </a:txBody>
                  <a:tcPr marL="68580" marR="68580" marT="0" marB="0"/>
                </a:tc>
                <a:tc>
                  <a:txBody>
                    <a:bodyPr/>
                    <a:lstStyle/>
                    <a:p>
                      <a:pPr marL="90170" marR="0">
                        <a:lnSpc>
                          <a:spcPct val="115000"/>
                        </a:lnSpc>
                        <a:spcBef>
                          <a:spcPts val="0"/>
                        </a:spcBef>
                        <a:spcAft>
                          <a:spcPts val="1000"/>
                        </a:spcAft>
                      </a:pPr>
                      <a:r>
                        <a:rPr lang="es-ES" sz="2000">
                          <a:effectLst/>
                          <a:highlight>
                            <a:srgbClr val="D3D3D3"/>
                          </a:highlight>
                        </a:rPr>
                        <a:t>6</a:t>
                      </a:r>
                      <a:endParaRPr lang="es-US" sz="2000">
                        <a:effectLst/>
                        <a:latin typeface="Times New Roman" pitchFamily="18" charset="0"/>
                        <a:ea typeface="Calibri"/>
                        <a:cs typeface="Times New Roman" pitchFamily="18" charset="0"/>
                      </a:endParaRPr>
                    </a:p>
                  </a:txBody>
                  <a:tcPr marL="68580" marR="68580" marT="0" marB="0"/>
                </a:tc>
              </a:tr>
              <a:tr h="585044">
                <a:tc>
                  <a:txBody>
                    <a:bodyPr/>
                    <a:lstStyle/>
                    <a:p>
                      <a:pPr marL="90170" marR="0">
                        <a:lnSpc>
                          <a:spcPct val="115000"/>
                        </a:lnSpc>
                        <a:spcBef>
                          <a:spcPts val="0"/>
                        </a:spcBef>
                        <a:spcAft>
                          <a:spcPts val="1000"/>
                        </a:spcAft>
                      </a:pPr>
                      <a:r>
                        <a:rPr lang="es-ES" sz="2000" dirty="0">
                          <a:effectLst/>
                        </a:rPr>
                        <a:t>Software</a:t>
                      </a:r>
                      <a:endParaRPr lang="es-US" sz="2000" dirty="0">
                        <a:effectLst/>
                        <a:latin typeface="Times New Roman" pitchFamily="18" charset="0"/>
                        <a:ea typeface="Calibri"/>
                        <a:cs typeface="Times New Roman" pitchFamily="18" charset="0"/>
                      </a:endParaRPr>
                    </a:p>
                  </a:txBody>
                  <a:tcPr marL="68580" marR="68580" marT="0" marB="0"/>
                </a:tc>
                <a:tc>
                  <a:txBody>
                    <a:bodyPr/>
                    <a:lstStyle/>
                    <a:p>
                      <a:pPr marL="90170" marR="0">
                        <a:lnSpc>
                          <a:spcPct val="115000"/>
                        </a:lnSpc>
                        <a:spcBef>
                          <a:spcPts val="0"/>
                        </a:spcBef>
                        <a:spcAft>
                          <a:spcPts val="1000"/>
                        </a:spcAft>
                      </a:pPr>
                      <a:r>
                        <a:rPr lang="es-ES" sz="2000">
                          <a:effectLst/>
                        </a:rPr>
                        <a:t>13,</a:t>
                      </a:r>
                      <a:r>
                        <a:rPr lang="es-ES" sz="2000">
                          <a:effectLst/>
                          <a:highlight>
                            <a:srgbClr val="D3D3D3"/>
                          </a:highlight>
                        </a:rPr>
                        <a:t>14</a:t>
                      </a:r>
                      <a:r>
                        <a:rPr lang="es-ES" sz="2000">
                          <a:effectLst/>
                        </a:rPr>
                        <a:t>,15,16,</a:t>
                      </a:r>
                      <a:r>
                        <a:rPr lang="es-ES" sz="2000">
                          <a:effectLst/>
                          <a:highlight>
                            <a:srgbClr val="D3D3D3"/>
                          </a:highlight>
                        </a:rPr>
                        <a:t>33</a:t>
                      </a:r>
                      <a:r>
                        <a:rPr lang="es-ES" sz="2000">
                          <a:effectLst/>
                        </a:rPr>
                        <a:t>,34,35</a:t>
                      </a:r>
                      <a:endParaRPr lang="es-US" sz="2000">
                        <a:effectLst/>
                        <a:latin typeface="Times New Roman" pitchFamily="18" charset="0"/>
                        <a:ea typeface="Calibri"/>
                        <a:cs typeface="Times New Roman" pitchFamily="18" charset="0"/>
                      </a:endParaRPr>
                    </a:p>
                  </a:txBody>
                  <a:tcPr marL="68580" marR="68580" marT="0" marB="0"/>
                </a:tc>
                <a:tc>
                  <a:txBody>
                    <a:bodyPr/>
                    <a:lstStyle/>
                    <a:p>
                      <a:pPr marL="90170" marR="0">
                        <a:lnSpc>
                          <a:spcPct val="115000"/>
                        </a:lnSpc>
                        <a:spcBef>
                          <a:spcPts val="0"/>
                        </a:spcBef>
                        <a:spcAft>
                          <a:spcPts val="1000"/>
                        </a:spcAft>
                      </a:pPr>
                      <a:r>
                        <a:rPr lang="es-ES" sz="2000">
                          <a:effectLst/>
                        </a:rPr>
                        <a:t> </a:t>
                      </a:r>
                      <a:endParaRPr lang="es-US" sz="2000">
                        <a:effectLst/>
                        <a:latin typeface="Times New Roman" pitchFamily="18" charset="0"/>
                        <a:ea typeface="Calibri"/>
                        <a:cs typeface="Times New Roman" pitchFamily="18" charset="0"/>
                      </a:endParaRPr>
                    </a:p>
                  </a:txBody>
                  <a:tcPr marL="68580" marR="68580" marT="0" marB="0"/>
                </a:tc>
                <a:tc>
                  <a:txBody>
                    <a:bodyPr/>
                    <a:lstStyle/>
                    <a:p>
                      <a:pPr marL="90170" marR="0">
                        <a:lnSpc>
                          <a:spcPct val="115000"/>
                        </a:lnSpc>
                        <a:spcBef>
                          <a:spcPts val="0"/>
                        </a:spcBef>
                        <a:spcAft>
                          <a:spcPts val="1000"/>
                        </a:spcAft>
                      </a:pPr>
                      <a:r>
                        <a:rPr lang="es-ES" sz="2000">
                          <a:effectLst/>
                          <a:highlight>
                            <a:srgbClr val="D3D3D3"/>
                          </a:highlight>
                        </a:rPr>
                        <a:t>3</a:t>
                      </a:r>
                      <a:r>
                        <a:rPr lang="es-ES" sz="2000">
                          <a:effectLst/>
                        </a:rPr>
                        <a:t>,</a:t>
                      </a:r>
                      <a:r>
                        <a:rPr lang="es-ES" sz="2000">
                          <a:effectLst/>
                          <a:highlight>
                            <a:srgbClr val="D3D3D3"/>
                          </a:highlight>
                        </a:rPr>
                        <a:t>6</a:t>
                      </a:r>
                      <a:endParaRPr lang="es-US" sz="2000">
                        <a:effectLst/>
                        <a:latin typeface="Times New Roman" pitchFamily="18" charset="0"/>
                        <a:ea typeface="Calibri"/>
                        <a:cs typeface="Times New Roman" pitchFamily="18" charset="0"/>
                      </a:endParaRPr>
                    </a:p>
                  </a:txBody>
                  <a:tcPr marL="68580" marR="68580" marT="0" marB="0"/>
                </a:tc>
              </a:tr>
              <a:tr h="585044">
                <a:tc>
                  <a:txBody>
                    <a:bodyPr/>
                    <a:lstStyle/>
                    <a:p>
                      <a:pPr marL="90170" marR="0">
                        <a:lnSpc>
                          <a:spcPct val="115000"/>
                        </a:lnSpc>
                        <a:spcBef>
                          <a:spcPts val="0"/>
                        </a:spcBef>
                        <a:spcAft>
                          <a:spcPts val="1000"/>
                        </a:spcAft>
                      </a:pPr>
                      <a:r>
                        <a:rPr lang="es-ES" sz="2000" dirty="0">
                          <a:effectLst/>
                        </a:rPr>
                        <a:t>Información</a:t>
                      </a:r>
                      <a:endParaRPr lang="es-US" sz="2000" dirty="0">
                        <a:effectLst/>
                        <a:latin typeface="Times New Roman" pitchFamily="18" charset="0"/>
                        <a:ea typeface="Calibri"/>
                        <a:cs typeface="Times New Roman" pitchFamily="18" charset="0"/>
                      </a:endParaRPr>
                    </a:p>
                  </a:txBody>
                  <a:tcPr marL="68580" marR="68580" marT="0" marB="0"/>
                </a:tc>
                <a:tc>
                  <a:txBody>
                    <a:bodyPr/>
                    <a:lstStyle/>
                    <a:p>
                      <a:pPr marL="90170" marR="0">
                        <a:lnSpc>
                          <a:spcPct val="115000"/>
                        </a:lnSpc>
                        <a:spcBef>
                          <a:spcPts val="0"/>
                        </a:spcBef>
                        <a:spcAft>
                          <a:spcPts val="1000"/>
                        </a:spcAft>
                      </a:pPr>
                      <a:r>
                        <a:rPr lang="es-ES" sz="2000">
                          <a:effectLst/>
                        </a:rPr>
                        <a:t>12,13,14,15,16,42,48</a:t>
                      </a:r>
                      <a:endParaRPr lang="es-US" sz="2000">
                        <a:effectLst/>
                        <a:latin typeface="Times New Roman" pitchFamily="18" charset="0"/>
                        <a:ea typeface="Calibri"/>
                        <a:cs typeface="Times New Roman" pitchFamily="18" charset="0"/>
                      </a:endParaRPr>
                    </a:p>
                  </a:txBody>
                  <a:tcPr marL="68580" marR="68580" marT="0" marB="0"/>
                </a:tc>
                <a:tc>
                  <a:txBody>
                    <a:bodyPr/>
                    <a:lstStyle/>
                    <a:p>
                      <a:pPr marL="90170" marR="0">
                        <a:lnSpc>
                          <a:spcPct val="115000"/>
                        </a:lnSpc>
                        <a:spcBef>
                          <a:spcPts val="0"/>
                        </a:spcBef>
                        <a:spcAft>
                          <a:spcPts val="1000"/>
                        </a:spcAft>
                      </a:pPr>
                      <a:r>
                        <a:rPr lang="es-ES" sz="2000">
                          <a:effectLst/>
                        </a:rPr>
                        <a:t> </a:t>
                      </a:r>
                      <a:endParaRPr lang="es-US" sz="2000">
                        <a:effectLst/>
                        <a:latin typeface="Times New Roman" pitchFamily="18" charset="0"/>
                        <a:ea typeface="Calibri"/>
                        <a:cs typeface="Times New Roman" pitchFamily="18" charset="0"/>
                      </a:endParaRPr>
                    </a:p>
                  </a:txBody>
                  <a:tcPr marL="68580" marR="68580" marT="0" marB="0"/>
                </a:tc>
                <a:tc>
                  <a:txBody>
                    <a:bodyPr/>
                    <a:lstStyle/>
                    <a:p>
                      <a:pPr marL="90170" marR="0">
                        <a:lnSpc>
                          <a:spcPct val="115000"/>
                        </a:lnSpc>
                        <a:spcBef>
                          <a:spcPts val="0"/>
                        </a:spcBef>
                        <a:spcAft>
                          <a:spcPts val="1000"/>
                        </a:spcAft>
                      </a:pPr>
                      <a:r>
                        <a:rPr lang="es-ES" sz="2000">
                          <a:effectLst/>
                          <a:highlight>
                            <a:srgbClr val="D3D3D3"/>
                          </a:highlight>
                        </a:rPr>
                        <a:t>6</a:t>
                      </a:r>
                      <a:endParaRPr lang="es-US" sz="2000">
                        <a:effectLst/>
                        <a:latin typeface="Times New Roman" pitchFamily="18" charset="0"/>
                        <a:ea typeface="Calibri"/>
                        <a:cs typeface="Times New Roman" pitchFamily="18" charset="0"/>
                      </a:endParaRPr>
                    </a:p>
                  </a:txBody>
                  <a:tcPr marL="68580" marR="68580" marT="0" marB="0"/>
                </a:tc>
              </a:tr>
              <a:tr h="585044">
                <a:tc>
                  <a:txBody>
                    <a:bodyPr/>
                    <a:lstStyle/>
                    <a:p>
                      <a:pPr marL="90170" marR="0">
                        <a:lnSpc>
                          <a:spcPct val="115000"/>
                        </a:lnSpc>
                        <a:spcBef>
                          <a:spcPts val="0"/>
                        </a:spcBef>
                        <a:spcAft>
                          <a:spcPts val="1000"/>
                        </a:spcAft>
                      </a:pPr>
                      <a:r>
                        <a:rPr lang="es-ES" sz="2000" dirty="0">
                          <a:effectLst/>
                        </a:rPr>
                        <a:t>Personal</a:t>
                      </a:r>
                      <a:endParaRPr lang="es-US" sz="2000" dirty="0">
                        <a:effectLst/>
                        <a:latin typeface="Times New Roman" pitchFamily="18" charset="0"/>
                        <a:ea typeface="Calibri"/>
                        <a:cs typeface="Times New Roman" pitchFamily="18" charset="0"/>
                      </a:endParaRPr>
                    </a:p>
                  </a:txBody>
                  <a:tcPr marL="68580" marR="68580" marT="0" marB="0"/>
                </a:tc>
                <a:tc>
                  <a:txBody>
                    <a:bodyPr/>
                    <a:lstStyle/>
                    <a:p>
                      <a:pPr marL="90170" marR="0">
                        <a:lnSpc>
                          <a:spcPct val="115000"/>
                        </a:lnSpc>
                        <a:spcBef>
                          <a:spcPts val="0"/>
                        </a:spcBef>
                        <a:spcAft>
                          <a:spcPts val="1000"/>
                        </a:spcAft>
                      </a:pPr>
                      <a:r>
                        <a:rPr lang="es-ES" sz="2000">
                          <a:effectLst/>
                        </a:rPr>
                        <a:t>27,31,36,37,38,43,45</a:t>
                      </a:r>
                      <a:endParaRPr lang="es-US" sz="2000">
                        <a:effectLst/>
                        <a:latin typeface="Times New Roman" pitchFamily="18" charset="0"/>
                        <a:ea typeface="Calibri"/>
                        <a:cs typeface="Times New Roman" pitchFamily="18" charset="0"/>
                      </a:endParaRPr>
                    </a:p>
                  </a:txBody>
                  <a:tcPr marL="68580" marR="68580" marT="0" marB="0"/>
                </a:tc>
                <a:tc>
                  <a:txBody>
                    <a:bodyPr/>
                    <a:lstStyle/>
                    <a:p>
                      <a:pPr marL="90170" marR="0">
                        <a:lnSpc>
                          <a:spcPct val="115000"/>
                        </a:lnSpc>
                        <a:spcBef>
                          <a:spcPts val="0"/>
                        </a:spcBef>
                        <a:spcAft>
                          <a:spcPts val="1000"/>
                        </a:spcAft>
                      </a:pPr>
                      <a:r>
                        <a:rPr lang="es-ES" sz="2000">
                          <a:effectLst/>
                        </a:rPr>
                        <a:t>1</a:t>
                      </a:r>
                      <a:endParaRPr lang="es-US" sz="2000">
                        <a:effectLst/>
                        <a:latin typeface="Times New Roman" pitchFamily="18" charset="0"/>
                        <a:ea typeface="Calibri"/>
                        <a:cs typeface="Times New Roman" pitchFamily="18" charset="0"/>
                      </a:endParaRPr>
                    </a:p>
                  </a:txBody>
                  <a:tcPr marL="68580" marR="68580" marT="0" marB="0"/>
                </a:tc>
                <a:tc>
                  <a:txBody>
                    <a:bodyPr/>
                    <a:lstStyle/>
                    <a:p>
                      <a:pPr marL="90170" marR="0">
                        <a:lnSpc>
                          <a:spcPct val="115000"/>
                        </a:lnSpc>
                        <a:spcBef>
                          <a:spcPts val="0"/>
                        </a:spcBef>
                        <a:spcAft>
                          <a:spcPts val="1000"/>
                        </a:spcAft>
                      </a:pPr>
                      <a:r>
                        <a:rPr lang="es-ES" sz="2000">
                          <a:effectLst/>
                        </a:rPr>
                        <a:t>11,12</a:t>
                      </a:r>
                      <a:endParaRPr lang="es-US" sz="2000">
                        <a:effectLst/>
                        <a:latin typeface="Times New Roman" pitchFamily="18" charset="0"/>
                        <a:ea typeface="Calibri"/>
                        <a:cs typeface="Times New Roman" pitchFamily="18" charset="0"/>
                      </a:endParaRPr>
                    </a:p>
                  </a:txBody>
                  <a:tcPr marL="68580" marR="68580" marT="0" marB="0"/>
                </a:tc>
              </a:tr>
              <a:tr h="311141">
                <a:tc>
                  <a:txBody>
                    <a:bodyPr/>
                    <a:lstStyle/>
                    <a:p>
                      <a:pPr marL="90170" marR="0">
                        <a:lnSpc>
                          <a:spcPct val="115000"/>
                        </a:lnSpc>
                        <a:spcBef>
                          <a:spcPts val="0"/>
                        </a:spcBef>
                        <a:spcAft>
                          <a:spcPts val="1000"/>
                        </a:spcAft>
                      </a:pPr>
                      <a:r>
                        <a:rPr lang="es-ES" sz="2000" dirty="0">
                          <a:effectLst/>
                        </a:rPr>
                        <a:t>Instalaciones</a:t>
                      </a:r>
                      <a:endParaRPr lang="es-US" sz="2000" dirty="0">
                        <a:effectLst/>
                        <a:latin typeface="Times New Roman" pitchFamily="18" charset="0"/>
                        <a:ea typeface="Calibri"/>
                        <a:cs typeface="Times New Roman" pitchFamily="18" charset="0"/>
                      </a:endParaRPr>
                    </a:p>
                  </a:txBody>
                  <a:tcPr marL="68580" marR="68580" marT="0" marB="0"/>
                </a:tc>
                <a:tc>
                  <a:txBody>
                    <a:bodyPr/>
                    <a:lstStyle/>
                    <a:p>
                      <a:pPr marL="90170" marR="0">
                        <a:lnSpc>
                          <a:spcPct val="115000"/>
                        </a:lnSpc>
                        <a:spcBef>
                          <a:spcPts val="0"/>
                        </a:spcBef>
                        <a:spcAft>
                          <a:spcPts val="1000"/>
                        </a:spcAft>
                      </a:pPr>
                      <a:r>
                        <a:rPr lang="es-ES" sz="2000">
                          <a:effectLst/>
                        </a:rPr>
                        <a:t>5</a:t>
                      </a:r>
                      <a:endParaRPr lang="es-US" sz="2000">
                        <a:effectLst/>
                        <a:latin typeface="Times New Roman" pitchFamily="18" charset="0"/>
                        <a:ea typeface="Calibri"/>
                        <a:cs typeface="Times New Roman" pitchFamily="18" charset="0"/>
                      </a:endParaRPr>
                    </a:p>
                  </a:txBody>
                  <a:tcPr marL="68580" marR="68580" marT="0" marB="0"/>
                </a:tc>
                <a:tc>
                  <a:txBody>
                    <a:bodyPr/>
                    <a:lstStyle/>
                    <a:p>
                      <a:pPr marL="90170" marR="0">
                        <a:lnSpc>
                          <a:spcPct val="115000"/>
                        </a:lnSpc>
                        <a:spcBef>
                          <a:spcPts val="0"/>
                        </a:spcBef>
                        <a:spcAft>
                          <a:spcPts val="1000"/>
                        </a:spcAft>
                      </a:pPr>
                      <a:r>
                        <a:rPr lang="es-ES" sz="2000">
                          <a:effectLst/>
                        </a:rPr>
                        <a:t> </a:t>
                      </a:r>
                      <a:endParaRPr lang="es-US" sz="2000">
                        <a:effectLst/>
                        <a:latin typeface="Times New Roman" pitchFamily="18" charset="0"/>
                        <a:ea typeface="Calibri"/>
                        <a:cs typeface="Times New Roman" pitchFamily="18" charset="0"/>
                      </a:endParaRPr>
                    </a:p>
                  </a:txBody>
                  <a:tcPr marL="68580" marR="68580" marT="0" marB="0"/>
                </a:tc>
                <a:tc>
                  <a:txBody>
                    <a:bodyPr/>
                    <a:lstStyle/>
                    <a:p>
                      <a:pPr marL="90170" marR="0">
                        <a:lnSpc>
                          <a:spcPct val="115000"/>
                        </a:lnSpc>
                        <a:spcBef>
                          <a:spcPts val="0"/>
                        </a:spcBef>
                        <a:spcAft>
                          <a:spcPts val="1000"/>
                        </a:spcAft>
                      </a:pPr>
                      <a:r>
                        <a:rPr lang="es-ES" sz="2000" dirty="0">
                          <a:effectLst/>
                        </a:rPr>
                        <a:t> </a:t>
                      </a:r>
                      <a:endParaRPr lang="es-US" sz="2000" dirty="0">
                        <a:effectLst/>
                        <a:latin typeface="Times New Roman" pitchFamily="18" charset="0"/>
                        <a:ea typeface="Calibri"/>
                        <a:cs typeface="Times New Roman" pitchFamily="18" charset="0"/>
                      </a:endParaRPr>
                    </a:p>
                  </a:txBody>
                  <a:tcPr marL="68580" marR="68580" marT="0" marB="0"/>
                </a:tc>
              </a:tr>
            </a:tbl>
          </a:graphicData>
        </a:graphic>
      </p:graphicFrame>
      <p:sp>
        <p:nvSpPr>
          <p:cNvPr id="5" name="Rectangle 1"/>
          <p:cNvSpPr>
            <a:spLocks noChangeArrowheads="1"/>
          </p:cNvSpPr>
          <p:nvPr/>
        </p:nvSpPr>
        <p:spPr bwMode="auto">
          <a:xfrm>
            <a:off x="2001303" y="24300"/>
            <a:ext cx="5051383"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S" sz="3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Acción de virus informático</a:t>
            </a:r>
            <a:endParaRPr kumimoji="0" lang="es-ES" sz="32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extLst>
      <p:ext uri="{BB962C8B-B14F-4D97-AF65-F5344CB8AC3E}">
        <p14:creationId xmlns:p14="http://schemas.microsoft.com/office/powerpoint/2010/main" val="1800406765"/>
      </p:ext>
    </p:extLst>
  </p:cSld>
  <p:clrMapOvr>
    <a:masterClrMapping/>
  </p:clrMapOvr>
  <p:transition>
    <p:strips dir="rd"/>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8260" y="2704"/>
            <a:ext cx="9144000" cy="584775"/>
          </a:xfrm>
          <a:prstGeom prst="rect">
            <a:avLst/>
          </a:prstGeom>
          <a:noFill/>
        </p:spPr>
        <p:txBody>
          <a:bodyPr wrap="square" rtlCol="0">
            <a:spAutoFit/>
          </a:bodyPr>
          <a:lstStyle/>
          <a:p>
            <a:pPr lvl="1" algn="ctr"/>
            <a:r>
              <a:rPr lang="es-ES" sz="3200" b="1" dirty="0" smtClean="0">
                <a:latin typeface="Times New Roman" panose="02020603050405020304" pitchFamily="18" charset="0"/>
                <a:cs typeface="Times New Roman" panose="02020603050405020304" pitchFamily="18" charset="0"/>
              </a:rPr>
              <a:t>Controles </a:t>
            </a:r>
            <a:r>
              <a:rPr lang="es-ES" sz="3200" b="1" dirty="0" smtClean="0">
                <a:latin typeface="Times New Roman" panose="02020603050405020304" pitchFamily="18" charset="0"/>
                <a:cs typeface="Times New Roman" panose="02020603050405020304" pitchFamily="18" charset="0"/>
              </a:rPr>
              <a:t>de prevención</a:t>
            </a:r>
            <a:endParaRPr lang="es-US" sz="3200" b="1" dirty="0">
              <a:latin typeface="Times New Roman" panose="02020603050405020304" pitchFamily="18" charset="0"/>
              <a:cs typeface="Times New Roman" panose="02020603050405020304" pitchFamily="18" charset="0"/>
            </a:endParaRPr>
          </a:p>
        </p:txBody>
      </p:sp>
      <p:sp>
        <p:nvSpPr>
          <p:cNvPr id="5" name="Rectangle 1"/>
          <p:cNvSpPr>
            <a:spLocks noChangeArrowheads="1"/>
          </p:cNvSpPr>
          <p:nvPr/>
        </p:nvSpPr>
        <p:spPr bwMode="auto">
          <a:xfrm>
            <a:off x="395536" y="724634"/>
            <a:ext cx="4302075"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lvl="0" algn="just"/>
            <a:r>
              <a:rPr kumimoji="0" lang="es-ES" sz="2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Tabla Controles</a:t>
            </a:r>
            <a:r>
              <a:rPr kumimoji="0" lang="es-ES" sz="2000" b="1" i="0" u="none" strike="noStrike" cap="none" normalizeH="0" dirty="0" smtClean="0">
                <a:ln>
                  <a:noFill/>
                </a:ln>
                <a:solidFill>
                  <a:schemeClr val="tx1"/>
                </a:solidFill>
                <a:effectLst/>
                <a:latin typeface="Times New Roman" pitchFamily="18" charset="0"/>
                <a:ea typeface="Calibri" pitchFamily="34" charset="0"/>
                <a:cs typeface="Times New Roman" pitchFamily="18" charset="0"/>
              </a:rPr>
              <a:t> de  </a:t>
            </a:r>
            <a:r>
              <a:rPr kumimoji="0" lang="es-ES" sz="2000" b="1" i="0" u="none" strike="noStrike" cap="none" normalizeH="0" dirty="0" smtClean="0">
                <a:ln>
                  <a:noFill/>
                </a:ln>
                <a:solidFill>
                  <a:schemeClr val="tx1"/>
                </a:solidFill>
                <a:effectLst/>
                <a:latin typeface="Times New Roman" pitchFamily="18" charset="0"/>
                <a:ea typeface="Calibri" pitchFamily="34" charset="0"/>
                <a:cs typeface="Times New Roman" pitchFamily="18" charset="0"/>
              </a:rPr>
              <a:t>prevención  (</a:t>
            </a:r>
            <a:r>
              <a:rPr lang="es-ES" sz="2000" dirty="0"/>
              <a:t>95 </a:t>
            </a:r>
            <a:r>
              <a:rPr lang="es-ES" sz="2000" dirty="0" smtClean="0"/>
              <a:t>)</a:t>
            </a:r>
            <a:r>
              <a:rPr kumimoji="0" lang="es-ES" sz="2000" b="1" i="0" u="none" strike="noStrike" cap="none" normalizeH="0" dirty="0" smtClean="0">
                <a:ln>
                  <a:noFill/>
                </a:ln>
                <a:solidFill>
                  <a:schemeClr val="tx1"/>
                </a:solidFill>
                <a:effectLst/>
                <a:latin typeface="Times New Roman" pitchFamily="18" charset="0"/>
                <a:ea typeface="Calibri" pitchFamily="34" charset="0"/>
                <a:cs typeface="Times New Roman" pitchFamily="18" charset="0"/>
              </a:rPr>
              <a:t> </a:t>
            </a:r>
            <a:endParaRPr kumimoji="0" lang="es-ES" sz="2000" b="0" i="0" u="none" strike="noStrike" cap="none" normalizeH="0" baseline="0" dirty="0" smtClean="0">
              <a:ln>
                <a:noFill/>
              </a:ln>
              <a:solidFill>
                <a:schemeClr val="tx1"/>
              </a:solidFill>
              <a:effectLst/>
              <a:latin typeface="Times New Roman" pitchFamily="18" charset="0"/>
              <a:cs typeface="Times New Roman" pitchFamily="18" charset="0"/>
            </a:endParaRPr>
          </a:p>
        </p:txBody>
      </p:sp>
      <p:graphicFrame>
        <p:nvGraphicFramePr>
          <p:cNvPr id="4" name="3 Tabla"/>
          <p:cNvGraphicFramePr>
            <a:graphicFrameLocks noGrp="1"/>
          </p:cNvGraphicFramePr>
          <p:nvPr>
            <p:extLst>
              <p:ext uri="{D42A27DB-BD31-4B8C-83A1-F6EECF244321}">
                <p14:modId xmlns:p14="http://schemas.microsoft.com/office/powerpoint/2010/main" val="401046127"/>
              </p:ext>
            </p:extLst>
          </p:nvPr>
        </p:nvGraphicFramePr>
        <p:xfrm>
          <a:off x="467544" y="1268760"/>
          <a:ext cx="8208912" cy="4830172"/>
        </p:xfrm>
        <a:graphic>
          <a:graphicData uri="http://schemas.openxmlformats.org/drawingml/2006/table">
            <a:tbl>
              <a:tblPr firstRow="1" firstCol="1" bandRow="1">
                <a:tableStyleId>{8A107856-5554-42FB-B03E-39F5DBC370BA}</a:tableStyleId>
              </a:tblPr>
              <a:tblGrid>
                <a:gridCol w="502701"/>
                <a:gridCol w="5337676"/>
                <a:gridCol w="2368535"/>
              </a:tblGrid>
              <a:tr h="588880">
                <a:tc>
                  <a:txBody>
                    <a:bodyPr/>
                    <a:lstStyle/>
                    <a:p>
                      <a:pPr marL="0" marR="0" algn="ctr">
                        <a:lnSpc>
                          <a:spcPct val="115000"/>
                        </a:lnSpc>
                        <a:spcBef>
                          <a:spcPts val="0"/>
                        </a:spcBef>
                        <a:spcAft>
                          <a:spcPts val="1000"/>
                        </a:spcAft>
                      </a:pPr>
                      <a:r>
                        <a:rPr lang="es-ES" sz="2200" dirty="0">
                          <a:effectLst/>
                        </a:rPr>
                        <a:t>Nº</a:t>
                      </a:r>
                      <a:endParaRPr lang="es-US" sz="2200" dirty="0">
                        <a:effectLst/>
                        <a:latin typeface="Times New Roman" pitchFamily="18" charset="0"/>
                        <a:ea typeface="Calibri"/>
                        <a:cs typeface="Times New Roman" pitchFamily="18" charset="0"/>
                      </a:endParaRPr>
                    </a:p>
                  </a:txBody>
                  <a:tcPr marL="68580" marR="68580" marT="0" marB="0" anchor="ctr"/>
                </a:tc>
                <a:tc>
                  <a:txBody>
                    <a:bodyPr/>
                    <a:lstStyle/>
                    <a:p>
                      <a:pPr marL="457200" marR="0" algn="ctr">
                        <a:lnSpc>
                          <a:spcPct val="115000"/>
                        </a:lnSpc>
                        <a:spcBef>
                          <a:spcPts val="0"/>
                        </a:spcBef>
                        <a:spcAft>
                          <a:spcPts val="0"/>
                        </a:spcAft>
                      </a:pPr>
                      <a:r>
                        <a:rPr lang="es-ES" sz="2200" dirty="0">
                          <a:effectLst/>
                        </a:rPr>
                        <a:t>Control de prevención</a:t>
                      </a:r>
                      <a:endParaRPr lang="es-US" sz="2200" dirty="0">
                        <a:effectLst/>
                        <a:latin typeface="Times New Roman" pitchFamily="18" charset="0"/>
                        <a:ea typeface="Calibri"/>
                        <a:cs typeface="Times New Roman" pitchFamily="18" charset="0"/>
                      </a:endParaRPr>
                    </a:p>
                  </a:txBody>
                  <a:tcPr marL="68580" marR="68580" marT="0" marB="0" anchor="ctr"/>
                </a:tc>
                <a:tc>
                  <a:txBody>
                    <a:bodyPr/>
                    <a:lstStyle/>
                    <a:p>
                      <a:pPr marL="457200" marR="0">
                        <a:lnSpc>
                          <a:spcPct val="115000"/>
                        </a:lnSpc>
                        <a:spcBef>
                          <a:spcPts val="0"/>
                        </a:spcBef>
                        <a:spcAft>
                          <a:spcPts val="1000"/>
                        </a:spcAft>
                      </a:pPr>
                      <a:r>
                        <a:rPr lang="es-ES" sz="2200">
                          <a:effectLst/>
                        </a:rPr>
                        <a:t>Responsable</a:t>
                      </a:r>
                      <a:endParaRPr lang="es-US" sz="2200">
                        <a:effectLst/>
                        <a:latin typeface="Times New Roman" pitchFamily="18" charset="0"/>
                        <a:ea typeface="Calibri"/>
                        <a:cs typeface="Times New Roman" pitchFamily="18" charset="0"/>
                      </a:endParaRPr>
                    </a:p>
                  </a:txBody>
                  <a:tcPr marL="68580" marR="68580" marT="0" marB="0" anchor="ctr"/>
                </a:tc>
              </a:tr>
              <a:tr h="1481863">
                <a:tc>
                  <a:txBody>
                    <a:bodyPr/>
                    <a:lstStyle/>
                    <a:p>
                      <a:pPr marL="0" marR="0">
                        <a:lnSpc>
                          <a:spcPct val="115000"/>
                        </a:lnSpc>
                        <a:spcBef>
                          <a:spcPts val="0"/>
                        </a:spcBef>
                        <a:spcAft>
                          <a:spcPts val="1000"/>
                        </a:spcAft>
                      </a:pPr>
                      <a:r>
                        <a:rPr lang="es-ES" sz="2200">
                          <a:effectLst/>
                        </a:rPr>
                        <a:t>14</a:t>
                      </a:r>
                      <a:endParaRPr lang="es-US" sz="2200">
                        <a:effectLst/>
                        <a:latin typeface="Times New Roman" pitchFamily="18" charset="0"/>
                        <a:ea typeface="Calibri"/>
                        <a:cs typeface="Times New Roman" pitchFamily="18" charset="0"/>
                      </a:endParaRPr>
                    </a:p>
                  </a:txBody>
                  <a:tcPr marL="68580" marR="68580" marT="0" marB="0"/>
                </a:tc>
                <a:tc>
                  <a:txBody>
                    <a:bodyPr/>
                    <a:lstStyle/>
                    <a:p>
                      <a:pPr marL="228600" marR="111760" algn="just">
                        <a:lnSpc>
                          <a:spcPct val="115000"/>
                        </a:lnSpc>
                        <a:spcBef>
                          <a:spcPts val="0"/>
                        </a:spcBef>
                        <a:spcAft>
                          <a:spcPts val="1000"/>
                        </a:spcAft>
                      </a:pPr>
                      <a:r>
                        <a:rPr lang="es-ES" sz="2200">
                          <a:effectLst/>
                        </a:rPr>
                        <a:t>Tener respaldos de la información en un sitio remoto, se recomienda llenar una ficha con los datos del sitio en donde reposarán los respaldos  ver Anexo 3 y Anexo 8.</a:t>
                      </a:r>
                      <a:endParaRPr lang="es-US" sz="2200">
                        <a:effectLst/>
                        <a:latin typeface="Times New Roman" pitchFamily="18" charset="0"/>
                        <a:ea typeface="Calibri"/>
                        <a:cs typeface="Times New Roman" pitchFamily="18" charset="0"/>
                      </a:endParaRPr>
                    </a:p>
                  </a:txBody>
                  <a:tcPr marL="68580" marR="68580" marT="0" marB="0"/>
                </a:tc>
                <a:tc>
                  <a:txBody>
                    <a:bodyPr/>
                    <a:lstStyle/>
                    <a:p>
                      <a:pPr marL="0" marR="0">
                        <a:lnSpc>
                          <a:spcPct val="115000"/>
                        </a:lnSpc>
                        <a:spcBef>
                          <a:spcPts val="0"/>
                        </a:spcBef>
                        <a:spcAft>
                          <a:spcPts val="1000"/>
                        </a:spcAft>
                      </a:pPr>
                      <a:r>
                        <a:rPr lang="es-ES" sz="2200">
                          <a:effectLst/>
                        </a:rPr>
                        <a:t> </a:t>
                      </a:r>
                      <a:endParaRPr lang="es-US" sz="2200">
                        <a:effectLst/>
                      </a:endParaRPr>
                    </a:p>
                    <a:p>
                      <a:pPr marL="0" marR="0">
                        <a:lnSpc>
                          <a:spcPct val="115000"/>
                        </a:lnSpc>
                        <a:spcBef>
                          <a:spcPts val="0"/>
                        </a:spcBef>
                        <a:spcAft>
                          <a:spcPts val="1000"/>
                        </a:spcAft>
                      </a:pPr>
                      <a:r>
                        <a:rPr lang="es-ES" sz="2200">
                          <a:effectLst/>
                        </a:rPr>
                        <a:t>Especialista en Sistemas</a:t>
                      </a:r>
                      <a:endParaRPr lang="es-US" sz="2200">
                        <a:effectLst/>
                        <a:latin typeface="Times New Roman" pitchFamily="18" charset="0"/>
                        <a:ea typeface="Calibri"/>
                        <a:cs typeface="Times New Roman" pitchFamily="18" charset="0"/>
                      </a:endParaRPr>
                    </a:p>
                  </a:txBody>
                  <a:tcPr marL="68580" marR="68580" marT="0" marB="0"/>
                </a:tc>
              </a:tr>
              <a:tr h="728824">
                <a:tc>
                  <a:txBody>
                    <a:bodyPr/>
                    <a:lstStyle/>
                    <a:p>
                      <a:pPr marL="0" marR="0">
                        <a:lnSpc>
                          <a:spcPct val="115000"/>
                        </a:lnSpc>
                        <a:spcBef>
                          <a:spcPts val="0"/>
                        </a:spcBef>
                        <a:spcAft>
                          <a:spcPts val="1000"/>
                        </a:spcAft>
                      </a:pPr>
                      <a:r>
                        <a:rPr lang="es-ES" sz="2200">
                          <a:effectLst/>
                        </a:rPr>
                        <a:t>33</a:t>
                      </a:r>
                      <a:endParaRPr lang="es-US" sz="2200">
                        <a:effectLst/>
                        <a:latin typeface="Times New Roman" pitchFamily="18" charset="0"/>
                        <a:ea typeface="Calibri"/>
                        <a:cs typeface="Times New Roman" pitchFamily="18" charset="0"/>
                      </a:endParaRPr>
                    </a:p>
                  </a:txBody>
                  <a:tcPr marL="68580" marR="68580" marT="0" marB="0"/>
                </a:tc>
                <a:tc>
                  <a:txBody>
                    <a:bodyPr/>
                    <a:lstStyle/>
                    <a:p>
                      <a:pPr marL="228600" marR="111760" algn="just">
                        <a:lnSpc>
                          <a:spcPct val="115000"/>
                        </a:lnSpc>
                        <a:spcBef>
                          <a:spcPts val="0"/>
                        </a:spcBef>
                        <a:spcAft>
                          <a:spcPts val="1000"/>
                        </a:spcAft>
                      </a:pPr>
                      <a:r>
                        <a:rPr lang="es-ES" sz="2200" dirty="0">
                          <a:effectLst/>
                        </a:rPr>
                        <a:t>Recopilar información sobre la configuración inicial y establecer líneas base  </a:t>
                      </a:r>
                      <a:r>
                        <a:rPr lang="es-ES" sz="2200" dirty="0" err="1">
                          <a:effectLst/>
                        </a:rPr>
                        <a:t>Cobit</a:t>
                      </a:r>
                      <a:r>
                        <a:rPr lang="es-ES" sz="2200" dirty="0">
                          <a:effectLst/>
                        </a:rPr>
                        <a:t> DS9</a:t>
                      </a:r>
                      <a:endParaRPr lang="es-US" sz="2200" dirty="0">
                        <a:effectLst/>
                        <a:latin typeface="Times New Roman" pitchFamily="18" charset="0"/>
                        <a:ea typeface="Calibri"/>
                        <a:cs typeface="Times New Roman" pitchFamily="18" charset="0"/>
                      </a:endParaRPr>
                    </a:p>
                  </a:txBody>
                  <a:tcPr marL="68580" marR="68580" marT="0" marB="0"/>
                </a:tc>
                <a:tc>
                  <a:txBody>
                    <a:bodyPr/>
                    <a:lstStyle/>
                    <a:p>
                      <a:pPr marL="0" marR="0">
                        <a:lnSpc>
                          <a:spcPct val="115000"/>
                        </a:lnSpc>
                        <a:spcBef>
                          <a:spcPts val="0"/>
                        </a:spcBef>
                        <a:spcAft>
                          <a:spcPts val="1000"/>
                        </a:spcAft>
                      </a:pPr>
                      <a:r>
                        <a:rPr lang="es-ES" sz="2200">
                          <a:effectLst/>
                        </a:rPr>
                        <a:t>Especialista en Sistemas</a:t>
                      </a:r>
                      <a:endParaRPr lang="es-US" sz="2200">
                        <a:effectLst/>
                        <a:latin typeface="Times New Roman" pitchFamily="18" charset="0"/>
                        <a:ea typeface="Calibri"/>
                        <a:cs typeface="Times New Roman" pitchFamily="18" charset="0"/>
                      </a:endParaRPr>
                    </a:p>
                  </a:txBody>
                  <a:tcPr marL="68580" marR="68580" marT="0" marB="0"/>
                </a:tc>
              </a:tr>
              <a:tr h="728824">
                <a:tc>
                  <a:txBody>
                    <a:bodyPr/>
                    <a:lstStyle/>
                    <a:p>
                      <a:pPr marL="0" marR="0">
                        <a:lnSpc>
                          <a:spcPct val="115000"/>
                        </a:lnSpc>
                        <a:spcBef>
                          <a:spcPts val="0"/>
                        </a:spcBef>
                        <a:spcAft>
                          <a:spcPts val="1000"/>
                        </a:spcAft>
                      </a:pPr>
                      <a:r>
                        <a:rPr lang="es-ES" sz="2200">
                          <a:effectLst/>
                        </a:rPr>
                        <a:t>62</a:t>
                      </a:r>
                      <a:endParaRPr lang="es-US" sz="2200">
                        <a:effectLst/>
                        <a:latin typeface="Times New Roman" pitchFamily="18" charset="0"/>
                        <a:ea typeface="Calibri"/>
                        <a:cs typeface="Times New Roman" pitchFamily="18" charset="0"/>
                      </a:endParaRPr>
                    </a:p>
                  </a:txBody>
                  <a:tcPr marL="68580" marR="68580" marT="0" marB="0"/>
                </a:tc>
                <a:tc>
                  <a:txBody>
                    <a:bodyPr/>
                    <a:lstStyle/>
                    <a:p>
                      <a:pPr marL="228600" marR="111760" algn="just">
                        <a:lnSpc>
                          <a:spcPct val="115000"/>
                        </a:lnSpc>
                        <a:spcBef>
                          <a:spcPts val="0"/>
                        </a:spcBef>
                        <a:spcAft>
                          <a:spcPts val="1000"/>
                        </a:spcAft>
                      </a:pPr>
                      <a:r>
                        <a:rPr lang="es-ES" sz="2200" dirty="0">
                          <a:effectLst/>
                        </a:rPr>
                        <a:t>Realizar evaluaciones de vulnerabilidad de manera regular </a:t>
                      </a:r>
                      <a:r>
                        <a:rPr lang="es-ES" sz="2200" dirty="0" err="1">
                          <a:effectLst/>
                        </a:rPr>
                        <a:t>Cobit</a:t>
                      </a:r>
                      <a:r>
                        <a:rPr lang="es-ES" sz="2200" dirty="0">
                          <a:effectLst/>
                        </a:rPr>
                        <a:t> DS5</a:t>
                      </a:r>
                      <a:endParaRPr lang="es-US" sz="2200" dirty="0">
                        <a:effectLst/>
                        <a:latin typeface="Times New Roman" pitchFamily="18" charset="0"/>
                        <a:ea typeface="Calibri"/>
                        <a:cs typeface="Times New Roman" pitchFamily="18" charset="0"/>
                      </a:endParaRPr>
                    </a:p>
                  </a:txBody>
                  <a:tcPr marL="68580" marR="68580" marT="0" marB="0"/>
                </a:tc>
                <a:tc>
                  <a:txBody>
                    <a:bodyPr/>
                    <a:lstStyle/>
                    <a:p>
                      <a:pPr marL="0" marR="0">
                        <a:lnSpc>
                          <a:spcPct val="115000"/>
                        </a:lnSpc>
                        <a:spcBef>
                          <a:spcPts val="0"/>
                        </a:spcBef>
                        <a:spcAft>
                          <a:spcPts val="1000"/>
                        </a:spcAft>
                      </a:pPr>
                      <a:r>
                        <a:rPr lang="es-ES" sz="2200" dirty="0">
                          <a:effectLst/>
                        </a:rPr>
                        <a:t>Especialista en Sistemas</a:t>
                      </a:r>
                      <a:endParaRPr lang="es-US" sz="2200" dirty="0">
                        <a:effectLst/>
                        <a:latin typeface="Times New Roman" pitchFamily="18" charset="0"/>
                        <a:ea typeface="Calibri"/>
                        <a:cs typeface="Times New Roman" pitchFamily="18" charset="0"/>
                      </a:endParaRPr>
                    </a:p>
                  </a:txBody>
                  <a:tcPr marL="68580" marR="68580" marT="0" marB="0"/>
                </a:tc>
              </a:tr>
            </a:tbl>
          </a:graphicData>
        </a:graphic>
      </p:graphicFrame>
    </p:spTree>
    <p:extLst>
      <p:ext uri="{BB962C8B-B14F-4D97-AF65-F5344CB8AC3E}">
        <p14:creationId xmlns:p14="http://schemas.microsoft.com/office/powerpoint/2010/main" val="3227327596"/>
      </p:ext>
    </p:extLst>
  </p:cSld>
  <p:clrMapOvr>
    <a:masterClrMapping/>
  </p:clrMapOvr>
  <p:transition>
    <p:strips dir="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2492896"/>
            <a:ext cx="8229600" cy="1584176"/>
          </a:xfrm>
        </p:spPr>
        <p:txBody>
          <a:bodyPr/>
          <a:lstStyle/>
          <a:p>
            <a:pPr algn="l"/>
            <a:r>
              <a:rPr lang="es-ES" sz="2800" b="0" i="0" dirty="0" smtClean="0">
                <a:solidFill>
                  <a:schemeClr val="tx1"/>
                </a:solidFill>
                <a:effectLst/>
                <a:latin typeface="Times New Roman" pitchFamily="18" charset="0"/>
                <a:cs typeface="Times New Roman" pitchFamily="18" charset="0"/>
              </a:rPr>
              <a:t>Generar  </a:t>
            </a:r>
            <a:r>
              <a:rPr lang="es-ES" sz="2800" b="0" i="0" dirty="0">
                <a:solidFill>
                  <a:schemeClr val="tx1"/>
                </a:solidFill>
                <a:effectLst/>
                <a:latin typeface="Times New Roman" pitchFamily="18" charset="0"/>
                <a:cs typeface="Times New Roman" pitchFamily="18" charset="0"/>
              </a:rPr>
              <a:t>el </a:t>
            </a:r>
            <a:r>
              <a:rPr lang="es-ES" sz="2800" b="0" i="0" dirty="0" smtClean="0">
                <a:solidFill>
                  <a:schemeClr val="tx1"/>
                </a:solidFill>
                <a:effectLst/>
                <a:latin typeface="Times New Roman" pitchFamily="18" charset="0"/>
                <a:cs typeface="Times New Roman" pitchFamily="18" charset="0"/>
              </a:rPr>
              <a:t>  plan   de   contingencias   del Área de </a:t>
            </a:r>
            <a:r>
              <a:rPr lang="es-ES" sz="2800" b="0" i="0" dirty="0">
                <a:solidFill>
                  <a:schemeClr val="tx1"/>
                </a:solidFill>
                <a:effectLst/>
                <a:latin typeface="Times New Roman" pitchFamily="18" charset="0"/>
                <a:cs typeface="Times New Roman" pitchFamily="18" charset="0"/>
              </a:rPr>
              <a:t>TI de </a:t>
            </a:r>
            <a:r>
              <a:rPr lang="es-ES" sz="2800" b="0" i="0" dirty="0" err="1" smtClean="0">
                <a:solidFill>
                  <a:schemeClr val="tx1"/>
                </a:solidFill>
                <a:effectLst/>
                <a:latin typeface="Times New Roman" pitchFamily="18" charset="0"/>
                <a:cs typeface="Times New Roman" pitchFamily="18" charset="0"/>
              </a:rPr>
              <a:t>Innovativa</a:t>
            </a:r>
            <a:r>
              <a:rPr lang="es-ES" sz="2800" b="0" i="0" dirty="0" smtClean="0">
                <a:solidFill>
                  <a:schemeClr val="tx1"/>
                </a:solidFill>
                <a:effectLst/>
                <a:latin typeface="Times New Roman" pitchFamily="18" charset="0"/>
                <a:cs typeface="Times New Roman" pitchFamily="18" charset="0"/>
              </a:rPr>
              <a:t>  </a:t>
            </a:r>
            <a:r>
              <a:rPr lang="es-ES" sz="2800" b="0" i="0" dirty="0">
                <a:solidFill>
                  <a:schemeClr val="tx1"/>
                </a:solidFill>
                <a:effectLst/>
                <a:latin typeface="Times New Roman" pitchFamily="18" charset="0"/>
                <a:cs typeface="Times New Roman" pitchFamily="18" charset="0"/>
              </a:rPr>
              <a:t>para </a:t>
            </a:r>
            <a:r>
              <a:rPr lang="es-ES" sz="2800" b="0" i="0" dirty="0" smtClean="0">
                <a:solidFill>
                  <a:schemeClr val="tx1"/>
                </a:solidFill>
                <a:effectLst/>
                <a:latin typeface="Times New Roman" pitchFamily="18" charset="0"/>
                <a:cs typeface="Times New Roman" pitchFamily="18" charset="0"/>
              </a:rPr>
              <a:t>  que   </a:t>
            </a:r>
            <a:r>
              <a:rPr lang="es-ES" sz="2800" b="0" i="0" dirty="0">
                <a:solidFill>
                  <a:schemeClr val="tx1"/>
                </a:solidFill>
                <a:effectLst/>
                <a:latin typeface="Times New Roman" pitchFamily="18" charset="0"/>
                <a:cs typeface="Times New Roman" pitchFamily="18" charset="0"/>
              </a:rPr>
              <a:t>pueda </a:t>
            </a:r>
            <a:r>
              <a:rPr lang="es-ES" sz="2800" b="0" i="0" dirty="0" smtClean="0">
                <a:solidFill>
                  <a:schemeClr val="tx1"/>
                </a:solidFill>
                <a:effectLst/>
                <a:latin typeface="Times New Roman" pitchFamily="18" charset="0"/>
                <a:cs typeface="Times New Roman" pitchFamily="18" charset="0"/>
              </a:rPr>
              <a:t>  aportar  eficientemente </a:t>
            </a:r>
            <a:r>
              <a:rPr lang="es-ES" sz="2800" b="0" i="0" dirty="0">
                <a:solidFill>
                  <a:schemeClr val="tx1"/>
                </a:solidFill>
                <a:effectLst/>
                <a:latin typeface="Times New Roman" pitchFamily="18" charset="0"/>
                <a:cs typeface="Times New Roman" pitchFamily="18" charset="0"/>
              </a:rPr>
              <a:t>y </a:t>
            </a:r>
            <a:r>
              <a:rPr lang="es-ES" sz="2800" b="0" i="0" dirty="0" smtClean="0">
                <a:solidFill>
                  <a:schemeClr val="tx1"/>
                </a:solidFill>
                <a:effectLst/>
                <a:latin typeface="Times New Roman" pitchFamily="18" charset="0"/>
                <a:cs typeface="Times New Roman" pitchFamily="18" charset="0"/>
              </a:rPr>
              <a:t>eficazmente   </a:t>
            </a:r>
            <a:r>
              <a:rPr lang="es-ES" sz="2800" b="0" i="0" dirty="0">
                <a:solidFill>
                  <a:schemeClr val="tx1"/>
                </a:solidFill>
                <a:effectLst/>
                <a:latin typeface="Times New Roman" pitchFamily="18" charset="0"/>
                <a:cs typeface="Times New Roman" pitchFamily="18" charset="0"/>
              </a:rPr>
              <a:t>al </a:t>
            </a:r>
            <a:r>
              <a:rPr lang="es-ES" sz="2800" b="0" i="0" dirty="0" smtClean="0">
                <a:solidFill>
                  <a:schemeClr val="tx1"/>
                </a:solidFill>
                <a:effectLst/>
                <a:latin typeface="Times New Roman" pitchFamily="18" charset="0"/>
                <a:cs typeface="Times New Roman" pitchFamily="18" charset="0"/>
              </a:rPr>
              <a:t>   cumplimiento    </a:t>
            </a:r>
            <a:r>
              <a:rPr lang="es-ES" sz="2800" b="0" i="0" dirty="0">
                <a:solidFill>
                  <a:schemeClr val="tx1"/>
                </a:solidFill>
                <a:effectLst/>
                <a:latin typeface="Times New Roman" pitchFamily="18" charset="0"/>
                <a:cs typeface="Times New Roman" pitchFamily="18" charset="0"/>
              </a:rPr>
              <a:t>de </a:t>
            </a:r>
            <a:r>
              <a:rPr lang="es-ES" sz="2800" b="0" i="0" dirty="0" smtClean="0">
                <a:solidFill>
                  <a:schemeClr val="tx1"/>
                </a:solidFill>
                <a:effectLst/>
                <a:latin typeface="Times New Roman" pitchFamily="18" charset="0"/>
                <a:cs typeface="Times New Roman" pitchFamily="18" charset="0"/>
              </a:rPr>
              <a:t>   los  objetivos </a:t>
            </a:r>
            <a:r>
              <a:rPr lang="es-ES" sz="2800" b="0" i="0" dirty="0">
                <a:solidFill>
                  <a:schemeClr val="tx1"/>
                </a:solidFill>
                <a:effectLst/>
                <a:latin typeface="Times New Roman" pitchFamily="18" charset="0"/>
                <a:cs typeface="Times New Roman" pitchFamily="18" charset="0"/>
              </a:rPr>
              <a:t>del negocio</a:t>
            </a:r>
            <a:r>
              <a:rPr lang="es-ES" sz="2800" b="0" i="0" dirty="0" smtClean="0">
                <a:solidFill>
                  <a:schemeClr val="tx1"/>
                </a:solidFill>
                <a:effectLst/>
                <a:latin typeface="Times New Roman" pitchFamily="18" charset="0"/>
                <a:cs typeface="Times New Roman" pitchFamily="18" charset="0"/>
              </a:rPr>
              <a:t>.</a:t>
            </a:r>
            <a:br>
              <a:rPr lang="es-ES" sz="2800" b="0" i="0" dirty="0" smtClean="0">
                <a:solidFill>
                  <a:schemeClr val="tx1"/>
                </a:solidFill>
                <a:effectLst/>
                <a:latin typeface="Times New Roman" pitchFamily="18" charset="0"/>
                <a:cs typeface="Times New Roman" pitchFamily="18" charset="0"/>
              </a:rPr>
            </a:br>
            <a:r>
              <a:rPr lang="es-ES" sz="2800" b="0" i="0" dirty="0" smtClean="0">
                <a:solidFill>
                  <a:schemeClr val="tx1"/>
                </a:solidFill>
                <a:effectLst/>
                <a:latin typeface="Times New Roman" pitchFamily="18" charset="0"/>
                <a:cs typeface="Times New Roman" pitchFamily="18" charset="0"/>
              </a:rPr>
              <a:t/>
            </a:r>
            <a:br>
              <a:rPr lang="es-ES" sz="2800" b="0" i="0" dirty="0" smtClean="0">
                <a:solidFill>
                  <a:schemeClr val="tx1"/>
                </a:solidFill>
                <a:effectLst/>
                <a:latin typeface="Times New Roman" pitchFamily="18" charset="0"/>
                <a:cs typeface="Times New Roman" pitchFamily="18" charset="0"/>
              </a:rPr>
            </a:br>
            <a:endParaRPr lang="en-US" sz="2800" b="0" i="0" dirty="0">
              <a:solidFill>
                <a:schemeClr val="tx1"/>
              </a:solidFill>
              <a:latin typeface="Times New Roman" panose="02020603050405020304" pitchFamily="18" charset="0"/>
              <a:cs typeface="Times New Roman" panose="02020603050405020304" pitchFamily="18" charset="0"/>
            </a:endParaRPr>
          </a:p>
        </p:txBody>
      </p:sp>
      <p:sp>
        <p:nvSpPr>
          <p:cNvPr id="2" name="1 CuadroTexto"/>
          <p:cNvSpPr txBox="1"/>
          <p:nvPr/>
        </p:nvSpPr>
        <p:spPr>
          <a:xfrm>
            <a:off x="0" y="-27384"/>
            <a:ext cx="9144000" cy="584775"/>
          </a:xfrm>
          <a:prstGeom prst="rect">
            <a:avLst/>
          </a:prstGeom>
          <a:noFill/>
        </p:spPr>
        <p:txBody>
          <a:bodyPr wrap="square" rtlCol="0">
            <a:spAutoFit/>
          </a:bodyPr>
          <a:lstStyle/>
          <a:p>
            <a:pPr algn="ctr"/>
            <a:r>
              <a:rPr lang="es-ES" sz="3200" b="1" dirty="0" smtClean="0">
                <a:latin typeface="Times New Roman" panose="02020603050405020304" pitchFamily="18" charset="0"/>
                <a:cs typeface="Times New Roman" panose="02020603050405020304" pitchFamily="18" charset="0"/>
              </a:rPr>
              <a:t>Objetivo general</a:t>
            </a:r>
            <a:endParaRPr lang="es-ES" sz="32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23098836"/>
      </p:ext>
    </p:extLst>
  </p:cSld>
  <p:clrMapOvr>
    <a:masterClrMapping/>
  </p:clrMapOvr>
  <p:transition>
    <p:strips dir="rd"/>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8260" y="2704"/>
            <a:ext cx="9144000" cy="584775"/>
          </a:xfrm>
          <a:prstGeom prst="rect">
            <a:avLst/>
          </a:prstGeom>
          <a:noFill/>
        </p:spPr>
        <p:txBody>
          <a:bodyPr wrap="square" rtlCol="0">
            <a:spAutoFit/>
          </a:bodyPr>
          <a:lstStyle/>
          <a:p>
            <a:pPr lvl="1" algn="ctr"/>
            <a:r>
              <a:rPr lang="es-ES" sz="3200" b="1" dirty="0" smtClean="0">
                <a:latin typeface="Times New Roman" panose="02020603050405020304" pitchFamily="18" charset="0"/>
                <a:cs typeface="Times New Roman" panose="02020603050405020304" pitchFamily="18" charset="0"/>
              </a:rPr>
              <a:t>Controles </a:t>
            </a:r>
            <a:r>
              <a:rPr lang="es-ES" sz="3200" b="1" dirty="0" smtClean="0">
                <a:latin typeface="Times New Roman" panose="02020603050405020304" pitchFamily="18" charset="0"/>
                <a:cs typeface="Times New Roman" panose="02020603050405020304" pitchFamily="18" charset="0"/>
              </a:rPr>
              <a:t>de prevención</a:t>
            </a:r>
            <a:endParaRPr lang="es-US" sz="3200" b="1" dirty="0">
              <a:latin typeface="Times New Roman" panose="02020603050405020304" pitchFamily="18" charset="0"/>
              <a:cs typeface="Times New Roman" panose="02020603050405020304" pitchFamily="18" charset="0"/>
            </a:endParaRPr>
          </a:p>
        </p:txBody>
      </p:sp>
      <p:sp>
        <p:nvSpPr>
          <p:cNvPr id="5" name="Rectangle 1"/>
          <p:cNvSpPr>
            <a:spLocks noChangeArrowheads="1"/>
          </p:cNvSpPr>
          <p:nvPr/>
        </p:nvSpPr>
        <p:spPr bwMode="auto">
          <a:xfrm>
            <a:off x="395536" y="724634"/>
            <a:ext cx="4835170"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lvl="0"/>
            <a:r>
              <a:rPr lang="es-ES" sz="2000" b="1" dirty="0" smtClean="0">
                <a:latin typeface="Times New Roman" pitchFamily="18" charset="0"/>
                <a:ea typeface="Calibri" pitchFamily="34" charset="0"/>
                <a:cs typeface="Times New Roman" pitchFamily="18" charset="0"/>
              </a:rPr>
              <a:t>Anexo 3  Sitio </a:t>
            </a:r>
            <a:r>
              <a:rPr lang="es-ES" sz="2000" b="1" dirty="0">
                <a:latin typeface="Times New Roman" pitchFamily="18" charset="0"/>
                <a:ea typeface="Calibri" pitchFamily="34" charset="0"/>
                <a:cs typeface="Times New Roman" pitchFamily="18" charset="0"/>
              </a:rPr>
              <a:t>alterno de respaldo de datos</a:t>
            </a:r>
            <a:endParaRPr lang="es-ES" sz="800" dirty="0">
              <a:latin typeface="Arial" pitchFamily="34" charset="0"/>
              <a:cs typeface="Arial" pitchFamily="34" charset="0"/>
            </a:endParaRPr>
          </a:p>
        </p:txBody>
      </p:sp>
      <p:graphicFrame>
        <p:nvGraphicFramePr>
          <p:cNvPr id="3" name="2 Tabla"/>
          <p:cNvGraphicFramePr>
            <a:graphicFrameLocks noGrp="1"/>
          </p:cNvGraphicFramePr>
          <p:nvPr>
            <p:extLst>
              <p:ext uri="{D42A27DB-BD31-4B8C-83A1-F6EECF244321}">
                <p14:modId xmlns:p14="http://schemas.microsoft.com/office/powerpoint/2010/main" val="3513098568"/>
              </p:ext>
            </p:extLst>
          </p:nvPr>
        </p:nvGraphicFramePr>
        <p:xfrm>
          <a:off x="539552" y="1628800"/>
          <a:ext cx="8064895" cy="3364992"/>
        </p:xfrm>
        <a:graphic>
          <a:graphicData uri="http://schemas.openxmlformats.org/drawingml/2006/table">
            <a:tbl>
              <a:tblPr firstRow="1" firstCol="1" bandRow="1">
                <a:tableStyleId>{8A107856-5554-42FB-B03E-39F5DBC370BA}</a:tableStyleId>
              </a:tblPr>
              <a:tblGrid>
                <a:gridCol w="1812790"/>
                <a:gridCol w="2303667"/>
                <a:gridCol w="895442"/>
                <a:gridCol w="175815"/>
                <a:gridCol w="175815"/>
                <a:gridCol w="601132"/>
                <a:gridCol w="2100234"/>
              </a:tblGrid>
              <a:tr h="0">
                <a:tc>
                  <a:txBody>
                    <a:bodyPr/>
                    <a:lstStyle/>
                    <a:p>
                      <a:pPr marL="0" marR="0">
                        <a:lnSpc>
                          <a:spcPct val="115000"/>
                        </a:lnSpc>
                        <a:spcBef>
                          <a:spcPts val="0"/>
                        </a:spcBef>
                        <a:spcAft>
                          <a:spcPts val="1000"/>
                        </a:spcAft>
                      </a:pPr>
                      <a:r>
                        <a:rPr lang="es-ES" sz="1600" dirty="0">
                          <a:effectLst/>
                          <a:latin typeface="Times New Roman" pitchFamily="18" charset="0"/>
                          <a:cs typeface="Times New Roman" pitchFamily="18" charset="0"/>
                        </a:rPr>
                        <a:t>Lugar</a:t>
                      </a:r>
                      <a:endParaRPr lang="es-US" sz="1600" dirty="0">
                        <a:effectLst/>
                        <a:latin typeface="Times New Roman" pitchFamily="18" charset="0"/>
                        <a:ea typeface="Calibri"/>
                        <a:cs typeface="Times New Roman" pitchFamily="18" charset="0"/>
                      </a:endParaRPr>
                    </a:p>
                  </a:txBody>
                  <a:tcPr marL="68580" marR="68580" marT="0" marB="0"/>
                </a:tc>
                <a:tc gridSpan="6">
                  <a:txBody>
                    <a:bodyPr/>
                    <a:lstStyle/>
                    <a:p>
                      <a:pPr marL="0" marR="0">
                        <a:lnSpc>
                          <a:spcPct val="115000"/>
                        </a:lnSpc>
                        <a:spcBef>
                          <a:spcPts val="0"/>
                        </a:spcBef>
                        <a:spcAft>
                          <a:spcPts val="1000"/>
                        </a:spcAft>
                      </a:pPr>
                      <a:r>
                        <a:rPr lang="es-ES" sz="1600">
                          <a:effectLst/>
                          <a:latin typeface="Times New Roman" pitchFamily="18" charset="0"/>
                          <a:cs typeface="Times New Roman" pitchFamily="18" charset="0"/>
                        </a:rPr>
                        <a:t> </a:t>
                      </a:r>
                      <a:endParaRPr lang="es-US" sz="1600">
                        <a:effectLst/>
                        <a:latin typeface="Times New Roman" pitchFamily="18" charset="0"/>
                        <a:ea typeface="Calibri"/>
                        <a:cs typeface="Times New Roman" pitchFamily="18" charset="0"/>
                      </a:endParaRPr>
                    </a:p>
                  </a:txBody>
                  <a:tcPr marL="68580" marR="68580" marT="0" marB="0"/>
                </a:tc>
                <a:tc hMerge="1">
                  <a:txBody>
                    <a:bodyPr/>
                    <a:lstStyle/>
                    <a:p>
                      <a:endParaRPr lang="es-US"/>
                    </a:p>
                  </a:txBody>
                  <a:tcPr/>
                </a:tc>
                <a:tc hMerge="1">
                  <a:txBody>
                    <a:bodyPr/>
                    <a:lstStyle/>
                    <a:p>
                      <a:endParaRPr lang="es-US"/>
                    </a:p>
                  </a:txBody>
                  <a:tcPr/>
                </a:tc>
                <a:tc hMerge="1">
                  <a:txBody>
                    <a:bodyPr/>
                    <a:lstStyle/>
                    <a:p>
                      <a:endParaRPr lang="es-US"/>
                    </a:p>
                  </a:txBody>
                  <a:tcPr/>
                </a:tc>
                <a:tc hMerge="1">
                  <a:txBody>
                    <a:bodyPr/>
                    <a:lstStyle/>
                    <a:p>
                      <a:endParaRPr lang="es-US"/>
                    </a:p>
                  </a:txBody>
                  <a:tcPr/>
                </a:tc>
                <a:tc hMerge="1">
                  <a:txBody>
                    <a:bodyPr/>
                    <a:lstStyle/>
                    <a:p>
                      <a:endParaRPr lang="es-US"/>
                    </a:p>
                  </a:txBody>
                  <a:tcPr/>
                </a:tc>
              </a:tr>
              <a:tr h="0">
                <a:tc>
                  <a:txBody>
                    <a:bodyPr/>
                    <a:lstStyle/>
                    <a:p>
                      <a:pPr marL="0" marR="0">
                        <a:lnSpc>
                          <a:spcPct val="115000"/>
                        </a:lnSpc>
                        <a:spcBef>
                          <a:spcPts val="0"/>
                        </a:spcBef>
                        <a:spcAft>
                          <a:spcPts val="1000"/>
                        </a:spcAft>
                      </a:pPr>
                      <a:r>
                        <a:rPr lang="es-ES" sz="1600">
                          <a:effectLst/>
                          <a:latin typeface="Times New Roman" pitchFamily="18" charset="0"/>
                          <a:cs typeface="Times New Roman" pitchFamily="18" charset="0"/>
                        </a:rPr>
                        <a:t>Ubicación</a:t>
                      </a:r>
                      <a:endParaRPr lang="es-US" sz="1600">
                        <a:effectLst/>
                        <a:latin typeface="Times New Roman" pitchFamily="18" charset="0"/>
                        <a:ea typeface="Calibri"/>
                        <a:cs typeface="Times New Roman" pitchFamily="18" charset="0"/>
                      </a:endParaRPr>
                    </a:p>
                  </a:txBody>
                  <a:tcPr marL="68580" marR="68580" marT="0" marB="0"/>
                </a:tc>
                <a:tc gridSpan="6">
                  <a:txBody>
                    <a:bodyPr/>
                    <a:lstStyle/>
                    <a:p>
                      <a:pPr marL="0" marR="0">
                        <a:lnSpc>
                          <a:spcPct val="115000"/>
                        </a:lnSpc>
                        <a:spcBef>
                          <a:spcPts val="0"/>
                        </a:spcBef>
                        <a:spcAft>
                          <a:spcPts val="1000"/>
                        </a:spcAft>
                      </a:pPr>
                      <a:r>
                        <a:rPr lang="es-ES" sz="1600">
                          <a:effectLst/>
                          <a:latin typeface="Times New Roman" pitchFamily="18" charset="0"/>
                          <a:cs typeface="Times New Roman" pitchFamily="18" charset="0"/>
                        </a:rPr>
                        <a:t> </a:t>
                      </a:r>
                      <a:endParaRPr lang="es-US" sz="1600">
                        <a:effectLst/>
                        <a:latin typeface="Times New Roman" pitchFamily="18" charset="0"/>
                        <a:ea typeface="Calibri"/>
                        <a:cs typeface="Times New Roman" pitchFamily="18" charset="0"/>
                      </a:endParaRPr>
                    </a:p>
                  </a:txBody>
                  <a:tcPr marL="68580" marR="68580" marT="0" marB="0"/>
                </a:tc>
                <a:tc hMerge="1">
                  <a:txBody>
                    <a:bodyPr/>
                    <a:lstStyle/>
                    <a:p>
                      <a:endParaRPr lang="es-US"/>
                    </a:p>
                  </a:txBody>
                  <a:tcPr/>
                </a:tc>
                <a:tc hMerge="1">
                  <a:txBody>
                    <a:bodyPr/>
                    <a:lstStyle/>
                    <a:p>
                      <a:endParaRPr lang="es-US"/>
                    </a:p>
                  </a:txBody>
                  <a:tcPr/>
                </a:tc>
                <a:tc hMerge="1">
                  <a:txBody>
                    <a:bodyPr/>
                    <a:lstStyle/>
                    <a:p>
                      <a:endParaRPr lang="es-US"/>
                    </a:p>
                  </a:txBody>
                  <a:tcPr/>
                </a:tc>
                <a:tc hMerge="1">
                  <a:txBody>
                    <a:bodyPr/>
                    <a:lstStyle/>
                    <a:p>
                      <a:endParaRPr lang="es-US"/>
                    </a:p>
                  </a:txBody>
                  <a:tcPr/>
                </a:tc>
                <a:tc hMerge="1">
                  <a:txBody>
                    <a:bodyPr/>
                    <a:lstStyle/>
                    <a:p>
                      <a:endParaRPr lang="es-US"/>
                    </a:p>
                  </a:txBody>
                  <a:tcPr/>
                </a:tc>
              </a:tr>
              <a:tr h="0">
                <a:tc>
                  <a:txBody>
                    <a:bodyPr/>
                    <a:lstStyle/>
                    <a:p>
                      <a:pPr marL="0" marR="0">
                        <a:lnSpc>
                          <a:spcPct val="115000"/>
                        </a:lnSpc>
                        <a:spcBef>
                          <a:spcPts val="0"/>
                        </a:spcBef>
                        <a:spcAft>
                          <a:spcPts val="1000"/>
                        </a:spcAft>
                      </a:pPr>
                      <a:r>
                        <a:rPr lang="es-ES" sz="1600">
                          <a:effectLst/>
                          <a:latin typeface="Times New Roman" pitchFamily="18" charset="0"/>
                          <a:cs typeface="Times New Roman" pitchFamily="18" charset="0"/>
                        </a:rPr>
                        <a:t>Dirección</a:t>
                      </a:r>
                      <a:endParaRPr lang="es-US" sz="1600">
                        <a:effectLst/>
                        <a:latin typeface="Times New Roman" pitchFamily="18" charset="0"/>
                        <a:ea typeface="Calibri"/>
                        <a:cs typeface="Times New Roman" pitchFamily="18" charset="0"/>
                      </a:endParaRPr>
                    </a:p>
                  </a:txBody>
                  <a:tcPr marL="68580" marR="68580" marT="0" marB="0"/>
                </a:tc>
                <a:tc gridSpan="6">
                  <a:txBody>
                    <a:bodyPr/>
                    <a:lstStyle/>
                    <a:p>
                      <a:pPr marL="0" marR="0">
                        <a:lnSpc>
                          <a:spcPct val="115000"/>
                        </a:lnSpc>
                        <a:spcBef>
                          <a:spcPts val="0"/>
                        </a:spcBef>
                        <a:spcAft>
                          <a:spcPts val="1000"/>
                        </a:spcAft>
                      </a:pPr>
                      <a:r>
                        <a:rPr lang="es-ES" sz="1600">
                          <a:effectLst/>
                          <a:latin typeface="Times New Roman" pitchFamily="18" charset="0"/>
                          <a:cs typeface="Times New Roman" pitchFamily="18" charset="0"/>
                        </a:rPr>
                        <a:t> </a:t>
                      </a:r>
                      <a:endParaRPr lang="es-US" sz="1600">
                        <a:effectLst/>
                        <a:latin typeface="Times New Roman" pitchFamily="18" charset="0"/>
                        <a:ea typeface="Calibri"/>
                        <a:cs typeface="Times New Roman" pitchFamily="18" charset="0"/>
                      </a:endParaRPr>
                    </a:p>
                  </a:txBody>
                  <a:tcPr marL="68580" marR="68580" marT="0" marB="0"/>
                </a:tc>
                <a:tc hMerge="1">
                  <a:txBody>
                    <a:bodyPr/>
                    <a:lstStyle/>
                    <a:p>
                      <a:endParaRPr lang="es-US"/>
                    </a:p>
                  </a:txBody>
                  <a:tcPr/>
                </a:tc>
                <a:tc hMerge="1">
                  <a:txBody>
                    <a:bodyPr/>
                    <a:lstStyle/>
                    <a:p>
                      <a:endParaRPr lang="es-US"/>
                    </a:p>
                  </a:txBody>
                  <a:tcPr/>
                </a:tc>
                <a:tc hMerge="1">
                  <a:txBody>
                    <a:bodyPr/>
                    <a:lstStyle/>
                    <a:p>
                      <a:endParaRPr lang="es-US"/>
                    </a:p>
                  </a:txBody>
                  <a:tcPr/>
                </a:tc>
                <a:tc hMerge="1">
                  <a:txBody>
                    <a:bodyPr/>
                    <a:lstStyle/>
                    <a:p>
                      <a:endParaRPr lang="es-US"/>
                    </a:p>
                  </a:txBody>
                  <a:tcPr/>
                </a:tc>
                <a:tc hMerge="1">
                  <a:txBody>
                    <a:bodyPr/>
                    <a:lstStyle/>
                    <a:p>
                      <a:endParaRPr lang="es-US"/>
                    </a:p>
                  </a:txBody>
                  <a:tcPr/>
                </a:tc>
              </a:tr>
              <a:tr h="0">
                <a:tc>
                  <a:txBody>
                    <a:bodyPr/>
                    <a:lstStyle/>
                    <a:p>
                      <a:pPr marL="0" marR="0">
                        <a:lnSpc>
                          <a:spcPct val="115000"/>
                        </a:lnSpc>
                        <a:spcBef>
                          <a:spcPts val="0"/>
                        </a:spcBef>
                        <a:spcAft>
                          <a:spcPts val="1000"/>
                        </a:spcAft>
                      </a:pPr>
                      <a:r>
                        <a:rPr lang="es-ES" sz="1600">
                          <a:effectLst/>
                          <a:latin typeface="Times New Roman" pitchFamily="18" charset="0"/>
                          <a:cs typeface="Times New Roman" pitchFamily="18" charset="0"/>
                        </a:rPr>
                        <a:t>Teléfonos</a:t>
                      </a:r>
                      <a:endParaRPr lang="es-US" sz="1600">
                        <a:effectLst/>
                        <a:latin typeface="Times New Roman" pitchFamily="18" charset="0"/>
                        <a:ea typeface="Calibri"/>
                        <a:cs typeface="Times New Roman" pitchFamily="18" charset="0"/>
                      </a:endParaRPr>
                    </a:p>
                  </a:txBody>
                  <a:tcPr marL="68580" marR="68580" marT="0" marB="0"/>
                </a:tc>
                <a:tc gridSpan="6">
                  <a:txBody>
                    <a:bodyPr/>
                    <a:lstStyle/>
                    <a:p>
                      <a:pPr marL="0" marR="0">
                        <a:lnSpc>
                          <a:spcPct val="115000"/>
                        </a:lnSpc>
                        <a:spcBef>
                          <a:spcPts val="0"/>
                        </a:spcBef>
                        <a:spcAft>
                          <a:spcPts val="1000"/>
                        </a:spcAft>
                      </a:pPr>
                      <a:r>
                        <a:rPr lang="es-ES" sz="1600">
                          <a:effectLst/>
                          <a:latin typeface="Times New Roman" pitchFamily="18" charset="0"/>
                          <a:cs typeface="Times New Roman" pitchFamily="18" charset="0"/>
                        </a:rPr>
                        <a:t> </a:t>
                      </a:r>
                      <a:endParaRPr lang="es-US" sz="1600">
                        <a:effectLst/>
                        <a:latin typeface="Times New Roman" pitchFamily="18" charset="0"/>
                        <a:ea typeface="Calibri"/>
                        <a:cs typeface="Times New Roman" pitchFamily="18" charset="0"/>
                      </a:endParaRPr>
                    </a:p>
                  </a:txBody>
                  <a:tcPr marL="68580" marR="68580" marT="0" marB="0"/>
                </a:tc>
                <a:tc hMerge="1">
                  <a:txBody>
                    <a:bodyPr/>
                    <a:lstStyle/>
                    <a:p>
                      <a:endParaRPr lang="es-US"/>
                    </a:p>
                  </a:txBody>
                  <a:tcPr/>
                </a:tc>
                <a:tc hMerge="1">
                  <a:txBody>
                    <a:bodyPr/>
                    <a:lstStyle/>
                    <a:p>
                      <a:endParaRPr lang="es-US"/>
                    </a:p>
                  </a:txBody>
                  <a:tcPr/>
                </a:tc>
                <a:tc hMerge="1">
                  <a:txBody>
                    <a:bodyPr/>
                    <a:lstStyle/>
                    <a:p>
                      <a:endParaRPr lang="es-US"/>
                    </a:p>
                  </a:txBody>
                  <a:tcPr/>
                </a:tc>
                <a:tc hMerge="1">
                  <a:txBody>
                    <a:bodyPr/>
                    <a:lstStyle/>
                    <a:p>
                      <a:endParaRPr lang="es-US"/>
                    </a:p>
                  </a:txBody>
                  <a:tcPr/>
                </a:tc>
                <a:tc hMerge="1">
                  <a:txBody>
                    <a:bodyPr/>
                    <a:lstStyle/>
                    <a:p>
                      <a:endParaRPr lang="es-US"/>
                    </a:p>
                  </a:txBody>
                  <a:tcPr/>
                </a:tc>
              </a:tr>
              <a:tr h="0">
                <a:tc gridSpan="3">
                  <a:txBody>
                    <a:bodyPr/>
                    <a:lstStyle/>
                    <a:p>
                      <a:pPr marL="0" marR="0">
                        <a:lnSpc>
                          <a:spcPct val="115000"/>
                        </a:lnSpc>
                        <a:spcBef>
                          <a:spcPts val="0"/>
                        </a:spcBef>
                        <a:spcAft>
                          <a:spcPts val="1000"/>
                        </a:spcAft>
                      </a:pPr>
                      <a:r>
                        <a:rPr lang="es-ES" sz="1600">
                          <a:effectLst/>
                          <a:latin typeface="Times New Roman" pitchFamily="18" charset="0"/>
                          <a:cs typeface="Times New Roman" pitchFamily="18" charset="0"/>
                        </a:rPr>
                        <a:t>Responsable de realizar los respaldos</a:t>
                      </a:r>
                      <a:endParaRPr lang="es-US" sz="1600">
                        <a:effectLst/>
                        <a:latin typeface="Times New Roman" pitchFamily="18" charset="0"/>
                        <a:ea typeface="Calibri"/>
                        <a:cs typeface="Times New Roman" pitchFamily="18" charset="0"/>
                      </a:endParaRPr>
                    </a:p>
                  </a:txBody>
                  <a:tcPr marL="68580" marR="68580" marT="0" marB="0"/>
                </a:tc>
                <a:tc hMerge="1">
                  <a:txBody>
                    <a:bodyPr/>
                    <a:lstStyle/>
                    <a:p>
                      <a:endParaRPr lang="es-US"/>
                    </a:p>
                  </a:txBody>
                  <a:tcPr/>
                </a:tc>
                <a:tc hMerge="1">
                  <a:txBody>
                    <a:bodyPr/>
                    <a:lstStyle/>
                    <a:p>
                      <a:endParaRPr lang="es-US"/>
                    </a:p>
                  </a:txBody>
                  <a:tcPr/>
                </a:tc>
                <a:tc gridSpan="4">
                  <a:txBody>
                    <a:bodyPr/>
                    <a:lstStyle/>
                    <a:p>
                      <a:pPr marL="0" marR="0">
                        <a:lnSpc>
                          <a:spcPct val="115000"/>
                        </a:lnSpc>
                        <a:spcBef>
                          <a:spcPts val="0"/>
                        </a:spcBef>
                        <a:spcAft>
                          <a:spcPts val="1000"/>
                        </a:spcAft>
                      </a:pPr>
                      <a:r>
                        <a:rPr lang="es-ES" sz="1600">
                          <a:effectLst/>
                          <a:latin typeface="Times New Roman" pitchFamily="18" charset="0"/>
                          <a:cs typeface="Times New Roman" pitchFamily="18" charset="0"/>
                        </a:rPr>
                        <a:t> </a:t>
                      </a:r>
                      <a:endParaRPr lang="es-US" sz="1600">
                        <a:effectLst/>
                        <a:latin typeface="Times New Roman" pitchFamily="18" charset="0"/>
                        <a:ea typeface="Calibri"/>
                        <a:cs typeface="Times New Roman" pitchFamily="18" charset="0"/>
                      </a:endParaRPr>
                    </a:p>
                  </a:txBody>
                  <a:tcPr marL="68580" marR="68580" marT="0" marB="0"/>
                </a:tc>
                <a:tc hMerge="1">
                  <a:txBody>
                    <a:bodyPr/>
                    <a:lstStyle/>
                    <a:p>
                      <a:endParaRPr lang="es-US"/>
                    </a:p>
                  </a:txBody>
                  <a:tcPr/>
                </a:tc>
                <a:tc hMerge="1">
                  <a:txBody>
                    <a:bodyPr/>
                    <a:lstStyle/>
                    <a:p>
                      <a:endParaRPr lang="es-US"/>
                    </a:p>
                  </a:txBody>
                  <a:tcPr/>
                </a:tc>
                <a:tc hMerge="1">
                  <a:txBody>
                    <a:bodyPr/>
                    <a:lstStyle/>
                    <a:p>
                      <a:endParaRPr lang="es-US"/>
                    </a:p>
                  </a:txBody>
                  <a:tcPr/>
                </a:tc>
              </a:tr>
              <a:tr h="0">
                <a:tc gridSpan="3">
                  <a:txBody>
                    <a:bodyPr/>
                    <a:lstStyle/>
                    <a:p>
                      <a:pPr marL="0" marR="0">
                        <a:lnSpc>
                          <a:spcPct val="115000"/>
                        </a:lnSpc>
                        <a:spcBef>
                          <a:spcPts val="0"/>
                        </a:spcBef>
                        <a:spcAft>
                          <a:spcPts val="1000"/>
                        </a:spcAft>
                      </a:pPr>
                      <a:r>
                        <a:rPr lang="es-ES" sz="1600">
                          <a:effectLst/>
                          <a:latin typeface="Times New Roman" pitchFamily="18" charset="0"/>
                          <a:cs typeface="Times New Roman" pitchFamily="18" charset="0"/>
                        </a:rPr>
                        <a:t>Responsable de almacenar los respaldos</a:t>
                      </a:r>
                      <a:endParaRPr lang="es-US" sz="1600">
                        <a:effectLst/>
                        <a:latin typeface="Times New Roman" pitchFamily="18" charset="0"/>
                        <a:ea typeface="Calibri"/>
                        <a:cs typeface="Times New Roman" pitchFamily="18" charset="0"/>
                      </a:endParaRPr>
                    </a:p>
                  </a:txBody>
                  <a:tcPr marL="68580" marR="68580" marT="0" marB="0"/>
                </a:tc>
                <a:tc hMerge="1">
                  <a:txBody>
                    <a:bodyPr/>
                    <a:lstStyle/>
                    <a:p>
                      <a:endParaRPr lang="es-US"/>
                    </a:p>
                  </a:txBody>
                  <a:tcPr/>
                </a:tc>
                <a:tc hMerge="1">
                  <a:txBody>
                    <a:bodyPr/>
                    <a:lstStyle/>
                    <a:p>
                      <a:endParaRPr lang="es-US"/>
                    </a:p>
                  </a:txBody>
                  <a:tcPr/>
                </a:tc>
                <a:tc gridSpan="4">
                  <a:txBody>
                    <a:bodyPr/>
                    <a:lstStyle/>
                    <a:p>
                      <a:pPr marL="0" marR="0">
                        <a:lnSpc>
                          <a:spcPct val="115000"/>
                        </a:lnSpc>
                        <a:spcBef>
                          <a:spcPts val="0"/>
                        </a:spcBef>
                        <a:spcAft>
                          <a:spcPts val="1000"/>
                        </a:spcAft>
                      </a:pPr>
                      <a:r>
                        <a:rPr lang="es-ES" sz="1600">
                          <a:effectLst/>
                          <a:latin typeface="Times New Roman" pitchFamily="18" charset="0"/>
                          <a:cs typeface="Times New Roman" pitchFamily="18" charset="0"/>
                        </a:rPr>
                        <a:t> </a:t>
                      </a:r>
                      <a:endParaRPr lang="es-US" sz="1600">
                        <a:effectLst/>
                        <a:latin typeface="Times New Roman" pitchFamily="18" charset="0"/>
                        <a:ea typeface="Calibri"/>
                        <a:cs typeface="Times New Roman" pitchFamily="18" charset="0"/>
                      </a:endParaRPr>
                    </a:p>
                  </a:txBody>
                  <a:tcPr marL="68580" marR="68580" marT="0" marB="0"/>
                </a:tc>
                <a:tc hMerge="1">
                  <a:txBody>
                    <a:bodyPr/>
                    <a:lstStyle/>
                    <a:p>
                      <a:endParaRPr lang="es-US"/>
                    </a:p>
                  </a:txBody>
                  <a:tcPr/>
                </a:tc>
                <a:tc hMerge="1">
                  <a:txBody>
                    <a:bodyPr/>
                    <a:lstStyle/>
                    <a:p>
                      <a:endParaRPr lang="es-US"/>
                    </a:p>
                  </a:txBody>
                  <a:tcPr/>
                </a:tc>
                <a:tc hMerge="1">
                  <a:txBody>
                    <a:bodyPr/>
                    <a:lstStyle/>
                    <a:p>
                      <a:endParaRPr lang="es-US"/>
                    </a:p>
                  </a:txBody>
                  <a:tcPr/>
                </a:tc>
              </a:tr>
              <a:tr h="0">
                <a:tc gridSpan="4">
                  <a:txBody>
                    <a:bodyPr/>
                    <a:lstStyle/>
                    <a:p>
                      <a:pPr marL="0" marR="0">
                        <a:lnSpc>
                          <a:spcPct val="115000"/>
                        </a:lnSpc>
                        <a:spcBef>
                          <a:spcPts val="0"/>
                        </a:spcBef>
                        <a:spcAft>
                          <a:spcPts val="1000"/>
                        </a:spcAft>
                      </a:pPr>
                      <a:r>
                        <a:rPr lang="es-ES" sz="1600" dirty="0">
                          <a:effectLst/>
                          <a:latin typeface="Times New Roman" pitchFamily="18" charset="0"/>
                          <a:cs typeface="Times New Roman" pitchFamily="18" charset="0"/>
                        </a:rPr>
                        <a:t>Frecuencia con la que se realizan los respaldos</a:t>
                      </a:r>
                      <a:endParaRPr lang="es-US" sz="1600" dirty="0">
                        <a:effectLst/>
                        <a:latin typeface="Times New Roman" pitchFamily="18" charset="0"/>
                        <a:ea typeface="Calibri"/>
                        <a:cs typeface="Times New Roman" pitchFamily="18" charset="0"/>
                      </a:endParaRPr>
                    </a:p>
                  </a:txBody>
                  <a:tcPr marL="68580" marR="68580" marT="0" marB="0"/>
                </a:tc>
                <a:tc hMerge="1">
                  <a:txBody>
                    <a:bodyPr/>
                    <a:lstStyle/>
                    <a:p>
                      <a:endParaRPr lang="es-US"/>
                    </a:p>
                  </a:txBody>
                  <a:tcPr/>
                </a:tc>
                <a:tc hMerge="1">
                  <a:txBody>
                    <a:bodyPr/>
                    <a:lstStyle/>
                    <a:p>
                      <a:endParaRPr lang="es-US"/>
                    </a:p>
                  </a:txBody>
                  <a:tcPr/>
                </a:tc>
                <a:tc hMerge="1">
                  <a:txBody>
                    <a:bodyPr/>
                    <a:lstStyle/>
                    <a:p>
                      <a:endParaRPr lang="es-US"/>
                    </a:p>
                  </a:txBody>
                  <a:tcPr/>
                </a:tc>
                <a:tc gridSpan="3">
                  <a:txBody>
                    <a:bodyPr/>
                    <a:lstStyle/>
                    <a:p>
                      <a:pPr marL="0" marR="0">
                        <a:lnSpc>
                          <a:spcPct val="115000"/>
                        </a:lnSpc>
                        <a:spcBef>
                          <a:spcPts val="0"/>
                        </a:spcBef>
                        <a:spcAft>
                          <a:spcPts val="1000"/>
                        </a:spcAft>
                      </a:pPr>
                      <a:r>
                        <a:rPr lang="es-ES" sz="1600">
                          <a:effectLst/>
                          <a:latin typeface="Times New Roman" pitchFamily="18" charset="0"/>
                          <a:cs typeface="Times New Roman" pitchFamily="18" charset="0"/>
                        </a:rPr>
                        <a:t> </a:t>
                      </a:r>
                      <a:endParaRPr lang="es-US" sz="1600">
                        <a:effectLst/>
                        <a:latin typeface="Times New Roman" pitchFamily="18" charset="0"/>
                        <a:ea typeface="Calibri"/>
                        <a:cs typeface="Times New Roman" pitchFamily="18" charset="0"/>
                      </a:endParaRPr>
                    </a:p>
                  </a:txBody>
                  <a:tcPr marL="68580" marR="68580" marT="0" marB="0"/>
                </a:tc>
                <a:tc hMerge="1">
                  <a:txBody>
                    <a:bodyPr/>
                    <a:lstStyle/>
                    <a:p>
                      <a:endParaRPr lang="es-US"/>
                    </a:p>
                  </a:txBody>
                  <a:tcPr/>
                </a:tc>
                <a:tc hMerge="1">
                  <a:txBody>
                    <a:bodyPr/>
                    <a:lstStyle/>
                    <a:p>
                      <a:endParaRPr lang="es-US"/>
                    </a:p>
                  </a:txBody>
                  <a:tcPr/>
                </a:tc>
              </a:tr>
              <a:tr h="0">
                <a:tc>
                  <a:txBody>
                    <a:bodyPr/>
                    <a:lstStyle/>
                    <a:p>
                      <a:pPr marL="0" marR="0" algn="ctr">
                        <a:lnSpc>
                          <a:spcPct val="115000"/>
                        </a:lnSpc>
                        <a:spcBef>
                          <a:spcPts val="0"/>
                        </a:spcBef>
                        <a:spcAft>
                          <a:spcPts val="1000"/>
                        </a:spcAft>
                      </a:pPr>
                      <a:r>
                        <a:rPr lang="es-ES" sz="1600" dirty="0">
                          <a:effectLst/>
                          <a:latin typeface="Times New Roman" pitchFamily="18" charset="0"/>
                          <a:cs typeface="Times New Roman" pitchFamily="18" charset="0"/>
                        </a:rPr>
                        <a:t>Contacto</a:t>
                      </a:r>
                      <a:endParaRPr lang="es-US" sz="1600" dirty="0">
                        <a:effectLst/>
                        <a:latin typeface="Times New Roman" pitchFamily="18" charset="0"/>
                        <a:ea typeface="Calibri"/>
                        <a:cs typeface="Times New Roman" pitchFamily="18" charset="0"/>
                      </a:endParaRPr>
                    </a:p>
                  </a:txBody>
                  <a:tcPr marL="68580" marR="68580" marT="0" marB="0"/>
                </a:tc>
                <a:tc>
                  <a:txBody>
                    <a:bodyPr/>
                    <a:lstStyle/>
                    <a:p>
                      <a:pPr marL="0" marR="0" algn="ctr" defTabSz="914400" rtl="0" eaLnBrk="1" latinLnBrk="0" hangingPunct="1">
                        <a:lnSpc>
                          <a:spcPct val="115000"/>
                        </a:lnSpc>
                        <a:spcBef>
                          <a:spcPts val="0"/>
                        </a:spcBef>
                        <a:spcAft>
                          <a:spcPts val="1000"/>
                        </a:spcAft>
                      </a:pPr>
                      <a:r>
                        <a:rPr lang="es-ES" sz="1600" b="1" kern="1200" dirty="0">
                          <a:solidFill>
                            <a:schemeClr val="dk1"/>
                          </a:solidFill>
                          <a:effectLst/>
                          <a:latin typeface="Times New Roman" pitchFamily="18" charset="0"/>
                          <a:ea typeface="+mn-ea"/>
                          <a:cs typeface="Times New Roman" pitchFamily="18" charset="0"/>
                        </a:rPr>
                        <a:t>E-mail</a:t>
                      </a:r>
                      <a:endParaRPr lang="es-US" sz="1600" b="1" kern="1200" dirty="0">
                        <a:solidFill>
                          <a:schemeClr val="dk1"/>
                        </a:solidFill>
                        <a:effectLst/>
                        <a:latin typeface="Times New Roman" pitchFamily="18" charset="0"/>
                        <a:ea typeface="+mn-ea"/>
                        <a:cs typeface="Times New Roman" pitchFamily="18" charset="0"/>
                      </a:endParaRPr>
                    </a:p>
                  </a:txBody>
                  <a:tcPr marL="68580" marR="68580" marT="0" marB="0"/>
                </a:tc>
                <a:tc gridSpan="4">
                  <a:txBody>
                    <a:bodyPr/>
                    <a:lstStyle/>
                    <a:p>
                      <a:pPr marL="0" marR="0" algn="ctr" defTabSz="914400" rtl="0" eaLnBrk="1" latinLnBrk="0" hangingPunct="1">
                        <a:lnSpc>
                          <a:spcPct val="115000"/>
                        </a:lnSpc>
                        <a:spcBef>
                          <a:spcPts val="0"/>
                        </a:spcBef>
                        <a:spcAft>
                          <a:spcPts val="1000"/>
                        </a:spcAft>
                      </a:pPr>
                      <a:r>
                        <a:rPr lang="es-ES" sz="1600" b="1" kern="1200" dirty="0">
                          <a:solidFill>
                            <a:schemeClr val="dk1"/>
                          </a:solidFill>
                          <a:effectLst/>
                          <a:latin typeface="Times New Roman" pitchFamily="18" charset="0"/>
                          <a:ea typeface="+mn-ea"/>
                          <a:cs typeface="Times New Roman" pitchFamily="18" charset="0"/>
                        </a:rPr>
                        <a:t>Teléf. convencional</a:t>
                      </a:r>
                      <a:endParaRPr lang="es-US" sz="1600" b="1" kern="1200" dirty="0">
                        <a:solidFill>
                          <a:schemeClr val="dk1"/>
                        </a:solidFill>
                        <a:effectLst/>
                        <a:latin typeface="Times New Roman" pitchFamily="18" charset="0"/>
                        <a:ea typeface="+mn-ea"/>
                        <a:cs typeface="Times New Roman" pitchFamily="18" charset="0"/>
                      </a:endParaRPr>
                    </a:p>
                  </a:txBody>
                  <a:tcPr marL="68580" marR="68580" marT="0" marB="0"/>
                </a:tc>
                <a:tc hMerge="1">
                  <a:txBody>
                    <a:bodyPr/>
                    <a:lstStyle/>
                    <a:p>
                      <a:pPr marL="0" marR="0" algn="ctr">
                        <a:lnSpc>
                          <a:spcPct val="115000"/>
                        </a:lnSpc>
                        <a:spcBef>
                          <a:spcPts val="0"/>
                        </a:spcBef>
                        <a:spcAft>
                          <a:spcPts val="1000"/>
                        </a:spcAft>
                      </a:pPr>
                      <a:endParaRPr lang="es-US" sz="1100">
                        <a:effectLst/>
                        <a:latin typeface="Calibri"/>
                        <a:ea typeface="Calibri"/>
                        <a:cs typeface="Times New Roman"/>
                      </a:endParaRPr>
                    </a:p>
                  </a:txBody>
                  <a:tcPr marL="68580" marR="68580" marT="0" marB="0"/>
                </a:tc>
                <a:tc hMerge="1">
                  <a:txBody>
                    <a:bodyPr/>
                    <a:lstStyle/>
                    <a:p>
                      <a:endParaRPr lang="es-US"/>
                    </a:p>
                  </a:txBody>
                  <a:tcPr/>
                </a:tc>
                <a:tc hMerge="1">
                  <a:txBody>
                    <a:bodyPr/>
                    <a:lstStyle/>
                    <a:p>
                      <a:endParaRPr lang="es-US"/>
                    </a:p>
                  </a:txBody>
                  <a:tcPr/>
                </a:tc>
                <a:tc>
                  <a:txBody>
                    <a:bodyPr/>
                    <a:lstStyle/>
                    <a:p>
                      <a:pPr marL="0" marR="0" algn="ctr" defTabSz="914400" rtl="0" eaLnBrk="1" latinLnBrk="0" hangingPunct="1">
                        <a:lnSpc>
                          <a:spcPct val="115000"/>
                        </a:lnSpc>
                        <a:spcBef>
                          <a:spcPts val="0"/>
                        </a:spcBef>
                        <a:spcAft>
                          <a:spcPts val="1000"/>
                        </a:spcAft>
                      </a:pPr>
                      <a:r>
                        <a:rPr lang="es-ES" sz="1600" b="1" kern="1200" dirty="0">
                          <a:solidFill>
                            <a:schemeClr val="dk1"/>
                          </a:solidFill>
                          <a:effectLst/>
                          <a:latin typeface="Times New Roman" pitchFamily="18" charset="0"/>
                          <a:ea typeface="+mn-ea"/>
                          <a:cs typeface="Times New Roman" pitchFamily="18" charset="0"/>
                        </a:rPr>
                        <a:t>Teléf. celular</a:t>
                      </a:r>
                      <a:endParaRPr lang="es-US" sz="1600" b="1" kern="1200" dirty="0">
                        <a:solidFill>
                          <a:schemeClr val="dk1"/>
                        </a:solidFill>
                        <a:effectLst/>
                        <a:latin typeface="Times New Roman" pitchFamily="18" charset="0"/>
                        <a:ea typeface="+mn-ea"/>
                        <a:cs typeface="Times New Roman" pitchFamily="18" charset="0"/>
                      </a:endParaRPr>
                    </a:p>
                  </a:txBody>
                  <a:tcPr marL="68580" marR="68580" marT="0" marB="0"/>
                </a:tc>
              </a:tr>
              <a:tr h="0">
                <a:tc>
                  <a:txBody>
                    <a:bodyPr/>
                    <a:lstStyle/>
                    <a:p>
                      <a:pPr marL="0" marR="0">
                        <a:lnSpc>
                          <a:spcPct val="115000"/>
                        </a:lnSpc>
                        <a:spcBef>
                          <a:spcPts val="0"/>
                        </a:spcBef>
                        <a:spcAft>
                          <a:spcPts val="1000"/>
                        </a:spcAft>
                      </a:pPr>
                      <a:r>
                        <a:rPr lang="es-ES" sz="1600">
                          <a:effectLst/>
                          <a:latin typeface="Times New Roman" pitchFamily="18" charset="0"/>
                          <a:cs typeface="Times New Roman" pitchFamily="18" charset="0"/>
                        </a:rPr>
                        <a:t> </a:t>
                      </a:r>
                      <a:endParaRPr lang="es-US" sz="1600">
                        <a:effectLst/>
                        <a:latin typeface="Times New Roman" pitchFamily="18" charset="0"/>
                        <a:ea typeface="Calibri"/>
                        <a:cs typeface="Times New Roman" pitchFamily="18" charset="0"/>
                      </a:endParaRPr>
                    </a:p>
                  </a:txBody>
                  <a:tcPr marL="68580" marR="68580" marT="0" marB="0"/>
                </a:tc>
                <a:tc>
                  <a:txBody>
                    <a:bodyPr/>
                    <a:lstStyle/>
                    <a:p>
                      <a:pPr marL="0" marR="0">
                        <a:lnSpc>
                          <a:spcPct val="115000"/>
                        </a:lnSpc>
                        <a:spcBef>
                          <a:spcPts val="0"/>
                        </a:spcBef>
                        <a:spcAft>
                          <a:spcPts val="1000"/>
                        </a:spcAft>
                      </a:pPr>
                      <a:r>
                        <a:rPr lang="es-ES" sz="1600">
                          <a:effectLst/>
                          <a:latin typeface="Times New Roman" pitchFamily="18" charset="0"/>
                          <a:cs typeface="Times New Roman" pitchFamily="18" charset="0"/>
                        </a:rPr>
                        <a:t> </a:t>
                      </a:r>
                      <a:endParaRPr lang="es-US" sz="1600">
                        <a:effectLst/>
                        <a:latin typeface="Times New Roman" pitchFamily="18" charset="0"/>
                        <a:ea typeface="Calibri"/>
                        <a:cs typeface="Times New Roman" pitchFamily="18" charset="0"/>
                      </a:endParaRPr>
                    </a:p>
                  </a:txBody>
                  <a:tcPr marL="68580" marR="68580" marT="0" marB="0"/>
                </a:tc>
                <a:tc gridSpan="4">
                  <a:txBody>
                    <a:bodyPr/>
                    <a:lstStyle/>
                    <a:p>
                      <a:pPr marL="0" marR="0">
                        <a:lnSpc>
                          <a:spcPct val="115000"/>
                        </a:lnSpc>
                        <a:spcBef>
                          <a:spcPts val="0"/>
                        </a:spcBef>
                        <a:spcAft>
                          <a:spcPts val="1000"/>
                        </a:spcAft>
                      </a:pPr>
                      <a:r>
                        <a:rPr lang="es-ES" sz="1600">
                          <a:effectLst/>
                          <a:latin typeface="Times New Roman" pitchFamily="18" charset="0"/>
                          <a:cs typeface="Times New Roman" pitchFamily="18" charset="0"/>
                        </a:rPr>
                        <a:t> </a:t>
                      </a:r>
                      <a:endParaRPr lang="es-US" sz="1600">
                        <a:effectLst/>
                        <a:latin typeface="Times New Roman" pitchFamily="18" charset="0"/>
                        <a:ea typeface="Calibri"/>
                        <a:cs typeface="Times New Roman" pitchFamily="18" charset="0"/>
                      </a:endParaRPr>
                    </a:p>
                  </a:txBody>
                  <a:tcPr marL="68580" marR="68580" marT="0" marB="0"/>
                </a:tc>
                <a:tc hMerge="1">
                  <a:txBody>
                    <a:bodyPr/>
                    <a:lstStyle/>
                    <a:p>
                      <a:pPr marL="0" marR="0">
                        <a:lnSpc>
                          <a:spcPct val="115000"/>
                        </a:lnSpc>
                        <a:spcBef>
                          <a:spcPts val="0"/>
                        </a:spcBef>
                        <a:spcAft>
                          <a:spcPts val="1000"/>
                        </a:spcAft>
                      </a:pPr>
                      <a:endParaRPr lang="es-US" sz="1100">
                        <a:effectLst/>
                        <a:latin typeface="Calibri"/>
                        <a:ea typeface="Calibri"/>
                        <a:cs typeface="Times New Roman"/>
                      </a:endParaRPr>
                    </a:p>
                  </a:txBody>
                  <a:tcPr marL="68580" marR="68580" marT="0" marB="0"/>
                </a:tc>
                <a:tc hMerge="1">
                  <a:txBody>
                    <a:bodyPr/>
                    <a:lstStyle/>
                    <a:p>
                      <a:endParaRPr lang="es-US"/>
                    </a:p>
                  </a:txBody>
                  <a:tcPr/>
                </a:tc>
                <a:tc hMerge="1">
                  <a:txBody>
                    <a:bodyPr/>
                    <a:lstStyle/>
                    <a:p>
                      <a:endParaRPr lang="es-US"/>
                    </a:p>
                  </a:txBody>
                  <a:tcPr/>
                </a:tc>
                <a:tc>
                  <a:txBody>
                    <a:bodyPr/>
                    <a:lstStyle/>
                    <a:p>
                      <a:pPr marL="0" marR="0">
                        <a:lnSpc>
                          <a:spcPct val="115000"/>
                        </a:lnSpc>
                        <a:spcBef>
                          <a:spcPts val="0"/>
                        </a:spcBef>
                        <a:spcAft>
                          <a:spcPts val="1000"/>
                        </a:spcAft>
                      </a:pPr>
                      <a:r>
                        <a:rPr lang="es-ES" sz="1600">
                          <a:effectLst/>
                          <a:latin typeface="Times New Roman" pitchFamily="18" charset="0"/>
                          <a:cs typeface="Times New Roman" pitchFamily="18" charset="0"/>
                        </a:rPr>
                        <a:t> </a:t>
                      </a:r>
                      <a:endParaRPr lang="es-US" sz="1600">
                        <a:effectLst/>
                        <a:latin typeface="Times New Roman" pitchFamily="18" charset="0"/>
                        <a:ea typeface="Calibri"/>
                        <a:cs typeface="Times New Roman" pitchFamily="18" charset="0"/>
                      </a:endParaRPr>
                    </a:p>
                  </a:txBody>
                  <a:tcPr marL="68580" marR="68580" marT="0" marB="0"/>
                </a:tc>
              </a:tr>
              <a:tr h="0">
                <a:tc>
                  <a:txBody>
                    <a:bodyPr/>
                    <a:lstStyle/>
                    <a:p>
                      <a:pPr marL="0" marR="0">
                        <a:lnSpc>
                          <a:spcPct val="115000"/>
                        </a:lnSpc>
                        <a:spcBef>
                          <a:spcPts val="0"/>
                        </a:spcBef>
                        <a:spcAft>
                          <a:spcPts val="1000"/>
                        </a:spcAft>
                      </a:pPr>
                      <a:r>
                        <a:rPr lang="es-ES" sz="1600">
                          <a:effectLst/>
                          <a:latin typeface="Times New Roman" pitchFamily="18" charset="0"/>
                          <a:cs typeface="Times New Roman" pitchFamily="18" charset="0"/>
                        </a:rPr>
                        <a:t> </a:t>
                      </a:r>
                      <a:endParaRPr lang="es-US" sz="1600">
                        <a:effectLst/>
                        <a:latin typeface="Times New Roman" pitchFamily="18" charset="0"/>
                        <a:ea typeface="Calibri"/>
                        <a:cs typeface="Times New Roman" pitchFamily="18" charset="0"/>
                      </a:endParaRPr>
                    </a:p>
                  </a:txBody>
                  <a:tcPr marL="68580" marR="68580" marT="0" marB="0"/>
                </a:tc>
                <a:tc>
                  <a:txBody>
                    <a:bodyPr/>
                    <a:lstStyle/>
                    <a:p>
                      <a:pPr marL="0" marR="0">
                        <a:lnSpc>
                          <a:spcPct val="115000"/>
                        </a:lnSpc>
                        <a:spcBef>
                          <a:spcPts val="0"/>
                        </a:spcBef>
                        <a:spcAft>
                          <a:spcPts val="1000"/>
                        </a:spcAft>
                      </a:pPr>
                      <a:r>
                        <a:rPr lang="es-ES" sz="1600">
                          <a:effectLst/>
                          <a:latin typeface="Times New Roman" pitchFamily="18" charset="0"/>
                          <a:cs typeface="Times New Roman" pitchFamily="18" charset="0"/>
                        </a:rPr>
                        <a:t> </a:t>
                      </a:r>
                      <a:endParaRPr lang="es-US" sz="1600">
                        <a:effectLst/>
                        <a:latin typeface="Times New Roman" pitchFamily="18" charset="0"/>
                        <a:ea typeface="Calibri"/>
                        <a:cs typeface="Times New Roman" pitchFamily="18" charset="0"/>
                      </a:endParaRPr>
                    </a:p>
                  </a:txBody>
                  <a:tcPr marL="68580" marR="68580" marT="0" marB="0"/>
                </a:tc>
                <a:tc gridSpan="4">
                  <a:txBody>
                    <a:bodyPr/>
                    <a:lstStyle/>
                    <a:p>
                      <a:pPr marL="0" marR="0">
                        <a:lnSpc>
                          <a:spcPct val="115000"/>
                        </a:lnSpc>
                        <a:spcBef>
                          <a:spcPts val="0"/>
                        </a:spcBef>
                        <a:spcAft>
                          <a:spcPts val="1000"/>
                        </a:spcAft>
                      </a:pPr>
                      <a:r>
                        <a:rPr lang="es-ES" sz="1600">
                          <a:effectLst/>
                          <a:latin typeface="Times New Roman" pitchFamily="18" charset="0"/>
                          <a:cs typeface="Times New Roman" pitchFamily="18" charset="0"/>
                        </a:rPr>
                        <a:t> </a:t>
                      </a:r>
                      <a:endParaRPr lang="es-US" sz="1600">
                        <a:effectLst/>
                        <a:latin typeface="Times New Roman" pitchFamily="18" charset="0"/>
                        <a:ea typeface="Calibri"/>
                        <a:cs typeface="Times New Roman" pitchFamily="18" charset="0"/>
                      </a:endParaRPr>
                    </a:p>
                  </a:txBody>
                  <a:tcPr marL="68580" marR="68580" marT="0" marB="0"/>
                </a:tc>
                <a:tc hMerge="1">
                  <a:txBody>
                    <a:bodyPr/>
                    <a:lstStyle/>
                    <a:p>
                      <a:pPr marL="0" marR="0">
                        <a:lnSpc>
                          <a:spcPct val="115000"/>
                        </a:lnSpc>
                        <a:spcBef>
                          <a:spcPts val="0"/>
                        </a:spcBef>
                        <a:spcAft>
                          <a:spcPts val="1000"/>
                        </a:spcAft>
                      </a:pPr>
                      <a:endParaRPr lang="es-US" sz="1100">
                        <a:effectLst/>
                        <a:latin typeface="Calibri"/>
                        <a:ea typeface="Calibri"/>
                        <a:cs typeface="Times New Roman"/>
                      </a:endParaRPr>
                    </a:p>
                  </a:txBody>
                  <a:tcPr marL="68580" marR="68580" marT="0" marB="0"/>
                </a:tc>
                <a:tc hMerge="1">
                  <a:txBody>
                    <a:bodyPr/>
                    <a:lstStyle/>
                    <a:p>
                      <a:endParaRPr lang="es-US"/>
                    </a:p>
                  </a:txBody>
                  <a:tcPr/>
                </a:tc>
                <a:tc hMerge="1">
                  <a:txBody>
                    <a:bodyPr/>
                    <a:lstStyle/>
                    <a:p>
                      <a:endParaRPr lang="es-US"/>
                    </a:p>
                  </a:txBody>
                  <a:tcPr/>
                </a:tc>
                <a:tc>
                  <a:txBody>
                    <a:bodyPr/>
                    <a:lstStyle/>
                    <a:p>
                      <a:pPr marL="0" marR="0">
                        <a:lnSpc>
                          <a:spcPct val="115000"/>
                        </a:lnSpc>
                        <a:spcBef>
                          <a:spcPts val="0"/>
                        </a:spcBef>
                        <a:spcAft>
                          <a:spcPts val="1000"/>
                        </a:spcAft>
                      </a:pPr>
                      <a:r>
                        <a:rPr lang="es-ES" sz="1600">
                          <a:effectLst/>
                          <a:latin typeface="Times New Roman" pitchFamily="18" charset="0"/>
                          <a:cs typeface="Times New Roman" pitchFamily="18" charset="0"/>
                        </a:rPr>
                        <a:t> </a:t>
                      </a:r>
                      <a:endParaRPr lang="es-US" sz="1600">
                        <a:effectLst/>
                        <a:latin typeface="Times New Roman" pitchFamily="18" charset="0"/>
                        <a:ea typeface="Calibri"/>
                        <a:cs typeface="Times New Roman" pitchFamily="18" charset="0"/>
                      </a:endParaRPr>
                    </a:p>
                  </a:txBody>
                  <a:tcPr marL="68580" marR="68580" marT="0" marB="0"/>
                </a:tc>
              </a:tr>
              <a:tr h="0">
                <a:tc>
                  <a:txBody>
                    <a:bodyPr/>
                    <a:lstStyle/>
                    <a:p>
                      <a:pPr marL="0" marR="0">
                        <a:lnSpc>
                          <a:spcPct val="115000"/>
                        </a:lnSpc>
                        <a:spcBef>
                          <a:spcPts val="0"/>
                        </a:spcBef>
                        <a:spcAft>
                          <a:spcPts val="1000"/>
                        </a:spcAft>
                      </a:pPr>
                      <a:r>
                        <a:rPr lang="es-ES" sz="1600">
                          <a:effectLst/>
                          <a:latin typeface="Times New Roman" pitchFamily="18" charset="0"/>
                          <a:cs typeface="Times New Roman" pitchFamily="18" charset="0"/>
                        </a:rPr>
                        <a:t> </a:t>
                      </a:r>
                      <a:endParaRPr lang="es-US" sz="1600">
                        <a:effectLst/>
                        <a:latin typeface="Times New Roman" pitchFamily="18" charset="0"/>
                        <a:ea typeface="Calibri"/>
                        <a:cs typeface="Times New Roman" pitchFamily="18" charset="0"/>
                      </a:endParaRPr>
                    </a:p>
                  </a:txBody>
                  <a:tcPr marL="68580" marR="68580" marT="0" marB="0"/>
                </a:tc>
                <a:tc>
                  <a:txBody>
                    <a:bodyPr/>
                    <a:lstStyle/>
                    <a:p>
                      <a:pPr marL="0" marR="0">
                        <a:lnSpc>
                          <a:spcPct val="115000"/>
                        </a:lnSpc>
                        <a:spcBef>
                          <a:spcPts val="0"/>
                        </a:spcBef>
                        <a:spcAft>
                          <a:spcPts val="1000"/>
                        </a:spcAft>
                      </a:pPr>
                      <a:r>
                        <a:rPr lang="es-ES" sz="1600">
                          <a:effectLst/>
                          <a:latin typeface="Times New Roman" pitchFamily="18" charset="0"/>
                          <a:cs typeface="Times New Roman" pitchFamily="18" charset="0"/>
                        </a:rPr>
                        <a:t> </a:t>
                      </a:r>
                      <a:endParaRPr lang="es-US" sz="1600">
                        <a:effectLst/>
                        <a:latin typeface="Times New Roman" pitchFamily="18" charset="0"/>
                        <a:ea typeface="Calibri"/>
                        <a:cs typeface="Times New Roman" pitchFamily="18" charset="0"/>
                      </a:endParaRPr>
                    </a:p>
                  </a:txBody>
                  <a:tcPr marL="68580" marR="68580" marT="0" marB="0"/>
                </a:tc>
                <a:tc gridSpan="4">
                  <a:txBody>
                    <a:bodyPr/>
                    <a:lstStyle/>
                    <a:p>
                      <a:pPr marL="0" marR="0">
                        <a:lnSpc>
                          <a:spcPct val="115000"/>
                        </a:lnSpc>
                        <a:spcBef>
                          <a:spcPts val="0"/>
                        </a:spcBef>
                        <a:spcAft>
                          <a:spcPts val="1000"/>
                        </a:spcAft>
                      </a:pPr>
                      <a:r>
                        <a:rPr lang="es-ES" sz="1600">
                          <a:effectLst/>
                          <a:latin typeface="Times New Roman" pitchFamily="18" charset="0"/>
                          <a:cs typeface="Times New Roman" pitchFamily="18" charset="0"/>
                        </a:rPr>
                        <a:t> </a:t>
                      </a:r>
                      <a:endParaRPr lang="es-US" sz="1600">
                        <a:effectLst/>
                        <a:latin typeface="Times New Roman" pitchFamily="18" charset="0"/>
                        <a:ea typeface="Calibri"/>
                        <a:cs typeface="Times New Roman" pitchFamily="18" charset="0"/>
                      </a:endParaRPr>
                    </a:p>
                  </a:txBody>
                  <a:tcPr marL="68580" marR="68580" marT="0" marB="0"/>
                </a:tc>
                <a:tc hMerge="1">
                  <a:txBody>
                    <a:bodyPr/>
                    <a:lstStyle/>
                    <a:p>
                      <a:pPr marL="0" marR="0">
                        <a:lnSpc>
                          <a:spcPct val="115000"/>
                        </a:lnSpc>
                        <a:spcBef>
                          <a:spcPts val="0"/>
                        </a:spcBef>
                        <a:spcAft>
                          <a:spcPts val="1000"/>
                        </a:spcAft>
                      </a:pPr>
                      <a:endParaRPr lang="es-US" sz="1100">
                        <a:effectLst/>
                        <a:latin typeface="Calibri"/>
                        <a:ea typeface="Calibri"/>
                        <a:cs typeface="Times New Roman"/>
                      </a:endParaRPr>
                    </a:p>
                  </a:txBody>
                  <a:tcPr marL="68580" marR="68580" marT="0" marB="0"/>
                </a:tc>
                <a:tc hMerge="1">
                  <a:txBody>
                    <a:bodyPr/>
                    <a:lstStyle/>
                    <a:p>
                      <a:endParaRPr lang="es-US"/>
                    </a:p>
                  </a:txBody>
                  <a:tcPr/>
                </a:tc>
                <a:tc hMerge="1">
                  <a:txBody>
                    <a:bodyPr/>
                    <a:lstStyle/>
                    <a:p>
                      <a:endParaRPr lang="es-US"/>
                    </a:p>
                  </a:txBody>
                  <a:tcPr/>
                </a:tc>
                <a:tc>
                  <a:txBody>
                    <a:bodyPr/>
                    <a:lstStyle/>
                    <a:p>
                      <a:pPr marL="0" marR="0">
                        <a:lnSpc>
                          <a:spcPct val="115000"/>
                        </a:lnSpc>
                        <a:spcBef>
                          <a:spcPts val="0"/>
                        </a:spcBef>
                        <a:spcAft>
                          <a:spcPts val="1000"/>
                        </a:spcAft>
                      </a:pPr>
                      <a:r>
                        <a:rPr lang="es-ES" sz="1600">
                          <a:effectLst/>
                          <a:latin typeface="Times New Roman" pitchFamily="18" charset="0"/>
                          <a:cs typeface="Times New Roman" pitchFamily="18" charset="0"/>
                        </a:rPr>
                        <a:t> </a:t>
                      </a:r>
                      <a:endParaRPr lang="es-US" sz="1600">
                        <a:effectLst/>
                        <a:latin typeface="Times New Roman" pitchFamily="18" charset="0"/>
                        <a:ea typeface="Calibri"/>
                        <a:cs typeface="Times New Roman" pitchFamily="18" charset="0"/>
                      </a:endParaRPr>
                    </a:p>
                  </a:txBody>
                  <a:tcPr marL="68580" marR="68580" marT="0" marB="0"/>
                </a:tc>
              </a:tr>
              <a:tr h="0">
                <a:tc gridSpan="5">
                  <a:txBody>
                    <a:bodyPr/>
                    <a:lstStyle/>
                    <a:p>
                      <a:pPr marL="0" marR="0">
                        <a:lnSpc>
                          <a:spcPct val="115000"/>
                        </a:lnSpc>
                        <a:spcBef>
                          <a:spcPts val="0"/>
                        </a:spcBef>
                        <a:spcAft>
                          <a:spcPts val="1000"/>
                        </a:spcAft>
                      </a:pPr>
                      <a:r>
                        <a:rPr lang="es-ES" sz="1600" dirty="0">
                          <a:effectLst/>
                          <a:latin typeface="Times New Roman" pitchFamily="18" charset="0"/>
                          <a:cs typeface="Times New Roman" pitchFamily="18" charset="0"/>
                        </a:rPr>
                        <a:t>Responsable:</a:t>
                      </a:r>
                      <a:endParaRPr lang="es-US" sz="1600" dirty="0">
                        <a:effectLst/>
                        <a:latin typeface="Times New Roman" pitchFamily="18" charset="0"/>
                        <a:ea typeface="Calibri"/>
                        <a:cs typeface="Times New Roman" pitchFamily="18" charset="0"/>
                      </a:endParaRPr>
                    </a:p>
                  </a:txBody>
                  <a:tcPr marL="68580" marR="68580" marT="0" marB="0"/>
                </a:tc>
                <a:tc hMerge="1">
                  <a:txBody>
                    <a:bodyPr/>
                    <a:lstStyle/>
                    <a:p>
                      <a:endParaRPr lang="es-US"/>
                    </a:p>
                  </a:txBody>
                  <a:tcPr/>
                </a:tc>
                <a:tc hMerge="1">
                  <a:txBody>
                    <a:bodyPr/>
                    <a:lstStyle/>
                    <a:p>
                      <a:endParaRPr lang="es-US"/>
                    </a:p>
                  </a:txBody>
                  <a:tcPr/>
                </a:tc>
                <a:tc hMerge="1">
                  <a:txBody>
                    <a:bodyPr/>
                    <a:lstStyle/>
                    <a:p>
                      <a:endParaRPr lang="es-US"/>
                    </a:p>
                  </a:txBody>
                  <a:tcPr/>
                </a:tc>
                <a:tc hMerge="1">
                  <a:txBody>
                    <a:bodyPr/>
                    <a:lstStyle/>
                    <a:p>
                      <a:endParaRPr lang="es-US"/>
                    </a:p>
                  </a:txBody>
                  <a:tcPr/>
                </a:tc>
                <a:tc gridSpan="2">
                  <a:txBody>
                    <a:bodyPr/>
                    <a:lstStyle/>
                    <a:p>
                      <a:pPr marL="0" marR="0" algn="l" defTabSz="914400" rtl="0" eaLnBrk="1" latinLnBrk="0" hangingPunct="1">
                        <a:lnSpc>
                          <a:spcPct val="115000"/>
                        </a:lnSpc>
                        <a:spcBef>
                          <a:spcPts val="0"/>
                        </a:spcBef>
                        <a:spcAft>
                          <a:spcPts val="1000"/>
                        </a:spcAft>
                      </a:pPr>
                      <a:r>
                        <a:rPr lang="es-ES" sz="1600" b="1" kern="1200" dirty="0">
                          <a:solidFill>
                            <a:schemeClr val="dk1"/>
                          </a:solidFill>
                          <a:effectLst/>
                          <a:latin typeface="Times New Roman" pitchFamily="18" charset="0"/>
                          <a:ea typeface="+mn-ea"/>
                          <a:cs typeface="Times New Roman" pitchFamily="18" charset="0"/>
                        </a:rPr>
                        <a:t>Fecha:</a:t>
                      </a:r>
                      <a:endParaRPr lang="es-US" sz="1600" b="1" kern="1200" dirty="0">
                        <a:solidFill>
                          <a:schemeClr val="dk1"/>
                        </a:solidFill>
                        <a:effectLst/>
                        <a:latin typeface="Times New Roman" pitchFamily="18" charset="0"/>
                        <a:ea typeface="+mn-ea"/>
                        <a:cs typeface="Times New Roman" pitchFamily="18" charset="0"/>
                      </a:endParaRPr>
                    </a:p>
                  </a:txBody>
                  <a:tcPr marL="68580" marR="68580" marT="0" marB="0"/>
                </a:tc>
                <a:tc hMerge="1">
                  <a:txBody>
                    <a:bodyPr/>
                    <a:lstStyle/>
                    <a:p>
                      <a:endParaRPr lang="es-US"/>
                    </a:p>
                  </a:txBody>
                  <a:tcPr/>
                </a:tc>
              </a:tr>
            </a:tbl>
          </a:graphicData>
        </a:graphic>
      </p:graphicFrame>
    </p:spTree>
    <p:extLst>
      <p:ext uri="{BB962C8B-B14F-4D97-AF65-F5344CB8AC3E}">
        <p14:creationId xmlns:p14="http://schemas.microsoft.com/office/powerpoint/2010/main" val="570582225"/>
      </p:ext>
    </p:extLst>
  </p:cSld>
  <p:clrMapOvr>
    <a:masterClrMapping/>
  </p:clrMapOvr>
  <p:transition>
    <p:strips dir="rd"/>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8260" y="2704"/>
            <a:ext cx="9144000" cy="584775"/>
          </a:xfrm>
          <a:prstGeom prst="rect">
            <a:avLst/>
          </a:prstGeom>
          <a:noFill/>
        </p:spPr>
        <p:txBody>
          <a:bodyPr wrap="square" rtlCol="0">
            <a:spAutoFit/>
          </a:bodyPr>
          <a:lstStyle/>
          <a:p>
            <a:pPr lvl="1" algn="ctr"/>
            <a:r>
              <a:rPr lang="es-ES" sz="3200" b="1" dirty="0" smtClean="0">
                <a:latin typeface="Times New Roman" panose="02020603050405020304" pitchFamily="18" charset="0"/>
                <a:cs typeface="Times New Roman" panose="02020603050405020304" pitchFamily="18" charset="0"/>
              </a:rPr>
              <a:t>Controles </a:t>
            </a:r>
            <a:r>
              <a:rPr lang="es-ES" sz="3200" b="1" dirty="0" smtClean="0">
                <a:latin typeface="Times New Roman" panose="02020603050405020304" pitchFamily="18" charset="0"/>
                <a:cs typeface="Times New Roman" panose="02020603050405020304" pitchFamily="18" charset="0"/>
              </a:rPr>
              <a:t>de prevención</a:t>
            </a:r>
            <a:endParaRPr lang="es-US" sz="3200" b="1" dirty="0">
              <a:latin typeface="Times New Roman" panose="02020603050405020304" pitchFamily="18" charset="0"/>
              <a:cs typeface="Times New Roman" panose="02020603050405020304" pitchFamily="18" charset="0"/>
            </a:endParaRPr>
          </a:p>
        </p:txBody>
      </p:sp>
      <p:sp>
        <p:nvSpPr>
          <p:cNvPr id="5" name="Rectangle 1"/>
          <p:cNvSpPr>
            <a:spLocks noChangeArrowheads="1"/>
          </p:cNvSpPr>
          <p:nvPr/>
        </p:nvSpPr>
        <p:spPr bwMode="auto">
          <a:xfrm>
            <a:off x="395536" y="663079"/>
            <a:ext cx="7052315"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r>
              <a:rPr lang="es-ES" sz="2000" b="1" dirty="0" smtClean="0">
                <a:latin typeface="Times New Roman" pitchFamily="18" charset="0"/>
                <a:ea typeface="Calibri" pitchFamily="34" charset="0"/>
                <a:cs typeface="Times New Roman" pitchFamily="18" charset="0"/>
              </a:rPr>
              <a:t>Anexo 8  </a:t>
            </a:r>
            <a:r>
              <a:rPr lang="es-ES" sz="2000" b="1" dirty="0">
                <a:latin typeface="Times New Roman" pitchFamily="18" charset="0"/>
                <a:ea typeface="Calibri" pitchFamily="34" charset="0"/>
                <a:cs typeface="Times New Roman" pitchFamily="18" charset="0"/>
              </a:rPr>
              <a:t>Respaldo de archivos de usuarios y correo electrónico</a:t>
            </a:r>
            <a:endParaRPr lang="es-ES" sz="800" dirty="0">
              <a:latin typeface="Arial" pitchFamily="34" charset="0"/>
              <a:cs typeface="Arial" pitchFamily="34" charset="0"/>
            </a:endParaRPr>
          </a:p>
          <a:p>
            <a:pPr lvl="0"/>
            <a:endParaRPr lang="es-ES" sz="800" dirty="0">
              <a:latin typeface="Arial" pitchFamily="34" charset="0"/>
              <a:cs typeface="Arial" pitchFamily="34" charset="0"/>
            </a:endParaRPr>
          </a:p>
        </p:txBody>
      </p:sp>
      <p:graphicFrame>
        <p:nvGraphicFramePr>
          <p:cNvPr id="4" name="3 Tabla"/>
          <p:cNvGraphicFramePr>
            <a:graphicFrameLocks noGrp="1"/>
          </p:cNvGraphicFramePr>
          <p:nvPr>
            <p:extLst>
              <p:ext uri="{D42A27DB-BD31-4B8C-83A1-F6EECF244321}">
                <p14:modId xmlns:p14="http://schemas.microsoft.com/office/powerpoint/2010/main" val="2592481382"/>
              </p:ext>
            </p:extLst>
          </p:nvPr>
        </p:nvGraphicFramePr>
        <p:xfrm>
          <a:off x="259779" y="1968858"/>
          <a:ext cx="8640962" cy="3645408"/>
        </p:xfrm>
        <a:graphic>
          <a:graphicData uri="http://schemas.openxmlformats.org/drawingml/2006/table">
            <a:tbl>
              <a:tblPr firstRow="1" firstCol="1" bandRow="1">
                <a:tableStyleId>{8A107856-5554-42FB-B03E-39F5DBC370BA}</a:tableStyleId>
              </a:tblPr>
              <a:tblGrid>
                <a:gridCol w="497366"/>
                <a:gridCol w="4903235"/>
                <a:gridCol w="1664264"/>
                <a:gridCol w="1576097"/>
              </a:tblGrid>
              <a:tr h="215900">
                <a:tc>
                  <a:txBody>
                    <a:bodyPr/>
                    <a:lstStyle/>
                    <a:p>
                      <a:pPr marL="0" marR="0" algn="ctr">
                        <a:lnSpc>
                          <a:spcPct val="115000"/>
                        </a:lnSpc>
                        <a:spcBef>
                          <a:spcPts val="0"/>
                        </a:spcBef>
                        <a:spcAft>
                          <a:spcPts val="1000"/>
                        </a:spcAft>
                      </a:pPr>
                      <a:r>
                        <a:rPr lang="es-ES" sz="1600" dirty="0">
                          <a:effectLst/>
                          <a:latin typeface="Times New Roman" pitchFamily="18" charset="0"/>
                          <a:cs typeface="Times New Roman" pitchFamily="18" charset="0"/>
                        </a:rPr>
                        <a:t>Nº</a:t>
                      </a:r>
                      <a:endParaRPr lang="es-US" sz="1600" dirty="0">
                        <a:effectLst/>
                        <a:latin typeface="Times New Roman" pitchFamily="18" charset="0"/>
                        <a:ea typeface="Calibri"/>
                        <a:cs typeface="Times New Roman" pitchFamily="18" charset="0"/>
                      </a:endParaRPr>
                    </a:p>
                  </a:txBody>
                  <a:tcPr marL="68580" marR="68580" marT="0" marB="0" anchor="ctr"/>
                </a:tc>
                <a:tc>
                  <a:txBody>
                    <a:bodyPr/>
                    <a:lstStyle/>
                    <a:p>
                      <a:pPr marL="180340" marR="0" algn="ctr">
                        <a:lnSpc>
                          <a:spcPct val="115000"/>
                        </a:lnSpc>
                        <a:spcBef>
                          <a:spcPts val="0"/>
                        </a:spcBef>
                        <a:spcAft>
                          <a:spcPts val="1000"/>
                        </a:spcAft>
                      </a:pPr>
                      <a:r>
                        <a:rPr lang="es-ES" sz="1600">
                          <a:effectLst/>
                          <a:latin typeface="Times New Roman" pitchFamily="18" charset="0"/>
                          <a:cs typeface="Times New Roman" pitchFamily="18" charset="0"/>
                        </a:rPr>
                        <a:t>Actividad</a:t>
                      </a:r>
                      <a:endParaRPr lang="es-US" sz="1600">
                        <a:effectLst/>
                        <a:latin typeface="Times New Roman" pitchFamily="18" charset="0"/>
                        <a:ea typeface="Calibri"/>
                        <a:cs typeface="Times New Roman" pitchFamily="18" charset="0"/>
                      </a:endParaRPr>
                    </a:p>
                  </a:txBody>
                  <a:tcPr marL="68580" marR="68580" marT="0" marB="0" anchor="ctr"/>
                </a:tc>
                <a:tc>
                  <a:txBody>
                    <a:bodyPr/>
                    <a:lstStyle/>
                    <a:p>
                      <a:pPr marL="48260" marR="0" algn="ctr">
                        <a:lnSpc>
                          <a:spcPct val="115000"/>
                        </a:lnSpc>
                        <a:spcBef>
                          <a:spcPts val="0"/>
                        </a:spcBef>
                        <a:spcAft>
                          <a:spcPts val="1000"/>
                        </a:spcAft>
                      </a:pPr>
                      <a:r>
                        <a:rPr lang="es-ES" sz="1600">
                          <a:effectLst/>
                          <a:latin typeface="Times New Roman" pitchFamily="18" charset="0"/>
                          <a:cs typeface="Times New Roman" pitchFamily="18" charset="0"/>
                        </a:rPr>
                        <a:t>Almacenamiento</a:t>
                      </a:r>
                      <a:endParaRPr lang="es-US" sz="1600">
                        <a:effectLst/>
                        <a:latin typeface="Times New Roman" pitchFamily="18" charset="0"/>
                        <a:ea typeface="Calibri"/>
                        <a:cs typeface="Times New Roman" pitchFamily="18" charset="0"/>
                      </a:endParaRPr>
                    </a:p>
                  </a:txBody>
                  <a:tcPr marL="68580" marR="68580" marT="0" marB="0" anchor="ctr"/>
                </a:tc>
                <a:tc>
                  <a:txBody>
                    <a:bodyPr/>
                    <a:lstStyle/>
                    <a:p>
                      <a:pPr marL="48260" marR="0" algn="ctr">
                        <a:lnSpc>
                          <a:spcPct val="115000"/>
                        </a:lnSpc>
                        <a:spcBef>
                          <a:spcPts val="0"/>
                        </a:spcBef>
                        <a:spcAft>
                          <a:spcPts val="1000"/>
                        </a:spcAft>
                      </a:pPr>
                      <a:r>
                        <a:rPr lang="es-ES" sz="1600">
                          <a:effectLst/>
                          <a:latin typeface="Times New Roman" pitchFamily="18" charset="0"/>
                          <a:cs typeface="Times New Roman" pitchFamily="18" charset="0"/>
                        </a:rPr>
                        <a:t>Ubicación</a:t>
                      </a:r>
                      <a:endParaRPr lang="es-US" sz="1600">
                        <a:effectLst/>
                        <a:latin typeface="Times New Roman" pitchFamily="18" charset="0"/>
                        <a:ea typeface="Calibri"/>
                        <a:cs typeface="Times New Roman" pitchFamily="18" charset="0"/>
                      </a:endParaRPr>
                    </a:p>
                  </a:txBody>
                  <a:tcPr marL="68580" marR="68580" marT="0" marB="0" anchor="ctr"/>
                </a:tc>
              </a:tr>
              <a:tr h="0">
                <a:tc>
                  <a:txBody>
                    <a:bodyPr/>
                    <a:lstStyle/>
                    <a:p>
                      <a:pPr marL="0" marR="0">
                        <a:lnSpc>
                          <a:spcPct val="115000"/>
                        </a:lnSpc>
                        <a:spcBef>
                          <a:spcPts val="0"/>
                        </a:spcBef>
                        <a:spcAft>
                          <a:spcPts val="1000"/>
                        </a:spcAft>
                      </a:pPr>
                      <a:r>
                        <a:rPr lang="es-ES" sz="1600">
                          <a:effectLst/>
                          <a:latin typeface="Times New Roman" pitchFamily="18" charset="0"/>
                          <a:cs typeface="Times New Roman" pitchFamily="18" charset="0"/>
                        </a:rPr>
                        <a:t>1</a:t>
                      </a:r>
                      <a:endParaRPr lang="es-US" sz="1600">
                        <a:effectLst/>
                        <a:latin typeface="Times New Roman" pitchFamily="18" charset="0"/>
                        <a:ea typeface="Calibri"/>
                        <a:cs typeface="Times New Roman" pitchFamily="18" charset="0"/>
                      </a:endParaRPr>
                    </a:p>
                  </a:txBody>
                  <a:tcPr marL="68580" marR="68580" marT="0" marB="0"/>
                </a:tc>
                <a:tc>
                  <a:txBody>
                    <a:bodyPr/>
                    <a:lstStyle/>
                    <a:p>
                      <a:pPr marL="48260" marR="0" algn="just">
                        <a:lnSpc>
                          <a:spcPct val="115000"/>
                        </a:lnSpc>
                        <a:spcBef>
                          <a:spcPts val="0"/>
                        </a:spcBef>
                        <a:spcAft>
                          <a:spcPts val="1000"/>
                        </a:spcAft>
                      </a:pPr>
                      <a:r>
                        <a:rPr lang="es-ES" sz="1600" dirty="0">
                          <a:effectLst/>
                          <a:latin typeface="Times New Roman" pitchFamily="18" charset="0"/>
                          <a:cs typeface="Times New Roman" pitchFamily="18" charset="0"/>
                        </a:rPr>
                        <a:t>Toda la documentación de cada usuario se respalda diariamente y automáticamente utilizando el software </a:t>
                      </a:r>
                      <a:r>
                        <a:rPr lang="es-ES" sz="1600" dirty="0" err="1">
                          <a:effectLst/>
                          <a:latin typeface="Times New Roman" pitchFamily="18" charset="0"/>
                          <a:cs typeface="Times New Roman" pitchFamily="18" charset="0"/>
                        </a:rPr>
                        <a:t>Cobian</a:t>
                      </a:r>
                      <a:r>
                        <a:rPr lang="es-ES" sz="1600" dirty="0">
                          <a:effectLst/>
                          <a:latin typeface="Times New Roman" pitchFamily="18" charset="0"/>
                          <a:cs typeface="Times New Roman" pitchFamily="18" charset="0"/>
                        </a:rPr>
                        <a:t> </a:t>
                      </a:r>
                      <a:r>
                        <a:rPr lang="es-ES" sz="1600" dirty="0" err="1">
                          <a:effectLst/>
                          <a:latin typeface="Times New Roman" pitchFamily="18" charset="0"/>
                          <a:cs typeface="Times New Roman" pitchFamily="18" charset="0"/>
                        </a:rPr>
                        <a:t>Backup</a:t>
                      </a:r>
                      <a:endParaRPr lang="es-US" sz="1600" dirty="0">
                        <a:effectLst/>
                        <a:latin typeface="Times New Roman" pitchFamily="18" charset="0"/>
                        <a:ea typeface="Calibri"/>
                        <a:cs typeface="Times New Roman" pitchFamily="18" charset="0"/>
                      </a:endParaRPr>
                    </a:p>
                  </a:txBody>
                  <a:tcPr marL="68580" marR="68580" marT="0" marB="0"/>
                </a:tc>
                <a:tc>
                  <a:txBody>
                    <a:bodyPr/>
                    <a:lstStyle/>
                    <a:p>
                      <a:pPr marL="48260" marR="0" algn="just">
                        <a:lnSpc>
                          <a:spcPct val="115000"/>
                        </a:lnSpc>
                        <a:spcBef>
                          <a:spcPts val="0"/>
                        </a:spcBef>
                        <a:spcAft>
                          <a:spcPts val="1000"/>
                        </a:spcAft>
                      </a:pPr>
                      <a:r>
                        <a:rPr lang="es-ES" sz="1600">
                          <a:effectLst/>
                          <a:latin typeface="Times New Roman" pitchFamily="18" charset="0"/>
                          <a:cs typeface="Times New Roman" pitchFamily="18" charset="0"/>
                        </a:rPr>
                        <a:t>disco en red </a:t>
                      </a:r>
                      <a:endParaRPr lang="es-US" sz="1600">
                        <a:effectLst/>
                        <a:latin typeface="Times New Roman" pitchFamily="18" charset="0"/>
                        <a:ea typeface="Calibri"/>
                        <a:cs typeface="Times New Roman" pitchFamily="18" charset="0"/>
                      </a:endParaRPr>
                    </a:p>
                  </a:txBody>
                  <a:tcPr marL="68580" marR="68580" marT="0" marB="0"/>
                </a:tc>
                <a:tc>
                  <a:txBody>
                    <a:bodyPr/>
                    <a:lstStyle/>
                    <a:p>
                      <a:pPr marL="48260" marR="0" algn="just">
                        <a:lnSpc>
                          <a:spcPct val="115000"/>
                        </a:lnSpc>
                        <a:spcBef>
                          <a:spcPts val="0"/>
                        </a:spcBef>
                        <a:spcAft>
                          <a:spcPts val="1000"/>
                        </a:spcAft>
                      </a:pPr>
                      <a:r>
                        <a:rPr lang="es-ES" sz="1600">
                          <a:effectLst/>
                          <a:latin typeface="Times New Roman" pitchFamily="18" charset="0"/>
                          <a:cs typeface="Times New Roman" pitchFamily="18" charset="0"/>
                        </a:rPr>
                        <a:t>Data Center</a:t>
                      </a:r>
                      <a:endParaRPr lang="es-US" sz="1600">
                        <a:effectLst/>
                        <a:latin typeface="Times New Roman" pitchFamily="18" charset="0"/>
                        <a:ea typeface="Calibri"/>
                        <a:cs typeface="Times New Roman" pitchFamily="18" charset="0"/>
                      </a:endParaRPr>
                    </a:p>
                  </a:txBody>
                  <a:tcPr marL="68580" marR="68580" marT="0" marB="0"/>
                </a:tc>
              </a:tr>
              <a:tr h="0">
                <a:tc>
                  <a:txBody>
                    <a:bodyPr/>
                    <a:lstStyle/>
                    <a:p>
                      <a:pPr marL="0" marR="0">
                        <a:lnSpc>
                          <a:spcPct val="115000"/>
                        </a:lnSpc>
                        <a:spcBef>
                          <a:spcPts val="0"/>
                        </a:spcBef>
                        <a:spcAft>
                          <a:spcPts val="1000"/>
                        </a:spcAft>
                      </a:pPr>
                      <a:r>
                        <a:rPr lang="es-ES" sz="1600">
                          <a:effectLst/>
                          <a:latin typeface="Times New Roman" pitchFamily="18" charset="0"/>
                          <a:cs typeface="Times New Roman" pitchFamily="18" charset="0"/>
                        </a:rPr>
                        <a:t>2</a:t>
                      </a:r>
                      <a:endParaRPr lang="es-US" sz="1600">
                        <a:effectLst/>
                        <a:latin typeface="Times New Roman" pitchFamily="18" charset="0"/>
                        <a:ea typeface="Calibri"/>
                        <a:cs typeface="Times New Roman" pitchFamily="18" charset="0"/>
                      </a:endParaRPr>
                    </a:p>
                  </a:txBody>
                  <a:tcPr marL="68580" marR="68580" marT="0" marB="0"/>
                </a:tc>
                <a:tc>
                  <a:txBody>
                    <a:bodyPr/>
                    <a:lstStyle/>
                    <a:p>
                      <a:pPr marL="48260" marR="0" algn="just">
                        <a:lnSpc>
                          <a:spcPct val="115000"/>
                        </a:lnSpc>
                        <a:spcBef>
                          <a:spcPts val="0"/>
                        </a:spcBef>
                        <a:spcAft>
                          <a:spcPts val="1000"/>
                        </a:spcAft>
                      </a:pPr>
                      <a:r>
                        <a:rPr lang="es-ES" sz="1600">
                          <a:effectLst/>
                          <a:latin typeface="Times New Roman" pitchFamily="18" charset="0"/>
                          <a:cs typeface="Times New Roman" pitchFamily="18" charset="0"/>
                        </a:rPr>
                        <a:t>Identificar los archivos a respaldar </a:t>
                      </a:r>
                      <a:endParaRPr lang="es-US" sz="1600">
                        <a:effectLst/>
                        <a:latin typeface="Times New Roman" pitchFamily="18" charset="0"/>
                        <a:ea typeface="Calibri"/>
                        <a:cs typeface="Times New Roman" pitchFamily="18" charset="0"/>
                      </a:endParaRPr>
                    </a:p>
                  </a:txBody>
                  <a:tcPr marL="68580" marR="68580" marT="0" marB="0"/>
                </a:tc>
                <a:tc>
                  <a:txBody>
                    <a:bodyPr/>
                    <a:lstStyle/>
                    <a:p>
                      <a:pPr marL="48260" marR="0" algn="just">
                        <a:lnSpc>
                          <a:spcPct val="115000"/>
                        </a:lnSpc>
                        <a:spcBef>
                          <a:spcPts val="0"/>
                        </a:spcBef>
                        <a:spcAft>
                          <a:spcPts val="1000"/>
                        </a:spcAft>
                      </a:pPr>
                      <a:r>
                        <a:rPr lang="es-ES" sz="1600">
                          <a:effectLst/>
                          <a:latin typeface="Times New Roman" pitchFamily="18" charset="0"/>
                          <a:cs typeface="Times New Roman" pitchFamily="18" charset="0"/>
                        </a:rPr>
                        <a:t> </a:t>
                      </a:r>
                      <a:endParaRPr lang="es-US" sz="1600">
                        <a:effectLst/>
                        <a:latin typeface="Times New Roman" pitchFamily="18" charset="0"/>
                        <a:ea typeface="Calibri"/>
                        <a:cs typeface="Times New Roman" pitchFamily="18" charset="0"/>
                      </a:endParaRPr>
                    </a:p>
                  </a:txBody>
                  <a:tcPr marL="68580" marR="68580" marT="0" marB="0"/>
                </a:tc>
                <a:tc>
                  <a:txBody>
                    <a:bodyPr/>
                    <a:lstStyle/>
                    <a:p>
                      <a:pPr marL="180340" marR="0">
                        <a:lnSpc>
                          <a:spcPct val="115000"/>
                        </a:lnSpc>
                        <a:spcBef>
                          <a:spcPts val="0"/>
                        </a:spcBef>
                        <a:spcAft>
                          <a:spcPts val="1000"/>
                        </a:spcAft>
                      </a:pPr>
                      <a:r>
                        <a:rPr lang="es-ES" sz="1600">
                          <a:effectLst/>
                          <a:latin typeface="Times New Roman" pitchFamily="18" charset="0"/>
                          <a:cs typeface="Times New Roman" pitchFamily="18" charset="0"/>
                        </a:rPr>
                        <a:t> </a:t>
                      </a:r>
                      <a:endParaRPr lang="es-US" sz="1600">
                        <a:effectLst/>
                        <a:latin typeface="Times New Roman" pitchFamily="18" charset="0"/>
                        <a:ea typeface="Calibri"/>
                        <a:cs typeface="Times New Roman" pitchFamily="18" charset="0"/>
                      </a:endParaRPr>
                    </a:p>
                  </a:txBody>
                  <a:tcPr marL="68580" marR="68580" marT="0" marB="0"/>
                </a:tc>
              </a:tr>
              <a:tr h="0">
                <a:tc>
                  <a:txBody>
                    <a:bodyPr/>
                    <a:lstStyle/>
                    <a:p>
                      <a:pPr marL="0" marR="0">
                        <a:lnSpc>
                          <a:spcPct val="115000"/>
                        </a:lnSpc>
                        <a:spcBef>
                          <a:spcPts val="0"/>
                        </a:spcBef>
                        <a:spcAft>
                          <a:spcPts val="1000"/>
                        </a:spcAft>
                      </a:pPr>
                      <a:r>
                        <a:rPr lang="es-ES" sz="1600">
                          <a:effectLst/>
                          <a:latin typeface="Times New Roman" pitchFamily="18" charset="0"/>
                          <a:cs typeface="Times New Roman" pitchFamily="18" charset="0"/>
                        </a:rPr>
                        <a:t>3</a:t>
                      </a:r>
                      <a:endParaRPr lang="es-US" sz="1600">
                        <a:effectLst/>
                        <a:latin typeface="Times New Roman" pitchFamily="18" charset="0"/>
                        <a:ea typeface="Calibri"/>
                        <a:cs typeface="Times New Roman" pitchFamily="18" charset="0"/>
                      </a:endParaRPr>
                    </a:p>
                  </a:txBody>
                  <a:tcPr marL="68580" marR="68580" marT="0" marB="0"/>
                </a:tc>
                <a:tc>
                  <a:txBody>
                    <a:bodyPr/>
                    <a:lstStyle/>
                    <a:p>
                      <a:pPr marL="48260" marR="0" algn="just">
                        <a:lnSpc>
                          <a:spcPct val="115000"/>
                        </a:lnSpc>
                        <a:spcBef>
                          <a:spcPts val="0"/>
                        </a:spcBef>
                        <a:spcAft>
                          <a:spcPts val="1000"/>
                        </a:spcAft>
                      </a:pPr>
                      <a:r>
                        <a:rPr lang="es-ES" sz="1600">
                          <a:effectLst/>
                          <a:latin typeface="Times New Roman" pitchFamily="18" charset="0"/>
                          <a:cs typeface="Times New Roman" pitchFamily="18" charset="0"/>
                        </a:rPr>
                        <a:t>Generar una copia magnética </a:t>
                      </a:r>
                      <a:endParaRPr lang="es-US" sz="1600">
                        <a:effectLst/>
                        <a:latin typeface="Times New Roman" pitchFamily="18" charset="0"/>
                        <a:ea typeface="Calibri"/>
                        <a:cs typeface="Times New Roman" pitchFamily="18" charset="0"/>
                      </a:endParaRPr>
                    </a:p>
                  </a:txBody>
                  <a:tcPr marL="68580" marR="68580" marT="0" marB="0"/>
                </a:tc>
                <a:tc>
                  <a:txBody>
                    <a:bodyPr/>
                    <a:lstStyle/>
                    <a:p>
                      <a:pPr marL="48260" marR="0" algn="just">
                        <a:lnSpc>
                          <a:spcPct val="115000"/>
                        </a:lnSpc>
                        <a:spcBef>
                          <a:spcPts val="0"/>
                        </a:spcBef>
                        <a:spcAft>
                          <a:spcPts val="1000"/>
                        </a:spcAft>
                      </a:pPr>
                      <a:r>
                        <a:rPr lang="es-ES" sz="1600">
                          <a:effectLst/>
                          <a:latin typeface="Times New Roman" pitchFamily="18" charset="0"/>
                          <a:cs typeface="Times New Roman" pitchFamily="18" charset="0"/>
                        </a:rPr>
                        <a:t>Cintas</a:t>
                      </a:r>
                      <a:endParaRPr lang="es-US" sz="1600">
                        <a:effectLst/>
                        <a:latin typeface="Times New Roman" pitchFamily="18" charset="0"/>
                        <a:ea typeface="Calibri"/>
                        <a:cs typeface="Times New Roman" pitchFamily="18" charset="0"/>
                      </a:endParaRPr>
                    </a:p>
                  </a:txBody>
                  <a:tcPr marL="68580" marR="68580" marT="0" marB="0"/>
                </a:tc>
                <a:tc>
                  <a:txBody>
                    <a:bodyPr/>
                    <a:lstStyle/>
                    <a:p>
                      <a:pPr marL="180340" marR="0">
                        <a:lnSpc>
                          <a:spcPct val="115000"/>
                        </a:lnSpc>
                        <a:spcBef>
                          <a:spcPts val="0"/>
                        </a:spcBef>
                        <a:spcAft>
                          <a:spcPts val="1000"/>
                        </a:spcAft>
                      </a:pPr>
                      <a:r>
                        <a:rPr lang="es-ES" sz="1600">
                          <a:effectLst/>
                          <a:latin typeface="Times New Roman" pitchFamily="18" charset="0"/>
                          <a:cs typeface="Times New Roman" pitchFamily="18" charset="0"/>
                        </a:rPr>
                        <a:t> </a:t>
                      </a:r>
                      <a:endParaRPr lang="es-US" sz="1600">
                        <a:effectLst/>
                        <a:latin typeface="Times New Roman" pitchFamily="18" charset="0"/>
                        <a:ea typeface="Calibri"/>
                        <a:cs typeface="Times New Roman" pitchFamily="18" charset="0"/>
                      </a:endParaRPr>
                    </a:p>
                  </a:txBody>
                  <a:tcPr marL="68580" marR="68580" marT="0" marB="0"/>
                </a:tc>
              </a:tr>
              <a:tr h="0">
                <a:tc>
                  <a:txBody>
                    <a:bodyPr/>
                    <a:lstStyle/>
                    <a:p>
                      <a:pPr marL="0" marR="0">
                        <a:lnSpc>
                          <a:spcPct val="115000"/>
                        </a:lnSpc>
                        <a:spcBef>
                          <a:spcPts val="0"/>
                        </a:spcBef>
                        <a:spcAft>
                          <a:spcPts val="1000"/>
                        </a:spcAft>
                      </a:pPr>
                      <a:r>
                        <a:rPr lang="es-ES" sz="1600">
                          <a:effectLst/>
                          <a:latin typeface="Times New Roman" pitchFamily="18" charset="0"/>
                          <a:cs typeface="Times New Roman" pitchFamily="18" charset="0"/>
                        </a:rPr>
                        <a:t>4</a:t>
                      </a:r>
                      <a:endParaRPr lang="es-US" sz="1600">
                        <a:effectLst/>
                        <a:latin typeface="Times New Roman" pitchFamily="18" charset="0"/>
                        <a:ea typeface="Calibri"/>
                        <a:cs typeface="Times New Roman" pitchFamily="18" charset="0"/>
                      </a:endParaRPr>
                    </a:p>
                  </a:txBody>
                  <a:tcPr marL="68580" marR="68580" marT="0" marB="0"/>
                </a:tc>
                <a:tc>
                  <a:txBody>
                    <a:bodyPr/>
                    <a:lstStyle/>
                    <a:p>
                      <a:pPr marL="48260" marR="0" algn="just">
                        <a:lnSpc>
                          <a:spcPct val="115000"/>
                        </a:lnSpc>
                        <a:spcBef>
                          <a:spcPts val="0"/>
                        </a:spcBef>
                        <a:spcAft>
                          <a:spcPts val="1000"/>
                        </a:spcAft>
                      </a:pPr>
                      <a:r>
                        <a:rPr lang="es-ES" sz="1600">
                          <a:effectLst/>
                          <a:latin typeface="Times New Roman" pitchFamily="18" charset="0"/>
                          <a:cs typeface="Times New Roman" pitchFamily="18" charset="0"/>
                        </a:rPr>
                        <a:t>Etiquetar la Cinta como “Respaldo Usuarios  ‘Fecha ‘”</a:t>
                      </a:r>
                      <a:endParaRPr lang="es-US" sz="1600">
                        <a:effectLst/>
                        <a:latin typeface="Times New Roman" pitchFamily="18" charset="0"/>
                        <a:ea typeface="Calibri"/>
                        <a:cs typeface="Times New Roman" pitchFamily="18" charset="0"/>
                      </a:endParaRPr>
                    </a:p>
                  </a:txBody>
                  <a:tcPr marL="68580" marR="68580" marT="0" marB="0"/>
                </a:tc>
                <a:tc>
                  <a:txBody>
                    <a:bodyPr/>
                    <a:lstStyle/>
                    <a:p>
                      <a:pPr marL="48260" marR="0" algn="just">
                        <a:lnSpc>
                          <a:spcPct val="115000"/>
                        </a:lnSpc>
                        <a:spcBef>
                          <a:spcPts val="0"/>
                        </a:spcBef>
                        <a:spcAft>
                          <a:spcPts val="1000"/>
                        </a:spcAft>
                      </a:pPr>
                      <a:r>
                        <a:rPr lang="es-ES" sz="1600">
                          <a:effectLst/>
                          <a:latin typeface="Times New Roman" pitchFamily="18" charset="0"/>
                          <a:cs typeface="Times New Roman" pitchFamily="18" charset="0"/>
                        </a:rPr>
                        <a:t> </a:t>
                      </a:r>
                      <a:endParaRPr lang="es-US" sz="1600">
                        <a:effectLst/>
                        <a:latin typeface="Times New Roman" pitchFamily="18" charset="0"/>
                        <a:ea typeface="Calibri"/>
                        <a:cs typeface="Times New Roman" pitchFamily="18" charset="0"/>
                      </a:endParaRPr>
                    </a:p>
                  </a:txBody>
                  <a:tcPr marL="68580" marR="68580" marT="0" marB="0"/>
                </a:tc>
                <a:tc>
                  <a:txBody>
                    <a:bodyPr/>
                    <a:lstStyle/>
                    <a:p>
                      <a:pPr marL="0" marR="0">
                        <a:lnSpc>
                          <a:spcPct val="115000"/>
                        </a:lnSpc>
                        <a:spcBef>
                          <a:spcPts val="0"/>
                        </a:spcBef>
                        <a:spcAft>
                          <a:spcPts val="1000"/>
                        </a:spcAft>
                      </a:pPr>
                      <a:r>
                        <a:rPr lang="es-ES" sz="1600">
                          <a:effectLst/>
                          <a:latin typeface="Times New Roman" pitchFamily="18" charset="0"/>
                          <a:cs typeface="Times New Roman" pitchFamily="18" charset="0"/>
                        </a:rPr>
                        <a:t> </a:t>
                      </a:r>
                      <a:endParaRPr lang="es-US" sz="1600">
                        <a:effectLst/>
                        <a:latin typeface="Times New Roman" pitchFamily="18" charset="0"/>
                        <a:ea typeface="Calibri"/>
                        <a:cs typeface="Times New Roman" pitchFamily="18" charset="0"/>
                      </a:endParaRPr>
                    </a:p>
                  </a:txBody>
                  <a:tcPr marL="68580" marR="68580" marT="0" marB="0"/>
                </a:tc>
              </a:tr>
              <a:tr h="0">
                <a:tc>
                  <a:txBody>
                    <a:bodyPr/>
                    <a:lstStyle/>
                    <a:p>
                      <a:pPr marL="0" marR="0">
                        <a:lnSpc>
                          <a:spcPct val="115000"/>
                        </a:lnSpc>
                        <a:spcBef>
                          <a:spcPts val="0"/>
                        </a:spcBef>
                        <a:spcAft>
                          <a:spcPts val="1000"/>
                        </a:spcAft>
                      </a:pPr>
                      <a:r>
                        <a:rPr lang="es-ES" sz="1600">
                          <a:effectLst/>
                          <a:latin typeface="Times New Roman" pitchFamily="18" charset="0"/>
                          <a:cs typeface="Times New Roman" pitchFamily="18" charset="0"/>
                        </a:rPr>
                        <a:t>5</a:t>
                      </a:r>
                      <a:endParaRPr lang="es-US" sz="1600">
                        <a:effectLst/>
                        <a:latin typeface="Times New Roman" pitchFamily="18" charset="0"/>
                        <a:ea typeface="Calibri"/>
                        <a:cs typeface="Times New Roman" pitchFamily="18" charset="0"/>
                      </a:endParaRPr>
                    </a:p>
                  </a:txBody>
                  <a:tcPr marL="68580" marR="68580" marT="0" marB="0"/>
                </a:tc>
                <a:tc>
                  <a:txBody>
                    <a:bodyPr/>
                    <a:lstStyle/>
                    <a:p>
                      <a:pPr marL="48260" marR="0" algn="just">
                        <a:lnSpc>
                          <a:spcPct val="115000"/>
                        </a:lnSpc>
                        <a:spcBef>
                          <a:spcPts val="0"/>
                        </a:spcBef>
                        <a:spcAft>
                          <a:spcPts val="1000"/>
                        </a:spcAft>
                      </a:pPr>
                      <a:r>
                        <a:rPr lang="es-ES" sz="1600">
                          <a:effectLst/>
                          <a:latin typeface="Times New Roman" pitchFamily="18" charset="0"/>
                          <a:cs typeface="Times New Roman" pitchFamily="18" charset="0"/>
                        </a:rPr>
                        <a:t>Verificar que se han copiado todos los archivos y que pueden ser utilizados para su restauración</a:t>
                      </a:r>
                      <a:endParaRPr lang="es-US" sz="1600">
                        <a:effectLst/>
                        <a:latin typeface="Times New Roman" pitchFamily="18" charset="0"/>
                        <a:ea typeface="Calibri"/>
                        <a:cs typeface="Times New Roman" pitchFamily="18" charset="0"/>
                      </a:endParaRPr>
                    </a:p>
                  </a:txBody>
                  <a:tcPr marL="68580" marR="68580" marT="0" marB="0"/>
                </a:tc>
                <a:tc>
                  <a:txBody>
                    <a:bodyPr/>
                    <a:lstStyle/>
                    <a:p>
                      <a:pPr marL="48260" marR="0" algn="just">
                        <a:lnSpc>
                          <a:spcPct val="115000"/>
                        </a:lnSpc>
                        <a:spcBef>
                          <a:spcPts val="0"/>
                        </a:spcBef>
                        <a:spcAft>
                          <a:spcPts val="1000"/>
                        </a:spcAft>
                      </a:pPr>
                      <a:r>
                        <a:rPr lang="es-ES" sz="1600">
                          <a:effectLst/>
                          <a:latin typeface="Times New Roman" pitchFamily="18" charset="0"/>
                          <a:cs typeface="Times New Roman" pitchFamily="18" charset="0"/>
                        </a:rPr>
                        <a:t> </a:t>
                      </a:r>
                      <a:endParaRPr lang="es-US" sz="1600">
                        <a:effectLst/>
                        <a:latin typeface="Times New Roman" pitchFamily="18" charset="0"/>
                        <a:ea typeface="Calibri"/>
                        <a:cs typeface="Times New Roman" pitchFamily="18" charset="0"/>
                      </a:endParaRPr>
                    </a:p>
                  </a:txBody>
                  <a:tcPr marL="68580" marR="68580" marT="0" marB="0"/>
                </a:tc>
                <a:tc>
                  <a:txBody>
                    <a:bodyPr/>
                    <a:lstStyle/>
                    <a:p>
                      <a:pPr marL="180340" marR="0">
                        <a:lnSpc>
                          <a:spcPct val="115000"/>
                        </a:lnSpc>
                        <a:spcBef>
                          <a:spcPts val="0"/>
                        </a:spcBef>
                        <a:spcAft>
                          <a:spcPts val="1000"/>
                        </a:spcAft>
                      </a:pPr>
                      <a:r>
                        <a:rPr lang="es-ES" sz="1600">
                          <a:effectLst/>
                          <a:latin typeface="Times New Roman" pitchFamily="18" charset="0"/>
                          <a:cs typeface="Times New Roman" pitchFamily="18" charset="0"/>
                        </a:rPr>
                        <a:t> </a:t>
                      </a:r>
                      <a:endParaRPr lang="es-US" sz="1600">
                        <a:effectLst/>
                        <a:latin typeface="Times New Roman" pitchFamily="18" charset="0"/>
                        <a:ea typeface="Calibri"/>
                        <a:cs typeface="Times New Roman" pitchFamily="18" charset="0"/>
                      </a:endParaRPr>
                    </a:p>
                  </a:txBody>
                  <a:tcPr marL="68580" marR="68580" marT="0" marB="0"/>
                </a:tc>
              </a:tr>
              <a:tr h="0">
                <a:tc>
                  <a:txBody>
                    <a:bodyPr/>
                    <a:lstStyle/>
                    <a:p>
                      <a:pPr marL="0" marR="0">
                        <a:lnSpc>
                          <a:spcPct val="115000"/>
                        </a:lnSpc>
                        <a:spcBef>
                          <a:spcPts val="0"/>
                        </a:spcBef>
                        <a:spcAft>
                          <a:spcPts val="1000"/>
                        </a:spcAft>
                      </a:pPr>
                      <a:r>
                        <a:rPr lang="es-ES" sz="1600">
                          <a:effectLst/>
                          <a:latin typeface="Times New Roman" pitchFamily="18" charset="0"/>
                          <a:cs typeface="Times New Roman" pitchFamily="18" charset="0"/>
                        </a:rPr>
                        <a:t>6</a:t>
                      </a:r>
                      <a:endParaRPr lang="es-US" sz="1600">
                        <a:effectLst/>
                        <a:latin typeface="Times New Roman" pitchFamily="18" charset="0"/>
                        <a:ea typeface="Calibri"/>
                        <a:cs typeface="Times New Roman" pitchFamily="18" charset="0"/>
                      </a:endParaRPr>
                    </a:p>
                  </a:txBody>
                  <a:tcPr marL="68580" marR="68580" marT="0" marB="0"/>
                </a:tc>
                <a:tc>
                  <a:txBody>
                    <a:bodyPr/>
                    <a:lstStyle/>
                    <a:p>
                      <a:pPr marL="48260" marR="0" algn="just">
                        <a:lnSpc>
                          <a:spcPct val="115000"/>
                        </a:lnSpc>
                        <a:spcBef>
                          <a:spcPts val="0"/>
                        </a:spcBef>
                        <a:spcAft>
                          <a:spcPts val="1000"/>
                        </a:spcAft>
                      </a:pPr>
                      <a:r>
                        <a:rPr lang="es-ES" sz="1600">
                          <a:effectLst/>
                          <a:latin typeface="Times New Roman" pitchFamily="18" charset="0"/>
                          <a:cs typeface="Times New Roman" pitchFamily="18" charset="0"/>
                        </a:rPr>
                        <a:t>Si la copia no es buena realizar otra</a:t>
                      </a:r>
                      <a:endParaRPr lang="es-US" sz="1600">
                        <a:effectLst/>
                        <a:latin typeface="Times New Roman" pitchFamily="18" charset="0"/>
                        <a:ea typeface="Calibri"/>
                        <a:cs typeface="Times New Roman" pitchFamily="18" charset="0"/>
                      </a:endParaRPr>
                    </a:p>
                  </a:txBody>
                  <a:tcPr marL="68580" marR="68580" marT="0" marB="0"/>
                </a:tc>
                <a:tc>
                  <a:txBody>
                    <a:bodyPr/>
                    <a:lstStyle/>
                    <a:p>
                      <a:pPr marL="48260" marR="0" algn="just">
                        <a:lnSpc>
                          <a:spcPct val="115000"/>
                        </a:lnSpc>
                        <a:spcBef>
                          <a:spcPts val="0"/>
                        </a:spcBef>
                        <a:spcAft>
                          <a:spcPts val="1000"/>
                        </a:spcAft>
                      </a:pPr>
                      <a:r>
                        <a:rPr lang="es-ES" sz="1600">
                          <a:effectLst/>
                          <a:latin typeface="Times New Roman" pitchFamily="18" charset="0"/>
                          <a:cs typeface="Times New Roman" pitchFamily="18" charset="0"/>
                        </a:rPr>
                        <a:t> </a:t>
                      </a:r>
                      <a:endParaRPr lang="es-US" sz="1600">
                        <a:effectLst/>
                        <a:latin typeface="Times New Roman" pitchFamily="18" charset="0"/>
                        <a:ea typeface="Calibri"/>
                        <a:cs typeface="Times New Roman" pitchFamily="18" charset="0"/>
                      </a:endParaRPr>
                    </a:p>
                  </a:txBody>
                  <a:tcPr marL="68580" marR="68580" marT="0" marB="0"/>
                </a:tc>
                <a:tc>
                  <a:txBody>
                    <a:bodyPr/>
                    <a:lstStyle/>
                    <a:p>
                      <a:pPr marL="180340" marR="0">
                        <a:lnSpc>
                          <a:spcPct val="115000"/>
                        </a:lnSpc>
                        <a:spcBef>
                          <a:spcPts val="0"/>
                        </a:spcBef>
                        <a:spcAft>
                          <a:spcPts val="1000"/>
                        </a:spcAft>
                      </a:pPr>
                      <a:r>
                        <a:rPr lang="es-ES" sz="1600">
                          <a:effectLst/>
                          <a:latin typeface="Times New Roman" pitchFamily="18" charset="0"/>
                          <a:cs typeface="Times New Roman" pitchFamily="18" charset="0"/>
                        </a:rPr>
                        <a:t> </a:t>
                      </a:r>
                      <a:endParaRPr lang="es-US" sz="1600">
                        <a:effectLst/>
                        <a:latin typeface="Times New Roman" pitchFamily="18" charset="0"/>
                        <a:ea typeface="Calibri"/>
                        <a:cs typeface="Times New Roman" pitchFamily="18" charset="0"/>
                      </a:endParaRPr>
                    </a:p>
                  </a:txBody>
                  <a:tcPr marL="68580" marR="68580" marT="0" marB="0"/>
                </a:tc>
              </a:tr>
              <a:tr h="0">
                <a:tc>
                  <a:txBody>
                    <a:bodyPr/>
                    <a:lstStyle/>
                    <a:p>
                      <a:pPr marL="0" marR="0">
                        <a:lnSpc>
                          <a:spcPct val="115000"/>
                        </a:lnSpc>
                        <a:spcBef>
                          <a:spcPts val="0"/>
                        </a:spcBef>
                        <a:spcAft>
                          <a:spcPts val="1000"/>
                        </a:spcAft>
                      </a:pPr>
                      <a:r>
                        <a:rPr lang="es-ES" sz="1600">
                          <a:effectLst/>
                          <a:latin typeface="Times New Roman" pitchFamily="18" charset="0"/>
                          <a:cs typeface="Times New Roman" pitchFamily="18" charset="0"/>
                        </a:rPr>
                        <a:t>7</a:t>
                      </a:r>
                      <a:endParaRPr lang="es-US" sz="1600">
                        <a:effectLst/>
                        <a:latin typeface="Times New Roman" pitchFamily="18" charset="0"/>
                        <a:ea typeface="Calibri"/>
                        <a:cs typeface="Times New Roman" pitchFamily="18" charset="0"/>
                      </a:endParaRPr>
                    </a:p>
                  </a:txBody>
                  <a:tcPr marL="68580" marR="68580" marT="0" marB="0"/>
                </a:tc>
                <a:tc>
                  <a:txBody>
                    <a:bodyPr/>
                    <a:lstStyle/>
                    <a:p>
                      <a:pPr marL="48260" marR="0" algn="just">
                        <a:lnSpc>
                          <a:spcPct val="115000"/>
                        </a:lnSpc>
                        <a:spcBef>
                          <a:spcPts val="0"/>
                        </a:spcBef>
                        <a:spcAft>
                          <a:spcPts val="1000"/>
                        </a:spcAft>
                      </a:pPr>
                      <a:r>
                        <a:rPr lang="es-ES" sz="1600">
                          <a:effectLst/>
                          <a:latin typeface="Times New Roman" pitchFamily="18" charset="0"/>
                          <a:cs typeface="Times New Roman" pitchFamily="18" charset="0"/>
                        </a:rPr>
                        <a:t>Llenar el formato para Control de Respaldo de Datos</a:t>
                      </a:r>
                      <a:endParaRPr lang="es-US" sz="1600">
                        <a:effectLst/>
                        <a:latin typeface="Times New Roman" pitchFamily="18" charset="0"/>
                        <a:ea typeface="Calibri"/>
                        <a:cs typeface="Times New Roman" pitchFamily="18" charset="0"/>
                      </a:endParaRPr>
                    </a:p>
                  </a:txBody>
                  <a:tcPr marL="68580" marR="68580" marT="0" marB="0"/>
                </a:tc>
                <a:tc>
                  <a:txBody>
                    <a:bodyPr/>
                    <a:lstStyle/>
                    <a:p>
                      <a:pPr marL="48260" marR="0" algn="just">
                        <a:lnSpc>
                          <a:spcPct val="115000"/>
                        </a:lnSpc>
                        <a:spcBef>
                          <a:spcPts val="0"/>
                        </a:spcBef>
                        <a:spcAft>
                          <a:spcPts val="1000"/>
                        </a:spcAft>
                      </a:pPr>
                      <a:r>
                        <a:rPr lang="es-ES" sz="1600">
                          <a:effectLst/>
                          <a:latin typeface="Times New Roman" pitchFamily="18" charset="0"/>
                          <a:cs typeface="Times New Roman" pitchFamily="18" charset="0"/>
                        </a:rPr>
                        <a:t> </a:t>
                      </a:r>
                      <a:endParaRPr lang="es-US" sz="1600">
                        <a:effectLst/>
                        <a:latin typeface="Times New Roman" pitchFamily="18" charset="0"/>
                        <a:ea typeface="Calibri"/>
                        <a:cs typeface="Times New Roman" pitchFamily="18" charset="0"/>
                      </a:endParaRPr>
                    </a:p>
                  </a:txBody>
                  <a:tcPr marL="68580" marR="68580" marT="0" marB="0"/>
                </a:tc>
                <a:tc>
                  <a:txBody>
                    <a:bodyPr/>
                    <a:lstStyle/>
                    <a:p>
                      <a:pPr marL="180340" marR="0">
                        <a:lnSpc>
                          <a:spcPct val="115000"/>
                        </a:lnSpc>
                        <a:spcBef>
                          <a:spcPts val="0"/>
                        </a:spcBef>
                        <a:spcAft>
                          <a:spcPts val="1000"/>
                        </a:spcAft>
                      </a:pPr>
                      <a:r>
                        <a:rPr lang="es-ES" sz="1600">
                          <a:effectLst/>
                          <a:latin typeface="Times New Roman" pitchFamily="18" charset="0"/>
                          <a:cs typeface="Times New Roman" pitchFamily="18" charset="0"/>
                        </a:rPr>
                        <a:t> </a:t>
                      </a:r>
                      <a:endParaRPr lang="es-US" sz="1600">
                        <a:effectLst/>
                        <a:latin typeface="Times New Roman" pitchFamily="18" charset="0"/>
                        <a:ea typeface="Calibri"/>
                        <a:cs typeface="Times New Roman" pitchFamily="18" charset="0"/>
                      </a:endParaRPr>
                    </a:p>
                  </a:txBody>
                  <a:tcPr marL="68580" marR="68580" marT="0" marB="0"/>
                </a:tc>
              </a:tr>
              <a:tr h="0">
                <a:tc>
                  <a:txBody>
                    <a:bodyPr/>
                    <a:lstStyle/>
                    <a:p>
                      <a:pPr marL="0" marR="0">
                        <a:lnSpc>
                          <a:spcPct val="115000"/>
                        </a:lnSpc>
                        <a:spcBef>
                          <a:spcPts val="0"/>
                        </a:spcBef>
                        <a:spcAft>
                          <a:spcPts val="1000"/>
                        </a:spcAft>
                      </a:pPr>
                      <a:r>
                        <a:rPr lang="es-ES" sz="1600">
                          <a:effectLst/>
                          <a:latin typeface="Times New Roman" pitchFamily="18" charset="0"/>
                          <a:cs typeface="Times New Roman" pitchFamily="18" charset="0"/>
                        </a:rPr>
                        <a:t>8</a:t>
                      </a:r>
                      <a:endParaRPr lang="es-US" sz="1600">
                        <a:effectLst/>
                        <a:latin typeface="Times New Roman" pitchFamily="18" charset="0"/>
                        <a:ea typeface="Calibri"/>
                        <a:cs typeface="Times New Roman" pitchFamily="18" charset="0"/>
                      </a:endParaRPr>
                    </a:p>
                  </a:txBody>
                  <a:tcPr marL="68580" marR="68580" marT="0" marB="0"/>
                </a:tc>
                <a:tc>
                  <a:txBody>
                    <a:bodyPr/>
                    <a:lstStyle/>
                    <a:p>
                      <a:pPr marL="48260" marR="0" algn="just">
                        <a:lnSpc>
                          <a:spcPct val="115000"/>
                        </a:lnSpc>
                        <a:spcBef>
                          <a:spcPts val="0"/>
                        </a:spcBef>
                        <a:spcAft>
                          <a:spcPts val="1000"/>
                        </a:spcAft>
                      </a:pPr>
                      <a:r>
                        <a:rPr lang="es-ES" sz="1600">
                          <a:effectLst/>
                          <a:latin typeface="Times New Roman" pitchFamily="18" charset="0"/>
                          <a:cs typeface="Times New Roman" pitchFamily="18" charset="0"/>
                        </a:rPr>
                        <a:t>Almacenar la copia en el lugar destinado dentro de la institución y fuera de la institución</a:t>
                      </a:r>
                      <a:endParaRPr lang="es-US" sz="1600">
                        <a:effectLst/>
                        <a:latin typeface="Times New Roman" pitchFamily="18" charset="0"/>
                        <a:ea typeface="Calibri"/>
                        <a:cs typeface="Times New Roman" pitchFamily="18" charset="0"/>
                      </a:endParaRPr>
                    </a:p>
                  </a:txBody>
                  <a:tcPr marL="68580" marR="68580" marT="0" marB="0"/>
                </a:tc>
                <a:tc>
                  <a:txBody>
                    <a:bodyPr/>
                    <a:lstStyle/>
                    <a:p>
                      <a:pPr marL="48260" marR="0" algn="just">
                        <a:lnSpc>
                          <a:spcPct val="115000"/>
                        </a:lnSpc>
                        <a:spcBef>
                          <a:spcPts val="0"/>
                        </a:spcBef>
                        <a:spcAft>
                          <a:spcPts val="1000"/>
                        </a:spcAft>
                      </a:pPr>
                      <a:r>
                        <a:rPr lang="es-ES" sz="1600">
                          <a:effectLst/>
                          <a:latin typeface="Times New Roman" pitchFamily="18" charset="0"/>
                          <a:cs typeface="Times New Roman" pitchFamily="18" charset="0"/>
                        </a:rPr>
                        <a:t> </a:t>
                      </a:r>
                      <a:endParaRPr lang="es-US" sz="1600">
                        <a:effectLst/>
                        <a:latin typeface="Times New Roman" pitchFamily="18" charset="0"/>
                        <a:ea typeface="Calibri"/>
                        <a:cs typeface="Times New Roman" pitchFamily="18" charset="0"/>
                      </a:endParaRPr>
                    </a:p>
                  </a:txBody>
                  <a:tcPr marL="68580" marR="68580" marT="0" marB="0"/>
                </a:tc>
                <a:tc>
                  <a:txBody>
                    <a:bodyPr/>
                    <a:lstStyle/>
                    <a:p>
                      <a:pPr marL="180340" marR="0">
                        <a:lnSpc>
                          <a:spcPct val="115000"/>
                        </a:lnSpc>
                        <a:spcBef>
                          <a:spcPts val="0"/>
                        </a:spcBef>
                        <a:spcAft>
                          <a:spcPts val="1000"/>
                        </a:spcAft>
                      </a:pPr>
                      <a:r>
                        <a:rPr lang="es-ES" sz="1600" dirty="0">
                          <a:effectLst/>
                          <a:latin typeface="Times New Roman" pitchFamily="18" charset="0"/>
                          <a:cs typeface="Times New Roman" pitchFamily="18" charset="0"/>
                        </a:rPr>
                        <a:t> </a:t>
                      </a:r>
                      <a:endParaRPr lang="es-US" sz="1600" dirty="0">
                        <a:effectLst/>
                        <a:latin typeface="Times New Roman" pitchFamily="18" charset="0"/>
                        <a:ea typeface="Calibri"/>
                        <a:cs typeface="Times New Roman" pitchFamily="18" charset="0"/>
                      </a:endParaRPr>
                    </a:p>
                  </a:txBody>
                  <a:tcPr marL="68580" marR="68580" marT="0" marB="0"/>
                </a:tc>
              </a:tr>
            </a:tbl>
          </a:graphicData>
        </a:graphic>
      </p:graphicFrame>
      <p:sp>
        <p:nvSpPr>
          <p:cNvPr id="6" name="Rectangle 1"/>
          <p:cNvSpPr>
            <a:spLocks noChangeArrowheads="1"/>
          </p:cNvSpPr>
          <p:nvPr/>
        </p:nvSpPr>
        <p:spPr bwMode="auto">
          <a:xfrm>
            <a:off x="385664" y="1137861"/>
            <a:ext cx="3312125"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tab pos="3152775" algn="l"/>
              </a:tabLst>
            </a:pPr>
            <a:r>
              <a:rPr kumimoji="0" lang="es-ES"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Responsable: Especialista en sistemas</a:t>
            </a:r>
            <a:endParaRPr kumimoji="0" lang="es-ES" sz="1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3152775" algn="l"/>
              </a:tabLst>
            </a:pPr>
            <a:r>
              <a:rPr kumimoji="0" lang="es-ES"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Periodicidad: Semanal</a:t>
            </a:r>
            <a:endParaRPr kumimoji="0" lang="es-ES" sz="1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3152775" algn="l"/>
              </a:tabLst>
            </a:pPr>
            <a:endParaRPr kumimoji="0" lang="es-ES" sz="16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extLst>
      <p:ext uri="{BB962C8B-B14F-4D97-AF65-F5344CB8AC3E}">
        <p14:creationId xmlns:p14="http://schemas.microsoft.com/office/powerpoint/2010/main" val="2643792421"/>
      </p:ext>
    </p:extLst>
  </p:cSld>
  <p:clrMapOvr>
    <a:masterClrMapping/>
  </p:clrMapOvr>
  <p:transition>
    <p:strips dir="rd"/>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8260" y="2704"/>
            <a:ext cx="9144000" cy="584775"/>
          </a:xfrm>
          <a:prstGeom prst="rect">
            <a:avLst/>
          </a:prstGeom>
          <a:noFill/>
        </p:spPr>
        <p:txBody>
          <a:bodyPr wrap="square" rtlCol="0">
            <a:spAutoFit/>
          </a:bodyPr>
          <a:lstStyle/>
          <a:p>
            <a:pPr lvl="1" algn="ctr"/>
            <a:r>
              <a:rPr lang="es-ES" sz="3200" b="1" dirty="0" smtClean="0">
                <a:latin typeface="Times New Roman" panose="02020603050405020304" pitchFamily="18" charset="0"/>
                <a:cs typeface="Times New Roman" panose="02020603050405020304" pitchFamily="18" charset="0"/>
              </a:rPr>
              <a:t>Controles de </a:t>
            </a:r>
            <a:r>
              <a:rPr lang="es-ES" sz="3200" b="1" dirty="0" smtClean="0">
                <a:latin typeface="Times New Roman" panose="02020603050405020304" pitchFamily="18" charset="0"/>
                <a:cs typeface="Times New Roman" panose="02020603050405020304" pitchFamily="18" charset="0"/>
              </a:rPr>
              <a:t>mitigación </a:t>
            </a:r>
            <a:endParaRPr lang="es-US" sz="3200" b="1" dirty="0">
              <a:latin typeface="Times New Roman" panose="02020603050405020304" pitchFamily="18" charset="0"/>
              <a:cs typeface="Times New Roman" panose="02020603050405020304" pitchFamily="18" charset="0"/>
            </a:endParaRPr>
          </a:p>
        </p:txBody>
      </p:sp>
      <p:sp>
        <p:nvSpPr>
          <p:cNvPr id="5" name="Rectangle 1"/>
          <p:cNvSpPr>
            <a:spLocks noChangeArrowheads="1"/>
          </p:cNvSpPr>
          <p:nvPr/>
        </p:nvSpPr>
        <p:spPr bwMode="auto">
          <a:xfrm>
            <a:off x="755576" y="793249"/>
            <a:ext cx="4112729"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lvl="0" algn="just"/>
            <a:r>
              <a:rPr kumimoji="0" lang="es-ES" sz="2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Tabla Controles</a:t>
            </a:r>
            <a:r>
              <a:rPr kumimoji="0" lang="es-ES" sz="2000" b="1" i="0" u="none" strike="noStrike" cap="none" normalizeH="0" dirty="0" smtClean="0">
                <a:ln>
                  <a:noFill/>
                </a:ln>
                <a:solidFill>
                  <a:schemeClr val="tx1"/>
                </a:solidFill>
                <a:effectLst/>
                <a:latin typeface="Times New Roman" pitchFamily="18" charset="0"/>
                <a:ea typeface="Calibri" pitchFamily="34" charset="0"/>
                <a:cs typeface="Times New Roman" pitchFamily="18" charset="0"/>
              </a:rPr>
              <a:t> de  </a:t>
            </a:r>
            <a:r>
              <a:rPr kumimoji="0" lang="es-ES" sz="2000" b="1" i="0" u="none" strike="noStrike" cap="none" normalizeH="0" dirty="0" smtClean="0">
                <a:ln>
                  <a:noFill/>
                </a:ln>
                <a:solidFill>
                  <a:schemeClr val="tx1"/>
                </a:solidFill>
                <a:effectLst/>
                <a:latin typeface="Times New Roman" pitchFamily="18" charset="0"/>
                <a:ea typeface="Calibri" pitchFamily="34" charset="0"/>
                <a:cs typeface="Times New Roman" pitchFamily="18" charset="0"/>
              </a:rPr>
              <a:t>mitigación  (</a:t>
            </a:r>
            <a:r>
              <a:rPr lang="es-ES" sz="2000" dirty="0" smtClean="0"/>
              <a:t>39)</a:t>
            </a:r>
            <a:endParaRPr kumimoji="0" lang="es-ES" sz="2000" b="0" i="0" u="none" strike="noStrike" cap="none" normalizeH="0" baseline="0" dirty="0" smtClean="0">
              <a:ln>
                <a:noFill/>
              </a:ln>
              <a:solidFill>
                <a:schemeClr val="tx1"/>
              </a:solidFill>
              <a:effectLst/>
              <a:latin typeface="Times New Roman" pitchFamily="18" charset="0"/>
              <a:cs typeface="Times New Roman" pitchFamily="18" charset="0"/>
            </a:endParaRPr>
          </a:p>
        </p:txBody>
      </p:sp>
      <p:graphicFrame>
        <p:nvGraphicFramePr>
          <p:cNvPr id="3" name="2 Tabla"/>
          <p:cNvGraphicFramePr>
            <a:graphicFrameLocks noGrp="1"/>
          </p:cNvGraphicFramePr>
          <p:nvPr>
            <p:extLst>
              <p:ext uri="{D42A27DB-BD31-4B8C-83A1-F6EECF244321}">
                <p14:modId xmlns:p14="http://schemas.microsoft.com/office/powerpoint/2010/main" val="720850534"/>
              </p:ext>
            </p:extLst>
          </p:nvPr>
        </p:nvGraphicFramePr>
        <p:xfrm>
          <a:off x="827584" y="1556792"/>
          <a:ext cx="7749515" cy="3623389"/>
        </p:xfrm>
        <a:graphic>
          <a:graphicData uri="http://schemas.openxmlformats.org/drawingml/2006/table">
            <a:tbl>
              <a:tblPr firstRow="1" firstCol="1" bandRow="1">
                <a:tableStyleId>{8A107856-5554-42FB-B03E-39F5DBC370BA}</a:tableStyleId>
              </a:tblPr>
              <a:tblGrid>
                <a:gridCol w="472671"/>
                <a:gridCol w="4855921"/>
                <a:gridCol w="2420923"/>
              </a:tblGrid>
              <a:tr h="631269">
                <a:tc>
                  <a:txBody>
                    <a:bodyPr/>
                    <a:lstStyle/>
                    <a:p>
                      <a:pPr marL="0" marR="0" algn="ctr">
                        <a:lnSpc>
                          <a:spcPct val="115000"/>
                        </a:lnSpc>
                        <a:spcBef>
                          <a:spcPts val="0"/>
                        </a:spcBef>
                        <a:spcAft>
                          <a:spcPts val="1000"/>
                        </a:spcAft>
                      </a:pPr>
                      <a:r>
                        <a:rPr lang="es-ES" sz="2200" dirty="0">
                          <a:effectLst/>
                        </a:rPr>
                        <a:t>Nº</a:t>
                      </a:r>
                      <a:endParaRPr lang="es-US" sz="2200" dirty="0">
                        <a:effectLst/>
                        <a:latin typeface="Times New Roman" pitchFamily="18" charset="0"/>
                        <a:ea typeface="Calibri"/>
                        <a:cs typeface="Times New Roman" pitchFamily="18" charset="0"/>
                      </a:endParaRPr>
                    </a:p>
                  </a:txBody>
                  <a:tcPr marL="68580" marR="68580" marT="0" marB="0" anchor="ctr"/>
                </a:tc>
                <a:tc>
                  <a:txBody>
                    <a:bodyPr/>
                    <a:lstStyle/>
                    <a:p>
                      <a:pPr marL="457200" marR="0" algn="ctr">
                        <a:lnSpc>
                          <a:spcPct val="115000"/>
                        </a:lnSpc>
                        <a:spcBef>
                          <a:spcPts val="0"/>
                        </a:spcBef>
                        <a:spcAft>
                          <a:spcPts val="0"/>
                        </a:spcAft>
                      </a:pPr>
                      <a:r>
                        <a:rPr lang="es-ES" sz="2200" dirty="0">
                          <a:effectLst/>
                        </a:rPr>
                        <a:t>Control de mitigación</a:t>
                      </a:r>
                      <a:endParaRPr lang="es-US" sz="2200" dirty="0">
                        <a:effectLst/>
                        <a:latin typeface="Times New Roman" pitchFamily="18" charset="0"/>
                        <a:ea typeface="Calibri"/>
                        <a:cs typeface="Times New Roman" pitchFamily="18" charset="0"/>
                      </a:endParaRPr>
                    </a:p>
                  </a:txBody>
                  <a:tcPr marL="68580" marR="68580" marT="0" marB="0" anchor="ctr"/>
                </a:tc>
                <a:tc>
                  <a:txBody>
                    <a:bodyPr/>
                    <a:lstStyle/>
                    <a:p>
                      <a:pPr marL="457200" marR="0">
                        <a:lnSpc>
                          <a:spcPct val="115000"/>
                        </a:lnSpc>
                        <a:spcBef>
                          <a:spcPts val="0"/>
                        </a:spcBef>
                        <a:spcAft>
                          <a:spcPts val="1000"/>
                        </a:spcAft>
                      </a:pPr>
                      <a:r>
                        <a:rPr lang="es-ES" sz="2200" dirty="0">
                          <a:effectLst/>
                        </a:rPr>
                        <a:t>Responsable</a:t>
                      </a:r>
                      <a:endParaRPr lang="es-US" sz="2200" dirty="0">
                        <a:effectLst/>
                        <a:latin typeface="Times New Roman" pitchFamily="18" charset="0"/>
                        <a:ea typeface="Calibri"/>
                        <a:cs typeface="Times New Roman" pitchFamily="18" charset="0"/>
                      </a:endParaRPr>
                    </a:p>
                  </a:txBody>
                  <a:tcPr marL="68580" marR="68580" marT="0" marB="0" anchor="ctr"/>
                </a:tc>
              </a:tr>
              <a:tr h="917702">
                <a:tc>
                  <a:txBody>
                    <a:bodyPr/>
                    <a:lstStyle/>
                    <a:p>
                      <a:pPr marL="0" marR="0">
                        <a:lnSpc>
                          <a:spcPct val="115000"/>
                        </a:lnSpc>
                        <a:spcBef>
                          <a:spcPts val="0"/>
                        </a:spcBef>
                        <a:spcAft>
                          <a:spcPts val="1000"/>
                        </a:spcAft>
                      </a:pPr>
                      <a:r>
                        <a:rPr lang="es-ES" sz="2200">
                          <a:effectLst/>
                        </a:rPr>
                        <a:t>18</a:t>
                      </a:r>
                      <a:endParaRPr lang="es-US" sz="2200">
                        <a:effectLst/>
                        <a:latin typeface="Times New Roman" pitchFamily="18" charset="0"/>
                        <a:ea typeface="Calibri"/>
                        <a:cs typeface="Times New Roman" pitchFamily="18" charset="0"/>
                      </a:endParaRPr>
                    </a:p>
                  </a:txBody>
                  <a:tcPr marL="68580" marR="68580" marT="0" marB="0"/>
                </a:tc>
                <a:tc>
                  <a:txBody>
                    <a:bodyPr/>
                    <a:lstStyle/>
                    <a:p>
                      <a:pPr marL="180340" marR="0">
                        <a:lnSpc>
                          <a:spcPct val="115000"/>
                        </a:lnSpc>
                        <a:spcBef>
                          <a:spcPts val="0"/>
                        </a:spcBef>
                        <a:spcAft>
                          <a:spcPts val="1000"/>
                        </a:spcAft>
                      </a:pPr>
                      <a:r>
                        <a:rPr lang="es-ES" sz="2200" dirty="0">
                          <a:effectLst/>
                        </a:rPr>
                        <a:t>Desconectar la estación infectada de la red.</a:t>
                      </a:r>
                      <a:endParaRPr lang="es-US" sz="2200" dirty="0">
                        <a:effectLst/>
                        <a:latin typeface="Times New Roman" pitchFamily="18" charset="0"/>
                        <a:ea typeface="Calibri"/>
                        <a:cs typeface="Times New Roman" pitchFamily="18" charset="0"/>
                      </a:endParaRPr>
                    </a:p>
                  </a:txBody>
                  <a:tcPr marL="68580" marR="68580" marT="0" marB="0"/>
                </a:tc>
                <a:tc>
                  <a:txBody>
                    <a:bodyPr/>
                    <a:lstStyle/>
                    <a:p>
                      <a:pPr marL="0" marR="0">
                        <a:lnSpc>
                          <a:spcPct val="115000"/>
                        </a:lnSpc>
                        <a:spcBef>
                          <a:spcPts val="0"/>
                        </a:spcBef>
                        <a:spcAft>
                          <a:spcPts val="1000"/>
                        </a:spcAft>
                      </a:pPr>
                      <a:r>
                        <a:rPr lang="es-ES" sz="2200">
                          <a:effectLst/>
                        </a:rPr>
                        <a:t>Especialista en Sistemas</a:t>
                      </a:r>
                      <a:endParaRPr lang="es-US" sz="2200">
                        <a:effectLst/>
                        <a:latin typeface="Times New Roman" pitchFamily="18" charset="0"/>
                        <a:ea typeface="Calibri"/>
                        <a:cs typeface="Times New Roman" pitchFamily="18" charset="0"/>
                      </a:endParaRPr>
                    </a:p>
                  </a:txBody>
                  <a:tcPr marL="68580" marR="68580" marT="0" marB="0"/>
                </a:tc>
              </a:tr>
              <a:tr h="917702">
                <a:tc>
                  <a:txBody>
                    <a:bodyPr/>
                    <a:lstStyle/>
                    <a:p>
                      <a:pPr marL="0" marR="0">
                        <a:lnSpc>
                          <a:spcPct val="115000"/>
                        </a:lnSpc>
                        <a:spcBef>
                          <a:spcPts val="0"/>
                        </a:spcBef>
                        <a:spcAft>
                          <a:spcPts val="1000"/>
                        </a:spcAft>
                      </a:pPr>
                      <a:r>
                        <a:rPr lang="es-ES" sz="2200">
                          <a:effectLst/>
                        </a:rPr>
                        <a:t>19</a:t>
                      </a:r>
                      <a:endParaRPr lang="es-US" sz="2200">
                        <a:effectLst/>
                        <a:latin typeface="Times New Roman" pitchFamily="18" charset="0"/>
                        <a:ea typeface="Calibri"/>
                        <a:cs typeface="Times New Roman" pitchFamily="18" charset="0"/>
                      </a:endParaRPr>
                    </a:p>
                  </a:txBody>
                  <a:tcPr marL="68580" marR="68580" marT="0" marB="0"/>
                </a:tc>
                <a:tc>
                  <a:txBody>
                    <a:bodyPr/>
                    <a:lstStyle/>
                    <a:p>
                      <a:pPr marL="180340" marR="0">
                        <a:lnSpc>
                          <a:spcPct val="115000"/>
                        </a:lnSpc>
                        <a:spcBef>
                          <a:spcPts val="0"/>
                        </a:spcBef>
                        <a:spcAft>
                          <a:spcPts val="1000"/>
                        </a:spcAft>
                      </a:pPr>
                      <a:r>
                        <a:rPr lang="es-ES" sz="2200" dirty="0">
                          <a:effectLst/>
                        </a:rPr>
                        <a:t>Entregar al usuario un equipo de reemplazo hasta que se solucione el problema.</a:t>
                      </a:r>
                      <a:endParaRPr lang="es-US" sz="2200" dirty="0">
                        <a:effectLst/>
                        <a:latin typeface="Times New Roman" pitchFamily="18" charset="0"/>
                        <a:ea typeface="Calibri"/>
                        <a:cs typeface="Times New Roman" pitchFamily="18" charset="0"/>
                      </a:endParaRPr>
                    </a:p>
                  </a:txBody>
                  <a:tcPr marL="68580" marR="68580" marT="0" marB="0"/>
                </a:tc>
                <a:tc>
                  <a:txBody>
                    <a:bodyPr/>
                    <a:lstStyle/>
                    <a:p>
                      <a:pPr marL="0" marR="0">
                        <a:lnSpc>
                          <a:spcPct val="115000"/>
                        </a:lnSpc>
                        <a:spcBef>
                          <a:spcPts val="0"/>
                        </a:spcBef>
                        <a:spcAft>
                          <a:spcPts val="1000"/>
                        </a:spcAft>
                      </a:pPr>
                      <a:r>
                        <a:rPr lang="es-ES" sz="2200">
                          <a:effectLst/>
                        </a:rPr>
                        <a:t>Especialista en Sistemas</a:t>
                      </a:r>
                      <a:endParaRPr lang="es-US" sz="2200">
                        <a:effectLst/>
                        <a:latin typeface="Times New Roman" pitchFamily="18" charset="0"/>
                        <a:ea typeface="Calibri"/>
                        <a:cs typeface="Times New Roman" pitchFamily="18" charset="0"/>
                      </a:endParaRPr>
                    </a:p>
                  </a:txBody>
                  <a:tcPr marL="68580" marR="68580" marT="0" marB="0"/>
                </a:tc>
              </a:tr>
              <a:tr h="917702">
                <a:tc>
                  <a:txBody>
                    <a:bodyPr/>
                    <a:lstStyle/>
                    <a:p>
                      <a:pPr marL="0" marR="0">
                        <a:lnSpc>
                          <a:spcPct val="115000"/>
                        </a:lnSpc>
                        <a:spcBef>
                          <a:spcPts val="0"/>
                        </a:spcBef>
                        <a:spcAft>
                          <a:spcPts val="1000"/>
                        </a:spcAft>
                      </a:pPr>
                      <a:r>
                        <a:rPr lang="es-ES" sz="2200">
                          <a:effectLst/>
                        </a:rPr>
                        <a:t>20</a:t>
                      </a:r>
                      <a:endParaRPr lang="es-US" sz="2200">
                        <a:effectLst/>
                        <a:latin typeface="Times New Roman" pitchFamily="18" charset="0"/>
                        <a:ea typeface="Calibri"/>
                        <a:cs typeface="Times New Roman" pitchFamily="18" charset="0"/>
                      </a:endParaRPr>
                    </a:p>
                  </a:txBody>
                  <a:tcPr marL="68580" marR="68580" marT="0" marB="0"/>
                </a:tc>
                <a:tc>
                  <a:txBody>
                    <a:bodyPr/>
                    <a:lstStyle/>
                    <a:p>
                      <a:pPr marL="180340" marR="0">
                        <a:lnSpc>
                          <a:spcPct val="115000"/>
                        </a:lnSpc>
                        <a:spcBef>
                          <a:spcPts val="0"/>
                        </a:spcBef>
                        <a:spcAft>
                          <a:spcPts val="1000"/>
                        </a:spcAft>
                      </a:pPr>
                      <a:r>
                        <a:rPr lang="es-ES" sz="2200">
                          <a:effectLst/>
                        </a:rPr>
                        <a:t>Verificar que no existan más estaciones de trabajo infectadas.</a:t>
                      </a:r>
                      <a:endParaRPr lang="es-US" sz="2200">
                        <a:effectLst/>
                        <a:latin typeface="Times New Roman" pitchFamily="18" charset="0"/>
                        <a:ea typeface="Calibri"/>
                        <a:cs typeface="Times New Roman" pitchFamily="18" charset="0"/>
                      </a:endParaRPr>
                    </a:p>
                  </a:txBody>
                  <a:tcPr marL="68580" marR="68580" marT="0" marB="0"/>
                </a:tc>
                <a:tc>
                  <a:txBody>
                    <a:bodyPr/>
                    <a:lstStyle/>
                    <a:p>
                      <a:pPr marL="0" marR="0">
                        <a:lnSpc>
                          <a:spcPct val="115000"/>
                        </a:lnSpc>
                        <a:spcBef>
                          <a:spcPts val="0"/>
                        </a:spcBef>
                        <a:spcAft>
                          <a:spcPts val="1000"/>
                        </a:spcAft>
                      </a:pPr>
                      <a:r>
                        <a:rPr lang="es-ES" sz="2200" dirty="0">
                          <a:effectLst/>
                        </a:rPr>
                        <a:t>Especialista en Sistemas</a:t>
                      </a:r>
                      <a:endParaRPr lang="es-US" sz="2200" dirty="0">
                        <a:effectLst/>
                        <a:latin typeface="Times New Roman" pitchFamily="18" charset="0"/>
                        <a:ea typeface="Calibri"/>
                        <a:cs typeface="Times New Roman" pitchFamily="18" charset="0"/>
                      </a:endParaRPr>
                    </a:p>
                  </a:txBody>
                  <a:tcPr marL="68580" marR="68580" marT="0" marB="0"/>
                </a:tc>
              </a:tr>
            </a:tbl>
          </a:graphicData>
        </a:graphic>
      </p:graphicFrame>
    </p:spTree>
    <p:extLst>
      <p:ext uri="{BB962C8B-B14F-4D97-AF65-F5344CB8AC3E}">
        <p14:creationId xmlns:p14="http://schemas.microsoft.com/office/powerpoint/2010/main" val="2420193690"/>
      </p:ext>
    </p:extLst>
  </p:cSld>
  <p:clrMapOvr>
    <a:masterClrMapping/>
  </p:clrMapOvr>
  <p:transition>
    <p:strips dir="rd"/>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8260" y="2704"/>
            <a:ext cx="9144000" cy="584775"/>
          </a:xfrm>
          <a:prstGeom prst="rect">
            <a:avLst/>
          </a:prstGeom>
          <a:noFill/>
        </p:spPr>
        <p:txBody>
          <a:bodyPr wrap="square" rtlCol="0">
            <a:spAutoFit/>
          </a:bodyPr>
          <a:lstStyle/>
          <a:p>
            <a:pPr lvl="1" algn="ctr"/>
            <a:r>
              <a:rPr lang="es-ES" sz="3200" b="1" dirty="0" smtClean="0">
                <a:latin typeface="Times New Roman" panose="02020603050405020304" pitchFamily="18" charset="0"/>
                <a:cs typeface="Times New Roman" panose="02020603050405020304" pitchFamily="18" charset="0"/>
              </a:rPr>
              <a:t>Controles de prevención</a:t>
            </a:r>
            <a:endParaRPr lang="es-US" sz="3200" b="1" dirty="0">
              <a:latin typeface="Times New Roman" panose="02020603050405020304" pitchFamily="18" charset="0"/>
              <a:cs typeface="Times New Roman" panose="02020603050405020304" pitchFamily="18" charset="0"/>
            </a:endParaRPr>
          </a:p>
        </p:txBody>
      </p:sp>
      <p:sp>
        <p:nvSpPr>
          <p:cNvPr id="5" name="Rectangle 1"/>
          <p:cNvSpPr>
            <a:spLocks noChangeArrowheads="1"/>
          </p:cNvSpPr>
          <p:nvPr/>
        </p:nvSpPr>
        <p:spPr bwMode="auto">
          <a:xfrm>
            <a:off x="683568" y="849898"/>
            <a:ext cx="4395049"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lvl="0" algn="just"/>
            <a:r>
              <a:rPr kumimoji="0" lang="es-ES" sz="20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Tabla Controles</a:t>
            </a:r>
            <a:r>
              <a:rPr kumimoji="0" lang="es-ES" sz="2000" b="1" i="0" u="none" strike="noStrike" cap="none" normalizeH="0" dirty="0" smtClean="0">
                <a:ln>
                  <a:noFill/>
                </a:ln>
                <a:solidFill>
                  <a:schemeClr val="tx1"/>
                </a:solidFill>
                <a:effectLst/>
                <a:latin typeface="Times New Roman" pitchFamily="18" charset="0"/>
                <a:ea typeface="Calibri" pitchFamily="34" charset="0"/>
                <a:cs typeface="Times New Roman" pitchFamily="18" charset="0"/>
              </a:rPr>
              <a:t> de  </a:t>
            </a:r>
            <a:r>
              <a:rPr kumimoji="0" lang="es-ES" sz="2000" b="1" i="0" u="none" strike="noStrike" cap="none" normalizeH="0" dirty="0" smtClean="0">
                <a:ln>
                  <a:noFill/>
                </a:ln>
                <a:solidFill>
                  <a:schemeClr val="tx1"/>
                </a:solidFill>
                <a:effectLst/>
                <a:latin typeface="Times New Roman" pitchFamily="18" charset="0"/>
                <a:ea typeface="Calibri" pitchFamily="34" charset="0"/>
                <a:cs typeface="Times New Roman" pitchFamily="18" charset="0"/>
              </a:rPr>
              <a:t>recuperación  (</a:t>
            </a:r>
            <a:r>
              <a:rPr lang="es-ES" sz="2000" dirty="0" smtClean="0"/>
              <a:t>12)</a:t>
            </a:r>
            <a:endParaRPr kumimoji="0" lang="es-ES" sz="2000" b="0" i="0" u="none" strike="noStrike" cap="none" normalizeH="0" baseline="0" dirty="0" smtClean="0">
              <a:ln>
                <a:noFill/>
              </a:ln>
              <a:solidFill>
                <a:schemeClr val="tx1"/>
              </a:solidFill>
              <a:effectLst/>
              <a:latin typeface="Times New Roman" pitchFamily="18" charset="0"/>
              <a:cs typeface="Times New Roman" pitchFamily="18" charset="0"/>
            </a:endParaRPr>
          </a:p>
        </p:txBody>
      </p:sp>
      <p:graphicFrame>
        <p:nvGraphicFramePr>
          <p:cNvPr id="4" name="3 Tabla"/>
          <p:cNvGraphicFramePr>
            <a:graphicFrameLocks noGrp="1"/>
          </p:cNvGraphicFramePr>
          <p:nvPr>
            <p:extLst>
              <p:ext uri="{D42A27DB-BD31-4B8C-83A1-F6EECF244321}">
                <p14:modId xmlns:p14="http://schemas.microsoft.com/office/powerpoint/2010/main" val="1713647677"/>
              </p:ext>
            </p:extLst>
          </p:nvPr>
        </p:nvGraphicFramePr>
        <p:xfrm>
          <a:off x="747300" y="1916832"/>
          <a:ext cx="7124012" cy="1948463"/>
        </p:xfrm>
        <a:graphic>
          <a:graphicData uri="http://schemas.openxmlformats.org/drawingml/2006/table">
            <a:tbl>
              <a:tblPr firstRow="1" firstCol="1" bandRow="1">
                <a:tableStyleId>{8A107856-5554-42FB-B03E-39F5DBC370BA}</a:tableStyleId>
              </a:tblPr>
              <a:tblGrid>
                <a:gridCol w="591489"/>
                <a:gridCol w="4592210"/>
                <a:gridCol w="1940313"/>
              </a:tblGrid>
              <a:tr h="406175">
                <a:tc>
                  <a:txBody>
                    <a:bodyPr/>
                    <a:lstStyle/>
                    <a:p>
                      <a:pPr marL="0" marR="0" algn="ctr">
                        <a:lnSpc>
                          <a:spcPct val="115000"/>
                        </a:lnSpc>
                        <a:spcBef>
                          <a:spcPts val="0"/>
                        </a:spcBef>
                        <a:spcAft>
                          <a:spcPts val="1000"/>
                        </a:spcAft>
                      </a:pPr>
                      <a:r>
                        <a:rPr lang="es-ES" sz="2200" dirty="0">
                          <a:effectLst/>
                        </a:rPr>
                        <a:t>Nº</a:t>
                      </a:r>
                      <a:endParaRPr lang="es-US" sz="2200" dirty="0">
                        <a:effectLst/>
                        <a:latin typeface="Times New Roman" pitchFamily="18" charset="0"/>
                        <a:ea typeface="Calibri"/>
                        <a:cs typeface="Times New Roman" pitchFamily="18" charset="0"/>
                      </a:endParaRPr>
                    </a:p>
                  </a:txBody>
                  <a:tcPr marL="68580" marR="68580" marT="0" marB="0" anchor="ctr"/>
                </a:tc>
                <a:tc>
                  <a:txBody>
                    <a:bodyPr/>
                    <a:lstStyle/>
                    <a:p>
                      <a:pPr marL="0" marR="0" algn="ctr">
                        <a:lnSpc>
                          <a:spcPct val="115000"/>
                        </a:lnSpc>
                        <a:spcBef>
                          <a:spcPts val="0"/>
                        </a:spcBef>
                        <a:spcAft>
                          <a:spcPts val="1000"/>
                        </a:spcAft>
                      </a:pPr>
                      <a:r>
                        <a:rPr lang="es-ES" sz="2200">
                          <a:effectLst/>
                        </a:rPr>
                        <a:t>Control de Recuperación</a:t>
                      </a:r>
                      <a:endParaRPr lang="es-US" sz="2200">
                        <a:effectLst/>
                        <a:latin typeface="Times New Roman" pitchFamily="18" charset="0"/>
                        <a:ea typeface="Calibri"/>
                        <a:cs typeface="Times New Roman" pitchFamily="18" charset="0"/>
                      </a:endParaRPr>
                    </a:p>
                  </a:txBody>
                  <a:tcPr marL="68580" marR="68580" marT="0" marB="0" anchor="ctr"/>
                </a:tc>
                <a:tc>
                  <a:txBody>
                    <a:bodyPr/>
                    <a:lstStyle/>
                    <a:p>
                      <a:pPr marL="0" marR="0" algn="ctr">
                        <a:lnSpc>
                          <a:spcPct val="115000"/>
                        </a:lnSpc>
                        <a:spcBef>
                          <a:spcPts val="0"/>
                        </a:spcBef>
                        <a:spcAft>
                          <a:spcPts val="1000"/>
                        </a:spcAft>
                      </a:pPr>
                      <a:r>
                        <a:rPr lang="es-ES" sz="2200" dirty="0">
                          <a:effectLst/>
                        </a:rPr>
                        <a:t>Responsable</a:t>
                      </a:r>
                      <a:endParaRPr lang="es-US" sz="2200" dirty="0">
                        <a:effectLst/>
                        <a:latin typeface="Times New Roman" pitchFamily="18" charset="0"/>
                        <a:ea typeface="Calibri"/>
                        <a:cs typeface="Times New Roman" pitchFamily="18" charset="0"/>
                      </a:endParaRPr>
                    </a:p>
                  </a:txBody>
                  <a:tcPr marL="68580" marR="68580" marT="0" marB="0" anchor="ctr"/>
                </a:tc>
              </a:tr>
              <a:tr h="0">
                <a:tc>
                  <a:txBody>
                    <a:bodyPr/>
                    <a:lstStyle/>
                    <a:p>
                      <a:pPr marL="180340" marR="0">
                        <a:lnSpc>
                          <a:spcPct val="115000"/>
                        </a:lnSpc>
                        <a:spcBef>
                          <a:spcPts val="0"/>
                        </a:spcBef>
                        <a:spcAft>
                          <a:spcPts val="1000"/>
                        </a:spcAft>
                      </a:pPr>
                      <a:r>
                        <a:rPr lang="es-ES" sz="2200">
                          <a:effectLst/>
                        </a:rPr>
                        <a:t>3</a:t>
                      </a:r>
                      <a:endParaRPr lang="es-US" sz="2200">
                        <a:effectLst/>
                        <a:latin typeface="Times New Roman" pitchFamily="18" charset="0"/>
                        <a:ea typeface="Calibri"/>
                        <a:cs typeface="Times New Roman" pitchFamily="18" charset="0"/>
                      </a:endParaRPr>
                    </a:p>
                  </a:txBody>
                  <a:tcPr marL="68580" marR="68580" marT="0" marB="0"/>
                </a:tc>
                <a:tc>
                  <a:txBody>
                    <a:bodyPr/>
                    <a:lstStyle/>
                    <a:p>
                      <a:pPr marL="180340" marR="0">
                        <a:lnSpc>
                          <a:spcPct val="115000"/>
                        </a:lnSpc>
                        <a:spcBef>
                          <a:spcPts val="0"/>
                        </a:spcBef>
                        <a:spcAft>
                          <a:spcPts val="1000"/>
                        </a:spcAft>
                      </a:pPr>
                      <a:r>
                        <a:rPr lang="es-ES" sz="2200">
                          <a:effectLst/>
                        </a:rPr>
                        <a:t>Ejecutar proceso para identificar bienes afectados  ver Anexo 9.</a:t>
                      </a:r>
                      <a:endParaRPr lang="es-US" sz="2200">
                        <a:effectLst/>
                        <a:latin typeface="Times New Roman" pitchFamily="18" charset="0"/>
                        <a:ea typeface="Calibri"/>
                        <a:cs typeface="Times New Roman" pitchFamily="18" charset="0"/>
                      </a:endParaRPr>
                    </a:p>
                  </a:txBody>
                  <a:tcPr marL="68580" marR="68580" marT="0" marB="0"/>
                </a:tc>
                <a:tc>
                  <a:txBody>
                    <a:bodyPr/>
                    <a:lstStyle/>
                    <a:p>
                      <a:pPr marL="0" marR="0">
                        <a:lnSpc>
                          <a:spcPct val="115000"/>
                        </a:lnSpc>
                        <a:spcBef>
                          <a:spcPts val="0"/>
                        </a:spcBef>
                        <a:spcAft>
                          <a:spcPts val="1000"/>
                        </a:spcAft>
                      </a:pPr>
                      <a:r>
                        <a:rPr lang="es-ES" sz="2200">
                          <a:effectLst/>
                        </a:rPr>
                        <a:t>Subdirector Administrativo</a:t>
                      </a:r>
                      <a:endParaRPr lang="es-US" sz="2200">
                        <a:effectLst/>
                        <a:latin typeface="Times New Roman" pitchFamily="18" charset="0"/>
                        <a:ea typeface="Calibri"/>
                        <a:cs typeface="Times New Roman" pitchFamily="18" charset="0"/>
                      </a:endParaRPr>
                    </a:p>
                  </a:txBody>
                  <a:tcPr marL="68580" marR="68580" marT="0" marB="0"/>
                </a:tc>
              </a:tr>
              <a:tr h="0">
                <a:tc>
                  <a:txBody>
                    <a:bodyPr/>
                    <a:lstStyle/>
                    <a:p>
                      <a:pPr marL="180340" marR="0">
                        <a:lnSpc>
                          <a:spcPct val="115000"/>
                        </a:lnSpc>
                        <a:spcBef>
                          <a:spcPts val="0"/>
                        </a:spcBef>
                        <a:spcAft>
                          <a:spcPts val="1000"/>
                        </a:spcAft>
                      </a:pPr>
                      <a:r>
                        <a:rPr lang="es-ES" sz="2200">
                          <a:effectLst/>
                        </a:rPr>
                        <a:t>6</a:t>
                      </a:r>
                      <a:endParaRPr lang="es-US" sz="2200">
                        <a:effectLst/>
                        <a:latin typeface="Times New Roman" pitchFamily="18" charset="0"/>
                        <a:ea typeface="Calibri"/>
                        <a:cs typeface="Times New Roman" pitchFamily="18" charset="0"/>
                      </a:endParaRPr>
                    </a:p>
                  </a:txBody>
                  <a:tcPr marL="68580" marR="68580" marT="0" marB="0"/>
                </a:tc>
                <a:tc>
                  <a:txBody>
                    <a:bodyPr/>
                    <a:lstStyle/>
                    <a:p>
                      <a:pPr marL="180340" marR="0">
                        <a:lnSpc>
                          <a:spcPct val="115000"/>
                        </a:lnSpc>
                        <a:spcBef>
                          <a:spcPts val="0"/>
                        </a:spcBef>
                        <a:spcAft>
                          <a:spcPts val="1000"/>
                        </a:spcAft>
                      </a:pPr>
                      <a:r>
                        <a:rPr lang="es-ES" sz="2200" dirty="0">
                          <a:effectLst/>
                        </a:rPr>
                        <a:t>Ejecutar proceso para control de virus informático ver Anexo 12</a:t>
                      </a:r>
                      <a:endParaRPr lang="es-US" sz="2200" dirty="0">
                        <a:effectLst/>
                        <a:latin typeface="Times New Roman" pitchFamily="18" charset="0"/>
                        <a:ea typeface="Calibri"/>
                        <a:cs typeface="Times New Roman" pitchFamily="18" charset="0"/>
                      </a:endParaRPr>
                    </a:p>
                  </a:txBody>
                  <a:tcPr marL="68580" marR="68580" marT="0" marB="0"/>
                </a:tc>
                <a:tc>
                  <a:txBody>
                    <a:bodyPr/>
                    <a:lstStyle/>
                    <a:p>
                      <a:pPr marL="0" marR="0">
                        <a:lnSpc>
                          <a:spcPct val="115000"/>
                        </a:lnSpc>
                        <a:spcBef>
                          <a:spcPts val="0"/>
                        </a:spcBef>
                        <a:spcAft>
                          <a:spcPts val="1000"/>
                        </a:spcAft>
                      </a:pPr>
                      <a:r>
                        <a:rPr lang="es-ES" sz="2200" dirty="0">
                          <a:effectLst/>
                        </a:rPr>
                        <a:t>Especialista en Sistemas</a:t>
                      </a:r>
                      <a:endParaRPr lang="es-US" sz="2200" dirty="0">
                        <a:effectLst/>
                        <a:latin typeface="Times New Roman" pitchFamily="18" charset="0"/>
                        <a:ea typeface="Calibri"/>
                        <a:cs typeface="Times New Roman" pitchFamily="18" charset="0"/>
                      </a:endParaRPr>
                    </a:p>
                  </a:txBody>
                  <a:tcPr marL="68580" marR="68580" marT="0" marB="0"/>
                </a:tc>
              </a:tr>
            </a:tbl>
          </a:graphicData>
        </a:graphic>
      </p:graphicFrame>
    </p:spTree>
    <p:extLst>
      <p:ext uri="{BB962C8B-B14F-4D97-AF65-F5344CB8AC3E}">
        <p14:creationId xmlns:p14="http://schemas.microsoft.com/office/powerpoint/2010/main" val="3493387021"/>
      </p:ext>
    </p:extLst>
  </p:cSld>
  <p:clrMapOvr>
    <a:masterClrMapping/>
  </p:clrMapOvr>
  <p:transition>
    <p:strips dir="rd"/>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8260" y="2704"/>
            <a:ext cx="9144000" cy="584775"/>
          </a:xfrm>
          <a:prstGeom prst="rect">
            <a:avLst/>
          </a:prstGeom>
          <a:noFill/>
        </p:spPr>
        <p:txBody>
          <a:bodyPr wrap="square" rtlCol="0">
            <a:spAutoFit/>
          </a:bodyPr>
          <a:lstStyle/>
          <a:p>
            <a:pPr lvl="1" algn="ctr"/>
            <a:r>
              <a:rPr lang="es-ES" sz="3200" b="1" dirty="0" smtClean="0">
                <a:latin typeface="Times New Roman" panose="02020603050405020304" pitchFamily="18" charset="0"/>
                <a:cs typeface="Times New Roman" panose="02020603050405020304" pitchFamily="18" charset="0"/>
              </a:rPr>
              <a:t>Controles de prevención</a:t>
            </a:r>
            <a:endParaRPr lang="es-US" sz="3200" b="1" dirty="0">
              <a:latin typeface="Times New Roman" panose="02020603050405020304" pitchFamily="18" charset="0"/>
              <a:cs typeface="Times New Roman" panose="02020603050405020304" pitchFamily="18" charset="0"/>
            </a:endParaRPr>
          </a:p>
        </p:txBody>
      </p:sp>
      <p:sp>
        <p:nvSpPr>
          <p:cNvPr id="5" name="Rectangle 1"/>
          <p:cNvSpPr>
            <a:spLocks noChangeArrowheads="1"/>
          </p:cNvSpPr>
          <p:nvPr/>
        </p:nvSpPr>
        <p:spPr bwMode="auto">
          <a:xfrm>
            <a:off x="488870" y="611743"/>
            <a:ext cx="4734373"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lvl="0"/>
            <a:r>
              <a:rPr lang="es-ES" sz="2000" b="1" dirty="0">
                <a:latin typeface="Times New Roman" pitchFamily="18" charset="0"/>
                <a:ea typeface="Calibri" pitchFamily="34" charset="0"/>
                <a:cs typeface="Times New Roman" pitchFamily="18" charset="0"/>
              </a:rPr>
              <a:t>Proceso para control de virus </a:t>
            </a:r>
            <a:r>
              <a:rPr lang="es-ES" sz="2000" b="1" dirty="0" smtClean="0">
                <a:latin typeface="Times New Roman" pitchFamily="18" charset="0"/>
                <a:ea typeface="Calibri" pitchFamily="34" charset="0"/>
                <a:cs typeface="Times New Roman" pitchFamily="18" charset="0"/>
              </a:rPr>
              <a:t>inform</a:t>
            </a:r>
            <a:r>
              <a:rPr lang="es-ES" sz="2000" b="1" dirty="0" smtClean="0">
                <a:latin typeface="Calibri"/>
                <a:ea typeface="Calibri" pitchFamily="34" charset="0"/>
                <a:cs typeface="Times New Roman" pitchFamily="18" charset="0"/>
              </a:rPr>
              <a:t>á</a:t>
            </a:r>
            <a:r>
              <a:rPr lang="es-ES" sz="2000" b="1" dirty="0" smtClean="0">
                <a:latin typeface="Times New Roman" pitchFamily="18" charset="0"/>
                <a:ea typeface="Calibri" pitchFamily="34" charset="0"/>
                <a:cs typeface="Times New Roman" pitchFamily="18" charset="0"/>
              </a:rPr>
              <a:t>tico</a:t>
            </a:r>
            <a:endParaRPr lang="es-ES" sz="800" dirty="0">
              <a:latin typeface="Arial" pitchFamily="34" charset="0"/>
              <a:cs typeface="Arial" pitchFamily="34" charset="0"/>
            </a:endParaRPr>
          </a:p>
        </p:txBody>
      </p:sp>
      <p:graphicFrame>
        <p:nvGraphicFramePr>
          <p:cNvPr id="3" name="2 Tabla"/>
          <p:cNvGraphicFramePr>
            <a:graphicFrameLocks noGrp="1"/>
          </p:cNvGraphicFramePr>
          <p:nvPr>
            <p:extLst>
              <p:ext uri="{D42A27DB-BD31-4B8C-83A1-F6EECF244321}">
                <p14:modId xmlns:p14="http://schemas.microsoft.com/office/powerpoint/2010/main" val="2837757820"/>
              </p:ext>
            </p:extLst>
          </p:nvPr>
        </p:nvGraphicFramePr>
        <p:xfrm>
          <a:off x="395536" y="1556792"/>
          <a:ext cx="8596696" cy="4270242"/>
        </p:xfrm>
        <a:graphic>
          <a:graphicData uri="http://schemas.openxmlformats.org/drawingml/2006/table">
            <a:tbl>
              <a:tblPr firstRow="1" firstCol="1" bandRow="1">
                <a:tableStyleId>{8A107856-5554-42FB-B03E-39F5DBC370BA}</a:tableStyleId>
              </a:tblPr>
              <a:tblGrid>
                <a:gridCol w="550829"/>
                <a:gridCol w="5323435"/>
                <a:gridCol w="2722432"/>
              </a:tblGrid>
              <a:tr h="765042">
                <a:tc>
                  <a:txBody>
                    <a:bodyPr/>
                    <a:lstStyle/>
                    <a:p>
                      <a:pPr marL="0" marR="0" algn="ctr">
                        <a:lnSpc>
                          <a:spcPct val="115000"/>
                        </a:lnSpc>
                        <a:spcBef>
                          <a:spcPts val="0"/>
                        </a:spcBef>
                        <a:spcAft>
                          <a:spcPts val="1000"/>
                        </a:spcAft>
                      </a:pPr>
                      <a:r>
                        <a:rPr lang="es-ES" sz="2000" dirty="0">
                          <a:effectLst/>
                          <a:latin typeface="Times New Roman" pitchFamily="18" charset="0"/>
                          <a:cs typeface="Times New Roman" pitchFamily="18" charset="0"/>
                        </a:rPr>
                        <a:t>Nº</a:t>
                      </a:r>
                      <a:endParaRPr lang="es-US" sz="2000" dirty="0">
                        <a:effectLst/>
                        <a:latin typeface="Times New Roman" pitchFamily="18" charset="0"/>
                        <a:ea typeface="Calibri"/>
                        <a:cs typeface="Times New Roman" pitchFamily="18" charset="0"/>
                      </a:endParaRPr>
                    </a:p>
                  </a:txBody>
                  <a:tcPr marL="68580" marR="68580" marT="0" marB="0"/>
                </a:tc>
                <a:tc>
                  <a:txBody>
                    <a:bodyPr/>
                    <a:lstStyle/>
                    <a:p>
                      <a:pPr marL="0" marR="0" algn="ctr">
                        <a:lnSpc>
                          <a:spcPct val="115000"/>
                        </a:lnSpc>
                        <a:spcBef>
                          <a:spcPts val="0"/>
                        </a:spcBef>
                        <a:spcAft>
                          <a:spcPts val="1000"/>
                        </a:spcAft>
                      </a:pPr>
                      <a:r>
                        <a:rPr lang="es-ES" sz="2000" dirty="0">
                          <a:effectLst/>
                          <a:latin typeface="Times New Roman" pitchFamily="18" charset="0"/>
                          <a:cs typeface="Times New Roman" pitchFamily="18" charset="0"/>
                        </a:rPr>
                        <a:t>Actividad</a:t>
                      </a:r>
                      <a:endParaRPr lang="es-US" sz="2000" dirty="0">
                        <a:effectLst/>
                        <a:latin typeface="Times New Roman" pitchFamily="18" charset="0"/>
                        <a:ea typeface="Calibri"/>
                        <a:cs typeface="Times New Roman" pitchFamily="18" charset="0"/>
                      </a:endParaRPr>
                    </a:p>
                  </a:txBody>
                  <a:tcPr marL="68580" marR="68580" marT="0" marB="0"/>
                </a:tc>
                <a:tc>
                  <a:txBody>
                    <a:bodyPr/>
                    <a:lstStyle/>
                    <a:p>
                      <a:pPr marL="0" marR="0" algn="ctr">
                        <a:lnSpc>
                          <a:spcPct val="115000"/>
                        </a:lnSpc>
                        <a:spcBef>
                          <a:spcPts val="0"/>
                        </a:spcBef>
                        <a:spcAft>
                          <a:spcPts val="1000"/>
                        </a:spcAft>
                      </a:pPr>
                      <a:r>
                        <a:rPr lang="es-ES" sz="2000">
                          <a:effectLst/>
                          <a:latin typeface="Times New Roman" pitchFamily="18" charset="0"/>
                          <a:cs typeface="Times New Roman" pitchFamily="18" charset="0"/>
                        </a:rPr>
                        <a:t>Responsable</a:t>
                      </a:r>
                      <a:endParaRPr lang="es-US" sz="2000">
                        <a:effectLst/>
                        <a:latin typeface="Times New Roman" pitchFamily="18" charset="0"/>
                        <a:ea typeface="Calibri"/>
                        <a:cs typeface="Times New Roman" pitchFamily="18" charset="0"/>
                      </a:endParaRPr>
                    </a:p>
                  </a:txBody>
                  <a:tcPr marL="68580" marR="68580" marT="0" marB="0"/>
                </a:tc>
              </a:tr>
              <a:tr h="0">
                <a:tc>
                  <a:txBody>
                    <a:bodyPr/>
                    <a:lstStyle/>
                    <a:p>
                      <a:pPr marL="0" marR="0">
                        <a:lnSpc>
                          <a:spcPct val="115000"/>
                        </a:lnSpc>
                        <a:spcBef>
                          <a:spcPts val="0"/>
                        </a:spcBef>
                        <a:spcAft>
                          <a:spcPts val="1000"/>
                        </a:spcAft>
                      </a:pPr>
                      <a:r>
                        <a:rPr lang="es-ES" sz="2000">
                          <a:effectLst/>
                          <a:latin typeface="Times New Roman" pitchFamily="18" charset="0"/>
                          <a:cs typeface="Times New Roman" pitchFamily="18" charset="0"/>
                        </a:rPr>
                        <a:t>1</a:t>
                      </a:r>
                      <a:endParaRPr lang="es-US" sz="2000">
                        <a:effectLst/>
                        <a:latin typeface="Times New Roman" pitchFamily="18" charset="0"/>
                        <a:ea typeface="Calibri"/>
                        <a:cs typeface="Times New Roman" pitchFamily="18" charset="0"/>
                      </a:endParaRPr>
                    </a:p>
                  </a:txBody>
                  <a:tcPr marL="68580" marR="68580" marT="0" marB="0"/>
                </a:tc>
                <a:tc>
                  <a:txBody>
                    <a:bodyPr/>
                    <a:lstStyle/>
                    <a:p>
                      <a:pPr marL="48260" marR="0" algn="just">
                        <a:lnSpc>
                          <a:spcPct val="115000"/>
                        </a:lnSpc>
                        <a:spcBef>
                          <a:spcPts val="0"/>
                        </a:spcBef>
                        <a:spcAft>
                          <a:spcPts val="1000"/>
                        </a:spcAft>
                      </a:pPr>
                      <a:r>
                        <a:rPr lang="es-ES" sz="2000">
                          <a:effectLst/>
                          <a:latin typeface="Times New Roman" pitchFamily="18" charset="0"/>
                          <a:cs typeface="Times New Roman" pitchFamily="18" charset="0"/>
                        </a:rPr>
                        <a:t>Reportar al Departamento de sistemas el mal funcionamiento del equipo</a:t>
                      </a:r>
                      <a:endParaRPr lang="es-US" sz="2000">
                        <a:effectLst/>
                        <a:latin typeface="Times New Roman" pitchFamily="18" charset="0"/>
                        <a:ea typeface="Calibri"/>
                        <a:cs typeface="Times New Roman" pitchFamily="18" charset="0"/>
                      </a:endParaRPr>
                    </a:p>
                  </a:txBody>
                  <a:tcPr marL="68580" marR="68580" marT="0" marB="0"/>
                </a:tc>
                <a:tc>
                  <a:txBody>
                    <a:bodyPr/>
                    <a:lstStyle/>
                    <a:p>
                      <a:pPr marL="0" marR="0">
                        <a:lnSpc>
                          <a:spcPct val="115000"/>
                        </a:lnSpc>
                        <a:spcBef>
                          <a:spcPts val="0"/>
                        </a:spcBef>
                        <a:spcAft>
                          <a:spcPts val="1000"/>
                        </a:spcAft>
                      </a:pPr>
                      <a:r>
                        <a:rPr lang="es-ES" sz="2000">
                          <a:effectLst/>
                          <a:latin typeface="Times New Roman" pitchFamily="18" charset="0"/>
                          <a:cs typeface="Times New Roman" pitchFamily="18" charset="0"/>
                        </a:rPr>
                        <a:t>Usuario</a:t>
                      </a:r>
                      <a:endParaRPr lang="es-US" sz="2000">
                        <a:effectLst/>
                        <a:latin typeface="Times New Roman" pitchFamily="18" charset="0"/>
                        <a:ea typeface="Calibri"/>
                        <a:cs typeface="Times New Roman" pitchFamily="18" charset="0"/>
                      </a:endParaRPr>
                    </a:p>
                  </a:txBody>
                  <a:tcPr marL="68580" marR="68580" marT="0" marB="0"/>
                </a:tc>
              </a:tr>
              <a:tr h="0">
                <a:tc>
                  <a:txBody>
                    <a:bodyPr/>
                    <a:lstStyle/>
                    <a:p>
                      <a:pPr marL="0" marR="0">
                        <a:lnSpc>
                          <a:spcPct val="115000"/>
                        </a:lnSpc>
                        <a:spcBef>
                          <a:spcPts val="0"/>
                        </a:spcBef>
                        <a:spcAft>
                          <a:spcPts val="1000"/>
                        </a:spcAft>
                      </a:pPr>
                      <a:r>
                        <a:rPr lang="es-ES" sz="2000">
                          <a:effectLst/>
                          <a:latin typeface="Times New Roman" pitchFamily="18" charset="0"/>
                          <a:cs typeface="Times New Roman" pitchFamily="18" charset="0"/>
                        </a:rPr>
                        <a:t>2</a:t>
                      </a:r>
                      <a:endParaRPr lang="es-US" sz="2000">
                        <a:effectLst/>
                        <a:latin typeface="Times New Roman" pitchFamily="18" charset="0"/>
                        <a:ea typeface="Calibri"/>
                        <a:cs typeface="Times New Roman" pitchFamily="18" charset="0"/>
                      </a:endParaRPr>
                    </a:p>
                  </a:txBody>
                  <a:tcPr marL="68580" marR="68580" marT="0" marB="0"/>
                </a:tc>
                <a:tc>
                  <a:txBody>
                    <a:bodyPr/>
                    <a:lstStyle/>
                    <a:p>
                      <a:pPr marL="48260" marR="0" algn="just">
                        <a:lnSpc>
                          <a:spcPct val="115000"/>
                        </a:lnSpc>
                        <a:spcBef>
                          <a:spcPts val="0"/>
                        </a:spcBef>
                        <a:spcAft>
                          <a:spcPts val="1000"/>
                        </a:spcAft>
                      </a:pPr>
                      <a:r>
                        <a:rPr lang="es-ES" sz="2000">
                          <a:effectLst/>
                          <a:latin typeface="Times New Roman" pitchFamily="18" charset="0"/>
                          <a:cs typeface="Times New Roman" pitchFamily="18" charset="0"/>
                        </a:rPr>
                        <a:t>Rastrear el origen de la infección (archivo infectado, correo electrónico, etc.)</a:t>
                      </a:r>
                      <a:endParaRPr lang="es-US" sz="2000">
                        <a:effectLst/>
                        <a:latin typeface="Times New Roman" pitchFamily="18" charset="0"/>
                        <a:ea typeface="Calibri"/>
                        <a:cs typeface="Times New Roman" pitchFamily="18" charset="0"/>
                      </a:endParaRPr>
                    </a:p>
                  </a:txBody>
                  <a:tcPr marL="68580" marR="68580" marT="0" marB="0"/>
                </a:tc>
                <a:tc>
                  <a:txBody>
                    <a:bodyPr/>
                    <a:lstStyle/>
                    <a:p>
                      <a:pPr marL="0" marR="0">
                        <a:lnSpc>
                          <a:spcPct val="115000"/>
                        </a:lnSpc>
                        <a:spcBef>
                          <a:spcPts val="0"/>
                        </a:spcBef>
                        <a:spcAft>
                          <a:spcPts val="1000"/>
                        </a:spcAft>
                      </a:pPr>
                      <a:r>
                        <a:rPr lang="es-ES" sz="2000">
                          <a:effectLst/>
                          <a:latin typeface="Times New Roman" pitchFamily="18" charset="0"/>
                          <a:cs typeface="Times New Roman" pitchFamily="18" charset="0"/>
                        </a:rPr>
                        <a:t>Especialista en sistemas</a:t>
                      </a:r>
                      <a:endParaRPr lang="es-US" sz="2000">
                        <a:effectLst/>
                        <a:latin typeface="Times New Roman" pitchFamily="18" charset="0"/>
                        <a:ea typeface="Calibri"/>
                        <a:cs typeface="Times New Roman" pitchFamily="18" charset="0"/>
                      </a:endParaRPr>
                    </a:p>
                  </a:txBody>
                  <a:tcPr marL="68580" marR="68580" marT="0" marB="0"/>
                </a:tc>
              </a:tr>
              <a:tr h="0">
                <a:tc>
                  <a:txBody>
                    <a:bodyPr/>
                    <a:lstStyle/>
                    <a:p>
                      <a:pPr marL="0" marR="0">
                        <a:lnSpc>
                          <a:spcPct val="115000"/>
                        </a:lnSpc>
                        <a:spcBef>
                          <a:spcPts val="0"/>
                        </a:spcBef>
                        <a:spcAft>
                          <a:spcPts val="1000"/>
                        </a:spcAft>
                      </a:pPr>
                      <a:r>
                        <a:rPr lang="es-ES" sz="2000">
                          <a:effectLst/>
                          <a:latin typeface="Times New Roman" pitchFamily="18" charset="0"/>
                          <a:cs typeface="Times New Roman" pitchFamily="18" charset="0"/>
                        </a:rPr>
                        <a:t>3</a:t>
                      </a:r>
                      <a:endParaRPr lang="es-US" sz="2000">
                        <a:effectLst/>
                        <a:latin typeface="Times New Roman" pitchFamily="18" charset="0"/>
                        <a:ea typeface="Calibri"/>
                        <a:cs typeface="Times New Roman" pitchFamily="18" charset="0"/>
                      </a:endParaRPr>
                    </a:p>
                  </a:txBody>
                  <a:tcPr marL="68580" marR="68580" marT="0" marB="0"/>
                </a:tc>
                <a:tc>
                  <a:txBody>
                    <a:bodyPr/>
                    <a:lstStyle/>
                    <a:p>
                      <a:pPr marL="48260" marR="0" algn="just">
                        <a:lnSpc>
                          <a:spcPct val="115000"/>
                        </a:lnSpc>
                        <a:spcBef>
                          <a:spcPts val="0"/>
                        </a:spcBef>
                        <a:spcAft>
                          <a:spcPts val="1000"/>
                        </a:spcAft>
                      </a:pPr>
                      <a:r>
                        <a:rPr lang="es-ES" sz="2000">
                          <a:effectLst/>
                          <a:latin typeface="Times New Roman" pitchFamily="18" charset="0"/>
                          <a:cs typeface="Times New Roman" pitchFamily="18" charset="0"/>
                        </a:rPr>
                        <a:t>Eliminar el agente causante de la infección.</a:t>
                      </a:r>
                      <a:endParaRPr lang="es-US" sz="2000">
                        <a:effectLst/>
                        <a:latin typeface="Times New Roman" pitchFamily="18" charset="0"/>
                        <a:ea typeface="Calibri"/>
                        <a:cs typeface="Times New Roman" pitchFamily="18" charset="0"/>
                      </a:endParaRPr>
                    </a:p>
                  </a:txBody>
                  <a:tcPr marL="68580" marR="68580" marT="0" marB="0"/>
                </a:tc>
                <a:tc>
                  <a:txBody>
                    <a:bodyPr/>
                    <a:lstStyle/>
                    <a:p>
                      <a:pPr marL="0" marR="0">
                        <a:lnSpc>
                          <a:spcPct val="115000"/>
                        </a:lnSpc>
                        <a:spcBef>
                          <a:spcPts val="0"/>
                        </a:spcBef>
                        <a:spcAft>
                          <a:spcPts val="1000"/>
                        </a:spcAft>
                      </a:pPr>
                      <a:r>
                        <a:rPr lang="es-ES" sz="2000">
                          <a:effectLst/>
                          <a:latin typeface="Times New Roman" pitchFamily="18" charset="0"/>
                          <a:cs typeface="Times New Roman" pitchFamily="18" charset="0"/>
                        </a:rPr>
                        <a:t>Especialista en sistemas</a:t>
                      </a:r>
                      <a:endParaRPr lang="es-US" sz="2000">
                        <a:effectLst/>
                        <a:latin typeface="Times New Roman" pitchFamily="18" charset="0"/>
                        <a:ea typeface="Calibri"/>
                        <a:cs typeface="Times New Roman" pitchFamily="18" charset="0"/>
                      </a:endParaRPr>
                    </a:p>
                  </a:txBody>
                  <a:tcPr marL="68580" marR="68580" marT="0" marB="0"/>
                </a:tc>
              </a:tr>
              <a:tr h="0">
                <a:tc>
                  <a:txBody>
                    <a:bodyPr/>
                    <a:lstStyle/>
                    <a:p>
                      <a:pPr marL="0" marR="0">
                        <a:lnSpc>
                          <a:spcPct val="115000"/>
                        </a:lnSpc>
                        <a:spcBef>
                          <a:spcPts val="0"/>
                        </a:spcBef>
                        <a:spcAft>
                          <a:spcPts val="1000"/>
                        </a:spcAft>
                      </a:pPr>
                      <a:r>
                        <a:rPr lang="es-ES" sz="2000">
                          <a:effectLst/>
                          <a:latin typeface="Times New Roman" pitchFamily="18" charset="0"/>
                          <a:cs typeface="Times New Roman" pitchFamily="18" charset="0"/>
                        </a:rPr>
                        <a:t>4</a:t>
                      </a:r>
                      <a:endParaRPr lang="es-US" sz="2000">
                        <a:effectLst/>
                        <a:latin typeface="Times New Roman" pitchFamily="18" charset="0"/>
                        <a:ea typeface="Calibri"/>
                        <a:cs typeface="Times New Roman" pitchFamily="18" charset="0"/>
                      </a:endParaRPr>
                    </a:p>
                  </a:txBody>
                  <a:tcPr marL="68580" marR="68580" marT="0" marB="0"/>
                </a:tc>
                <a:tc>
                  <a:txBody>
                    <a:bodyPr/>
                    <a:lstStyle/>
                    <a:p>
                      <a:pPr marL="48260" marR="0" algn="just">
                        <a:lnSpc>
                          <a:spcPct val="115000"/>
                        </a:lnSpc>
                        <a:spcBef>
                          <a:spcPts val="0"/>
                        </a:spcBef>
                        <a:spcAft>
                          <a:spcPts val="1000"/>
                        </a:spcAft>
                      </a:pPr>
                      <a:r>
                        <a:rPr lang="es-ES" sz="2000" dirty="0">
                          <a:effectLst/>
                          <a:latin typeface="Times New Roman" pitchFamily="18" charset="0"/>
                          <a:cs typeface="Times New Roman" pitchFamily="18" charset="0"/>
                        </a:rPr>
                        <a:t>Remover el virus del sistema.</a:t>
                      </a:r>
                      <a:endParaRPr lang="es-US" sz="2000" dirty="0">
                        <a:effectLst/>
                        <a:latin typeface="Times New Roman" pitchFamily="18" charset="0"/>
                        <a:ea typeface="Calibri"/>
                        <a:cs typeface="Times New Roman" pitchFamily="18" charset="0"/>
                      </a:endParaRPr>
                    </a:p>
                  </a:txBody>
                  <a:tcPr marL="68580" marR="68580" marT="0" marB="0"/>
                </a:tc>
                <a:tc>
                  <a:txBody>
                    <a:bodyPr/>
                    <a:lstStyle/>
                    <a:p>
                      <a:pPr marL="0" marR="0">
                        <a:lnSpc>
                          <a:spcPct val="115000"/>
                        </a:lnSpc>
                        <a:spcBef>
                          <a:spcPts val="0"/>
                        </a:spcBef>
                        <a:spcAft>
                          <a:spcPts val="1000"/>
                        </a:spcAft>
                      </a:pPr>
                      <a:r>
                        <a:rPr lang="es-ES" sz="2000" dirty="0">
                          <a:effectLst/>
                          <a:latin typeface="Times New Roman" pitchFamily="18" charset="0"/>
                          <a:cs typeface="Times New Roman" pitchFamily="18" charset="0"/>
                        </a:rPr>
                        <a:t>Especialista en sistemas</a:t>
                      </a:r>
                      <a:endParaRPr lang="es-US" sz="2000" dirty="0">
                        <a:effectLst/>
                        <a:latin typeface="Times New Roman" pitchFamily="18" charset="0"/>
                        <a:ea typeface="Calibri"/>
                        <a:cs typeface="Times New Roman" pitchFamily="18" charset="0"/>
                      </a:endParaRPr>
                    </a:p>
                  </a:txBody>
                  <a:tcPr marL="68580" marR="68580" marT="0" marB="0"/>
                </a:tc>
              </a:tr>
              <a:tr h="0">
                <a:tc>
                  <a:txBody>
                    <a:bodyPr/>
                    <a:lstStyle/>
                    <a:p>
                      <a:pPr marL="0" marR="0">
                        <a:lnSpc>
                          <a:spcPct val="115000"/>
                        </a:lnSpc>
                        <a:spcBef>
                          <a:spcPts val="0"/>
                        </a:spcBef>
                        <a:spcAft>
                          <a:spcPts val="1000"/>
                        </a:spcAft>
                      </a:pPr>
                      <a:r>
                        <a:rPr lang="es-ES" sz="2000">
                          <a:effectLst/>
                          <a:latin typeface="Times New Roman" pitchFamily="18" charset="0"/>
                          <a:cs typeface="Times New Roman" pitchFamily="18" charset="0"/>
                        </a:rPr>
                        <a:t>5</a:t>
                      </a:r>
                      <a:endParaRPr lang="es-US" sz="2000">
                        <a:effectLst/>
                        <a:latin typeface="Times New Roman" pitchFamily="18" charset="0"/>
                        <a:ea typeface="Calibri"/>
                        <a:cs typeface="Times New Roman" pitchFamily="18" charset="0"/>
                      </a:endParaRPr>
                    </a:p>
                  </a:txBody>
                  <a:tcPr marL="68580" marR="68580" marT="0" marB="0"/>
                </a:tc>
                <a:tc>
                  <a:txBody>
                    <a:bodyPr/>
                    <a:lstStyle/>
                    <a:p>
                      <a:pPr marL="48260" marR="0" algn="just">
                        <a:lnSpc>
                          <a:spcPct val="115000"/>
                        </a:lnSpc>
                        <a:spcBef>
                          <a:spcPts val="0"/>
                        </a:spcBef>
                        <a:spcAft>
                          <a:spcPts val="1000"/>
                        </a:spcAft>
                      </a:pPr>
                      <a:r>
                        <a:rPr lang="es-ES" sz="2000">
                          <a:effectLst/>
                          <a:latin typeface="Times New Roman" pitchFamily="18" charset="0"/>
                          <a:cs typeface="Times New Roman" pitchFamily="18" charset="0"/>
                        </a:rPr>
                        <a:t>Probar el sistema.</a:t>
                      </a:r>
                      <a:endParaRPr lang="es-US" sz="2000">
                        <a:effectLst/>
                        <a:latin typeface="Times New Roman" pitchFamily="18" charset="0"/>
                        <a:ea typeface="Calibri"/>
                        <a:cs typeface="Times New Roman" pitchFamily="18" charset="0"/>
                      </a:endParaRPr>
                    </a:p>
                  </a:txBody>
                  <a:tcPr marL="68580" marR="68580" marT="0" marB="0"/>
                </a:tc>
                <a:tc>
                  <a:txBody>
                    <a:bodyPr/>
                    <a:lstStyle/>
                    <a:p>
                      <a:pPr marL="0" marR="0">
                        <a:lnSpc>
                          <a:spcPct val="115000"/>
                        </a:lnSpc>
                        <a:spcBef>
                          <a:spcPts val="0"/>
                        </a:spcBef>
                        <a:spcAft>
                          <a:spcPts val="1000"/>
                        </a:spcAft>
                      </a:pPr>
                      <a:r>
                        <a:rPr lang="es-ES" sz="2000">
                          <a:effectLst/>
                          <a:latin typeface="Times New Roman" pitchFamily="18" charset="0"/>
                          <a:cs typeface="Times New Roman" pitchFamily="18" charset="0"/>
                        </a:rPr>
                        <a:t>Especialista en sistemas</a:t>
                      </a:r>
                      <a:endParaRPr lang="es-US" sz="2000">
                        <a:effectLst/>
                        <a:latin typeface="Times New Roman" pitchFamily="18" charset="0"/>
                        <a:ea typeface="Calibri"/>
                        <a:cs typeface="Times New Roman" pitchFamily="18" charset="0"/>
                      </a:endParaRPr>
                    </a:p>
                  </a:txBody>
                  <a:tcPr marL="68580" marR="68580" marT="0" marB="0"/>
                </a:tc>
              </a:tr>
              <a:tr h="0">
                <a:tc>
                  <a:txBody>
                    <a:bodyPr/>
                    <a:lstStyle/>
                    <a:p>
                      <a:pPr marL="0" marR="0">
                        <a:lnSpc>
                          <a:spcPct val="115000"/>
                        </a:lnSpc>
                        <a:spcBef>
                          <a:spcPts val="0"/>
                        </a:spcBef>
                        <a:spcAft>
                          <a:spcPts val="1000"/>
                        </a:spcAft>
                      </a:pPr>
                      <a:r>
                        <a:rPr lang="es-ES" sz="2000" dirty="0">
                          <a:effectLst/>
                          <a:latin typeface="Times New Roman" pitchFamily="18" charset="0"/>
                          <a:cs typeface="Times New Roman" pitchFamily="18" charset="0"/>
                        </a:rPr>
                        <a:t>6</a:t>
                      </a:r>
                      <a:endParaRPr lang="es-US" sz="2000" dirty="0">
                        <a:effectLst/>
                        <a:latin typeface="Times New Roman" pitchFamily="18" charset="0"/>
                        <a:ea typeface="Calibri"/>
                        <a:cs typeface="Times New Roman" pitchFamily="18" charset="0"/>
                      </a:endParaRPr>
                    </a:p>
                  </a:txBody>
                  <a:tcPr marL="68580" marR="68580" marT="0" marB="0"/>
                </a:tc>
                <a:tc>
                  <a:txBody>
                    <a:bodyPr/>
                    <a:lstStyle/>
                    <a:p>
                      <a:pPr marL="48260" marR="0" algn="just">
                        <a:lnSpc>
                          <a:spcPct val="115000"/>
                        </a:lnSpc>
                        <a:spcBef>
                          <a:spcPts val="0"/>
                        </a:spcBef>
                        <a:spcAft>
                          <a:spcPts val="1000"/>
                        </a:spcAft>
                      </a:pPr>
                      <a:r>
                        <a:rPr lang="es-ES" sz="2000">
                          <a:effectLst/>
                          <a:latin typeface="Times New Roman" pitchFamily="18" charset="0"/>
                          <a:cs typeface="Times New Roman" pitchFamily="18" charset="0"/>
                        </a:rPr>
                        <a:t>En caso no solucionarse el problema  formatear el equipo</a:t>
                      </a:r>
                      <a:endParaRPr lang="es-US" sz="2000">
                        <a:effectLst/>
                        <a:latin typeface="Times New Roman" pitchFamily="18" charset="0"/>
                        <a:ea typeface="Calibri"/>
                        <a:cs typeface="Times New Roman" pitchFamily="18" charset="0"/>
                      </a:endParaRPr>
                    </a:p>
                  </a:txBody>
                  <a:tcPr marL="68580" marR="68580" marT="0" marB="0"/>
                </a:tc>
                <a:tc>
                  <a:txBody>
                    <a:bodyPr/>
                    <a:lstStyle/>
                    <a:p>
                      <a:pPr marL="0" marR="0">
                        <a:lnSpc>
                          <a:spcPct val="115000"/>
                        </a:lnSpc>
                        <a:spcBef>
                          <a:spcPts val="0"/>
                        </a:spcBef>
                        <a:spcAft>
                          <a:spcPts val="1000"/>
                        </a:spcAft>
                      </a:pPr>
                      <a:r>
                        <a:rPr lang="es-ES" sz="2000">
                          <a:effectLst/>
                          <a:latin typeface="Times New Roman" pitchFamily="18" charset="0"/>
                          <a:cs typeface="Times New Roman" pitchFamily="18" charset="0"/>
                        </a:rPr>
                        <a:t>Especialista en sistemas</a:t>
                      </a:r>
                      <a:endParaRPr lang="es-US" sz="2000">
                        <a:effectLst/>
                        <a:latin typeface="Times New Roman" pitchFamily="18" charset="0"/>
                        <a:ea typeface="Calibri"/>
                        <a:cs typeface="Times New Roman" pitchFamily="18" charset="0"/>
                      </a:endParaRPr>
                    </a:p>
                  </a:txBody>
                  <a:tcPr marL="68580" marR="68580" marT="0" marB="0"/>
                </a:tc>
              </a:tr>
              <a:tr h="0">
                <a:tc>
                  <a:txBody>
                    <a:bodyPr/>
                    <a:lstStyle/>
                    <a:p>
                      <a:pPr marL="0" marR="0">
                        <a:lnSpc>
                          <a:spcPct val="115000"/>
                        </a:lnSpc>
                        <a:spcBef>
                          <a:spcPts val="0"/>
                        </a:spcBef>
                        <a:spcAft>
                          <a:spcPts val="1000"/>
                        </a:spcAft>
                      </a:pPr>
                      <a:r>
                        <a:rPr lang="es-ES" sz="2000" dirty="0">
                          <a:effectLst/>
                          <a:latin typeface="Times New Roman" pitchFamily="18" charset="0"/>
                          <a:cs typeface="Times New Roman" pitchFamily="18" charset="0"/>
                        </a:rPr>
                        <a:t>7</a:t>
                      </a:r>
                      <a:endParaRPr lang="es-US" sz="2000" dirty="0">
                        <a:effectLst/>
                        <a:latin typeface="Times New Roman" pitchFamily="18" charset="0"/>
                        <a:ea typeface="Calibri"/>
                        <a:cs typeface="Times New Roman" pitchFamily="18" charset="0"/>
                      </a:endParaRPr>
                    </a:p>
                  </a:txBody>
                  <a:tcPr marL="68580" marR="68580" marT="0" marB="0"/>
                </a:tc>
                <a:tc>
                  <a:txBody>
                    <a:bodyPr/>
                    <a:lstStyle/>
                    <a:p>
                      <a:pPr marL="48260" marR="0" algn="just">
                        <a:lnSpc>
                          <a:spcPct val="115000"/>
                        </a:lnSpc>
                        <a:spcBef>
                          <a:spcPts val="0"/>
                        </a:spcBef>
                        <a:spcAft>
                          <a:spcPts val="1000"/>
                        </a:spcAft>
                      </a:pPr>
                      <a:r>
                        <a:rPr lang="es-ES" sz="2000" dirty="0">
                          <a:effectLst/>
                          <a:latin typeface="Times New Roman" pitchFamily="18" charset="0"/>
                          <a:cs typeface="Times New Roman" pitchFamily="18" charset="0"/>
                        </a:rPr>
                        <a:t>Personalizar la estación para el usuario</a:t>
                      </a:r>
                      <a:endParaRPr lang="es-US" sz="2000" dirty="0">
                        <a:effectLst/>
                        <a:latin typeface="Times New Roman" pitchFamily="18" charset="0"/>
                        <a:ea typeface="Calibri"/>
                        <a:cs typeface="Times New Roman" pitchFamily="18" charset="0"/>
                      </a:endParaRPr>
                    </a:p>
                  </a:txBody>
                  <a:tcPr marL="68580" marR="68580" marT="0" marB="0"/>
                </a:tc>
                <a:tc>
                  <a:txBody>
                    <a:bodyPr/>
                    <a:lstStyle/>
                    <a:p>
                      <a:pPr marL="0" marR="0">
                        <a:lnSpc>
                          <a:spcPct val="115000"/>
                        </a:lnSpc>
                        <a:spcBef>
                          <a:spcPts val="0"/>
                        </a:spcBef>
                        <a:spcAft>
                          <a:spcPts val="1000"/>
                        </a:spcAft>
                      </a:pPr>
                      <a:r>
                        <a:rPr lang="es-ES" sz="2000" dirty="0">
                          <a:effectLst/>
                          <a:latin typeface="Times New Roman" pitchFamily="18" charset="0"/>
                          <a:cs typeface="Times New Roman" pitchFamily="18" charset="0"/>
                        </a:rPr>
                        <a:t>Especialista en sistemas</a:t>
                      </a:r>
                      <a:endParaRPr lang="es-US" sz="2000" dirty="0">
                        <a:effectLst/>
                        <a:latin typeface="Times New Roman" pitchFamily="18" charset="0"/>
                        <a:ea typeface="Calibri"/>
                        <a:cs typeface="Times New Roman" pitchFamily="18" charset="0"/>
                      </a:endParaRPr>
                    </a:p>
                  </a:txBody>
                  <a:tcPr marL="68580" marR="68580" marT="0" marB="0"/>
                </a:tc>
              </a:tr>
            </a:tbl>
          </a:graphicData>
        </a:graphic>
      </p:graphicFrame>
    </p:spTree>
    <p:extLst>
      <p:ext uri="{BB962C8B-B14F-4D97-AF65-F5344CB8AC3E}">
        <p14:creationId xmlns:p14="http://schemas.microsoft.com/office/powerpoint/2010/main" val="1993291021"/>
      </p:ext>
    </p:extLst>
  </p:cSld>
  <p:clrMapOvr>
    <a:masterClrMapping/>
  </p:clrMapOvr>
  <p:transition>
    <p:strips dir="rd"/>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323528" y="692696"/>
            <a:ext cx="8568952" cy="2664296"/>
          </a:xfrm>
        </p:spPr>
        <p:txBody>
          <a:bodyPr/>
          <a:lstStyle/>
          <a:p>
            <a:pPr lvl="0" algn="l"/>
            <a:r>
              <a:rPr lang="es-ES" sz="2200" b="0" i="0" dirty="0" smtClean="0">
                <a:solidFill>
                  <a:schemeClr val="tx1"/>
                </a:solidFill>
                <a:effectLst/>
                <a:latin typeface="Times New Roman" pitchFamily="18" charset="0"/>
                <a:cs typeface="Times New Roman" pitchFamily="18" charset="0"/>
              </a:rPr>
              <a:t>Las   Normas   </a:t>
            </a:r>
            <a:r>
              <a:rPr lang="es-ES" sz="2200" b="0" i="0" dirty="0">
                <a:solidFill>
                  <a:schemeClr val="tx1"/>
                </a:solidFill>
                <a:effectLst/>
                <a:latin typeface="Times New Roman" pitchFamily="18" charset="0"/>
                <a:cs typeface="Times New Roman" pitchFamily="18" charset="0"/>
              </a:rPr>
              <a:t>ISO </a:t>
            </a:r>
            <a:r>
              <a:rPr lang="es-ES" sz="2200" b="0" i="0" dirty="0" smtClean="0">
                <a:solidFill>
                  <a:schemeClr val="tx1"/>
                </a:solidFill>
                <a:effectLst/>
                <a:latin typeface="Times New Roman" pitchFamily="18" charset="0"/>
                <a:cs typeface="Times New Roman" pitchFamily="18" charset="0"/>
              </a:rPr>
              <a:t>  17799</a:t>
            </a:r>
            <a:r>
              <a:rPr lang="es-ES" sz="2200" b="0" i="0" dirty="0">
                <a:solidFill>
                  <a:schemeClr val="tx1"/>
                </a:solidFill>
                <a:effectLst/>
                <a:latin typeface="Times New Roman" pitchFamily="18" charset="0"/>
                <a:cs typeface="Times New Roman" pitchFamily="18" charset="0"/>
              </a:rPr>
              <a:t>, </a:t>
            </a:r>
            <a:r>
              <a:rPr lang="es-ES" sz="2200" b="0" i="0" dirty="0" smtClean="0">
                <a:solidFill>
                  <a:schemeClr val="tx1"/>
                </a:solidFill>
                <a:effectLst/>
                <a:latin typeface="Times New Roman" pitchFamily="18" charset="0"/>
                <a:cs typeface="Times New Roman" pitchFamily="18" charset="0"/>
              </a:rPr>
              <a:t>    COBIT</a:t>
            </a:r>
            <a:r>
              <a:rPr lang="es-ES" sz="2200" b="0" i="0" dirty="0">
                <a:solidFill>
                  <a:schemeClr val="tx1"/>
                </a:solidFill>
                <a:effectLst/>
                <a:latin typeface="Times New Roman" pitchFamily="18" charset="0"/>
                <a:cs typeface="Times New Roman" pitchFamily="18" charset="0"/>
              </a:rPr>
              <a:t>, </a:t>
            </a:r>
            <a:r>
              <a:rPr lang="es-ES" sz="2200" b="0" i="0" dirty="0" smtClean="0">
                <a:solidFill>
                  <a:schemeClr val="tx1"/>
                </a:solidFill>
                <a:effectLst/>
                <a:latin typeface="Times New Roman" pitchFamily="18" charset="0"/>
                <a:cs typeface="Times New Roman" pitchFamily="18" charset="0"/>
              </a:rPr>
              <a:t>   NFPA 10    y   NFPA 75      han </a:t>
            </a:r>
            <a:r>
              <a:rPr lang="es-ES" sz="2200" b="0" i="0" dirty="0">
                <a:solidFill>
                  <a:schemeClr val="tx1"/>
                </a:solidFill>
                <a:effectLst/>
                <a:latin typeface="Times New Roman" pitchFamily="18" charset="0"/>
                <a:cs typeface="Times New Roman" pitchFamily="18" charset="0"/>
              </a:rPr>
              <a:t>contribuido </a:t>
            </a:r>
            <a:r>
              <a:rPr lang="es-ES" sz="2200" b="0" i="0" dirty="0" smtClean="0">
                <a:solidFill>
                  <a:schemeClr val="tx1"/>
                </a:solidFill>
                <a:effectLst/>
                <a:latin typeface="Times New Roman" pitchFamily="18" charset="0"/>
                <a:cs typeface="Times New Roman" pitchFamily="18" charset="0"/>
              </a:rPr>
              <a:t> para  poder  definir  controles   que  </a:t>
            </a:r>
            <a:r>
              <a:rPr lang="es-ES" sz="2200" b="0" i="0" dirty="0">
                <a:solidFill>
                  <a:schemeClr val="tx1"/>
                </a:solidFill>
                <a:effectLst/>
                <a:latin typeface="Times New Roman" pitchFamily="18" charset="0"/>
                <a:cs typeface="Times New Roman" pitchFamily="18" charset="0"/>
              </a:rPr>
              <a:t>brinden </a:t>
            </a:r>
            <a:r>
              <a:rPr lang="es-ES" sz="2200" b="0" i="0" dirty="0" smtClean="0">
                <a:solidFill>
                  <a:schemeClr val="tx1"/>
                </a:solidFill>
                <a:effectLst/>
                <a:latin typeface="Times New Roman" pitchFamily="18" charset="0"/>
                <a:cs typeface="Times New Roman" pitchFamily="18" charset="0"/>
              </a:rPr>
              <a:t> seguridad  tanto al  </a:t>
            </a:r>
            <a:r>
              <a:rPr lang="es-ES" sz="2200" b="0" i="0" dirty="0">
                <a:solidFill>
                  <a:schemeClr val="tx1"/>
                </a:solidFill>
                <a:effectLst/>
                <a:latin typeface="Times New Roman" pitchFamily="18" charset="0"/>
                <a:cs typeface="Times New Roman" pitchFamily="18" charset="0"/>
              </a:rPr>
              <a:t>personal </a:t>
            </a:r>
            <a:r>
              <a:rPr lang="es-ES" sz="2200" b="0" i="0" dirty="0" smtClean="0">
                <a:solidFill>
                  <a:schemeClr val="tx1"/>
                </a:solidFill>
                <a:effectLst/>
                <a:latin typeface="Times New Roman" pitchFamily="18" charset="0"/>
                <a:cs typeface="Times New Roman" pitchFamily="18" charset="0"/>
              </a:rPr>
              <a:t> como </a:t>
            </a:r>
            <a:r>
              <a:rPr lang="es-ES" sz="2200" b="0" i="0" dirty="0">
                <a:solidFill>
                  <a:schemeClr val="tx1"/>
                </a:solidFill>
                <a:effectLst/>
                <a:latin typeface="Times New Roman" pitchFamily="18" charset="0"/>
                <a:cs typeface="Times New Roman" pitchFamily="18" charset="0"/>
              </a:rPr>
              <a:t>a </a:t>
            </a:r>
            <a:r>
              <a:rPr lang="es-ES" sz="2200" b="0" i="0" dirty="0" smtClean="0">
                <a:solidFill>
                  <a:schemeClr val="tx1"/>
                </a:solidFill>
                <a:effectLst/>
                <a:latin typeface="Times New Roman" pitchFamily="18" charset="0"/>
                <a:cs typeface="Times New Roman" pitchFamily="18" charset="0"/>
              </a:rPr>
              <a:t> la  infraestructura  tecnológica </a:t>
            </a:r>
            <a:r>
              <a:rPr lang="es-ES" sz="2200" b="0" i="0" dirty="0">
                <a:solidFill>
                  <a:schemeClr val="tx1"/>
                </a:solidFill>
                <a:effectLst/>
                <a:latin typeface="Times New Roman" pitchFamily="18" charset="0"/>
                <a:cs typeface="Times New Roman" pitchFamily="18" charset="0"/>
              </a:rPr>
              <a:t>del </a:t>
            </a:r>
            <a:r>
              <a:rPr lang="es-ES" sz="2200" b="0" i="0" dirty="0" smtClean="0">
                <a:solidFill>
                  <a:schemeClr val="tx1"/>
                </a:solidFill>
                <a:effectLst/>
                <a:latin typeface="Times New Roman" pitchFamily="18" charset="0"/>
                <a:cs typeface="Times New Roman" pitchFamily="18" charset="0"/>
              </a:rPr>
              <a:t> Área  de </a:t>
            </a:r>
            <a:r>
              <a:rPr lang="es-ES" sz="2200" b="0" i="0" dirty="0">
                <a:solidFill>
                  <a:schemeClr val="tx1"/>
                </a:solidFill>
                <a:effectLst/>
                <a:latin typeface="Times New Roman" pitchFamily="18" charset="0"/>
                <a:cs typeface="Times New Roman" pitchFamily="18" charset="0"/>
              </a:rPr>
              <a:t>TI </a:t>
            </a:r>
            <a:r>
              <a:rPr lang="es-ES" sz="2200" b="0" i="0" dirty="0" smtClean="0">
                <a:solidFill>
                  <a:schemeClr val="tx1"/>
                </a:solidFill>
                <a:effectLst/>
                <a:latin typeface="Times New Roman" pitchFamily="18" charset="0"/>
                <a:cs typeface="Times New Roman" pitchFamily="18" charset="0"/>
              </a:rPr>
              <a:t>    de </a:t>
            </a:r>
            <a:r>
              <a:rPr lang="es-ES" sz="2200" b="0" i="0" dirty="0" err="1">
                <a:solidFill>
                  <a:schemeClr val="tx1"/>
                </a:solidFill>
                <a:effectLst/>
                <a:latin typeface="Times New Roman" pitchFamily="18" charset="0"/>
                <a:cs typeface="Times New Roman" pitchFamily="18" charset="0"/>
              </a:rPr>
              <a:t>Innovativa</a:t>
            </a:r>
            <a:r>
              <a:rPr lang="es-ES" sz="2200" b="0" i="0" dirty="0" smtClean="0">
                <a:solidFill>
                  <a:schemeClr val="tx1"/>
                </a:solidFill>
                <a:effectLst/>
                <a:latin typeface="Times New Roman" pitchFamily="18" charset="0"/>
                <a:cs typeface="Times New Roman" pitchFamily="18" charset="0"/>
              </a:rPr>
              <a:t>.</a:t>
            </a:r>
            <a:br>
              <a:rPr lang="es-ES" sz="2200" b="0" i="0" dirty="0" smtClean="0">
                <a:solidFill>
                  <a:schemeClr val="tx1"/>
                </a:solidFill>
                <a:effectLst/>
                <a:latin typeface="Times New Roman" pitchFamily="18" charset="0"/>
                <a:cs typeface="Times New Roman" pitchFamily="18" charset="0"/>
              </a:rPr>
            </a:br>
            <a:r>
              <a:rPr lang="es-ES" sz="2200" b="0" i="0" dirty="0" smtClean="0">
                <a:solidFill>
                  <a:schemeClr val="tx1"/>
                </a:solidFill>
                <a:effectLst/>
                <a:latin typeface="Times New Roman" pitchFamily="18" charset="0"/>
                <a:cs typeface="Times New Roman" pitchFamily="18" charset="0"/>
              </a:rPr>
              <a:t/>
            </a:r>
            <a:br>
              <a:rPr lang="es-ES" sz="2200" b="0" i="0" dirty="0" smtClean="0">
                <a:solidFill>
                  <a:schemeClr val="tx1"/>
                </a:solidFill>
                <a:effectLst/>
                <a:latin typeface="Times New Roman" pitchFamily="18" charset="0"/>
                <a:cs typeface="Times New Roman" pitchFamily="18" charset="0"/>
              </a:rPr>
            </a:br>
            <a:r>
              <a:rPr lang="es-ES" sz="2200" b="0" i="0" dirty="0" smtClean="0">
                <a:solidFill>
                  <a:schemeClr val="tx1"/>
                </a:solidFill>
                <a:effectLst/>
                <a:latin typeface="Times New Roman" pitchFamily="18" charset="0"/>
                <a:cs typeface="Times New Roman" pitchFamily="18" charset="0"/>
              </a:rPr>
              <a:t>Se han determinado    12   contingencias potenciales  a las que </a:t>
            </a:r>
            <a:r>
              <a:rPr lang="es-ES" sz="2200" b="0" i="0" dirty="0">
                <a:solidFill>
                  <a:schemeClr val="tx1"/>
                </a:solidFill>
                <a:effectLst/>
                <a:latin typeface="Times New Roman" pitchFamily="18" charset="0"/>
                <a:cs typeface="Times New Roman" pitchFamily="18" charset="0"/>
              </a:rPr>
              <a:t>actualmente  </a:t>
            </a:r>
            <a:r>
              <a:rPr lang="es-ES" sz="2200" b="0" i="0" dirty="0" smtClean="0">
                <a:solidFill>
                  <a:schemeClr val="tx1"/>
                </a:solidFill>
                <a:effectLst/>
                <a:latin typeface="Times New Roman" pitchFamily="18" charset="0"/>
                <a:cs typeface="Times New Roman" pitchFamily="18" charset="0"/>
              </a:rPr>
              <a:t>  INNOVATIVA  se   </a:t>
            </a:r>
            <a:r>
              <a:rPr lang="es-ES" sz="2200" b="0" i="0" dirty="0">
                <a:solidFill>
                  <a:schemeClr val="tx1"/>
                </a:solidFill>
                <a:effectLst/>
                <a:latin typeface="Times New Roman" pitchFamily="18" charset="0"/>
                <a:cs typeface="Times New Roman" pitchFamily="18" charset="0"/>
              </a:rPr>
              <a:t>expone </a:t>
            </a:r>
            <a:r>
              <a:rPr lang="es-ES" sz="2200" b="0" i="0" dirty="0" smtClean="0">
                <a:solidFill>
                  <a:schemeClr val="tx1"/>
                </a:solidFill>
                <a:effectLst/>
                <a:latin typeface="Times New Roman" pitchFamily="18" charset="0"/>
                <a:cs typeface="Times New Roman" pitchFamily="18" charset="0"/>
              </a:rPr>
              <a:t>  y      que    deben    ser </a:t>
            </a:r>
            <a:r>
              <a:rPr lang="es-ES" sz="2200" b="0" i="0" dirty="0">
                <a:solidFill>
                  <a:schemeClr val="tx1"/>
                </a:solidFill>
                <a:effectLst/>
                <a:latin typeface="Times New Roman" pitchFamily="18" charset="0"/>
                <a:cs typeface="Times New Roman" pitchFamily="18" charset="0"/>
              </a:rPr>
              <a:t>controladas</a:t>
            </a:r>
            <a:r>
              <a:rPr lang="es-ES" sz="2200" b="0" i="0" dirty="0" smtClean="0">
                <a:solidFill>
                  <a:schemeClr val="tx1"/>
                </a:solidFill>
                <a:effectLst/>
                <a:latin typeface="Times New Roman" pitchFamily="18" charset="0"/>
                <a:cs typeface="Times New Roman" pitchFamily="18" charset="0"/>
              </a:rPr>
              <a:t>.</a:t>
            </a:r>
            <a:br>
              <a:rPr lang="es-ES" sz="2200" b="0" i="0" dirty="0" smtClean="0">
                <a:solidFill>
                  <a:schemeClr val="tx1"/>
                </a:solidFill>
                <a:effectLst/>
                <a:latin typeface="Times New Roman" pitchFamily="18" charset="0"/>
                <a:cs typeface="Times New Roman" pitchFamily="18" charset="0"/>
              </a:rPr>
            </a:br>
            <a:r>
              <a:rPr lang="es-US" sz="2200" b="0" i="0" dirty="0">
                <a:solidFill>
                  <a:schemeClr val="tx1"/>
                </a:solidFill>
                <a:effectLst/>
                <a:latin typeface="Times New Roman" pitchFamily="18" charset="0"/>
                <a:cs typeface="Times New Roman" pitchFamily="18" charset="0"/>
              </a:rPr>
              <a:t/>
            </a:r>
            <a:br>
              <a:rPr lang="es-US" sz="2200" b="0" i="0" dirty="0">
                <a:solidFill>
                  <a:schemeClr val="tx1"/>
                </a:solidFill>
                <a:effectLst/>
                <a:latin typeface="Times New Roman" pitchFamily="18" charset="0"/>
                <a:cs typeface="Times New Roman" pitchFamily="18" charset="0"/>
              </a:rPr>
            </a:br>
            <a:r>
              <a:rPr lang="es-ES" sz="2200" b="0" i="0" dirty="0" smtClean="0">
                <a:solidFill>
                  <a:schemeClr val="tx1"/>
                </a:solidFill>
                <a:effectLst/>
                <a:latin typeface="Times New Roman" pitchFamily="18" charset="0"/>
                <a:cs typeface="Times New Roman" pitchFamily="18" charset="0"/>
              </a:rPr>
              <a:t>No   existe   documentación   de   los   procesos   para recuperación de una contingencia.</a:t>
            </a:r>
            <a:br>
              <a:rPr lang="es-ES" sz="2200" b="0" i="0" dirty="0" smtClean="0">
                <a:solidFill>
                  <a:schemeClr val="tx1"/>
                </a:solidFill>
                <a:effectLst/>
                <a:latin typeface="Times New Roman" pitchFamily="18" charset="0"/>
                <a:cs typeface="Times New Roman" pitchFamily="18" charset="0"/>
              </a:rPr>
            </a:br>
            <a:r>
              <a:rPr lang="es-US" sz="2200" b="0" i="0" dirty="0" smtClean="0">
                <a:solidFill>
                  <a:schemeClr val="tx1"/>
                </a:solidFill>
                <a:effectLst/>
                <a:latin typeface="Times New Roman" pitchFamily="18" charset="0"/>
                <a:cs typeface="Times New Roman" pitchFamily="18" charset="0"/>
              </a:rPr>
              <a:t/>
            </a:r>
            <a:br>
              <a:rPr lang="es-US" sz="2200" b="0" i="0" dirty="0" smtClean="0">
                <a:solidFill>
                  <a:schemeClr val="tx1"/>
                </a:solidFill>
                <a:effectLst/>
                <a:latin typeface="Times New Roman" pitchFamily="18" charset="0"/>
                <a:cs typeface="Times New Roman" pitchFamily="18" charset="0"/>
              </a:rPr>
            </a:br>
            <a:r>
              <a:rPr lang="es-ES" sz="2200" b="0" i="0" dirty="0" smtClean="0">
                <a:solidFill>
                  <a:schemeClr val="tx1"/>
                </a:solidFill>
                <a:effectLst/>
                <a:latin typeface="Times New Roman" pitchFamily="18" charset="0"/>
                <a:cs typeface="Times New Roman" pitchFamily="18" charset="0"/>
              </a:rPr>
              <a:t>El  plan </a:t>
            </a:r>
            <a:r>
              <a:rPr lang="es-ES" sz="2200" b="0" i="0" dirty="0">
                <a:solidFill>
                  <a:schemeClr val="tx1"/>
                </a:solidFill>
                <a:effectLst/>
                <a:latin typeface="Times New Roman" pitchFamily="18" charset="0"/>
                <a:cs typeface="Times New Roman" pitchFamily="18" charset="0"/>
              </a:rPr>
              <a:t>de contingencias para el Área de TI, </a:t>
            </a:r>
            <a:r>
              <a:rPr lang="es-ES" sz="2200" b="0" i="0" dirty="0" smtClean="0">
                <a:solidFill>
                  <a:schemeClr val="tx1"/>
                </a:solidFill>
                <a:effectLst/>
                <a:latin typeface="Times New Roman" pitchFamily="18" charset="0"/>
                <a:cs typeface="Times New Roman" pitchFamily="18" charset="0"/>
              </a:rPr>
              <a:t>está enfocado </a:t>
            </a:r>
            <a:r>
              <a:rPr lang="es-ES" sz="2200" b="0" i="0" dirty="0">
                <a:solidFill>
                  <a:schemeClr val="tx1"/>
                </a:solidFill>
                <a:effectLst/>
                <a:latin typeface="Times New Roman" pitchFamily="18" charset="0"/>
                <a:cs typeface="Times New Roman" pitchFamily="18" charset="0"/>
              </a:rPr>
              <a:t>principalmente en prevenir y reducir los daños causados al suscitarse una contingencia. y permitirá reducir de manera razonable la probabilidad y el impacto de los riesgos.  </a:t>
            </a:r>
            <a:r>
              <a:rPr lang="es-US" sz="2200" b="0" i="0" dirty="0">
                <a:solidFill>
                  <a:schemeClr val="tx1"/>
                </a:solidFill>
                <a:effectLst/>
                <a:latin typeface="Times New Roman" pitchFamily="18" charset="0"/>
                <a:cs typeface="Times New Roman" pitchFamily="18" charset="0"/>
              </a:rPr>
              <a:t/>
            </a:r>
            <a:br>
              <a:rPr lang="es-US" sz="2200" b="0" i="0" dirty="0">
                <a:solidFill>
                  <a:schemeClr val="tx1"/>
                </a:solidFill>
                <a:effectLst/>
                <a:latin typeface="Times New Roman" pitchFamily="18" charset="0"/>
                <a:cs typeface="Times New Roman" pitchFamily="18" charset="0"/>
              </a:rPr>
            </a:br>
            <a:r>
              <a:rPr lang="es-ES" sz="2200" b="0" i="0" dirty="0">
                <a:solidFill>
                  <a:schemeClr val="tx1"/>
                </a:solidFill>
                <a:effectLst/>
                <a:latin typeface="Times New Roman" panose="02020603050405020304" pitchFamily="18" charset="0"/>
                <a:cs typeface="Times New Roman" panose="02020603050405020304" pitchFamily="18" charset="0"/>
              </a:rPr>
              <a:t> </a:t>
            </a:r>
            <a:br>
              <a:rPr lang="es-ES" sz="2200" b="0" i="0" dirty="0">
                <a:solidFill>
                  <a:schemeClr val="tx1"/>
                </a:solidFill>
                <a:effectLst/>
                <a:latin typeface="Times New Roman" panose="02020603050405020304" pitchFamily="18" charset="0"/>
                <a:cs typeface="Times New Roman" panose="02020603050405020304" pitchFamily="18" charset="0"/>
              </a:rPr>
            </a:br>
            <a:r>
              <a:rPr lang="es-ES" sz="2200" b="0" i="0" dirty="0">
                <a:solidFill>
                  <a:schemeClr val="tx1"/>
                </a:solidFill>
                <a:effectLst/>
                <a:latin typeface="Times New Roman" panose="02020603050405020304" pitchFamily="18" charset="0"/>
                <a:cs typeface="Times New Roman" panose="02020603050405020304" pitchFamily="18" charset="0"/>
              </a:rPr>
              <a:t/>
            </a:r>
            <a:br>
              <a:rPr lang="es-ES" sz="2200" b="0" i="0" dirty="0">
                <a:solidFill>
                  <a:schemeClr val="tx1"/>
                </a:solidFill>
                <a:effectLst/>
                <a:latin typeface="Times New Roman" panose="02020603050405020304" pitchFamily="18" charset="0"/>
                <a:cs typeface="Times New Roman" panose="02020603050405020304" pitchFamily="18" charset="0"/>
              </a:rPr>
            </a:br>
            <a:endParaRPr lang="es-ES" sz="2200" b="0" i="0" dirty="0">
              <a:solidFill>
                <a:schemeClr val="tx1"/>
              </a:solidFill>
              <a:effectLst/>
              <a:latin typeface="Times New Roman" panose="02020603050405020304" pitchFamily="18" charset="0"/>
              <a:cs typeface="Times New Roman" panose="02020603050405020304" pitchFamily="18" charset="0"/>
            </a:endParaRPr>
          </a:p>
        </p:txBody>
      </p:sp>
      <p:sp>
        <p:nvSpPr>
          <p:cNvPr id="2" name="1 CuadroTexto"/>
          <p:cNvSpPr txBox="1"/>
          <p:nvPr/>
        </p:nvSpPr>
        <p:spPr>
          <a:xfrm>
            <a:off x="8260" y="2704"/>
            <a:ext cx="9144000" cy="584775"/>
          </a:xfrm>
          <a:prstGeom prst="rect">
            <a:avLst/>
          </a:prstGeom>
          <a:noFill/>
        </p:spPr>
        <p:txBody>
          <a:bodyPr wrap="square" rtlCol="0">
            <a:spAutoFit/>
          </a:bodyPr>
          <a:lstStyle/>
          <a:p>
            <a:pPr algn="ctr"/>
            <a:r>
              <a:rPr lang="es-ES" sz="3200" b="1" dirty="0" smtClean="0">
                <a:latin typeface="Times New Roman" panose="02020603050405020304" pitchFamily="18" charset="0"/>
                <a:cs typeface="Times New Roman" panose="02020603050405020304" pitchFamily="18" charset="0"/>
              </a:rPr>
              <a:t>Conclusiones</a:t>
            </a:r>
            <a:endParaRPr lang="es-ES" sz="32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10724411"/>
      </p:ext>
    </p:extLst>
  </p:cSld>
  <p:clrMapOvr>
    <a:masterClrMapping/>
  </p:clrMapOvr>
  <p:transition>
    <p:strips dir="rd"/>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395536" y="548680"/>
            <a:ext cx="8352928" cy="2664296"/>
          </a:xfrm>
        </p:spPr>
        <p:txBody>
          <a:bodyPr/>
          <a:lstStyle/>
          <a:p>
            <a:pPr lvl="0" algn="l"/>
            <a:r>
              <a:rPr lang="es-ES" sz="2400" b="0" i="0" dirty="0" smtClean="0">
                <a:solidFill>
                  <a:schemeClr val="tx1"/>
                </a:solidFill>
                <a:effectLst/>
                <a:latin typeface="Times New Roman" pitchFamily="18" charset="0"/>
                <a:cs typeface="Times New Roman" pitchFamily="18" charset="0"/>
              </a:rPr>
              <a:t>En </a:t>
            </a:r>
            <a:r>
              <a:rPr lang="es-ES" sz="2400" b="0" i="0" dirty="0">
                <a:solidFill>
                  <a:schemeClr val="tx1"/>
                </a:solidFill>
                <a:effectLst/>
                <a:latin typeface="Times New Roman" pitchFamily="18" charset="0"/>
                <a:cs typeface="Times New Roman" pitchFamily="18" charset="0"/>
              </a:rPr>
              <a:t>lo posible seguir implementado los controles para </a:t>
            </a:r>
            <a:r>
              <a:rPr lang="es-ES" sz="2400" b="0" i="0" dirty="0" smtClean="0">
                <a:solidFill>
                  <a:schemeClr val="tx1"/>
                </a:solidFill>
                <a:effectLst/>
                <a:latin typeface="Times New Roman" pitchFamily="18" charset="0"/>
                <a:cs typeface="Times New Roman" pitchFamily="18" charset="0"/>
              </a:rPr>
              <a:t> la seguridad </a:t>
            </a:r>
            <a:r>
              <a:rPr lang="es-ES" sz="2400" b="0" i="0">
                <a:solidFill>
                  <a:schemeClr val="tx1"/>
                </a:solidFill>
                <a:effectLst/>
                <a:latin typeface="Times New Roman" pitchFamily="18" charset="0"/>
                <a:cs typeface="Times New Roman" pitchFamily="18" charset="0"/>
              </a:rPr>
              <a:t>de </a:t>
            </a:r>
            <a:r>
              <a:rPr lang="es-ES" sz="2400" b="0" i="0" smtClean="0">
                <a:solidFill>
                  <a:schemeClr val="tx1"/>
                </a:solidFill>
                <a:effectLst/>
                <a:latin typeface="Times New Roman" pitchFamily="18" charset="0"/>
                <a:cs typeface="Times New Roman" pitchFamily="18" charset="0"/>
              </a:rPr>
              <a:t> la  infraestructura </a:t>
            </a:r>
            <a:r>
              <a:rPr lang="es-ES" sz="2400" b="0" i="0" dirty="0">
                <a:solidFill>
                  <a:schemeClr val="tx1"/>
                </a:solidFill>
                <a:effectLst/>
                <a:latin typeface="Times New Roman" pitchFamily="18" charset="0"/>
                <a:cs typeface="Times New Roman" pitchFamily="18" charset="0"/>
              </a:rPr>
              <a:t>de TI sugeridos </a:t>
            </a:r>
            <a:r>
              <a:rPr lang="es-ES" sz="2400" b="0" i="0">
                <a:solidFill>
                  <a:schemeClr val="tx1"/>
                </a:solidFill>
                <a:effectLst/>
                <a:latin typeface="Times New Roman" pitchFamily="18" charset="0"/>
                <a:cs typeface="Times New Roman" pitchFamily="18" charset="0"/>
              </a:rPr>
              <a:t>en </a:t>
            </a:r>
            <a:r>
              <a:rPr lang="es-ES" sz="2400" b="0" i="0" smtClean="0">
                <a:solidFill>
                  <a:schemeClr val="tx1"/>
                </a:solidFill>
                <a:effectLst/>
                <a:latin typeface="Times New Roman" pitchFamily="18" charset="0"/>
                <a:cs typeface="Times New Roman" pitchFamily="18" charset="0"/>
              </a:rPr>
              <a:t> las  Normas  </a:t>
            </a:r>
            <a:r>
              <a:rPr lang="es-ES" sz="2400" b="0" i="0" dirty="0">
                <a:solidFill>
                  <a:schemeClr val="tx1"/>
                </a:solidFill>
                <a:effectLst/>
                <a:latin typeface="Times New Roman" pitchFamily="18" charset="0"/>
                <a:cs typeface="Times New Roman" pitchFamily="18" charset="0"/>
              </a:rPr>
              <a:t>ISO 17799, COBIT</a:t>
            </a:r>
            <a:r>
              <a:rPr lang="es-ES" sz="2400" b="0" i="0" dirty="0" smtClean="0">
                <a:solidFill>
                  <a:schemeClr val="tx1"/>
                </a:solidFill>
                <a:effectLst/>
                <a:latin typeface="Times New Roman" pitchFamily="18" charset="0"/>
                <a:cs typeface="Times New Roman" pitchFamily="18" charset="0"/>
              </a:rPr>
              <a:t>.</a:t>
            </a:r>
            <a:br>
              <a:rPr lang="es-ES" sz="2400" b="0" i="0" dirty="0" smtClean="0">
                <a:solidFill>
                  <a:schemeClr val="tx1"/>
                </a:solidFill>
                <a:effectLst/>
                <a:latin typeface="Times New Roman" pitchFamily="18" charset="0"/>
                <a:cs typeface="Times New Roman" pitchFamily="18" charset="0"/>
              </a:rPr>
            </a:br>
            <a:r>
              <a:rPr lang="es-US" sz="2400" b="0" i="0" dirty="0">
                <a:solidFill>
                  <a:schemeClr val="tx1"/>
                </a:solidFill>
                <a:effectLst/>
                <a:latin typeface="Times New Roman" pitchFamily="18" charset="0"/>
                <a:cs typeface="Times New Roman" pitchFamily="18" charset="0"/>
              </a:rPr>
              <a:t/>
            </a:r>
            <a:br>
              <a:rPr lang="es-US" sz="2400" b="0" i="0" dirty="0">
                <a:solidFill>
                  <a:schemeClr val="tx1"/>
                </a:solidFill>
                <a:effectLst/>
                <a:latin typeface="Times New Roman" pitchFamily="18" charset="0"/>
                <a:cs typeface="Times New Roman" pitchFamily="18" charset="0"/>
              </a:rPr>
            </a:br>
            <a:r>
              <a:rPr lang="es-ES" sz="2400" b="0" i="0" dirty="0">
                <a:solidFill>
                  <a:schemeClr val="tx1"/>
                </a:solidFill>
                <a:effectLst/>
                <a:latin typeface="Times New Roman" pitchFamily="18" charset="0"/>
                <a:cs typeface="Times New Roman" pitchFamily="18" charset="0"/>
              </a:rPr>
              <a:t>Documentar </a:t>
            </a:r>
            <a:r>
              <a:rPr lang="es-ES" sz="2400" b="0" i="0" dirty="0" smtClean="0">
                <a:solidFill>
                  <a:schemeClr val="tx1"/>
                </a:solidFill>
                <a:effectLst/>
                <a:latin typeface="Times New Roman" pitchFamily="18" charset="0"/>
                <a:cs typeface="Times New Roman" pitchFamily="18" charset="0"/>
              </a:rPr>
              <a:t>   los     procesos   que   se  deben   ejecutar   para   </a:t>
            </a:r>
            <a:r>
              <a:rPr lang="es-ES" sz="2400" b="0" i="0" dirty="0">
                <a:solidFill>
                  <a:schemeClr val="tx1"/>
                </a:solidFill>
                <a:effectLst/>
                <a:latin typeface="Times New Roman" pitchFamily="18" charset="0"/>
                <a:cs typeface="Times New Roman" pitchFamily="18" charset="0"/>
              </a:rPr>
              <a:t>la recuperación de un desastre</a:t>
            </a:r>
            <a:r>
              <a:rPr lang="es-ES" sz="2400" b="0" i="0" dirty="0" smtClean="0">
                <a:solidFill>
                  <a:schemeClr val="tx1"/>
                </a:solidFill>
                <a:effectLst/>
                <a:latin typeface="Times New Roman" pitchFamily="18" charset="0"/>
                <a:cs typeface="Times New Roman" pitchFamily="18" charset="0"/>
              </a:rPr>
              <a:t>.</a:t>
            </a:r>
            <a:br>
              <a:rPr lang="es-ES" sz="2400" b="0" i="0" dirty="0" smtClean="0">
                <a:solidFill>
                  <a:schemeClr val="tx1"/>
                </a:solidFill>
                <a:effectLst/>
                <a:latin typeface="Times New Roman" pitchFamily="18" charset="0"/>
                <a:cs typeface="Times New Roman" pitchFamily="18" charset="0"/>
              </a:rPr>
            </a:br>
            <a:r>
              <a:rPr lang="es-US" sz="2400" b="0" i="0" dirty="0">
                <a:solidFill>
                  <a:schemeClr val="tx1"/>
                </a:solidFill>
                <a:effectLst/>
                <a:latin typeface="Times New Roman" pitchFamily="18" charset="0"/>
                <a:cs typeface="Times New Roman" pitchFamily="18" charset="0"/>
              </a:rPr>
              <a:t/>
            </a:r>
            <a:br>
              <a:rPr lang="es-US" sz="2400" b="0" i="0" dirty="0">
                <a:solidFill>
                  <a:schemeClr val="tx1"/>
                </a:solidFill>
                <a:effectLst/>
                <a:latin typeface="Times New Roman" pitchFamily="18" charset="0"/>
                <a:cs typeface="Times New Roman" pitchFamily="18" charset="0"/>
              </a:rPr>
            </a:br>
            <a:r>
              <a:rPr lang="es-ES" sz="2400" b="0" i="0" dirty="0">
                <a:solidFill>
                  <a:schemeClr val="tx1"/>
                </a:solidFill>
                <a:effectLst/>
                <a:latin typeface="Times New Roman" pitchFamily="18" charset="0"/>
                <a:cs typeface="Times New Roman" pitchFamily="18" charset="0"/>
              </a:rPr>
              <a:t>Implementar los controles de prevención establecidos en el plan en un periodo máximo de seis meses</a:t>
            </a:r>
            <a:r>
              <a:rPr lang="es-ES" sz="2400" b="0" i="0" dirty="0" smtClean="0">
                <a:solidFill>
                  <a:schemeClr val="tx1"/>
                </a:solidFill>
                <a:effectLst/>
                <a:latin typeface="Times New Roman" pitchFamily="18" charset="0"/>
                <a:cs typeface="Times New Roman" pitchFamily="18" charset="0"/>
              </a:rPr>
              <a:t>.</a:t>
            </a:r>
            <a:br>
              <a:rPr lang="es-ES" sz="2400" b="0" i="0" dirty="0" smtClean="0">
                <a:solidFill>
                  <a:schemeClr val="tx1"/>
                </a:solidFill>
                <a:effectLst/>
                <a:latin typeface="Times New Roman" pitchFamily="18" charset="0"/>
                <a:cs typeface="Times New Roman" pitchFamily="18" charset="0"/>
              </a:rPr>
            </a:br>
            <a:r>
              <a:rPr lang="es-US" sz="2400" b="0" i="0" dirty="0">
                <a:solidFill>
                  <a:schemeClr val="tx1"/>
                </a:solidFill>
                <a:effectLst/>
                <a:latin typeface="Times New Roman" pitchFamily="18" charset="0"/>
                <a:cs typeface="Times New Roman" pitchFamily="18" charset="0"/>
              </a:rPr>
              <a:t/>
            </a:r>
            <a:br>
              <a:rPr lang="es-US" sz="2400" b="0" i="0" dirty="0">
                <a:solidFill>
                  <a:schemeClr val="tx1"/>
                </a:solidFill>
                <a:effectLst/>
                <a:latin typeface="Times New Roman" pitchFamily="18" charset="0"/>
                <a:cs typeface="Times New Roman" pitchFamily="18" charset="0"/>
              </a:rPr>
            </a:br>
            <a:r>
              <a:rPr lang="es-ES" sz="2400" b="0" i="0" dirty="0">
                <a:solidFill>
                  <a:schemeClr val="tx1"/>
                </a:solidFill>
                <a:effectLst/>
                <a:latin typeface="Times New Roman" pitchFamily="18" charset="0"/>
                <a:cs typeface="Times New Roman" pitchFamily="18" charset="0"/>
              </a:rPr>
              <a:t>Una vez implementados los controles establecer un cronograma de pruebas y ejecutarlo</a:t>
            </a:r>
            <a:r>
              <a:rPr lang="es-ES" sz="2400" b="0" i="0" dirty="0" smtClean="0">
                <a:solidFill>
                  <a:schemeClr val="tx1"/>
                </a:solidFill>
                <a:effectLst/>
                <a:latin typeface="Times New Roman" pitchFamily="18" charset="0"/>
                <a:cs typeface="Times New Roman" pitchFamily="18" charset="0"/>
              </a:rPr>
              <a:t>.</a:t>
            </a:r>
            <a:br>
              <a:rPr lang="es-ES" sz="2400" b="0" i="0" dirty="0" smtClean="0">
                <a:solidFill>
                  <a:schemeClr val="tx1"/>
                </a:solidFill>
                <a:effectLst/>
                <a:latin typeface="Times New Roman" pitchFamily="18" charset="0"/>
                <a:cs typeface="Times New Roman" pitchFamily="18" charset="0"/>
              </a:rPr>
            </a:br>
            <a:r>
              <a:rPr lang="es-US" sz="2400" b="0" i="0" dirty="0">
                <a:solidFill>
                  <a:schemeClr val="tx1"/>
                </a:solidFill>
                <a:effectLst/>
                <a:latin typeface="Times New Roman" pitchFamily="18" charset="0"/>
                <a:cs typeface="Times New Roman" pitchFamily="18" charset="0"/>
              </a:rPr>
              <a:t/>
            </a:r>
            <a:br>
              <a:rPr lang="es-US" sz="2400" b="0" i="0" dirty="0">
                <a:solidFill>
                  <a:schemeClr val="tx1"/>
                </a:solidFill>
                <a:effectLst/>
                <a:latin typeface="Times New Roman" pitchFamily="18" charset="0"/>
                <a:cs typeface="Times New Roman" pitchFamily="18" charset="0"/>
              </a:rPr>
            </a:br>
            <a:r>
              <a:rPr lang="es-ES" sz="2400" b="0" i="0" dirty="0">
                <a:solidFill>
                  <a:schemeClr val="tx1"/>
                </a:solidFill>
                <a:effectLst/>
                <a:latin typeface="Times New Roman" pitchFamily="18" charset="0"/>
                <a:cs typeface="Times New Roman" pitchFamily="18" charset="0"/>
              </a:rPr>
              <a:t>Revisar, evaluar y rehacer el plan de </a:t>
            </a:r>
            <a:r>
              <a:rPr lang="es-ES" sz="2400" b="0" i="0" dirty="0" smtClean="0">
                <a:solidFill>
                  <a:schemeClr val="tx1"/>
                </a:solidFill>
                <a:effectLst/>
                <a:latin typeface="Times New Roman" pitchFamily="18" charset="0"/>
                <a:cs typeface="Times New Roman" pitchFamily="18" charset="0"/>
              </a:rPr>
              <a:t> contingencias </a:t>
            </a:r>
            <a:r>
              <a:rPr lang="es-ES" sz="2400" b="0" i="0" dirty="0">
                <a:solidFill>
                  <a:schemeClr val="tx1"/>
                </a:solidFill>
                <a:effectLst/>
                <a:latin typeface="Times New Roman" pitchFamily="18" charset="0"/>
                <a:cs typeface="Times New Roman" pitchFamily="18" charset="0"/>
              </a:rPr>
              <a:t>en </a:t>
            </a:r>
            <a:r>
              <a:rPr lang="es-ES" sz="2400" b="0" i="0" dirty="0" smtClean="0">
                <a:solidFill>
                  <a:schemeClr val="tx1"/>
                </a:solidFill>
                <a:effectLst/>
                <a:latin typeface="Times New Roman" pitchFamily="18" charset="0"/>
                <a:cs typeface="Times New Roman" pitchFamily="18" charset="0"/>
              </a:rPr>
              <a:t> el  periodo </a:t>
            </a:r>
            <a:r>
              <a:rPr lang="es-ES" sz="2400" b="0" i="0" dirty="0">
                <a:solidFill>
                  <a:schemeClr val="tx1"/>
                </a:solidFill>
                <a:effectLst/>
                <a:latin typeface="Times New Roman" pitchFamily="18" charset="0"/>
                <a:cs typeface="Times New Roman" pitchFamily="18" charset="0"/>
              </a:rPr>
              <a:t>de un año.</a:t>
            </a:r>
            <a:r>
              <a:rPr lang="es-US" sz="2400" b="0" i="0" dirty="0">
                <a:solidFill>
                  <a:schemeClr val="tx1"/>
                </a:solidFill>
                <a:effectLst/>
                <a:latin typeface="Times New Roman" pitchFamily="18" charset="0"/>
                <a:cs typeface="Times New Roman" pitchFamily="18" charset="0"/>
              </a:rPr>
              <a:t/>
            </a:r>
            <a:br>
              <a:rPr lang="es-US" sz="2400" b="0" i="0" dirty="0">
                <a:solidFill>
                  <a:schemeClr val="tx1"/>
                </a:solidFill>
                <a:effectLst/>
                <a:latin typeface="Times New Roman" pitchFamily="18" charset="0"/>
                <a:cs typeface="Times New Roman" pitchFamily="18" charset="0"/>
              </a:rPr>
            </a:br>
            <a:r>
              <a:rPr lang="es-ES" sz="2400" b="0" i="0" dirty="0">
                <a:solidFill>
                  <a:schemeClr val="tx1"/>
                </a:solidFill>
                <a:effectLst/>
                <a:latin typeface="Times New Roman" panose="02020603050405020304" pitchFamily="18" charset="0"/>
                <a:cs typeface="Times New Roman" panose="02020603050405020304" pitchFamily="18" charset="0"/>
              </a:rPr>
              <a:t/>
            </a:r>
            <a:br>
              <a:rPr lang="es-ES" sz="2400" b="0" i="0" dirty="0">
                <a:solidFill>
                  <a:schemeClr val="tx1"/>
                </a:solidFill>
                <a:effectLst/>
                <a:latin typeface="Times New Roman" panose="02020603050405020304" pitchFamily="18" charset="0"/>
                <a:cs typeface="Times New Roman" panose="02020603050405020304" pitchFamily="18" charset="0"/>
              </a:rPr>
            </a:br>
            <a:r>
              <a:rPr lang="es-ES" sz="2800" b="0" i="0" dirty="0">
                <a:solidFill>
                  <a:schemeClr val="tx1"/>
                </a:solidFill>
                <a:effectLst/>
                <a:latin typeface="Times New Roman" panose="02020603050405020304" pitchFamily="18" charset="0"/>
                <a:cs typeface="Times New Roman" panose="02020603050405020304" pitchFamily="18" charset="0"/>
              </a:rPr>
              <a:t> </a:t>
            </a:r>
            <a:br>
              <a:rPr lang="es-ES" sz="2800" b="0" i="0" dirty="0">
                <a:solidFill>
                  <a:schemeClr val="tx1"/>
                </a:solidFill>
                <a:effectLst/>
                <a:latin typeface="Times New Roman" panose="02020603050405020304" pitchFamily="18" charset="0"/>
                <a:cs typeface="Times New Roman" panose="02020603050405020304" pitchFamily="18" charset="0"/>
              </a:rPr>
            </a:br>
            <a:r>
              <a:rPr lang="es-ES" sz="2800" b="0" i="0" dirty="0">
                <a:solidFill>
                  <a:schemeClr val="tx1"/>
                </a:solidFill>
                <a:effectLst/>
                <a:latin typeface="Times New Roman" panose="02020603050405020304" pitchFamily="18" charset="0"/>
                <a:cs typeface="Times New Roman" panose="02020603050405020304" pitchFamily="18" charset="0"/>
              </a:rPr>
              <a:t/>
            </a:r>
            <a:br>
              <a:rPr lang="es-ES" sz="2800" b="0" i="0" dirty="0">
                <a:solidFill>
                  <a:schemeClr val="tx1"/>
                </a:solidFill>
                <a:effectLst/>
                <a:latin typeface="Times New Roman" panose="02020603050405020304" pitchFamily="18" charset="0"/>
                <a:cs typeface="Times New Roman" panose="02020603050405020304" pitchFamily="18" charset="0"/>
              </a:rPr>
            </a:br>
            <a:endParaRPr lang="es-ES" sz="2800" b="0" i="0" dirty="0">
              <a:solidFill>
                <a:schemeClr val="tx1"/>
              </a:solidFill>
              <a:effectLst/>
              <a:latin typeface="Times New Roman" panose="02020603050405020304" pitchFamily="18" charset="0"/>
              <a:cs typeface="Times New Roman" panose="02020603050405020304" pitchFamily="18" charset="0"/>
            </a:endParaRPr>
          </a:p>
        </p:txBody>
      </p:sp>
      <p:sp>
        <p:nvSpPr>
          <p:cNvPr id="2" name="1 CuadroTexto"/>
          <p:cNvSpPr txBox="1"/>
          <p:nvPr/>
        </p:nvSpPr>
        <p:spPr>
          <a:xfrm>
            <a:off x="0" y="0"/>
            <a:ext cx="9144000" cy="584775"/>
          </a:xfrm>
          <a:prstGeom prst="rect">
            <a:avLst/>
          </a:prstGeom>
          <a:noFill/>
        </p:spPr>
        <p:txBody>
          <a:bodyPr wrap="square" rtlCol="0">
            <a:spAutoFit/>
          </a:bodyPr>
          <a:lstStyle/>
          <a:p>
            <a:pPr algn="ctr"/>
            <a:r>
              <a:rPr lang="es-ES" sz="3200" b="1" dirty="0" smtClean="0">
                <a:latin typeface="Times New Roman" panose="02020603050405020304" pitchFamily="18" charset="0"/>
                <a:cs typeface="Times New Roman" panose="02020603050405020304" pitchFamily="18" charset="0"/>
              </a:rPr>
              <a:t>Recomendaciones</a:t>
            </a:r>
            <a:endParaRPr lang="es-ES" sz="32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39492790"/>
      </p:ext>
    </p:extLst>
  </p:cSld>
  <p:clrMapOvr>
    <a:masterClrMapping/>
  </p:clrMapOvr>
  <p:transition>
    <p:strips dir="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395536" y="1052736"/>
            <a:ext cx="8352928" cy="4392488"/>
          </a:xfrm>
        </p:spPr>
        <p:txBody>
          <a:bodyPr/>
          <a:lstStyle/>
          <a:p>
            <a:pPr lvl="0" algn="l"/>
            <a:r>
              <a:rPr lang="es-ES" sz="2800" b="0" i="0" dirty="0" smtClean="0">
                <a:solidFill>
                  <a:schemeClr val="tx1"/>
                </a:solidFill>
                <a:effectLst/>
                <a:latin typeface="Times New Roman" pitchFamily="18" charset="0"/>
                <a:cs typeface="Times New Roman" pitchFamily="18" charset="0"/>
              </a:rPr>
              <a:t>Conocer </a:t>
            </a:r>
            <a:r>
              <a:rPr lang="es-ES" sz="2800" b="0" i="0" dirty="0" smtClean="0">
                <a:solidFill>
                  <a:schemeClr val="tx1"/>
                </a:solidFill>
                <a:effectLst/>
                <a:latin typeface="Times New Roman" pitchFamily="18" charset="0"/>
                <a:cs typeface="Times New Roman" pitchFamily="18" charset="0"/>
              </a:rPr>
              <a:t>  lo   que   existe   a  nivel </a:t>
            </a:r>
            <a:r>
              <a:rPr lang="es-ES" sz="2800" b="0" i="0" dirty="0">
                <a:solidFill>
                  <a:schemeClr val="tx1"/>
                </a:solidFill>
                <a:effectLst/>
                <a:latin typeface="Times New Roman" pitchFamily="18" charset="0"/>
                <a:cs typeface="Times New Roman" pitchFamily="18" charset="0"/>
              </a:rPr>
              <a:t>mundial y local sobre planes de contingencia </a:t>
            </a:r>
            <a:r>
              <a:rPr lang="es-ES" sz="2800" b="0" i="0" dirty="0" smtClean="0">
                <a:solidFill>
                  <a:schemeClr val="tx1"/>
                </a:solidFill>
                <a:effectLst/>
                <a:latin typeface="Times New Roman" pitchFamily="18" charset="0"/>
                <a:cs typeface="Times New Roman" pitchFamily="18" charset="0"/>
              </a:rPr>
              <a:t>informáticos.</a:t>
            </a:r>
            <a:br>
              <a:rPr lang="es-ES" sz="2800" b="0" i="0" dirty="0" smtClean="0">
                <a:solidFill>
                  <a:schemeClr val="tx1"/>
                </a:solidFill>
                <a:effectLst/>
                <a:latin typeface="Times New Roman" pitchFamily="18" charset="0"/>
                <a:cs typeface="Times New Roman" pitchFamily="18" charset="0"/>
              </a:rPr>
            </a:br>
            <a:r>
              <a:rPr lang="es-ES" sz="2800" b="0" i="0" dirty="0">
                <a:solidFill>
                  <a:schemeClr val="tx1"/>
                </a:solidFill>
                <a:effectLst/>
                <a:latin typeface="Times New Roman" pitchFamily="18" charset="0"/>
                <a:cs typeface="Times New Roman" pitchFamily="18" charset="0"/>
              </a:rPr>
              <a:t/>
            </a:r>
            <a:br>
              <a:rPr lang="es-ES" sz="2800" b="0" i="0" dirty="0">
                <a:solidFill>
                  <a:schemeClr val="tx1"/>
                </a:solidFill>
                <a:effectLst/>
                <a:latin typeface="Times New Roman" pitchFamily="18" charset="0"/>
                <a:cs typeface="Times New Roman" pitchFamily="18" charset="0"/>
              </a:rPr>
            </a:br>
            <a:r>
              <a:rPr lang="es-ES" sz="2800" b="0" i="0" dirty="0" smtClean="0">
                <a:solidFill>
                  <a:schemeClr val="tx1"/>
                </a:solidFill>
                <a:effectLst/>
                <a:latin typeface="Times New Roman" pitchFamily="18" charset="0"/>
                <a:cs typeface="Times New Roman" pitchFamily="18" charset="0"/>
              </a:rPr>
              <a:t>Realizar </a:t>
            </a:r>
            <a:r>
              <a:rPr lang="es-ES" sz="2800" b="0" i="0" dirty="0" smtClean="0">
                <a:solidFill>
                  <a:schemeClr val="tx1"/>
                </a:solidFill>
                <a:effectLst/>
                <a:latin typeface="Times New Roman" pitchFamily="18" charset="0"/>
                <a:cs typeface="Times New Roman" pitchFamily="18" charset="0"/>
              </a:rPr>
              <a:t>  un   </a:t>
            </a:r>
            <a:r>
              <a:rPr lang="es-ES" sz="2800" b="0" i="0" dirty="0">
                <a:solidFill>
                  <a:schemeClr val="tx1"/>
                </a:solidFill>
                <a:effectLst/>
                <a:latin typeface="Times New Roman" pitchFamily="18" charset="0"/>
                <a:cs typeface="Times New Roman" pitchFamily="18" charset="0"/>
              </a:rPr>
              <a:t>análisis </a:t>
            </a:r>
            <a:r>
              <a:rPr lang="es-ES" sz="2800" b="0" i="0" dirty="0" smtClean="0">
                <a:solidFill>
                  <a:schemeClr val="tx1"/>
                </a:solidFill>
                <a:effectLst/>
                <a:latin typeface="Times New Roman" pitchFamily="18" charset="0"/>
                <a:cs typeface="Times New Roman" pitchFamily="18" charset="0"/>
              </a:rPr>
              <a:t>  de   </a:t>
            </a:r>
            <a:r>
              <a:rPr lang="es-ES" sz="2800" b="0" i="0" dirty="0">
                <a:solidFill>
                  <a:schemeClr val="tx1"/>
                </a:solidFill>
                <a:effectLst/>
                <a:latin typeface="Times New Roman" pitchFamily="18" charset="0"/>
                <a:cs typeface="Times New Roman" pitchFamily="18" charset="0"/>
              </a:rPr>
              <a:t>las </a:t>
            </a:r>
            <a:r>
              <a:rPr lang="es-ES" sz="2800" b="0" i="0" dirty="0" smtClean="0">
                <a:solidFill>
                  <a:schemeClr val="tx1"/>
                </a:solidFill>
                <a:effectLst/>
                <a:latin typeface="Times New Roman" pitchFamily="18" charset="0"/>
                <a:cs typeface="Times New Roman" pitchFamily="18" charset="0"/>
              </a:rPr>
              <a:t>    normas </a:t>
            </a:r>
            <a:r>
              <a:rPr lang="es-ES" sz="2800" b="0" i="0" dirty="0">
                <a:solidFill>
                  <a:schemeClr val="tx1"/>
                </a:solidFill>
                <a:effectLst/>
                <a:latin typeface="Times New Roman" pitchFamily="18" charset="0"/>
                <a:cs typeface="Times New Roman" pitchFamily="18" charset="0"/>
              </a:rPr>
              <a:t>que </a:t>
            </a:r>
            <a:r>
              <a:rPr lang="es-ES" sz="2800" b="0" i="0" dirty="0" smtClean="0">
                <a:solidFill>
                  <a:schemeClr val="tx1"/>
                </a:solidFill>
                <a:effectLst/>
                <a:latin typeface="Times New Roman" pitchFamily="18" charset="0"/>
                <a:cs typeface="Times New Roman" pitchFamily="18" charset="0"/>
              </a:rPr>
              <a:t>  se   </a:t>
            </a:r>
            <a:r>
              <a:rPr lang="es-ES" sz="2800" b="0" i="0" dirty="0">
                <a:solidFill>
                  <a:schemeClr val="tx1"/>
                </a:solidFill>
                <a:effectLst/>
                <a:latin typeface="Times New Roman" pitchFamily="18" charset="0"/>
                <a:cs typeface="Times New Roman" pitchFamily="18" charset="0"/>
              </a:rPr>
              <a:t>deben considerar para generar el plan de </a:t>
            </a:r>
            <a:r>
              <a:rPr lang="es-ES" sz="2800" b="0" i="0" dirty="0" smtClean="0">
                <a:solidFill>
                  <a:schemeClr val="tx1"/>
                </a:solidFill>
                <a:effectLst/>
                <a:latin typeface="Times New Roman" pitchFamily="18" charset="0"/>
                <a:cs typeface="Times New Roman" pitchFamily="18" charset="0"/>
              </a:rPr>
              <a:t>contingencias</a:t>
            </a:r>
            <a:br>
              <a:rPr lang="es-ES" sz="2800" b="0" i="0" dirty="0" smtClean="0">
                <a:solidFill>
                  <a:schemeClr val="tx1"/>
                </a:solidFill>
                <a:effectLst/>
                <a:latin typeface="Times New Roman" pitchFamily="18" charset="0"/>
                <a:cs typeface="Times New Roman" pitchFamily="18" charset="0"/>
              </a:rPr>
            </a:br>
            <a:r>
              <a:rPr lang="es-US" sz="2800" b="0" i="0" dirty="0">
                <a:solidFill>
                  <a:schemeClr val="tx1"/>
                </a:solidFill>
                <a:effectLst/>
                <a:latin typeface="Times New Roman" pitchFamily="18" charset="0"/>
                <a:cs typeface="Times New Roman" pitchFamily="18" charset="0"/>
              </a:rPr>
              <a:t/>
            </a:r>
            <a:br>
              <a:rPr lang="es-US" sz="2800" b="0" i="0" dirty="0">
                <a:solidFill>
                  <a:schemeClr val="tx1"/>
                </a:solidFill>
                <a:effectLst/>
                <a:latin typeface="Times New Roman" pitchFamily="18" charset="0"/>
                <a:cs typeface="Times New Roman" pitchFamily="18" charset="0"/>
              </a:rPr>
            </a:br>
            <a:r>
              <a:rPr lang="es-ES" sz="2800" b="0" i="0" dirty="0">
                <a:solidFill>
                  <a:schemeClr val="tx1"/>
                </a:solidFill>
                <a:effectLst/>
                <a:latin typeface="Times New Roman" pitchFamily="18" charset="0"/>
                <a:cs typeface="Times New Roman" pitchFamily="18" charset="0"/>
              </a:rPr>
              <a:t>Conocer </a:t>
            </a:r>
            <a:r>
              <a:rPr lang="es-ES" sz="2800" b="0" i="0" dirty="0" smtClean="0">
                <a:solidFill>
                  <a:schemeClr val="tx1"/>
                </a:solidFill>
                <a:effectLst/>
                <a:latin typeface="Times New Roman" pitchFamily="18" charset="0"/>
                <a:cs typeface="Times New Roman" pitchFamily="18" charset="0"/>
              </a:rPr>
              <a:t>     los </a:t>
            </a:r>
            <a:r>
              <a:rPr lang="es-ES" sz="2800" b="0" i="0" dirty="0">
                <a:solidFill>
                  <a:schemeClr val="tx1"/>
                </a:solidFill>
                <a:effectLst/>
                <a:latin typeface="Times New Roman" pitchFamily="18" charset="0"/>
                <a:cs typeface="Times New Roman" pitchFamily="18" charset="0"/>
              </a:rPr>
              <a:t>riesgos informáticos a los que se enfrenta CTT-ESPE-CECAI INNOVATIVA </a:t>
            </a:r>
            <a:r>
              <a:rPr lang="es-ES" sz="2800" b="0" i="0" dirty="0" smtClean="0">
                <a:solidFill>
                  <a:schemeClr val="tx1"/>
                </a:solidFill>
                <a:effectLst/>
                <a:latin typeface="Times New Roman" pitchFamily="18" charset="0"/>
                <a:cs typeface="Times New Roman" pitchFamily="18" charset="0"/>
              </a:rPr>
              <a:t>actualmente.</a:t>
            </a:r>
            <a:br>
              <a:rPr lang="es-ES" sz="2800" b="0" i="0" dirty="0" smtClean="0">
                <a:solidFill>
                  <a:schemeClr val="tx1"/>
                </a:solidFill>
                <a:effectLst/>
                <a:latin typeface="Times New Roman" pitchFamily="18" charset="0"/>
                <a:cs typeface="Times New Roman" pitchFamily="18" charset="0"/>
              </a:rPr>
            </a:br>
            <a:r>
              <a:rPr lang="es-US" sz="2800" b="0" i="0" dirty="0">
                <a:solidFill>
                  <a:schemeClr val="tx1"/>
                </a:solidFill>
                <a:effectLst/>
                <a:latin typeface="Times New Roman" pitchFamily="18" charset="0"/>
                <a:cs typeface="Times New Roman" pitchFamily="18" charset="0"/>
              </a:rPr>
              <a:t/>
            </a:r>
            <a:br>
              <a:rPr lang="es-US" sz="2800" b="0" i="0" dirty="0">
                <a:solidFill>
                  <a:schemeClr val="tx1"/>
                </a:solidFill>
                <a:effectLst/>
                <a:latin typeface="Times New Roman" pitchFamily="18" charset="0"/>
                <a:cs typeface="Times New Roman" pitchFamily="18" charset="0"/>
              </a:rPr>
            </a:br>
            <a:r>
              <a:rPr lang="es-ES" sz="2800" b="0" i="0" dirty="0" smtClean="0">
                <a:solidFill>
                  <a:schemeClr val="tx1"/>
                </a:solidFill>
                <a:effectLst/>
                <a:latin typeface="Times New Roman" pitchFamily="18" charset="0"/>
                <a:cs typeface="Times New Roman" pitchFamily="18" charset="0"/>
              </a:rPr>
              <a:t>Proponer </a:t>
            </a:r>
            <a:r>
              <a:rPr lang="es-ES" sz="2800" b="0" i="0" dirty="0">
                <a:solidFill>
                  <a:schemeClr val="tx1"/>
                </a:solidFill>
                <a:effectLst/>
                <a:latin typeface="Times New Roman" pitchFamily="18" charset="0"/>
                <a:cs typeface="Times New Roman" pitchFamily="18" charset="0"/>
              </a:rPr>
              <a:t>soluciones a los riesgos informáticos existentes en CTT-ESPE-CECAI </a:t>
            </a:r>
            <a:r>
              <a:rPr lang="es-ES" sz="2800" b="0" i="0" dirty="0" smtClean="0">
                <a:solidFill>
                  <a:schemeClr val="tx1"/>
                </a:solidFill>
                <a:effectLst/>
                <a:latin typeface="Times New Roman" pitchFamily="18" charset="0"/>
                <a:cs typeface="Times New Roman" pitchFamily="18" charset="0"/>
              </a:rPr>
              <a:t>INNOVATIVA.</a:t>
            </a:r>
            <a:br>
              <a:rPr lang="es-ES" sz="2800" b="0" i="0" dirty="0" smtClean="0">
                <a:solidFill>
                  <a:schemeClr val="tx1"/>
                </a:solidFill>
                <a:effectLst/>
                <a:latin typeface="Times New Roman" pitchFamily="18" charset="0"/>
                <a:cs typeface="Times New Roman" pitchFamily="18" charset="0"/>
              </a:rPr>
            </a:br>
            <a:r>
              <a:rPr lang="es-US" sz="2800" dirty="0">
                <a:solidFill>
                  <a:schemeClr val="tx1"/>
                </a:solidFill>
                <a:effectLst/>
              </a:rPr>
              <a:t/>
            </a:r>
            <a:br>
              <a:rPr lang="es-US" sz="2800" dirty="0">
                <a:solidFill>
                  <a:schemeClr val="tx1"/>
                </a:solidFill>
                <a:effectLst/>
              </a:rPr>
            </a:br>
            <a:r>
              <a:rPr lang="es-ES" sz="2800" b="0" i="0" dirty="0" smtClean="0">
                <a:solidFill>
                  <a:schemeClr val="tx1"/>
                </a:solidFill>
                <a:effectLst/>
                <a:latin typeface="Times New Roman" panose="02020603050405020304" pitchFamily="18" charset="0"/>
                <a:cs typeface="Times New Roman" panose="02020603050405020304" pitchFamily="18" charset="0"/>
              </a:rPr>
              <a:t/>
            </a:r>
            <a:br>
              <a:rPr lang="es-ES" sz="2800" b="0" i="0" dirty="0" smtClean="0">
                <a:solidFill>
                  <a:schemeClr val="tx1"/>
                </a:solidFill>
                <a:effectLst/>
                <a:latin typeface="Times New Roman" panose="02020603050405020304" pitchFamily="18" charset="0"/>
                <a:cs typeface="Times New Roman" panose="02020603050405020304" pitchFamily="18" charset="0"/>
              </a:rPr>
            </a:br>
            <a:r>
              <a:rPr lang="es-ES" sz="2800" b="0" i="0" dirty="0" smtClean="0">
                <a:solidFill>
                  <a:schemeClr val="tx1"/>
                </a:solidFill>
                <a:effectLst/>
                <a:latin typeface="Times New Roman" panose="02020603050405020304" pitchFamily="18" charset="0"/>
                <a:cs typeface="Times New Roman" panose="02020603050405020304" pitchFamily="18" charset="0"/>
              </a:rPr>
              <a:t/>
            </a:r>
            <a:br>
              <a:rPr lang="es-ES" sz="2800" b="0" i="0" dirty="0" smtClean="0">
                <a:solidFill>
                  <a:schemeClr val="tx1"/>
                </a:solidFill>
                <a:effectLst/>
                <a:latin typeface="Times New Roman" panose="02020603050405020304" pitchFamily="18" charset="0"/>
                <a:cs typeface="Times New Roman" panose="02020603050405020304" pitchFamily="18" charset="0"/>
              </a:rPr>
            </a:br>
            <a:endParaRPr lang="en-US" sz="2800" b="0" i="0" dirty="0">
              <a:solidFill>
                <a:schemeClr val="tx1"/>
              </a:solidFill>
              <a:latin typeface="Times New Roman" panose="02020603050405020304" pitchFamily="18" charset="0"/>
              <a:cs typeface="Times New Roman" panose="02020603050405020304" pitchFamily="18" charset="0"/>
            </a:endParaRPr>
          </a:p>
        </p:txBody>
      </p:sp>
      <p:sp>
        <p:nvSpPr>
          <p:cNvPr id="2" name="1 CuadroTexto"/>
          <p:cNvSpPr txBox="1"/>
          <p:nvPr/>
        </p:nvSpPr>
        <p:spPr>
          <a:xfrm>
            <a:off x="0" y="-27384"/>
            <a:ext cx="9144000" cy="584775"/>
          </a:xfrm>
          <a:prstGeom prst="rect">
            <a:avLst/>
          </a:prstGeom>
          <a:noFill/>
        </p:spPr>
        <p:txBody>
          <a:bodyPr wrap="square" rtlCol="0">
            <a:spAutoFit/>
          </a:bodyPr>
          <a:lstStyle/>
          <a:p>
            <a:pPr algn="ctr"/>
            <a:r>
              <a:rPr lang="es-ES" sz="3200" b="1" dirty="0" smtClean="0">
                <a:latin typeface="Times New Roman" panose="02020603050405020304" pitchFamily="18" charset="0"/>
                <a:cs typeface="Times New Roman" panose="02020603050405020304" pitchFamily="18" charset="0"/>
              </a:rPr>
              <a:t>Objetivos específicos</a:t>
            </a:r>
            <a:endParaRPr lang="es-ES" sz="32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11583400"/>
      </p:ext>
    </p:extLst>
  </p:cSld>
  <p:clrMapOvr>
    <a:masterClrMapping/>
  </p:clrMapOvr>
  <p:transition>
    <p:strips dir="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395536" y="1988840"/>
            <a:ext cx="8640960" cy="3744416"/>
          </a:xfrm>
        </p:spPr>
        <p:txBody>
          <a:bodyPr/>
          <a:lstStyle/>
          <a:p>
            <a:pPr lvl="0" algn="l"/>
            <a:r>
              <a:rPr lang="es-ES" sz="2800" b="0" i="0" dirty="0" smtClean="0">
                <a:solidFill>
                  <a:schemeClr val="tx1"/>
                </a:solidFill>
                <a:effectLst/>
                <a:latin typeface="Times New Roman" panose="02020603050405020304" pitchFamily="18" charset="0"/>
                <a:cs typeface="Times New Roman" panose="02020603050405020304" pitchFamily="18" charset="0"/>
              </a:rPr>
              <a:t>-  </a:t>
            </a:r>
            <a:r>
              <a:rPr lang="es-ES" sz="2800" b="0" i="0" dirty="0">
                <a:solidFill>
                  <a:schemeClr val="tx1"/>
                </a:solidFill>
                <a:effectLst/>
                <a:latin typeface="Times New Roman" panose="02020603050405020304" pitchFamily="18" charset="0"/>
                <a:cs typeface="Times New Roman" panose="02020603050405020304" pitchFamily="18" charset="0"/>
              </a:rPr>
              <a:t>Centros de Capacitación Informática (CECAI</a:t>
            </a:r>
            <a:r>
              <a:rPr lang="es-ES" sz="2800" b="0" i="0" dirty="0" smtClean="0">
                <a:solidFill>
                  <a:schemeClr val="tx1"/>
                </a:solidFill>
                <a:effectLst/>
                <a:latin typeface="Times New Roman" panose="02020603050405020304" pitchFamily="18" charset="0"/>
                <a:cs typeface="Times New Roman" panose="02020603050405020304" pitchFamily="18" charset="0"/>
              </a:rPr>
              <a:t>)</a:t>
            </a:r>
            <a:br>
              <a:rPr lang="es-ES" sz="2800" b="0" i="0" dirty="0" smtClean="0">
                <a:solidFill>
                  <a:schemeClr val="tx1"/>
                </a:solidFill>
                <a:effectLst/>
                <a:latin typeface="Times New Roman" panose="02020603050405020304" pitchFamily="18" charset="0"/>
                <a:cs typeface="Times New Roman" panose="02020603050405020304" pitchFamily="18" charset="0"/>
              </a:rPr>
            </a:br>
            <a:r>
              <a:rPr lang="es-ES" sz="2800" b="0" i="0" dirty="0" smtClean="0">
                <a:solidFill>
                  <a:schemeClr val="tx1"/>
                </a:solidFill>
                <a:effectLst/>
                <a:latin typeface="Times New Roman" panose="02020603050405020304" pitchFamily="18" charset="0"/>
                <a:cs typeface="Times New Roman" panose="02020603050405020304" pitchFamily="18" charset="0"/>
              </a:rPr>
              <a:t/>
            </a:r>
            <a:br>
              <a:rPr lang="es-ES" sz="2800" b="0" i="0" dirty="0" smtClean="0">
                <a:solidFill>
                  <a:schemeClr val="tx1"/>
                </a:solidFill>
                <a:effectLst/>
                <a:latin typeface="Times New Roman" panose="02020603050405020304" pitchFamily="18" charset="0"/>
                <a:cs typeface="Times New Roman" panose="02020603050405020304" pitchFamily="18" charset="0"/>
              </a:rPr>
            </a:br>
            <a:r>
              <a:rPr lang="es-ES" sz="2800" b="0" i="0" dirty="0" smtClean="0">
                <a:solidFill>
                  <a:schemeClr val="tx1"/>
                </a:solidFill>
                <a:effectLst/>
                <a:latin typeface="Times New Roman" panose="02020603050405020304" pitchFamily="18" charset="0"/>
                <a:cs typeface="Times New Roman" panose="02020603050405020304" pitchFamily="18" charset="0"/>
              </a:rPr>
              <a:t>-  </a:t>
            </a:r>
            <a:r>
              <a:rPr lang="es-ES" sz="2800" b="0" i="0" dirty="0">
                <a:solidFill>
                  <a:schemeClr val="tx1"/>
                </a:solidFill>
                <a:effectLst/>
                <a:latin typeface="Times New Roman" panose="02020603050405020304" pitchFamily="18" charset="0"/>
                <a:cs typeface="Times New Roman" panose="02020603050405020304" pitchFamily="18" charset="0"/>
              </a:rPr>
              <a:t>2008 </a:t>
            </a:r>
            <a:r>
              <a:rPr lang="es-ES" sz="2800" b="0" i="0" dirty="0" smtClean="0">
                <a:solidFill>
                  <a:schemeClr val="tx1"/>
                </a:solidFill>
                <a:effectLst/>
                <a:latin typeface="Times New Roman" panose="02020603050405020304" pitchFamily="18" charset="0"/>
                <a:cs typeface="Times New Roman" panose="02020603050405020304" pitchFamily="18" charset="0"/>
              </a:rPr>
              <a:t>  se    amplió    sus   servicios   de   capacitación ,  </a:t>
            </a:r>
            <a:r>
              <a:rPr lang="es-ES" sz="2800" b="0" i="0" dirty="0">
                <a:solidFill>
                  <a:schemeClr val="tx1"/>
                </a:solidFill>
                <a:effectLst/>
                <a:latin typeface="Times New Roman" panose="02020603050405020304" pitchFamily="18" charset="0"/>
                <a:cs typeface="Times New Roman" panose="02020603050405020304" pitchFamily="18" charset="0"/>
              </a:rPr>
              <a:t>a </a:t>
            </a:r>
            <a:r>
              <a:rPr lang="es-ES" sz="2800" b="0" i="0" dirty="0" smtClean="0">
                <a:solidFill>
                  <a:schemeClr val="tx1"/>
                </a:solidFill>
                <a:effectLst/>
                <a:latin typeface="Times New Roman" panose="02020603050405020304" pitchFamily="18" charset="0"/>
                <a:cs typeface="Times New Roman" panose="02020603050405020304" pitchFamily="18" charset="0"/>
              </a:rPr>
              <a:t/>
            </a:r>
            <a:br>
              <a:rPr lang="es-ES" sz="2800" b="0" i="0" dirty="0" smtClean="0">
                <a:solidFill>
                  <a:schemeClr val="tx1"/>
                </a:solidFill>
                <a:effectLst/>
                <a:latin typeface="Times New Roman" panose="02020603050405020304" pitchFamily="18" charset="0"/>
                <a:cs typeface="Times New Roman" panose="02020603050405020304" pitchFamily="18" charset="0"/>
              </a:rPr>
            </a:br>
            <a:r>
              <a:rPr lang="es-ES" sz="2800" b="0" i="0" dirty="0">
                <a:solidFill>
                  <a:schemeClr val="tx1"/>
                </a:solidFill>
                <a:effectLst/>
                <a:latin typeface="Times New Roman" panose="02020603050405020304" pitchFamily="18" charset="0"/>
                <a:cs typeface="Times New Roman" panose="02020603050405020304" pitchFamily="18" charset="0"/>
              </a:rPr>
              <a:t> </a:t>
            </a:r>
            <a:r>
              <a:rPr lang="es-ES" sz="2800" b="0" i="0" dirty="0" smtClean="0">
                <a:solidFill>
                  <a:schemeClr val="tx1"/>
                </a:solidFill>
                <a:effectLst/>
                <a:latin typeface="Times New Roman" panose="02020603050405020304" pitchFamily="18" charset="0"/>
                <a:cs typeface="Times New Roman" panose="02020603050405020304" pitchFamily="18" charset="0"/>
              </a:rPr>
              <a:t>  otras   áreas   como</a:t>
            </a:r>
            <a:r>
              <a:rPr lang="es-ES" sz="2800" b="0" i="0" dirty="0">
                <a:solidFill>
                  <a:schemeClr val="tx1"/>
                </a:solidFill>
                <a:effectLst/>
                <a:latin typeface="Times New Roman" panose="02020603050405020304" pitchFamily="18" charset="0"/>
                <a:cs typeface="Times New Roman" panose="02020603050405020304" pitchFamily="18" charset="0"/>
              </a:rPr>
              <a:t>: </a:t>
            </a:r>
            <a:r>
              <a:rPr lang="es-ES" sz="2800" b="0" i="0" dirty="0" smtClean="0">
                <a:solidFill>
                  <a:schemeClr val="tx1"/>
                </a:solidFill>
                <a:effectLst/>
                <a:latin typeface="Times New Roman" panose="02020603050405020304" pitchFamily="18" charset="0"/>
                <a:cs typeface="Times New Roman" panose="02020603050405020304" pitchFamily="18" charset="0"/>
              </a:rPr>
              <a:t> administrativa ,  financiera,   diseño </a:t>
            </a:r>
            <a:br>
              <a:rPr lang="es-ES" sz="2800" b="0" i="0" dirty="0" smtClean="0">
                <a:solidFill>
                  <a:schemeClr val="tx1"/>
                </a:solidFill>
                <a:effectLst/>
                <a:latin typeface="Times New Roman" panose="02020603050405020304" pitchFamily="18" charset="0"/>
                <a:cs typeface="Times New Roman" panose="02020603050405020304" pitchFamily="18" charset="0"/>
              </a:rPr>
            </a:br>
            <a:r>
              <a:rPr lang="es-ES" sz="2800" b="0" i="0" dirty="0">
                <a:solidFill>
                  <a:schemeClr val="tx1"/>
                </a:solidFill>
                <a:effectLst/>
                <a:latin typeface="Times New Roman" panose="02020603050405020304" pitchFamily="18" charset="0"/>
                <a:cs typeface="Times New Roman" panose="02020603050405020304" pitchFamily="18" charset="0"/>
              </a:rPr>
              <a:t> </a:t>
            </a:r>
            <a:r>
              <a:rPr lang="es-ES" sz="2800" b="0" i="0" dirty="0" smtClean="0">
                <a:solidFill>
                  <a:schemeClr val="tx1"/>
                </a:solidFill>
                <a:effectLst/>
                <a:latin typeface="Times New Roman" panose="02020603050405020304" pitchFamily="18" charset="0"/>
                <a:cs typeface="Times New Roman" panose="02020603050405020304" pitchFamily="18" charset="0"/>
              </a:rPr>
              <a:t>  gráfico</a:t>
            </a:r>
            <a:r>
              <a:rPr lang="es-ES" sz="2800" b="0" i="0" dirty="0">
                <a:solidFill>
                  <a:schemeClr val="tx1"/>
                </a:solidFill>
                <a:effectLst/>
                <a:latin typeface="Times New Roman" panose="02020603050405020304" pitchFamily="18" charset="0"/>
                <a:cs typeface="Times New Roman" panose="02020603050405020304" pitchFamily="18" charset="0"/>
              </a:rPr>
              <a:t>, programación, entre </a:t>
            </a:r>
            <a:r>
              <a:rPr lang="es-ES" sz="2800" b="0" i="0" dirty="0" smtClean="0">
                <a:solidFill>
                  <a:schemeClr val="tx1"/>
                </a:solidFill>
                <a:effectLst/>
                <a:latin typeface="Times New Roman" panose="02020603050405020304" pitchFamily="18" charset="0"/>
                <a:cs typeface="Times New Roman" panose="02020603050405020304" pitchFamily="18" charset="0"/>
              </a:rPr>
              <a:t>otras.</a:t>
            </a:r>
            <a:r>
              <a:rPr lang="es-ES" sz="2800" b="0" i="0" dirty="0">
                <a:solidFill>
                  <a:schemeClr val="tx1"/>
                </a:solidFill>
                <a:effectLst/>
                <a:latin typeface="Times New Roman" panose="02020603050405020304" pitchFamily="18" charset="0"/>
                <a:cs typeface="Times New Roman" panose="02020603050405020304" pitchFamily="18" charset="0"/>
              </a:rPr>
              <a:t/>
            </a:r>
            <a:br>
              <a:rPr lang="es-ES" sz="2800" b="0" i="0" dirty="0">
                <a:solidFill>
                  <a:schemeClr val="tx1"/>
                </a:solidFill>
                <a:effectLst/>
                <a:latin typeface="Times New Roman" panose="02020603050405020304" pitchFamily="18" charset="0"/>
                <a:cs typeface="Times New Roman" panose="02020603050405020304" pitchFamily="18" charset="0"/>
              </a:rPr>
            </a:br>
            <a:r>
              <a:rPr lang="es-ES" sz="2800" b="0" i="0" dirty="0">
                <a:solidFill>
                  <a:schemeClr val="tx1"/>
                </a:solidFill>
                <a:effectLst/>
                <a:latin typeface="Times New Roman" panose="02020603050405020304" pitchFamily="18" charset="0"/>
                <a:cs typeface="Times New Roman" panose="02020603050405020304" pitchFamily="18" charset="0"/>
              </a:rPr>
              <a:t/>
            </a:r>
            <a:br>
              <a:rPr lang="es-ES" sz="2800" b="0" i="0" dirty="0">
                <a:solidFill>
                  <a:schemeClr val="tx1"/>
                </a:solidFill>
                <a:effectLst/>
                <a:latin typeface="Times New Roman" panose="02020603050405020304" pitchFamily="18" charset="0"/>
                <a:cs typeface="Times New Roman" panose="02020603050405020304" pitchFamily="18" charset="0"/>
              </a:rPr>
            </a:br>
            <a:r>
              <a:rPr lang="es-ES" sz="2800" b="0" i="0" dirty="0" smtClean="0">
                <a:solidFill>
                  <a:schemeClr val="tx1"/>
                </a:solidFill>
                <a:effectLst/>
                <a:latin typeface="Times New Roman" panose="02020603050405020304" pitchFamily="18" charset="0"/>
                <a:cs typeface="Times New Roman" panose="02020603050405020304" pitchFamily="18" charset="0"/>
              </a:rPr>
              <a:t/>
            </a:r>
            <a:br>
              <a:rPr lang="es-ES" sz="2800" b="0" i="0" dirty="0" smtClean="0">
                <a:solidFill>
                  <a:schemeClr val="tx1"/>
                </a:solidFill>
                <a:effectLst/>
                <a:latin typeface="Times New Roman" panose="02020603050405020304" pitchFamily="18" charset="0"/>
                <a:cs typeface="Times New Roman" panose="02020603050405020304" pitchFamily="18" charset="0"/>
              </a:rPr>
            </a:br>
            <a:r>
              <a:rPr lang="es-ES" sz="2800" b="0" i="0" dirty="0" smtClean="0">
                <a:solidFill>
                  <a:schemeClr val="tx1"/>
                </a:solidFill>
                <a:effectLst/>
                <a:latin typeface="Times New Roman" panose="02020603050405020304" pitchFamily="18" charset="0"/>
                <a:cs typeface="Times New Roman" panose="02020603050405020304" pitchFamily="18" charset="0"/>
              </a:rPr>
              <a:t> </a:t>
            </a:r>
            <a:br>
              <a:rPr lang="es-ES" sz="2800" b="0" i="0" dirty="0" smtClean="0">
                <a:solidFill>
                  <a:schemeClr val="tx1"/>
                </a:solidFill>
                <a:effectLst/>
                <a:latin typeface="Times New Roman" panose="02020603050405020304" pitchFamily="18" charset="0"/>
                <a:cs typeface="Times New Roman" panose="02020603050405020304" pitchFamily="18" charset="0"/>
              </a:rPr>
            </a:br>
            <a:r>
              <a:rPr lang="es-ES" sz="2800" b="0" i="0" dirty="0" smtClean="0">
                <a:solidFill>
                  <a:schemeClr val="tx1"/>
                </a:solidFill>
                <a:effectLst/>
                <a:latin typeface="Times New Roman" panose="02020603050405020304" pitchFamily="18" charset="0"/>
                <a:cs typeface="Times New Roman" panose="02020603050405020304" pitchFamily="18" charset="0"/>
              </a:rPr>
              <a:t/>
            </a:r>
            <a:br>
              <a:rPr lang="es-ES" sz="2800" b="0" i="0" dirty="0" smtClean="0">
                <a:solidFill>
                  <a:schemeClr val="tx1"/>
                </a:solidFill>
                <a:effectLst/>
                <a:latin typeface="Times New Roman" panose="02020603050405020304" pitchFamily="18" charset="0"/>
                <a:cs typeface="Times New Roman" panose="02020603050405020304" pitchFamily="18" charset="0"/>
              </a:rPr>
            </a:br>
            <a:r>
              <a:rPr lang="es-ES" sz="2800" b="0" i="0" dirty="0" smtClean="0">
                <a:solidFill>
                  <a:schemeClr val="tx1"/>
                </a:solidFill>
                <a:effectLst/>
                <a:latin typeface="Times New Roman" panose="02020603050405020304" pitchFamily="18" charset="0"/>
                <a:cs typeface="Times New Roman" panose="02020603050405020304" pitchFamily="18" charset="0"/>
              </a:rPr>
              <a:t/>
            </a:r>
            <a:br>
              <a:rPr lang="es-ES" sz="2800" b="0" i="0" dirty="0" smtClean="0">
                <a:solidFill>
                  <a:schemeClr val="tx1"/>
                </a:solidFill>
                <a:effectLst/>
                <a:latin typeface="Times New Roman" panose="02020603050405020304" pitchFamily="18" charset="0"/>
                <a:cs typeface="Times New Roman" panose="02020603050405020304" pitchFamily="18" charset="0"/>
              </a:rPr>
            </a:br>
            <a:endParaRPr lang="en-US" sz="2800" b="0" i="0" dirty="0">
              <a:solidFill>
                <a:schemeClr val="tx1"/>
              </a:solidFill>
              <a:latin typeface="Times New Roman" panose="02020603050405020304" pitchFamily="18" charset="0"/>
              <a:cs typeface="Times New Roman" panose="02020603050405020304" pitchFamily="18" charset="0"/>
            </a:endParaRPr>
          </a:p>
        </p:txBody>
      </p:sp>
      <p:sp>
        <p:nvSpPr>
          <p:cNvPr id="2" name="1 CuadroTexto"/>
          <p:cNvSpPr txBox="1"/>
          <p:nvPr/>
        </p:nvSpPr>
        <p:spPr>
          <a:xfrm>
            <a:off x="0" y="-27384"/>
            <a:ext cx="9144000" cy="584775"/>
          </a:xfrm>
          <a:prstGeom prst="rect">
            <a:avLst/>
          </a:prstGeom>
          <a:noFill/>
        </p:spPr>
        <p:txBody>
          <a:bodyPr wrap="square" rtlCol="0">
            <a:spAutoFit/>
          </a:bodyPr>
          <a:lstStyle/>
          <a:p>
            <a:pPr algn="ctr"/>
            <a:r>
              <a:rPr lang="es-ES" sz="3200" b="1" dirty="0" smtClean="0">
                <a:latin typeface="Times New Roman" panose="02020603050405020304" pitchFamily="18" charset="0"/>
                <a:cs typeface="Times New Roman" panose="02020603050405020304" pitchFamily="18" charset="0"/>
              </a:rPr>
              <a:t>Evaluación de la situación actual de Innovativa</a:t>
            </a:r>
            <a:endParaRPr lang="es-ES" sz="3200" b="1" dirty="0">
              <a:latin typeface="Times New Roman" panose="02020603050405020304" pitchFamily="18" charset="0"/>
              <a:cs typeface="Times New Roman" panose="02020603050405020304" pitchFamily="18" charset="0"/>
            </a:endParaRPr>
          </a:p>
        </p:txBody>
      </p:sp>
      <p:sp>
        <p:nvSpPr>
          <p:cNvPr id="3" name="2 CuadroTexto"/>
          <p:cNvSpPr txBox="1"/>
          <p:nvPr/>
        </p:nvSpPr>
        <p:spPr>
          <a:xfrm>
            <a:off x="395536" y="692696"/>
            <a:ext cx="3024336" cy="553998"/>
          </a:xfrm>
          <a:prstGeom prst="rect">
            <a:avLst/>
          </a:prstGeom>
          <a:noFill/>
        </p:spPr>
        <p:txBody>
          <a:bodyPr wrap="square" rtlCol="0">
            <a:spAutoFit/>
          </a:bodyPr>
          <a:lstStyle/>
          <a:p>
            <a:r>
              <a:rPr lang="es-ES" sz="3000" b="1" dirty="0" smtClean="0">
                <a:latin typeface="Times New Roman" panose="02020603050405020304" pitchFamily="18" charset="0"/>
                <a:cs typeface="Times New Roman" panose="02020603050405020304" pitchFamily="18" charset="0"/>
              </a:rPr>
              <a:t>Antecedentes</a:t>
            </a:r>
          </a:p>
        </p:txBody>
      </p:sp>
    </p:spTree>
    <p:extLst>
      <p:ext uri="{BB962C8B-B14F-4D97-AF65-F5344CB8AC3E}">
        <p14:creationId xmlns:p14="http://schemas.microsoft.com/office/powerpoint/2010/main" val="151647699"/>
      </p:ext>
    </p:extLst>
  </p:cSld>
  <p:clrMapOvr>
    <a:masterClrMapping/>
  </p:clrMapOvr>
  <p:transition>
    <p:strips dir="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391220" y="1700808"/>
            <a:ext cx="8640960" cy="3744416"/>
          </a:xfrm>
        </p:spPr>
        <p:txBody>
          <a:bodyPr/>
          <a:lstStyle/>
          <a:p>
            <a:pPr algn="l"/>
            <a:r>
              <a:rPr lang="es-ES" sz="2800" b="0" i="0" dirty="0">
                <a:solidFill>
                  <a:schemeClr val="tx1"/>
                </a:solidFill>
                <a:effectLst/>
                <a:latin typeface="Times New Roman" panose="02020603050405020304" pitchFamily="18" charset="0"/>
                <a:cs typeface="Times New Roman" panose="02020603050405020304" pitchFamily="18" charset="0"/>
              </a:rPr>
              <a:t>“ INNOVATIVA </a:t>
            </a:r>
            <a:r>
              <a:rPr lang="es-ES" sz="2800" b="0" i="0" dirty="0" smtClean="0">
                <a:solidFill>
                  <a:schemeClr val="tx1"/>
                </a:solidFill>
                <a:effectLst/>
                <a:latin typeface="Times New Roman" panose="02020603050405020304" pitchFamily="18" charset="0"/>
                <a:cs typeface="Times New Roman" panose="02020603050405020304" pitchFamily="18" charset="0"/>
              </a:rPr>
              <a:t> como  Institución  adscrita  </a:t>
            </a:r>
            <a:r>
              <a:rPr lang="es-ES" sz="2800" b="0" i="0" dirty="0">
                <a:solidFill>
                  <a:schemeClr val="tx1"/>
                </a:solidFill>
                <a:effectLst/>
                <a:latin typeface="Times New Roman" panose="02020603050405020304" pitchFamily="18" charset="0"/>
                <a:cs typeface="Times New Roman" panose="02020603050405020304" pitchFamily="18" charset="0"/>
              </a:rPr>
              <a:t>a </a:t>
            </a:r>
            <a:r>
              <a:rPr lang="es-ES" sz="2800" b="0" i="0" dirty="0" smtClean="0">
                <a:solidFill>
                  <a:schemeClr val="tx1"/>
                </a:solidFill>
                <a:effectLst/>
                <a:latin typeface="Times New Roman" panose="02020603050405020304" pitchFamily="18" charset="0"/>
                <a:cs typeface="Times New Roman" panose="02020603050405020304" pitchFamily="18" charset="0"/>
              </a:rPr>
              <a:t> la Escuela </a:t>
            </a:r>
            <a:r>
              <a:rPr lang="es-ES" sz="2800" b="0" i="0" dirty="0">
                <a:solidFill>
                  <a:schemeClr val="tx1"/>
                </a:solidFill>
                <a:effectLst/>
                <a:latin typeface="Times New Roman" panose="02020603050405020304" pitchFamily="18" charset="0"/>
                <a:cs typeface="Times New Roman" panose="02020603050405020304" pitchFamily="18" charset="0"/>
              </a:rPr>
              <a:t>Politécnica </a:t>
            </a:r>
            <a:r>
              <a:rPr lang="es-ES" sz="2800" b="0" i="0" dirty="0" smtClean="0">
                <a:solidFill>
                  <a:schemeClr val="tx1"/>
                </a:solidFill>
                <a:effectLst/>
                <a:latin typeface="Times New Roman" panose="02020603050405020304" pitchFamily="18" charset="0"/>
                <a:cs typeface="Times New Roman" panose="02020603050405020304" pitchFamily="18" charset="0"/>
              </a:rPr>
              <a:t>  del  Ejército  </a:t>
            </a:r>
            <a:r>
              <a:rPr lang="es-ES" sz="2800" b="0" i="0" dirty="0">
                <a:solidFill>
                  <a:schemeClr val="tx1"/>
                </a:solidFill>
                <a:effectLst/>
                <a:latin typeface="Times New Roman" panose="02020603050405020304" pitchFamily="18" charset="0"/>
                <a:cs typeface="Times New Roman" panose="02020603050405020304" pitchFamily="18" charset="0"/>
              </a:rPr>
              <a:t>ESPE </a:t>
            </a:r>
            <a:r>
              <a:rPr lang="es-ES" sz="2800" b="0" i="0" dirty="0" smtClean="0">
                <a:solidFill>
                  <a:schemeClr val="tx1"/>
                </a:solidFill>
                <a:effectLst/>
                <a:latin typeface="Times New Roman" panose="02020603050405020304" pitchFamily="18" charset="0"/>
                <a:cs typeface="Times New Roman" panose="02020603050405020304" pitchFamily="18" charset="0"/>
              </a:rPr>
              <a:t>   realiza  transferencia  </a:t>
            </a:r>
            <a:r>
              <a:rPr lang="es-ES" sz="2800" b="0" i="0" dirty="0">
                <a:solidFill>
                  <a:schemeClr val="tx1"/>
                </a:solidFill>
                <a:effectLst/>
                <a:latin typeface="Times New Roman" panose="02020603050405020304" pitchFamily="18" charset="0"/>
                <a:cs typeface="Times New Roman" panose="02020603050405020304" pitchFamily="18" charset="0"/>
              </a:rPr>
              <a:t>de tecnología mediante el desarrollo de proyectos y prestación de </a:t>
            </a:r>
            <a:r>
              <a:rPr lang="es-ES" sz="2800" b="0" i="0" dirty="0" smtClean="0">
                <a:solidFill>
                  <a:schemeClr val="tx1"/>
                </a:solidFill>
                <a:effectLst/>
                <a:latin typeface="Times New Roman" panose="02020603050405020304" pitchFamily="18" charset="0"/>
                <a:cs typeface="Times New Roman" panose="02020603050405020304" pitchFamily="18" charset="0"/>
              </a:rPr>
              <a:t> servicios  de  capacitación</a:t>
            </a:r>
            <a:r>
              <a:rPr lang="es-ES" sz="2800" b="0" i="0" dirty="0">
                <a:solidFill>
                  <a:schemeClr val="tx1"/>
                </a:solidFill>
                <a:effectLst/>
                <a:latin typeface="Times New Roman" panose="02020603050405020304" pitchFamily="18" charset="0"/>
                <a:cs typeface="Times New Roman" panose="02020603050405020304" pitchFamily="18" charset="0"/>
              </a:rPr>
              <a:t>, </a:t>
            </a:r>
            <a:r>
              <a:rPr lang="es-ES" sz="2800" b="0" i="0" dirty="0" smtClean="0">
                <a:solidFill>
                  <a:schemeClr val="tx1"/>
                </a:solidFill>
                <a:effectLst/>
                <a:latin typeface="Times New Roman" panose="02020603050405020304" pitchFamily="18" charset="0"/>
                <a:cs typeface="Times New Roman" panose="02020603050405020304" pitchFamily="18" charset="0"/>
              </a:rPr>
              <a:t> asesoría </a:t>
            </a:r>
            <a:r>
              <a:rPr lang="es-ES" sz="2800" b="0" i="0" dirty="0">
                <a:solidFill>
                  <a:schemeClr val="tx1"/>
                </a:solidFill>
                <a:effectLst/>
                <a:latin typeface="Times New Roman" panose="02020603050405020304" pitchFamily="18" charset="0"/>
                <a:cs typeface="Times New Roman" panose="02020603050405020304" pitchFamily="18" charset="0"/>
              </a:rPr>
              <a:t>y </a:t>
            </a:r>
            <a:r>
              <a:rPr lang="es-ES" sz="2800" b="0" i="0" dirty="0" smtClean="0">
                <a:solidFill>
                  <a:schemeClr val="tx1"/>
                </a:solidFill>
                <a:effectLst/>
                <a:latin typeface="Times New Roman" panose="02020603050405020304" pitchFamily="18" charset="0"/>
                <a:cs typeface="Times New Roman" panose="02020603050405020304" pitchFamily="18" charset="0"/>
              </a:rPr>
              <a:t> consultoría </a:t>
            </a:r>
            <a:r>
              <a:rPr lang="es-ES" sz="2800" b="0" i="0" dirty="0">
                <a:solidFill>
                  <a:schemeClr val="tx1"/>
                </a:solidFill>
                <a:effectLst/>
                <a:latin typeface="Times New Roman" panose="02020603050405020304" pitchFamily="18" charset="0"/>
                <a:cs typeface="Times New Roman" panose="02020603050405020304" pitchFamily="18" charset="0"/>
              </a:rPr>
              <a:t>para </a:t>
            </a:r>
            <a:r>
              <a:rPr lang="es-ES" sz="2800" b="0" i="0" dirty="0" smtClean="0">
                <a:solidFill>
                  <a:schemeClr val="tx1"/>
                </a:solidFill>
                <a:effectLst/>
                <a:latin typeface="Times New Roman" panose="02020603050405020304" pitchFamily="18" charset="0"/>
                <a:cs typeface="Times New Roman" panose="02020603050405020304" pitchFamily="18" charset="0"/>
              </a:rPr>
              <a:t>contribuir   al   desarrollo    del   </a:t>
            </a:r>
            <a:r>
              <a:rPr lang="es-ES" sz="2800" b="0" i="0" dirty="0">
                <a:solidFill>
                  <a:schemeClr val="tx1"/>
                </a:solidFill>
                <a:effectLst/>
                <a:latin typeface="Times New Roman" panose="02020603050405020304" pitchFamily="18" charset="0"/>
                <a:cs typeface="Times New Roman" panose="02020603050405020304" pitchFamily="18" charset="0"/>
              </a:rPr>
              <a:t>país; </a:t>
            </a:r>
            <a:r>
              <a:rPr lang="es-ES" sz="2800" b="0" i="0" dirty="0" smtClean="0">
                <a:solidFill>
                  <a:schemeClr val="tx1"/>
                </a:solidFill>
                <a:effectLst/>
                <a:latin typeface="Times New Roman" panose="02020603050405020304" pitchFamily="18" charset="0"/>
                <a:cs typeface="Times New Roman" panose="02020603050405020304" pitchFamily="18" charset="0"/>
              </a:rPr>
              <a:t>  sustentados   en   el </a:t>
            </a:r>
            <a:r>
              <a:rPr lang="es-ES" sz="2800" b="0" i="0" dirty="0">
                <a:solidFill>
                  <a:schemeClr val="tx1"/>
                </a:solidFill>
                <a:effectLst/>
                <a:latin typeface="Times New Roman" panose="02020603050405020304" pitchFamily="18" charset="0"/>
                <a:cs typeface="Times New Roman" panose="02020603050405020304" pitchFamily="18" charset="0"/>
              </a:rPr>
              <a:t>conocimiento, </a:t>
            </a:r>
            <a:r>
              <a:rPr lang="es-ES" sz="2800" b="0" i="0" dirty="0" smtClean="0">
                <a:solidFill>
                  <a:schemeClr val="tx1"/>
                </a:solidFill>
                <a:effectLst/>
                <a:latin typeface="Times New Roman" panose="02020603050405020304" pitchFamily="18" charset="0"/>
                <a:cs typeface="Times New Roman" panose="02020603050405020304" pitchFamily="18" charset="0"/>
              </a:rPr>
              <a:t> innovación  y  estímulo  de </a:t>
            </a:r>
            <a:r>
              <a:rPr lang="es-ES" sz="2800" b="0" i="0" dirty="0">
                <a:solidFill>
                  <a:schemeClr val="tx1"/>
                </a:solidFill>
                <a:effectLst/>
                <a:latin typeface="Times New Roman" panose="02020603050405020304" pitchFamily="18" charset="0"/>
                <a:cs typeface="Times New Roman" panose="02020603050405020304" pitchFamily="18" charset="0"/>
              </a:rPr>
              <a:t>la investigación científica</a:t>
            </a:r>
            <a:r>
              <a:rPr lang="es-ES" sz="2800" b="0" i="0" dirty="0" smtClean="0">
                <a:solidFill>
                  <a:schemeClr val="tx1"/>
                </a:solidFill>
                <a:effectLst/>
                <a:latin typeface="Times New Roman" panose="02020603050405020304" pitchFamily="18" charset="0"/>
                <a:cs typeface="Times New Roman" panose="02020603050405020304" pitchFamily="18" charset="0"/>
              </a:rPr>
              <a:t>.”</a:t>
            </a:r>
            <a:br>
              <a:rPr lang="es-ES" sz="2800" b="0" i="0" dirty="0" smtClean="0">
                <a:solidFill>
                  <a:schemeClr val="tx1"/>
                </a:solidFill>
                <a:effectLst/>
                <a:latin typeface="Times New Roman" panose="02020603050405020304" pitchFamily="18" charset="0"/>
                <a:cs typeface="Times New Roman" panose="02020603050405020304" pitchFamily="18" charset="0"/>
              </a:rPr>
            </a:br>
            <a:endParaRPr lang="en-US" sz="2800" b="0" i="0" dirty="0">
              <a:solidFill>
                <a:schemeClr val="tx1"/>
              </a:solidFill>
              <a:latin typeface="Times New Roman" panose="02020603050405020304" pitchFamily="18" charset="0"/>
              <a:cs typeface="Times New Roman" panose="02020603050405020304" pitchFamily="18" charset="0"/>
            </a:endParaRPr>
          </a:p>
        </p:txBody>
      </p:sp>
      <p:sp>
        <p:nvSpPr>
          <p:cNvPr id="2" name="1 CuadroTexto"/>
          <p:cNvSpPr txBox="1"/>
          <p:nvPr/>
        </p:nvSpPr>
        <p:spPr>
          <a:xfrm>
            <a:off x="0" y="-27384"/>
            <a:ext cx="9144000" cy="584775"/>
          </a:xfrm>
          <a:prstGeom prst="rect">
            <a:avLst/>
          </a:prstGeom>
          <a:noFill/>
        </p:spPr>
        <p:txBody>
          <a:bodyPr wrap="square" rtlCol="0">
            <a:spAutoFit/>
          </a:bodyPr>
          <a:lstStyle/>
          <a:p>
            <a:pPr algn="ctr"/>
            <a:r>
              <a:rPr lang="es-ES" sz="3200" b="1" dirty="0" smtClean="0">
                <a:latin typeface="Times New Roman" panose="02020603050405020304" pitchFamily="18" charset="0"/>
                <a:cs typeface="Times New Roman" panose="02020603050405020304" pitchFamily="18" charset="0"/>
              </a:rPr>
              <a:t>Evaluación de la situación actual de Innovativa</a:t>
            </a:r>
            <a:endParaRPr lang="es-ES" sz="3200" b="1" dirty="0">
              <a:latin typeface="Times New Roman" panose="02020603050405020304" pitchFamily="18" charset="0"/>
              <a:cs typeface="Times New Roman" panose="02020603050405020304" pitchFamily="18" charset="0"/>
            </a:endParaRPr>
          </a:p>
        </p:txBody>
      </p:sp>
      <p:sp>
        <p:nvSpPr>
          <p:cNvPr id="3" name="2 CuadroTexto"/>
          <p:cNvSpPr txBox="1"/>
          <p:nvPr/>
        </p:nvSpPr>
        <p:spPr>
          <a:xfrm>
            <a:off x="395536" y="692696"/>
            <a:ext cx="3024336" cy="553998"/>
          </a:xfrm>
          <a:prstGeom prst="rect">
            <a:avLst/>
          </a:prstGeom>
          <a:noFill/>
        </p:spPr>
        <p:txBody>
          <a:bodyPr wrap="square" rtlCol="0">
            <a:spAutoFit/>
          </a:bodyPr>
          <a:lstStyle/>
          <a:p>
            <a:r>
              <a:rPr lang="es-ES" sz="3000" b="1" dirty="0" smtClean="0">
                <a:latin typeface="Times New Roman" panose="02020603050405020304" pitchFamily="18" charset="0"/>
                <a:cs typeface="Times New Roman" panose="02020603050405020304" pitchFamily="18" charset="0"/>
              </a:rPr>
              <a:t>Misión</a:t>
            </a:r>
          </a:p>
        </p:txBody>
      </p:sp>
    </p:spTree>
    <p:extLst>
      <p:ext uri="{BB962C8B-B14F-4D97-AF65-F5344CB8AC3E}">
        <p14:creationId xmlns:p14="http://schemas.microsoft.com/office/powerpoint/2010/main" val="3692290063"/>
      </p:ext>
    </p:extLst>
  </p:cSld>
  <p:clrMapOvr>
    <a:masterClrMapping/>
  </p:clrMapOvr>
  <p:transition>
    <p:strips dir="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386780" y="2132856"/>
            <a:ext cx="8640960" cy="1656184"/>
          </a:xfrm>
        </p:spPr>
        <p:txBody>
          <a:bodyPr/>
          <a:lstStyle/>
          <a:p>
            <a:pPr algn="l"/>
            <a:r>
              <a:rPr lang="es-ES" sz="2800" b="0" i="0" dirty="0">
                <a:solidFill>
                  <a:schemeClr val="tx1"/>
                </a:solidFill>
                <a:effectLst/>
                <a:latin typeface="Times New Roman" panose="02020603050405020304" pitchFamily="18" charset="0"/>
                <a:cs typeface="Times New Roman" panose="02020603050405020304" pitchFamily="18" charset="0"/>
              </a:rPr>
              <a:t>“INNOVATIVA, al 2015, </a:t>
            </a:r>
            <a:r>
              <a:rPr lang="es-ES" sz="2800" b="0" i="0" dirty="0" smtClean="0">
                <a:solidFill>
                  <a:schemeClr val="tx1"/>
                </a:solidFill>
                <a:effectLst/>
                <a:latin typeface="Times New Roman" panose="02020603050405020304" pitchFamily="18" charset="0"/>
                <a:cs typeface="Times New Roman" panose="02020603050405020304" pitchFamily="18" charset="0"/>
              </a:rPr>
              <a:t> ser  reconocida </a:t>
            </a:r>
            <a:r>
              <a:rPr lang="es-ES" sz="2800" b="0" i="0" dirty="0">
                <a:solidFill>
                  <a:schemeClr val="tx1"/>
                </a:solidFill>
                <a:effectLst/>
                <a:latin typeface="Times New Roman" panose="02020603050405020304" pitchFamily="18" charset="0"/>
                <a:cs typeface="Times New Roman" panose="02020603050405020304" pitchFamily="18" charset="0"/>
              </a:rPr>
              <a:t>a </a:t>
            </a:r>
            <a:r>
              <a:rPr lang="es-ES" sz="2800" b="0" i="0" dirty="0" smtClean="0">
                <a:solidFill>
                  <a:schemeClr val="tx1"/>
                </a:solidFill>
                <a:effectLst/>
                <a:latin typeface="Times New Roman" panose="02020603050405020304" pitchFamily="18" charset="0"/>
                <a:cs typeface="Times New Roman" panose="02020603050405020304" pitchFamily="18" charset="0"/>
              </a:rPr>
              <a:t>nivel </a:t>
            </a:r>
            <a:r>
              <a:rPr lang="es-ES" sz="2800" b="0" i="0" dirty="0">
                <a:solidFill>
                  <a:schemeClr val="tx1"/>
                </a:solidFill>
                <a:effectLst/>
                <a:latin typeface="Times New Roman" panose="02020603050405020304" pitchFamily="18" charset="0"/>
                <a:cs typeface="Times New Roman" panose="02020603050405020304" pitchFamily="18" charset="0"/>
              </a:rPr>
              <a:t>nacional e </a:t>
            </a:r>
            <a:r>
              <a:rPr lang="es-ES" sz="2800" b="0" i="0" dirty="0" smtClean="0">
                <a:solidFill>
                  <a:schemeClr val="tx1"/>
                </a:solidFill>
                <a:effectLst/>
                <a:latin typeface="Times New Roman" panose="02020603050405020304" pitchFamily="18" charset="0"/>
                <a:cs typeface="Times New Roman" panose="02020603050405020304" pitchFamily="18" charset="0"/>
              </a:rPr>
              <a:t>  internacional</a:t>
            </a:r>
            <a:r>
              <a:rPr lang="es-ES" sz="2800" b="0" i="0" dirty="0">
                <a:solidFill>
                  <a:schemeClr val="tx1"/>
                </a:solidFill>
                <a:effectLst/>
                <a:latin typeface="Times New Roman" panose="02020603050405020304" pitchFamily="18" charset="0"/>
                <a:cs typeface="Times New Roman" panose="02020603050405020304" pitchFamily="18" charset="0"/>
              </a:rPr>
              <a:t>, </a:t>
            </a:r>
            <a:r>
              <a:rPr lang="es-ES" sz="2800" b="0" i="0" dirty="0" smtClean="0">
                <a:solidFill>
                  <a:schemeClr val="tx1"/>
                </a:solidFill>
                <a:effectLst/>
                <a:latin typeface="Times New Roman" panose="02020603050405020304" pitchFamily="18" charset="0"/>
                <a:cs typeface="Times New Roman" panose="02020603050405020304" pitchFamily="18" charset="0"/>
              </a:rPr>
              <a:t>  por   la    prestación    de    servicios   </a:t>
            </a:r>
            <a:r>
              <a:rPr lang="es-ES" sz="2800" b="0" i="0" dirty="0">
                <a:solidFill>
                  <a:schemeClr val="tx1"/>
                </a:solidFill>
                <a:effectLst/>
                <a:latin typeface="Times New Roman" panose="02020603050405020304" pitchFamily="18" charset="0"/>
                <a:cs typeface="Times New Roman" panose="02020603050405020304" pitchFamily="18" charset="0"/>
              </a:rPr>
              <a:t>de transferencia tecnológica de excelencia a la sociedad.”</a:t>
            </a:r>
            <a:br>
              <a:rPr lang="es-ES" sz="2800" b="0" i="0" dirty="0">
                <a:solidFill>
                  <a:schemeClr val="tx1"/>
                </a:solidFill>
                <a:effectLst/>
                <a:latin typeface="Times New Roman" panose="02020603050405020304" pitchFamily="18" charset="0"/>
                <a:cs typeface="Times New Roman" panose="02020603050405020304" pitchFamily="18" charset="0"/>
              </a:rPr>
            </a:br>
            <a:r>
              <a:rPr lang="es-ES" sz="2800" b="0" i="0" dirty="0" smtClean="0">
                <a:solidFill>
                  <a:schemeClr val="tx1"/>
                </a:solidFill>
                <a:effectLst/>
                <a:latin typeface="Times New Roman" panose="02020603050405020304" pitchFamily="18" charset="0"/>
                <a:cs typeface="Times New Roman" panose="02020603050405020304" pitchFamily="18" charset="0"/>
              </a:rPr>
              <a:t/>
            </a:r>
            <a:br>
              <a:rPr lang="es-ES" sz="2800" b="0" i="0" dirty="0" smtClean="0">
                <a:solidFill>
                  <a:schemeClr val="tx1"/>
                </a:solidFill>
                <a:effectLst/>
                <a:latin typeface="Times New Roman" panose="02020603050405020304" pitchFamily="18" charset="0"/>
                <a:cs typeface="Times New Roman" panose="02020603050405020304" pitchFamily="18" charset="0"/>
              </a:rPr>
            </a:br>
            <a:endParaRPr lang="en-US" sz="2800" b="0" i="0" dirty="0">
              <a:solidFill>
                <a:schemeClr val="tx1"/>
              </a:solidFill>
              <a:latin typeface="Times New Roman" panose="02020603050405020304" pitchFamily="18" charset="0"/>
              <a:cs typeface="Times New Roman" panose="02020603050405020304" pitchFamily="18" charset="0"/>
            </a:endParaRPr>
          </a:p>
        </p:txBody>
      </p:sp>
      <p:sp>
        <p:nvSpPr>
          <p:cNvPr id="2" name="1 CuadroTexto"/>
          <p:cNvSpPr txBox="1"/>
          <p:nvPr/>
        </p:nvSpPr>
        <p:spPr>
          <a:xfrm>
            <a:off x="0" y="-27384"/>
            <a:ext cx="9144000" cy="584775"/>
          </a:xfrm>
          <a:prstGeom prst="rect">
            <a:avLst/>
          </a:prstGeom>
          <a:noFill/>
        </p:spPr>
        <p:txBody>
          <a:bodyPr wrap="square" rtlCol="0">
            <a:spAutoFit/>
          </a:bodyPr>
          <a:lstStyle/>
          <a:p>
            <a:pPr algn="ctr"/>
            <a:r>
              <a:rPr lang="es-ES" sz="3200" b="1" dirty="0" smtClean="0">
                <a:latin typeface="Times New Roman" panose="02020603050405020304" pitchFamily="18" charset="0"/>
                <a:cs typeface="Times New Roman" panose="02020603050405020304" pitchFamily="18" charset="0"/>
              </a:rPr>
              <a:t>Evaluación de la situación actual de Innovativa</a:t>
            </a:r>
            <a:endParaRPr lang="es-ES" sz="3200" b="1" dirty="0">
              <a:latin typeface="Times New Roman" panose="02020603050405020304" pitchFamily="18" charset="0"/>
              <a:cs typeface="Times New Roman" panose="02020603050405020304" pitchFamily="18" charset="0"/>
            </a:endParaRPr>
          </a:p>
        </p:txBody>
      </p:sp>
      <p:sp>
        <p:nvSpPr>
          <p:cNvPr id="3" name="2 CuadroTexto"/>
          <p:cNvSpPr txBox="1"/>
          <p:nvPr/>
        </p:nvSpPr>
        <p:spPr>
          <a:xfrm>
            <a:off x="395536" y="620688"/>
            <a:ext cx="3024336" cy="553998"/>
          </a:xfrm>
          <a:prstGeom prst="rect">
            <a:avLst/>
          </a:prstGeom>
          <a:noFill/>
        </p:spPr>
        <p:txBody>
          <a:bodyPr wrap="square" rtlCol="0">
            <a:spAutoFit/>
          </a:bodyPr>
          <a:lstStyle/>
          <a:p>
            <a:r>
              <a:rPr lang="es-ES" sz="3000" b="1" dirty="0" smtClean="0">
                <a:latin typeface="Times New Roman" panose="02020603050405020304" pitchFamily="18" charset="0"/>
                <a:cs typeface="Times New Roman" panose="02020603050405020304" pitchFamily="18" charset="0"/>
              </a:rPr>
              <a:t>Visión</a:t>
            </a:r>
          </a:p>
        </p:txBody>
      </p:sp>
    </p:spTree>
    <p:extLst>
      <p:ext uri="{BB962C8B-B14F-4D97-AF65-F5344CB8AC3E}">
        <p14:creationId xmlns:p14="http://schemas.microsoft.com/office/powerpoint/2010/main" val="2466810404"/>
      </p:ext>
    </p:extLst>
  </p:cSld>
  <p:clrMapOvr>
    <a:masterClrMapping/>
  </p:clrMapOvr>
  <p:transition>
    <p:strips dir="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 y="1246694"/>
            <a:ext cx="8447856" cy="477459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1 CuadroTexto"/>
          <p:cNvSpPr txBox="1"/>
          <p:nvPr/>
        </p:nvSpPr>
        <p:spPr>
          <a:xfrm>
            <a:off x="0" y="-27384"/>
            <a:ext cx="9144000" cy="584775"/>
          </a:xfrm>
          <a:prstGeom prst="rect">
            <a:avLst/>
          </a:prstGeom>
          <a:noFill/>
        </p:spPr>
        <p:txBody>
          <a:bodyPr wrap="square" rtlCol="0">
            <a:spAutoFit/>
          </a:bodyPr>
          <a:lstStyle/>
          <a:p>
            <a:pPr algn="ctr"/>
            <a:r>
              <a:rPr lang="es-ES" sz="3200" b="1" dirty="0" smtClean="0">
                <a:latin typeface="Times New Roman" panose="02020603050405020304" pitchFamily="18" charset="0"/>
                <a:cs typeface="Times New Roman" panose="02020603050405020304" pitchFamily="18" charset="0"/>
              </a:rPr>
              <a:t>Evaluación de la situación actual de Innovativa</a:t>
            </a:r>
            <a:endParaRPr lang="es-ES" sz="3200" b="1" dirty="0">
              <a:latin typeface="Times New Roman" panose="02020603050405020304" pitchFamily="18" charset="0"/>
              <a:cs typeface="Times New Roman" panose="02020603050405020304" pitchFamily="18" charset="0"/>
            </a:endParaRPr>
          </a:p>
        </p:txBody>
      </p:sp>
      <p:sp>
        <p:nvSpPr>
          <p:cNvPr id="3" name="2 CuadroTexto"/>
          <p:cNvSpPr txBox="1"/>
          <p:nvPr/>
        </p:nvSpPr>
        <p:spPr>
          <a:xfrm>
            <a:off x="395536" y="620688"/>
            <a:ext cx="5328592" cy="553998"/>
          </a:xfrm>
          <a:prstGeom prst="rect">
            <a:avLst/>
          </a:prstGeom>
          <a:noFill/>
        </p:spPr>
        <p:txBody>
          <a:bodyPr wrap="square" rtlCol="0">
            <a:spAutoFit/>
          </a:bodyPr>
          <a:lstStyle/>
          <a:p>
            <a:r>
              <a:rPr lang="es-ES" sz="3000" b="1" dirty="0" smtClean="0">
                <a:latin typeface="Times New Roman" panose="02020603050405020304" pitchFamily="18" charset="0"/>
                <a:cs typeface="Times New Roman" panose="02020603050405020304" pitchFamily="18" charset="0"/>
              </a:rPr>
              <a:t>Organización estructural</a:t>
            </a:r>
          </a:p>
        </p:txBody>
      </p:sp>
    </p:spTree>
    <p:extLst>
      <p:ext uri="{BB962C8B-B14F-4D97-AF65-F5344CB8AC3E}">
        <p14:creationId xmlns:p14="http://schemas.microsoft.com/office/powerpoint/2010/main" val="4261896796"/>
      </p:ext>
    </p:extLst>
  </p:cSld>
  <p:clrMapOvr>
    <a:masterClrMapping/>
  </p:clrMapOvr>
  <p:transition>
    <p:strips dir="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0" y="-27384"/>
            <a:ext cx="9144000" cy="584775"/>
          </a:xfrm>
          <a:prstGeom prst="rect">
            <a:avLst/>
          </a:prstGeom>
          <a:noFill/>
        </p:spPr>
        <p:txBody>
          <a:bodyPr wrap="square" rtlCol="0">
            <a:spAutoFit/>
          </a:bodyPr>
          <a:lstStyle/>
          <a:p>
            <a:pPr algn="ctr"/>
            <a:r>
              <a:rPr lang="es-ES" sz="3200" b="1" dirty="0" smtClean="0">
                <a:latin typeface="Times New Roman" panose="02020603050405020304" pitchFamily="18" charset="0"/>
                <a:cs typeface="Times New Roman" panose="02020603050405020304" pitchFamily="18" charset="0"/>
              </a:rPr>
              <a:t>Evaluación de la situación actual de Innovativa</a:t>
            </a:r>
            <a:endParaRPr lang="es-ES" sz="3200" b="1" dirty="0">
              <a:latin typeface="Times New Roman" panose="02020603050405020304" pitchFamily="18" charset="0"/>
              <a:cs typeface="Times New Roman" panose="02020603050405020304" pitchFamily="18" charset="0"/>
            </a:endParaRPr>
          </a:p>
        </p:txBody>
      </p:sp>
      <p:sp>
        <p:nvSpPr>
          <p:cNvPr id="3" name="2 CuadroTexto"/>
          <p:cNvSpPr txBox="1"/>
          <p:nvPr/>
        </p:nvSpPr>
        <p:spPr>
          <a:xfrm>
            <a:off x="395536" y="620688"/>
            <a:ext cx="7632848" cy="553998"/>
          </a:xfrm>
          <a:prstGeom prst="rect">
            <a:avLst/>
          </a:prstGeom>
          <a:noFill/>
        </p:spPr>
        <p:txBody>
          <a:bodyPr wrap="square" rtlCol="0">
            <a:spAutoFit/>
          </a:bodyPr>
          <a:lstStyle/>
          <a:p>
            <a:r>
              <a:rPr lang="es-ES" sz="3000" b="1" dirty="0">
                <a:latin typeface="Times New Roman" panose="02020603050405020304" pitchFamily="18" charset="0"/>
                <a:cs typeface="Times New Roman" panose="02020603050405020304" pitchFamily="18" charset="0"/>
              </a:rPr>
              <a:t>Servicios </a:t>
            </a:r>
            <a:r>
              <a:rPr lang="es-ES" sz="3000" b="1" dirty="0" smtClean="0">
                <a:latin typeface="Times New Roman" panose="02020603050405020304" pitchFamily="18" charset="0"/>
                <a:cs typeface="Times New Roman" panose="02020603050405020304" pitchFamily="18" charset="0"/>
              </a:rPr>
              <a:t>que </a:t>
            </a:r>
            <a:r>
              <a:rPr lang="es-ES" sz="3000" b="1" dirty="0">
                <a:latin typeface="Times New Roman" panose="02020603050405020304" pitchFamily="18" charset="0"/>
                <a:cs typeface="Times New Roman" panose="02020603050405020304" pitchFamily="18" charset="0"/>
              </a:rPr>
              <a:t>se </a:t>
            </a:r>
            <a:r>
              <a:rPr lang="es-ES" sz="3000" b="1" dirty="0" smtClean="0">
                <a:latin typeface="Times New Roman" panose="02020603050405020304" pitchFamily="18" charset="0"/>
                <a:cs typeface="Times New Roman" panose="02020603050405020304" pitchFamily="18" charset="0"/>
              </a:rPr>
              <a:t> brinda Innovativa</a:t>
            </a:r>
          </a:p>
        </p:txBody>
      </p:sp>
      <p:sp>
        <p:nvSpPr>
          <p:cNvPr id="7" name="6 CuadroTexto"/>
          <p:cNvSpPr txBox="1"/>
          <p:nvPr/>
        </p:nvSpPr>
        <p:spPr>
          <a:xfrm>
            <a:off x="107504" y="1196752"/>
            <a:ext cx="8928992" cy="4893647"/>
          </a:xfrm>
          <a:prstGeom prst="rect">
            <a:avLst/>
          </a:prstGeom>
          <a:noFill/>
        </p:spPr>
        <p:txBody>
          <a:bodyPr wrap="square" rtlCol="0">
            <a:spAutoFit/>
          </a:bodyPr>
          <a:lstStyle/>
          <a:p>
            <a:r>
              <a:rPr lang="es-ES" sz="2400" dirty="0" smtClean="0">
                <a:latin typeface="Times New Roman" panose="02020603050405020304" pitchFamily="18" charset="0"/>
                <a:cs typeface="Times New Roman" panose="02020603050405020304" pitchFamily="18" charset="0"/>
              </a:rPr>
              <a:t>- Academia   Regional  de  Redes  ESPE </a:t>
            </a:r>
            <a:r>
              <a:rPr lang="es-ES" sz="2400" dirty="0">
                <a:latin typeface="Times New Roman" panose="02020603050405020304" pitchFamily="18" charset="0"/>
                <a:cs typeface="Times New Roman" panose="02020603050405020304" pitchFamily="18" charset="0"/>
              </a:rPr>
              <a:t>- CISCO </a:t>
            </a:r>
            <a:r>
              <a:rPr lang="es-ES" sz="2400" dirty="0" smtClean="0">
                <a:latin typeface="Times New Roman" panose="02020603050405020304" pitchFamily="18" charset="0"/>
                <a:cs typeface="Times New Roman" panose="02020603050405020304" pitchFamily="18" charset="0"/>
              </a:rPr>
              <a:t>   CCNA y CCNP.</a:t>
            </a:r>
          </a:p>
          <a:p>
            <a:endParaRPr lang="es-ES" sz="2400" dirty="0">
              <a:latin typeface="Times New Roman" panose="02020603050405020304" pitchFamily="18" charset="0"/>
              <a:cs typeface="Times New Roman" panose="02020603050405020304" pitchFamily="18" charset="0"/>
            </a:endParaRPr>
          </a:p>
          <a:p>
            <a:pPr marL="342900" indent="-342900">
              <a:buFontTx/>
              <a:buChar char="-"/>
            </a:pPr>
            <a:r>
              <a:rPr lang="es-ES" sz="2400" dirty="0" smtClean="0">
                <a:latin typeface="Times New Roman" panose="02020603050405020304" pitchFamily="18" charset="0"/>
                <a:cs typeface="Times New Roman" panose="02020603050405020304" pitchFamily="18" charset="0"/>
              </a:rPr>
              <a:t>Programa   de  formación  </a:t>
            </a:r>
            <a:r>
              <a:rPr lang="es-ES" sz="2400" dirty="0">
                <a:latin typeface="Times New Roman" panose="02020603050405020304" pitchFamily="18" charset="0"/>
                <a:cs typeface="Times New Roman" panose="02020603050405020304" pitchFamily="18" charset="0"/>
              </a:rPr>
              <a:t>LPI Linux Professional </a:t>
            </a:r>
            <a:r>
              <a:rPr lang="es-ES" sz="2400" dirty="0" err="1">
                <a:latin typeface="Times New Roman" panose="02020603050405020304" pitchFamily="18" charset="0"/>
                <a:cs typeface="Times New Roman" panose="02020603050405020304" pitchFamily="18" charset="0"/>
              </a:rPr>
              <a:t>Institute</a:t>
            </a:r>
            <a:r>
              <a:rPr lang="es-ES" sz="2400" dirty="0">
                <a:latin typeface="Times New Roman" panose="02020603050405020304" pitchFamily="18" charset="0"/>
                <a:cs typeface="Times New Roman" panose="02020603050405020304" pitchFamily="18" charset="0"/>
              </a:rPr>
              <a:t> para el </a:t>
            </a:r>
            <a:endParaRPr lang="es-ES" sz="2400" dirty="0" smtClean="0">
              <a:latin typeface="Times New Roman" panose="02020603050405020304" pitchFamily="18" charset="0"/>
              <a:cs typeface="Times New Roman" panose="02020603050405020304" pitchFamily="18" charset="0"/>
            </a:endParaRPr>
          </a:p>
          <a:p>
            <a:r>
              <a:rPr lang="es-ES" sz="2400" dirty="0">
                <a:latin typeface="Times New Roman" panose="02020603050405020304" pitchFamily="18" charset="0"/>
                <a:cs typeface="Times New Roman" panose="02020603050405020304" pitchFamily="18" charset="0"/>
              </a:rPr>
              <a:t> </a:t>
            </a:r>
            <a:r>
              <a:rPr lang="es-ES" sz="2400" dirty="0" smtClean="0">
                <a:latin typeface="Times New Roman" panose="02020603050405020304" pitchFamily="18" charset="0"/>
                <a:cs typeface="Times New Roman" panose="02020603050405020304" pitchFamily="18" charset="0"/>
              </a:rPr>
              <a:t>    manejo </a:t>
            </a:r>
            <a:r>
              <a:rPr lang="es-ES" sz="2400" dirty="0">
                <a:latin typeface="Times New Roman" panose="02020603050405020304" pitchFamily="18" charset="0"/>
                <a:cs typeface="Times New Roman" panose="02020603050405020304" pitchFamily="18" charset="0"/>
              </a:rPr>
              <a:t>y Administración de Sistemas </a:t>
            </a:r>
            <a:r>
              <a:rPr lang="es-ES" sz="2400" dirty="0" smtClean="0">
                <a:latin typeface="Times New Roman" panose="02020603050405020304" pitchFamily="18" charset="0"/>
                <a:cs typeface="Times New Roman" panose="02020603050405020304" pitchFamily="18" charset="0"/>
              </a:rPr>
              <a:t>GNU/Linux</a:t>
            </a:r>
            <a:r>
              <a:rPr lang="es-ES" sz="2400" dirty="0">
                <a:latin typeface="Times New Roman" panose="02020603050405020304" pitchFamily="18" charset="0"/>
                <a:cs typeface="Times New Roman" panose="02020603050405020304" pitchFamily="18" charset="0"/>
              </a:rPr>
              <a:t>.</a:t>
            </a:r>
          </a:p>
          <a:p>
            <a:endParaRPr lang="es-ES" sz="2400" dirty="0" smtClean="0">
              <a:latin typeface="Times New Roman" panose="02020603050405020304" pitchFamily="18" charset="0"/>
              <a:cs typeface="Times New Roman" panose="02020603050405020304" pitchFamily="18" charset="0"/>
            </a:endParaRPr>
          </a:p>
          <a:p>
            <a:pPr marL="342900" indent="-342900">
              <a:buFontTx/>
              <a:buChar char="-"/>
            </a:pPr>
            <a:r>
              <a:rPr lang="es-ES" sz="2400" dirty="0" smtClean="0">
                <a:latin typeface="Times New Roman" panose="02020603050405020304" pitchFamily="18" charset="0"/>
                <a:cs typeface="Times New Roman" panose="02020603050405020304" pitchFamily="18" charset="0"/>
              </a:rPr>
              <a:t>Transferir </a:t>
            </a:r>
            <a:r>
              <a:rPr lang="es-ES" sz="2400" dirty="0">
                <a:latin typeface="Times New Roman" panose="02020603050405020304" pitchFamily="18" charset="0"/>
                <a:cs typeface="Times New Roman" panose="02020603050405020304" pitchFamily="18" charset="0"/>
              </a:rPr>
              <a:t>conocimientos en áreas administrativas y técnicas para todo </a:t>
            </a:r>
            <a:r>
              <a:rPr lang="es-ES" sz="2400" dirty="0" smtClean="0">
                <a:latin typeface="Times New Roman" panose="02020603050405020304" pitchFamily="18" charset="0"/>
                <a:cs typeface="Times New Roman" panose="02020603050405020304" pitchFamily="18" charset="0"/>
              </a:rPr>
              <a:t>tipo </a:t>
            </a:r>
            <a:r>
              <a:rPr lang="es-ES" sz="2400" dirty="0">
                <a:latin typeface="Times New Roman" panose="02020603050405020304" pitchFamily="18" charset="0"/>
                <a:cs typeface="Times New Roman" panose="02020603050405020304" pitchFamily="18" charset="0"/>
              </a:rPr>
              <a:t>de necesidades personales o </a:t>
            </a:r>
            <a:r>
              <a:rPr lang="es-ES" sz="2400" dirty="0" smtClean="0">
                <a:latin typeface="Times New Roman" panose="02020603050405020304" pitchFamily="18" charset="0"/>
                <a:cs typeface="Times New Roman" panose="02020603050405020304" pitchFamily="18" charset="0"/>
              </a:rPr>
              <a:t>empresariales sea de manera presencial o virtual. </a:t>
            </a:r>
            <a:endParaRPr lang="es-ES" sz="2400" dirty="0">
              <a:latin typeface="Times New Roman" panose="02020603050405020304" pitchFamily="18" charset="0"/>
              <a:cs typeface="Times New Roman" panose="02020603050405020304" pitchFamily="18" charset="0"/>
            </a:endParaRPr>
          </a:p>
          <a:p>
            <a:endParaRPr lang="es-ES" sz="2400" dirty="0" smtClean="0">
              <a:latin typeface="Times New Roman" panose="02020603050405020304" pitchFamily="18" charset="0"/>
              <a:cs typeface="Times New Roman" panose="02020603050405020304" pitchFamily="18" charset="0"/>
            </a:endParaRPr>
          </a:p>
          <a:p>
            <a:pPr marL="342900" indent="-342900">
              <a:buFontTx/>
              <a:buChar char="-"/>
            </a:pPr>
            <a:r>
              <a:rPr lang="es-ES" sz="2400" dirty="0" smtClean="0">
                <a:latin typeface="Times New Roman" panose="02020603050405020304" pitchFamily="18" charset="0"/>
                <a:cs typeface="Times New Roman" panose="02020603050405020304" pitchFamily="18" charset="0"/>
              </a:rPr>
              <a:t>Asesoría   profesional   especializada  orientada   a   atender   las necesidades </a:t>
            </a:r>
            <a:r>
              <a:rPr lang="es-ES" sz="2400" dirty="0">
                <a:latin typeface="Times New Roman" panose="02020603050405020304" pitchFamily="18" charset="0"/>
                <a:cs typeface="Times New Roman" panose="02020603050405020304" pitchFamily="18" charset="0"/>
              </a:rPr>
              <a:t>de organismos gubernamentales, ONG y empresas </a:t>
            </a:r>
            <a:r>
              <a:rPr lang="es-ES" sz="2400" dirty="0" smtClean="0">
                <a:latin typeface="Times New Roman" panose="02020603050405020304" pitchFamily="18" charset="0"/>
                <a:cs typeface="Times New Roman" panose="02020603050405020304" pitchFamily="18" charset="0"/>
              </a:rPr>
              <a:t>privadas.</a:t>
            </a:r>
          </a:p>
          <a:p>
            <a:endParaRPr lang="es-E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87172914"/>
      </p:ext>
    </p:extLst>
  </p:cSld>
  <p:clrMapOvr>
    <a:masterClrMapping/>
  </p:clrMapOvr>
  <p:transition>
    <p:strips dir="rd"/>
  </p:transition>
  <p:timing>
    <p:tnLst>
      <p:par>
        <p:cTn id="1" dur="indefinite" restart="never" nodeType="tmRoot"/>
      </p:par>
    </p:tnLst>
  </p:timing>
</p:sld>
</file>

<file path=ppt/theme/theme1.xml><?xml version="1.0" encoding="utf-8"?>
<a:theme xmlns:a="http://schemas.openxmlformats.org/drawingml/2006/main" name="Diseño predeterminado">
  <a:themeElements>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iseño predeterminado">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iseño predetermin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iseño predetermin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seño predetermin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iseño predetermin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6159</TotalTime>
  <Words>1329</Words>
  <Application>Microsoft Office PowerPoint</Application>
  <PresentationFormat>Presentación en pantalla (4:3)</PresentationFormat>
  <Paragraphs>349</Paragraphs>
  <Slides>36</Slides>
  <Notes>36</Notes>
  <HiddenSlides>0</HiddenSlides>
  <MMClips>0</MMClips>
  <ScaleCrop>false</ScaleCrop>
  <HeadingPairs>
    <vt:vector size="6" baseType="variant">
      <vt:variant>
        <vt:lpstr>Tema</vt:lpstr>
      </vt:variant>
      <vt:variant>
        <vt:i4>1</vt:i4>
      </vt:variant>
      <vt:variant>
        <vt:lpstr>Servidores OLE incrustados</vt:lpstr>
      </vt:variant>
      <vt:variant>
        <vt:i4>1</vt:i4>
      </vt:variant>
      <vt:variant>
        <vt:lpstr>Títulos de diapositiva</vt:lpstr>
      </vt:variant>
      <vt:variant>
        <vt:i4>36</vt:i4>
      </vt:variant>
    </vt:vector>
  </HeadingPairs>
  <TitlesOfParts>
    <vt:vector size="38" baseType="lpstr">
      <vt:lpstr>Diseño predeterminado</vt:lpstr>
      <vt:lpstr>CorelDRAW</vt:lpstr>
      <vt:lpstr>Presentación de PowerPoint</vt:lpstr>
      <vt:lpstr>  El Área de TI,   no  tiene al  momento un plan de contingencias que permita resolver inmediatamente los problemas que se suscitan.   Además las  líneas de negocio que  mantiene Innovativa,  dependen directamente del correcto funcionamiento de la tecnología y de una pronta recuperación de posibles fallos.    Las   instalaciones   no   brindan   la   seguridad   necesaria  para  el personal y para la información.          </vt:lpstr>
      <vt:lpstr>Generar  el   plan   de   contingencias   del Área de TI de Innovativa  para   que   pueda   aportar  eficientemente y eficazmente   al    cumplimiento    de    los  objetivos del negocio.  </vt:lpstr>
      <vt:lpstr>Conocer   lo   que   existe   a  nivel mundial y local sobre planes de contingencia informáticos.  Realizar   un   análisis   de   las     normas que   se   deben considerar para generar el plan de contingencias  Conocer      los riesgos informáticos a los que se enfrenta CTT-ESPE-CECAI INNOVATIVA actualmente.  Proponer soluciones a los riesgos informáticos existentes en CTT-ESPE-CECAI INNOVATIVA.    </vt:lpstr>
      <vt:lpstr>-  Centros de Capacitación Informática (CECAI)  -  2008   se    amplió    sus   servicios   de   capacitación ,  a     otras   áreas   como:  administrativa ,  financiera,   diseño     gráfico, programación, entre otras.       </vt:lpstr>
      <vt:lpstr>“ INNOVATIVA  como  Institución  adscrita  a  la Escuela Politécnica   del  Ejército  ESPE    realiza  transferencia  de tecnología mediante el desarrollo de proyectos y prestación de  servicios  de  capacitación,  asesoría y  consultoría para contribuir   al   desarrollo    del   país;   sustentados   en   el conocimiento,  innovación  y  estímulo  de la investigación científica.” </vt:lpstr>
      <vt:lpstr>“INNOVATIVA, al 2015,  ser  reconocida a nivel nacional e   internacional,   por   la    prestación    de    servicios   de transferencia tecnológica de excelencia a la sociedad.”  </vt:lpstr>
      <vt:lpstr>Presentación de PowerPoint</vt:lpstr>
      <vt:lpstr>Presentación de PowerPoint</vt:lpstr>
      <vt:lpstr>- El personal en su mayoría por desconocimiento  no ejecuta     sus tareas de acuerdo con  un  manual de procedimientos.   - Las instalaciones de Innovativa no  prestan  las suficientes    seguridades.  - El proceso de  generación de  respaldos no está claramente     definido.  - Los respaldos que generan  únicamente   reposan  en   las      mismas instalaciones.  </vt:lpstr>
      <vt:lpstr>- No existe evidencia de  que los equipos que brindan una    seguridad    en    el    suministro     de      energía    estén     funcionando  y  prestando servicio a Innovativa.  - La  infraestructura  de  comunicaciones y redes de datos       no está claramente definida.  - Al no  contar con   un  plan   de  contingencias  se   está    pasando  por  alto  una  parte   de   la   normativa interna    para instituciones públicas apartado 400-90.  </vt:lpstr>
      <vt:lpstr>Factibilidad técnica   se   cuenta  con el personal técnico calificado y capacitado. Factibilidad tecnológica  se satisface con infraestructura instalada más el aporte de la Universidad de las Fuerzas Armadas  Factibilidad operativa   el   escenario   de contingencias será cubierto 24 horas del día los 365 días del año. Factibilidad operacional  el  documento final  será fácil de leer y entender Factibilidad económica   indica   que   los   gastos   más importantes han sido cubiertos.  </vt:lpstr>
      <vt:lpstr>Factibilidad legal Normas de Control Interno para el Sector Público, NFPA 10  Norma  para extintores portátiles contra incendios y NFPA 75  Norma para la protección de equipos de Tecnología de la Información.   Factibilidad ética El plan será elaborado observando costumbres del buen  vivir y estará disponible a quien le interese.</vt:lpstr>
      <vt:lpstr>Plan de contingencia informático para la Municipalidad de La Punta  Propuesta de Contingencia de sistemas informáticos de la Empresa “T” – Colombia (2012)  Plan de contingencia informático para el Instituto del Mar del Perú (2012-2015)  Plan de Contingencia informático  de la empresa municipal administradora de peaje en Lima (2011)  Plan de Contingencia informático y seguridad de la información, aplicado en la Universidad nacional de Piura (2009) – Perú   Plan de contingencia para el área de sistemas de la Cooperativa de Ahorro y Crédito Alianza del Valle – 2005  Propuesta del plan de contingencia informático para la Universidad Técnica del Cotopaxi     </vt:lpstr>
      <vt:lpstr>Iniciar implementando las medidas básicas de seguridad que se han pasado por alto.   Para el análisis de riesgos se tomará como referencia la metodología utilizada para la elaboración del Plan de Contingencias de la Universidad de Piura, de la Municipalidad de Punta y de la Cooperativa de Ahorro y Crédito Alianza del Valle.  Se tomarán en cuenta todos los controles de prevención, mitigación y recuperación que se recomiendan en estos planes y se los adaptará para su implementación en Innovativa    </vt:lpstr>
      <vt:lpstr> Método de investigación: Cualitativo  Técnicas de Investigación : Observación, Entrevista, Caso de Estudio.     </vt:lpstr>
      <vt:lpstr>Todos los equipos informáticos y  de telecomunicaciones se   encuentran    expuestos  a  riesgos   provenientes   de diversos.  Para  poder  reaccionar  de manera eficaz y eficiente ante cualquier emergencia es  importante contar con  un  plan de contingencias.  </vt:lpstr>
      <vt:lpstr>Considerando  que es el primer plan de contingencias informático a ser implementado en el Área de TI de Innovativa  y que no existen políticas de seguridad definidas se enfatizará en que se cumplan con las normas mínimas de seguridad y control  para proteger tanto al personal, los bienes y la información.   </vt:lpstr>
      <vt:lpstr>Garantizar la  continuidad de las operaciones de Innovativa.  Definir      los    controles   de     prevención,   mitigación   y recuperación destinados a proteger la información contra los daños   y   perjuicios  producidos   por   corte  de    servicios, fenómenos naturales o humanos.   </vt:lpstr>
      <vt:lpstr>Todo evento que pueda ocurrir y tenga la capacidad e afectar en forma negativa las instalaciones,  procesos y actividades de Innovativa.</vt:lpstr>
      <vt:lpstr>Se consideran tres elementos que permiten aproximar un valor objetivo de riesgo de la lista de riesgos principales: el tipo, la probabilidad y grado de impacto del riesgo</vt:lpstr>
      <vt:lpstr>Naturales  Tecnológicos  Sociales </vt:lpstr>
      <vt:lpstr>Equipos eléctricos y electrónicos   Servidores  Software  Información  Personal  Instalaciones   </vt:lpstr>
      <vt:lpstr>Incendios Sismos Falla en la conexión de red Inundaciones Inoperatividad de los Servidores  Inconvenientes eléctricos  Pérdida de Información Acción de virus informático Alteración de la información Robo común de equipos y archivos Robo de información y datos Ausencia parcial o permanente del Personal de Tecnologías de la Información       </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Las   Normas   ISO   17799,     COBIT,    NFPA 10    y   NFPA 75      han contribuido  para  poder  definir  controles   que  brinden  seguridad  tanto al  personal  como a  la  infraestructura  tecnológica del  Área  de TI     de Innovativa.  Se han determinado    12   contingencias potenciales  a las que actualmente    INNOVATIVA  se   expone   y      que    deben    ser controladas.  No   existe   documentación   de   los   procesos   para recuperación de una contingencia.  El  plan de contingencias para el Área de TI, está enfocado principalmente en prevenir y reducir los daños causados al suscitarse una contingencia. y permitirá reducir de manera razonable la probabilidad y el impacto de los riesgos.      </vt:lpstr>
      <vt:lpstr>En lo posible seguir implementado los controles para  la seguridad de  la  infraestructura de TI sugeridos en  las  Normas  ISO 17799, COBIT.  Documentar    los     procesos   que   se  deben   ejecutar   para   la recuperación de un desastre.  Implementar los controles de prevención establecidos en el plan en un periodo máximo de seis meses.  Una vez implementados los controles establecer un cronograma de pruebas y ejecutarlo.  Revisar, evaluar y rehacer el plan de  contingencias en  el  periodo de un año.     </vt:lpstr>
    </vt:vector>
  </TitlesOfParts>
  <Company>ESPE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Ghjgh hjghjg hghg hghghghjgg h</dc:title>
  <dc:creator>lcifuentes</dc:creator>
  <cp:lastModifiedBy>LEAL</cp:lastModifiedBy>
  <cp:revision>312</cp:revision>
  <dcterms:created xsi:type="dcterms:W3CDTF">2008-02-13T16:07:44Z</dcterms:created>
  <dcterms:modified xsi:type="dcterms:W3CDTF">2014-05-13T21:03:23Z</dcterms:modified>
</cp:coreProperties>
</file>