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2" r:id="rId12"/>
    <p:sldId id="270" r:id="rId13"/>
    <p:sldId id="276" r:id="rId14"/>
    <p:sldId id="277" r:id="rId15"/>
    <p:sldId id="280" r:id="rId16"/>
    <p:sldId id="323" r:id="rId17"/>
    <p:sldId id="282" r:id="rId18"/>
    <p:sldId id="283" r:id="rId19"/>
    <p:sldId id="284" r:id="rId20"/>
    <p:sldId id="285" r:id="rId21"/>
    <p:sldId id="287" r:id="rId22"/>
    <p:sldId id="288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24" r:id="rId42"/>
    <p:sldId id="325" r:id="rId43"/>
    <p:sldId id="321" r:id="rId44"/>
  </p:sldIdLst>
  <p:sldSz cx="9144000" cy="6858000" type="screen4x3"/>
  <p:notesSz cx="7077075" cy="90773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40D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71" autoAdjust="0"/>
  </p:normalViewPr>
  <p:slideViewPr>
    <p:cSldViewPr>
      <p:cViewPr>
        <p:scale>
          <a:sx n="96" d="100"/>
          <a:sy n="96" d="100"/>
        </p:scale>
        <p:origin x="65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¿Cree usted que influye el material didáctico en el desarrollo del conocimiento Y porque?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¿Cuál es la clasificación del material didáctico?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¿Considera usted que es importante contar con un manual de material didáctico elaborado con material reciclado que fomente el desarrollo cognitivo en los niños y niñas de 2 a 3 años?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¿Cree usted que el uso del material didáctico es importante en el desarrollo del conocimiento?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¿Qué material didáctico usted utiliza para incentivar el desarrollo del conocimiento?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material didáctico que utiliza para desarrollar el área cognitiva de los niños y niñas es: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Hace pares con objetos de la misma textura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Logrado</c:v>
                </c:pt>
                <c:pt idx="1">
                  <c:v>No logrado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47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Arma un jueguete de 4 piezas que encajan una dentro de la otra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Logrado</c:v>
                </c:pt>
                <c:pt idx="1">
                  <c:v>No logrado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34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Hace pares con una figura geométrica y la ilustración de ésta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Logrado</c:v>
                </c:pt>
                <c:pt idx="1">
                  <c:v>No logrado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ACA61-CEFB-4D86-882D-0E76B0DD595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D5E9886-BA6B-41A4-8DF2-5E62231C86A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Ausencia de material </a:t>
          </a:r>
          <a:endParaRPr lang="es-ES" dirty="0">
            <a:solidFill>
              <a:schemeClr val="tx1"/>
            </a:solidFill>
          </a:endParaRPr>
        </a:p>
      </dgm:t>
    </dgm:pt>
    <dgm:pt modelId="{A47E43EE-D442-4691-A575-FE87AA2546F7}" type="parTrans" cxnId="{E6062189-EC50-441C-90C7-D3568850182A}">
      <dgm:prSet/>
      <dgm:spPr/>
      <dgm:t>
        <a:bodyPr/>
        <a:lstStyle/>
        <a:p>
          <a:endParaRPr lang="es-ES"/>
        </a:p>
      </dgm:t>
    </dgm:pt>
    <dgm:pt modelId="{0C763E83-4ABB-4B1A-8CB1-5698CEB40B18}" type="sibTrans" cxnId="{E6062189-EC50-441C-90C7-D3568850182A}">
      <dgm:prSet/>
      <dgm:spPr/>
      <dgm:t>
        <a:bodyPr/>
        <a:lstStyle/>
        <a:p>
          <a:endParaRPr lang="es-ES"/>
        </a:p>
      </dgm:t>
    </dgm:pt>
    <dgm:pt modelId="{793815FA-F19D-49F3-87AF-AC05BFDB5C33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Desarrollo cognitivo</a:t>
          </a:r>
          <a:endParaRPr lang="es-ES" dirty="0">
            <a:solidFill>
              <a:schemeClr val="tx1"/>
            </a:solidFill>
          </a:endParaRPr>
        </a:p>
      </dgm:t>
    </dgm:pt>
    <dgm:pt modelId="{D86C9D59-836A-402A-B132-1CB2F8636CB9}" type="parTrans" cxnId="{56BA1C3A-5F97-4204-976A-EFFC308568C6}">
      <dgm:prSet/>
      <dgm:spPr/>
      <dgm:t>
        <a:bodyPr/>
        <a:lstStyle/>
        <a:p>
          <a:endParaRPr lang="es-ES"/>
        </a:p>
      </dgm:t>
    </dgm:pt>
    <dgm:pt modelId="{DDFEAFD7-3A95-4563-94E5-D67903F5529A}" type="sibTrans" cxnId="{56BA1C3A-5F97-4204-976A-EFFC308568C6}">
      <dgm:prSet/>
      <dgm:spPr/>
      <dgm:t>
        <a:bodyPr/>
        <a:lstStyle/>
        <a:p>
          <a:endParaRPr lang="es-ES"/>
        </a:p>
      </dgm:t>
    </dgm:pt>
    <dgm:pt modelId="{2D1D181F-A8DF-4328-BAC9-89113703D3D8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SITUACIÓN PROBLEMÁTICA</a:t>
          </a:r>
          <a:endParaRPr lang="es-ES" sz="1400" b="1" dirty="0">
            <a:solidFill>
              <a:schemeClr val="tx1"/>
            </a:solidFill>
          </a:endParaRPr>
        </a:p>
      </dgm:t>
    </dgm:pt>
    <dgm:pt modelId="{ACD48AEF-FE2B-42C6-82B1-051F41F4A647}" type="parTrans" cxnId="{6395545B-F7BC-43F1-B049-5FD3B530AD7B}">
      <dgm:prSet/>
      <dgm:spPr/>
      <dgm:t>
        <a:bodyPr/>
        <a:lstStyle/>
        <a:p>
          <a:endParaRPr lang="es-EC"/>
        </a:p>
      </dgm:t>
    </dgm:pt>
    <dgm:pt modelId="{0AD22792-1DE4-4909-9CEF-9D3A28FAEE25}" type="sibTrans" cxnId="{6395545B-F7BC-43F1-B049-5FD3B530AD7B}">
      <dgm:prSet/>
      <dgm:spPr/>
      <dgm:t>
        <a:bodyPr/>
        <a:lstStyle/>
        <a:p>
          <a:endParaRPr lang="es-EC"/>
        </a:p>
      </dgm:t>
    </dgm:pt>
    <dgm:pt modelId="{B21A72C5-08ED-493B-9B3B-C05A08BB342B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Falta de conocimiento de las promotoras </a:t>
          </a:r>
          <a:endParaRPr lang="es-ES" dirty="0">
            <a:solidFill>
              <a:schemeClr val="tx1"/>
            </a:solidFill>
          </a:endParaRPr>
        </a:p>
      </dgm:t>
    </dgm:pt>
    <dgm:pt modelId="{7F229678-5DE4-434A-88D0-2ED700BCF425}" type="parTrans" cxnId="{1023CCA9-7D45-4185-A49B-B1904FC235E1}">
      <dgm:prSet/>
      <dgm:spPr/>
      <dgm:t>
        <a:bodyPr/>
        <a:lstStyle/>
        <a:p>
          <a:endParaRPr lang="es-EC"/>
        </a:p>
      </dgm:t>
    </dgm:pt>
    <dgm:pt modelId="{579F3C04-F439-4105-A49F-EAC239A38A30}" type="sibTrans" cxnId="{1023CCA9-7D45-4185-A49B-B1904FC235E1}">
      <dgm:prSet/>
      <dgm:spPr/>
      <dgm:t>
        <a:bodyPr/>
        <a:lstStyle/>
        <a:p>
          <a:endParaRPr lang="es-EC"/>
        </a:p>
      </dgm:t>
    </dgm:pt>
    <dgm:pt modelId="{6D47F355-4EAE-401B-A099-A98D71A2762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Material de reciclaje</a:t>
          </a:r>
          <a:endParaRPr lang="es-ES" dirty="0">
            <a:solidFill>
              <a:schemeClr val="tx1"/>
            </a:solidFill>
          </a:endParaRPr>
        </a:p>
      </dgm:t>
    </dgm:pt>
    <dgm:pt modelId="{9547667D-328F-4022-A2F6-4E29EA442298}" type="parTrans" cxnId="{D9ACF505-F33C-444B-BF6B-D3D8D43FC7C2}">
      <dgm:prSet/>
      <dgm:spPr/>
      <dgm:t>
        <a:bodyPr/>
        <a:lstStyle/>
        <a:p>
          <a:endParaRPr lang="es-EC"/>
        </a:p>
      </dgm:t>
    </dgm:pt>
    <dgm:pt modelId="{1CBD8296-AE65-428B-BB3E-B242F9222556}" type="sibTrans" cxnId="{D9ACF505-F33C-444B-BF6B-D3D8D43FC7C2}">
      <dgm:prSet/>
      <dgm:spPr/>
      <dgm:t>
        <a:bodyPr/>
        <a:lstStyle/>
        <a:p>
          <a:endParaRPr lang="es-EC"/>
        </a:p>
      </dgm:t>
    </dgm:pt>
    <dgm:pt modelId="{64FEBC91-3579-4839-A8E8-428C7B759589}" type="pres">
      <dgm:prSet presAssocID="{324ACA61-CEFB-4D86-882D-0E76B0DD59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C2560E-7D79-4644-9352-9B9A2A390F56}" type="pres">
      <dgm:prSet presAssocID="{2D1D181F-A8DF-4328-BAC9-89113703D3D8}" presName="centerShape" presStyleLbl="node0" presStyleIdx="0" presStyleCnt="1" custScaleX="114592"/>
      <dgm:spPr/>
      <dgm:t>
        <a:bodyPr/>
        <a:lstStyle/>
        <a:p>
          <a:endParaRPr lang="es-ES"/>
        </a:p>
      </dgm:t>
    </dgm:pt>
    <dgm:pt modelId="{E8A639C1-8DDE-42FD-94E5-E226D3D45BFE}" type="pres">
      <dgm:prSet presAssocID="{A47E43EE-D442-4691-A575-FE87AA2546F7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A373DE58-9806-409C-B9F0-408DE15C70EB}" type="pres">
      <dgm:prSet presAssocID="{AD5E9886-BA6B-41A4-8DF2-5E62231C86A8}" presName="node" presStyleLbl="node1" presStyleIdx="0" presStyleCnt="4" custRadScaleRad="97437" custRadScaleInc="4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B3F982-4073-48C5-8DFA-B331CD7A2464}" type="pres">
      <dgm:prSet presAssocID="{D86C9D59-836A-402A-B132-1CB2F8636CB9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44CBA790-C2EC-438F-80FD-C1E73F30AF0A}" type="pres">
      <dgm:prSet presAssocID="{793815FA-F19D-49F3-87AF-AC05BFDB5C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A7FCAB-2893-47FF-9EC2-3C0C2BF0DDF2}" type="pres">
      <dgm:prSet presAssocID="{7F229678-5DE4-434A-88D0-2ED700BCF425}" presName="parTrans" presStyleLbl="bgSibTrans2D1" presStyleIdx="2" presStyleCnt="4"/>
      <dgm:spPr/>
      <dgm:t>
        <a:bodyPr/>
        <a:lstStyle/>
        <a:p>
          <a:endParaRPr lang="es-EC"/>
        </a:p>
      </dgm:t>
    </dgm:pt>
    <dgm:pt modelId="{1257AAF4-F791-47E2-9BCE-4A5D60FC9816}" type="pres">
      <dgm:prSet presAssocID="{B21A72C5-08ED-493B-9B3B-C05A08BB342B}" presName="node" presStyleLbl="node1" presStyleIdx="2" presStyleCnt="4" custRadScaleRad="100836" custRadScaleInc="31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66E598-1515-47B6-A99C-456485D17C7E}" type="pres">
      <dgm:prSet presAssocID="{9547667D-328F-4022-A2F6-4E29EA442298}" presName="parTrans" presStyleLbl="bgSibTrans2D1" presStyleIdx="3" presStyleCnt="4"/>
      <dgm:spPr/>
      <dgm:t>
        <a:bodyPr/>
        <a:lstStyle/>
        <a:p>
          <a:endParaRPr lang="es-EC"/>
        </a:p>
      </dgm:t>
    </dgm:pt>
    <dgm:pt modelId="{151F20A3-0D07-4200-B3FD-FBBE90D3B72C}" type="pres">
      <dgm:prSet presAssocID="{6D47F355-4EAE-401B-A099-A98D71A27628}" presName="node" presStyleLbl="node1" presStyleIdx="3" presStyleCnt="4" custRadScaleRad="102408" custRadScaleInc="1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2DAD40-FA14-41C9-837B-0978C4D8D398}" type="presOf" srcId="{793815FA-F19D-49F3-87AF-AC05BFDB5C33}" destId="{44CBA790-C2EC-438F-80FD-C1E73F30AF0A}" srcOrd="0" destOrd="0" presId="urn:microsoft.com/office/officeart/2005/8/layout/radial4"/>
    <dgm:cxn modelId="{DF791E22-A10B-4B13-938A-B2D8A92564D8}" type="presOf" srcId="{7F229678-5DE4-434A-88D0-2ED700BCF425}" destId="{BCA7FCAB-2893-47FF-9EC2-3C0C2BF0DDF2}" srcOrd="0" destOrd="0" presId="urn:microsoft.com/office/officeart/2005/8/layout/radial4"/>
    <dgm:cxn modelId="{F8E870D6-AC74-40B5-AD43-56648567E21C}" type="presOf" srcId="{AD5E9886-BA6B-41A4-8DF2-5E62231C86A8}" destId="{A373DE58-9806-409C-B9F0-408DE15C70EB}" srcOrd="0" destOrd="0" presId="urn:microsoft.com/office/officeart/2005/8/layout/radial4"/>
    <dgm:cxn modelId="{707BAAC3-3C0B-412F-B142-583CB802A61D}" type="presOf" srcId="{A47E43EE-D442-4691-A575-FE87AA2546F7}" destId="{E8A639C1-8DDE-42FD-94E5-E226D3D45BFE}" srcOrd="0" destOrd="0" presId="urn:microsoft.com/office/officeart/2005/8/layout/radial4"/>
    <dgm:cxn modelId="{A7CC150E-73F8-4286-A33B-CFC799242734}" type="presOf" srcId="{B21A72C5-08ED-493B-9B3B-C05A08BB342B}" destId="{1257AAF4-F791-47E2-9BCE-4A5D60FC9816}" srcOrd="0" destOrd="0" presId="urn:microsoft.com/office/officeart/2005/8/layout/radial4"/>
    <dgm:cxn modelId="{588F82BF-16D7-46FF-9AAC-69C1A86EE244}" type="presOf" srcId="{D86C9D59-836A-402A-B132-1CB2F8636CB9}" destId="{6CB3F982-4073-48C5-8DFA-B331CD7A2464}" srcOrd="0" destOrd="0" presId="urn:microsoft.com/office/officeart/2005/8/layout/radial4"/>
    <dgm:cxn modelId="{56BA1C3A-5F97-4204-976A-EFFC308568C6}" srcId="{2D1D181F-A8DF-4328-BAC9-89113703D3D8}" destId="{793815FA-F19D-49F3-87AF-AC05BFDB5C33}" srcOrd="1" destOrd="0" parTransId="{D86C9D59-836A-402A-B132-1CB2F8636CB9}" sibTransId="{DDFEAFD7-3A95-4563-94E5-D67903F5529A}"/>
    <dgm:cxn modelId="{D9ACF505-F33C-444B-BF6B-D3D8D43FC7C2}" srcId="{2D1D181F-A8DF-4328-BAC9-89113703D3D8}" destId="{6D47F355-4EAE-401B-A099-A98D71A27628}" srcOrd="3" destOrd="0" parTransId="{9547667D-328F-4022-A2F6-4E29EA442298}" sibTransId="{1CBD8296-AE65-428B-BB3E-B242F9222556}"/>
    <dgm:cxn modelId="{E6062189-EC50-441C-90C7-D3568850182A}" srcId="{2D1D181F-A8DF-4328-BAC9-89113703D3D8}" destId="{AD5E9886-BA6B-41A4-8DF2-5E62231C86A8}" srcOrd="0" destOrd="0" parTransId="{A47E43EE-D442-4691-A575-FE87AA2546F7}" sibTransId="{0C763E83-4ABB-4B1A-8CB1-5698CEB40B18}"/>
    <dgm:cxn modelId="{61A2C676-FE32-41F9-88F8-5B03CE70E08B}" type="presOf" srcId="{324ACA61-CEFB-4D86-882D-0E76B0DD595C}" destId="{64FEBC91-3579-4839-A8E8-428C7B759589}" srcOrd="0" destOrd="0" presId="urn:microsoft.com/office/officeart/2005/8/layout/radial4"/>
    <dgm:cxn modelId="{6395545B-F7BC-43F1-B049-5FD3B530AD7B}" srcId="{324ACA61-CEFB-4D86-882D-0E76B0DD595C}" destId="{2D1D181F-A8DF-4328-BAC9-89113703D3D8}" srcOrd="0" destOrd="0" parTransId="{ACD48AEF-FE2B-42C6-82B1-051F41F4A647}" sibTransId="{0AD22792-1DE4-4909-9CEF-9D3A28FAEE25}"/>
    <dgm:cxn modelId="{83898163-F903-437F-B97F-5E148BD2389C}" type="presOf" srcId="{2D1D181F-A8DF-4328-BAC9-89113703D3D8}" destId="{9AC2560E-7D79-4644-9352-9B9A2A390F56}" srcOrd="0" destOrd="0" presId="urn:microsoft.com/office/officeart/2005/8/layout/radial4"/>
    <dgm:cxn modelId="{1023CCA9-7D45-4185-A49B-B1904FC235E1}" srcId="{2D1D181F-A8DF-4328-BAC9-89113703D3D8}" destId="{B21A72C5-08ED-493B-9B3B-C05A08BB342B}" srcOrd="2" destOrd="0" parTransId="{7F229678-5DE4-434A-88D0-2ED700BCF425}" sibTransId="{579F3C04-F439-4105-A49F-EAC239A38A30}"/>
    <dgm:cxn modelId="{CEEF2DB1-C989-4307-A6C5-D6DAD74965E1}" type="presOf" srcId="{9547667D-328F-4022-A2F6-4E29EA442298}" destId="{7766E598-1515-47B6-A99C-456485D17C7E}" srcOrd="0" destOrd="0" presId="urn:microsoft.com/office/officeart/2005/8/layout/radial4"/>
    <dgm:cxn modelId="{67EA046D-E077-4B09-BAFC-BBFB212DD0CD}" type="presOf" srcId="{6D47F355-4EAE-401B-A099-A98D71A27628}" destId="{151F20A3-0D07-4200-B3FD-FBBE90D3B72C}" srcOrd="0" destOrd="0" presId="urn:microsoft.com/office/officeart/2005/8/layout/radial4"/>
    <dgm:cxn modelId="{00633F55-5F3C-4BBB-8278-5A386B92CC66}" type="presParOf" srcId="{64FEBC91-3579-4839-A8E8-428C7B759589}" destId="{9AC2560E-7D79-4644-9352-9B9A2A390F56}" srcOrd="0" destOrd="0" presId="urn:microsoft.com/office/officeart/2005/8/layout/radial4"/>
    <dgm:cxn modelId="{04213A53-F056-46A8-9E68-4C7246A7B1DE}" type="presParOf" srcId="{64FEBC91-3579-4839-A8E8-428C7B759589}" destId="{E8A639C1-8DDE-42FD-94E5-E226D3D45BFE}" srcOrd="1" destOrd="0" presId="urn:microsoft.com/office/officeart/2005/8/layout/radial4"/>
    <dgm:cxn modelId="{F56941AD-3D0C-406A-A268-D4749AB43FC9}" type="presParOf" srcId="{64FEBC91-3579-4839-A8E8-428C7B759589}" destId="{A373DE58-9806-409C-B9F0-408DE15C70EB}" srcOrd="2" destOrd="0" presId="urn:microsoft.com/office/officeart/2005/8/layout/radial4"/>
    <dgm:cxn modelId="{D93D731B-D238-4EC7-B9BF-AB1C1C43A442}" type="presParOf" srcId="{64FEBC91-3579-4839-A8E8-428C7B759589}" destId="{6CB3F982-4073-48C5-8DFA-B331CD7A2464}" srcOrd="3" destOrd="0" presId="urn:microsoft.com/office/officeart/2005/8/layout/radial4"/>
    <dgm:cxn modelId="{A1D5FA8F-6103-479E-95DA-08E34FE9E59D}" type="presParOf" srcId="{64FEBC91-3579-4839-A8E8-428C7B759589}" destId="{44CBA790-C2EC-438F-80FD-C1E73F30AF0A}" srcOrd="4" destOrd="0" presId="urn:microsoft.com/office/officeart/2005/8/layout/radial4"/>
    <dgm:cxn modelId="{F8D610DF-6619-495A-923C-A4378B828848}" type="presParOf" srcId="{64FEBC91-3579-4839-A8E8-428C7B759589}" destId="{BCA7FCAB-2893-47FF-9EC2-3C0C2BF0DDF2}" srcOrd="5" destOrd="0" presId="urn:microsoft.com/office/officeart/2005/8/layout/radial4"/>
    <dgm:cxn modelId="{E89EBE95-734D-4A9F-B284-95BFE184F969}" type="presParOf" srcId="{64FEBC91-3579-4839-A8E8-428C7B759589}" destId="{1257AAF4-F791-47E2-9BCE-4A5D60FC9816}" srcOrd="6" destOrd="0" presId="urn:microsoft.com/office/officeart/2005/8/layout/radial4"/>
    <dgm:cxn modelId="{02E92135-4B6B-40D1-AE54-22F15668EAEA}" type="presParOf" srcId="{64FEBC91-3579-4839-A8E8-428C7B759589}" destId="{7766E598-1515-47B6-A99C-456485D17C7E}" srcOrd="7" destOrd="0" presId="urn:microsoft.com/office/officeart/2005/8/layout/radial4"/>
    <dgm:cxn modelId="{DAE68CE8-6A46-41A1-8E08-3104C327CB42}" type="presParOf" srcId="{64FEBC91-3579-4839-A8E8-428C7B759589}" destId="{151F20A3-0D07-4200-B3FD-FBBE90D3B72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2E5E25-301B-4137-9996-80F5944BF1C0}" type="doc">
      <dgm:prSet loTypeId="urn:microsoft.com/office/officeart/2005/8/layout/pList2#1" loCatId="list" qsTypeId="urn:microsoft.com/office/officeart/2005/8/quickstyle/simple1" qsCatId="simple" csTypeId="urn:microsoft.com/office/officeart/2005/8/colors/colorful5" csCatId="colorful" phldr="1"/>
      <dgm:spPr/>
    </dgm:pt>
    <dgm:pt modelId="{D6852ED6-30DC-4A36-89DB-2CFA87CF28D4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JEAN PIAGET  Etapas del desarrollo cognitivo </a:t>
          </a:r>
          <a:endParaRPr lang="es-EC" sz="2000" b="1" dirty="0">
            <a:solidFill>
              <a:schemeClr val="tx1"/>
            </a:solidFill>
          </a:endParaRPr>
        </a:p>
      </dgm:t>
    </dgm:pt>
    <dgm:pt modelId="{8CA77523-94C3-4828-AA3A-6C59F4D498B1}" type="parTrans" cxnId="{B814685C-9862-4530-B69D-3D76BC2D8F2F}">
      <dgm:prSet/>
      <dgm:spPr/>
      <dgm:t>
        <a:bodyPr/>
        <a:lstStyle/>
        <a:p>
          <a:endParaRPr lang="es-EC"/>
        </a:p>
      </dgm:t>
    </dgm:pt>
    <dgm:pt modelId="{949D093F-A27C-4B8E-8B52-65EBEE6E3AB3}" type="sibTrans" cxnId="{B814685C-9862-4530-B69D-3D76BC2D8F2F}">
      <dgm:prSet/>
      <dgm:spPr/>
      <dgm:t>
        <a:bodyPr/>
        <a:lstStyle/>
        <a:p>
          <a:endParaRPr lang="es-EC"/>
        </a:p>
      </dgm:t>
    </dgm:pt>
    <dgm:pt modelId="{142536A2-BFF2-4EE0-99F8-F9B2A3342712}">
      <dgm:prSet phldrT="[Texto]" custT="1"/>
      <dgm:spPr/>
      <dgm:t>
        <a:bodyPr/>
        <a:lstStyle/>
        <a:p>
          <a:pPr algn="ctr"/>
          <a:r>
            <a:rPr lang="es-EC" sz="2000" b="1" dirty="0" smtClean="0">
              <a:solidFill>
                <a:schemeClr val="tx1"/>
              </a:solidFill>
            </a:rPr>
            <a:t>DAVID AUSUBEL  </a:t>
          </a:r>
        </a:p>
        <a:p>
          <a:pPr algn="ctr"/>
          <a:r>
            <a:rPr lang="es-EC" sz="2000" b="1" dirty="0" smtClean="0">
              <a:solidFill>
                <a:schemeClr val="tx1"/>
              </a:solidFill>
            </a:rPr>
            <a:t>Aprendizaje significativo</a:t>
          </a:r>
        </a:p>
        <a:p>
          <a:pPr algn="just"/>
          <a:r>
            <a:rPr lang="es-EC" sz="1800" b="0" dirty="0" smtClean="0">
              <a:solidFill>
                <a:schemeClr val="tx1"/>
              </a:solidFill>
            </a:rPr>
            <a:t>Es la incorporación de la nueva información a lo ya conocido por el individuo.</a:t>
          </a:r>
        </a:p>
        <a:p>
          <a:pPr algn="just"/>
          <a:r>
            <a:rPr lang="es-EC" sz="1800" b="0" dirty="0" smtClean="0">
              <a:solidFill>
                <a:schemeClr val="tx1"/>
              </a:solidFill>
            </a:rPr>
            <a:t>Facilitando la adquisición del nuevo conocimiento.</a:t>
          </a:r>
        </a:p>
        <a:p>
          <a:pPr algn="ctr"/>
          <a:endParaRPr lang="es-EC" sz="2000" b="1" dirty="0" smtClean="0">
            <a:solidFill>
              <a:schemeClr val="tx1"/>
            </a:solidFill>
          </a:endParaRPr>
        </a:p>
        <a:p>
          <a:pPr algn="ctr"/>
          <a:r>
            <a:rPr lang="es-EC" sz="2000" dirty="0" smtClean="0">
              <a:solidFill>
                <a:schemeClr val="tx1"/>
              </a:solidFill>
            </a:rPr>
            <a:t>    </a:t>
          </a:r>
          <a:endParaRPr lang="es-EC" sz="2000" b="1" dirty="0" smtClean="0">
            <a:solidFill>
              <a:schemeClr val="tx1"/>
            </a:solidFill>
          </a:endParaRPr>
        </a:p>
      </dgm:t>
    </dgm:pt>
    <dgm:pt modelId="{69D192F3-06F7-4785-B634-C98F95F314F1}" type="parTrans" cxnId="{F539938F-9442-46A0-9988-4A96CD5FD804}">
      <dgm:prSet/>
      <dgm:spPr/>
      <dgm:t>
        <a:bodyPr/>
        <a:lstStyle/>
        <a:p>
          <a:endParaRPr lang="es-EC"/>
        </a:p>
      </dgm:t>
    </dgm:pt>
    <dgm:pt modelId="{8D2D1E1E-223E-40F1-BDF1-46643F84D6AF}" type="sibTrans" cxnId="{F539938F-9442-46A0-9988-4A96CD5FD804}">
      <dgm:prSet/>
      <dgm:spPr/>
      <dgm:t>
        <a:bodyPr/>
        <a:lstStyle/>
        <a:p>
          <a:endParaRPr lang="es-EC"/>
        </a:p>
      </dgm:t>
    </dgm:pt>
    <dgm:pt modelId="{86939E9B-7C04-411D-B1C1-37C9A00D097E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LEV </a:t>
          </a:r>
          <a:r>
            <a:rPr lang="es-ES" sz="2000" b="1" dirty="0" smtClean="0">
              <a:solidFill>
                <a:schemeClr val="tx1"/>
              </a:solidFill>
            </a:rPr>
            <a:t>VYGOTSKY</a:t>
          </a:r>
          <a:endParaRPr lang="es-EC" sz="2000" b="1" dirty="0" smtClean="0">
            <a:solidFill>
              <a:schemeClr val="tx1"/>
            </a:solidFill>
          </a:endParaRPr>
        </a:p>
        <a:p>
          <a:r>
            <a:rPr lang="es-EC" sz="2000" dirty="0" smtClean="0">
              <a:solidFill>
                <a:schemeClr val="tx1"/>
              </a:solidFill>
            </a:rPr>
            <a:t>Desarrollo histórico del conocimiento y la comprensión de la comunidad </a:t>
          </a:r>
        </a:p>
        <a:p>
          <a:r>
            <a:rPr lang="es-EC" sz="2000" dirty="0" smtClean="0">
              <a:solidFill>
                <a:schemeClr val="tx1"/>
              </a:solidFill>
            </a:rPr>
            <a:t>El desarrollo cognitivo esta integrado al contexto socia l y cultural del niños</a:t>
          </a:r>
          <a:endParaRPr lang="es-EC" sz="2000" dirty="0">
            <a:solidFill>
              <a:schemeClr val="tx1"/>
            </a:solidFill>
          </a:endParaRPr>
        </a:p>
      </dgm:t>
    </dgm:pt>
    <dgm:pt modelId="{6244095F-6E3E-4A7F-9335-686C4F0892CF}" type="parTrans" cxnId="{DAD3DDE7-EA9D-4752-8C77-0828065D2CF9}">
      <dgm:prSet/>
      <dgm:spPr/>
      <dgm:t>
        <a:bodyPr/>
        <a:lstStyle/>
        <a:p>
          <a:endParaRPr lang="es-EC"/>
        </a:p>
      </dgm:t>
    </dgm:pt>
    <dgm:pt modelId="{0278CF38-8FA3-4E50-ABC9-844D2A561B6B}" type="sibTrans" cxnId="{DAD3DDE7-EA9D-4752-8C77-0828065D2CF9}">
      <dgm:prSet/>
      <dgm:spPr/>
      <dgm:t>
        <a:bodyPr/>
        <a:lstStyle/>
        <a:p>
          <a:endParaRPr lang="es-EC"/>
        </a:p>
      </dgm:t>
    </dgm:pt>
    <dgm:pt modelId="{5BE38E47-0982-4D14-9534-0D9B60664B90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Sensorio-motora</a:t>
          </a:r>
          <a:endParaRPr lang="es-EC" sz="2000" dirty="0">
            <a:solidFill>
              <a:schemeClr val="tx1"/>
            </a:solidFill>
          </a:endParaRPr>
        </a:p>
      </dgm:t>
    </dgm:pt>
    <dgm:pt modelId="{D6EFD7A0-86A1-4E25-AD6C-A1481094414D}" type="parTrans" cxnId="{C1863D59-1422-43F4-B323-61CDC8DD1867}">
      <dgm:prSet/>
      <dgm:spPr/>
      <dgm:t>
        <a:bodyPr/>
        <a:lstStyle/>
        <a:p>
          <a:endParaRPr lang="es-EC"/>
        </a:p>
      </dgm:t>
    </dgm:pt>
    <dgm:pt modelId="{98673BC0-CB02-4A28-8A09-FFF63F3FF895}" type="sibTrans" cxnId="{C1863D59-1422-43F4-B323-61CDC8DD1867}">
      <dgm:prSet/>
      <dgm:spPr/>
      <dgm:t>
        <a:bodyPr/>
        <a:lstStyle/>
        <a:p>
          <a:endParaRPr lang="es-EC"/>
        </a:p>
      </dgm:t>
    </dgm:pt>
    <dgm:pt modelId="{8BDCA920-C38B-49DF-9D3E-0EC27A5BA038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Pre operacional</a:t>
          </a:r>
          <a:endParaRPr lang="es-EC" sz="2000" dirty="0">
            <a:solidFill>
              <a:schemeClr val="tx1"/>
            </a:solidFill>
          </a:endParaRPr>
        </a:p>
      </dgm:t>
    </dgm:pt>
    <dgm:pt modelId="{12C091B2-6DA7-46F6-9E02-1787DD861EDD}" type="parTrans" cxnId="{5F5B4528-65F7-4EEF-B0BE-F3E15005163F}">
      <dgm:prSet/>
      <dgm:spPr/>
      <dgm:t>
        <a:bodyPr/>
        <a:lstStyle/>
        <a:p>
          <a:endParaRPr lang="es-EC"/>
        </a:p>
      </dgm:t>
    </dgm:pt>
    <dgm:pt modelId="{DD832EA6-8DEF-4A5E-A32F-88F6983CABF1}" type="sibTrans" cxnId="{5F5B4528-65F7-4EEF-B0BE-F3E15005163F}">
      <dgm:prSet/>
      <dgm:spPr/>
      <dgm:t>
        <a:bodyPr/>
        <a:lstStyle/>
        <a:p>
          <a:endParaRPr lang="es-EC"/>
        </a:p>
      </dgm:t>
    </dgm:pt>
    <dgm:pt modelId="{F66122D0-D5FD-4745-9DD3-D57CC232D01B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Operaciones concretas</a:t>
          </a:r>
          <a:endParaRPr lang="es-EC" sz="2000" dirty="0">
            <a:solidFill>
              <a:schemeClr val="tx1"/>
            </a:solidFill>
          </a:endParaRPr>
        </a:p>
      </dgm:t>
    </dgm:pt>
    <dgm:pt modelId="{2A6EDB8D-04AD-4B9C-9205-B82BB2A281CB}" type="parTrans" cxnId="{484578C1-015F-4F7A-950C-7908EB5C1140}">
      <dgm:prSet/>
      <dgm:spPr/>
      <dgm:t>
        <a:bodyPr/>
        <a:lstStyle/>
        <a:p>
          <a:endParaRPr lang="es-EC"/>
        </a:p>
      </dgm:t>
    </dgm:pt>
    <dgm:pt modelId="{C1B1B65F-B4E6-4EA0-8B83-821F16AC65CD}" type="sibTrans" cxnId="{484578C1-015F-4F7A-950C-7908EB5C1140}">
      <dgm:prSet/>
      <dgm:spPr/>
      <dgm:t>
        <a:bodyPr/>
        <a:lstStyle/>
        <a:p>
          <a:endParaRPr lang="es-EC"/>
        </a:p>
      </dgm:t>
    </dgm:pt>
    <dgm:pt modelId="{E706C95E-BA62-4F56-ADE5-A7968ECD57A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Operaciones formales  </a:t>
          </a:r>
          <a:endParaRPr lang="es-EC" sz="2000" dirty="0">
            <a:solidFill>
              <a:schemeClr val="tx1"/>
            </a:solidFill>
          </a:endParaRPr>
        </a:p>
      </dgm:t>
    </dgm:pt>
    <dgm:pt modelId="{1B5E1666-A53A-43E1-B13A-9C7647C8A8EC}" type="parTrans" cxnId="{6AE0907B-6F2D-4772-9555-DE15AB47D2B1}">
      <dgm:prSet/>
      <dgm:spPr/>
      <dgm:t>
        <a:bodyPr/>
        <a:lstStyle/>
        <a:p>
          <a:endParaRPr lang="es-EC"/>
        </a:p>
      </dgm:t>
    </dgm:pt>
    <dgm:pt modelId="{55EF35BE-0101-4F78-ACAB-EC46F7028763}" type="sibTrans" cxnId="{6AE0907B-6F2D-4772-9555-DE15AB47D2B1}">
      <dgm:prSet/>
      <dgm:spPr/>
      <dgm:t>
        <a:bodyPr/>
        <a:lstStyle/>
        <a:p>
          <a:endParaRPr lang="es-EC"/>
        </a:p>
      </dgm:t>
    </dgm:pt>
    <dgm:pt modelId="{1ECB374A-45DD-4AEC-94DC-5F92350F25AF}">
      <dgm:prSet phldrT="[Texto]" custT="1"/>
      <dgm:spPr/>
      <dgm:t>
        <a:bodyPr/>
        <a:lstStyle/>
        <a:p>
          <a:endParaRPr lang="es-EC" sz="2000" dirty="0">
            <a:solidFill>
              <a:schemeClr val="tx1"/>
            </a:solidFill>
          </a:endParaRPr>
        </a:p>
      </dgm:t>
    </dgm:pt>
    <dgm:pt modelId="{2FDBEF03-6AAB-443B-8482-9AC18A198274}" type="parTrans" cxnId="{655375CF-4929-4748-A087-E3574C07C027}">
      <dgm:prSet/>
      <dgm:spPr/>
      <dgm:t>
        <a:bodyPr/>
        <a:lstStyle/>
        <a:p>
          <a:endParaRPr lang="es-EC"/>
        </a:p>
      </dgm:t>
    </dgm:pt>
    <dgm:pt modelId="{A63D7141-9175-4C00-A4BA-8748010E563E}" type="sibTrans" cxnId="{655375CF-4929-4748-A087-E3574C07C027}">
      <dgm:prSet/>
      <dgm:spPr/>
      <dgm:t>
        <a:bodyPr/>
        <a:lstStyle/>
        <a:p>
          <a:endParaRPr lang="es-EC"/>
        </a:p>
      </dgm:t>
    </dgm:pt>
    <dgm:pt modelId="{2766FF2F-B6C2-4C46-BCA5-C80F0038C039}" type="pres">
      <dgm:prSet presAssocID="{F82E5E25-301B-4137-9996-80F5944BF1C0}" presName="Name0" presStyleCnt="0">
        <dgm:presLayoutVars>
          <dgm:dir/>
          <dgm:resizeHandles val="exact"/>
        </dgm:presLayoutVars>
      </dgm:prSet>
      <dgm:spPr/>
    </dgm:pt>
    <dgm:pt modelId="{15362A47-D0EA-417E-A5A5-1F07E5988015}" type="pres">
      <dgm:prSet presAssocID="{F82E5E25-301B-4137-9996-80F5944BF1C0}" presName="bkgdShp" presStyleLbl="alignAccFollowNode1" presStyleIdx="0" presStyleCnt="1"/>
      <dgm:spPr/>
    </dgm:pt>
    <dgm:pt modelId="{2D386AFB-0E94-4530-9380-D5B78BB4F7E4}" type="pres">
      <dgm:prSet presAssocID="{F82E5E25-301B-4137-9996-80F5944BF1C0}" presName="linComp" presStyleCnt="0"/>
      <dgm:spPr/>
    </dgm:pt>
    <dgm:pt modelId="{8604D735-D7FD-476A-93DE-21A29961D158}" type="pres">
      <dgm:prSet presAssocID="{D6852ED6-30DC-4A36-89DB-2CFA87CF28D4}" presName="compNode" presStyleCnt="0"/>
      <dgm:spPr/>
    </dgm:pt>
    <dgm:pt modelId="{476228B7-0B10-4BB6-9C81-18AA2EB29D3D}" type="pres">
      <dgm:prSet presAssocID="{D6852ED6-30DC-4A36-89DB-2CFA87CF28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FFAE35-5892-4CB6-9116-4C7010A6824A}" type="pres">
      <dgm:prSet presAssocID="{D6852ED6-30DC-4A36-89DB-2CFA87CF28D4}" presName="invisiNode" presStyleLbl="node1" presStyleIdx="0" presStyleCnt="3"/>
      <dgm:spPr/>
    </dgm:pt>
    <dgm:pt modelId="{33178E47-73EF-4FC5-8985-C83F94883E97}" type="pres">
      <dgm:prSet presAssocID="{D6852ED6-30DC-4A36-89DB-2CFA87CF28D4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6B08AF-3336-4C88-BD21-2772F3A5653F}" type="pres">
      <dgm:prSet presAssocID="{949D093F-A27C-4B8E-8B52-65EBEE6E3AB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FD5583A-78FC-44DD-B15B-3E21739AEE4A}" type="pres">
      <dgm:prSet presAssocID="{142536A2-BFF2-4EE0-99F8-F9B2A3342712}" presName="compNode" presStyleCnt="0"/>
      <dgm:spPr/>
    </dgm:pt>
    <dgm:pt modelId="{EF5E22F6-7265-4F6D-B114-E1B9A66E0ED3}" type="pres">
      <dgm:prSet presAssocID="{142536A2-BFF2-4EE0-99F8-F9B2A3342712}" presName="node" presStyleLbl="node1" presStyleIdx="1" presStyleCnt="3" custLinFactNeighborY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B2ECE2-BBF8-4512-8BF2-8D0A90742316}" type="pres">
      <dgm:prSet presAssocID="{142536A2-BFF2-4EE0-99F8-F9B2A3342712}" presName="invisiNode" presStyleLbl="node1" presStyleIdx="1" presStyleCnt="3"/>
      <dgm:spPr/>
    </dgm:pt>
    <dgm:pt modelId="{DB88D915-D5A0-4B02-BF4E-97AA7B5C7748}" type="pres">
      <dgm:prSet presAssocID="{142536A2-BFF2-4EE0-99F8-F9B2A3342712}" presName="imagNode" presStyleLbl="fgImgPlace1" presStyleIdx="1" presStyleCnt="3" custLinFactX="6147" custLinFactNeighborX="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4087FF-73CC-4175-B79A-27671D87B508}" type="pres">
      <dgm:prSet presAssocID="{8D2D1E1E-223E-40F1-BDF1-46643F84D6A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2A11A02-5AAF-453C-8B6A-42D9210ADF4D}" type="pres">
      <dgm:prSet presAssocID="{86939E9B-7C04-411D-B1C1-37C9A00D097E}" presName="compNode" presStyleCnt="0"/>
      <dgm:spPr/>
    </dgm:pt>
    <dgm:pt modelId="{9107520D-AF97-4623-A420-5212C3A6EF4E}" type="pres">
      <dgm:prSet presAssocID="{86939E9B-7C04-411D-B1C1-37C9A00D09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31789C-6C63-40C9-BCA8-9A3FAB4F6228}" type="pres">
      <dgm:prSet presAssocID="{86939E9B-7C04-411D-B1C1-37C9A00D097E}" presName="invisiNode" presStyleLbl="node1" presStyleIdx="2" presStyleCnt="3"/>
      <dgm:spPr/>
    </dgm:pt>
    <dgm:pt modelId="{E6B6B2D9-412B-44C6-A606-2E1FFD5F56AA}" type="pres">
      <dgm:prSet presAssocID="{86939E9B-7C04-411D-B1C1-37C9A00D097E}" presName="imagNode" presStyleLbl="fgImgPlace1" presStyleIdx="2" presStyleCnt="3" custLinFactX="-10237" custLinFactNeighborX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41E6942-4C13-4350-9BCC-CB9AD4AB9FF7}" type="presOf" srcId="{86939E9B-7C04-411D-B1C1-37C9A00D097E}" destId="{9107520D-AF97-4623-A420-5212C3A6EF4E}" srcOrd="0" destOrd="0" presId="urn:microsoft.com/office/officeart/2005/8/layout/pList2#1"/>
    <dgm:cxn modelId="{DAD3DDE7-EA9D-4752-8C77-0828065D2CF9}" srcId="{F82E5E25-301B-4137-9996-80F5944BF1C0}" destId="{86939E9B-7C04-411D-B1C1-37C9A00D097E}" srcOrd="2" destOrd="0" parTransId="{6244095F-6E3E-4A7F-9335-686C4F0892CF}" sibTransId="{0278CF38-8FA3-4E50-ABC9-844D2A561B6B}"/>
    <dgm:cxn modelId="{F539938F-9442-46A0-9988-4A96CD5FD804}" srcId="{F82E5E25-301B-4137-9996-80F5944BF1C0}" destId="{142536A2-BFF2-4EE0-99F8-F9B2A3342712}" srcOrd="1" destOrd="0" parTransId="{69D192F3-06F7-4785-B634-C98F95F314F1}" sibTransId="{8D2D1E1E-223E-40F1-BDF1-46643F84D6AF}"/>
    <dgm:cxn modelId="{6AE0907B-6F2D-4772-9555-DE15AB47D2B1}" srcId="{D6852ED6-30DC-4A36-89DB-2CFA87CF28D4}" destId="{E706C95E-BA62-4F56-ADE5-A7968ECD57AC}" srcOrd="3" destOrd="0" parTransId="{1B5E1666-A53A-43E1-B13A-9C7647C8A8EC}" sibTransId="{55EF35BE-0101-4F78-ACAB-EC46F7028763}"/>
    <dgm:cxn modelId="{655375CF-4929-4748-A087-E3574C07C027}" srcId="{86939E9B-7C04-411D-B1C1-37C9A00D097E}" destId="{1ECB374A-45DD-4AEC-94DC-5F92350F25AF}" srcOrd="0" destOrd="0" parTransId="{2FDBEF03-6AAB-443B-8482-9AC18A198274}" sibTransId="{A63D7141-9175-4C00-A4BA-8748010E563E}"/>
    <dgm:cxn modelId="{C3625D4E-332E-4F60-9D7A-035674A058BC}" type="presOf" srcId="{142536A2-BFF2-4EE0-99F8-F9B2A3342712}" destId="{EF5E22F6-7265-4F6D-B114-E1B9A66E0ED3}" srcOrd="0" destOrd="0" presId="urn:microsoft.com/office/officeart/2005/8/layout/pList2#1"/>
    <dgm:cxn modelId="{C7256F5B-65C7-4D1E-AB4E-BE90F7A68DD1}" type="presOf" srcId="{8BDCA920-C38B-49DF-9D3E-0EC27A5BA038}" destId="{476228B7-0B10-4BB6-9C81-18AA2EB29D3D}" srcOrd="0" destOrd="2" presId="urn:microsoft.com/office/officeart/2005/8/layout/pList2#1"/>
    <dgm:cxn modelId="{4BCCB1F2-C315-4E4B-B723-93D5E3912F51}" type="presOf" srcId="{F66122D0-D5FD-4745-9DD3-D57CC232D01B}" destId="{476228B7-0B10-4BB6-9C81-18AA2EB29D3D}" srcOrd="0" destOrd="3" presId="urn:microsoft.com/office/officeart/2005/8/layout/pList2#1"/>
    <dgm:cxn modelId="{31130C64-5013-429F-B6CC-4E473EC3EACF}" type="presOf" srcId="{D6852ED6-30DC-4A36-89DB-2CFA87CF28D4}" destId="{476228B7-0B10-4BB6-9C81-18AA2EB29D3D}" srcOrd="0" destOrd="0" presId="urn:microsoft.com/office/officeart/2005/8/layout/pList2#1"/>
    <dgm:cxn modelId="{E5F49E4A-5A28-4ACB-9077-4F38F2B4B6EC}" type="presOf" srcId="{F82E5E25-301B-4137-9996-80F5944BF1C0}" destId="{2766FF2F-B6C2-4C46-BCA5-C80F0038C039}" srcOrd="0" destOrd="0" presId="urn:microsoft.com/office/officeart/2005/8/layout/pList2#1"/>
    <dgm:cxn modelId="{5150C1DC-0900-46D0-A931-FBEBB0A7D0B7}" type="presOf" srcId="{1ECB374A-45DD-4AEC-94DC-5F92350F25AF}" destId="{9107520D-AF97-4623-A420-5212C3A6EF4E}" srcOrd="0" destOrd="1" presId="urn:microsoft.com/office/officeart/2005/8/layout/pList2#1"/>
    <dgm:cxn modelId="{5F5B4528-65F7-4EEF-B0BE-F3E15005163F}" srcId="{D6852ED6-30DC-4A36-89DB-2CFA87CF28D4}" destId="{8BDCA920-C38B-49DF-9D3E-0EC27A5BA038}" srcOrd="1" destOrd="0" parTransId="{12C091B2-6DA7-46F6-9E02-1787DD861EDD}" sibTransId="{DD832EA6-8DEF-4A5E-A32F-88F6983CABF1}"/>
    <dgm:cxn modelId="{CAF39AF5-61EE-4CF7-AE40-9106DD7A8C0A}" type="presOf" srcId="{5BE38E47-0982-4D14-9534-0D9B60664B90}" destId="{476228B7-0B10-4BB6-9C81-18AA2EB29D3D}" srcOrd="0" destOrd="1" presId="urn:microsoft.com/office/officeart/2005/8/layout/pList2#1"/>
    <dgm:cxn modelId="{2E07BD64-27A0-43F8-862D-F8B9D563426B}" type="presOf" srcId="{E706C95E-BA62-4F56-ADE5-A7968ECD57AC}" destId="{476228B7-0B10-4BB6-9C81-18AA2EB29D3D}" srcOrd="0" destOrd="4" presId="urn:microsoft.com/office/officeart/2005/8/layout/pList2#1"/>
    <dgm:cxn modelId="{ABEDF7FD-6311-4815-8DD4-50C6002E2B02}" type="presOf" srcId="{949D093F-A27C-4B8E-8B52-65EBEE6E3AB3}" destId="{F96B08AF-3336-4C88-BD21-2772F3A5653F}" srcOrd="0" destOrd="0" presId="urn:microsoft.com/office/officeart/2005/8/layout/pList2#1"/>
    <dgm:cxn modelId="{E25A3FBB-2E92-4A55-A86C-18CADAA93EB8}" type="presOf" srcId="{8D2D1E1E-223E-40F1-BDF1-46643F84D6AF}" destId="{B84087FF-73CC-4175-B79A-27671D87B508}" srcOrd="0" destOrd="0" presId="urn:microsoft.com/office/officeart/2005/8/layout/pList2#1"/>
    <dgm:cxn modelId="{C1863D59-1422-43F4-B323-61CDC8DD1867}" srcId="{D6852ED6-30DC-4A36-89DB-2CFA87CF28D4}" destId="{5BE38E47-0982-4D14-9534-0D9B60664B90}" srcOrd="0" destOrd="0" parTransId="{D6EFD7A0-86A1-4E25-AD6C-A1481094414D}" sibTransId="{98673BC0-CB02-4A28-8A09-FFF63F3FF895}"/>
    <dgm:cxn modelId="{484578C1-015F-4F7A-950C-7908EB5C1140}" srcId="{D6852ED6-30DC-4A36-89DB-2CFA87CF28D4}" destId="{F66122D0-D5FD-4745-9DD3-D57CC232D01B}" srcOrd="2" destOrd="0" parTransId="{2A6EDB8D-04AD-4B9C-9205-B82BB2A281CB}" sibTransId="{C1B1B65F-B4E6-4EA0-8B83-821F16AC65CD}"/>
    <dgm:cxn modelId="{B814685C-9862-4530-B69D-3D76BC2D8F2F}" srcId="{F82E5E25-301B-4137-9996-80F5944BF1C0}" destId="{D6852ED6-30DC-4A36-89DB-2CFA87CF28D4}" srcOrd="0" destOrd="0" parTransId="{8CA77523-94C3-4828-AA3A-6C59F4D498B1}" sibTransId="{949D093F-A27C-4B8E-8B52-65EBEE6E3AB3}"/>
    <dgm:cxn modelId="{C32653F1-63A0-4B9F-AB5D-2F4A7771E7C8}" type="presParOf" srcId="{2766FF2F-B6C2-4C46-BCA5-C80F0038C039}" destId="{15362A47-D0EA-417E-A5A5-1F07E5988015}" srcOrd="0" destOrd="0" presId="urn:microsoft.com/office/officeart/2005/8/layout/pList2#1"/>
    <dgm:cxn modelId="{EA6D5A9A-6352-4344-931E-0511F6E16B82}" type="presParOf" srcId="{2766FF2F-B6C2-4C46-BCA5-C80F0038C039}" destId="{2D386AFB-0E94-4530-9380-D5B78BB4F7E4}" srcOrd="1" destOrd="0" presId="urn:microsoft.com/office/officeart/2005/8/layout/pList2#1"/>
    <dgm:cxn modelId="{578C49F6-2ACD-4B4E-97D6-47B41382C56C}" type="presParOf" srcId="{2D386AFB-0E94-4530-9380-D5B78BB4F7E4}" destId="{8604D735-D7FD-476A-93DE-21A29961D158}" srcOrd="0" destOrd="0" presId="urn:microsoft.com/office/officeart/2005/8/layout/pList2#1"/>
    <dgm:cxn modelId="{B9A6772C-8CD0-40E5-A0EA-E8394CDBA273}" type="presParOf" srcId="{8604D735-D7FD-476A-93DE-21A29961D158}" destId="{476228B7-0B10-4BB6-9C81-18AA2EB29D3D}" srcOrd="0" destOrd="0" presId="urn:microsoft.com/office/officeart/2005/8/layout/pList2#1"/>
    <dgm:cxn modelId="{7F47D8FD-5EE8-4FD6-9B8B-19088EB13F6B}" type="presParOf" srcId="{8604D735-D7FD-476A-93DE-21A29961D158}" destId="{9BFFAE35-5892-4CB6-9116-4C7010A6824A}" srcOrd="1" destOrd="0" presId="urn:microsoft.com/office/officeart/2005/8/layout/pList2#1"/>
    <dgm:cxn modelId="{EE2E0748-9AAC-4902-996D-BF773FDBA253}" type="presParOf" srcId="{8604D735-D7FD-476A-93DE-21A29961D158}" destId="{33178E47-73EF-4FC5-8985-C83F94883E97}" srcOrd="2" destOrd="0" presId="urn:microsoft.com/office/officeart/2005/8/layout/pList2#1"/>
    <dgm:cxn modelId="{81E5B20D-22C1-42C1-B031-46172CACB701}" type="presParOf" srcId="{2D386AFB-0E94-4530-9380-D5B78BB4F7E4}" destId="{F96B08AF-3336-4C88-BD21-2772F3A5653F}" srcOrd="1" destOrd="0" presId="urn:microsoft.com/office/officeart/2005/8/layout/pList2#1"/>
    <dgm:cxn modelId="{2671C255-A06F-4C1E-AAD4-530880C18930}" type="presParOf" srcId="{2D386AFB-0E94-4530-9380-D5B78BB4F7E4}" destId="{7FD5583A-78FC-44DD-B15B-3E21739AEE4A}" srcOrd="2" destOrd="0" presId="urn:microsoft.com/office/officeart/2005/8/layout/pList2#1"/>
    <dgm:cxn modelId="{3A501971-52BC-414A-9B70-39FFD1C2F510}" type="presParOf" srcId="{7FD5583A-78FC-44DD-B15B-3E21739AEE4A}" destId="{EF5E22F6-7265-4F6D-B114-E1B9A66E0ED3}" srcOrd="0" destOrd="0" presId="urn:microsoft.com/office/officeart/2005/8/layout/pList2#1"/>
    <dgm:cxn modelId="{99C7A90E-98CD-43E0-830B-338100C04DD5}" type="presParOf" srcId="{7FD5583A-78FC-44DD-B15B-3E21739AEE4A}" destId="{99B2ECE2-BBF8-4512-8BF2-8D0A90742316}" srcOrd="1" destOrd="0" presId="urn:microsoft.com/office/officeart/2005/8/layout/pList2#1"/>
    <dgm:cxn modelId="{D4D117DC-9E98-4F6A-B392-8DC2959E53A3}" type="presParOf" srcId="{7FD5583A-78FC-44DD-B15B-3E21739AEE4A}" destId="{DB88D915-D5A0-4B02-BF4E-97AA7B5C7748}" srcOrd="2" destOrd="0" presId="urn:microsoft.com/office/officeart/2005/8/layout/pList2#1"/>
    <dgm:cxn modelId="{C47986FD-40A6-4AB7-9E5D-8E5F6AD31849}" type="presParOf" srcId="{2D386AFB-0E94-4530-9380-D5B78BB4F7E4}" destId="{B84087FF-73CC-4175-B79A-27671D87B508}" srcOrd="3" destOrd="0" presId="urn:microsoft.com/office/officeart/2005/8/layout/pList2#1"/>
    <dgm:cxn modelId="{6DC4836D-EFD3-4C11-B62A-F470102A67BF}" type="presParOf" srcId="{2D386AFB-0E94-4530-9380-D5B78BB4F7E4}" destId="{42A11A02-5AAF-453C-8B6A-42D9210ADF4D}" srcOrd="4" destOrd="0" presId="urn:microsoft.com/office/officeart/2005/8/layout/pList2#1"/>
    <dgm:cxn modelId="{30372D26-E87D-47D8-ADAB-4822EED8A215}" type="presParOf" srcId="{42A11A02-5AAF-453C-8B6A-42D9210ADF4D}" destId="{9107520D-AF97-4623-A420-5212C3A6EF4E}" srcOrd="0" destOrd="0" presId="urn:microsoft.com/office/officeart/2005/8/layout/pList2#1"/>
    <dgm:cxn modelId="{9AF80923-7017-4ED9-AA43-F095E3955E04}" type="presParOf" srcId="{42A11A02-5AAF-453C-8B6A-42D9210ADF4D}" destId="{1031789C-6C63-40C9-BCA8-9A3FAB4F6228}" srcOrd="1" destOrd="0" presId="urn:microsoft.com/office/officeart/2005/8/layout/pList2#1"/>
    <dgm:cxn modelId="{7CD807BC-DEC6-4021-B9E9-3630C2A5C829}" type="presParOf" srcId="{42A11A02-5AAF-453C-8B6A-42D9210ADF4D}" destId="{E6B6B2D9-412B-44C6-A606-2E1FFD5F56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1CEBE1-2FDB-4B06-B899-5EFA143E7997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0335FE0-4193-4863-9F53-92F8F8D46FB5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MARIA MONTESSORI</a:t>
          </a:r>
          <a:r>
            <a:rPr lang="es-EC" b="1" i="0" dirty="0" smtClean="0">
              <a:solidFill>
                <a:schemeClr val="tx1"/>
              </a:solidFill>
            </a:rPr>
            <a:t> </a:t>
          </a:r>
          <a:endParaRPr lang="es-EC" b="1" dirty="0">
            <a:solidFill>
              <a:schemeClr val="tx1"/>
            </a:solidFill>
          </a:endParaRPr>
        </a:p>
      </dgm:t>
    </dgm:pt>
    <dgm:pt modelId="{696EA2D1-D3A4-43F2-ABEF-F1989072E290}" type="parTrans" cxnId="{E37A7951-1C4E-4515-A390-71F0C04FBFF7}">
      <dgm:prSet/>
      <dgm:spPr/>
      <dgm:t>
        <a:bodyPr/>
        <a:lstStyle/>
        <a:p>
          <a:endParaRPr lang="es-EC"/>
        </a:p>
      </dgm:t>
    </dgm:pt>
    <dgm:pt modelId="{41FFCE38-6A12-4DF6-A413-84547870CAB9}" type="sibTrans" cxnId="{E37A7951-1C4E-4515-A390-71F0C04FBFF7}">
      <dgm:prSet/>
      <dgm:spPr/>
      <dgm:t>
        <a:bodyPr/>
        <a:lstStyle/>
        <a:p>
          <a:endParaRPr lang="es-EC"/>
        </a:p>
      </dgm:t>
    </dgm:pt>
    <dgm:pt modelId="{6298BE09-4B1B-4ACE-A1BC-E2E1AFD7E56B}">
      <dgm:prSet phldrT="[Texto]" custT="1"/>
      <dgm:spPr/>
      <dgm:t>
        <a:bodyPr/>
        <a:lstStyle/>
        <a:p>
          <a:r>
            <a:rPr lang="es-EC" sz="2000" b="0" i="0" dirty="0" smtClean="0"/>
            <a:t>Elaboró material didáctico </a:t>
          </a:r>
        </a:p>
        <a:p>
          <a:r>
            <a:rPr lang="es-EC" sz="2000" b="0" i="0" dirty="0" smtClean="0"/>
            <a:t>autocorrectivo.</a:t>
          </a:r>
          <a:endParaRPr lang="es-EC" sz="2000" dirty="0"/>
        </a:p>
      </dgm:t>
    </dgm:pt>
    <dgm:pt modelId="{4A9E3A5D-2271-4127-BDBB-F2FEE10A2323}" type="parTrans" cxnId="{5BE438C6-6D2F-422F-B23B-EF7AF7099FA6}">
      <dgm:prSet/>
      <dgm:spPr/>
      <dgm:t>
        <a:bodyPr/>
        <a:lstStyle/>
        <a:p>
          <a:endParaRPr lang="es-EC"/>
        </a:p>
      </dgm:t>
    </dgm:pt>
    <dgm:pt modelId="{223E8816-F73B-4860-A58C-E97E4A2DDAA4}" type="sibTrans" cxnId="{5BE438C6-6D2F-422F-B23B-EF7AF7099FA6}">
      <dgm:prSet/>
      <dgm:spPr/>
      <dgm:t>
        <a:bodyPr/>
        <a:lstStyle/>
        <a:p>
          <a:endParaRPr lang="es-EC"/>
        </a:p>
      </dgm:t>
    </dgm:pt>
    <dgm:pt modelId="{2CA4F2DD-6B85-43E1-8B3C-67A6BE80B4F8}">
      <dgm:prSet phldrT="[Texto]" custT="1"/>
      <dgm:spPr/>
      <dgm:t>
        <a:bodyPr/>
        <a:lstStyle/>
        <a:p>
          <a:r>
            <a:rPr lang="es-EC" sz="2000" dirty="0" smtClean="0"/>
            <a:t>Basaba su aprendizaje en la observación y la experiencia</a:t>
          </a:r>
          <a:r>
            <a:rPr lang="es-EC" sz="1300" dirty="0" smtClean="0"/>
            <a:t>.</a:t>
          </a:r>
          <a:endParaRPr lang="es-EC" sz="1300" dirty="0"/>
        </a:p>
      </dgm:t>
    </dgm:pt>
    <dgm:pt modelId="{94E4AC3C-AE42-4510-9AFE-E70AAE05CC1B}" type="parTrans" cxnId="{F4E3CC03-6962-4486-A222-A4FA53500DC3}">
      <dgm:prSet/>
      <dgm:spPr/>
      <dgm:t>
        <a:bodyPr/>
        <a:lstStyle/>
        <a:p>
          <a:endParaRPr lang="es-EC"/>
        </a:p>
      </dgm:t>
    </dgm:pt>
    <dgm:pt modelId="{4F7686AE-3AA5-46CD-9B5C-73D3998EB888}" type="sibTrans" cxnId="{F4E3CC03-6962-4486-A222-A4FA53500DC3}">
      <dgm:prSet/>
      <dgm:spPr/>
      <dgm:t>
        <a:bodyPr/>
        <a:lstStyle/>
        <a:p>
          <a:endParaRPr lang="es-EC"/>
        </a:p>
      </dgm:t>
    </dgm:pt>
    <dgm:pt modelId="{8C367C93-A9C5-4CFF-95C3-831E742263FE}">
      <dgm:prSet phldrT="[Texto]" custT="1"/>
      <dgm:spPr/>
      <dgm:t>
        <a:bodyPr/>
        <a:lstStyle/>
        <a:p>
          <a:r>
            <a:rPr lang="es-EC" sz="2000" dirty="0" smtClean="0"/>
            <a:t>Consideraba desarrollar las capacidades de los niños a través de los sentidos.</a:t>
          </a:r>
          <a:endParaRPr lang="es-EC" sz="2000" dirty="0"/>
        </a:p>
      </dgm:t>
    </dgm:pt>
    <dgm:pt modelId="{F3C49935-AEE5-4200-BAD1-6BA25BD0DB34}" type="parTrans" cxnId="{8F4BDD14-CBE9-4974-8E55-4832052F88FF}">
      <dgm:prSet/>
      <dgm:spPr/>
      <dgm:t>
        <a:bodyPr/>
        <a:lstStyle/>
        <a:p>
          <a:endParaRPr lang="es-EC"/>
        </a:p>
      </dgm:t>
    </dgm:pt>
    <dgm:pt modelId="{CBDFB21D-E078-47AF-A262-76F8C015378C}" type="sibTrans" cxnId="{8F4BDD14-CBE9-4974-8E55-4832052F88FF}">
      <dgm:prSet/>
      <dgm:spPr/>
      <dgm:t>
        <a:bodyPr/>
        <a:lstStyle/>
        <a:p>
          <a:endParaRPr lang="es-EC"/>
        </a:p>
      </dgm:t>
    </dgm:pt>
    <dgm:pt modelId="{A3B7CA0D-3FEE-4AF2-B422-68A15C64DE85}">
      <dgm:prSet phldrT="[Texto]" custT="1"/>
      <dgm:spPr/>
      <dgm:t>
        <a:bodyPr/>
        <a:lstStyle/>
        <a:p>
          <a:r>
            <a:rPr lang="es-EC" sz="2000" dirty="0" smtClean="0"/>
            <a:t>El educador deja plena libertad a la actividad del niño, simplemente observa</a:t>
          </a:r>
          <a:r>
            <a:rPr lang="es-EC" sz="1300" dirty="0" smtClean="0"/>
            <a:t>.</a:t>
          </a:r>
          <a:endParaRPr lang="es-EC" sz="1300" dirty="0"/>
        </a:p>
      </dgm:t>
    </dgm:pt>
    <dgm:pt modelId="{5397DA70-40BF-424E-AC79-3178C55F2EC9}" type="parTrans" cxnId="{65105D19-B655-41F4-A255-227B71E18179}">
      <dgm:prSet/>
      <dgm:spPr/>
      <dgm:t>
        <a:bodyPr/>
        <a:lstStyle/>
        <a:p>
          <a:endParaRPr lang="es-EC"/>
        </a:p>
      </dgm:t>
    </dgm:pt>
    <dgm:pt modelId="{88DD2798-1255-420A-B891-A5521F205948}" type="sibTrans" cxnId="{65105D19-B655-41F4-A255-227B71E18179}">
      <dgm:prSet/>
      <dgm:spPr/>
      <dgm:t>
        <a:bodyPr/>
        <a:lstStyle/>
        <a:p>
          <a:endParaRPr lang="es-EC"/>
        </a:p>
      </dgm:t>
    </dgm:pt>
    <dgm:pt modelId="{05EDB9DC-5005-446A-B634-98621FB6C2E5}" type="pres">
      <dgm:prSet presAssocID="{1C1CEBE1-2FDB-4B06-B899-5EFA143E79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9A36AA9-9256-4979-A8E0-07FA15A43725}" type="pres">
      <dgm:prSet presAssocID="{40335FE0-4193-4863-9F53-92F8F8D46FB5}" presName="roof" presStyleLbl="dkBgShp" presStyleIdx="0" presStyleCnt="2"/>
      <dgm:spPr/>
      <dgm:t>
        <a:bodyPr/>
        <a:lstStyle/>
        <a:p>
          <a:endParaRPr lang="es-EC"/>
        </a:p>
      </dgm:t>
    </dgm:pt>
    <dgm:pt modelId="{EAF5B5FF-1CA9-4820-8091-8CA507E7A093}" type="pres">
      <dgm:prSet presAssocID="{40335FE0-4193-4863-9F53-92F8F8D46FB5}" presName="pillars" presStyleCnt="0"/>
      <dgm:spPr/>
      <dgm:t>
        <a:bodyPr/>
        <a:lstStyle/>
        <a:p>
          <a:endParaRPr lang="es-EC"/>
        </a:p>
      </dgm:t>
    </dgm:pt>
    <dgm:pt modelId="{00389730-DC83-4FAB-89DC-3B974990E93D}" type="pres">
      <dgm:prSet presAssocID="{40335FE0-4193-4863-9F53-92F8F8D46FB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6E9FC6-7B9B-4456-8D72-FEAC088DF2A2}" type="pres">
      <dgm:prSet presAssocID="{2CA4F2DD-6B85-43E1-8B3C-67A6BE80B4F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B29842-303C-4584-83B6-8E9F46D09559}" type="pres">
      <dgm:prSet presAssocID="{8C367C93-A9C5-4CFF-95C3-831E742263F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86649D-7442-4B57-98C0-3D27A7131B86}" type="pres">
      <dgm:prSet presAssocID="{A3B7CA0D-3FEE-4AF2-B422-68A15C64DE85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A67D48-E0F7-4CF9-975D-35727A220087}" type="pres">
      <dgm:prSet presAssocID="{40335FE0-4193-4863-9F53-92F8F8D46FB5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5917E57D-6A8F-4894-93AF-5B3B813D9FCA}" type="presOf" srcId="{2CA4F2DD-6B85-43E1-8B3C-67A6BE80B4F8}" destId="{D96E9FC6-7B9B-4456-8D72-FEAC088DF2A2}" srcOrd="0" destOrd="0" presId="urn:microsoft.com/office/officeart/2005/8/layout/hList3"/>
    <dgm:cxn modelId="{65105D19-B655-41F4-A255-227B71E18179}" srcId="{40335FE0-4193-4863-9F53-92F8F8D46FB5}" destId="{A3B7CA0D-3FEE-4AF2-B422-68A15C64DE85}" srcOrd="3" destOrd="0" parTransId="{5397DA70-40BF-424E-AC79-3178C55F2EC9}" sibTransId="{88DD2798-1255-420A-B891-A5521F205948}"/>
    <dgm:cxn modelId="{5BE438C6-6D2F-422F-B23B-EF7AF7099FA6}" srcId="{40335FE0-4193-4863-9F53-92F8F8D46FB5}" destId="{6298BE09-4B1B-4ACE-A1BC-E2E1AFD7E56B}" srcOrd="0" destOrd="0" parTransId="{4A9E3A5D-2271-4127-BDBB-F2FEE10A2323}" sibTransId="{223E8816-F73B-4860-A58C-E97E4A2DDAA4}"/>
    <dgm:cxn modelId="{CDF508F1-82A9-4AD8-9439-861D56CF5732}" type="presOf" srcId="{1C1CEBE1-2FDB-4B06-B899-5EFA143E7997}" destId="{05EDB9DC-5005-446A-B634-98621FB6C2E5}" srcOrd="0" destOrd="0" presId="urn:microsoft.com/office/officeart/2005/8/layout/hList3"/>
    <dgm:cxn modelId="{E37A7951-1C4E-4515-A390-71F0C04FBFF7}" srcId="{1C1CEBE1-2FDB-4B06-B899-5EFA143E7997}" destId="{40335FE0-4193-4863-9F53-92F8F8D46FB5}" srcOrd="0" destOrd="0" parTransId="{696EA2D1-D3A4-43F2-ABEF-F1989072E290}" sibTransId="{41FFCE38-6A12-4DF6-A413-84547870CAB9}"/>
    <dgm:cxn modelId="{EA0DC22E-3952-4568-BB20-AF5B221B725F}" type="presOf" srcId="{6298BE09-4B1B-4ACE-A1BC-E2E1AFD7E56B}" destId="{00389730-DC83-4FAB-89DC-3B974990E93D}" srcOrd="0" destOrd="0" presId="urn:microsoft.com/office/officeart/2005/8/layout/hList3"/>
    <dgm:cxn modelId="{938C0A2C-D5A3-4B76-86DA-28F414F14A77}" type="presOf" srcId="{8C367C93-A9C5-4CFF-95C3-831E742263FE}" destId="{31B29842-303C-4584-83B6-8E9F46D09559}" srcOrd="0" destOrd="0" presId="urn:microsoft.com/office/officeart/2005/8/layout/hList3"/>
    <dgm:cxn modelId="{DC0B6593-AF58-4348-9963-ACA16118425C}" type="presOf" srcId="{A3B7CA0D-3FEE-4AF2-B422-68A15C64DE85}" destId="{8D86649D-7442-4B57-98C0-3D27A7131B86}" srcOrd="0" destOrd="0" presId="urn:microsoft.com/office/officeart/2005/8/layout/hList3"/>
    <dgm:cxn modelId="{8F4BDD14-CBE9-4974-8E55-4832052F88FF}" srcId="{40335FE0-4193-4863-9F53-92F8F8D46FB5}" destId="{8C367C93-A9C5-4CFF-95C3-831E742263FE}" srcOrd="2" destOrd="0" parTransId="{F3C49935-AEE5-4200-BAD1-6BA25BD0DB34}" sibTransId="{CBDFB21D-E078-47AF-A262-76F8C015378C}"/>
    <dgm:cxn modelId="{F4E3CC03-6962-4486-A222-A4FA53500DC3}" srcId="{40335FE0-4193-4863-9F53-92F8F8D46FB5}" destId="{2CA4F2DD-6B85-43E1-8B3C-67A6BE80B4F8}" srcOrd="1" destOrd="0" parTransId="{94E4AC3C-AE42-4510-9AFE-E70AAE05CC1B}" sibTransId="{4F7686AE-3AA5-46CD-9B5C-73D3998EB888}"/>
    <dgm:cxn modelId="{E426F0D3-E1EF-44E6-9183-A52968FD0D33}" type="presOf" srcId="{40335FE0-4193-4863-9F53-92F8F8D46FB5}" destId="{E9A36AA9-9256-4979-A8E0-07FA15A43725}" srcOrd="0" destOrd="0" presId="urn:microsoft.com/office/officeart/2005/8/layout/hList3"/>
    <dgm:cxn modelId="{65DC0BAA-C4CB-4ABF-B25C-C4FB989BEECC}" type="presParOf" srcId="{05EDB9DC-5005-446A-B634-98621FB6C2E5}" destId="{E9A36AA9-9256-4979-A8E0-07FA15A43725}" srcOrd="0" destOrd="0" presId="urn:microsoft.com/office/officeart/2005/8/layout/hList3"/>
    <dgm:cxn modelId="{3DDDD45F-06B7-4B08-8799-18AD7BAEE8CD}" type="presParOf" srcId="{05EDB9DC-5005-446A-B634-98621FB6C2E5}" destId="{EAF5B5FF-1CA9-4820-8091-8CA507E7A093}" srcOrd="1" destOrd="0" presId="urn:microsoft.com/office/officeart/2005/8/layout/hList3"/>
    <dgm:cxn modelId="{E3B4F7EE-DA26-4E7E-8B8E-A51B00725D18}" type="presParOf" srcId="{EAF5B5FF-1CA9-4820-8091-8CA507E7A093}" destId="{00389730-DC83-4FAB-89DC-3B974990E93D}" srcOrd="0" destOrd="0" presId="urn:microsoft.com/office/officeart/2005/8/layout/hList3"/>
    <dgm:cxn modelId="{ACA7FA0D-E207-48C8-9E1C-F54123AD08A3}" type="presParOf" srcId="{EAF5B5FF-1CA9-4820-8091-8CA507E7A093}" destId="{D96E9FC6-7B9B-4456-8D72-FEAC088DF2A2}" srcOrd="1" destOrd="0" presId="urn:microsoft.com/office/officeart/2005/8/layout/hList3"/>
    <dgm:cxn modelId="{B6EEF3CA-F7F5-4A5D-9483-F60300AE8ED7}" type="presParOf" srcId="{EAF5B5FF-1CA9-4820-8091-8CA507E7A093}" destId="{31B29842-303C-4584-83B6-8E9F46D09559}" srcOrd="2" destOrd="0" presId="urn:microsoft.com/office/officeart/2005/8/layout/hList3"/>
    <dgm:cxn modelId="{CA21A43F-B335-4F0E-9A5A-C8247AFA56D5}" type="presParOf" srcId="{EAF5B5FF-1CA9-4820-8091-8CA507E7A093}" destId="{8D86649D-7442-4B57-98C0-3D27A7131B86}" srcOrd="3" destOrd="0" presId="urn:microsoft.com/office/officeart/2005/8/layout/hList3"/>
    <dgm:cxn modelId="{D14A3DC2-2F09-4C4D-925A-145302EE59F7}" type="presParOf" srcId="{05EDB9DC-5005-446A-B634-98621FB6C2E5}" destId="{B9A67D48-E0F7-4CF9-975D-35727A2200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06D0D-C0C8-4CC3-813C-95D6F8FAACB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01D783B-E0E3-4D52-8033-E635E52356E4}">
      <dgm:prSet phldrT="[Texto]" custT="1"/>
      <dgm:spPr/>
      <dgm:t>
        <a:bodyPr/>
        <a:lstStyle/>
        <a:p>
          <a:r>
            <a:rPr lang="es-EC" sz="1800" b="1" dirty="0" smtClean="0"/>
            <a:t>Tipo de investigación</a:t>
          </a:r>
          <a:endParaRPr lang="es-EC" sz="1800" b="1" dirty="0"/>
        </a:p>
      </dgm:t>
    </dgm:pt>
    <dgm:pt modelId="{7D045C7A-FDC4-48AE-B32D-D4AC2754CC69}" type="parTrans" cxnId="{785B9686-A35E-495E-ADE7-14BC725DF0F0}">
      <dgm:prSet/>
      <dgm:spPr/>
      <dgm:t>
        <a:bodyPr/>
        <a:lstStyle/>
        <a:p>
          <a:endParaRPr lang="es-EC"/>
        </a:p>
      </dgm:t>
    </dgm:pt>
    <dgm:pt modelId="{6550EFCA-14D3-4247-8E03-8CDEDC88C808}" type="sibTrans" cxnId="{785B9686-A35E-495E-ADE7-14BC725DF0F0}">
      <dgm:prSet/>
      <dgm:spPr/>
      <dgm:t>
        <a:bodyPr/>
        <a:lstStyle/>
        <a:p>
          <a:endParaRPr lang="es-EC"/>
        </a:p>
      </dgm:t>
    </dgm:pt>
    <dgm:pt modelId="{E48BCF21-1260-4BFF-948A-FC138D639581}">
      <dgm:prSet phldrT="[Texto]"/>
      <dgm:spPr/>
      <dgm:t>
        <a:bodyPr/>
        <a:lstStyle/>
        <a:p>
          <a:r>
            <a:rPr lang="es-EC" dirty="0" smtClean="0"/>
            <a:t>Bibliográfica</a:t>
          </a:r>
          <a:endParaRPr lang="es-EC" dirty="0"/>
        </a:p>
      </dgm:t>
    </dgm:pt>
    <dgm:pt modelId="{5C387C39-49D5-4702-8D53-F9FBEE1B29F3}" type="parTrans" cxnId="{0B3D7531-676C-4598-BA06-1C6D5BE9D405}">
      <dgm:prSet/>
      <dgm:spPr/>
      <dgm:t>
        <a:bodyPr/>
        <a:lstStyle/>
        <a:p>
          <a:endParaRPr lang="es-EC"/>
        </a:p>
      </dgm:t>
    </dgm:pt>
    <dgm:pt modelId="{91D53D95-1BB7-4FA2-B054-1C2E517FEB47}" type="sibTrans" cxnId="{0B3D7531-676C-4598-BA06-1C6D5BE9D405}">
      <dgm:prSet/>
      <dgm:spPr/>
      <dgm:t>
        <a:bodyPr/>
        <a:lstStyle/>
        <a:p>
          <a:endParaRPr lang="es-EC"/>
        </a:p>
      </dgm:t>
    </dgm:pt>
    <dgm:pt modelId="{DEAF9B50-6547-4679-B87D-FDEF7C2B1FD2}">
      <dgm:prSet phldrT="[Texto]"/>
      <dgm:spPr/>
      <dgm:t>
        <a:bodyPr/>
        <a:lstStyle/>
        <a:p>
          <a:r>
            <a:rPr lang="es-EC" dirty="0" smtClean="0"/>
            <a:t>Metodología:</a:t>
          </a:r>
        </a:p>
        <a:p>
          <a:r>
            <a:rPr lang="es-EC" dirty="0" smtClean="0"/>
            <a:t>Descriptiva</a:t>
          </a:r>
        </a:p>
        <a:p>
          <a:r>
            <a:rPr lang="es-EC" dirty="0" smtClean="0"/>
            <a:t>Método:</a:t>
          </a:r>
        </a:p>
        <a:p>
          <a:r>
            <a:rPr lang="es-EC" dirty="0" smtClean="0"/>
            <a:t>Cualitativo- Cuantitativo</a:t>
          </a:r>
          <a:endParaRPr lang="es-EC" dirty="0"/>
        </a:p>
      </dgm:t>
    </dgm:pt>
    <dgm:pt modelId="{D88C609C-67F5-45A7-AD31-EE0A0B9D3DE4}" type="parTrans" cxnId="{6021A9D9-CFEC-43B1-9893-DEB9F09C29BE}">
      <dgm:prSet/>
      <dgm:spPr/>
      <dgm:t>
        <a:bodyPr/>
        <a:lstStyle/>
        <a:p>
          <a:endParaRPr lang="es-EC"/>
        </a:p>
      </dgm:t>
    </dgm:pt>
    <dgm:pt modelId="{21242E69-7FC0-4F04-A97A-5EC76A8BE47C}" type="sibTrans" cxnId="{6021A9D9-CFEC-43B1-9893-DEB9F09C29BE}">
      <dgm:prSet/>
      <dgm:spPr/>
      <dgm:t>
        <a:bodyPr/>
        <a:lstStyle/>
        <a:p>
          <a:endParaRPr lang="es-EC"/>
        </a:p>
      </dgm:t>
    </dgm:pt>
    <dgm:pt modelId="{27A2CCDE-E14A-4820-971B-A03F0CC61CAF}" type="pres">
      <dgm:prSet presAssocID="{FB406D0D-C0C8-4CC3-813C-95D6F8FAA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5E095DD-378B-4770-BE92-EDB026F63825}" type="pres">
      <dgm:prSet presAssocID="{501D783B-E0E3-4D52-8033-E635E52356E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EE361-A513-437E-AE57-CBEC0554AC06}" type="pres">
      <dgm:prSet presAssocID="{6550EFCA-14D3-4247-8E03-8CDEDC88C808}" presName="parTxOnlySpace" presStyleCnt="0"/>
      <dgm:spPr/>
      <dgm:t>
        <a:bodyPr/>
        <a:lstStyle/>
        <a:p>
          <a:endParaRPr lang="es-EC"/>
        </a:p>
      </dgm:t>
    </dgm:pt>
    <dgm:pt modelId="{D3A43224-03BE-4585-AC47-C4E2D4FAA671}" type="pres">
      <dgm:prSet presAssocID="{E48BCF21-1260-4BFF-948A-FC138D63958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CDAA63-A4A6-4E7B-A138-BF25391193A6}" type="pres">
      <dgm:prSet presAssocID="{91D53D95-1BB7-4FA2-B054-1C2E517FEB47}" presName="parTxOnlySpace" presStyleCnt="0"/>
      <dgm:spPr/>
      <dgm:t>
        <a:bodyPr/>
        <a:lstStyle/>
        <a:p>
          <a:endParaRPr lang="es-EC"/>
        </a:p>
      </dgm:t>
    </dgm:pt>
    <dgm:pt modelId="{76C67546-3FBE-4253-9CE9-64B845D00454}" type="pres">
      <dgm:prSet presAssocID="{DEAF9B50-6547-4679-B87D-FDEF7C2B1FD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21A9D9-CFEC-43B1-9893-DEB9F09C29BE}" srcId="{FB406D0D-C0C8-4CC3-813C-95D6F8FAACB7}" destId="{DEAF9B50-6547-4679-B87D-FDEF7C2B1FD2}" srcOrd="2" destOrd="0" parTransId="{D88C609C-67F5-45A7-AD31-EE0A0B9D3DE4}" sibTransId="{21242E69-7FC0-4F04-A97A-5EC76A8BE47C}"/>
    <dgm:cxn modelId="{B3C55136-FDAC-407E-B00B-C8E9B9C285E3}" type="presOf" srcId="{501D783B-E0E3-4D52-8033-E635E52356E4}" destId="{25E095DD-378B-4770-BE92-EDB026F63825}" srcOrd="0" destOrd="0" presId="urn:microsoft.com/office/officeart/2005/8/layout/chevron1"/>
    <dgm:cxn modelId="{F76006F6-8DD1-4352-9E6A-D2EED0266CEB}" type="presOf" srcId="{FB406D0D-C0C8-4CC3-813C-95D6F8FAACB7}" destId="{27A2CCDE-E14A-4820-971B-A03F0CC61CAF}" srcOrd="0" destOrd="0" presId="urn:microsoft.com/office/officeart/2005/8/layout/chevron1"/>
    <dgm:cxn modelId="{24E833F7-32DB-4770-903B-9BBB550890A3}" type="presOf" srcId="{DEAF9B50-6547-4679-B87D-FDEF7C2B1FD2}" destId="{76C67546-3FBE-4253-9CE9-64B845D00454}" srcOrd="0" destOrd="0" presId="urn:microsoft.com/office/officeart/2005/8/layout/chevron1"/>
    <dgm:cxn modelId="{1EEDE7D8-3854-496C-8460-A2669C0D0ED1}" type="presOf" srcId="{E48BCF21-1260-4BFF-948A-FC138D639581}" destId="{D3A43224-03BE-4585-AC47-C4E2D4FAA671}" srcOrd="0" destOrd="0" presId="urn:microsoft.com/office/officeart/2005/8/layout/chevron1"/>
    <dgm:cxn modelId="{0B3D7531-676C-4598-BA06-1C6D5BE9D405}" srcId="{FB406D0D-C0C8-4CC3-813C-95D6F8FAACB7}" destId="{E48BCF21-1260-4BFF-948A-FC138D639581}" srcOrd="1" destOrd="0" parTransId="{5C387C39-49D5-4702-8D53-F9FBEE1B29F3}" sibTransId="{91D53D95-1BB7-4FA2-B054-1C2E517FEB47}"/>
    <dgm:cxn modelId="{785B9686-A35E-495E-ADE7-14BC725DF0F0}" srcId="{FB406D0D-C0C8-4CC3-813C-95D6F8FAACB7}" destId="{501D783B-E0E3-4D52-8033-E635E52356E4}" srcOrd="0" destOrd="0" parTransId="{7D045C7A-FDC4-48AE-B32D-D4AC2754CC69}" sibTransId="{6550EFCA-14D3-4247-8E03-8CDEDC88C808}"/>
    <dgm:cxn modelId="{6F7E18EB-7458-4C97-B0C5-6650C8874901}" type="presParOf" srcId="{27A2CCDE-E14A-4820-971B-A03F0CC61CAF}" destId="{25E095DD-378B-4770-BE92-EDB026F63825}" srcOrd="0" destOrd="0" presId="urn:microsoft.com/office/officeart/2005/8/layout/chevron1"/>
    <dgm:cxn modelId="{20E2F2EE-5A47-49CC-964A-5F4FF3FB1E54}" type="presParOf" srcId="{27A2CCDE-E14A-4820-971B-A03F0CC61CAF}" destId="{6B2EE361-A513-437E-AE57-CBEC0554AC06}" srcOrd="1" destOrd="0" presId="urn:microsoft.com/office/officeart/2005/8/layout/chevron1"/>
    <dgm:cxn modelId="{D771A7FB-5B17-4B8C-B88D-E80BEA85E533}" type="presParOf" srcId="{27A2CCDE-E14A-4820-971B-A03F0CC61CAF}" destId="{D3A43224-03BE-4585-AC47-C4E2D4FAA671}" srcOrd="2" destOrd="0" presId="urn:microsoft.com/office/officeart/2005/8/layout/chevron1"/>
    <dgm:cxn modelId="{0C417DB7-112D-4653-A92F-570CAB1182CA}" type="presParOf" srcId="{27A2CCDE-E14A-4820-971B-A03F0CC61CAF}" destId="{C1CDAA63-A4A6-4E7B-A138-BF25391193A6}" srcOrd="3" destOrd="0" presId="urn:microsoft.com/office/officeart/2005/8/layout/chevron1"/>
    <dgm:cxn modelId="{AB16AA8B-C51A-411E-80C2-6AFCEF84DB7E}" type="presParOf" srcId="{27A2CCDE-E14A-4820-971B-A03F0CC61CAF}" destId="{76C67546-3FBE-4253-9CE9-64B845D004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1AE864-4341-4974-B6F9-F81B0082C0D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7658313-527A-4E56-8F3E-815E8E395A12}">
      <dgm:prSet phldrT="[Texto]" custT="1"/>
      <dgm:spPr/>
      <dgm:t>
        <a:bodyPr/>
        <a:lstStyle/>
        <a:p>
          <a:r>
            <a:rPr lang="es-EC" sz="1800" b="1" dirty="0" smtClean="0"/>
            <a:t>Modalidad de recolección de datos</a:t>
          </a:r>
          <a:endParaRPr lang="es-EC" sz="1800" b="1" dirty="0"/>
        </a:p>
      </dgm:t>
    </dgm:pt>
    <dgm:pt modelId="{AF52AB59-A7A6-409C-91E3-2D248BE850A8}" type="parTrans" cxnId="{E37B3E6D-CAB1-418B-9082-BB3BAE25D539}">
      <dgm:prSet/>
      <dgm:spPr/>
      <dgm:t>
        <a:bodyPr/>
        <a:lstStyle/>
        <a:p>
          <a:endParaRPr lang="es-EC"/>
        </a:p>
      </dgm:t>
    </dgm:pt>
    <dgm:pt modelId="{F9DDA555-8BAC-40C3-B8A4-3075B8B35F23}" type="sibTrans" cxnId="{E37B3E6D-CAB1-418B-9082-BB3BAE25D539}">
      <dgm:prSet/>
      <dgm:spPr/>
      <dgm:t>
        <a:bodyPr/>
        <a:lstStyle/>
        <a:p>
          <a:endParaRPr lang="es-EC"/>
        </a:p>
      </dgm:t>
    </dgm:pt>
    <dgm:pt modelId="{4F5A3002-0F66-4879-B36A-8A0AE3C35A43}">
      <dgm:prSet phldrT="[Texto]" custT="1"/>
      <dgm:spPr/>
      <dgm:t>
        <a:bodyPr/>
        <a:lstStyle/>
        <a:p>
          <a:r>
            <a:rPr lang="es-EC" sz="1800" dirty="0" smtClean="0"/>
            <a:t>Estudio de campo</a:t>
          </a:r>
          <a:endParaRPr lang="es-EC" sz="1800" dirty="0"/>
        </a:p>
      </dgm:t>
    </dgm:pt>
    <dgm:pt modelId="{E7C4B9E1-B864-4A49-94FD-FF1280A5E32A}" type="parTrans" cxnId="{4C501BCC-A54C-4A43-9F05-D442C2C02876}">
      <dgm:prSet/>
      <dgm:spPr/>
      <dgm:t>
        <a:bodyPr/>
        <a:lstStyle/>
        <a:p>
          <a:endParaRPr lang="es-EC"/>
        </a:p>
      </dgm:t>
    </dgm:pt>
    <dgm:pt modelId="{8C8407F6-8278-4550-8389-9640560C4C79}" type="sibTrans" cxnId="{4C501BCC-A54C-4A43-9F05-D442C2C02876}">
      <dgm:prSet/>
      <dgm:spPr/>
      <dgm:t>
        <a:bodyPr/>
        <a:lstStyle/>
        <a:p>
          <a:endParaRPr lang="es-EC"/>
        </a:p>
      </dgm:t>
    </dgm:pt>
    <dgm:pt modelId="{892AD5D3-53B4-4A7E-8590-D1E409ED9FD4}" type="pres">
      <dgm:prSet presAssocID="{F51AE864-4341-4974-B6F9-F81B0082C0D4}" presName="Name0" presStyleCnt="0">
        <dgm:presLayoutVars>
          <dgm:dir/>
          <dgm:animLvl val="lvl"/>
          <dgm:resizeHandles val="exact"/>
        </dgm:presLayoutVars>
      </dgm:prSet>
      <dgm:spPr/>
    </dgm:pt>
    <dgm:pt modelId="{5D98F821-ADC7-482E-AF70-2BBC6A3F8DFD}" type="pres">
      <dgm:prSet presAssocID="{47658313-527A-4E56-8F3E-815E8E395A1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52707B-D0AF-422A-8BD4-68DC2CA001F6}" type="pres">
      <dgm:prSet presAssocID="{F9DDA555-8BAC-40C3-B8A4-3075B8B35F23}" presName="parTxOnlySpace" presStyleCnt="0"/>
      <dgm:spPr/>
    </dgm:pt>
    <dgm:pt modelId="{00472A07-26B4-4207-922B-571B4927102F}" type="pres">
      <dgm:prSet presAssocID="{4F5A3002-0F66-4879-B36A-8A0AE3C35A4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AE88C2-41C8-4E86-8D64-6BB8C2304994}" type="presOf" srcId="{4F5A3002-0F66-4879-B36A-8A0AE3C35A43}" destId="{00472A07-26B4-4207-922B-571B4927102F}" srcOrd="0" destOrd="0" presId="urn:microsoft.com/office/officeart/2005/8/layout/chevron1"/>
    <dgm:cxn modelId="{4C501BCC-A54C-4A43-9F05-D442C2C02876}" srcId="{F51AE864-4341-4974-B6F9-F81B0082C0D4}" destId="{4F5A3002-0F66-4879-B36A-8A0AE3C35A43}" srcOrd="1" destOrd="0" parTransId="{E7C4B9E1-B864-4A49-94FD-FF1280A5E32A}" sibTransId="{8C8407F6-8278-4550-8389-9640560C4C79}"/>
    <dgm:cxn modelId="{E37B3E6D-CAB1-418B-9082-BB3BAE25D539}" srcId="{F51AE864-4341-4974-B6F9-F81B0082C0D4}" destId="{47658313-527A-4E56-8F3E-815E8E395A12}" srcOrd="0" destOrd="0" parTransId="{AF52AB59-A7A6-409C-91E3-2D248BE850A8}" sibTransId="{F9DDA555-8BAC-40C3-B8A4-3075B8B35F23}"/>
    <dgm:cxn modelId="{131C513D-DB90-4913-8A5C-EB8493388246}" type="presOf" srcId="{47658313-527A-4E56-8F3E-815E8E395A12}" destId="{5D98F821-ADC7-482E-AF70-2BBC6A3F8DFD}" srcOrd="0" destOrd="0" presId="urn:microsoft.com/office/officeart/2005/8/layout/chevron1"/>
    <dgm:cxn modelId="{3C6C8E8E-56D9-4C44-8381-0D8F8B0B8A3C}" type="presOf" srcId="{F51AE864-4341-4974-B6F9-F81B0082C0D4}" destId="{892AD5D3-53B4-4A7E-8590-D1E409ED9FD4}" srcOrd="0" destOrd="0" presId="urn:microsoft.com/office/officeart/2005/8/layout/chevron1"/>
    <dgm:cxn modelId="{9117AF35-7135-4D53-A4AB-1EFF1F22AA65}" type="presParOf" srcId="{892AD5D3-53B4-4A7E-8590-D1E409ED9FD4}" destId="{5D98F821-ADC7-482E-AF70-2BBC6A3F8DFD}" srcOrd="0" destOrd="0" presId="urn:microsoft.com/office/officeart/2005/8/layout/chevron1"/>
    <dgm:cxn modelId="{60D47FB3-8BE1-4E13-AF3D-F90259643B1C}" type="presParOf" srcId="{892AD5D3-53B4-4A7E-8590-D1E409ED9FD4}" destId="{A652707B-D0AF-422A-8BD4-68DC2CA001F6}" srcOrd="1" destOrd="0" presId="urn:microsoft.com/office/officeart/2005/8/layout/chevron1"/>
    <dgm:cxn modelId="{B1232DB8-D880-4498-8DF9-DACB889AF070}" type="presParOf" srcId="{892AD5D3-53B4-4A7E-8590-D1E409ED9FD4}" destId="{00472A07-26B4-4207-922B-571B4927102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5EBE5D-CF88-4513-B5BA-88A7ADC7E80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C1F68D2-C486-48D1-BDEB-D4BFFA5023BB}">
      <dgm:prSet phldrT="[Texto]" custT="1"/>
      <dgm:spPr/>
      <dgm:t>
        <a:bodyPr/>
        <a:lstStyle/>
        <a:p>
          <a:r>
            <a:rPr lang="es-EC" sz="1800" b="1" dirty="0" smtClean="0"/>
            <a:t>Población y muestra</a:t>
          </a:r>
          <a:endParaRPr lang="es-EC" sz="1800" b="1" dirty="0"/>
        </a:p>
      </dgm:t>
    </dgm:pt>
    <dgm:pt modelId="{FC559A39-40B3-470A-8C54-D8A244C3A33F}" type="parTrans" cxnId="{14622BFE-56DA-4B0B-BA0F-6807432ADF74}">
      <dgm:prSet/>
      <dgm:spPr/>
      <dgm:t>
        <a:bodyPr/>
        <a:lstStyle/>
        <a:p>
          <a:endParaRPr lang="es-EC"/>
        </a:p>
      </dgm:t>
    </dgm:pt>
    <dgm:pt modelId="{22825BC9-ACA5-4137-B650-A873E2297BF1}" type="sibTrans" cxnId="{14622BFE-56DA-4B0B-BA0F-6807432ADF74}">
      <dgm:prSet/>
      <dgm:spPr/>
      <dgm:t>
        <a:bodyPr/>
        <a:lstStyle/>
        <a:p>
          <a:endParaRPr lang="es-EC"/>
        </a:p>
      </dgm:t>
    </dgm:pt>
    <dgm:pt modelId="{FB0E4ECD-D60B-46F2-9C36-11EC87CB5ED7}">
      <dgm:prSet phldrT="[Texto]" custT="1"/>
      <dgm:spPr/>
      <dgm:t>
        <a:bodyPr/>
        <a:lstStyle/>
        <a:p>
          <a:r>
            <a:rPr lang="es-EC" sz="1800" dirty="0" smtClean="0"/>
            <a:t>8 Centros Infantiles del Buen Vivir de Conocoto</a:t>
          </a:r>
          <a:endParaRPr lang="es-EC" sz="1800" dirty="0"/>
        </a:p>
      </dgm:t>
    </dgm:pt>
    <dgm:pt modelId="{FB6C5BA0-8F89-4DB3-8283-03DF8C756D1D}" type="parTrans" cxnId="{B70CDB29-648B-40F5-B273-713D1A75F4CF}">
      <dgm:prSet/>
      <dgm:spPr/>
      <dgm:t>
        <a:bodyPr/>
        <a:lstStyle/>
        <a:p>
          <a:endParaRPr lang="es-EC"/>
        </a:p>
      </dgm:t>
    </dgm:pt>
    <dgm:pt modelId="{DD6DDBE2-866A-48C0-A81F-B358859BF489}" type="sibTrans" cxnId="{B70CDB29-648B-40F5-B273-713D1A75F4CF}">
      <dgm:prSet/>
      <dgm:spPr/>
      <dgm:t>
        <a:bodyPr/>
        <a:lstStyle/>
        <a:p>
          <a:endParaRPr lang="es-EC"/>
        </a:p>
      </dgm:t>
    </dgm:pt>
    <dgm:pt modelId="{0253E22C-3BA4-46C4-86E7-A3A3BF954ED1}">
      <dgm:prSet phldrT="[Texto]"/>
      <dgm:spPr/>
      <dgm:t>
        <a:bodyPr/>
        <a:lstStyle/>
        <a:p>
          <a:r>
            <a:rPr lang="es-EC" dirty="0" smtClean="0"/>
            <a:t>128 niños y niñas</a:t>
          </a:r>
        </a:p>
        <a:p>
          <a:r>
            <a:rPr lang="es-EC" dirty="0" smtClean="0"/>
            <a:t>7 Coordinadoras</a:t>
          </a:r>
        </a:p>
        <a:p>
          <a:r>
            <a:rPr lang="es-EC" dirty="0" smtClean="0"/>
            <a:t>30 promotoras</a:t>
          </a:r>
          <a:endParaRPr lang="es-EC" dirty="0"/>
        </a:p>
      </dgm:t>
    </dgm:pt>
    <dgm:pt modelId="{1AD031CE-8011-4273-8C80-7E43ECA805A5}" type="parTrans" cxnId="{044E5E82-3F13-40B8-B916-FBE15A3DD33C}">
      <dgm:prSet/>
      <dgm:spPr/>
      <dgm:t>
        <a:bodyPr/>
        <a:lstStyle/>
        <a:p>
          <a:endParaRPr lang="es-EC"/>
        </a:p>
      </dgm:t>
    </dgm:pt>
    <dgm:pt modelId="{488BA3A5-B1C1-46E6-B809-147FBA090D68}" type="sibTrans" cxnId="{044E5E82-3F13-40B8-B916-FBE15A3DD33C}">
      <dgm:prSet/>
      <dgm:spPr/>
      <dgm:t>
        <a:bodyPr/>
        <a:lstStyle/>
        <a:p>
          <a:endParaRPr lang="es-EC"/>
        </a:p>
      </dgm:t>
    </dgm:pt>
    <dgm:pt modelId="{94B718B6-07BF-4DDD-9845-00029B32D97F}" type="pres">
      <dgm:prSet presAssocID="{575EBE5D-CF88-4513-B5BA-88A7ADC7E800}" presName="Name0" presStyleCnt="0">
        <dgm:presLayoutVars>
          <dgm:dir/>
          <dgm:animLvl val="lvl"/>
          <dgm:resizeHandles val="exact"/>
        </dgm:presLayoutVars>
      </dgm:prSet>
      <dgm:spPr/>
    </dgm:pt>
    <dgm:pt modelId="{8CCB94BA-F396-4D45-A668-FADA1A375B4E}" type="pres">
      <dgm:prSet presAssocID="{FC1F68D2-C486-48D1-BDEB-D4BFFA5023B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B66AC1-B5DE-4FA2-9B34-1E163550FCE2}" type="pres">
      <dgm:prSet presAssocID="{22825BC9-ACA5-4137-B650-A873E2297BF1}" presName="parTxOnlySpace" presStyleCnt="0"/>
      <dgm:spPr/>
    </dgm:pt>
    <dgm:pt modelId="{BEB4AE06-8BA4-4375-B0A9-8C0777FBFC34}" type="pres">
      <dgm:prSet presAssocID="{FB0E4ECD-D60B-46F2-9C36-11EC87CB5ED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6BC262-7AD0-4D29-A43A-2F4C0A7E2D52}" type="pres">
      <dgm:prSet presAssocID="{DD6DDBE2-866A-48C0-A81F-B358859BF489}" presName="parTxOnlySpace" presStyleCnt="0"/>
      <dgm:spPr/>
    </dgm:pt>
    <dgm:pt modelId="{BC7499C4-372C-436E-8647-FFCC74894AD8}" type="pres">
      <dgm:prSet presAssocID="{0253E22C-3BA4-46C4-86E7-A3A3BF954ED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4772E6-C656-4FCD-8903-843212BF29F6}" type="presOf" srcId="{FC1F68D2-C486-48D1-BDEB-D4BFFA5023BB}" destId="{8CCB94BA-F396-4D45-A668-FADA1A375B4E}" srcOrd="0" destOrd="0" presId="urn:microsoft.com/office/officeart/2005/8/layout/chevron1"/>
    <dgm:cxn modelId="{044E5E82-3F13-40B8-B916-FBE15A3DD33C}" srcId="{575EBE5D-CF88-4513-B5BA-88A7ADC7E800}" destId="{0253E22C-3BA4-46C4-86E7-A3A3BF954ED1}" srcOrd="2" destOrd="0" parTransId="{1AD031CE-8011-4273-8C80-7E43ECA805A5}" sibTransId="{488BA3A5-B1C1-46E6-B809-147FBA090D68}"/>
    <dgm:cxn modelId="{E045A9FB-DBD0-4A57-A2D2-5B4290BA1462}" type="presOf" srcId="{575EBE5D-CF88-4513-B5BA-88A7ADC7E800}" destId="{94B718B6-07BF-4DDD-9845-00029B32D97F}" srcOrd="0" destOrd="0" presId="urn:microsoft.com/office/officeart/2005/8/layout/chevron1"/>
    <dgm:cxn modelId="{B70CDB29-648B-40F5-B273-713D1A75F4CF}" srcId="{575EBE5D-CF88-4513-B5BA-88A7ADC7E800}" destId="{FB0E4ECD-D60B-46F2-9C36-11EC87CB5ED7}" srcOrd="1" destOrd="0" parTransId="{FB6C5BA0-8F89-4DB3-8283-03DF8C756D1D}" sibTransId="{DD6DDBE2-866A-48C0-A81F-B358859BF489}"/>
    <dgm:cxn modelId="{66576676-8744-4A8E-8685-FA470E75AA0C}" type="presOf" srcId="{0253E22C-3BA4-46C4-86E7-A3A3BF954ED1}" destId="{BC7499C4-372C-436E-8647-FFCC74894AD8}" srcOrd="0" destOrd="0" presId="urn:microsoft.com/office/officeart/2005/8/layout/chevron1"/>
    <dgm:cxn modelId="{14622BFE-56DA-4B0B-BA0F-6807432ADF74}" srcId="{575EBE5D-CF88-4513-B5BA-88A7ADC7E800}" destId="{FC1F68D2-C486-48D1-BDEB-D4BFFA5023BB}" srcOrd="0" destOrd="0" parTransId="{FC559A39-40B3-470A-8C54-D8A244C3A33F}" sibTransId="{22825BC9-ACA5-4137-B650-A873E2297BF1}"/>
    <dgm:cxn modelId="{A88F6E78-5D42-4A12-8738-D08EB3E6AB04}" type="presOf" srcId="{FB0E4ECD-D60B-46F2-9C36-11EC87CB5ED7}" destId="{BEB4AE06-8BA4-4375-B0A9-8C0777FBFC34}" srcOrd="0" destOrd="0" presId="urn:microsoft.com/office/officeart/2005/8/layout/chevron1"/>
    <dgm:cxn modelId="{6190A72B-6603-485C-818B-157873C3B94C}" type="presParOf" srcId="{94B718B6-07BF-4DDD-9845-00029B32D97F}" destId="{8CCB94BA-F396-4D45-A668-FADA1A375B4E}" srcOrd="0" destOrd="0" presId="urn:microsoft.com/office/officeart/2005/8/layout/chevron1"/>
    <dgm:cxn modelId="{249EDE35-4ED3-4C7A-986F-5D3AC24EFC40}" type="presParOf" srcId="{94B718B6-07BF-4DDD-9845-00029B32D97F}" destId="{70B66AC1-B5DE-4FA2-9B34-1E163550FCE2}" srcOrd="1" destOrd="0" presId="urn:microsoft.com/office/officeart/2005/8/layout/chevron1"/>
    <dgm:cxn modelId="{82DD06A2-18B9-4865-AD5C-B42CCEBFDA08}" type="presParOf" srcId="{94B718B6-07BF-4DDD-9845-00029B32D97F}" destId="{BEB4AE06-8BA4-4375-B0A9-8C0777FBFC34}" srcOrd="2" destOrd="0" presId="urn:microsoft.com/office/officeart/2005/8/layout/chevron1"/>
    <dgm:cxn modelId="{D851029B-D374-4D0D-9B85-C51C5EFB0E36}" type="presParOf" srcId="{94B718B6-07BF-4DDD-9845-00029B32D97F}" destId="{346BC262-7AD0-4D29-A43A-2F4C0A7E2D52}" srcOrd="3" destOrd="0" presId="urn:microsoft.com/office/officeart/2005/8/layout/chevron1"/>
    <dgm:cxn modelId="{AD2444D6-8606-48C4-86F5-7283C767652A}" type="presParOf" srcId="{94B718B6-07BF-4DDD-9845-00029B32D97F}" destId="{BC7499C4-372C-436E-8647-FFCC74894A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5C9A45-8F46-40F7-B39A-BB6AC6A4216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54CC2EA-7793-491F-80B8-D45CCABC3620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6ED7A494-1F0A-43B3-860E-BCBAF13B10A3}" type="parTrans" cxnId="{D9139D54-9A62-4F72-B180-79CF8DA4457E}">
      <dgm:prSet/>
      <dgm:spPr/>
      <dgm:t>
        <a:bodyPr/>
        <a:lstStyle/>
        <a:p>
          <a:endParaRPr lang="es-EC"/>
        </a:p>
      </dgm:t>
    </dgm:pt>
    <dgm:pt modelId="{AB0864C8-E1F6-4376-A702-1527FE8DDDF7}" type="sibTrans" cxnId="{D9139D54-9A62-4F72-B180-79CF8DA4457E}">
      <dgm:prSet/>
      <dgm:spPr/>
      <dgm:t>
        <a:bodyPr/>
        <a:lstStyle/>
        <a:p>
          <a:endParaRPr lang="es-EC"/>
        </a:p>
      </dgm:t>
    </dgm:pt>
    <dgm:pt modelId="{414BE14E-7B89-4B2F-BDBF-A43ECFB0680E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 El Material Didáctico </a:t>
          </a:r>
          <a:r>
            <a:rPr lang="es-ES" sz="1400" dirty="0" smtClean="0">
              <a:solidFill>
                <a:schemeClr val="tx1"/>
              </a:solidFill>
            </a:rPr>
            <a:t>no </a:t>
          </a:r>
          <a:r>
            <a:rPr lang="es-ES" sz="1400" dirty="0" smtClean="0">
              <a:solidFill>
                <a:schemeClr val="tx1"/>
              </a:solidFill>
            </a:rPr>
            <a:t> es el adecuado</a:t>
          </a:r>
          <a:endParaRPr lang="es-EC" sz="1200" dirty="0">
            <a:solidFill>
              <a:schemeClr val="tx1"/>
            </a:solidFill>
          </a:endParaRPr>
        </a:p>
      </dgm:t>
    </dgm:pt>
    <dgm:pt modelId="{C16E9CE4-8029-4CF0-A1B3-A236A7317D48}" type="parTrans" cxnId="{0679992E-9E95-420B-B829-6FEF9B050BD8}">
      <dgm:prSet/>
      <dgm:spPr/>
      <dgm:t>
        <a:bodyPr/>
        <a:lstStyle/>
        <a:p>
          <a:endParaRPr lang="es-EC"/>
        </a:p>
      </dgm:t>
    </dgm:pt>
    <dgm:pt modelId="{6B1CB719-44BD-4130-AC86-C8138DAC972C}" type="sibTrans" cxnId="{0679992E-9E95-420B-B829-6FEF9B050BD8}">
      <dgm:prSet/>
      <dgm:spPr/>
      <dgm:t>
        <a:bodyPr/>
        <a:lstStyle/>
        <a:p>
          <a:endParaRPr lang="es-EC"/>
        </a:p>
      </dgm:t>
    </dgm:pt>
    <dgm:pt modelId="{EEB80CC5-45A6-46A0-A9B7-A1106A601F4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.</a:t>
          </a:r>
          <a:endParaRPr lang="es-EC" dirty="0">
            <a:solidFill>
              <a:schemeClr val="tx1"/>
            </a:solidFill>
          </a:endParaRPr>
        </a:p>
      </dgm:t>
    </dgm:pt>
    <dgm:pt modelId="{2594762F-65BD-49A5-9B35-29B40A16C3C8}" type="parTrans" cxnId="{08EBFA24-6EDF-4ECB-A36A-32C56A7D12EA}">
      <dgm:prSet/>
      <dgm:spPr/>
      <dgm:t>
        <a:bodyPr/>
        <a:lstStyle/>
        <a:p>
          <a:endParaRPr lang="es-EC"/>
        </a:p>
      </dgm:t>
    </dgm:pt>
    <dgm:pt modelId="{FC8F0C33-E91A-4DF3-9244-E3F397A133D7}" type="sibTrans" cxnId="{08EBFA24-6EDF-4ECB-A36A-32C56A7D12EA}">
      <dgm:prSet/>
      <dgm:spPr/>
      <dgm:t>
        <a:bodyPr/>
        <a:lstStyle/>
        <a:p>
          <a:endParaRPr lang="es-EC"/>
        </a:p>
      </dgm:t>
    </dgm:pt>
    <dgm:pt modelId="{D2009A6A-408C-4E19-B069-46D864BA4BC5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No </a:t>
          </a:r>
          <a:r>
            <a:rPr lang="es-ES" sz="1400" dirty="0" smtClean="0">
              <a:solidFill>
                <a:schemeClr val="tx1"/>
              </a:solidFill>
            </a:rPr>
            <a:t>corresponden a esta área del </a:t>
          </a:r>
          <a:r>
            <a:rPr lang="es-ES" sz="1400" dirty="0" smtClean="0">
              <a:solidFill>
                <a:schemeClr val="tx1"/>
              </a:solidFill>
            </a:rPr>
            <a:t>desarrollo cognitivo.   </a:t>
          </a:r>
          <a:endParaRPr lang="es-EC" sz="1400" dirty="0">
            <a:solidFill>
              <a:schemeClr val="tx1"/>
            </a:solidFill>
          </a:endParaRPr>
        </a:p>
      </dgm:t>
    </dgm:pt>
    <dgm:pt modelId="{37FB42C0-2D21-4054-9025-6F9A9CBCDADF}" type="parTrans" cxnId="{E20AE763-7CA9-4DEB-9BDC-25CF5A63B9EE}">
      <dgm:prSet/>
      <dgm:spPr/>
      <dgm:t>
        <a:bodyPr/>
        <a:lstStyle/>
        <a:p>
          <a:endParaRPr lang="es-EC"/>
        </a:p>
      </dgm:t>
    </dgm:pt>
    <dgm:pt modelId="{3BCC74A8-FC48-4F6B-B91D-E47D4C57D2C2}" type="sibTrans" cxnId="{E20AE763-7CA9-4DEB-9BDC-25CF5A63B9EE}">
      <dgm:prSet/>
      <dgm:spPr/>
      <dgm:t>
        <a:bodyPr/>
        <a:lstStyle/>
        <a:p>
          <a:endParaRPr lang="es-EC"/>
        </a:p>
      </dgm:t>
    </dgm:pt>
    <dgm:pt modelId="{D386DC35-5598-46A1-AA04-E05384CAFF1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.</a:t>
          </a:r>
          <a:endParaRPr lang="es-EC" dirty="0">
            <a:solidFill>
              <a:schemeClr val="tx1"/>
            </a:solidFill>
          </a:endParaRPr>
        </a:p>
      </dgm:t>
    </dgm:pt>
    <dgm:pt modelId="{EBD9A969-232B-47EF-9CF4-A9ED5AA78CB2}" type="parTrans" cxnId="{4A721940-EA1D-4D9C-8E5D-C3356177C021}">
      <dgm:prSet/>
      <dgm:spPr/>
      <dgm:t>
        <a:bodyPr/>
        <a:lstStyle/>
        <a:p>
          <a:endParaRPr lang="es-EC"/>
        </a:p>
      </dgm:t>
    </dgm:pt>
    <dgm:pt modelId="{5C682FD8-B3CE-4071-A19F-6B97EFD3E8C2}" type="sibTrans" cxnId="{4A721940-EA1D-4D9C-8E5D-C3356177C021}">
      <dgm:prSet/>
      <dgm:spPr/>
      <dgm:t>
        <a:bodyPr/>
        <a:lstStyle/>
        <a:p>
          <a:endParaRPr lang="es-EC"/>
        </a:p>
      </dgm:t>
    </dgm:pt>
    <dgm:pt modelId="{CAD7E30C-1772-4C26-85FC-70181ADE4229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Deben reconocer los diversos </a:t>
          </a:r>
          <a:r>
            <a:rPr lang="es-ES" sz="1400" dirty="0" smtClean="0">
              <a:solidFill>
                <a:schemeClr val="tx1"/>
              </a:solidFill>
            </a:rPr>
            <a:t>elementos reciclables adecuados para la elaboración de un buen material didáctico  </a:t>
          </a:r>
          <a:endParaRPr lang="es-EC" sz="1400" dirty="0">
            <a:solidFill>
              <a:schemeClr val="tx1"/>
            </a:solidFill>
          </a:endParaRPr>
        </a:p>
      </dgm:t>
    </dgm:pt>
    <dgm:pt modelId="{A1FB7E8C-7C48-4CBD-AB97-B24C5B5A6026}" type="parTrans" cxnId="{652BC895-5832-4797-B56E-D325BE8F8CA6}">
      <dgm:prSet/>
      <dgm:spPr/>
      <dgm:t>
        <a:bodyPr/>
        <a:lstStyle/>
        <a:p>
          <a:endParaRPr lang="es-EC"/>
        </a:p>
      </dgm:t>
    </dgm:pt>
    <dgm:pt modelId="{0153CDBC-25CA-4212-ABAF-9F10FB002FB3}" type="sibTrans" cxnId="{652BC895-5832-4797-B56E-D325BE8F8CA6}">
      <dgm:prSet/>
      <dgm:spPr/>
      <dgm:t>
        <a:bodyPr/>
        <a:lstStyle/>
        <a:p>
          <a:endParaRPr lang="es-EC"/>
        </a:p>
      </dgm:t>
    </dgm:pt>
    <dgm:pt modelId="{24B76560-AA54-4B2F-A99B-7D7EAFEB3B4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.</a:t>
          </a:r>
          <a:endParaRPr lang="es-EC" dirty="0">
            <a:solidFill>
              <a:schemeClr val="tx1"/>
            </a:solidFill>
          </a:endParaRPr>
        </a:p>
      </dgm:t>
    </dgm:pt>
    <dgm:pt modelId="{30C74AB1-4E5B-484D-876B-BA6A62EAE9DD}" type="parTrans" cxnId="{CE243CD6-9FB8-4A58-B9E1-CDB3284629EB}">
      <dgm:prSet/>
      <dgm:spPr/>
      <dgm:t>
        <a:bodyPr/>
        <a:lstStyle/>
        <a:p>
          <a:endParaRPr lang="es-EC"/>
        </a:p>
      </dgm:t>
    </dgm:pt>
    <dgm:pt modelId="{1D052E11-9383-4A3F-916D-4F4017462C68}" type="sibTrans" cxnId="{CE243CD6-9FB8-4A58-B9E1-CDB3284629EB}">
      <dgm:prSet/>
      <dgm:spPr/>
      <dgm:t>
        <a:bodyPr/>
        <a:lstStyle/>
        <a:p>
          <a:endParaRPr lang="es-EC"/>
        </a:p>
      </dgm:t>
    </dgm:pt>
    <dgm:pt modelId="{2FE63BAE-9537-48E3-B990-E232B102D69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.</a:t>
          </a:r>
          <a:endParaRPr lang="es-EC" dirty="0">
            <a:solidFill>
              <a:schemeClr val="tx1"/>
            </a:solidFill>
          </a:endParaRPr>
        </a:p>
      </dgm:t>
    </dgm:pt>
    <dgm:pt modelId="{9779E3A2-3D7C-4DED-97B7-9AD989E30DC1}" type="parTrans" cxnId="{D16A5251-F762-4E9E-BBD3-EBCFDDFFDADD}">
      <dgm:prSet/>
      <dgm:spPr/>
      <dgm:t>
        <a:bodyPr/>
        <a:lstStyle/>
        <a:p>
          <a:endParaRPr lang="es-EC"/>
        </a:p>
      </dgm:t>
    </dgm:pt>
    <dgm:pt modelId="{0188B7E0-9CF5-41ED-8DE4-E5E9BE4790E7}" type="sibTrans" cxnId="{D16A5251-F762-4E9E-BBD3-EBCFDDFFDADD}">
      <dgm:prSet/>
      <dgm:spPr/>
      <dgm:t>
        <a:bodyPr/>
        <a:lstStyle/>
        <a:p>
          <a:endParaRPr lang="es-EC"/>
        </a:p>
      </dgm:t>
    </dgm:pt>
    <dgm:pt modelId="{8061A66C-7301-46BF-A530-BBD3744A09E5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No </a:t>
          </a:r>
          <a:r>
            <a:rPr lang="es-ES" sz="1400" dirty="0" smtClean="0">
              <a:solidFill>
                <a:schemeClr val="tx1"/>
              </a:solidFill>
            </a:rPr>
            <a:t>poseían una idea clara acerca </a:t>
          </a:r>
          <a:r>
            <a:rPr lang="es-ES" sz="1400" dirty="0" smtClean="0">
              <a:solidFill>
                <a:schemeClr val="tx1"/>
              </a:solidFill>
            </a:rPr>
            <a:t>de cual era el material didáctico adecuado</a:t>
          </a:r>
          <a:endParaRPr lang="es-EC" sz="1400" dirty="0">
            <a:solidFill>
              <a:schemeClr val="tx1"/>
            </a:solidFill>
          </a:endParaRPr>
        </a:p>
      </dgm:t>
    </dgm:pt>
    <dgm:pt modelId="{420383CD-3DB9-479B-B3AC-8AEFC46BF58E}" type="parTrans" cxnId="{31CF4572-D480-4E50-AC8F-475AC6BE1CF4}">
      <dgm:prSet/>
      <dgm:spPr/>
      <dgm:t>
        <a:bodyPr/>
        <a:lstStyle/>
        <a:p>
          <a:endParaRPr lang="es-EC"/>
        </a:p>
      </dgm:t>
    </dgm:pt>
    <dgm:pt modelId="{DDB15E50-62F2-46A2-B80E-2F4FFDE1758E}" type="sibTrans" cxnId="{31CF4572-D480-4E50-AC8F-475AC6BE1CF4}">
      <dgm:prSet/>
      <dgm:spPr/>
      <dgm:t>
        <a:bodyPr/>
        <a:lstStyle/>
        <a:p>
          <a:endParaRPr lang="es-EC"/>
        </a:p>
      </dgm:t>
    </dgm:pt>
    <dgm:pt modelId="{69CD2455-EE88-46F5-9E1C-4B760B7C4F6F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Es </a:t>
          </a:r>
          <a:r>
            <a:rPr lang="es-ES" sz="1400" dirty="0" smtClean="0">
              <a:solidFill>
                <a:schemeClr val="tx1"/>
              </a:solidFill>
            </a:rPr>
            <a:t>necesario un manual que identifique cuales son los materiales didácticos para ayudar al desarrollo cognitivo de los niños y niñas de 2 a 3 </a:t>
          </a:r>
          <a:r>
            <a:rPr lang="es-ES" sz="1400" dirty="0" smtClean="0">
              <a:solidFill>
                <a:schemeClr val="tx1"/>
              </a:solidFill>
            </a:rPr>
            <a:t>años</a:t>
          </a:r>
          <a:endParaRPr lang="es-EC" sz="1400" dirty="0">
            <a:solidFill>
              <a:schemeClr val="tx1"/>
            </a:solidFill>
          </a:endParaRPr>
        </a:p>
      </dgm:t>
    </dgm:pt>
    <dgm:pt modelId="{470238DE-D67A-4839-8406-ADA97A4DE3DC}" type="parTrans" cxnId="{DD6F89B3-B86F-4F13-9849-DF8F7E9475D0}">
      <dgm:prSet/>
      <dgm:spPr/>
      <dgm:t>
        <a:bodyPr/>
        <a:lstStyle/>
        <a:p>
          <a:endParaRPr lang="es-EC"/>
        </a:p>
      </dgm:t>
    </dgm:pt>
    <dgm:pt modelId="{94039B93-5CAD-4CB7-8AB9-518C33F72E4B}" type="sibTrans" cxnId="{DD6F89B3-B86F-4F13-9849-DF8F7E9475D0}">
      <dgm:prSet/>
      <dgm:spPr/>
      <dgm:t>
        <a:bodyPr/>
        <a:lstStyle/>
        <a:p>
          <a:endParaRPr lang="es-EC"/>
        </a:p>
      </dgm:t>
    </dgm:pt>
    <dgm:pt modelId="{203E6FA0-C442-49BA-A2B9-D47E02513434}" type="pres">
      <dgm:prSet presAssocID="{F75C9A45-8F46-40F7-B39A-BB6AC6A421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4F2BA9-3F2A-490F-8151-44757A6592D4}" type="pres">
      <dgm:prSet presAssocID="{554CC2EA-7793-491F-80B8-D45CCABC3620}" presName="composite" presStyleCnt="0"/>
      <dgm:spPr/>
      <dgm:t>
        <a:bodyPr/>
        <a:lstStyle/>
        <a:p>
          <a:endParaRPr lang="es-EC"/>
        </a:p>
      </dgm:t>
    </dgm:pt>
    <dgm:pt modelId="{ADB3B92A-ACE4-4C40-86AC-D4F375F498AE}" type="pres">
      <dgm:prSet presAssocID="{554CC2EA-7793-491F-80B8-D45CCABC362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2D425E-E8E7-424B-B9A3-164E07B7E9D0}" type="pres">
      <dgm:prSet presAssocID="{554CC2EA-7793-491F-80B8-D45CCABC362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796E5-8457-42C8-B151-6BD68B5F6C3D}" type="pres">
      <dgm:prSet presAssocID="{AB0864C8-E1F6-4376-A702-1527FE8DDDF7}" presName="sp" presStyleCnt="0"/>
      <dgm:spPr/>
      <dgm:t>
        <a:bodyPr/>
        <a:lstStyle/>
        <a:p>
          <a:endParaRPr lang="es-EC"/>
        </a:p>
      </dgm:t>
    </dgm:pt>
    <dgm:pt modelId="{2410B22A-5F0F-4848-819B-BB849AFCF8DC}" type="pres">
      <dgm:prSet presAssocID="{EEB80CC5-45A6-46A0-A9B7-A1106A601F44}" presName="composite" presStyleCnt="0"/>
      <dgm:spPr/>
      <dgm:t>
        <a:bodyPr/>
        <a:lstStyle/>
        <a:p>
          <a:endParaRPr lang="es-EC"/>
        </a:p>
      </dgm:t>
    </dgm:pt>
    <dgm:pt modelId="{ECAA18C4-AFDC-4143-94D7-A866162775D2}" type="pres">
      <dgm:prSet presAssocID="{EEB80CC5-45A6-46A0-A9B7-A1106A601F4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BCC375-994F-40B1-8B92-3D15C51B8A41}" type="pres">
      <dgm:prSet presAssocID="{EEB80CC5-45A6-46A0-A9B7-A1106A601F4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36E929-8DFF-477E-84A3-EA188630EC4E}" type="pres">
      <dgm:prSet presAssocID="{FC8F0C33-E91A-4DF3-9244-E3F397A133D7}" presName="sp" presStyleCnt="0"/>
      <dgm:spPr/>
      <dgm:t>
        <a:bodyPr/>
        <a:lstStyle/>
        <a:p>
          <a:endParaRPr lang="es-EC"/>
        </a:p>
      </dgm:t>
    </dgm:pt>
    <dgm:pt modelId="{F8F60C80-8CC3-404A-99E8-6A2A942F05EE}" type="pres">
      <dgm:prSet presAssocID="{D386DC35-5598-46A1-AA04-E05384CAFF19}" presName="composite" presStyleCnt="0"/>
      <dgm:spPr/>
      <dgm:t>
        <a:bodyPr/>
        <a:lstStyle/>
        <a:p>
          <a:endParaRPr lang="es-EC"/>
        </a:p>
      </dgm:t>
    </dgm:pt>
    <dgm:pt modelId="{C7D4AC4F-856D-4503-873D-ACB34DC72B32}" type="pres">
      <dgm:prSet presAssocID="{D386DC35-5598-46A1-AA04-E05384CAFF1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AFD9AC-7ACA-4AED-A85A-A49A5BFC2786}" type="pres">
      <dgm:prSet presAssocID="{D386DC35-5598-46A1-AA04-E05384CAFF1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EA890B-524C-49EE-A889-72754654550A}" type="pres">
      <dgm:prSet presAssocID="{5C682FD8-B3CE-4071-A19F-6B97EFD3E8C2}" presName="sp" presStyleCnt="0"/>
      <dgm:spPr/>
      <dgm:t>
        <a:bodyPr/>
        <a:lstStyle/>
        <a:p>
          <a:endParaRPr lang="es-EC"/>
        </a:p>
      </dgm:t>
    </dgm:pt>
    <dgm:pt modelId="{882AD4F1-4A1A-4DFE-94C8-88AD7A593E6C}" type="pres">
      <dgm:prSet presAssocID="{24B76560-AA54-4B2F-A99B-7D7EAFEB3B4F}" presName="composite" presStyleCnt="0"/>
      <dgm:spPr/>
      <dgm:t>
        <a:bodyPr/>
        <a:lstStyle/>
        <a:p>
          <a:endParaRPr lang="es-EC"/>
        </a:p>
      </dgm:t>
    </dgm:pt>
    <dgm:pt modelId="{112CBE03-2BE2-4640-BB82-64612EEFC4C9}" type="pres">
      <dgm:prSet presAssocID="{24B76560-AA54-4B2F-A99B-7D7EAFEB3B4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AD3C9E-A0D0-4BD4-80B7-95F04E4ABDA4}" type="pres">
      <dgm:prSet presAssocID="{24B76560-AA54-4B2F-A99B-7D7EAFEB3B4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ED1229-7B66-4745-97A2-2D33E6D9F818}" type="pres">
      <dgm:prSet presAssocID="{1D052E11-9383-4A3F-916D-4F4017462C68}" presName="sp" presStyleCnt="0"/>
      <dgm:spPr/>
      <dgm:t>
        <a:bodyPr/>
        <a:lstStyle/>
        <a:p>
          <a:endParaRPr lang="es-EC"/>
        </a:p>
      </dgm:t>
    </dgm:pt>
    <dgm:pt modelId="{720050E9-97B9-4D5E-B8E8-11BBCE43D339}" type="pres">
      <dgm:prSet presAssocID="{2FE63BAE-9537-48E3-B990-E232B102D697}" presName="composite" presStyleCnt="0"/>
      <dgm:spPr/>
      <dgm:t>
        <a:bodyPr/>
        <a:lstStyle/>
        <a:p>
          <a:endParaRPr lang="es-EC"/>
        </a:p>
      </dgm:t>
    </dgm:pt>
    <dgm:pt modelId="{64EEC6DE-8E2F-4B8D-A945-72297D5F4E48}" type="pres">
      <dgm:prSet presAssocID="{2FE63BAE-9537-48E3-B990-E232B102D69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AD489-CC53-405A-98D2-C23D653F7176}" type="pres">
      <dgm:prSet presAssocID="{2FE63BAE-9537-48E3-B990-E232B102D69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8439D2-3D42-43BB-9B50-5E571CDA1A85}" type="presOf" srcId="{414BE14E-7B89-4B2F-BDBF-A43ECFB0680E}" destId="{F32D425E-E8E7-424B-B9A3-164E07B7E9D0}" srcOrd="0" destOrd="0" presId="urn:microsoft.com/office/officeart/2005/8/layout/chevron2"/>
    <dgm:cxn modelId="{DD6F89B3-B86F-4F13-9849-DF8F7E9475D0}" srcId="{2FE63BAE-9537-48E3-B990-E232B102D697}" destId="{69CD2455-EE88-46F5-9E1C-4B760B7C4F6F}" srcOrd="0" destOrd="0" parTransId="{470238DE-D67A-4839-8406-ADA97A4DE3DC}" sibTransId="{94039B93-5CAD-4CB7-8AB9-518C33F72E4B}"/>
    <dgm:cxn modelId="{CC357F7F-0138-4F78-9100-DD02134A7F4A}" type="presOf" srcId="{2FE63BAE-9537-48E3-B990-E232B102D697}" destId="{64EEC6DE-8E2F-4B8D-A945-72297D5F4E48}" srcOrd="0" destOrd="0" presId="urn:microsoft.com/office/officeart/2005/8/layout/chevron2"/>
    <dgm:cxn modelId="{D16A5251-F762-4E9E-BBD3-EBCFDDFFDADD}" srcId="{F75C9A45-8F46-40F7-B39A-BB6AC6A42162}" destId="{2FE63BAE-9537-48E3-B990-E232B102D697}" srcOrd="4" destOrd="0" parTransId="{9779E3A2-3D7C-4DED-97B7-9AD989E30DC1}" sibTransId="{0188B7E0-9CF5-41ED-8DE4-E5E9BE4790E7}"/>
    <dgm:cxn modelId="{D9139D54-9A62-4F72-B180-79CF8DA4457E}" srcId="{F75C9A45-8F46-40F7-B39A-BB6AC6A42162}" destId="{554CC2EA-7793-491F-80B8-D45CCABC3620}" srcOrd="0" destOrd="0" parTransId="{6ED7A494-1F0A-43B3-860E-BCBAF13B10A3}" sibTransId="{AB0864C8-E1F6-4376-A702-1527FE8DDDF7}"/>
    <dgm:cxn modelId="{0679992E-9E95-420B-B829-6FEF9B050BD8}" srcId="{554CC2EA-7793-491F-80B8-D45CCABC3620}" destId="{414BE14E-7B89-4B2F-BDBF-A43ECFB0680E}" srcOrd="0" destOrd="0" parTransId="{C16E9CE4-8029-4CF0-A1B3-A236A7317D48}" sibTransId="{6B1CB719-44BD-4130-AC86-C8138DAC972C}"/>
    <dgm:cxn modelId="{1FACDFE3-762D-4F0C-85BF-3C81248FCD9E}" type="presOf" srcId="{554CC2EA-7793-491F-80B8-D45CCABC3620}" destId="{ADB3B92A-ACE4-4C40-86AC-D4F375F498AE}" srcOrd="0" destOrd="0" presId="urn:microsoft.com/office/officeart/2005/8/layout/chevron2"/>
    <dgm:cxn modelId="{4A721940-EA1D-4D9C-8E5D-C3356177C021}" srcId="{F75C9A45-8F46-40F7-B39A-BB6AC6A42162}" destId="{D386DC35-5598-46A1-AA04-E05384CAFF19}" srcOrd="2" destOrd="0" parTransId="{EBD9A969-232B-47EF-9CF4-A9ED5AA78CB2}" sibTransId="{5C682FD8-B3CE-4071-A19F-6B97EFD3E8C2}"/>
    <dgm:cxn modelId="{CE243CD6-9FB8-4A58-B9E1-CDB3284629EB}" srcId="{F75C9A45-8F46-40F7-B39A-BB6AC6A42162}" destId="{24B76560-AA54-4B2F-A99B-7D7EAFEB3B4F}" srcOrd="3" destOrd="0" parTransId="{30C74AB1-4E5B-484D-876B-BA6A62EAE9DD}" sibTransId="{1D052E11-9383-4A3F-916D-4F4017462C68}"/>
    <dgm:cxn modelId="{DBF94A38-D45C-4CC9-9DED-B343874115DE}" type="presOf" srcId="{CAD7E30C-1772-4C26-85FC-70181ADE4229}" destId="{3DAFD9AC-7ACA-4AED-A85A-A49A5BFC2786}" srcOrd="0" destOrd="0" presId="urn:microsoft.com/office/officeart/2005/8/layout/chevron2"/>
    <dgm:cxn modelId="{FD5EEEA2-FE3E-49F0-BC86-CA041B02306D}" type="presOf" srcId="{EEB80CC5-45A6-46A0-A9B7-A1106A601F44}" destId="{ECAA18C4-AFDC-4143-94D7-A866162775D2}" srcOrd="0" destOrd="0" presId="urn:microsoft.com/office/officeart/2005/8/layout/chevron2"/>
    <dgm:cxn modelId="{652BC895-5832-4797-B56E-D325BE8F8CA6}" srcId="{D386DC35-5598-46A1-AA04-E05384CAFF19}" destId="{CAD7E30C-1772-4C26-85FC-70181ADE4229}" srcOrd="0" destOrd="0" parTransId="{A1FB7E8C-7C48-4CBD-AB97-B24C5B5A6026}" sibTransId="{0153CDBC-25CA-4212-ABAF-9F10FB002FB3}"/>
    <dgm:cxn modelId="{E3BA48A0-0443-4681-AD3C-AFE4C04E6E6E}" type="presOf" srcId="{69CD2455-EE88-46F5-9E1C-4B760B7C4F6F}" destId="{2ACAD489-CC53-405A-98D2-C23D653F7176}" srcOrd="0" destOrd="0" presId="urn:microsoft.com/office/officeart/2005/8/layout/chevron2"/>
    <dgm:cxn modelId="{E20AE763-7CA9-4DEB-9BDC-25CF5A63B9EE}" srcId="{EEB80CC5-45A6-46A0-A9B7-A1106A601F44}" destId="{D2009A6A-408C-4E19-B069-46D864BA4BC5}" srcOrd="0" destOrd="0" parTransId="{37FB42C0-2D21-4054-9025-6F9A9CBCDADF}" sibTransId="{3BCC74A8-FC48-4F6B-B91D-E47D4C57D2C2}"/>
    <dgm:cxn modelId="{BB1FFC2F-154D-4161-BB9E-DAA4D16CF821}" type="presOf" srcId="{24B76560-AA54-4B2F-A99B-7D7EAFEB3B4F}" destId="{112CBE03-2BE2-4640-BB82-64612EEFC4C9}" srcOrd="0" destOrd="0" presId="urn:microsoft.com/office/officeart/2005/8/layout/chevron2"/>
    <dgm:cxn modelId="{08EBFA24-6EDF-4ECB-A36A-32C56A7D12EA}" srcId="{F75C9A45-8F46-40F7-B39A-BB6AC6A42162}" destId="{EEB80CC5-45A6-46A0-A9B7-A1106A601F44}" srcOrd="1" destOrd="0" parTransId="{2594762F-65BD-49A5-9B35-29B40A16C3C8}" sibTransId="{FC8F0C33-E91A-4DF3-9244-E3F397A133D7}"/>
    <dgm:cxn modelId="{31CF4572-D480-4E50-AC8F-475AC6BE1CF4}" srcId="{24B76560-AA54-4B2F-A99B-7D7EAFEB3B4F}" destId="{8061A66C-7301-46BF-A530-BBD3744A09E5}" srcOrd="0" destOrd="0" parTransId="{420383CD-3DB9-479B-B3AC-8AEFC46BF58E}" sibTransId="{DDB15E50-62F2-46A2-B80E-2F4FFDE1758E}"/>
    <dgm:cxn modelId="{E429D508-762A-4FCC-8777-AA2201B29765}" type="presOf" srcId="{F75C9A45-8F46-40F7-B39A-BB6AC6A42162}" destId="{203E6FA0-C442-49BA-A2B9-D47E02513434}" srcOrd="0" destOrd="0" presId="urn:microsoft.com/office/officeart/2005/8/layout/chevron2"/>
    <dgm:cxn modelId="{A8C23B25-302B-4B61-BCD2-EC25E63569F5}" type="presOf" srcId="{8061A66C-7301-46BF-A530-BBD3744A09E5}" destId="{4BAD3C9E-A0D0-4BD4-80B7-95F04E4ABDA4}" srcOrd="0" destOrd="0" presId="urn:microsoft.com/office/officeart/2005/8/layout/chevron2"/>
    <dgm:cxn modelId="{44B466F2-604A-4425-9C23-355CA5D56D29}" type="presOf" srcId="{D2009A6A-408C-4E19-B069-46D864BA4BC5}" destId="{87BCC375-994F-40B1-8B92-3D15C51B8A41}" srcOrd="0" destOrd="0" presId="urn:microsoft.com/office/officeart/2005/8/layout/chevron2"/>
    <dgm:cxn modelId="{0B8431AD-F19A-4BA6-8B5A-12F13EDE8FB5}" type="presOf" srcId="{D386DC35-5598-46A1-AA04-E05384CAFF19}" destId="{C7D4AC4F-856D-4503-873D-ACB34DC72B32}" srcOrd="0" destOrd="0" presId="urn:microsoft.com/office/officeart/2005/8/layout/chevron2"/>
    <dgm:cxn modelId="{A86FC854-AA6F-407A-A9E7-2FFB57297AB0}" type="presParOf" srcId="{203E6FA0-C442-49BA-A2B9-D47E02513434}" destId="{694F2BA9-3F2A-490F-8151-44757A6592D4}" srcOrd="0" destOrd="0" presId="urn:microsoft.com/office/officeart/2005/8/layout/chevron2"/>
    <dgm:cxn modelId="{8FA7F222-E09E-4E93-B1F1-9E717DB2993E}" type="presParOf" srcId="{694F2BA9-3F2A-490F-8151-44757A6592D4}" destId="{ADB3B92A-ACE4-4C40-86AC-D4F375F498AE}" srcOrd="0" destOrd="0" presId="urn:microsoft.com/office/officeart/2005/8/layout/chevron2"/>
    <dgm:cxn modelId="{3C1FB3A9-0E39-49AC-BA74-A0EE1C67577E}" type="presParOf" srcId="{694F2BA9-3F2A-490F-8151-44757A6592D4}" destId="{F32D425E-E8E7-424B-B9A3-164E07B7E9D0}" srcOrd="1" destOrd="0" presId="urn:microsoft.com/office/officeart/2005/8/layout/chevron2"/>
    <dgm:cxn modelId="{4B4C0EE9-FDC7-49EB-8AA4-FD9EC2AD547F}" type="presParOf" srcId="{203E6FA0-C442-49BA-A2B9-D47E02513434}" destId="{F4D796E5-8457-42C8-B151-6BD68B5F6C3D}" srcOrd="1" destOrd="0" presId="urn:microsoft.com/office/officeart/2005/8/layout/chevron2"/>
    <dgm:cxn modelId="{6CC3FB17-307A-455E-A376-75593FE0E6CB}" type="presParOf" srcId="{203E6FA0-C442-49BA-A2B9-D47E02513434}" destId="{2410B22A-5F0F-4848-819B-BB849AFCF8DC}" srcOrd="2" destOrd="0" presId="urn:microsoft.com/office/officeart/2005/8/layout/chevron2"/>
    <dgm:cxn modelId="{0843B25A-C4E0-434F-AB30-E261214B900B}" type="presParOf" srcId="{2410B22A-5F0F-4848-819B-BB849AFCF8DC}" destId="{ECAA18C4-AFDC-4143-94D7-A866162775D2}" srcOrd="0" destOrd="0" presId="urn:microsoft.com/office/officeart/2005/8/layout/chevron2"/>
    <dgm:cxn modelId="{258A3443-390C-4AB0-9712-26A6F90E80A4}" type="presParOf" srcId="{2410B22A-5F0F-4848-819B-BB849AFCF8DC}" destId="{87BCC375-994F-40B1-8B92-3D15C51B8A41}" srcOrd="1" destOrd="0" presId="urn:microsoft.com/office/officeart/2005/8/layout/chevron2"/>
    <dgm:cxn modelId="{D6323D5B-EF72-437F-A31E-F36266106F24}" type="presParOf" srcId="{203E6FA0-C442-49BA-A2B9-D47E02513434}" destId="{DD36E929-8DFF-477E-84A3-EA188630EC4E}" srcOrd="3" destOrd="0" presId="urn:microsoft.com/office/officeart/2005/8/layout/chevron2"/>
    <dgm:cxn modelId="{FF39DF5F-64D0-41FD-ADD4-BE7D3569FD23}" type="presParOf" srcId="{203E6FA0-C442-49BA-A2B9-D47E02513434}" destId="{F8F60C80-8CC3-404A-99E8-6A2A942F05EE}" srcOrd="4" destOrd="0" presId="urn:microsoft.com/office/officeart/2005/8/layout/chevron2"/>
    <dgm:cxn modelId="{5497C351-4379-4EF6-ADC8-74B429DCEF35}" type="presParOf" srcId="{F8F60C80-8CC3-404A-99E8-6A2A942F05EE}" destId="{C7D4AC4F-856D-4503-873D-ACB34DC72B32}" srcOrd="0" destOrd="0" presId="urn:microsoft.com/office/officeart/2005/8/layout/chevron2"/>
    <dgm:cxn modelId="{E6D8CAD0-72D2-4788-AB14-C8532F33CD0D}" type="presParOf" srcId="{F8F60C80-8CC3-404A-99E8-6A2A942F05EE}" destId="{3DAFD9AC-7ACA-4AED-A85A-A49A5BFC2786}" srcOrd="1" destOrd="0" presId="urn:microsoft.com/office/officeart/2005/8/layout/chevron2"/>
    <dgm:cxn modelId="{AEE53A85-9AE8-4315-8445-259793D38964}" type="presParOf" srcId="{203E6FA0-C442-49BA-A2B9-D47E02513434}" destId="{0AEA890B-524C-49EE-A889-72754654550A}" srcOrd="5" destOrd="0" presId="urn:microsoft.com/office/officeart/2005/8/layout/chevron2"/>
    <dgm:cxn modelId="{74E97445-EADC-4E10-A799-4AA238C1D8D5}" type="presParOf" srcId="{203E6FA0-C442-49BA-A2B9-D47E02513434}" destId="{882AD4F1-4A1A-4DFE-94C8-88AD7A593E6C}" srcOrd="6" destOrd="0" presId="urn:microsoft.com/office/officeart/2005/8/layout/chevron2"/>
    <dgm:cxn modelId="{35789F77-EE0F-4EA4-9820-61FEA2E73249}" type="presParOf" srcId="{882AD4F1-4A1A-4DFE-94C8-88AD7A593E6C}" destId="{112CBE03-2BE2-4640-BB82-64612EEFC4C9}" srcOrd="0" destOrd="0" presId="urn:microsoft.com/office/officeart/2005/8/layout/chevron2"/>
    <dgm:cxn modelId="{BF0A298B-35AC-4CD8-8BFC-7239E24092FA}" type="presParOf" srcId="{882AD4F1-4A1A-4DFE-94C8-88AD7A593E6C}" destId="{4BAD3C9E-A0D0-4BD4-80B7-95F04E4ABDA4}" srcOrd="1" destOrd="0" presId="urn:microsoft.com/office/officeart/2005/8/layout/chevron2"/>
    <dgm:cxn modelId="{D188B4E1-D52F-40EE-818B-F6A0DE8A8498}" type="presParOf" srcId="{203E6FA0-C442-49BA-A2B9-D47E02513434}" destId="{1FED1229-7B66-4745-97A2-2D33E6D9F818}" srcOrd="7" destOrd="0" presId="urn:microsoft.com/office/officeart/2005/8/layout/chevron2"/>
    <dgm:cxn modelId="{41F06ED3-32B5-41DF-9FED-B39FF9957D40}" type="presParOf" srcId="{203E6FA0-C442-49BA-A2B9-D47E02513434}" destId="{720050E9-97B9-4D5E-B8E8-11BBCE43D339}" srcOrd="8" destOrd="0" presId="urn:microsoft.com/office/officeart/2005/8/layout/chevron2"/>
    <dgm:cxn modelId="{6419E803-41CE-43DA-9B0F-3530B33D5C4F}" type="presParOf" srcId="{720050E9-97B9-4D5E-B8E8-11BBCE43D339}" destId="{64EEC6DE-8E2F-4B8D-A945-72297D5F4E48}" srcOrd="0" destOrd="0" presId="urn:microsoft.com/office/officeart/2005/8/layout/chevron2"/>
    <dgm:cxn modelId="{259BD0BE-490B-45D1-B778-63AF60891CC2}" type="presParOf" srcId="{720050E9-97B9-4D5E-B8E8-11BBCE43D339}" destId="{2ACAD489-CC53-405A-98D2-C23D653F71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7946D9-AD6D-4085-92DC-A0DC9B6F473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347F33E-23E5-48A3-9A77-F2EE1A8DD802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1FB8903B-EF53-4436-8EDD-C288BEB05FB7}" type="parTrans" cxnId="{4C11FAD9-FF1A-443E-B6B5-F08367DB83B4}">
      <dgm:prSet/>
      <dgm:spPr/>
      <dgm:t>
        <a:bodyPr/>
        <a:lstStyle/>
        <a:p>
          <a:endParaRPr lang="es-EC"/>
        </a:p>
      </dgm:t>
    </dgm:pt>
    <dgm:pt modelId="{7ECFC9BA-C675-499E-B4E7-EB8ADFC591C5}" type="sibTrans" cxnId="{4C11FAD9-FF1A-443E-B6B5-F08367DB83B4}">
      <dgm:prSet/>
      <dgm:spPr/>
      <dgm:t>
        <a:bodyPr/>
        <a:lstStyle/>
        <a:p>
          <a:endParaRPr lang="es-EC"/>
        </a:p>
      </dgm:t>
    </dgm:pt>
    <dgm:pt modelId="{53AC8AEE-99AC-4D69-B98C-E3CBCBF72940}">
      <dgm:prSet phldrT="[Texto]" custT="1"/>
      <dgm:spPr/>
      <dgm:t>
        <a:bodyPr/>
        <a:lstStyle/>
        <a:p>
          <a:r>
            <a:rPr lang="es-ES" sz="1400" dirty="0" smtClean="0"/>
            <a:t>Se recomienda el uso del manual a las promotoras de cuidado </a:t>
          </a:r>
          <a:r>
            <a:rPr lang="es-ES" sz="1400" dirty="0" smtClean="0">
              <a:solidFill>
                <a:schemeClr val="tx1"/>
              </a:solidFill>
            </a:rPr>
            <a:t>para identificar cuáles son los materiales didácticos</a:t>
          </a:r>
          <a:endParaRPr lang="es-EC" sz="1200" dirty="0">
            <a:solidFill>
              <a:schemeClr val="tx1"/>
            </a:solidFill>
          </a:endParaRPr>
        </a:p>
      </dgm:t>
    </dgm:pt>
    <dgm:pt modelId="{A2D750D5-AD02-4823-86B1-7D3A4226C2AD}" type="parTrans" cxnId="{A4CFC9AF-964D-41AB-8E8D-3FEBC7A22294}">
      <dgm:prSet/>
      <dgm:spPr/>
      <dgm:t>
        <a:bodyPr/>
        <a:lstStyle/>
        <a:p>
          <a:endParaRPr lang="es-EC"/>
        </a:p>
      </dgm:t>
    </dgm:pt>
    <dgm:pt modelId="{BAD5DDB0-428F-4727-9398-0188EBA6523A}" type="sibTrans" cxnId="{A4CFC9AF-964D-41AB-8E8D-3FEBC7A22294}">
      <dgm:prSet/>
      <dgm:spPr/>
      <dgm:t>
        <a:bodyPr/>
        <a:lstStyle/>
        <a:p>
          <a:endParaRPr lang="es-EC"/>
        </a:p>
      </dgm:t>
    </dgm:pt>
    <dgm:pt modelId="{3C32E2B9-9C0C-4FE4-8A03-6087690F3826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8DE53AC0-13AE-4195-B3A1-56F2AC35B6FA}" type="parTrans" cxnId="{18A51B76-0151-4B99-AF32-2F693C3730C7}">
      <dgm:prSet/>
      <dgm:spPr/>
      <dgm:t>
        <a:bodyPr/>
        <a:lstStyle/>
        <a:p>
          <a:endParaRPr lang="es-EC"/>
        </a:p>
      </dgm:t>
    </dgm:pt>
    <dgm:pt modelId="{CA94D335-CEC5-486E-8EA6-C698E7542754}" type="sibTrans" cxnId="{18A51B76-0151-4B99-AF32-2F693C3730C7}">
      <dgm:prSet/>
      <dgm:spPr/>
      <dgm:t>
        <a:bodyPr/>
        <a:lstStyle/>
        <a:p>
          <a:endParaRPr lang="es-EC"/>
        </a:p>
      </dgm:t>
    </dgm:pt>
    <dgm:pt modelId="{15269123-430B-4F38-86F9-7E73C88321E6}">
      <dgm:prSet phldrT="[Texto]" custT="1"/>
      <dgm:spPr/>
      <dgm:t>
        <a:bodyPr/>
        <a:lstStyle/>
        <a:p>
          <a:r>
            <a:rPr lang="es-ES" sz="1400" dirty="0" smtClean="0"/>
            <a:t>Deben </a:t>
          </a:r>
          <a:r>
            <a:rPr lang="es-ES" sz="1400" dirty="0" smtClean="0"/>
            <a:t>aprender a utilizar los diversos elementos reciclables </a:t>
          </a:r>
          <a:r>
            <a:rPr lang="es-ES" sz="1400" dirty="0" smtClean="0"/>
            <a:t>por </a:t>
          </a:r>
          <a:r>
            <a:rPr lang="es-ES" sz="1400" dirty="0" smtClean="0"/>
            <a:t>lo que deben apoyarse buscando información en bibliotecas o internet.</a:t>
          </a:r>
          <a:endParaRPr lang="es-EC" sz="1400" dirty="0"/>
        </a:p>
      </dgm:t>
    </dgm:pt>
    <dgm:pt modelId="{A6F79F17-EC89-4F12-8CB3-BB8E4359847F}" type="parTrans" cxnId="{A91FDF4A-F47B-400F-97D7-BDD37DB6F89A}">
      <dgm:prSet/>
      <dgm:spPr/>
      <dgm:t>
        <a:bodyPr/>
        <a:lstStyle/>
        <a:p>
          <a:endParaRPr lang="es-EC"/>
        </a:p>
      </dgm:t>
    </dgm:pt>
    <dgm:pt modelId="{C0B61DFA-F3CF-4F66-A26D-BFFDCB9CA8E8}" type="sibTrans" cxnId="{A91FDF4A-F47B-400F-97D7-BDD37DB6F89A}">
      <dgm:prSet/>
      <dgm:spPr/>
      <dgm:t>
        <a:bodyPr/>
        <a:lstStyle/>
        <a:p>
          <a:endParaRPr lang="es-EC"/>
        </a:p>
      </dgm:t>
    </dgm:pt>
    <dgm:pt modelId="{867C524D-BCFA-4A37-97EF-1879BDF2D0BF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20AE268B-2265-4236-BDBE-97017AD65AB2}" type="parTrans" cxnId="{A54DCC7A-64CB-4B25-89E3-6078D49BC24B}">
      <dgm:prSet/>
      <dgm:spPr/>
      <dgm:t>
        <a:bodyPr/>
        <a:lstStyle/>
        <a:p>
          <a:endParaRPr lang="es-EC"/>
        </a:p>
      </dgm:t>
    </dgm:pt>
    <dgm:pt modelId="{B418CA0F-E50F-46A8-A821-2155BE597955}" type="sibTrans" cxnId="{A54DCC7A-64CB-4B25-89E3-6078D49BC24B}">
      <dgm:prSet/>
      <dgm:spPr/>
      <dgm:t>
        <a:bodyPr/>
        <a:lstStyle/>
        <a:p>
          <a:endParaRPr lang="es-EC"/>
        </a:p>
      </dgm:t>
    </dgm:pt>
    <dgm:pt modelId="{266D4A0C-94C6-4201-B83F-2B17A53CF9D4}">
      <dgm:prSet phldrT="[Texto]" custT="1"/>
      <dgm:spPr/>
      <dgm:t>
        <a:bodyPr/>
        <a:lstStyle/>
        <a:p>
          <a:r>
            <a:rPr lang="es-ES" sz="1400" dirty="0" smtClean="0"/>
            <a:t>Leer </a:t>
          </a:r>
          <a:r>
            <a:rPr lang="es-ES" sz="1400" dirty="0" smtClean="0"/>
            <a:t>detenidamente todas las sugerencias, que se encuentran dentro del </a:t>
          </a:r>
          <a:r>
            <a:rPr lang="es-ES" sz="1400" dirty="0" smtClean="0"/>
            <a:t>Manual.</a:t>
          </a:r>
          <a:endParaRPr lang="es-EC" sz="1400" dirty="0"/>
        </a:p>
      </dgm:t>
    </dgm:pt>
    <dgm:pt modelId="{A85475ED-B3A7-44C5-AFAF-91E2304C71F4}" type="parTrans" cxnId="{899EC707-05EA-41D8-83A3-49194910864E}">
      <dgm:prSet/>
      <dgm:spPr/>
      <dgm:t>
        <a:bodyPr/>
        <a:lstStyle/>
        <a:p>
          <a:endParaRPr lang="es-EC"/>
        </a:p>
      </dgm:t>
    </dgm:pt>
    <dgm:pt modelId="{24366E29-C90A-4D9B-93F3-040128C4C6F4}" type="sibTrans" cxnId="{899EC707-05EA-41D8-83A3-49194910864E}">
      <dgm:prSet/>
      <dgm:spPr/>
      <dgm:t>
        <a:bodyPr/>
        <a:lstStyle/>
        <a:p>
          <a:endParaRPr lang="es-EC"/>
        </a:p>
      </dgm:t>
    </dgm:pt>
    <dgm:pt modelId="{F97A73D6-37B1-4AC0-A9A4-209AF150F407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0ACD5934-0098-4787-974C-07D960506DF8}" type="parTrans" cxnId="{E8D77F13-D630-4CB0-8DA1-9DBC2E4211A1}">
      <dgm:prSet/>
      <dgm:spPr/>
      <dgm:t>
        <a:bodyPr/>
        <a:lstStyle/>
        <a:p>
          <a:endParaRPr lang="es-EC"/>
        </a:p>
      </dgm:t>
    </dgm:pt>
    <dgm:pt modelId="{FC6EC48B-E5DF-495B-9F0D-1BA4DE49DB3E}" type="sibTrans" cxnId="{E8D77F13-D630-4CB0-8DA1-9DBC2E4211A1}">
      <dgm:prSet/>
      <dgm:spPr/>
      <dgm:t>
        <a:bodyPr/>
        <a:lstStyle/>
        <a:p>
          <a:endParaRPr lang="es-EC"/>
        </a:p>
      </dgm:t>
    </dgm:pt>
    <dgm:pt modelId="{93E90C78-117D-47BA-B16A-0C77FDEF1FE1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407CC059-26A9-4C09-AFBE-F8C9757D3DC3}" type="parTrans" cxnId="{E91BE91F-13D5-44BC-A3CB-7DDC4C0CD672}">
      <dgm:prSet/>
      <dgm:spPr/>
      <dgm:t>
        <a:bodyPr/>
        <a:lstStyle/>
        <a:p>
          <a:endParaRPr lang="es-EC"/>
        </a:p>
      </dgm:t>
    </dgm:pt>
    <dgm:pt modelId="{81830B08-8A76-4152-B35C-4F8114D78F9D}" type="sibTrans" cxnId="{E91BE91F-13D5-44BC-A3CB-7DDC4C0CD672}">
      <dgm:prSet/>
      <dgm:spPr/>
      <dgm:t>
        <a:bodyPr/>
        <a:lstStyle/>
        <a:p>
          <a:endParaRPr lang="es-EC"/>
        </a:p>
      </dgm:t>
    </dgm:pt>
    <dgm:pt modelId="{EED95995-8F9B-4378-82C0-55854D406B0B}">
      <dgm:prSet custT="1"/>
      <dgm:spPr/>
      <dgm:t>
        <a:bodyPr/>
        <a:lstStyle/>
        <a:p>
          <a:r>
            <a:rPr lang="es-ES" sz="1400" dirty="0" smtClean="0"/>
            <a:t>Es necesario que las promotoras de cuidado realicen cursos de capacitación, para identificar cual es el material didáctico adecuado para incentivar el desarrollo </a:t>
          </a:r>
          <a:r>
            <a:rPr lang="es-ES" sz="1400" dirty="0" smtClean="0"/>
            <a:t>cognitivo</a:t>
          </a:r>
          <a:endParaRPr lang="es-EC" sz="1400" dirty="0"/>
        </a:p>
      </dgm:t>
    </dgm:pt>
    <dgm:pt modelId="{B154BA02-D3DB-43E8-9601-2F0908C07B07}" type="parTrans" cxnId="{E763AB62-1809-42D7-912C-E413359582CD}">
      <dgm:prSet/>
      <dgm:spPr/>
      <dgm:t>
        <a:bodyPr/>
        <a:lstStyle/>
        <a:p>
          <a:endParaRPr lang="es-EC"/>
        </a:p>
      </dgm:t>
    </dgm:pt>
    <dgm:pt modelId="{E28157C2-1A24-4F1A-890B-481686DFAC49}" type="sibTrans" cxnId="{E763AB62-1809-42D7-912C-E413359582CD}">
      <dgm:prSet/>
      <dgm:spPr/>
      <dgm:t>
        <a:bodyPr/>
        <a:lstStyle/>
        <a:p>
          <a:endParaRPr lang="es-EC"/>
        </a:p>
      </dgm:t>
    </dgm:pt>
    <dgm:pt modelId="{C01DF0F0-EC56-487C-9F9A-0E04BDEDF34A}">
      <dgm:prSet custT="1"/>
      <dgm:spPr/>
      <dgm:t>
        <a:bodyPr/>
        <a:lstStyle/>
        <a:p>
          <a:r>
            <a:rPr lang="es-ES" sz="1400" dirty="0" smtClean="0"/>
            <a:t>Fomentar el amor y respeto a nuestro planeta para evitar la contaminación ambiental y empezar a reciclar, creando material </a:t>
          </a:r>
          <a:r>
            <a:rPr lang="es-ES" sz="1400" dirty="0" smtClean="0"/>
            <a:t>didáctico ecológico</a:t>
          </a:r>
          <a:endParaRPr lang="es-EC" sz="1400" dirty="0"/>
        </a:p>
      </dgm:t>
    </dgm:pt>
    <dgm:pt modelId="{776D76CB-12CD-4CB1-A633-39A5357DD80D}" type="parTrans" cxnId="{C3D8AA85-FB1C-4CD6-82C9-BFF055C890E2}">
      <dgm:prSet/>
      <dgm:spPr/>
      <dgm:t>
        <a:bodyPr/>
        <a:lstStyle/>
        <a:p>
          <a:endParaRPr lang="es-EC"/>
        </a:p>
      </dgm:t>
    </dgm:pt>
    <dgm:pt modelId="{3A0AAC65-02C8-440F-910A-C67225AB64C7}" type="sibTrans" cxnId="{C3D8AA85-FB1C-4CD6-82C9-BFF055C890E2}">
      <dgm:prSet/>
      <dgm:spPr/>
      <dgm:t>
        <a:bodyPr/>
        <a:lstStyle/>
        <a:p>
          <a:endParaRPr lang="es-EC"/>
        </a:p>
      </dgm:t>
    </dgm:pt>
    <dgm:pt modelId="{3C3BED15-2DB1-4DF9-B396-39E41BC8A650}" type="pres">
      <dgm:prSet presAssocID="{CC7946D9-AD6D-4085-92DC-A0DC9B6F47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6237657-06ED-4770-A288-1570A2048AC3}" type="pres">
      <dgm:prSet presAssocID="{4347F33E-23E5-48A3-9A77-F2EE1A8DD802}" presName="composite" presStyleCnt="0"/>
      <dgm:spPr/>
      <dgm:t>
        <a:bodyPr/>
        <a:lstStyle/>
        <a:p>
          <a:endParaRPr lang="es-EC"/>
        </a:p>
      </dgm:t>
    </dgm:pt>
    <dgm:pt modelId="{FD200F0D-AB5A-4827-ACE5-27E216D20A54}" type="pres">
      <dgm:prSet presAssocID="{4347F33E-23E5-48A3-9A77-F2EE1A8DD80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B05234-A4DF-47F7-8627-6B97443A47C7}" type="pres">
      <dgm:prSet presAssocID="{4347F33E-23E5-48A3-9A77-F2EE1A8DD80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3DCA47-C474-4BC0-B724-B4B8A2FBB49B}" type="pres">
      <dgm:prSet presAssocID="{7ECFC9BA-C675-499E-B4E7-EB8ADFC591C5}" presName="sp" presStyleCnt="0"/>
      <dgm:spPr/>
      <dgm:t>
        <a:bodyPr/>
        <a:lstStyle/>
        <a:p>
          <a:endParaRPr lang="es-EC"/>
        </a:p>
      </dgm:t>
    </dgm:pt>
    <dgm:pt modelId="{8FFE152C-BB2F-44E4-A423-CCBD5DB484F4}" type="pres">
      <dgm:prSet presAssocID="{F97A73D6-37B1-4AC0-A9A4-209AF150F407}" presName="composite" presStyleCnt="0"/>
      <dgm:spPr/>
      <dgm:t>
        <a:bodyPr/>
        <a:lstStyle/>
        <a:p>
          <a:endParaRPr lang="es-EC"/>
        </a:p>
      </dgm:t>
    </dgm:pt>
    <dgm:pt modelId="{E36B3A7E-C865-419A-B74A-91B990C11FF7}" type="pres">
      <dgm:prSet presAssocID="{F97A73D6-37B1-4AC0-A9A4-209AF150F40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C3602-BD32-42A5-BF05-3365FC151611}" type="pres">
      <dgm:prSet presAssocID="{F97A73D6-37B1-4AC0-A9A4-209AF150F40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AE9692-A9D5-4A57-A991-F4B52D0981CC}" type="pres">
      <dgm:prSet presAssocID="{FC6EC48B-E5DF-495B-9F0D-1BA4DE49DB3E}" presName="sp" presStyleCnt="0"/>
      <dgm:spPr/>
      <dgm:t>
        <a:bodyPr/>
        <a:lstStyle/>
        <a:p>
          <a:endParaRPr lang="es-EC"/>
        </a:p>
      </dgm:t>
    </dgm:pt>
    <dgm:pt modelId="{3B4296ED-0275-4F1F-B3A0-0EF06A970F8D}" type="pres">
      <dgm:prSet presAssocID="{93E90C78-117D-47BA-B16A-0C77FDEF1FE1}" presName="composite" presStyleCnt="0"/>
      <dgm:spPr/>
      <dgm:t>
        <a:bodyPr/>
        <a:lstStyle/>
        <a:p>
          <a:endParaRPr lang="es-EC"/>
        </a:p>
      </dgm:t>
    </dgm:pt>
    <dgm:pt modelId="{F02A75E0-B653-4487-BDD8-9DAB8EDB5A94}" type="pres">
      <dgm:prSet presAssocID="{93E90C78-117D-47BA-B16A-0C77FDEF1FE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74BD4-2BAD-442C-8BA3-4DF5E0FBFF8F}" type="pres">
      <dgm:prSet presAssocID="{93E90C78-117D-47BA-B16A-0C77FDEF1FE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295AA6-6A65-483E-911A-32E4230CB725}" type="pres">
      <dgm:prSet presAssocID="{81830B08-8A76-4152-B35C-4F8114D78F9D}" presName="sp" presStyleCnt="0"/>
      <dgm:spPr/>
      <dgm:t>
        <a:bodyPr/>
        <a:lstStyle/>
        <a:p>
          <a:endParaRPr lang="es-EC"/>
        </a:p>
      </dgm:t>
    </dgm:pt>
    <dgm:pt modelId="{370ECCEE-1C34-431E-8386-630FF844C635}" type="pres">
      <dgm:prSet presAssocID="{3C32E2B9-9C0C-4FE4-8A03-6087690F3826}" presName="composite" presStyleCnt="0"/>
      <dgm:spPr/>
      <dgm:t>
        <a:bodyPr/>
        <a:lstStyle/>
        <a:p>
          <a:endParaRPr lang="es-EC"/>
        </a:p>
      </dgm:t>
    </dgm:pt>
    <dgm:pt modelId="{A47C20A1-B58F-4DEA-A6C4-D56CCBB2A8DE}" type="pres">
      <dgm:prSet presAssocID="{3C32E2B9-9C0C-4FE4-8A03-6087690F382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B374D7-8DC9-41D1-B871-7400B40EB7D0}" type="pres">
      <dgm:prSet presAssocID="{3C32E2B9-9C0C-4FE4-8A03-6087690F3826}" presName="descendantText" presStyleLbl="alignAcc1" presStyleIdx="3" presStyleCnt="5" custScaleY="1245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2F8976-F335-4BBD-A8F1-A141B6963929}" type="pres">
      <dgm:prSet presAssocID="{CA94D335-CEC5-486E-8EA6-C698E7542754}" presName="sp" presStyleCnt="0"/>
      <dgm:spPr/>
      <dgm:t>
        <a:bodyPr/>
        <a:lstStyle/>
        <a:p>
          <a:endParaRPr lang="es-EC"/>
        </a:p>
      </dgm:t>
    </dgm:pt>
    <dgm:pt modelId="{3CFEA924-0A97-4E33-8D81-6361E672F593}" type="pres">
      <dgm:prSet presAssocID="{867C524D-BCFA-4A37-97EF-1879BDF2D0BF}" presName="composite" presStyleCnt="0"/>
      <dgm:spPr/>
      <dgm:t>
        <a:bodyPr/>
        <a:lstStyle/>
        <a:p>
          <a:endParaRPr lang="es-EC"/>
        </a:p>
      </dgm:t>
    </dgm:pt>
    <dgm:pt modelId="{7684A2D1-3BEC-4F1C-96E3-B1F6D4A0158E}" type="pres">
      <dgm:prSet presAssocID="{867C524D-BCFA-4A37-97EF-1879BDF2D0B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0EB41C-1563-4E3D-A4D1-C22E09D72FE2}" type="pres">
      <dgm:prSet presAssocID="{867C524D-BCFA-4A37-97EF-1879BDF2D0B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D8AA85-FB1C-4CD6-82C9-BFF055C890E2}" srcId="{93E90C78-117D-47BA-B16A-0C77FDEF1FE1}" destId="{C01DF0F0-EC56-487C-9F9A-0E04BDEDF34A}" srcOrd="0" destOrd="0" parTransId="{776D76CB-12CD-4CB1-A633-39A5357DD80D}" sibTransId="{3A0AAC65-02C8-440F-910A-C67225AB64C7}"/>
    <dgm:cxn modelId="{9EA340E1-6AEE-4098-9FEB-07FD09041CFB}" type="presOf" srcId="{93E90C78-117D-47BA-B16A-0C77FDEF1FE1}" destId="{F02A75E0-B653-4487-BDD8-9DAB8EDB5A94}" srcOrd="0" destOrd="0" presId="urn:microsoft.com/office/officeart/2005/8/layout/chevron2"/>
    <dgm:cxn modelId="{E91BE91F-13D5-44BC-A3CB-7DDC4C0CD672}" srcId="{CC7946D9-AD6D-4085-92DC-A0DC9B6F4730}" destId="{93E90C78-117D-47BA-B16A-0C77FDEF1FE1}" srcOrd="2" destOrd="0" parTransId="{407CC059-26A9-4C09-AFBE-F8C9757D3DC3}" sibTransId="{81830B08-8A76-4152-B35C-4F8114D78F9D}"/>
    <dgm:cxn modelId="{ED07324F-B2FD-406E-8615-92FE5AF7B179}" type="presOf" srcId="{266D4A0C-94C6-4201-B83F-2B17A53CF9D4}" destId="{730EB41C-1563-4E3D-A4D1-C22E09D72FE2}" srcOrd="0" destOrd="0" presId="urn:microsoft.com/office/officeart/2005/8/layout/chevron2"/>
    <dgm:cxn modelId="{899EC707-05EA-41D8-83A3-49194910864E}" srcId="{867C524D-BCFA-4A37-97EF-1879BDF2D0BF}" destId="{266D4A0C-94C6-4201-B83F-2B17A53CF9D4}" srcOrd="0" destOrd="0" parTransId="{A85475ED-B3A7-44C5-AFAF-91E2304C71F4}" sibTransId="{24366E29-C90A-4D9B-93F3-040128C4C6F4}"/>
    <dgm:cxn modelId="{93DE83D5-70DF-4616-8DC0-0A4099CFD228}" type="presOf" srcId="{3C32E2B9-9C0C-4FE4-8A03-6087690F3826}" destId="{A47C20A1-B58F-4DEA-A6C4-D56CCBB2A8DE}" srcOrd="0" destOrd="0" presId="urn:microsoft.com/office/officeart/2005/8/layout/chevron2"/>
    <dgm:cxn modelId="{2665B63E-0364-4043-9E3D-744CCB551F34}" type="presOf" srcId="{53AC8AEE-99AC-4D69-B98C-E3CBCBF72940}" destId="{3AB05234-A4DF-47F7-8627-6B97443A47C7}" srcOrd="0" destOrd="0" presId="urn:microsoft.com/office/officeart/2005/8/layout/chevron2"/>
    <dgm:cxn modelId="{A33417D1-2DC1-49E3-9266-E26D211EFC0B}" type="presOf" srcId="{867C524D-BCFA-4A37-97EF-1879BDF2D0BF}" destId="{7684A2D1-3BEC-4F1C-96E3-B1F6D4A0158E}" srcOrd="0" destOrd="0" presId="urn:microsoft.com/office/officeart/2005/8/layout/chevron2"/>
    <dgm:cxn modelId="{E8D77F13-D630-4CB0-8DA1-9DBC2E4211A1}" srcId="{CC7946D9-AD6D-4085-92DC-A0DC9B6F4730}" destId="{F97A73D6-37B1-4AC0-A9A4-209AF150F407}" srcOrd="1" destOrd="0" parTransId="{0ACD5934-0098-4787-974C-07D960506DF8}" sibTransId="{FC6EC48B-E5DF-495B-9F0D-1BA4DE49DB3E}"/>
    <dgm:cxn modelId="{18A51B76-0151-4B99-AF32-2F693C3730C7}" srcId="{CC7946D9-AD6D-4085-92DC-A0DC9B6F4730}" destId="{3C32E2B9-9C0C-4FE4-8A03-6087690F3826}" srcOrd="3" destOrd="0" parTransId="{8DE53AC0-13AE-4195-B3A1-56F2AC35B6FA}" sibTransId="{CA94D335-CEC5-486E-8EA6-C698E7542754}"/>
    <dgm:cxn modelId="{D0C403AC-0AB6-4AEF-958D-48CDEE7B5164}" type="presOf" srcId="{EED95995-8F9B-4378-82C0-55854D406B0B}" destId="{6E7C3602-BD32-42A5-BF05-3365FC151611}" srcOrd="0" destOrd="0" presId="urn:microsoft.com/office/officeart/2005/8/layout/chevron2"/>
    <dgm:cxn modelId="{8C99384F-096B-4390-BB3D-5BB854883EDD}" type="presOf" srcId="{4347F33E-23E5-48A3-9A77-F2EE1A8DD802}" destId="{FD200F0D-AB5A-4827-ACE5-27E216D20A54}" srcOrd="0" destOrd="0" presId="urn:microsoft.com/office/officeart/2005/8/layout/chevron2"/>
    <dgm:cxn modelId="{A4CFC9AF-964D-41AB-8E8D-3FEBC7A22294}" srcId="{4347F33E-23E5-48A3-9A77-F2EE1A8DD802}" destId="{53AC8AEE-99AC-4D69-B98C-E3CBCBF72940}" srcOrd="0" destOrd="0" parTransId="{A2D750D5-AD02-4823-86B1-7D3A4226C2AD}" sibTransId="{BAD5DDB0-428F-4727-9398-0188EBA6523A}"/>
    <dgm:cxn modelId="{B0213950-817B-409D-A36C-E57EC84D8B9F}" type="presOf" srcId="{F97A73D6-37B1-4AC0-A9A4-209AF150F407}" destId="{E36B3A7E-C865-419A-B74A-91B990C11FF7}" srcOrd="0" destOrd="0" presId="urn:microsoft.com/office/officeart/2005/8/layout/chevron2"/>
    <dgm:cxn modelId="{E763AB62-1809-42D7-912C-E413359582CD}" srcId="{F97A73D6-37B1-4AC0-A9A4-209AF150F407}" destId="{EED95995-8F9B-4378-82C0-55854D406B0B}" srcOrd="0" destOrd="0" parTransId="{B154BA02-D3DB-43E8-9601-2F0908C07B07}" sibTransId="{E28157C2-1A24-4F1A-890B-481686DFAC49}"/>
    <dgm:cxn modelId="{AD262601-0126-4245-A19B-6E360CA5C636}" type="presOf" srcId="{15269123-430B-4F38-86F9-7E73C88321E6}" destId="{23B374D7-8DC9-41D1-B871-7400B40EB7D0}" srcOrd="0" destOrd="0" presId="urn:microsoft.com/office/officeart/2005/8/layout/chevron2"/>
    <dgm:cxn modelId="{A91FDF4A-F47B-400F-97D7-BDD37DB6F89A}" srcId="{3C32E2B9-9C0C-4FE4-8A03-6087690F3826}" destId="{15269123-430B-4F38-86F9-7E73C88321E6}" srcOrd="0" destOrd="0" parTransId="{A6F79F17-EC89-4F12-8CB3-BB8E4359847F}" sibTransId="{C0B61DFA-F3CF-4F66-A26D-BFFDCB9CA8E8}"/>
    <dgm:cxn modelId="{A54DCC7A-64CB-4B25-89E3-6078D49BC24B}" srcId="{CC7946D9-AD6D-4085-92DC-A0DC9B6F4730}" destId="{867C524D-BCFA-4A37-97EF-1879BDF2D0BF}" srcOrd="4" destOrd="0" parTransId="{20AE268B-2265-4236-BDBE-97017AD65AB2}" sibTransId="{B418CA0F-E50F-46A8-A821-2155BE597955}"/>
    <dgm:cxn modelId="{FE77DBB5-4A58-4C19-AF65-2A346BF891A2}" type="presOf" srcId="{C01DF0F0-EC56-487C-9F9A-0E04BDEDF34A}" destId="{37574BD4-2BAD-442C-8BA3-4DF5E0FBFF8F}" srcOrd="0" destOrd="0" presId="urn:microsoft.com/office/officeart/2005/8/layout/chevron2"/>
    <dgm:cxn modelId="{4C11FAD9-FF1A-443E-B6B5-F08367DB83B4}" srcId="{CC7946D9-AD6D-4085-92DC-A0DC9B6F4730}" destId="{4347F33E-23E5-48A3-9A77-F2EE1A8DD802}" srcOrd="0" destOrd="0" parTransId="{1FB8903B-EF53-4436-8EDD-C288BEB05FB7}" sibTransId="{7ECFC9BA-C675-499E-B4E7-EB8ADFC591C5}"/>
    <dgm:cxn modelId="{E88C9FBF-141E-4A4E-9E46-5A4A99E6E646}" type="presOf" srcId="{CC7946D9-AD6D-4085-92DC-A0DC9B6F4730}" destId="{3C3BED15-2DB1-4DF9-B396-39E41BC8A650}" srcOrd="0" destOrd="0" presId="urn:microsoft.com/office/officeart/2005/8/layout/chevron2"/>
    <dgm:cxn modelId="{A2D49A49-2A0E-4899-84BA-EEF767ABB9DF}" type="presParOf" srcId="{3C3BED15-2DB1-4DF9-B396-39E41BC8A650}" destId="{C6237657-06ED-4770-A288-1570A2048AC3}" srcOrd="0" destOrd="0" presId="urn:microsoft.com/office/officeart/2005/8/layout/chevron2"/>
    <dgm:cxn modelId="{CAE530B9-B489-4580-A8BD-CC959B79C743}" type="presParOf" srcId="{C6237657-06ED-4770-A288-1570A2048AC3}" destId="{FD200F0D-AB5A-4827-ACE5-27E216D20A54}" srcOrd="0" destOrd="0" presId="urn:microsoft.com/office/officeart/2005/8/layout/chevron2"/>
    <dgm:cxn modelId="{81B01E12-3BA0-40FB-B25F-02BF50822BC6}" type="presParOf" srcId="{C6237657-06ED-4770-A288-1570A2048AC3}" destId="{3AB05234-A4DF-47F7-8627-6B97443A47C7}" srcOrd="1" destOrd="0" presId="urn:microsoft.com/office/officeart/2005/8/layout/chevron2"/>
    <dgm:cxn modelId="{790F5FB4-A1B9-45D3-85B1-E88C226EC821}" type="presParOf" srcId="{3C3BED15-2DB1-4DF9-B396-39E41BC8A650}" destId="{743DCA47-C474-4BC0-B724-B4B8A2FBB49B}" srcOrd="1" destOrd="0" presId="urn:microsoft.com/office/officeart/2005/8/layout/chevron2"/>
    <dgm:cxn modelId="{70F9B08A-1451-48B0-9026-05C2F7A51C42}" type="presParOf" srcId="{3C3BED15-2DB1-4DF9-B396-39E41BC8A650}" destId="{8FFE152C-BB2F-44E4-A423-CCBD5DB484F4}" srcOrd="2" destOrd="0" presId="urn:microsoft.com/office/officeart/2005/8/layout/chevron2"/>
    <dgm:cxn modelId="{CDA69D5B-87E0-49F1-87F9-B36AD34ADE74}" type="presParOf" srcId="{8FFE152C-BB2F-44E4-A423-CCBD5DB484F4}" destId="{E36B3A7E-C865-419A-B74A-91B990C11FF7}" srcOrd="0" destOrd="0" presId="urn:microsoft.com/office/officeart/2005/8/layout/chevron2"/>
    <dgm:cxn modelId="{6FA42A8E-C147-47B2-A37D-3EFB3300F685}" type="presParOf" srcId="{8FFE152C-BB2F-44E4-A423-CCBD5DB484F4}" destId="{6E7C3602-BD32-42A5-BF05-3365FC151611}" srcOrd="1" destOrd="0" presId="urn:microsoft.com/office/officeart/2005/8/layout/chevron2"/>
    <dgm:cxn modelId="{69BA3844-630A-4EEA-B103-C91846FF42EC}" type="presParOf" srcId="{3C3BED15-2DB1-4DF9-B396-39E41BC8A650}" destId="{76AE9692-A9D5-4A57-A991-F4B52D0981CC}" srcOrd="3" destOrd="0" presId="urn:microsoft.com/office/officeart/2005/8/layout/chevron2"/>
    <dgm:cxn modelId="{9FB24E20-48A0-4068-A30E-FE4D006F61B9}" type="presParOf" srcId="{3C3BED15-2DB1-4DF9-B396-39E41BC8A650}" destId="{3B4296ED-0275-4F1F-B3A0-0EF06A970F8D}" srcOrd="4" destOrd="0" presId="urn:microsoft.com/office/officeart/2005/8/layout/chevron2"/>
    <dgm:cxn modelId="{3D42C938-B87E-4CEC-8E80-5D6B4809ADB4}" type="presParOf" srcId="{3B4296ED-0275-4F1F-B3A0-0EF06A970F8D}" destId="{F02A75E0-B653-4487-BDD8-9DAB8EDB5A94}" srcOrd="0" destOrd="0" presId="urn:microsoft.com/office/officeart/2005/8/layout/chevron2"/>
    <dgm:cxn modelId="{B45A000F-68DE-483C-A207-34B3268EF2FA}" type="presParOf" srcId="{3B4296ED-0275-4F1F-B3A0-0EF06A970F8D}" destId="{37574BD4-2BAD-442C-8BA3-4DF5E0FBFF8F}" srcOrd="1" destOrd="0" presId="urn:microsoft.com/office/officeart/2005/8/layout/chevron2"/>
    <dgm:cxn modelId="{C2E20F69-8BFD-4415-AFDB-6E9F9BA29BA5}" type="presParOf" srcId="{3C3BED15-2DB1-4DF9-B396-39E41BC8A650}" destId="{CB295AA6-6A65-483E-911A-32E4230CB725}" srcOrd="5" destOrd="0" presId="urn:microsoft.com/office/officeart/2005/8/layout/chevron2"/>
    <dgm:cxn modelId="{60E59390-758E-4821-B9D9-F8D231A5B9B0}" type="presParOf" srcId="{3C3BED15-2DB1-4DF9-B396-39E41BC8A650}" destId="{370ECCEE-1C34-431E-8386-630FF844C635}" srcOrd="6" destOrd="0" presId="urn:microsoft.com/office/officeart/2005/8/layout/chevron2"/>
    <dgm:cxn modelId="{7F27979B-6AF8-4D33-AEDC-34CB71757442}" type="presParOf" srcId="{370ECCEE-1C34-431E-8386-630FF844C635}" destId="{A47C20A1-B58F-4DEA-A6C4-D56CCBB2A8DE}" srcOrd="0" destOrd="0" presId="urn:microsoft.com/office/officeart/2005/8/layout/chevron2"/>
    <dgm:cxn modelId="{B1499083-BCEA-4A00-89BF-0D87EFBC8477}" type="presParOf" srcId="{370ECCEE-1C34-431E-8386-630FF844C635}" destId="{23B374D7-8DC9-41D1-B871-7400B40EB7D0}" srcOrd="1" destOrd="0" presId="urn:microsoft.com/office/officeart/2005/8/layout/chevron2"/>
    <dgm:cxn modelId="{FEAB2DC6-829D-4A89-B49A-C36597FEB824}" type="presParOf" srcId="{3C3BED15-2DB1-4DF9-B396-39E41BC8A650}" destId="{4D2F8976-F335-4BBD-A8F1-A141B6963929}" srcOrd="7" destOrd="0" presId="urn:microsoft.com/office/officeart/2005/8/layout/chevron2"/>
    <dgm:cxn modelId="{977CADAF-CCE1-436A-9B99-A0F67F1C77BF}" type="presParOf" srcId="{3C3BED15-2DB1-4DF9-B396-39E41BC8A650}" destId="{3CFEA924-0A97-4E33-8D81-6361E672F593}" srcOrd="8" destOrd="0" presId="urn:microsoft.com/office/officeart/2005/8/layout/chevron2"/>
    <dgm:cxn modelId="{F8FC233C-C0EE-4A7C-893A-FB70420A0EDC}" type="presParOf" srcId="{3CFEA924-0A97-4E33-8D81-6361E672F593}" destId="{7684A2D1-3BEC-4F1C-96E3-B1F6D4A0158E}" srcOrd="0" destOrd="0" presId="urn:microsoft.com/office/officeart/2005/8/layout/chevron2"/>
    <dgm:cxn modelId="{C0D2868F-9986-4007-8BAE-9D125C7989C8}" type="presParOf" srcId="{3CFEA924-0A97-4E33-8D81-6361E672F593}" destId="{730EB41C-1563-4E3D-A4D1-C22E09D72F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D70A1-7346-45AD-A11D-F6A77626D623}" type="doc">
      <dgm:prSet loTypeId="urn:microsoft.com/office/officeart/2005/8/layout/process4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E1938F6-90FE-46CF-8FF7-4E61E6F69D1B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PROBLEMA DE INVESTIGACIÓN</a:t>
          </a:r>
          <a:endParaRPr lang="es-EC" b="1" dirty="0">
            <a:solidFill>
              <a:schemeClr val="tx1"/>
            </a:solidFill>
          </a:endParaRPr>
        </a:p>
      </dgm:t>
    </dgm:pt>
    <dgm:pt modelId="{1D79796D-EF33-4239-BC3C-CC33DC58B6FF}" type="parTrans" cxnId="{01BEE83C-4AEC-4DCB-BE62-1E7268C33AA8}">
      <dgm:prSet/>
      <dgm:spPr/>
      <dgm:t>
        <a:bodyPr/>
        <a:lstStyle/>
        <a:p>
          <a:endParaRPr lang="es-EC"/>
        </a:p>
      </dgm:t>
    </dgm:pt>
    <dgm:pt modelId="{1A6486EE-625D-490F-8C3C-76A2A02AC51B}" type="sibTrans" cxnId="{01BEE83C-4AEC-4DCB-BE62-1E7268C33AA8}">
      <dgm:prSet/>
      <dgm:spPr/>
      <dgm:t>
        <a:bodyPr/>
        <a:lstStyle/>
        <a:p>
          <a:endParaRPr lang="es-EC"/>
        </a:p>
      </dgm:t>
    </dgm:pt>
    <dgm:pt modelId="{0A76210A-25F4-4700-8DDD-EE4F7D05D37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¿CÓMO AFECTA LA CARENCIA DE MATERIAL DIDÁCTICO EN EL DESARROLLO DEL ÁREA COGNITIVA EN LOS NIÑOS Y NIÑAS DE 2 A 3 AÑOS DE LOS CENTROS INFANTILES DEL BUEN VIVIR DE CONOCOTO?</a:t>
          </a:r>
          <a:endParaRPr lang="es-EC" dirty="0">
            <a:solidFill>
              <a:schemeClr val="tx1"/>
            </a:solidFill>
          </a:endParaRPr>
        </a:p>
      </dgm:t>
    </dgm:pt>
    <dgm:pt modelId="{6CF7A9B9-518E-4CC4-89B6-736FCC8A5D47}" type="parTrans" cxnId="{6C018394-DCA3-4A77-B63E-C366E843C3EE}">
      <dgm:prSet/>
      <dgm:spPr/>
      <dgm:t>
        <a:bodyPr/>
        <a:lstStyle/>
        <a:p>
          <a:endParaRPr lang="es-ES"/>
        </a:p>
      </dgm:t>
    </dgm:pt>
    <dgm:pt modelId="{11FD9EED-A2A5-4D1E-8D8E-91E8A5052EB8}" type="sibTrans" cxnId="{6C018394-DCA3-4A77-B63E-C366E843C3EE}">
      <dgm:prSet/>
      <dgm:spPr/>
      <dgm:t>
        <a:bodyPr/>
        <a:lstStyle/>
        <a:p>
          <a:endParaRPr lang="es-ES"/>
        </a:p>
      </dgm:t>
    </dgm:pt>
    <dgm:pt modelId="{A8190F7B-FB51-4030-9E39-E6543CC50583}" type="pres">
      <dgm:prSet presAssocID="{E22D70A1-7346-45AD-A11D-F6A77626D6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40D9424-F88B-4E4C-9916-E98BD6E2092B}" type="pres">
      <dgm:prSet presAssocID="{0A76210A-25F4-4700-8DDD-EE4F7D05D379}" presName="boxAndChildren" presStyleCnt="0"/>
      <dgm:spPr/>
      <dgm:t>
        <a:bodyPr/>
        <a:lstStyle/>
        <a:p>
          <a:endParaRPr lang="es-ES"/>
        </a:p>
      </dgm:t>
    </dgm:pt>
    <dgm:pt modelId="{2FA8C350-25B0-47B1-9D55-911821348853}" type="pres">
      <dgm:prSet presAssocID="{0A76210A-25F4-4700-8DDD-EE4F7D05D379}" presName="parentTextBox" presStyleLbl="node1" presStyleIdx="0" presStyleCnt="2"/>
      <dgm:spPr/>
      <dgm:t>
        <a:bodyPr/>
        <a:lstStyle/>
        <a:p>
          <a:endParaRPr lang="es-ES"/>
        </a:p>
      </dgm:t>
    </dgm:pt>
    <dgm:pt modelId="{67430B74-ACEB-4F88-AE02-3840C9B68F2C}" type="pres">
      <dgm:prSet presAssocID="{1A6486EE-625D-490F-8C3C-76A2A02AC51B}" presName="sp" presStyleCnt="0"/>
      <dgm:spPr/>
      <dgm:t>
        <a:bodyPr/>
        <a:lstStyle/>
        <a:p>
          <a:endParaRPr lang="es-ES"/>
        </a:p>
      </dgm:t>
    </dgm:pt>
    <dgm:pt modelId="{352B2A76-620D-4A92-BB9F-3C18FA3334AE}" type="pres">
      <dgm:prSet presAssocID="{CE1938F6-90FE-46CF-8FF7-4E61E6F69D1B}" presName="arrowAndChildren" presStyleCnt="0"/>
      <dgm:spPr/>
      <dgm:t>
        <a:bodyPr/>
        <a:lstStyle/>
        <a:p>
          <a:endParaRPr lang="es-ES"/>
        </a:p>
      </dgm:t>
    </dgm:pt>
    <dgm:pt modelId="{EDEFF926-AA61-40FC-98B1-BBE30ABE29FD}" type="pres">
      <dgm:prSet presAssocID="{CE1938F6-90FE-46CF-8FF7-4E61E6F69D1B}" presName="parentTextArrow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AABCF7ED-48C0-47FA-BE99-B21C9C562D98}" type="presOf" srcId="{E22D70A1-7346-45AD-A11D-F6A77626D623}" destId="{A8190F7B-FB51-4030-9E39-E6543CC50583}" srcOrd="0" destOrd="0" presId="urn:microsoft.com/office/officeart/2005/8/layout/process4"/>
    <dgm:cxn modelId="{5EBAAD52-A596-4765-A96B-611F849439FC}" type="presOf" srcId="{CE1938F6-90FE-46CF-8FF7-4E61E6F69D1B}" destId="{EDEFF926-AA61-40FC-98B1-BBE30ABE29FD}" srcOrd="0" destOrd="0" presId="urn:microsoft.com/office/officeart/2005/8/layout/process4"/>
    <dgm:cxn modelId="{01BEE83C-4AEC-4DCB-BE62-1E7268C33AA8}" srcId="{E22D70A1-7346-45AD-A11D-F6A77626D623}" destId="{CE1938F6-90FE-46CF-8FF7-4E61E6F69D1B}" srcOrd="0" destOrd="0" parTransId="{1D79796D-EF33-4239-BC3C-CC33DC58B6FF}" sibTransId="{1A6486EE-625D-490F-8C3C-76A2A02AC51B}"/>
    <dgm:cxn modelId="{89D874F6-4F25-4F6C-B287-4231BEAFA4EF}" type="presOf" srcId="{0A76210A-25F4-4700-8DDD-EE4F7D05D379}" destId="{2FA8C350-25B0-47B1-9D55-911821348853}" srcOrd="0" destOrd="0" presId="urn:microsoft.com/office/officeart/2005/8/layout/process4"/>
    <dgm:cxn modelId="{6C018394-DCA3-4A77-B63E-C366E843C3EE}" srcId="{E22D70A1-7346-45AD-A11D-F6A77626D623}" destId="{0A76210A-25F4-4700-8DDD-EE4F7D05D379}" srcOrd="1" destOrd="0" parTransId="{6CF7A9B9-518E-4CC4-89B6-736FCC8A5D47}" sibTransId="{11FD9EED-A2A5-4D1E-8D8E-91E8A5052EB8}"/>
    <dgm:cxn modelId="{497F6B3E-F5FC-4AB2-A613-3ED398F9650E}" type="presParOf" srcId="{A8190F7B-FB51-4030-9E39-E6543CC50583}" destId="{A40D9424-F88B-4E4C-9916-E98BD6E2092B}" srcOrd="0" destOrd="0" presId="urn:microsoft.com/office/officeart/2005/8/layout/process4"/>
    <dgm:cxn modelId="{5146BC80-46C4-4AF1-A4A8-955DE7B44D0C}" type="presParOf" srcId="{A40D9424-F88B-4E4C-9916-E98BD6E2092B}" destId="{2FA8C350-25B0-47B1-9D55-911821348853}" srcOrd="0" destOrd="0" presId="urn:microsoft.com/office/officeart/2005/8/layout/process4"/>
    <dgm:cxn modelId="{A656EB23-27F2-47D0-B825-13DD8E0D1799}" type="presParOf" srcId="{A8190F7B-FB51-4030-9E39-E6543CC50583}" destId="{67430B74-ACEB-4F88-AE02-3840C9B68F2C}" srcOrd="1" destOrd="0" presId="urn:microsoft.com/office/officeart/2005/8/layout/process4"/>
    <dgm:cxn modelId="{4A360A6F-FDE3-4E10-BBF6-F57D1E933688}" type="presParOf" srcId="{A8190F7B-FB51-4030-9E39-E6543CC50583}" destId="{352B2A76-620D-4A92-BB9F-3C18FA3334AE}" srcOrd="2" destOrd="0" presId="urn:microsoft.com/office/officeart/2005/8/layout/process4"/>
    <dgm:cxn modelId="{8501A64D-D929-44E4-8A5F-921B47E0C621}" type="presParOf" srcId="{352B2A76-620D-4A92-BB9F-3C18FA3334AE}" destId="{EDEFF926-AA61-40FC-98B1-BBE30ABE29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7C48D-2A75-4EC0-BC27-7C7C42AF504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5A4A1B2-46B1-49F6-80EF-AF0B945E3FAC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9569E041-5D30-454D-9925-8724A8E68C8D}" type="parTrans" cxnId="{F81F4F8A-97CA-402E-94CF-7739E95CDB96}">
      <dgm:prSet/>
      <dgm:spPr/>
      <dgm:t>
        <a:bodyPr/>
        <a:lstStyle/>
        <a:p>
          <a:endParaRPr lang="es-EC"/>
        </a:p>
      </dgm:t>
    </dgm:pt>
    <dgm:pt modelId="{28ED4A2E-3113-4E96-A69B-1EC614DB73F7}" type="sibTrans" cxnId="{F81F4F8A-97CA-402E-94CF-7739E95CDB96}">
      <dgm:prSet/>
      <dgm:spPr/>
      <dgm:t>
        <a:bodyPr/>
        <a:lstStyle/>
        <a:p>
          <a:endParaRPr lang="es-EC"/>
        </a:p>
      </dgm:t>
    </dgm:pt>
    <dgm:pt modelId="{470CB449-D020-4AD1-A5DA-DCF9D9D85DE9}">
      <dgm:prSet phldrT="[Texto]"/>
      <dgm:spPr/>
      <dgm:t>
        <a:bodyPr/>
        <a:lstStyle/>
        <a:p>
          <a:r>
            <a:rPr lang="es-ES" dirty="0" smtClean="0">
              <a:latin typeface="Century" panose="02040604050505020304" pitchFamily="18" charset="0"/>
            </a:rPr>
            <a:t>Desaprovechamiento de los materiales didácticos existentes en los Centros infantiles del Buen Vivir de Conocoto.</a:t>
          </a:r>
          <a:endParaRPr lang="es-EC" dirty="0">
            <a:latin typeface="Century" panose="02040604050505020304" pitchFamily="18" charset="0"/>
          </a:endParaRPr>
        </a:p>
      </dgm:t>
    </dgm:pt>
    <dgm:pt modelId="{045E129F-D633-4F75-9CB4-1B97C19F78B8}" type="parTrans" cxnId="{60EC677B-33C3-4446-B0C8-BBAF5823C359}">
      <dgm:prSet/>
      <dgm:spPr/>
      <dgm:t>
        <a:bodyPr/>
        <a:lstStyle/>
        <a:p>
          <a:endParaRPr lang="es-EC"/>
        </a:p>
      </dgm:t>
    </dgm:pt>
    <dgm:pt modelId="{E1158C68-53DE-4775-A6A7-A47BC6D99812}" type="sibTrans" cxnId="{60EC677B-33C3-4446-B0C8-BBAF5823C359}">
      <dgm:prSet/>
      <dgm:spPr/>
      <dgm:t>
        <a:bodyPr/>
        <a:lstStyle/>
        <a:p>
          <a:endParaRPr lang="es-EC"/>
        </a:p>
      </dgm:t>
    </dgm:pt>
    <dgm:pt modelId="{F021C9D4-EC01-4ED9-9D9A-C9B2E30FEF2A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CDE382F7-574F-40CB-A368-E1D6EB6F4ED1}" type="parTrans" cxnId="{CC64FC3A-1DFF-444D-B6A4-4DF198F257DD}">
      <dgm:prSet/>
      <dgm:spPr/>
      <dgm:t>
        <a:bodyPr/>
        <a:lstStyle/>
        <a:p>
          <a:endParaRPr lang="es-EC"/>
        </a:p>
      </dgm:t>
    </dgm:pt>
    <dgm:pt modelId="{38F63794-9A45-4A0F-A279-FF54FE4B9F74}" type="sibTrans" cxnId="{CC64FC3A-1DFF-444D-B6A4-4DF198F257DD}">
      <dgm:prSet/>
      <dgm:spPr/>
      <dgm:t>
        <a:bodyPr/>
        <a:lstStyle/>
        <a:p>
          <a:endParaRPr lang="es-EC"/>
        </a:p>
      </dgm:t>
    </dgm:pt>
    <dgm:pt modelId="{34A12AEA-E744-4853-B20A-CA5E83834A9C}">
      <dgm:prSet phldrT="[Texto]"/>
      <dgm:spPr/>
      <dgm:t>
        <a:bodyPr/>
        <a:lstStyle/>
        <a:p>
          <a:r>
            <a:rPr lang="es-ES" dirty="0" smtClean="0">
              <a:latin typeface="Century" panose="02040604050505020304" pitchFamily="18" charset="0"/>
            </a:rPr>
            <a:t>Desconocimiento de las promotoras de cuidado en el uso técnico – pedagógico del material didáctico existente en los Centros infantiles del Buen Vivir de Conocoto.</a:t>
          </a:r>
          <a:endParaRPr lang="es-EC" dirty="0">
            <a:latin typeface="Century" panose="02040604050505020304" pitchFamily="18" charset="0"/>
          </a:endParaRPr>
        </a:p>
      </dgm:t>
    </dgm:pt>
    <dgm:pt modelId="{B492C01D-10C0-470B-AA4D-4F977B142786}" type="parTrans" cxnId="{1950B77C-82A6-422D-9BAC-BAA31534B201}">
      <dgm:prSet/>
      <dgm:spPr/>
      <dgm:t>
        <a:bodyPr/>
        <a:lstStyle/>
        <a:p>
          <a:endParaRPr lang="es-EC"/>
        </a:p>
      </dgm:t>
    </dgm:pt>
    <dgm:pt modelId="{27E2DD86-4290-4590-8972-055DB9CE1FA4}" type="sibTrans" cxnId="{1950B77C-82A6-422D-9BAC-BAA31534B201}">
      <dgm:prSet/>
      <dgm:spPr/>
      <dgm:t>
        <a:bodyPr/>
        <a:lstStyle/>
        <a:p>
          <a:endParaRPr lang="es-EC"/>
        </a:p>
      </dgm:t>
    </dgm:pt>
    <dgm:pt modelId="{BA520D7D-ECD6-4EB0-9B82-63593C3C2CE5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2B7F374B-6609-442C-9D35-29EBABC8C0F1}" type="parTrans" cxnId="{5CADAC16-3A7A-423C-90A6-81717D9427B3}">
      <dgm:prSet/>
      <dgm:spPr/>
      <dgm:t>
        <a:bodyPr/>
        <a:lstStyle/>
        <a:p>
          <a:endParaRPr lang="es-EC"/>
        </a:p>
      </dgm:t>
    </dgm:pt>
    <dgm:pt modelId="{EC3B3F28-AC36-4A9C-9E1A-EAE1B2784D88}" type="sibTrans" cxnId="{5CADAC16-3A7A-423C-90A6-81717D9427B3}">
      <dgm:prSet/>
      <dgm:spPr/>
      <dgm:t>
        <a:bodyPr/>
        <a:lstStyle/>
        <a:p>
          <a:endParaRPr lang="es-EC"/>
        </a:p>
      </dgm:t>
    </dgm:pt>
    <dgm:pt modelId="{A662B56E-8062-4DBB-9483-4630442CFB5D}">
      <dgm:prSet phldrT="[Texto]"/>
      <dgm:spPr/>
      <dgm:t>
        <a:bodyPr/>
        <a:lstStyle/>
        <a:p>
          <a:r>
            <a:rPr lang="es-ES" dirty="0" smtClean="0">
              <a:latin typeface="Century" panose="02040604050505020304" pitchFamily="18" charset="0"/>
            </a:rPr>
            <a:t>Subutilización de materiales de reciclaje para la elaboración de material didáctico. </a:t>
          </a:r>
          <a:endParaRPr lang="es-EC" dirty="0">
            <a:latin typeface="Century" panose="02040604050505020304" pitchFamily="18" charset="0"/>
          </a:endParaRPr>
        </a:p>
      </dgm:t>
    </dgm:pt>
    <dgm:pt modelId="{79E7193D-3ED1-4CB0-AC3C-2724BCF61A7B}" type="parTrans" cxnId="{74B28F2E-63B2-4F16-99DF-2D37599EB660}">
      <dgm:prSet/>
      <dgm:spPr/>
      <dgm:t>
        <a:bodyPr/>
        <a:lstStyle/>
        <a:p>
          <a:endParaRPr lang="es-EC"/>
        </a:p>
      </dgm:t>
    </dgm:pt>
    <dgm:pt modelId="{F4B82EA7-EC84-4739-B123-725A846120F6}" type="sibTrans" cxnId="{74B28F2E-63B2-4F16-99DF-2D37599EB660}">
      <dgm:prSet/>
      <dgm:spPr/>
      <dgm:t>
        <a:bodyPr/>
        <a:lstStyle/>
        <a:p>
          <a:endParaRPr lang="es-EC"/>
        </a:p>
      </dgm:t>
    </dgm:pt>
    <dgm:pt modelId="{024A965C-F322-4AC5-93C4-3FCD9B78F4A1}">
      <dgm:prSet phldrT="[Texto]"/>
      <dgm:spPr/>
      <dgm:t>
        <a:bodyPr/>
        <a:lstStyle/>
        <a:p>
          <a:r>
            <a:rPr lang="es-EC" dirty="0" smtClean="0"/>
            <a:t>.</a:t>
          </a:r>
          <a:endParaRPr lang="es-EC" dirty="0"/>
        </a:p>
      </dgm:t>
    </dgm:pt>
    <dgm:pt modelId="{678EE1EC-C6C0-4984-973B-1CB0DBDD6EB2}" type="parTrans" cxnId="{30BE0332-3C17-4F3F-9152-06C9415F8189}">
      <dgm:prSet/>
      <dgm:spPr/>
      <dgm:t>
        <a:bodyPr/>
        <a:lstStyle/>
        <a:p>
          <a:endParaRPr lang="es-EC"/>
        </a:p>
      </dgm:t>
    </dgm:pt>
    <dgm:pt modelId="{8749B41A-E973-4A9E-B662-7B5C8D72D866}" type="sibTrans" cxnId="{30BE0332-3C17-4F3F-9152-06C9415F8189}">
      <dgm:prSet/>
      <dgm:spPr/>
      <dgm:t>
        <a:bodyPr/>
        <a:lstStyle/>
        <a:p>
          <a:endParaRPr lang="es-EC"/>
        </a:p>
      </dgm:t>
    </dgm:pt>
    <dgm:pt modelId="{E8026A58-EC0F-492C-873B-37291BDF5126}">
      <dgm:prSet/>
      <dgm:spPr/>
      <dgm:t>
        <a:bodyPr/>
        <a:lstStyle/>
        <a:p>
          <a:r>
            <a:rPr lang="es-ES" dirty="0" smtClean="0">
              <a:latin typeface="Century" panose="02040604050505020304" pitchFamily="18" charset="0"/>
            </a:rPr>
            <a:t>El material existente en los Centros infantiles del Buen Vivir de Conocoto no cubre los requerimientos en cuanto al número de estudiantes.</a:t>
          </a:r>
          <a:endParaRPr lang="es-EC" dirty="0">
            <a:latin typeface="Century" panose="02040604050505020304" pitchFamily="18" charset="0"/>
          </a:endParaRPr>
        </a:p>
      </dgm:t>
    </dgm:pt>
    <dgm:pt modelId="{4AE07683-567F-44C1-8C6C-CF16850A7D77}" type="parTrans" cxnId="{891D0CAE-BADE-405B-80AD-A2AB85B13753}">
      <dgm:prSet/>
      <dgm:spPr/>
      <dgm:t>
        <a:bodyPr/>
        <a:lstStyle/>
        <a:p>
          <a:endParaRPr lang="es-EC"/>
        </a:p>
      </dgm:t>
    </dgm:pt>
    <dgm:pt modelId="{0189351F-0C49-4068-9786-35C9453BD72C}" type="sibTrans" cxnId="{891D0CAE-BADE-405B-80AD-A2AB85B13753}">
      <dgm:prSet/>
      <dgm:spPr/>
      <dgm:t>
        <a:bodyPr/>
        <a:lstStyle/>
        <a:p>
          <a:endParaRPr lang="es-EC"/>
        </a:p>
      </dgm:t>
    </dgm:pt>
    <dgm:pt modelId="{FAEE6FB4-BDF7-4882-B79C-55A6B2AE7883}" type="pres">
      <dgm:prSet presAssocID="{4CD7C48D-2A75-4EC0-BC27-7C7C42AF50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EE079C-B4B2-404D-AC16-D43B903E0F80}" type="pres">
      <dgm:prSet presAssocID="{25A4A1B2-46B1-49F6-80EF-AF0B945E3FAC}" presName="composite" presStyleCnt="0"/>
      <dgm:spPr/>
      <dgm:t>
        <a:bodyPr/>
        <a:lstStyle/>
        <a:p>
          <a:endParaRPr lang="es-EC"/>
        </a:p>
      </dgm:t>
    </dgm:pt>
    <dgm:pt modelId="{D0CD7980-AA71-4C7E-823C-11108A743CDA}" type="pres">
      <dgm:prSet presAssocID="{25A4A1B2-46B1-49F6-80EF-AF0B945E3F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4BBCF5-97A1-427C-8590-CE40799DF8C8}" type="pres">
      <dgm:prSet presAssocID="{25A4A1B2-46B1-49F6-80EF-AF0B945E3F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665C3-6EB9-4FA8-9990-D25794F1D2B2}" type="pres">
      <dgm:prSet presAssocID="{28ED4A2E-3113-4E96-A69B-1EC614DB73F7}" presName="sp" presStyleCnt="0"/>
      <dgm:spPr/>
      <dgm:t>
        <a:bodyPr/>
        <a:lstStyle/>
        <a:p>
          <a:endParaRPr lang="es-EC"/>
        </a:p>
      </dgm:t>
    </dgm:pt>
    <dgm:pt modelId="{C288F5E5-9C0A-4DC5-BBE6-0827AB45E523}" type="pres">
      <dgm:prSet presAssocID="{F021C9D4-EC01-4ED9-9D9A-C9B2E30FEF2A}" presName="composite" presStyleCnt="0"/>
      <dgm:spPr/>
      <dgm:t>
        <a:bodyPr/>
        <a:lstStyle/>
        <a:p>
          <a:endParaRPr lang="es-EC"/>
        </a:p>
      </dgm:t>
    </dgm:pt>
    <dgm:pt modelId="{528F271E-336F-4AAE-AD28-114FC490786E}" type="pres">
      <dgm:prSet presAssocID="{F021C9D4-EC01-4ED9-9D9A-C9B2E30FEF2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A4424-C456-46C5-B8C7-B4544B6D7F18}" type="pres">
      <dgm:prSet presAssocID="{F021C9D4-EC01-4ED9-9D9A-C9B2E30FEF2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BD138B-582C-4804-B86B-6DA9B597E90B}" type="pres">
      <dgm:prSet presAssocID="{38F63794-9A45-4A0F-A279-FF54FE4B9F74}" presName="sp" presStyleCnt="0"/>
      <dgm:spPr/>
      <dgm:t>
        <a:bodyPr/>
        <a:lstStyle/>
        <a:p>
          <a:endParaRPr lang="es-EC"/>
        </a:p>
      </dgm:t>
    </dgm:pt>
    <dgm:pt modelId="{F3B31D13-5F14-45B9-B2D5-67DB18932244}" type="pres">
      <dgm:prSet presAssocID="{BA520D7D-ECD6-4EB0-9B82-63593C3C2CE5}" presName="composite" presStyleCnt="0"/>
      <dgm:spPr/>
      <dgm:t>
        <a:bodyPr/>
        <a:lstStyle/>
        <a:p>
          <a:endParaRPr lang="es-EC"/>
        </a:p>
      </dgm:t>
    </dgm:pt>
    <dgm:pt modelId="{573B0A46-DEDA-4F30-B852-ABD9BE862D81}" type="pres">
      <dgm:prSet presAssocID="{BA520D7D-ECD6-4EB0-9B82-63593C3C2CE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246ACB-D676-4BBA-AEC7-2A2D319F7204}" type="pres">
      <dgm:prSet presAssocID="{BA520D7D-ECD6-4EB0-9B82-63593C3C2CE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951969-AC0A-4AB9-A332-CE5226EEBC51}" type="pres">
      <dgm:prSet presAssocID="{EC3B3F28-AC36-4A9C-9E1A-EAE1B2784D88}" presName="sp" presStyleCnt="0"/>
      <dgm:spPr/>
      <dgm:t>
        <a:bodyPr/>
        <a:lstStyle/>
        <a:p>
          <a:endParaRPr lang="es-EC"/>
        </a:p>
      </dgm:t>
    </dgm:pt>
    <dgm:pt modelId="{E81F8BBB-E628-481C-ADE7-988E302B656D}" type="pres">
      <dgm:prSet presAssocID="{024A965C-F322-4AC5-93C4-3FCD9B78F4A1}" presName="composite" presStyleCnt="0"/>
      <dgm:spPr/>
      <dgm:t>
        <a:bodyPr/>
        <a:lstStyle/>
        <a:p>
          <a:endParaRPr lang="es-EC"/>
        </a:p>
      </dgm:t>
    </dgm:pt>
    <dgm:pt modelId="{58016EEE-F103-44A7-B79D-AFB80E85151D}" type="pres">
      <dgm:prSet presAssocID="{024A965C-F322-4AC5-93C4-3FCD9B78F4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B59B09-5D61-49CE-9489-DA1469A1F479}" type="pres">
      <dgm:prSet presAssocID="{024A965C-F322-4AC5-93C4-3FCD9B78F4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ADB92E4-4455-4BFC-9BAB-370B9EF1CF24}" type="presOf" srcId="{25A4A1B2-46B1-49F6-80EF-AF0B945E3FAC}" destId="{D0CD7980-AA71-4C7E-823C-11108A743CDA}" srcOrd="0" destOrd="0" presId="urn:microsoft.com/office/officeart/2005/8/layout/chevron2"/>
    <dgm:cxn modelId="{60EC677B-33C3-4446-B0C8-BBAF5823C359}" srcId="{25A4A1B2-46B1-49F6-80EF-AF0B945E3FAC}" destId="{470CB449-D020-4AD1-A5DA-DCF9D9D85DE9}" srcOrd="0" destOrd="0" parTransId="{045E129F-D633-4F75-9CB4-1B97C19F78B8}" sibTransId="{E1158C68-53DE-4775-A6A7-A47BC6D99812}"/>
    <dgm:cxn modelId="{1950B77C-82A6-422D-9BAC-BAA31534B201}" srcId="{F021C9D4-EC01-4ED9-9D9A-C9B2E30FEF2A}" destId="{34A12AEA-E744-4853-B20A-CA5E83834A9C}" srcOrd="0" destOrd="0" parTransId="{B492C01D-10C0-470B-AA4D-4F977B142786}" sibTransId="{27E2DD86-4290-4590-8972-055DB9CE1FA4}"/>
    <dgm:cxn modelId="{64E7F6CE-BF81-4ECA-9AE1-43E158755730}" type="presOf" srcId="{A662B56E-8062-4DBB-9483-4630442CFB5D}" destId="{6A246ACB-D676-4BBA-AEC7-2A2D319F7204}" srcOrd="0" destOrd="0" presId="urn:microsoft.com/office/officeart/2005/8/layout/chevron2"/>
    <dgm:cxn modelId="{F81F4F8A-97CA-402E-94CF-7739E95CDB96}" srcId="{4CD7C48D-2A75-4EC0-BC27-7C7C42AF5044}" destId="{25A4A1B2-46B1-49F6-80EF-AF0B945E3FAC}" srcOrd="0" destOrd="0" parTransId="{9569E041-5D30-454D-9925-8724A8E68C8D}" sibTransId="{28ED4A2E-3113-4E96-A69B-1EC614DB73F7}"/>
    <dgm:cxn modelId="{74B28F2E-63B2-4F16-99DF-2D37599EB660}" srcId="{BA520D7D-ECD6-4EB0-9B82-63593C3C2CE5}" destId="{A662B56E-8062-4DBB-9483-4630442CFB5D}" srcOrd="0" destOrd="0" parTransId="{79E7193D-3ED1-4CB0-AC3C-2724BCF61A7B}" sibTransId="{F4B82EA7-EC84-4739-B123-725A846120F6}"/>
    <dgm:cxn modelId="{3CA77B4B-18A8-4C39-9F7C-CA377D3C62A7}" type="presOf" srcId="{F021C9D4-EC01-4ED9-9D9A-C9B2E30FEF2A}" destId="{528F271E-336F-4AAE-AD28-114FC490786E}" srcOrd="0" destOrd="0" presId="urn:microsoft.com/office/officeart/2005/8/layout/chevron2"/>
    <dgm:cxn modelId="{5CADAC16-3A7A-423C-90A6-81717D9427B3}" srcId="{4CD7C48D-2A75-4EC0-BC27-7C7C42AF5044}" destId="{BA520D7D-ECD6-4EB0-9B82-63593C3C2CE5}" srcOrd="2" destOrd="0" parTransId="{2B7F374B-6609-442C-9D35-29EBABC8C0F1}" sibTransId="{EC3B3F28-AC36-4A9C-9E1A-EAE1B2784D88}"/>
    <dgm:cxn modelId="{891D0CAE-BADE-405B-80AD-A2AB85B13753}" srcId="{024A965C-F322-4AC5-93C4-3FCD9B78F4A1}" destId="{E8026A58-EC0F-492C-873B-37291BDF5126}" srcOrd="0" destOrd="0" parTransId="{4AE07683-567F-44C1-8C6C-CF16850A7D77}" sibTransId="{0189351F-0C49-4068-9786-35C9453BD72C}"/>
    <dgm:cxn modelId="{17266DC3-9F42-436C-8778-E0D371AD9BA5}" type="presOf" srcId="{E8026A58-EC0F-492C-873B-37291BDF5126}" destId="{E7B59B09-5D61-49CE-9489-DA1469A1F479}" srcOrd="0" destOrd="0" presId="urn:microsoft.com/office/officeart/2005/8/layout/chevron2"/>
    <dgm:cxn modelId="{7A7349B1-B68D-405B-89E4-10FD8B7C0F43}" type="presOf" srcId="{34A12AEA-E744-4853-B20A-CA5E83834A9C}" destId="{CACA4424-C456-46C5-B8C7-B4544B6D7F18}" srcOrd="0" destOrd="0" presId="urn:microsoft.com/office/officeart/2005/8/layout/chevron2"/>
    <dgm:cxn modelId="{30BE0332-3C17-4F3F-9152-06C9415F8189}" srcId="{4CD7C48D-2A75-4EC0-BC27-7C7C42AF5044}" destId="{024A965C-F322-4AC5-93C4-3FCD9B78F4A1}" srcOrd="3" destOrd="0" parTransId="{678EE1EC-C6C0-4984-973B-1CB0DBDD6EB2}" sibTransId="{8749B41A-E973-4A9E-B662-7B5C8D72D866}"/>
    <dgm:cxn modelId="{F42AFAA9-BB2E-4A4F-A6B7-9AB264F77C2E}" type="presOf" srcId="{024A965C-F322-4AC5-93C4-3FCD9B78F4A1}" destId="{58016EEE-F103-44A7-B79D-AFB80E85151D}" srcOrd="0" destOrd="0" presId="urn:microsoft.com/office/officeart/2005/8/layout/chevron2"/>
    <dgm:cxn modelId="{6ED7F198-77B6-4ABD-96DA-556CAD85F5F5}" type="presOf" srcId="{BA520D7D-ECD6-4EB0-9B82-63593C3C2CE5}" destId="{573B0A46-DEDA-4F30-B852-ABD9BE862D81}" srcOrd="0" destOrd="0" presId="urn:microsoft.com/office/officeart/2005/8/layout/chevron2"/>
    <dgm:cxn modelId="{BD007643-DAB2-459E-AF05-8B7513DC6A80}" type="presOf" srcId="{4CD7C48D-2A75-4EC0-BC27-7C7C42AF5044}" destId="{FAEE6FB4-BDF7-4882-B79C-55A6B2AE7883}" srcOrd="0" destOrd="0" presId="urn:microsoft.com/office/officeart/2005/8/layout/chevron2"/>
    <dgm:cxn modelId="{49943BC0-65B1-48AE-9831-C71489B9340B}" type="presOf" srcId="{470CB449-D020-4AD1-A5DA-DCF9D9D85DE9}" destId="{FE4BBCF5-97A1-427C-8590-CE40799DF8C8}" srcOrd="0" destOrd="0" presId="urn:microsoft.com/office/officeart/2005/8/layout/chevron2"/>
    <dgm:cxn modelId="{CC64FC3A-1DFF-444D-B6A4-4DF198F257DD}" srcId="{4CD7C48D-2A75-4EC0-BC27-7C7C42AF5044}" destId="{F021C9D4-EC01-4ED9-9D9A-C9B2E30FEF2A}" srcOrd="1" destOrd="0" parTransId="{CDE382F7-574F-40CB-A368-E1D6EB6F4ED1}" sibTransId="{38F63794-9A45-4A0F-A279-FF54FE4B9F74}"/>
    <dgm:cxn modelId="{6D4BAF1C-6A9F-4393-8B5A-BA116F8C8093}" type="presParOf" srcId="{FAEE6FB4-BDF7-4882-B79C-55A6B2AE7883}" destId="{1EEE079C-B4B2-404D-AC16-D43B903E0F80}" srcOrd="0" destOrd="0" presId="urn:microsoft.com/office/officeart/2005/8/layout/chevron2"/>
    <dgm:cxn modelId="{C3049E31-3104-4A24-A3E5-6738283002D7}" type="presParOf" srcId="{1EEE079C-B4B2-404D-AC16-D43B903E0F80}" destId="{D0CD7980-AA71-4C7E-823C-11108A743CDA}" srcOrd="0" destOrd="0" presId="urn:microsoft.com/office/officeart/2005/8/layout/chevron2"/>
    <dgm:cxn modelId="{02CB5EBA-26BA-4404-A907-952C4B3D9D09}" type="presParOf" srcId="{1EEE079C-B4B2-404D-AC16-D43B903E0F80}" destId="{FE4BBCF5-97A1-427C-8590-CE40799DF8C8}" srcOrd="1" destOrd="0" presId="urn:microsoft.com/office/officeart/2005/8/layout/chevron2"/>
    <dgm:cxn modelId="{21FBEFA1-9AF0-4B50-A108-CA64DBE76BD6}" type="presParOf" srcId="{FAEE6FB4-BDF7-4882-B79C-55A6B2AE7883}" destId="{4FF665C3-6EB9-4FA8-9990-D25794F1D2B2}" srcOrd="1" destOrd="0" presId="urn:microsoft.com/office/officeart/2005/8/layout/chevron2"/>
    <dgm:cxn modelId="{5F491F25-BC6B-431B-9D78-EB2A714AD315}" type="presParOf" srcId="{FAEE6FB4-BDF7-4882-B79C-55A6B2AE7883}" destId="{C288F5E5-9C0A-4DC5-BBE6-0827AB45E523}" srcOrd="2" destOrd="0" presId="urn:microsoft.com/office/officeart/2005/8/layout/chevron2"/>
    <dgm:cxn modelId="{E00EAE6B-8A2D-42CA-9949-EAD0087F5C7A}" type="presParOf" srcId="{C288F5E5-9C0A-4DC5-BBE6-0827AB45E523}" destId="{528F271E-336F-4AAE-AD28-114FC490786E}" srcOrd="0" destOrd="0" presId="urn:microsoft.com/office/officeart/2005/8/layout/chevron2"/>
    <dgm:cxn modelId="{27D2928F-3E18-4897-BCDB-120B57CBCA4C}" type="presParOf" srcId="{C288F5E5-9C0A-4DC5-BBE6-0827AB45E523}" destId="{CACA4424-C456-46C5-B8C7-B4544B6D7F18}" srcOrd="1" destOrd="0" presId="urn:microsoft.com/office/officeart/2005/8/layout/chevron2"/>
    <dgm:cxn modelId="{F9979FA0-9066-440B-B66B-A7E2DF4E0A71}" type="presParOf" srcId="{FAEE6FB4-BDF7-4882-B79C-55A6B2AE7883}" destId="{7ABD138B-582C-4804-B86B-6DA9B597E90B}" srcOrd="3" destOrd="0" presId="urn:microsoft.com/office/officeart/2005/8/layout/chevron2"/>
    <dgm:cxn modelId="{31142343-F843-4B15-8EB5-61E9A645D484}" type="presParOf" srcId="{FAEE6FB4-BDF7-4882-B79C-55A6B2AE7883}" destId="{F3B31D13-5F14-45B9-B2D5-67DB18932244}" srcOrd="4" destOrd="0" presId="urn:microsoft.com/office/officeart/2005/8/layout/chevron2"/>
    <dgm:cxn modelId="{B9D3DDA2-89F5-4FDD-8BE4-FB47B5345BDC}" type="presParOf" srcId="{F3B31D13-5F14-45B9-B2D5-67DB18932244}" destId="{573B0A46-DEDA-4F30-B852-ABD9BE862D81}" srcOrd="0" destOrd="0" presId="urn:microsoft.com/office/officeart/2005/8/layout/chevron2"/>
    <dgm:cxn modelId="{6D404820-C780-41BF-A768-BA884E23CDAA}" type="presParOf" srcId="{F3B31D13-5F14-45B9-B2D5-67DB18932244}" destId="{6A246ACB-D676-4BBA-AEC7-2A2D319F7204}" srcOrd="1" destOrd="0" presId="urn:microsoft.com/office/officeart/2005/8/layout/chevron2"/>
    <dgm:cxn modelId="{AB0DC196-6E39-4425-A10D-71AAD7AA97F5}" type="presParOf" srcId="{FAEE6FB4-BDF7-4882-B79C-55A6B2AE7883}" destId="{94951969-AC0A-4AB9-A332-CE5226EEBC51}" srcOrd="5" destOrd="0" presId="urn:microsoft.com/office/officeart/2005/8/layout/chevron2"/>
    <dgm:cxn modelId="{A9F33623-37AC-4FFE-87E6-7DC4FF0D4163}" type="presParOf" srcId="{FAEE6FB4-BDF7-4882-B79C-55A6B2AE7883}" destId="{E81F8BBB-E628-481C-ADE7-988E302B656D}" srcOrd="6" destOrd="0" presId="urn:microsoft.com/office/officeart/2005/8/layout/chevron2"/>
    <dgm:cxn modelId="{0428D26B-D419-4CD1-8D5B-7CFC06B04C97}" type="presParOf" srcId="{E81F8BBB-E628-481C-ADE7-988E302B656D}" destId="{58016EEE-F103-44A7-B79D-AFB80E85151D}" srcOrd="0" destOrd="0" presId="urn:microsoft.com/office/officeart/2005/8/layout/chevron2"/>
    <dgm:cxn modelId="{34BA27B3-AB07-4D87-BED4-79CB694ECD5E}" type="presParOf" srcId="{E81F8BBB-E628-481C-ADE7-988E302B656D}" destId="{E7B59B09-5D61-49CE-9489-DA1469A1F4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64F43-04F7-457F-B66D-7AB6AF89D34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312B8E0-644A-447C-8DFA-FB370DB672F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DELIMITACIÓN DE LA INVESTIGACIÓN     </a:t>
          </a:r>
          <a:endParaRPr lang="es-EC" dirty="0">
            <a:solidFill>
              <a:schemeClr val="tx1"/>
            </a:solidFill>
          </a:endParaRPr>
        </a:p>
      </dgm:t>
    </dgm:pt>
    <dgm:pt modelId="{885EBECF-0146-462D-831A-89CEBD49253E}" type="parTrans" cxnId="{9A84D75A-ADB9-4585-B70E-E7591A57814B}">
      <dgm:prSet/>
      <dgm:spPr/>
      <dgm:t>
        <a:bodyPr/>
        <a:lstStyle/>
        <a:p>
          <a:endParaRPr lang="es-EC"/>
        </a:p>
      </dgm:t>
    </dgm:pt>
    <dgm:pt modelId="{07D9BFB0-3CDF-4250-A739-5371840217E2}" type="sibTrans" cxnId="{9A84D75A-ADB9-4585-B70E-E7591A57814B}">
      <dgm:prSet/>
      <dgm:spPr/>
      <dgm:t>
        <a:bodyPr/>
        <a:lstStyle/>
        <a:p>
          <a:endParaRPr lang="es-EC"/>
        </a:p>
      </dgm:t>
    </dgm:pt>
    <dgm:pt modelId="{2D8955BE-71E2-430B-BC39-B62B1AE70661}">
      <dgm:prSet phldrT="[Texto]"/>
      <dgm:spPr/>
      <dgm:t>
        <a:bodyPr/>
        <a:lstStyle/>
        <a:p>
          <a:r>
            <a:rPr lang="es-ES" dirty="0" smtClean="0"/>
            <a:t>Coordinadoras de los centros infantiles del buen vivir.</a:t>
          </a:r>
          <a:endParaRPr lang="es-EC" dirty="0"/>
        </a:p>
      </dgm:t>
    </dgm:pt>
    <dgm:pt modelId="{39D8A4AA-08BC-40E0-BA4D-8EF21337EE1E}" type="parTrans" cxnId="{B64C1498-2E3F-4A9B-9F93-8FF8A988AB0F}">
      <dgm:prSet/>
      <dgm:spPr/>
      <dgm:t>
        <a:bodyPr/>
        <a:lstStyle/>
        <a:p>
          <a:endParaRPr lang="es-EC"/>
        </a:p>
      </dgm:t>
    </dgm:pt>
    <dgm:pt modelId="{38C4115F-A50C-476E-8A06-81A6FD6C18F7}" type="sibTrans" cxnId="{B64C1498-2E3F-4A9B-9F93-8FF8A988AB0F}">
      <dgm:prSet/>
      <dgm:spPr/>
      <dgm:t>
        <a:bodyPr/>
        <a:lstStyle/>
        <a:p>
          <a:endParaRPr lang="es-EC"/>
        </a:p>
      </dgm:t>
    </dgm:pt>
    <dgm:pt modelId="{08448BB2-EB2B-4AA5-92A7-4514E6CAB8AD}">
      <dgm:prSet/>
      <dgm:spPr/>
      <dgm:t>
        <a:bodyPr/>
        <a:lstStyle/>
        <a:p>
          <a:r>
            <a:rPr lang="es-ES" dirty="0" smtClean="0"/>
            <a:t>Promotoras de cuidado.</a:t>
          </a:r>
          <a:endParaRPr lang="es-EC" dirty="0"/>
        </a:p>
      </dgm:t>
    </dgm:pt>
    <dgm:pt modelId="{477ACF6B-BE40-4D1D-B201-AFB19F3723E9}" type="parTrans" cxnId="{1B62F1BB-B1CB-4110-B687-2E36C87B2952}">
      <dgm:prSet/>
      <dgm:spPr/>
      <dgm:t>
        <a:bodyPr/>
        <a:lstStyle/>
        <a:p>
          <a:endParaRPr lang="es-EC"/>
        </a:p>
      </dgm:t>
    </dgm:pt>
    <dgm:pt modelId="{BA7952F9-115F-4554-ACDA-A1E0B9917B20}" type="sibTrans" cxnId="{1B62F1BB-B1CB-4110-B687-2E36C87B2952}">
      <dgm:prSet/>
      <dgm:spPr/>
      <dgm:t>
        <a:bodyPr/>
        <a:lstStyle/>
        <a:p>
          <a:endParaRPr lang="es-EC"/>
        </a:p>
      </dgm:t>
    </dgm:pt>
    <dgm:pt modelId="{64943826-7BB4-4179-B5A3-1E55A29ED2F7}">
      <dgm:prSet/>
      <dgm:spPr/>
      <dgm:t>
        <a:bodyPr/>
        <a:lstStyle/>
        <a:p>
          <a:r>
            <a:rPr lang="es-ES" dirty="0" smtClean="0"/>
            <a:t>Niños y niñas de 2 a 3 años. </a:t>
          </a:r>
          <a:endParaRPr lang="es-EC" dirty="0"/>
        </a:p>
      </dgm:t>
    </dgm:pt>
    <dgm:pt modelId="{60045835-8C31-4D70-BDF6-53ED0513B8F4}" type="parTrans" cxnId="{C50A5267-60EC-43D9-AA75-034F77CBCBCE}">
      <dgm:prSet/>
      <dgm:spPr/>
      <dgm:t>
        <a:bodyPr/>
        <a:lstStyle/>
        <a:p>
          <a:endParaRPr lang="es-EC"/>
        </a:p>
      </dgm:t>
    </dgm:pt>
    <dgm:pt modelId="{BE20F599-BB4A-4A5C-B325-04AD255EF031}" type="sibTrans" cxnId="{C50A5267-60EC-43D9-AA75-034F77CBCBCE}">
      <dgm:prSet/>
      <dgm:spPr/>
      <dgm:t>
        <a:bodyPr/>
        <a:lstStyle/>
        <a:p>
          <a:endParaRPr lang="es-EC"/>
        </a:p>
      </dgm:t>
    </dgm:pt>
    <dgm:pt modelId="{3FFDC687-C362-4B8A-B934-D8A898992E05}" type="pres">
      <dgm:prSet presAssocID="{A2F64F43-04F7-457F-B66D-7AB6AF89D3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3C1247-4AE2-49C4-86BA-FD8827D7B5CF}" type="pres">
      <dgm:prSet presAssocID="{B312B8E0-644A-447C-8DFA-FB370DB672FE}" presName="boxAndChildren" presStyleCnt="0"/>
      <dgm:spPr/>
      <dgm:t>
        <a:bodyPr/>
        <a:lstStyle/>
        <a:p>
          <a:endParaRPr lang="es-EC"/>
        </a:p>
      </dgm:t>
    </dgm:pt>
    <dgm:pt modelId="{ABB86387-FD2E-4A30-846E-4B5DAF1D8690}" type="pres">
      <dgm:prSet presAssocID="{B312B8E0-644A-447C-8DFA-FB370DB672FE}" presName="parentTextBox" presStyleLbl="node1" presStyleIdx="0" presStyleCnt="1"/>
      <dgm:spPr/>
      <dgm:t>
        <a:bodyPr/>
        <a:lstStyle/>
        <a:p>
          <a:endParaRPr lang="es-EC"/>
        </a:p>
      </dgm:t>
    </dgm:pt>
    <dgm:pt modelId="{D5110CED-A1EA-4C44-B33B-33D7E9DFFA7A}" type="pres">
      <dgm:prSet presAssocID="{B312B8E0-644A-447C-8DFA-FB370DB672FE}" presName="entireBox" presStyleLbl="node1" presStyleIdx="0" presStyleCnt="1"/>
      <dgm:spPr/>
      <dgm:t>
        <a:bodyPr/>
        <a:lstStyle/>
        <a:p>
          <a:endParaRPr lang="es-EC"/>
        </a:p>
      </dgm:t>
    </dgm:pt>
    <dgm:pt modelId="{629FB354-745B-4FAA-98C6-08F531967A70}" type="pres">
      <dgm:prSet presAssocID="{B312B8E0-644A-447C-8DFA-FB370DB672FE}" presName="descendantBox" presStyleCnt="0"/>
      <dgm:spPr/>
      <dgm:t>
        <a:bodyPr/>
        <a:lstStyle/>
        <a:p>
          <a:endParaRPr lang="es-EC"/>
        </a:p>
      </dgm:t>
    </dgm:pt>
    <dgm:pt modelId="{3A5A3139-0AA6-4418-B088-382A86D10E45}" type="pres">
      <dgm:prSet presAssocID="{2D8955BE-71E2-430B-BC39-B62B1AE7066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7064BE-E068-400F-ADFB-B78530E4D3A2}" type="pres">
      <dgm:prSet presAssocID="{08448BB2-EB2B-4AA5-92A7-4514E6CAB8AD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B5EC8B-E468-4101-93E6-AEAD79F253CB}" type="pres">
      <dgm:prSet presAssocID="{64943826-7BB4-4179-B5A3-1E55A29ED2F7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3ADE2AD-6A65-4FFD-A855-AC76758C5E93}" type="presOf" srcId="{B312B8E0-644A-447C-8DFA-FB370DB672FE}" destId="{D5110CED-A1EA-4C44-B33B-33D7E9DFFA7A}" srcOrd="1" destOrd="0" presId="urn:microsoft.com/office/officeart/2005/8/layout/process4"/>
    <dgm:cxn modelId="{1B62F1BB-B1CB-4110-B687-2E36C87B2952}" srcId="{B312B8E0-644A-447C-8DFA-FB370DB672FE}" destId="{08448BB2-EB2B-4AA5-92A7-4514E6CAB8AD}" srcOrd="1" destOrd="0" parTransId="{477ACF6B-BE40-4D1D-B201-AFB19F3723E9}" sibTransId="{BA7952F9-115F-4554-ACDA-A1E0B9917B20}"/>
    <dgm:cxn modelId="{9673C445-A4AA-42DC-8B6A-C7ADDC84DA7A}" type="presOf" srcId="{64943826-7BB4-4179-B5A3-1E55A29ED2F7}" destId="{2DB5EC8B-E468-4101-93E6-AEAD79F253CB}" srcOrd="0" destOrd="0" presId="urn:microsoft.com/office/officeart/2005/8/layout/process4"/>
    <dgm:cxn modelId="{9A84D75A-ADB9-4585-B70E-E7591A57814B}" srcId="{A2F64F43-04F7-457F-B66D-7AB6AF89D342}" destId="{B312B8E0-644A-447C-8DFA-FB370DB672FE}" srcOrd="0" destOrd="0" parTransId="{885EBECF-0146-462D-831A-89CEBD49253E}" sibTransId="{07D9BFB0-3CDF-4250-A739-5371840217E2}"/>
    <dgm:cxn modelId="{5EDF464A-5E37-48C2-82BD-0D3D6FAEB1D5}" type="presOf" srcId="{A2F64F43-04F7-457F-B66D-7AB6AF89D342}" destId="{3FFDC687-C362-4B8A-B934-D8A898992E05}" srcOrd="0" destOrd="0" presId="urn:microsoft.com/office/officeart/2005/8/layout/process4"/>
    <dgm:cxn modelId="{E6A3D15C-713B-4116-8FF2-55D71B043F8E}" type="presOf" srcId="{2D8955BE-71E2-430B-BC39-B62B1AE70661}" destId="{3A5A3139-0AA6-4418-B088-382A86D10E45}" srcOrd="0" destOrd="0" presId="urn:microsoft.com/office/officeart/2005/8/layout/process4"/>
    <dgm:cxn modelId="{B64C1498-2E3F-4A9B-9F93-8FF8A988AB0F}" srcId="{B312B8E0-644A-447C-8DFA-FB370DB672FE}" destId="{2D8955BE-71E2-430B-BC39-B62B1AE70661}" srcOrd="0" destOrd="0" parTransId="{39D8A4AA-08BC-40E0-BA4D-8EF21337EE1E}" sibTransId="{38C4115F-A50C-476E-8A06-81A6FD6C18F7}"/>
    <dgm:cxn modelId="{DB8128E9-6F87-4D13-A69D-9F332ED1A223}" type="presOf" srcId="{08448BB2-EB2B-4AA5-92A7-4514E6CAB8AD}" destId="{CB7064BE-E068-400F-ADFB-B78530E4D3A2}" srcOrd="0" destOrd="0" presId="urn:microsoft.com/office/officeart/2005/8/layout/process4"/>
    <dgm:cxn modelId="{C50A5267-60EC-43D9-AA75-034F77CBCBCE}" srcId="{B312B8E0-644A-447C-8DFA-FB370DB672FE}" destId="{64943826-7BB4-4179-B5A3-1E55A29ED2F7}" srcOrd="2" destOrd="0" parTransId="{60045835-8C31-4D70-BDF6-53ED0513B8F4}" sibTransId="{BE20F599-BB4A-4A5C-B325-04AD255EF031}"/>
    <dgm:cxn modelId="{DDD5F3C2-EB6A-48EF-9308-BCE0DE86673B}" type="presOf" srcId="{B312B8E0-644A-447C-8DFA-FB370DB672FE}" destId="{ABB86387-FD2E-4A30-846E-4B5DAF1D8690}" srcOrd="0" destOrd="0" presId="urn:microsoft.com/office/officeart/2005/8/layout/process4"/>
    <dgm:cxn modelId="{9D4216B8-EEC1-426D-9574-E4258B1B706A}" type="presParOf" srcId="{3FFDC687-C362-4B8A-B934-D8A898992E05}" destId="{133C1247-4AE2-49C4-86BA-FD8827D7B5CF}" srcOrd="0" destOrd="0" presId="urn:microsoft.com/office/officeart/2005/8/layout/process4"/>
    <dgm:cxn modelId="{B3F2B6D9-27EB-430A-871C-719C9FF093E7}" type="presParOf" srcId="{133C1247-4AE2-49C4-86BA-FD8827D7B5CF}" destId="{ABB86387-FD2E-4A30-846E-4B5DAF1D8690}" srcOrd="0" destOrd="0" presId="urn:microsoft.com/office/officeart/2005/8/layout/process4"/>
    <dgm:cxn modelId="{783A3259-2B2A-44FD-8E3B-2D290ADA5613}" type="presParOf" srcId="{133C1247-4AE2-49C4-86BA-FD8827D7B5CF}" destId="{D5110CED-A1EA-4C44-B33B-33D7E9DFFA7A}" srcOrd="1" destOrd="0" presId="urn:microsoft.com/office/officeart/2005/8/layout/process4"/>
    <dgm:cxn modelId="{35A1177E-67BA-4D84-8E35-8F7418BDB67A}" type="presParOf" srcId="{133C1247-4AE2-49C4-86BA-FD8827D7B5CF}" destId="{629FB354-745B-4FAA-98C6-08F531967A70}" srcOrd="2" destOrd="0" presId="urn:microsoft.com/office/officeart/2005/8/layout/process4"/>
    <dgm:cxn modelId="{99805836-3DB8-43FD-A29F-743E4D893898}" type="presParOf" srcId="{629FB354-745B-4FAA-98C6-08F531967A70}" destId="{3A5A3139-0AA6-4418-B088-382A86D10E45}" srcOrd="0" destOrd="0" presId="urn:microsoft.com/office/officeart/2005/8/layout/process4"/>
    <dgm:cxn modelId="{6F2D9B6D-1B66-4F9F-BCF5-D6B896C50010}" type="presParOf" srcId="{629FB354-745B-4FAA-98C6-08F531967A70}" destId="{CB7064BE-E068-400F-ADFB-B78530E4D3A2}" srcOrd="1" destOrd="0" presId="urn:microsoft.com/office/officeart/2005/8/layout/process4"/>
    <dgm:cxn modelId="{7975D71A-9D4D-461D-9353-D52AA7F3C6F0}" type="presParOf" srcId="{629FB354-745B-4FAA-98C6-08F531967A70}" destId="{2DB5EC8B-E468-4101-93E6-AEAD79F253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F13415-2564-49AE-8346-C3C160B9C87D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2214740-86B8-4174-93F0-F32E4CD3B7C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OBJETIVO GENERAL</a:t>
          </a:r>
          <a:endParaRPr lang="es-EC" dirty="0">
            <a:solidFill>
              <a:schemeClr val="tx1"/>
            </a:solidFill>
          </a:endParaRPr>
        </a:p>
      </dgm:t>
    </dgm:pt>
    <dgm:pt modelId="{B755158B-7030-47AB-A65F-47FDD9843DF0}" type="parTrans" cxnId="{B4B44CBF-BA5A-44A1-A89A-1881438F19AB}">
      <dgm:prSet/>
      <dgm:spPr/>
      <dgm:t>
        <a:bodyPr/>
        <a:lstStyle/>
        <a:p>
          <a:endParaRPr lang="es-EC"/>
        </a:p>
      </dgm:t>
    </dgm:pt>
    <dgm:pt modelId="{D3A0AD9C-19DF-449B-9A69-51D657636BE8}" type="sibTrans" cxnId="{B4B44CBF-BA5A-44A1-A89A-1881438F19AB}">
      <dgm:prSet/>
      <dgm:spPr/>
      <dgm:t>
        <a:bodyPr/>
        <a:lstStyle/>
        <a:p>
          <a:endParaRPr lang="es-EC"/>
        </a:p>
      </dgm:t>
    </dgm:pt>
    <dgm:pt modelId="{697C457C-588C-4E20-B609-3EC43FC6FD23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Determinar la incidencia de la utilización del material didáctico, para potenciar el área cognitiva en los niños y niñas de 2 a 3 años de los Centros Infantiles del Buen Vivir de Conocoto. </a:t>
          </a:r>
          <a:endParaRPr lang="es-ES" b="1" dirty="0" smtClean="0">
            <a:solidFill>
              <a:schemeClr val="tx1"/>
            </a:solidFill>
          </a:endParaRPr>
        </a:p>
      </dgm:t>
    </dgm:pt>
    <dgm:pt modelId="{6EBB802A-1D3C-453E-8671-BDAFC2DD1449}" type="parTrans" cxnId="{F7A06C2A-AC4E-4DB6-8699-200F48EBC993}">
      <dgm:prSet/>
      <dgm:spPr/>
      <dgm:t>
        <a:bodyPr/>
        <a:lstStyle/>
        <a:p>
          <a:endParaRPr lang="es-EC"/>
        </a:p>
      </dgm:t>
    </dgm:pt>
    <dgm:pt modelId="{AD2248A2-5DCA-45B1-B3A6-9301E2D16C22}" type="sibTrans" cxnId="{F7A06C2A-AC4E-4DB6-8699-200F48EBC993}">
      <dgm:prSet/>
      <dgm:spPr/>
      <dgm:t>
        <a:bodyPr/>
        <a:lstStyle/>
        <a:p>
          <a:endParaRPr lang="es-EC"/>
        </a:p>
      </dgm:t>
    </dgm:pt>
    <dgm:pt modelId="{9B3A641D-9DE9-4BA4-90B0-2C6378CD7920}" type="pres">
      <dgm:prSet presAssocID="{87F13415-2564-49AE-8346-C3C160B9C8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E49E083-2442-40F8-A265-1E4C634C95BA}" type="pres">
      <dgm:prSet presAssocID="{52214740-86B8-4174-93F0-F32E4CD3B7CC}" presName="roof" presStyleLbl="dkBgShp" presStyleIdx="0" presStyleCnt="2" custLinFactY="-405" custLinFactNeighborX="11812" custLinFactNeighborY="-100000"/>
      <dgm:spPr/>
      <dgm:t>
        <a:bodyPr/>
        <a:lstStyle/>
        <a:p>
          <a:endParaRPr lang="es-EC"/>
        </a:p>
      </dgm:t>
    </dgm:pt>
    <dgm:pt modelId="{2BA2AB78-7B76-41F7-A912-0332AB2B74F8}" type="pres">
      <dgm:prSet presAssocID="{52214740-86B8-4174-93F0-F32E4CD3B7CC}" presName="pillars" presStyleCnt="0"/>
      <dgm:spPr/>
      <dgm:t>
        <a:bodyPr/>
        <a:lstStyle/>
        <a:p>
          <a:endParaRPr lang="es-EC"/>
        </a:p>
      </dgm:t>
    </dgm:pt>
    <dgm:pt modelId="{C34D73A3-4CC8-4506-8CAE-5D9D520DE9FE}" type="pres">
      <dgm:prSet presAssocID="{52214740-86B8-4174-93F0-F32E4CD3B7CC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59EEFE-B026-4DFB-8C47-495F4071D813}" type="pres">
      <dgm:prSet presAssocID="{52214740-86B8-4174-93F0-F32E4CD3B7CC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3CB4597F-590B-44F1-95DB-D5F33BE4A3D8}" type="presOf" srcId="{697C457C-588C-4E20-B609-3EC43FC6FD23}" destId="{C34D73A3-4CC8-4506-8CAE-5D9D520DE9FE}" srcOrd="0" destOrd="0" presId="urn:microsoft.com/office/officeart/2005/8/layout/hList3"/>
    <dgm:cxn modelId="{B19E3D48-E338-446B-99F9-3BB7199DD558}" type="presOf" srcId="{87F13415-2564-49AE-8346-C3C160B9C87D}" destId="{9B3A641D-9DE9-4BA4-90B0-2C6378CD7920}" srcOrd="0" destOrd="0" presId="urn:microsoft.com/office/officeart/2005/8/layout/hList3"/>
    <dgm:cxn modelId="{F7A06C2A-AC4E-4DB6-8699-200F48EBC993}" srcId="{52214740-86B8-4174-93F0-F32E4CD3B7CC}" destId="{697C457C-588C-4E20-B609-3EC43FC6FD23}" srcOrd="0" destOrd="0" parTransId="{6EBB802A-1D3C-453E-8671-BDAFC2DD1449}" sibTransId="{AD2248A2-5DCA-45B1-B3A6-9301E2D16C22}"/>
    <dgm:cxn modelId="{B4B44CBF-BA5A-44A1-A89A-1881438F19AB}" srcId="{87F13415-2564-49AE-8346-C3C160B9C87D}" destId="{52214740-86B8-4174-93F0-F32E4CD3B7CC}" srcOrd="0" destOrd="0" parTransId="{B755158B-7030-47AB-A65F-47FDD9843DF0}" sibTransId="{D3A0AD9C-19DF-449B-9A69-51D657636BE8}"/>
    <dgm:cxn modelId="{DB3F901E-4C25-4AC4-AAFA-FF02B6106B67}" type="presOf" srcId="{52214740-86B8-4174-93F0-F32E4CD3B7CC}" destId="{4E49E083-2442-40F8-A265-1E4C634C95BA}" srcOrd="0" destOrd="0" presId="urn:microsoft.com/office/officeart/2005/8/layout/hList3"/>
    <dgm:cxn modelId="{B52C34C1-BDF8-42BE-8749-CB308E7F1E64}" type="presParOf" srcId="{9B3A641D-9DE9-4BA4-90B0-2C6378CD7920}" destId="{4E49E083-2442-40F8-A265-1E4C634C95BA}" srcOrd="0" destOrd="0" presId="urn:microsoft.com/office/officeart/2005/8/layout/hList3"/>
    <dgm:cxn modelId="{97D5A219-84B0-4133-9DE9-092841B90F59}" type="presParOf" srcId="{9B3A641D-9DE9-4BA4-90B0-2C6378CD7920}" destId="{2BA2AB78-7B76-41F7-A912-0332AB2B74F8}" srcOrd="1" destOrd="0" presId="urn:microsoft.com/office/officeart/2005/8/layout/hList3"/>
    <dgm:cxn modelId="{E6422C54-536A-46A7-989A-B1A5BC44C5E3}" type="presParOf" srcId="{2BA2AB78-7B76-41F7-A912-0332AB2B74F8}" destId="{C34D73A3-4CC8-4506-8CAE-5D9D520DE9FE}" srcOrd="0" destOrd="0" presId="urn:microsoft.com/office/officeart/2005/8/layout/hList3"/>
    <dgm:cxn modelId="{19225784-AE81-441F-90D9-D71AF31C8D1D}" type="presParOf" srcId="{9B3A641D-9DE9-4BA4-90B0-2C6378CD7920}" destId="{3559EEFE-B026-4DFB-8C47-495F4071D8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E78250-3672-421C-AD72-D72D3D940E1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5195079-C6D9-41E9-935E-EAF9EB37EC6A}">
      <dgm:prSet phldrT="[Texto]"/>
      <dgm:spPr/>
      <dgm:t>
        <a:bodyPr/>
        <a:lstStyle/>
        <a:p>
          <a:r>
            <a:rPr lang="es-EC" dirty="0" smtClean="0"/>
            <a:t>OBJETIVOS ESPECÍFICOS</a:t>
          </a:r>
          <a:endParaRPr lang="es-EC" dirty="0"/>
        </a:p>
      </dgm:t>
    </dgm:pt>
    <dgm:pt modelId="{59B0CC82-04FD-4A8C-9B53-7460FAFAAE22}" type="parTrans" cxnId="{DB9CA828-3BD7-48D9-8766-BA44F51A647E}">
      <dgm:prSet/>
      <dgm:spPr/>
      <dgm:t>
        <a:bodyPr/>
        <a:lstStyle/>
        <a:p>
          <a:endParaRPr lang="es-EC"/>
        </a:p>
      </dgm:t>
    </dgm:pt>
    <dgm:pt modelId="{6F920EF2-00B9-4B3D-894C-6C9FDD4273F4}" type="sibTrans" cxnId="{DB9CA828-3BD7-48D9-8766-BA44F51A647E}">
      <dgm:prSet/>
      <dgm:spPr/>
      <dgm:t>
        <a:bodyPr/>
        <a:lstStyle/>
        <a:p>
          <a:endParaRPr lang="es-EC"/>
        </a:p>
      </dgm:t>
    </dgm:pt>
    <dgm:pt modelId="{2EADF7C6-0E5B-4EE0-A060-60AD8DE7E4C9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latin typeface="Century" panose="02040604050505020304" pitchFamily="18" charset="0"/>
            </a:rPr>
            <a:t>Evaluar el desarrollo del área cognitiva de los niños y niñas de 2-3 años en relación al uso del material. </a:t>
          </a:r>
          <a:endParaRPr lang="es-EC" sz="14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AF32B8CB-147C-482F-85AB-634EFB545DB5}" type="parTrans" cxnId="{6E3971E1-19F5-40D5-A116-32EDC6DD9448}">
      <dgm:prSet/>
      <dgm:spPr/>
      <dgm:t>
        <a:bodyPr/>
        <a:lstStyle/>
        <a:p>
          <a:endParaRPr lang="es-EC"/>
        </a:p>
      </dgm:t>
    </dgm:pt>
    <dgm:pt modelId="{45EFE606-96FB-4B42-82A3-D0C241FBCF2E}" type="sibTrans" cxnId="{6E3971E1-19F5-40D5-A116-32EDC6DD9448}">
      <dgm:prSet/>
      <dgm:spPr/>
      <dgm:t>
        <a:bodyPr/>
        <a:lstStyle/>
        <a:p>
          <a:endParaRPr lang="es-EC"/>
        </a:p>
      </dgm:t>
    </dgm:pt>
    <dgm:pt modelId="{8C2FC301-7E69-4003-8EE5-0790DE4CDB53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latin typeface="Century" panose="02040604050505020304" pitchFamily="18" charset="0"/>
            </a:rPr>
            <a:t>Evaluar el nivel de conocimiento que tienen las promotoras de cuidado para la elaboración de material didáctico con elementos reciclados. </a:t>
          </a:r>
          <a:endParaRPr lang="es-EC" sz="14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84ED8DBB-FB85-413F-8890-6E5575596EA4}" type="parTrans" cxnId="{3EA98C8A-2101-4749-B2B3-02B0562F9D64}">
      <dgm:prSet/>
      <dgm:spPr/>
      <dgm:t>
        <a:bodyPr/>
        <a:lstStyle/>
        <a:p>
          <a:endParaRPr lang="es-EC"/>
        </a:p>
      </dgm:t>
    </dgm:pt>
    <dgm:pt modelId="{52C9C5E1-0963-4940-BC2D-7A67A74A1C67}" type="sibTrans" cxnId="{3EA98C8A-2101-4749-B2B3-02B0562F9D64}">
      <dgm:prSet/>
      <dgm:spPr/>
      <dgm:t>
        <a:bodyPr/>
        <a:lstStyle/>
        <a:p>
          <a:endParaRPr lang="es-EC"/>
        </a:p>
      </dgm:t>
    </dgm:pt>
    <dgm:pt modelId="{0C0651BD-78B6-4A5C-A219-D35437811ADB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latin typeface="Century" panose="02040604050505020304" pitchFamily="18" charset="0"/>
            </a:rPr>
            <a:t>Diseñar un manual para la elaboración de material didáctico para el área cognitiva con elementos del entorno.  </a:t>
          </a:r>
          <a:endParaRPr lang="es-EC" sz="14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C403B0A6-FB2E-4743-B3F8-A7328FBD8923}" type="parTrans" cxnId="{414818A7-17DE-40BE-9250-BA00BADED11D}">
      <dgm:prSet/>
      <dgm:spPr/>
      <dgm:t>
        <a:bodyPr/>
        <a:lstStyle/>
        <a:p>
          <a:endParaRPr lang="es-EC"/>
        </a:p>
      </dgm:t>
    </dgm:pt>
    <dgm:pt modelId="{2A123062-2FD4-40B5-A8C2-873D230FD6E2}" type="sibTrans" cxnId="{414818A7-17DE-40BE-9250-BA00BADED11D}">
      <dgm:prSet/>
      <dgm:spPr/>
      <dgm:t>
        <a:bodyPr/>
        <a:lstStyle/>
        <a:p>
          <a:endParaRPr lang="es-EC"/>
        </a:p>
      </dgm:t>
    </dgm:pt>
    <dgm:pt modelId="{F5D76F71-12C6-4E96-8134-E9763C0E6641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latin typeface="Century" panose="02040604050505020304" pitchFamily="18" charset="0"/>
            </a:rPr>
            <a:t>Identificar los tipos de material didáctico que usan las madres comunitarias para el desarrollo del área cognitiva de los niños y niñas de 2-3 años </a:t>
          </a:r>
          <a:endParaRPr lang="es-EC" sz="14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D280114B-0873-4FB9-9AB7-1DB52EBBF63C}" type="parTrans" cxnId="{51F20277-F058-4D03-8139-804EAB993ECA}">
      <dgm:prSet/>
      <dgm:spPr/>
      <dgm:t>
        <a:bodyPr/>
        <a:lstStyle/>
        <a:p>
          <a:endParaRPr lang="es-EC"/>
        </a:p>
      </dgm:t>
    </dgm:pt>
    <dgm:pt modelId="{AEDCDD4E-9825-4109-8A01-17CF66E677AB}" type="sibTrans" cxnId="{51F20277-F058-4D03-8139-804EAB993ECA}">
      <dgm:prSet/>
      <dgm:spPr/>
      <dgm:t>
        <a:bodyPr/>
        <a:lstStyle/>
        <a:p>
          <a:endParaRPr lang="es-EC"/>
        </a:p>
      </dgm:t>
    </dgm:pt>
    <dgm:pt modelId="{C3482D19-C868-4118-A36A-F8F65FE6C9EE}">
      <dgm:prSet phldrT="[Texto]" custT="1"/>
      <dgm:spPr/>
      <dgm:t>
        <a:bodyPr/>
        <a:lstStyle/>
        <a:p>
          <a:pPr algn="just"/>
          <a:r>
            <a:rPr lang="es-ES" sz="1400" dirty="0" smtClean="0">
              <a:solidFill>
                <a:schemeClr val="tx1"/>
              </a:solidFill>
              <a:latin typeface="Century" panose="02040604050505020304" pitchFamily="18" charset="0"/>
            </a:rPr>
            <a:t>Determinar los elementos reciclables existentes en el entorno de los Centros infantiles del Buen Vivir útiles y adecuados para la elaboración de material didáctico.</a:t>
          </a:r>
          <a:endParaRPr lang="es-EC" sz="1400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0EF6DF2C-7759-4E6E-8578-1BB5A5C64DA5}" type="parTrans" cxnId="{CA216B2D-D7A3-4798-B5CD-7CE399802BB9}">
      <dgm:prSet/>
      <dgm:spPr/>
      <dgm:t>
        <a:bodyPr/>
        <a:lstStyle/>
        <a:p>
          <a:endParaRPr lang="es-EC"/>
        </a:p>
      </dgm:t>
    </dgm:pt>
    <dgm:pt modelId="{E261CECC-1513-4246-B9CB-FD7A5F14A8EC}" type="sibTrans" cxnId="{CA216B2D-D7A3-4798-B5CD-7CE399802BB9}">
      <dgm:prSet/>
      <dgm:spPr/>
      <dgm:t>
        <a:bodyPr/>
        <a:lstStyle/>
        <a:p>
          <a:endParaRPr lang="es-EC"/>
        </a:p>
      </dgm:t>
    </dgm:pt>
    <dgm:pt modelId="{17B66881-E538-4FF8-9C37-367DFC76F747}" type="pres">
      <dgm:prSet presAssocID="{D7E78250-3672-421C-AD72-D72D3D940E1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D495E3-EF81-4E02-A850-05664360531E}" type="pres">
      <dgm:prSet presAssocID="{35195079-C6D9-41E9-935E-EAF9EB37EC6A}" presName="compNode" presStyleCnt="0"/>
      <dgm:spPr/>
      <dgm:t>
        <a:bodyPr/>
        <a:lstStyle/>
        <a:p>
          <a:endParaRPr lang="es-EC"/>
        </a:p>
      </dgm:t>
    </dgm:pt>
    <dgm:pt modelId="{5C7E0FD7-5B23-4386-8A4E-3685FD6331BB}" type="pres">
      <dgm:prSet presAssocID="{35195079-C6D9-41E9-935E-EAF9EB37EC6A}" presName="aNode" presStyleLbl="bgShp" presStyleIdx="0" presStyleCnt="1" custLinFactNeighborX="-49" custLinFactNeighborY="-2564"/>
      <dgm:spPr/>
      <dgm:t>
        <a:bodyPr/>
        <a:lstStyle/>
        <a:p>
          <a:endParaRPr lang="es-EC"/>
        </a:p>
      </dgm:t>
    </dgm:pt>
    <dgm:pt modelId="{17E7CB4D-378A-4B1D-A88F-2B7D7121D7D1}" type="pres">
      <dgm:prSet presAssocID="{35195079-C6D9-41E9-935E-EAF9EB37EC6A}" presName="textNode" presStyleLbl="bgShp" presStyleIdx="0" presStyleCnt="1"/>
      <dgm:spPr/>
      <dgm:t>
        <a:bodyPr/>
        <a:lstStyle/>
        <a:p>
          <a:endParaRPr lang="es-EC"/>
        </a:p>
      </dgm:t>
    </dgm:pt>
    <dgm:pt modelId="{14B585B5-F4D8-45D5-9A8C-0D086788EE2B}" type="pres">
      <dgm:prSet presAssocID="{35195079-C6D9-41E9-935E-EAF9EB37EC6A}" presName="compChildNode" presStyleCnt="0"/>
      <dgm:spPr/>
      <dgm:t>
        <a:bodyPr/>
        <a:lstStyle/>
        <a:p>
          <a:endParaRPr lang="es-EC"/>
        </a:p>
      </dgm:t>
    </dgm:pt>
    <dgm:pt modelId="{F0E4903F-49BB-4D1D-9607-36F7098579F8}" type="pres">
      <dgm:prSet presAssocID="{35195079-C6D9-41E9-935E-EAF9EB37EC6A}" presName="theInnerList" presStyleCnt="0"/>
      <dgm:spPr/>
      <dgm:t>
        <a:bodyPr/>
        <a:lstStyle/>
        <a:p>
          <a:endParaRPr lang="es-EC"/>
        </a:p>
      </dgm:t>
    </dgm:pt>
    <dgm:pt modelId="{9EFC0C33-75ED-4FA5-99D8-822B2AFA463A}" type="pres">
      <dgm:prSet presAssocID="{2EADF7C6-0E5B-4EE0-A060-60AD8DE7E4C9}" presName="childNode" presStyleLbl="node1" presStyleIdx="0" presStyleCnt="5" custScaleY="909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ADC128-CE7B-449D-A188-26D32043A838}" type="pres">
      <dgm:prSet presAssocID="{2EADF7C6-0E5B-4EE0-A060-60AD8DE7E4C9}" presName="aSpace2" presStyleCnt="0"/>
      <dgm:spPr/>
      <dgm:t>
        <a:bodyPr/>
        <a:lstStyle/>
        <a:p>
          <a:endParaRPr lang="es-EC"/>
        </a:p>
      </dgm:t>
    </dgm:pt>
    <dgm:pt modelId="{4CF24574-9AD7-4E77-BE2C-C78C2FF7CCB6}" type="pres">
      <dgm:prSet presAssocID="{F5D76F71-12C6-4E96-8134-E9763C0E664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5C1BCE-762F-4E7B-8626-61622F7560C0}" type="pres">
      <dgm:prSet presAssocID="{F5D76F71-12C6-4E96-8134-E9763C0E6641}" presName="aSpace2" presStyleCnt="0"/>
      <dgm:spPr/>
      <dgm:t>
        <a:bodyPr/>
        <a:lstStyle/>
        <a:p>
          <a:endParaRPr lang="es-EC"/>
        </a:p>
      </dgm:t>
    </dgm:pt>
    <dgm:pt modelId="{46896231-5B8F-4BA0-A952-7FF664E65ADD}" type="pres">
      <dgm:prSet presAssocID="{C3482D19-C868-4118-A36A-F8F65FE6C9EE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0CF37-6515-4930-8DAC-1A28B9047B75}" type="pres">
      <dgm:prSet presAssocID="{C3482D19-C868-4118-A36A-F8F65FE6C9EE}" presName="aSpace2" presStyleCnt="0"/>
      <dgm:spPr/>
      <dgm:t>
        <a:bodyPr/>
        <a:lstStyle/>
        <a:p>
          <a:endParaRPr lang="es-EC"/>
        </a:p>
      </dgm:t>
    </dgm:pt>
    <dgm:pt modelId="{BC994E50-1626-4BAB-94F8-0B3E3A5AD9E5}" type="pres">
      <dgm:prSet presAssocID="{8C2FC301-7E69-4003-8EE5-0790DE4CDB53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6320EE-51AD-4E4A-A5B5-1A0EE321D658}" type="pres">
      <dgm:prSet presAssocID="{8C2FC301-7E69-4003-8EE5-0790DE4CDB53}" presName="aSpace2" presStyleCnt="0"/>
      <dgm:spPr/>
      <dgm:t>
        <a:bodyPr/>
        <a:lstStyle/>
        <a:p>
          <a:endParaRPr lang="es-EC"/>
        </a:p>
      </dgm:t>
    </dgm:pt>
    <dgm:pt modelId="{C3F4BFEE-5B21-41D8-A66A-E0E1BEFD3A70}" type="pres">
      <dgm:prSet presAssocID="{0C0651BD-78B6-4A5C-A219-D35437811ADB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1726F7-0A8B-46F9-9DB6-857BE89259B4}" type="presOf" srcId="{F5D76F71-12C6-4E96-8134-E9763C0E6641}" destId="{4CF24574-9AD7-4E77-BE2C-C78C2FF7CCB6}" srcOrd="0" destOrd="0" presId="urn:microsoft.com/office/officeart/2005/8/layout/lProcess2"/>
    <dgm:cxn modelId="{51F20277-F058-4D03-8139-804EAB993ECA}" srcId="{35195079-C6D9-41E9-935E-EAF9EB37EC6A}" destId="{F5D76F71-12C6-4E96-8134-E9763C0E6641}" srcOrd="1" destOrd="0" parTransId="{D280114B-0873-4FB9-9AB7-1DB52EBBF63C}" sibTransId="{AEDCDD4E-9825-4109-8A01-17CF66E677AB}"/>
    <dgm:cxn modelId="{7593F54A-EBE3-4048-9705-282BDC6CA377}" type="presOf" srcId="{0C0651BD-78B6-4A5C-A219-D35437811ADB}" destId="{C3F4BFEE-5B21-41D8-A66A-E0E1BEFD3A70}" srcOrd="0" destOrd="0" presId="urn:microsoft.com/office/officeart/2005/8/layout/lProcess2"/>
    <dgm:cxn modelId="{A8864667-19E1-4013-B557-C1E5F4A105C5}" type="presOf" srcId="{35195079-C6D9-41E9-935E-EAF9EB37EC6A}" destId="{5C7E0FD7-5B23-4386-8A4E-3685FD6331BB}" srcOrd="0" destOrd="0" presId="urn:microsoft.com/office/officeart/2005/8/layout/lProcess2"/>
    <dgm:cxn modelId="{414818A7-17DE-40BE-9250-BA00BADED11D}" srcId="{35195079-C6D9-41E9-935E-EAF9EB37EC6A}" destId="{0C0651BD-78B6-4A5C-A219-D35437811ADB}" srcOrd="4" destOrd="0" parTransId="{C403B0A6-FB2E-4743-B3F8-A7328FBD8923}" sibTransId="{2A123062-2FD4-40B5-A8C2-873D230FD6E2}"/>
    <dgm:cxn modelId="{A5AE4BE7-2022-443A-866F-622B1805881E}" type="presOf" srcId="{2EADF7C6-0E5B-4EE0-A060-60AD8DE7E4C9}" destId="{9EFC0C33-75ED-4FA5-99D8-822B2AFA463A}" srcOrd="0" destOrd="0" presId="urn:microsoft.com/office/officeart/2005/8/layout/lProcess2"/>
    <dgm:cxn modelId="{35CCAB8B-0D2E-4D83-B7CD-28BE5B483251}" type="presOf" srcId="{D7E78250-3672-421C-AD72-D72D3D940E12}" destId="{17B66881-E538-4FF8-9C37-367DFC76F747}" srcOrd="0" destOrd="0" presId="urn:microsoft.com/office/officeart/2005/8/layout/lProcess2"/>
    <dgm:cxn modelId="{61E1B458-669B-447F-8FB5-A4997C2B302F}" type="presOf" srcId="{35195079-C6D9-41E9-935E-EAF9EB37EC6A}" destId="{17E7CB4D-378A-4B1D-A88F-2B7D7121D7D1}" srcOrd="1" destOrd="0" presId="urn:microsoft.com/office/officeart/2005/8/layout/lProcess2"/>
    <dgm:cxn modelId="{CA216B2D-D7A3-4798-B5CD-7CE399802BB9}" srcId="{35195079-C6D9-41E9-935E-EAF9EB37EC6A}" destId="{C3482D19-C868-4118-A36A-F8F65FE6C9EE}" srcOrd="2" destOrd="0" parTransId="{0EF6DF2C-7759-4E6E-8578-1BB5A5C64DA5}" sibTransId="{E261CECC-1513-4246-B9CB-FD7A5F14A8EC}"/>
    <dgm:cxn modelId="{F532B2A8-1E9E-45AC-96E3-7B6683266BD6}" type="presOf" srcId="{8C2FC301-7E69-4003-8EE5-0790DE4CDB53}" destId="{BC994E50-1626-4BAB-94F8-0B3E3A5AD9E5}" srcOrd="0" destOrd="0" presId="urn:microsoft.com/office/officeart/2005/8/layout/lProcess2"/>
    <dgm:cxn modelId="{6E3971E1-19F5-40D5-A116-32EDC6DD9448}" srcId="{35195079-C6D9-41E9-935E-EAF9EB37EC6A}" destId="{2EADF7C6-0E5B-4EE0-A060-60AD8DE7E4C9}" srcOrd="0" destOrd="0" parTransId="{AF32B8CB-147C-482F-85AB-634EFB545DB5}" sibTransId="{45EFE606-96FB-4B42-82A3-D0C241FBCF2E}"/>
    <dgm:cxn modelId="{3EA98C8A-2101-4749-B2B3-02B0562F9D64}" srcId="{35195079-C6D9-41E9-935E-EAF9EB37EC6A}" destId="{8C2FC301-7E69-4003-8EE5-0790DE4CDB53}" srcOrd="3" destOrd="0" parTransId="{84ED8DBB-FB85-413F-8890-6E5575596EA4}" sibTransId="{52C9C5E1-0963-4940-BC2D-7A67A74A1C67}"/>
    <dgm:cxn modelId="{DB9CA828-3BD7-48D9-8766-BA44F51A647E}" srcId="{D7E78250-3672-421C-AD72-D72D3D940E12}" destId="{35195079-C6D9-41E9-935E-EAF9EB37EC6A}" srcOrd="0" destOrd="0" parTransId="{59B0CC82-04FD-4A8C-9B53-7460FAFAAE22}" sibTransId="{6F920EF2-00B9-4B3D-894C-6C9FDD4273F4}"/>
    <dgm:cxn modelId="{B9D07163-4A76-4A41-B7ED-2490F5342637}" type="presOf" srcId="{C3482D19-C868-4118-A36A-F8F65FE6C9EE}" destId="{46896231-5B8F-4BA0-A952-7FF664E65ADD}" srcOrd="0" destOrd="0" presId="urn:microsoft.com/office/officeart/2005/8/layout/lProcess2"/>
    <dgm:cxn modelId="{ABFE3330-78A4-4D84-8CE8-CE81493A2488}" type="presParOf" srcId="{17B66881-E538-4FF8-9C37-367DFC76F747}" destId="{3DD495E3-EF81-4E02-A850-05664360531E}" srcOrd="0" destOrd="0" presId="urn:microsoft.com/office/officeart/2005/8/layout/lProcess2"/>
    <dgm:cxn modelId="{C04CB6B8-D7FD-49B1-94F1-D1FAEA65AAF0}" type="presParOf" srcId="{3DD495E3-EF81-4E02-A850-05664360531E}" destId="{5C7E0FD7-5B23-4386-8A4E-3685FD6331BB}" srcOrd="0" destOrd="0" presId="urn:microsoft.com/office/officeart/2005/8/layout/lProcess2"/>
    <dgm:cxn modelId="{B06C8E1C-DAA8-4B24-BB7B-87566CF2F2CC}" type="presParOf" srcId="{3DD495E3-EF81-4E02-A850-05664360531E}" destId="{17E7CB4D-378A-4B1D-A88F-2B7D7121D7D1}" srcOrd="1" destOrd="0" presId="urn:microsoft.com/office/officeart/2005/8/layout/lProcess2"/>
    <dgm:cxn modelId="{EA2D8956-263D-4622-B498-A679EB9CDD26}" type="presParOf" srcId="{3DD495E3-EF81-4E02-A850-05664360531E}" destId="{14B585B5-F4D8-45D5-9A8C-0D086788EE2B}" srcOrd="2" destOrd="0" presId="urn:microsoft.com/office/officeart/2005/8/layout/lProcess2"/>
    <dgm:cxn modelId="{B6E4AF08-1DE6-4F71-91B2-B564C371056A}" type="presParOf" srcId="{14B585B5-F4D8-45D5-9A8C-0D086788EE2B}" destId="{F0E4903F-49BB-4D1D-9607-36F7098579F8}" srcOrd="0" destOrd="0" presId="urn:microsoft.com/office/officeart/2005/8/layout/lProcess2"/>
    <dgm:cxn modelId="{C96CE387-2FCD-4B11-8007-CD4D07C89E1E}" type="presParOf" srcId="{F0E4903F-49BB-4D1D-9607-36F7098579F8}" destId="{9EFC0C33-75ED-4FA5-99D8-822B2AFA463A}" srcOrd="0" destOrd="0" presId="urn:microsoft.com/office/officeart/2005/8/layout/lProcess2"/>
    <dgm:cxn modelId="{81BE31F3-E90E-4D6A-BF1F-BAD7833E80FE}" type="presParOf" srcId="{F0E4903F-49BB-4D1D-9607-36F7098579F8}" destId="{8AADC128-CE7B-449D-A188-26D32043A838}" srcOrd="1" destOrd="0" presId="urn:microsoft.com/office/officeart/2005/8/layout/lProcess2"/>
    <dgm:cxn modelId="{633DFF57-C81F-4F99-AB4E-7FFEF05C28D7}" type="presParOf" srcId="{F0E4903F-49BB-4D1D-9607-36F7098579F8}" destId="{4CF24574-9AD7-4E77-BE2C-C78C2FF7CCB6}" srcOrd="2" destOrd="0" presId="urn:microsoft.com/office/officeart/2005/8/layout/lProcess2"/>
    <dgm:cxn modelId="{6E0A694D-DA24-40BD-8C99-756E947E8E28}" type="presParOf" srcId="{F0E4903F-49BB-4D1D-9607-36F7098579F8}" destId="{C15C1BCE-762F-4E7B-8626-61622F7560C0}" srcOrd="3" destOrd="0" presId="urn:microsoft.com/office/officeart/2005/8/layout/lProcess2"/>
    <dgm:cxn modelId="{44759D73-22A6-4647-9C4D-04D2A26390EB}" type="presParOf" srcId="{F0E4903F-49BB-4D1D-9607-36F7098579F8}" destId="{46896231-5B8F-4BA0-A952-7FF664E65ADD}" srcOrd="4" destOrd="0" presId="urn:microsoft.com/office/officeart/2005/8/layout/lProcess2"/>
    <dgm:cxn modelId="{0D824442-8B9E-446D-9F06-0857F54EC60B}" type="presParOf" srcId="{F0E4903F-49BB-4D1D-9607-36F7098579F8}" destId="{26E0CF37-6515-4930-8DAC-1A28B9047B75}" srcOrd="5" destOrd="0" presId="urn:microsoft.com/office/officeart/2005/8/layout/lProcess2"/>
    <dgm:cxn modelId="{116CE956-B65A-4551-8DBB-16F58CFCBF8C}" type="presParOf" srcId="{F0E4903F-49BB-4D1D-9607-36F7098579F8}" destId="{BC994E50-1626-4BAB-94F8-0B3E3A5AD9E5}" srcOrd="6" destOrd="0" presId="urn:microsoft.com/office/officeart/2005/8/layout/lProcess2"/>
    <dgm:cxn modelId="{FF354079-F066-4DFD-8FDB-211F9D1665DC}" type="presParOf" srcId="{F0E4903F-49BB-4D1D-9607-36F7098579F8}" destId="{046320EE-51AD-4E4A-A5B5-1A0EE321D658}" srcOrd="7" destOrd="0" presId="urn:microsoft.com/office/officeart/2005/8/layout/lProcess2"/>
    <dgm:cxn modelId="{A1730799-76AC-4F7A-8375-7644F35CD4B3}" type="presParOf" srcId="{F0E4903F-49BB-4D1D-9607-36F7098579F8}" destId="{C3F4BFEE-5B21-41D8-A66A-E0E1BEFD3A7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1FF60C-E112-444F-ABE1-FD85BCCD68C6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C0764E3-6EFE-4C8E-8EB0-B3AD357ACF2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Área cognitiva ayuda a pensar y razonar</a:t>
          </a:r>
          <a:endParaRPr lang="es-ES" dirty="0">
            <a:solidFill>
              <a:schemeClr val="tx1"/>
            </a:solidFill>
          </a:endParaRPr>
        </a:p>
      </dgm:t>
    </dgm:pt>
    <dgm:pt modelId="{475BB603-9E67-48E4-8B5F-2808EEA4E182}" type="parTrans" cxnId="{FBB44581-A80D-4CB6-90F4-1B79A5144608}">
      <dgm:prSet/>
      <dgm:spPr/>
      <dgm:t>
        <a:bodyPr/>
        <a:lstStyle/>
        <a:p>
          <a:endParaRPr lang="es-ES"/>
        </a:p>
      </dgm:t>
    </dgm:pt>
    <dgm:pt modelId="{7070B0AC-DBD0-4D7E-B024-1497F84A66D2}" type="sibTrans" cxnId="{FBB44581-A80D-4CB6-90F4-1B79A5144608}">
      <dgm:prSet/>
      <dgm:spPr/>
      <dgm:t>
        <a:bodyPr/>
        <a:lstStyle/>
        <a:p>
          <a:endParaRPr lang="es-ES"/>
        </a:p>
      </dgm:t>
    </dgm:pt>
    <dgm:pt modelId="{F50C5D57-95FC-43C0-9D44-C2858BC67D73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Poca preparación académica</a:t>
          </a:r>
        </a:p>
      </dgm:t>
    </dgm:pt>
    <dgm:pt modelId="{E772D330-6ECF-41E3-AF6F-6C8B5CCF3900}" type="parTrans" cxnId="{90192DE7-C330-4B60-AA74-DB812DA98B09}">
      <dgm:prSet/>
      <dgm:spPr/>
      <dgm:t>
        <a:bodyPr/>
        <a:lstStyle/>
        <a:p>
          <a:endParaRPr lang="es-ES"/>
        </a:p>
      </dgm:t>
    </dgm:pt>
    <dgm:pt modelId="{42CBE5CA-A643-451A-8EE4-1F6CDF4BEA2D}" type="sibTrans" cxnId="{90192DE7-C330-4B60-AA74-DB812DA98B09}">
      <dgm:prSet/>
      <dgm:spPr/>
      <dgm:t>
        <a:bodyPr/>
        <a:lstStyle/>
        <a:p>
          <a:endParaRPr lang="es-ES"/>
        </a:p>
      </dgm:t>
    </dgm:pt>
    <dgm:pt modelId="{F29C027C-9C7F-4C19-B245-395092DCE46C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Manual de apoyo </a:t>
          </a:r>
        </a:p>
      </dgm:t>
    </dgm:pt>
    <dgm:pt modelId="{E7DF4C4A-F6EE-4F3A-B912-8F766AF8CA3D}" type="parTrans" cxnId="{09134B78-FA0E-43CD-9ADC-F7CF58EA6CBC}">
      <dgm:prSet/>
      <dgm:spPr/>
      <dgm:t>
        <a:bodyPr/>
        <a:lstStyle/>
        <a:p>
          <a:endParaRPr lang="es-ES"/>
        </a:p>
      </dgm:t>
    </dgm:pt>
    <dgm:pt modelId="{9E118B13-0B7F-4FF4-A7B8-AFDB8EF1DBD0}" type="sibTrans" cxnId="{09134B78-FA0E-43CD-9ADC-F7CF58EA6CBC}">
      <dgm:prSet/>
      <dgm:spPr/>
      <dgm:t>
        <a:bodyPr/>
        <a:lstStyle/>
        <a:p>
          <a:endParaRPr lang="es-ES"/>
        </a:p>
      </dgm:t>
    </dgm:pt>
    <dgm:pt modelId="{9DF8D9F3-0C48-4F4A-AA77-528DC569E059}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Recursos insuficientes </a:t>
          </a:r>
        </a:p>
      </dgm:t>
    </dgm:pt>
    <dgm:pt modelId="{12E86B17-B4C8-472F-9427-139EECCE6664}" type="parTrans" cxnId="{DCE9345F-6559-40D3-97F3-8DA4D97EC703}">
      <dgm:prSet/>
      <dgm:spPr/>
      <dgm:t>
        <a:bodyPr/>
        <a:lstStyle/>
        <a:p>
          <a:endParaRPr lang="es-ES"/>
        </a:p>
      </dgm:t>
    </dgm:pt>
    <dgm:pt modelId="{595EFB3C-ED1E-476F-86D5-5A10A3DC1DA7}" type="sibTrans" cxnId="{DCE9345F-6559-40D3-97F3-8DA4D97EC703}">
      <dgm:prSet/>
      <dgm:spPr/>
      <dgm:t>
        <a:bodyPr/>
        <a:lstStyle/>
        <a:p>
          <a:endParaRPr lang="es-ES"/>
        </a:p>
      </dgm:t>
    </dgm:pt>
    <dgm:pt modelId="{19E0DF71-EB42-4C76-A337-1C16DCF34F3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Poca preocupación por el desarrollo y cuidado </a:t>
          </a:r>
          <a:endParaRPr lang="es-ES" dirty="0">
            <a:solidFill>
              <a:schemeClr val="tx1"/>
            </a:solidFill>
          </a:endParaRPr>
        </a:p>
      </dgm:t>
    </dgm:pt>
    <dgm:pt modelId="{CC366CBA-0797-4C33-BBB2-66D1C5A20BD1}" type="sibTrans" cxnId="{729B75BB-ED7C-45C0-B158-A9121CA958D5}">
      <dgm:prSet/>
      <dgm:spPr/>
      <dgm:t>
        <a:bodyPr/>
        <a:lstStyle/>
        <a:p>
          <a:endParaRPr lang="es-ES"/>
        </a:p>
      </dgm:t>
    </dgm:pt>
    <dgm:pt modelId="{E6CC66B6-4F3E-48FD-B748-DD2D0222E39B}" type="parTrans" cxnId="{729B75BB-ED7C-45C0-B158-A9121CA958D5}">
      <dgm:prSet/>
      <dgm:spPr/>
      <dgm:t>
        <a:bodyPr/>
        <a:lstStyle/>
        <a:p>
          <a:endParaRPr lang="es-ES"/>
        </a:p>
      </dgm:t>
    </dgm:pt>
    <dgm:pt modelId="{575D0C24-B467-482D-85B3-A10BBE9FF0DA}" type="pres">
      <dgm:prSet presAssocID="{BE1FF60C-E112-444F-ABE1-FD85BCCD68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B23540-5889-4651-AB48-DDC2F0EB6E56}" type="pres">
      <dgm:prSet presAssocID="{19E0DF71-EB42-4C76-A337-1C16DCF34F3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02ED5F-550D-4382-8523-67553B654778}" type="pres">
      <dgm:prSet presAssocID="{CC366CBA-0797-4C33-BBB2-66D1C5A20BD1}" presName="sibTrans" presStyleLbl="sibTrans2D1" presStyleIdx="0" presStyleCnt="4"/>
      <dgm:spPr/>
      <dgm:t>
        <a:bodyPr/>
        <a:lstStyle/>
        <a:p>
          <a:endParaRPr lang="es-ES"/>
        </a:p>
      </dgm:t>
    </dgm:pt>
    <dgm:pt modelId="{374C9D00-90DA-4491-B622-A8B5C8F25939}" type="pres">
      <dgm:prSet presAssocID="{CC366CBA-0797-4C33-BBB2-66D1C5A20BD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FB66078E-B95E-4CED-AD71-F245016E2B49}" type="pres">
      <dgm:prSet presAssocID="{EC0764E3-6EFE-4C8E-8EB0-B3AD357ACF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AE9F25-31B5-494D-AB10-761BC7FF8857}" type="pres">
      <dgm:prSet presAssocID="{7070B0AC-DBD0-4D7E-B024-1497F84A66D2}" presName="sibTrans" presStyleLbl="sibTrans2D1" presStyleIdx="1" presStyleCnt="4"/>
      <dgm:spPr/>
      <dgm:t>
        <a:bodyPr/>
        <a:lstStyle/>
        <a:p>
          <a:endParaRPr lang="es-ES"/>
        </a:p>
      </dgm:t>
    </dgm:pt>
    <dgm:pt modelId="{72AEEA9D-E36F-4EB1-8B34-81B1B1C161C5}" type="pres">
      <dgm:prSet presAssocID="{7070B0AC-DBD0-4D7E-B024-1497F84A66D2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158E583F-A17C-40FB-B3FA-0DDE16E7FFF5}" type="pres">
      <dgm:prSet presAssocID="{F50C5D57-95FC-43C0-9D44-C2858BC67D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8DC453-D4AD-4836-AE4B-BB96D8AE9F4C}" type="pres">
      <dgm:prSet presAssocID="{42CBE5CA-A643-451A-8EE4-1F6CDF4BEA2D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8093C16-90AD-465A-B1FD-EC36FCA4F3C5}" type="pres">
      <dgm:prSet presAssocID="{42CBE5CA-A643-451A-8EE4-1F6CDF4BEA2D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3CAFA68B-829D-42E5-A25A-F3B364DA4CE8}" type="pres">
      <dgm:prSet presAssocID="{9DF8D9F3-0C48-4F4A-AA77-528DC569E0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20165D-BAAF-4205-B8A3-198C40392DC6}" type="pres">
      <dgm:prSet presAssocID="{595EFB3C-ED1E-476F-86D5-5A10A3DC1DA7}" presName="sibTrans" presStyleLbl="sibTrans2D1" presStyleIdx="3" presStyleCnt="4"/>
      <dgm:spPr/>
      <dgm:t>
        <a:bodyPr/>
        <a:lstStyle/>
        <a:p>
          <a:endParaRPr lang="es-ES"/>
        </a:p>
      </dgm:t>
    </dgm:pt>
    <dgm:pt modelId="{D61546D8-47C0-47D2-BC03-463E228983EB}" type="pres">
      <dgm:prSet presAssocID="{595EFB3C-ED1E-476F-86D5-5A10A3DC1DA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4C48436C-C60D-4FAB-9BD2-F2C2BDFBB64E}" type="pres">
      <dgm:prSet presAssocID="{F29C027C-9C7F-4C19-B245-395092DCE46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73D3C4-E950-44DA-AAED-764061E5F943}" type="presOf" srcId="{595EFB3C-ED1E-476F-86D5-5A10A3DC1DA7}" destId="{D61546D8-47C0-47D2-BC03-463E228983EB}" srcOrd="1" destOrd="0" presId="urn:microsoft.com/office/officeart/2005/8/layout/process5"/>
    <dgm:cxn modelId="{BD4963AB-0068-4C32-94E0-1A59478C1BF4}" type="presOf" srcId="{595EFB3C-ED1E-476F-86D5-5A10A3DC1DA7}" destId="{8020165D-BAAF-4205-B8A3-198C40392DC6}" srcOrd="0" destOrd="0" presId="urn:microsoft.com/office/officeart/2005/8/layout/process5"/>
    <dgm:cxn modelId="{BE005360-AFCD-4BF5-9DE8-365D5F5C44F2}" type="presOf" srcId="{CC366CBA-0797-4C33-BBB2-66D1C5A20BD1}" destId="{374C9D00-90DA-4491-B622-A8B5C8F25939}" srcOrd="1" destOrd="0" presId="urn:microsoft.com/office/officeart/2005/8/layout/process5"/>
    <dgm:cxn modelId="{472CE19E-9D5B-4D5E-8B11-C14342D4C255}" type="presOf" srcId="{42CBE5CA-A643-451A-8EE4-1F6CDF4BEA2D}" destId="{048DC453-D4AD-4836-AE4B-BB96D8AE9F4C}" srcOrd="0" destOrd="0" presId="urn:microsoft.com/office/officeart/2005/8/layout/process5"/>
    <dgm:cxn modelId="{729B75BB-ED7C-45C0-B158-A9121CA958D5}" srcId="{BE1FF60C-E112-444F-ABE1-FD85BCCD68C6}" destId="{19E0DF71-EB42-4C76-A337-1C16DCF34F3D}" srcOrd="0" destOrd="0" parTransId="{E6CC66B6-4F3E-48FD-B748-DD2D0222E39B}" sibTransId="{CC366CBA-0797-4C33-BBB2-66D1C5A20BD1}"/>
    <dgm:cxn modelId="{4D23C970-DAEE-4407-8418-158F54DDED91}" type="presOf" srcId="{42CBE5CA-A643-451A-8EE4-1F6CDF4BEA2D}" destId="{A8093C16-90AD-465A-B1FD-EC36FCA4F3C5}" srcOrd="1" destOrd="0" presId="urn:microsoft.com/office/officeart/2005/8/layout/process5"/>
    <dgm:cxn modelId="{55D30094-4E38-4F9B-B31C-72FE6C3726E0}" type="presOf" srcId="{F50C5D57-95FC-43C0-9D44-C2858BC67D73}" destId="{158E583F-A17C-40FB-B3FA-0DDE16E7FFF5}" srcOrd="0" destOrd="0" presId="urn:microsoft.com/office/officeart/2005/8/layout/process5"/>
    <dgm:cxn modelId="{09134B78-FA0E-43CD-9ADC-F7CF58EA6CBC}" srcId="{BE1FF60C-E112-444F-ABE1-FD85BCCD68C6}" destId="{F29C027C-9C7F-4C19-B245-395092DCE46C}" srcOrd="4" destOrd="0" parTransId="{E7DF4C4A-F6EE-4F3A-B912-8F766AF8CA3D}" sibTransId="{9E118B13-0B7F-4FF4-A7B8-AFDB8EF1DBD0}"/>
    <dgm:cxn modelId="{B29AA37D-B42E-4205-B39A-91F8D08AE371}" type="presOf" srcId="{7070B0AC-DBD0-4D7E-B024-1497F84A66D2}" destId="{A0AE9F25-31B5-494D-AB10-761BC7FF8857}" srcOrd="0" destOrd="0" presId="urn:microsoft.com/office/officeart/2005/8/layout/process5"/>
    <dgm:cxn modelId="{DCE9345F-6559-40D3-97F3-8DA4D97EC703}" srcId="{BE1FF60C-E112-444F-ABE1-FD85BCCD68C6}" destId="{9DF8D9F3-0C48-4F4A-AA77-528DC569E059}" srcOrd="3" destOrd="0" parTransId="{12E86B17-B4C8-472F-9427-139EECCE6664}" sibTransId="{595EFB3C-ED1E-476F-86D5-5A10A3DC1DA7}"/>
    <dgm:cxn modelId="{19D00EC2-87A8-4004-86F5-3F4198622812}" type="presOf" srcId="{BE1FF60C-E112-444F-ABE1-FD85BCCD68C6}" destId="{575D0C24-B467-482D-85B3-A10BBE9FF0DA}" srcOrd="0" destOrd="0" presId="urn:microsoft.com/office/officeart/2005/8/layout/process5"/>
    <dgm:cxn modelId="{77AD2C1D-5C3D-4DFC-AC46-7C5AFC433DF8}" type="presOf" srcId="{9DF8D9F3-0C48-4F4A-AA77-528DC569E059}" destId="{3CAFA68B-829D-42E5-A25A-F3B364DA4CE8}" srcOrd="0" destOrd="0" presId="urn:microsoft.com/office/officeart/2005/8/layout/process5"/>
    <dgm:cxn modelId="{A02A8C00-ED65-4593-8375-C60D6779F326}" type="presOf" srcId="{CC366CBA-0797-4C33-BBB2-66D1C5A20BD1}" destId="{3B02ED5F-550D-4382-8523-67553B654778}" srcOrd="0" destOrd="0" presId="urn:microsoft.com/office/officeart/2005/8/layout/process5"/>
    <dgm:cxn modelId="{DFD01DE2-0BAC-4DE4-9125-C66B5F4EB2E4}" type="presOf" srcId="{7070B0AC-DBD0-4D7E-B024-1497F84A66D2}" destId="{72AEEA9D-E36F-4EB1-8B34-81B1B1C161C5}" srcOrd="1" destOrd="0" presId="urn:microsoft.com/office/officeart/2005/8/layout/process5"/>
    <dgm:cxn modelId="{1056A3BB-9DFC-4974-ACD0-D59A6B795D0A}" type="presOf" srcId="{F29C027C-9C7F-4C19-B245-395092DCE46C}" destId="{4C48436C-C60D-4FAB-9BD2-F2C2BDFBB64E}" srcOrd="0" destOrd="0" presId="urn:microsoft.com/office/officeart/2005/8/layout/process5"/>
    <dgm:cxn modelId="{90192DE7-C330-4B60-AA74-DB812DA98B09}" srcId="{BE1FF60C-E112-444F-ABE1-FD85BCCD68C6}" destId="{F50C5D57-95FC-43C0-9D44-C2858BC67D73}" srcOrd="2" destOrd="0" parTransId="{E772D330-6ECF-41E3-AF6F-6C8B5CCF3900}" sibTransId="{42CBE5CA-A643-451A-8EE4-1F6CDF4BEA2D}"/>
    <dgm:cxn modelId="{FBB44581-A80D-4CB6-90F4-1B79A5144608}" srcId="{BE1FF60C-E112-444F-ABE1-FD85BCCD68C6}" destId="{EC0764E3-6EFE-4C8E-8EB0-B3AD357ACF22}" srcOrd="1" destOrd="0" parTransId="{475BB603-9E67-48E4-8B5F-2808EEA4E182}" sibTransId="{7070B0AC-DBD0-4D7E-B024-1497F84A66D2}"/>
    <dgm:cxn modelId="{C55CDDE4-14AF-4267-AC42-A3BF1BEA94D7}" type="presOf" srcId="{19E0DF71-EB42-4C76-A337-1C16DCF34F3D}" destId="{FFB23540-5889-4651-AB48-DDC2F0EB6E56}" srcOrd="0" destOrd="0" presId="urn:microsoft.com/office/officeart/2005/8/layout/process5"/>
    <dgm:cxn modelId="{AEB3BC13-B8D5-47F9-80FF-554132CA4B03}" type="presOf" srcId="{EC0764E3-6EFE-4C8E-8EB0-B3AD357ACF22}" destId="{FB66078E-B95E-4CED-AD71-F245016E2B49}" srcOrd="0" destOrd="0" presId="urn:microsoft.com/office/officeart/2005/8/layout/process5"/>
    <dgm:cxn modelId="{73A05978-21FF-4699-9316-04FD46DD0AB2}" type="presParOf" srcId="{575D0C24-B467-482D-85B3-A10BBE9FF0DA}" destId="{FFB23540-5889-4651-AB48-DDC2F0EB6E56}" srcOrd="0" destOrd="0" presId="urn:microsoft.com/office/officeart/2005/8/layout/process5"/>
    <dgm:cxn modelId="{C06180EA-AAAF-4DDA-AEBF-784296FF4DF0}" type="presParOf" srcId="{575D0C24-B467-482D-85B3-A10BBE9FF0DA}" destId="{3B02ED5F-550D-4382-8523-67553B654778}" srcOrd="1" destOrd="0" presId="urn:microsoft.com/office/officeart/2005/8/layout/process5"/>
    <dgm:cxn modelId="{3D27B3D2-B114-4187-A6F3-773CE97D8366}" type="presParOf" srcId="{3B02ED5F-550D-4382-8523-67553B654778}" destId="{374C9D00-90DA-4491-B622-A8B5C8F25939}" srcOrd="0" destOrd="0" presId="urn:microsoft.com/office/officeart/2005/8/layout/process5"/>
    <dgm:cxn modelId="{2062E4A3-A892-4881-94C7-D0BBA9300982}" type="presParOf" srcId="{575D0C24-B467-482D-85B3-A10BBE9FF0DA}" destId="{FB66078E-B95E-4CED-AD71-F245016E2B49}" srcOrd="2" destOrd="0" presId="urn:microsoft.com/office/officeart/2005/8/layout/process5"/>
    <dgm:cxn modelId="{3CFF14DF-F1D2-4440-9BBB-6A8DC8559B15}" type="presParOf" srcId="{575D0C24-B467-482D-85B3-A10BBE9FF0DA}" destId="{A0AE9F25-31B5-494D-AB10-761BC7FF8857}" srcOrd="3" destOrd="0" presId="urn:microsoft.com/office/officeart/2005/8/layout/process5"/>
    <dgm:cxn modelId="{AF986834-101E-4E8E-9B05-31CDEE7C19D6}" type="presParOf" srcId="{A0AE9F25-31B5-494D-AB10-761BC7FF8857}" destId="{72AEEA9D-E36F-4EB1-8B34-81B1B1C161C5}" srcOrd="0" destOrd="0" presId="urn:microsoft.com/office/officeart/2005/8/layout/process5"/>
    <dgm:cxn modelId="{FD93402F-ACE7-4487-A008-466D9321038F}" type="presParOf" srcId="{575D0C24-B467-482D-85B3-A10BBE9FF0DA}" destId="{158E583F-A17C-40FB-B3FA-0DDE16E7FFF5}" srcOrd="4" destOrd="0" presId="urn:microsoft.com/office/officeart/2005/8/layout/process5"/>
    <dgm:cxn modelId="{451A4FF0-7712-416A-9FE0-177BC8719069}" type="presParOf" srcId="{575D0C24-B467-482D-85B3-A10BBE9FF0DA}" destId="{048DC453-D4AD-4836-AE4B-BB96D8AE9F4C}" srcOrd="5" destOrd="0" presId="urn:microsoft.com/office/officeart/2005/8/layout/process5"/>
    <dgm:cxn modelId="{97F6DE58-5156-4D5D-BEE1-6F0E44E5197B}" type="presParOf" srcId="{048DC453-D4AD-4836-AE4B-BB96D8AE9F4C}" destId="{A8093C16-90AD-465A-B1FD-EC36FCA4F3C5}" srcOrd="0" destOrd="0" presId="urn:microsoft.com/office/officeart/2005/8/layout/process5"/>
    <dgm:cxn modelId="{55BDC5CA-86BD-4C9A-877F-DE47E66BBD1D}" type="presParOf" srcId="{575D0C24-B467-482D-85B3-A10BBE9FF0DA}" destId="{3CAFA68B-829D-42E5-A25A-F3B364DA4CE8}" srcOrd="6" destOrd="0" presId="urn:microsoft.com/office/officeart/2005/8/layout/process5"/>
    <dgm:cxn modelId="{7DCAE18A-A7CF-439B-AC06-C06478589525}" type="presParOf" srcId="{575D0C24-B467-482D-85B3-A10BBE9FF0DA}" destId="{8020165D-BAAF-4205-B8A3-198C40392DC6}" srcOrd="7" destOrd="0" presId="urn:microsoft.com/office/officeart/2005/8/layout/process5"/>
    <dgm:cxn modelId="{2F4BF97F-7423-4FFB-8BC8-57707EED40AB}" type="presParOf" srcId="{8020165D-BAAF-4205-B8A3-198C40392DC6}" destId="{D61546D8-47C0-47D2-BC03-463E228983EB}" srcOrd="0" destOrd="0" presId="urn:microsoft.com/office/officeart/2005/8/layout/process5"/>
    <dgm:cxn modelId="{F9C2FC58-0E5D-4324-8DDC-22135B61CC5B}" type="presParOf" srcId="{575D0C24-B467-482D-85B3-A10BBE9FF0DA}" destId="{4C48436C-C60D-4FAB-9BD2-F2C2BDFBB64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E85C7E-DB2A-49FB-898B-BBF6946C82DC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0096684-3A5A-4837-BD68-28649F85C388}">
      <dgm:prSet phldrT="[Texto]" custT="1"/>
      <dgm:spPr/>
      <dgm:t>
        <a:bodyPr/>
        <a:lstStyle/>
        <a:p>
          <a:r>
            <a:rPr lang="es-EC" sz="2400" b="1" cap="none" spc="50" dirty="0" smtClean="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Características psicológicas de los materiales didácticos </a:t>
          </a:r>
          <a:endParaRPr lang="es-EC" sz="2400" b="1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C8410888-BB8F-4116-801A-DE40F6E16F71}" type="parTrans" cxnId="{D02601E0-C61A-42B9-AF60-C8ABCD511B58}">
      <dgm:prSet/>
      <dgm:spPr/>
      <dgm:t>
        <a:bodyPr/>
        <a:lstStyle/>
        <a:p>
          <a:endParaRPr lang="es-EC"/>
        </a:p>
      </dgm:t>
    </dgm:pt>
    <dgm:pt modelId="{80CCE2E0-E2A2-4543-817F-225C0DBA0D69}" type="sibTrans" cxnId="{D02601E0-C61A-42B9-AF60-C8ABCD511B58}">
      <dgm:prSet/>
      <dgm:spPr/>
      <dgm:t>
        <a:bodyPr/>
        <a:lstStyle/>
        <a:p>
          <a:endParaRPr lang="es-EC"/>
        </a:p>
      </dgm:t>
    </dgm:pt>
    <dgm:pt modelId="{FEFE40C1-C967-4369-B4B9-2E57D146475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Provocar y mantener el interés</a:t>
          </a:r>
          <a:endParaRPr lang="es-EC" dirty="0">
            <a:solidFill>
              <a:schemeClr val="tx1"/>
            </a:solidFill>
          </a:endParaRPr>
        </a:p>
      </dgm:t>
    </dgm:pt>
    <dgm:pt modelId="{756AF6D7-7B47-49AA-9B38-F011745CAFE0}" type="parTrans" cxnId="{9643A75E-2BAD-4A22-A878-1F7B425ECFAC}">
      <dgm:prSet/>
      <dgm:spPr/>
      <dgm:t>
        <a:bodyPr/>
        <a:lstStyle/>
        <a:p>
          <a:endParaRPr lang="es-EC"/>
        </a:p>
      </dgm:t>
    </dgm:pt>
    <dgm:pt modelId="{AAD63934-2B44-4A19-BF98-418327D2CBB3}" type="sibTrans" cxnId="{9643A75E-2BAD-4A22-A878-1F7B425ECFAC}">
      <dgm:prSet/>
      <dgm:spPr/>
      <dgm:t>
        <a:bodyPr/>
        <a:lstStyle/>
        <a:p>
          <a:endParaRPr lang="es-EC"/>
        </a:p>
      </dgm:t>
    </dgm:pt>
    <dgm:pt modelId="{D9C1660C-8854-44F7-B4A7-804041ECCE4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Aumenta la  comprensión</a:t>
          </a:r>
          <a:endParaRPr lang="es-EC" dirty="0">
            <a:solidFill>
              <a:schemeClr val="tx1"/>
            </a:solidFill>
          </a:endParaRPr>
        </a:p>
      </dgm:t>
    </dgm:pt>
    <dgm:pt modelId="{D464B2A0-34DC-4A06-8335-80172B6206FA}" type="parTrans" cxnId="{DF58659A-8571-43D2-8BE8-CF66A198F342}">
      <dgm:prSet/>
      <dgm:spPr/>
      <dgm:t>
        <a:bodyPr/>
        <a:lstStyle/>
        <a:p>
          <a:endParaRPr lang="es-EC"/>
        </a:p>
      </dgm:t>
    </dgm:pt>
    <dgm:pt modelId="{8D36E6F9-3562-483C-8FC9-4334877C1B9F}" type="sibTrans" cxnId="{DF58659A-8571-43D2-8BE8-CF66A198F342}">
      <dgm:prSet/>
      <dgm:spPr/>
      <dgm:t>
        <a:bodyPr/>
        <a:lstStyle/>
        <a:p>
          <a:endParaRPr lang="es-EC"/>
        </a:p>
      </dgm:t>
    </dgm:pt>
    <dgm:pt modelId="{48F993E2-CABF-4999-B020-B9C27328636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Concentra y refuerza la atención</a:t>
          </a:r>
          <a:r>
            <a:rPr lang="es-EC" dirty="0" smtClean="0">
              <a:solidFill>
                <a:schemeClr val="tx1"/>
              </a:solidFill>
            </a:rPr>
            <a:t> </a:t>
          </a:r>
          <a:endParaRPr lang="es-EC" dirty="0">
            <a:solidFill>
              <a:schemeClr val="tx1"/>
            </a:solidFill>
          </a:endParaRPr>
        </a:p>
      </dgm:t>
    </dgm:pt>
    <dgm:pt modelId="{34D25F77-A304-4F39-87D9-6DE0042A608E}" type="parTrans" cxnId="{42FFB2E6-93CF-41D0-BFC6-8DA4046FA3F1}">
      <dgm:prSet/>
      <dgm:spPr/>
      <dgm:t>
        <a:bodyPr/>
        <a:lstStyle/>
        <a:p>
          <a:endParaRPr lang="es-EC"/>
        </a:p>
      </dgm:t>
    </dgm:pt>
    <dgm:pt modelId="{7B03F4D0-3931-42E3-9C85-FF2B233F45EA}" type="sibTrans" cxnId="{42FFB2E6-93CF-41D0-BFC6-8DA4046FA3F1}">
      <dgm:prSet/>
      <dgm:spPr/>
      <dgm:t>
        <a:bodyPr/>
        <a:lstStyle/>
        <a:p>
          <a:endParaRPr lang="es-EC"/>
        </a:p>
      </dgm:t>
    </dgm:pt>
    <dgm:pt modelId="{B528BA57-F022-433C-9B48-B3FE832179F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Evitar rechazos y produce agrados</a:t>
          </a:r>
          <a:r>
            <a:rPr lang="es-EC" dirty="0" smtClean="0">
              <a:solidFill>
                <a:schemeClr val="tx1"/>
              </a:solidFill>
            </a:rPr>
            <a:t> </a:t>
          </a:r>
          <a:endParaRPr lang="es-EC" dirty="0">
            <a:solidFill>
              <a:schemeClr val="tx1"/>
            </a:solidFill>
          </a:endParaRPr>
        </a:p>
      </dgm:t>
    </dgm:pt>
    <dgm:pt modelId="{F3595E95-7766-4781-AAB8-6B1614091169}" type="parTrans" cxnId="{3AF76E9B-01EB-4AFF-8F57-5C83B8739D37}">
      <dgm:prSet/>
      <dgm:spPr/>
      <dgm:t>
        <a:bodyPr/>
        <a:lstStyle/>
        <a:p>
          <a:endParaRPr lang="es-EC"/>
        </a:p>
      </dgm:t>
    </dgm:pt>
    <dgm:pt modelId="{C89794BB-D517-43BE-9CB8-EEE30F7039A6}" type="sibTrans" cxnId="{3AF76E9B-01EB-4AFF-8F57-5C83B8739D37}">
      <dgm:prSet/>
      <dgm:spPr/>
      <dgm:t>
        <a:bodyPr/>
        <a:lstStyle/>
        <a:p>
          <a:endParaRPr lang="es-EC"/>
        </a:p>
      </dgm:t>
    </dgm:pt>
    <dgm:pt modelId="{8B71DFC2-08FA-4F46-BAA1-6D4D2E42015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Estimula la creatividad y la imaginación</a:t>
          </a:r>
          <a:endParaRPr lang="es-EC" dirty="0">
            <a:solidFill>
              <a:schemeClr val="tx1"/>
            </a:solidFill>
          </a:endParaRPr>
        </a:p>
      </dgm:t>
    </dgm:pt>
    <dgm:pt modelId="{BD9CD130-5565-41A5-B8AE-EC177120DCF3}" type="parTrans" cxnId="{24B89D1C-3180-434E-A28C-C49D86408AC5}">
      <dgm:prSet/>
      <dgm:spPr/>
      <dgm:t>
        <a:bodyPr/>
        <a:lstStyle/>
        <a:p>
          <a:endParaRPr lang="es-EC"/>
        </a:p>
      </dgm:t>
    </dgm:pt>
    <dgm:pt modelId="{3CE464D3-7903-44F3-9F4E-938F5F059B4E}" type="sibTrans" cxnId="{24B89D1C-3180-434E-A28C-C49D86408AC5}">
      <dgm:prSet/>
      <dgm:spPr/>
      <dgm:t>
        <a:bodyPr/>
        <a:lstStyle/>
        <a:p>
          <a:endParaRPr lang="es-EC"/>
        </a:p>
      </dgm:t>
    </dgm:pt>
    <dgm:pt modelId="{9922AB0E-46DA-45EE-A8E2-DD24928ED7AE}" type="pres">
      <dgm:prSet presAssocID="{14E85C7E-DB2A-49FB-898B-BBF6946C82D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4E8427A-F9F3-4031-903F-5A4F154F432A}" type="pres">
      <dgm:prSet presAssocID="{50096684-3A5A-4837-BD68-28649F85C388}" presName="compNode" presStyleCnt="0"/>
      <dgm:spPr/>
      <dgm:t>
        <a:bodyPr/>
        <a:lstStyle/>
        <a:p>
          <a:endParaRPr lang="es-EC"/>
        </a:p>
      </dgm:t>
    </dgm:pt>
    <dgm:pt modelId="{093A9651-1091-4ACA-90FC-6025E99845A9}" type="pres">
      <dgm:prSet presAssocID="{50096684-3A5A-4837-BD68-28649F85C388}" presName="dummyConnPt" presStyleCnt="0"/>
      <dgm:spPr/>
      <dgm:t>
        <a:bodyPr/>
        <a:lstStyle/>
        <a:p>
          <a:endParaRPr lang="es-EC"/>
        </a:p>
      </dgm:t>
    </dgm:pt>
    <dgm:pt modelId="{422C7C7D-2913-4531-A22A-FFF1AE0BE2BC}" type="pres">
      <dgm:prSet presAssocID="{50096684-3A5A-4837-BD68-28649F85C388}" presName="node" presStyleLbl="node1" presStyleIdx="0" presStyleCnt="6" custScaleX="185242" custLinFactNeighborX="-59289" custLinFactNeighborY="-78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D9E0C6-929D-4D07-BB68-238665499B9C}" type="pres">
      <dgm:prSet presAssocID="{80CCE2E0-E2A2-4543-817F-225C0DBA0D69}" presName="sibTrans" presStyleLbl="bgSibTrans2D1" presStyleIdx="0" presStyleCnt="5"/>
      <dgm:spPr/>
      <dgm:t>
        <a:bodyPr/>
        <a:lstStyle/>
        <a:p>
          <a:endParaRPr lang="es-EC"/>
        </a:p>
      </dgm:t>
    </dgm:pt>
    <dgm:pt modelId="{8893C218-18E2-4EDB-B43B-FA3C1F96547E}" type="pres">
      <dgm:prSet presAssocID="{FEFE40C1-C967-4369-B4B9-2E57D146475B}" presName="compNode" presStyleCnt="0"/>
      <dgm:spPr/>
      <dgm:t>
        <a:bodyPr/>
        <a:lstStyle/>
        <a:p>
          <a:endParaRPr lang="es-EC"/>
        </a:p>
      </dgm:t>
    </dgm:pt>
    <dgm:pt modelId="{B898EC52-6C44-4F85-A683-5A9C51CFEB0F}" type="pres">
      <dgm:prSet presAssocID="{FEFE40C1-C967-4369-B4B9-2E57D146475B}" presName="dummyConnPt" presStyleCnt="0"/>
      <dgm:spPr/>
      <dgm:t>
        <a:bodyPr/>
        <a:lstStyle/>
        <a:p>
          <a:endParaRPr lang="es-EC"/>
        </a:p>
      </dgm:t>
    </dgm:pt>
    <dgm:pt modelId="{D4EF7EF1-BB0C-4BAF-819B-0FEEA8145259}" type="pres">
      <dgm:prSet presAssocID="{FEFE40C1-C967-4369-B4B9-2E57D146475B}" presName="node" presStyleLbl="node1" presStyleIdx="1" presStyleCnt="6" custLinFactNeighborX="-29438" custLinFactNeighborY="-62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EF9DBA-7EBC-43AC-BD9F-A4C833EE6F25}" type="pres">
      <dgm:prSet presAssocID="{AAD63934-2B44-4A19-BF98-418327D2CBB3}" presName="sibTrans" presStyleLbl="bgSibTrans2D1" presStyleIdx="1" presStyleCnt="5"/>
      <dgm:spPr/>
      <dgm:t>
        <a:bodyPr/>
        <a:lstStyle/>
        <a:p>
          <a:endParaRPr lang="es-EC"/>
        </a:p>
      </dgm:t>
    </dgm:pt>
    <dgm:pt modelId="{7A4A51FC-5701-47BE-8F94-BC49291A4F44}" type="pres">
      <dgm:prSet presAssocID="{D9C1660C-8854-44F7-B4A7-804041ECCE4B}" presName="compNode" presStyleCnt="0"/>
      <dgm:spPr/>
      <dgm:t>
        <a:bodyPr/>
        <a:lstStyle/>
        <a:p>
          <a:endParaRPr lang="es-EC"/>
        </a:p>
      </dgm:t>
    </dgm:pt>
    <dgm:pt modelId="{8DAB0182-1BBB-457A-BA82-16D709110526}" type="pres">
      <dgm:prSet presAssocID="{D9C1660C-8854-44F7-B4A7-804041ECCE4B}" presName="dummyConnPt" presStyleCnt="0"/>
      <dgm:spPr/>
      <dgm:t>
        <a:bodyPr/>
        <a:lstStyle/>
        <a:p>
          <a:endParaRPr lang="es-EC"/>
        </a:p>
      </dgm:t>
    </dgm:pt>
    <dgm:pt modelId="{390F7E15-F76B-432C-ABC8-BA46BE6353D8}" type="pres">
      <dgm:prSet presAssocID="{D9C1660C-8854-44F7-B4A7-804041ECCE4B}" presName="node" presStyleLbl="node1" presStyleIdx="2" presStyleCnt="6" custLinFactNeighborY="-151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95BC9-E876-4E09-A1FF-AFCF5B11EEB5}" type="pres">
      <dgm:prSet presAssocID="{8D36E6F9-3562-483C-8FC9-4334877C1B9F}" presName="sibTrans" presStyleLbl="bgSibTrans2D1" presStyleIdx="2" presStyleCnt="5"/>
      <dgm:spPr/>
      <dgm:t>
        <a:bodyPr/>
        <a:lstStyle/>
        <a:p>
          <a:endParaRPr lang="es-EC"/>
        </a:p>
      </dgm:t>
    </dgm:pt>
    <dgm:pt modelId="{A178BCF8-9568-491C-9CA9-97526930AF83}" type="pres">
      <dgm:prSet presAssocID="{48F993E2-CABF-4999-B020-B9C27328636B}" presName="compNode" presStyleCnt="0"/>
      <dgm:spPr/>
      <dgm:t>
        <a:bodyPr/>
        <a:lstStyle/>
        <a:p>
          <a:endParaRPr lang="es-EC"/>
        </a:p>
      </dgm:t>
    </dgm:pt>
    <dgm:pt modelId="{75908580-C5B1-4C37-8966-8275C1FFE3DC}" type="pres">
      <dgm:prSet presAssocID="{48F993E2-CABF-4999-B020-B9C27328636B}" presName="dummyConnPt" presStyleCnt="0"/>
      <dgm:spPr/>
      <dgm:t>
        <a:bodyPr/>
        <a:lstStyle/>
        <a:p>
          <a:endParaRPr lang="es-EC"/>
        </a:p>
      </dgm:t>
    </dgm:pt>
    <dgm:pt modelId="{63600205-2236-4B68-ADA5-23A745C4719E}" type="pres">
      <dgm:prSet presAssocID="{48F993E2-CABF-4999-B020-B9C27328636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A0FB96-2028-4D93-9FF6-D2EE55B865B2}" type="pres">
      <dgm:prSet presAssocID="{7B03F4D0-3931-42E3-9C85-FF2B233F45EA}" presName="sibTrans" presStyleLbl="bgSibTrans2D1" presStyleIdx="3" presStyleCnt="5"/>
      <dgm:spPr/>
      <dgm:t>
        <a:bodyPr/>
        <a:lstStyle/>
        <a:p>
          <a:endParaRPr lang="es-EC"/>
        </a:p>
      </dgm:t>
    </dgm:pt>
    <dgm:pt modelId="{503F1699-22F2-493F-B095-D7CB6A20DD97}" type="pres">
      <dgm:prSet presAssocID="{B528BA57-F022-433C-9B48-B3FE832179F7}" presName="compNode" presStyleCnt="0"/>
      <dgm:spPr/>
      <dgm:t>
        <a:bodyPr/>
        <a:lstStyle/>
        <a:p>
          <a:endParaRPr lang="es-EC"/>
        </a:p>
      </dgm:t>
    </dgm:pt>
    <dgm:pt modelId="{6142A67E-C4EB-48DF-90A5-FDCF867BD70D}" type="pres">
      <dgm:prSet presAssocID="{B528BA57-F022-433C-9B48-B3FE832179F7}" presName="dummyConnPt" presStyleCnt="0"/>
      <dgm:spPr/>
      <dgm:t>
        <a:bodyPr/>
        <a:lstStyle/>
        <a:p>
          <a:endParaRPr lang="es-EC"/>
        </a:p>
      </dgm:t>
    </dgm:pt>
    <dgm:pt modelId="{90D5567E-0613-4ED6-9769-0E50FCE8D9A5}" type="pres">
      <dgm:prSet presAssocID="{B528BA57-F022-433C-9B48-B3FE832179F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B66C7A-1351-49AF-AE0B-EA4613740889}" type="pres">
      <dgm:prSet presAssocID="{C89794BB-D517-43BE-9CB8-EEE30F7039A6}" presName="sibTrans" presStyleLbl="bgSibTrans2D1" presStyleIdx="4" presStyleCnt="5"/>
      <dgm:spPr/>
      <dgm:t>
        <a:bodyPr/>
        <a:lstStyle/>
        <a:p>
          <a:endParaRPr lang="es-EC"/>
        </a:p>
      </dgm:t>
    </dgm:pt>
    <dgm:pt modelId="{2B4CAE42-5DD4-44EC-B03B-CAD80C0CE1CC}" type="pres">
      <dgm:prSet presAssocID="{8B71DFC2-08FA-4F46-BAA1-6D4D2E42015F}" presName="compNode" presStyleCnt="0"/>
      <dgm:spPr/>
      <dgm:t>
        <a:bodyPr/>
        <a:lstStyle/>
        <a:p>
          <a:endParaRPr lang="es-EC"/>
        </a:p>
      </dgm:t>
    </dgm:pt>
    <dgm:pt modelId="{3A8C0679-5967-4A16-9834-3B549F7611D0}" type="pres">
      <dgm:prSet presAssocID="{8B71DFC2-08FA-4F46-BAA1-6D4D2E42015F}" presName="dummyConnPt" presStyleCnt="0"/>
      <dgm:spPr/>
      <dgm:t>
        <a:bodyPr/>
        <a:lstStyle/>
        <a:p>
          <a:endParaRPr lang="es-EC"/>
        </a:p>
      </dgm:t>
    </dgm:pt>
    <dgm:pt modelId="{17E64B54-D1C7-4720-B579-96EBD459FF9A}" type="pres">
      <dgm:prSet presAssocID="{8B71DFC2-08FA-4F46-BAA1-6D4D2E42015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83A1A8-732A-4999-A445-5AF14E643594}" type="presOf" srcId="{50096684-3A5A-4837-BD68-28649F85C388}" destId="{422C7C7D-2913-4531-A22A-FFF1AE0BE2BC}" srcOrd="0" destOrd="0" presId="urn:microsoft.com/office/officeart/2005/8/layout/bProcess4"/>
    <dgm:cxn modelId="{4C7F4A3A-0440-4EA1-9640-FF8BF18F9454}" type="presOf" srcId="{48F993E2-CABF-4999-B020-B9C27328636B}" destId="{63600205-2236-4B68-ADA5-23A745C4719E}" srcOrd="0" destOrd="0" presId="urn:microsoft.com/office/officeart/2005/8/layout/bProcess4"/>
    <dgm:cxn modelId="{D380C006-6A6D-4EFC-86A5-6E79C2B6E9B8}" type="presOf" srcId="{8B71DFC2-08FA-4F46-BAA1-6D4D2E42015F}" destId="{17E64B54-D1C7-4720-B579-96EBD459FF9A}" srcOrd="0" destOrd="0" presId="urn:microsoft.com/office/officeart/2005/8/layout/bProcess4"/>
    <dgm:cxn modelId="{D064B181-2F30-45F4-856E-C381C268BF83}" type="presOf" srcId="{D9C1660C-8854-44F7-B4A7-804041ECCE4B}" destId="{390F7E15-F76B-432C-ABC8-BA46BE6353D8}" srcOrd="0" destOrd="0" presId="urn:microsoft.com/office/officeart/2005/8/layout/bProcess4"/>
    <dgm:cxn modelId="{DF58659A-8571-43D2-8BE8-CF66A198F342}" srcId="{14E85C7E-DB2A-49FB-898B-BBF6946C82DC}" destId="{D9C1660C-8854-44F7-B4A7-804041ECCE4B}" srcOrd="2" destOrd="0" parTransId="{D464B2A0-34DC-4A06-8335-80172B6206FA}" sibTransId="{8D36E6F9-3562-483C-8FC9-4334877C1B9F}"/>
    <dgm:cxn modelId="{288522ED-0F86-4DF2-A9BF-7417387C73BF}" type="presOf" srcId="{B528BA57-F022-433C-9B48-B3FE832179F7}" destId="{90D5567E-0613-4ED6-9769-0E50FCE8D9A5}" srcOrd="0" destOrd="0" presId="urn:microsoft.com/office/officeart/2005/8/layout/bProcess4"/>
    <dgm:cxn modelId="{D02601E0-C61A-42B9-AF60-C8ABCD511B58}" srcId="{14E85C7E-DB2A-49FB-898B-BBF6946C82DC}" destId="{50096684-3A5A-4837-BD68-28649F85C388}" srcOrd="0" destOrd="0" parTransId="{C8410888-BB8F-4116-801A-DE40F6E16F71}" sibTransId="{80CCE2E0-E2A2-4543-817F-225C0DBA0D69}"/>
    <dgm:cxn modelId="{7E5444BD-440C-4F63-9903-4AE82A009903}" type="presOf" srcId="{14E85C7E-DB2A-49FB-898B-BBF6946C82DC}" destId="{9922AB0E-46DA-45EE-A8E2-DD24928ED7AE}" srcOrd="0" destOrd="0" presId="urn:microsoft.com/office/officeart/2005/8/layout/bProcess4"/>
    <dgm:cxn modelId="{54B1FB9F-23B3-4DA4-945D-776181500186}" type="presOf" srcId="{FEFE40C1-C967-4369-B4B9-2E57D146475B}" destId="{D4EF7EF1-BB0C-4BAF-819B-0FEEA8145259}" srcOrd="0" destOrd="0" presId="urn:microsoft.com/office/officeart/2005/8/layout/bProcess4"/>
    <dgm:cxn modelId="{4E910C5A-8385-4F01-A408-B2EEB3055FCB}" type="presOf" srcId="{80CCE2E0-E2A2-4543-817F-225C0DBA0D69}" destId="{53D9E0C6-929D-4D07-BB68-238665499B9C}" srcOrd="0" destOrd="0" presId="urn:microsoft.com/office/officeart/2005/8/layout/bProcess4"/>
    <dgm:cxn modelId="{5249A01D-049A-4A52-A0BE-418342E55723}" type="presOf" srcId="{AAD63934-2B44-4A19-BF98-418327D2CBB3}" destId="{0DEF9DBA-7EBC-43AC-BD9F-A4C833EE6F25}" srcOrd="0" destOrd="0" presId="urn:microsoft.com/office/officeart/2005/8/layout/bProcess4"/>
    <dgm:cxn modelId="{89C7ED27-0754-46B5-99CF-C4B7E98D2516}" type="presOf" srcId="{7B03F4D0-3931-42E3-9C85-FF2B233F45EA}" destId="{F3A0FB96-2028-4D93-9FF6-D2EE55B865B2}" srcOrd="0" destOrd="0" presId="urn:microsoft.com/office/officeart/2005/8/layout/bProcess4"/>
    <dgm:cxn modelId="{AE9E2E7E-868E-4F5F-AAA6-806265FE021D}" type="presOf" srcId="{8D36E6F9-3562-483C-8FC9-4334877C1B9F}" destId="{6E895BC9-E876-4E09-A1FF-AFCF5B11EEB5}" srcOrd="0" destOrd="0" presId="urn:microsoft.com/office/officeart/2005/8/layout/bProcess4"/>
    <dgm:cxn modelId="{3AF76E9B-01EB-4AFF-8F57-5C83B8739D37}" srcId="{14E85C7E-DB2A-49FB-898B-BBF6946C82DC}" destId="{B528BA57-F022-433C-9B48-B3FE832179F7}" srcOrd="4" destOrd="0" parTransId="{F3595E95-7766-4781-AAB8-6B1614091169}" sibTransId="{C89794BB-D517-43BE-9CB8-EEE30F7039A6}"/>
    <dgm:cxn modelId="{24B89D1C-3180-434E-A28C-C49D86408AC5}" srcId="{14E85C7E-DB2A-49FB-898B-BBF6946C82DC}" destId="{8B71DFC2-08FA-4F46-BAA1-6D4D2E42015F}" srcOrd="5" destOrd="0" parTransId="{BD9CD130-5565-41A5-B8AE-EC177120DCF3}" sibTransId="{3CE464D3-7903-44F3-9F4E-938F5F059B4E}"/>
    <dgm:cxn modelId="{42FFB2E6-93CF-41D0-BFC6-8DA4046FA3F1}" srcId="{14E85C7E-DB2A-49FB-898B-BBF6946C82DC}" destId="{48F993E2-CABF-4999-B020-B9C27328636B}" srcOrd="3" destOrd="0" parTransId="{34D25F77-A304-4F39-87D9-6DE0042A608E}" sibTransId="{7B03F4D0-3931-42E3-9C85-FF2B233F45EA}"/>
    <dgm:cxn modelId="{1C611786-2F4C-468F-88EE-47AB46136607}" type="presOf" srcId="{C89794BB-D517-43BE-9CB8-EEE30F7039A6}" destId="{FDB66C7A-1351-49AF-AE0B-EA4613740889}" srcOrd="0" destOrd="0" presId="urn:microsoft.com/office/officeart/2005/8/layout/bProcess4"/>
    <dgm:cxn modelId="{9643A75E-2BAD-4A22-A878-1F7B425ECFAC}" srcId="{14E85C7E-DB2A-49FB-898B-BBF6946C82DC}" destId="{FEFE40C1-C967-4369-B4B9-2E57D146475B}" srcOrd="1" destOrd="0" parTransId="{756AF6D7-7B47-49AA-9B38-F011745CAFE0}" sibTransId="{AAD63934-2B44-4A19-BF98-418327D2CBB3}"/>
    <dgm:cxn modelId="{B98DD90B-E716-48FD-A1A6-2AE089A2B977}" type="presParOf" srcId="{9922AB0E-46DA-45EE-A8E2-DD24928ED7AE}" destId="{04E8427A-F9F3-4031-903F-5A4F154F432A}" srcOrd="0" destOrd="0" presId="urn:microsoft.com/office/officeart/2005/8/layout/bProcess4"/>
    <dgm:cxn modelId="{C14353B3-F8E8-4F8B-9A8F-8B7B2B4EEC53}" type="presParOf" srcId="{04E8427A-F9F3-4031-903F-5A4F154F432A}" destId="{093A9651-1091-4ACA-90FC-6025E99845A9}" srcOrd="0" destOrd="0" presId="urn:microsoft.com/office/officeart/2005/8/layout/bProcess4"/>
    <dgm:cxn modelId="{A7A4B22D-F7AE-400C-80B0-B598B9158356}" type="presParOf" srcId="{04E8427A-F9F3-4031-903F-5A4F154F432A}" destId="{422C7C7D-2913-4531-A22A-FFF1AE0BE2BC}" srcOrd="1" destOrd="0" presId="urn:microsoft.com/office/officeart/2005/8/layout/bProcess4"/>
    <dgm:cxn modelId="{8D56DBAA-8C96-4090-BE25-7C426C634008}" type="presParOf" srcId="{9922AB0E-46DA-45EE-A8E2-DD24928ED7AE}" destId="{53D9E0C6-929D-4D07-BB68-238665499B9C}" srcOrd="1" destOrd="0" presId="urn:microsoft.com/office/officeart/2005/8/layout/bProcess4"/>
    <dgm:cxn modelId="{6706D4AB-D696-4792-AE09-9E0C0D8A44FC}" type="presParOf" srcId="{9922AB0E-46DA-45EE-A8E2-DD24928ED7AE}" destId="{8893C218-18E2-4EDB-B43B-FA3C1F96547E}" srcOrd="2" destOrd="0" presId="urn:microsoft.com/office/officeart/2005/8/layout/bProcess4"/>
    <dgm:cxn modelId="{F07E76F3-3B56-4E86-A244-BD6CEC6F111D}" type="presParOf" srcId="{8893C218-18E2-4EDB-B43B-FA3C1F96547E}" destId="{B898EC52-6C44-4F85-A683-5A9C51CFEB0F}" srcOrd="0" destOrd="0" presId="urn:microsoft.com/office/officeart/2005/8/layout/bProcess4"/>
    <dgm:cxn modelId="{18180F8C-9EF8-46B9-A7E7-CA9801B9176D}" type="presParOf" srcId="{8893C218-18E2-4EDB-B43B-FA3C1F96547E}" destId="{D4EF7EF1-BB0C-4BAF-819B-0FEEA8145259}" srcOrd="1" destOrd="0" presId="urn:microsoft.com/office/officeart/2005/8/layout/bProcess4"/>
    <dgm:cxn modelId="{1F1F5571-106C-4E5F-9A26-19B4688D0C74}" type="presParOf" srcId="{9922AB0E-46DA-45EE-A8E2-DD24928ED7AE}" destId="{0DEF9DBA-7EBC-43AC-BD9F-A4C833EE6F25}" srcOrd="3" destOrd="0" presId="urn:microsoft.com/office/officeart/2005/8/layout/bProcess4"/>
    <dgm:cxn modelId="{DE8039E8-933B-467C-9AB2-AE29F29456C8}" type="presParOf" srcId="{9922AB0E-46DA-45EE-A8E2-DD24928ED7AE}" destId="{7A4A51FC-5701-47BE-8F94-BC49291A4F44}" srcOrd="4" destOrd="0" presId="urn:microsoft.com/office/officeart/2005/8/layout/bProcess4"/>
    <dgm:cxn modelId="{1B3BF09E-6E7A-40B6-B871-AFE6B9911DF2}" type="presParOf" srcId="{7A4A51FC-5701-47BE-8F94-BC49291A4F44}" destId="{8DAB0182-1BBB-457A-BA82-16D709110526}" srcOrd="0" destOrd="0" presId="urn:microsoft.com/office/officeart/2005/8/layout/bProcess4"/>
    <dgm:cxn modelId="{D234707F-7FB5-48CC-818C-C605060209A0}" type="presParOf" srcId="{7A4A51FC-5701-47BE-8F94-BC49291A4F44}" destId="{390F7E15-F76B-432C-ABC8-BA46BE6353D8}" srcOrd="1" destOrd="0" presId="urn:microsoft.com/office/officeart/2005/8/layout/bProcess4"/>
    <dgm:cxn modelId="{B8050A3F-60D2-44C1-9B3F-A055BB932736}" type="presParOf" srcId="{9922AB0E-46DA-45EE-A8E2-DD24928ED7AE}" destId="{6E895BC9-E876-4E09-A1FF-AFCF5B11EEB5}" srcOrd="5" destOrd="0" presId="urn:microsoft.com/office/officeart/2005/8/layout/bProcess4"/>
    <dgm:cxn modelId="{9211DEF4-7164-43B4-8EB8-92CD91E56EA8}" type="presParOf" srcId="{9922AB0E-46DA-45EE-A8E2-DD24928ED7AE}" destId="{A178BCF8-9568-491C-9CA9-97526930AF83}" srcOrd="6" destOrd="0" presId="urn:microsoft.com/office/officeart/2005/8/layout/bProcess4"/>
    <dgm:cxn modelId="{9B3CC1E3-96EC-40C6-967A-AE906B9328F6}" type="presParOf" srcId="{A178BCF8-9568-491C-9CA9-97526930AF83}" destId="{75908580-C5B1-4C37-8966-8275C1FFE3DC}" srcOrd="0" destOrd="0" presId="urn:microsoft.com/office/officeart/2005/8/layout/bProcess4"/>
    <dgm:cxn modelId="{B1EEE7DC-CF4F-4F5C-B9B3-EFF6EDA58B19}" type="presParOf" srcId="{A178BCF8-9568-491C-9CA9-97526930AF83}" destId="{63600205-2236-4B68-ADA5-23A745C4719E}" srcOrd="1" destOrd="0" presId="urn:microsoft.com/office/officeart/2005/8/layout/bProcess4"/>
    <dgm:cxn modelId="{6B72C8DD-ECF6-49C0-80A6-1655F15A96FE}" type="presParOf" srcId="{9922AB0E-46DA-45EE-A8E2-DD24928ED7AE}" destId="{F3A0FB96-2028-4D93-9FF6-D2EE55B865B2}" srcOrd="7" destOrd="0" presId="urn:microsoft.com/office/officeart/2005/8/layout/bProcess4"/>
    <dgm:cxn modelId="{A5D36C0F-8C0D-4564-BA56-16F56071E32F}" type="presParOf" srcId="{9922AB0E-46DA-45EE-A8E2-DD24928ED7AE}" destId="{503F1699-22F2-493F-B095-D7CB6A20DD97}" srcOrd="8" destOrd="0" presId="urn:microsoft.com/office/officeart/2005/8/layout/bProcess4"/>
    <dgm:cxn modelId="{50C612C6-8921-43C5-9FF5-D380ED262532}" type="presParOf" srcId="{503F1699-22F2-493F-B095-D7CB6A20DD97}" destId="{6142A67E-C4EB-48DF-90A5-FDCF867BD70D}" srcOrd="0" destOrd="0" presId="urn:microsoft.com/office/officeart/2005/8/layout/bProcess4"/>
    <dgm:cxn modelId="{4E2BDEA1-896F-40E4-9254-222A49F66BF7}" type="presParOf" srcId="{503F1699-22F2-493F-B095-D7CB6A20DD97}" destId="{90D5567E-0613-4ED6-9769-0E50FCE8D9A5}" srcOrd="1" destOrd="0" presId="urn:microsoft.com/office/officeart/2005/8/layout/bProcess4"/>
    <dgm:cxn modelId="{42B7C86F-F4D1-4C45-9038-A7B0AC9425C9}" type="presParOf" srcId="{9922AB0E-46DA-45EE-A8E2-DD24928ED7AE}" destId="{FDB66C7A-1351-49AF-AE0B-EA4613740889}" srcOrd="9" destOrd="0" presId="urn:microsoft.com/office/officeart/2005/8/layout/bProcess4"/>
    <dgm:cxn modelId="{027FDBC3-66E3-4760-8DBC-DF3AF19400BC}" type="presParOf" srcId="{9922AB0E-46DA-45EE-A8E2-DD24928ED7AE}" destId="{2B4CAE42-5DD4-44EC-B03B-CAD80C0CE1CC}" srcOrd="10" destOrd="0" presId="urn:microsoft.com/office/officeart/2005/8/layout/bProcess4"/>
    <dgm:cxn modelId="{50988373-364A-4876-95E2-D4416BC40C3C}" type="presParOf" srcId="{2B4CAE42-5DD4-44EC-B03B-CAD80C0CE1CC}" destId="{3A8C0679-5967-4A16-9834-3B549F7611D0}" srcOrd="0" destOrd="0" presId="urn:microsoft.com/office/officeart/2005/8/layout/bProcess4"/>
    <dgm:cxn modelId="{0BEA8DEC-1F1E-49EB-BAB5-9EEB50B61C8E}" type="presParOf" srcId="{2B4CAE42-5DD4-44EC-B03B-CAD80C0CE1CC}" destId="{17E64B54-D1C7-4720-B579-96EBD459FF9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6722A7-BB8E-47D8-9AD9-623E040B4CD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E50C8E8-FEB1-4C62-8405-A32C9FB6FE5A}">
      <dgm:prSet phldrT="[Texto]"/>
      <dgm:spPr/>
      <dgm:t>
        <a:bodyPr/>
        <a:lstStyle/>
        <a:p>
          <a:r>
            <a:rPr lang="es-EC" b="1" dirty="0" smtClean="0"/>
            <a:t>Concepto </a:t>
          </a:r>
          <a:endParaRPr lang="es-EC" b="1" dirty="0"/>
        </a:p>
      </dgm:t>
    </dgm:pt>
    <dgm:pt modelId="{56FFBAF3-0D10-48DB-9518-DDD107830D9A}" type="parTrans" cxnId="{2B3A8BEC-D8D5-47B2-9729-FAB178916058}">
      <dgm:prSet/>
      <dgm:spPr/>
      <dgm:t>
        <a:bodyPr/>
        <a:lstStyle/>
        <a:p>
          <a:endParaRPr lang="es-EC"/>
        </a:p>
      </dgm:t>
    </dgm:pt>
    <dgm:pt modelId="{6507987B-C5D8-4BB4-9AB5-54F6797A7CFA}" type="sibTrans" cxnId="{2B3A8BEC-D8D5-47B2-9729-FAB178916058}">
      <dgm:prSet/>
      <dgm:spPr/>
      <dgm:t>
        <a:bodyPr/>
        <a:lstStyle/>
        <a:p>
          <a:endParaRPr lang="es-EC"/>
        </a:p>
      </dgm:t>
    </dgm:pt>
    <dgm:pt modelId="{2FEE4C3D-551E-444F-B72F-74C10587F17E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Consiste en el desarrollo del pensamiento, razonamiento y solución de problemas</a:t>
          </a:r>
          <a:endParaRPr lang="es-EC" b="0" dirty="0">
            <a:solidFill>
              <a:schemeClr val="tx1"/>
            </a:solidFill>
          </a:endParaRPr>
        </a:p>
      </dgm:t>
    </dgm:pt>
    <dgm:pt modelId="{6FF4B3C7-1E5F-4DF8-A9A5-AC49E33EEC33}" type="parTrans" cxnId="{3F8763DB-94F2-4E40-B966-E342DA058AA5}">
      <dgm:prSet/>
      <dgm:spPr/>
      <dgm:t>
        <a:bodyPr/>
        <a:lstStyle/>
        <a:p>
          <a:endParaRPr lang="es-EC"/>
        </a:p>
      </dgm:t>
    </dgm:pt>
    <dgm:pt modelId="{5FF2D9F5-190F-45F6-93BB-EB7605B4B585}" type="sibTrans" cxnId="{3F8763DB-94F2-4E40-B966-E342DA058AA5}">
      <dgm:prSet/>
      <dgm:spPr/>
      <dgm:t>
        <a:bodyPr/>
        <a:lstStyle/>
        <a:p>
          <a:endParaRPr lang="es-EC"/>
        </a:p>
      </dgm:t>
    </dgm:pt>
    <dgm:pt modelId="{A3D65AE4-DA56-4398-AC1D-0BB5273F905E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Adquiere habilidades y destrezas</a:t>
          </a:r>
          <a:r>
            <a:rPr lang="es-EC" dirty="0" smtClean="0"/>
            <a:t>.</a:t>
          </a:r>
          <a:endParaRPr lang="es-EC" dirty="0"/>
        </a:p>
      </dgm:t>
    </dgm:pt>
    <dgm:pt modelId="{98BAA724-E508-4A29-AC8A-9C88E42648A7}" type="parTrans" cxnId="{B6866C78-7669-41E6-82F2-3A13470EEDD1}">
      <dgm:prSet/>
      <dgm:spPr/>
      <dgm:t>
        <a:bodyPr/>
        <a:lstStyle/>
        <a:p>
          <a:endParaRPr lang="es-EC"/>
        </a:p>
      </dgm:t>
    </dgm:pt>
    <dgm:pt modelId="{2CA888A1-82D1-4673-8E05-C59D82AB2588}" type="sibTrans" cxnId="{B6866C78-7669-41E6-82F2-3A13470EEDD1}">
      <dgm:prSet/>
      <dgm:spPr/>
      <dgm:t>
        <a:bodyPr/>
        <a:lstStyle/>
        <a:p>
          <a:endParaRPr lang="es-EC"/>
        </a:p>
      </dgm:t>
    </dgm:pt>
    <dgm:pt modelId="{A0C90C04-1A86-46B3-A412-97B3DA61D040}">
      <dgm:prSet phldrT="[Texto]"/>
      <dgm:spPr/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A través de experiencias y aprendizajes vividos</a:t>
          </a:r>
          <a:endParaRPr lang="es-EC" b="0" dirty="0">
            <a:solidFill>
              <a:schemeClr val="tx1"/>
            </a:solidFill>
          </a:endParaRPr>
        </a:p>
      </dgm:t>
    </dgm:pt>
    <dgm:pt modelId="{E6C8F191-895D-4499-89DA-A99C3A7DBC28}" type="parTrans" cxnId="{71585A88-1C8F-47C8-833F-D5ECF9A27DB7}">
      <dgm:prSet/>
      <dgm:spPr/>
      <dgm:t>
        <a:bodyPr/>
        <a:lstStyle/>
        <a:p>
          <a:endParaRPr lang="es-EC"/>
        </a:p>
      </dgm:t>
    </dgm:pt>
    <dgm:pt modelId="{67CB7545-825B-46E4-B6AA-009BCCF93771}" type="sibTrans" cxnId="{71585A88-1C8F-47C8-833F-D5ECF9A27DB7}">
      <dgm:prSet/>
      <dgm:spPr/>
      <dgm:t>
        <a:bodyPr/>
        <a:lstStyle/>
        <a:p>
          <a:endParaRPr lang="es-EC"/>
        </a:p>
      </dgm:t>
    </dgm:pt>
    <dgm:pt modelId="{286C5D3B-6C17-4542-A757-4B60CAA3A504}" type="pres">
      <dgm:prSet presAssocID="{606722A7-BB8E-47D8-9AD9-623E040B4CD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89FDFEC-E985-448A-89EE-B782C8527621}" type="pres">
      <dgm:prSet presAssocID="{1E50C8E8-FEB1-4C62-8405-A32C9FB6FE5A}" presName="compNode" presStyleCnt="0"/>
      <dgm:spPr/>
    </dgm:pt>
    <dgm:pt modelId="{F5350149-26FD-4234-9068-08C2D27C3335}" type="pres">
      <dgm:prSet presAssocID="{1E50C8E8-FEB1-4C62-8405-A32C9FB6FE5A}" presName="aNode" presStyleLbl="bgShp" presStyleIdx="0" presStyleCnt="1"/>
      <dgm:spPr/>
      <dgm:t>
        <a:bodyPr/>
        <a:lstStyle/>
        <a:p>
          <a:endParaRPr lang="es-EC"/>
        </a:p>
      </dgm:t>
    </dgm:pt>
    <dgm:pt modelId="{B99166C2-31B0-4E8C-89D3-961D84D99103}" type="pres">
      <dgm:prSet presAssocID="{1E50C8E8-FEB1-4C62-8405-A32C9FB6FE5A}" presName="textNode" presStyleLbl="bgShp" presStyleIdx="0" presStyleCnt="1"/>
      <dgm:spPr/>
      <dgm:t>
        <a:bodyPr/>
        <a:lstStyle/>
        <a:p>
          <a:endParaRPr lang="es-EC"/>
        </a:p>
      </dgm:t>
    </dgm:pt>
    <dgm:pt modelId="{8A2BB175-C034-4325-910D-D8FE3C310C3A}" type="pres">
      <dgm:prSet presAssocID="{1E50C8E8-FEB1-4C62-8405-A32C9FB6FE5A}" presName="compChildNode" presStyleCnt="0"/>
      <dgm:spPr/>
    </dgm:pt>
    <dgm:pt modelId="{181FA704-F1E8-478A-A2E4-3B39E9F12163}" type="pres">
      <dgm:prSet presAssocID="{1E50C8E8-FEB1-4C62-8405-A32C9FB6FE5A}" presName="theInnerList" presStyleCnt="0"/>
      <dgm:spPr/>
    </dgm:pt>
    <dgm:pt modelId="{05A2CCDC-23B4-42F9-912D-2F9EFE390865}" type="pres">
      <dgm:prSet presAssocID="{2FEE4C3D-551E-444F-B72F-74C10587F17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88DBA2-6AB6-4CB5-95AC-C8A0D379F825}" type="pres">
      <dgm:prSet presAssocID="{2FEE4C3D-551E-444F-B72F-74C10587F17E}" presName="aSpace2" presStyleCnt="0"/>
      <dgm:spPr/>
    </dgm:pt>
    <dgm:pt modelId="{BF270813-4799-40D8-ADC1-A72DA27472B2}" type="pres">
      <dgm:prSet presAssocID="{A0C90C04-1A86-46B3-A412-97B3DA61D04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219CBD-BB75-4B0F-A1C2-F22BB4EFE960}" type="pres">
      <dgm:prSet presAssocID="{A0C90C04-1A86-46B3-A412-97B3DA61D040}" presName="aSpace2" presStyleCnt="0"/>
      <dgm:spPr/>
    </dgm:pt>
    <dgm:pt modelId="{5AD375DE-C499-4F98-97AA-47D0BE811C48}" type="pres">
      <dgm:prSet presAssocID="{A3D65AE4-DA56-4398-AC1D-0BB5273F905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2F59E45-4367-46D5-B023-2A2244AC604E}" type="presOf" srcId="{1E50C8E8-FEB1-4C62-8405-A32C9FB6FE5A}" destId="{B99166C2-31B0-4E8C-89D3-961D84D99103}" srcOrd="1" destOrd="0" presId="urn:microsoft.com/office/officeart/2005/8/layout/lProcess2"/>
    <dgm:cxn modelId="{71585A88-1C8F-47C8-833F-D5ECF9A27DB7}" srcId="{1E50C8E8-FEB1-4C62-8405-A32C9FB6FE5A}" destId="{A0C90C04-1A86-46B3-A412-97B3DA61D040}" srcOrd="1" destOrd="0" parTransId="{E6C8F191-895D-4499-89DA-A99C3A7DBC28}" sibTransId="{67CB7545-825B-46E4-B6AA-009BCCF93771}"/>
    <dgm:cxn modelId="{3F8763DB-94F2-4E40-B966-E342DA058AA5}" srcId="{1E50C8E8-FEB1-4C62-8405-A32C9FB6FE5A}" destId="{2FEE4C3D-551E-444F-B72F-74C10587F17E}" srcOrd="0" destOrd="0" parTransId="{6FF4B3C7-1E5F-4DF8-A9A5-AC49E33EEC33}" sibTransId="{5FF2D9F5-190F-45F6-93BB-EB7605B4B585}"/>
    <dgm:cxn modelId="{98DB1286-B79D-4949-B8D2-D975088681A6}" type="presOf" srcId="{606722A7-BB8E-47D8-9AD9-623E040B4CDF}" destId="{286C5D3B-6C17-4542-A757-4B60CAA3A504}" srcOrd="0" destOrd="0" presId="urn:microsoft.com/office/officeart/2005/8/layout/lProcess2"/>
    <dgm:cxn modelId="{B6866C78-7669-41E6-82F2-3A13470EEDD1}" srcId="{1E50C8E8-FEB1-4C62-8405-A32C9FB6FE5A}" destId="{A3D65AE4-DA56-4398-AC1D-0BB5273F905E}" srcOrd="2" destOrd="0" parTransId="{98BAA724-E508-4A29-AC8A-9C88E42648A7}" sibTransId="{2CA888A1-82D1-4673-8E05-C59D82AB2588}"/>
    <dgm:cxn modelId="{E2C7CB10-16CE-4398-A469-9E42879B37AF}" type="presOf" srcId="{A3D65AE4-DA56-4398-AC1D-0BB5273F905E}" destId="{5AD375DE-C499-4F98-97AA-47D0BE811C48}" srcOrd="0" destOrd="0" presId="urn:microsoft.com/office/officeart/2005/8/layout/lProcess2"/>
    <dgm:cxn modelId="{2B3A8BEC-D8D5-47B2-9729-FAB178916058}" srcId="{606722A7-BB8E-47D8-9AD9-623E040B4CDF}" destId="{1E50C8E8-FEB1-4C62-8405-A32C9FB6FE5A}" srcOrd="0" destOrd="0" parTransId="{56FFBAF3-0D10-48DB-9518-DDD107830D9A}" sibTransId="{6507987B-C5D8-4BB4-9AB5-54F6797A7CFA}"/>
    <dgm:cxn modelId="{7D275433-0CEE-48C4-80A2-6B074DB287BA}" type="presOf" srcId="{A0C90C04-1A86-46B3-A412-97B3DA61D040}" destId="{BF270813-4799-40D8-ADC1-A72DA27472B2}" srcOrd="0" destOrd="0" presId="urn:microsoft.com/office/officeart/2005/8/layout/lProcess2"/>
    <dgm:cxn modelId="{484E760F-B8B3-47AC-ACEA-EAEB8B5DC72F}" type="presOf" srcId="{1E50C8E8-FEB1-4C62-8405-A32C9FB6FE5A}" destId="{F5350149-26FD-4234-9068-08C2D27C3335}" srcOrd="0" destOrd="0" presId="urn:microsoft.com/office/officeart/2005/8/layout/lProcess2"/>
    <dgm:cxn modelId="{E5BAD88B-2776-41A9-9E80-FB26385D8D43}" type="presOf" srcId="{2FEE4C3D-551E-444F-B72F-74C10587F17E}" destId="{05A2CCDC-23B4-42F9-912D-2F9EFE390865}" srcOrd="0" destOrd="0" presId="urn:microsoft.com/office/officeart/2005/8/layout/lProcess2"/>
    <dgm:cxn modelId="{F3ED2A33-5D0D-4DC2-AB0D-68959D3525A9}" type="presParOf" srcId="{286C5D3B-6C17-4542-A757-4B60CAA3A504}" destId="{689FDFEC-E985-448A-89EE-B782C8527621}" srcOrd="0" destOrd="0" presId="urn:microsoft.com/office/officeart/2005/8/layout/lProcess2"/>
    <dgm:cxn modelId="{1C56F60C-FB30-4B0F-AF54-026CFBB64310}" type="presParOf" srcId="{689FDFEC-E985-448A-89EE-B782C8527621}" destId="{F5350149-26FD-4234-9068-08C2D27C3335}" srcOrd="0" destOrd="0" presId="urn:microsoft.com/office/officeart/2005/8/layout/lProcess2"/>
    <dgm:cxn modelId="{F5934582-FB84-4C47-961C-D6CE40CBFF39}" type="presParOf" srcId="{689FDFEC-E985-448A-89EE-B782C8527621}" destId="{B99166C2-31B0-4E8C-89D3-961D84D99103}" srcOrd="1" destOrd="0" presId="urn:microsoft.com/office/officeart/2005/8/layout/lProcess2"/>
    <dgm:cxn modelId="{CDE5385B-3628-4786-A37A-2BBC186CC841}" type="presParOf" srcId="{689FDFEC-E985-448A-89EE-B782C8527621}" destId="{8A2BB175-C034-4325-910D-D8FE3C310C3A}" srcOrd="2" destOrd="0" presId="urn:microsoft.com/office/officeart/2005/8/layout/lProcess2"/>
    <dgm:cxn modelId="{F50F9B53-39F6-41D3-BE63-F79464237610}" type="presParOf" srcId="{8A2BB175-C034-4325-910D-D8FE3C310C3A}" destId="{181FA704-F1E8-478A-A2E4-3B39E9F12163}" srcOrd="0" destOrd="0" presId="urn:microsoft.com/office/officeart/2005/8/layout/lProcess2"/>
    <dgm:cxn modelId="{18754331-DCE8-495D-984D-9221BC7A42DB}" type="presParOf" srcId="{181FA704-F1E8-478A-A2E4-3B39E9F12163}" destId="{05A2CCDC-23B4-42F9-912D-2F9EFE390865}" srcOrd="0" destOrd="0" presId="urn:microsoft.com/office/officeart/2005/8/layout/lProcess2"/>
    <dgm:cxn modelId="{0231772D-9C69-4DA7-B1A4-E218A8AD3CC3}" type="presParOf" srcId="{181FA704-F1E8-478A-A2E4-3B39E9F12163}" destId="{FC88DBA2-6AB6-4CB5-95AC-C8A0D379F825}" srcOrd="1" destOrd="0" presId="urn:microsoft.com/office/officeart/2005/8/layout/lProcess2"/>
    <dgm:cxn modelId="{ADC92BA3-3EAD-4C0E-9D88-0F90477BDB40}" type="presParOf" srcId="{181FA704-F1E8-478A-A2E4-3B39E9F12163}" destId="{BF270813-4799-40D8-ADC1-A72DA27472B2}" srcOrd="2" destOrd="0" presId="urn:microsoft.com/office/officeart/2005/8/layout/lProcess2"/>
    <dgm:cxn modelId="{4774B9A2-592F-477F-8639-C55F8DA366E6}" type="presParOf" srcId="{181FA704-F1E8-478A-A2E4-3B39E9F12163}" destId="{79219CBD-BB75-4B0F-A1C2-F22BB4EFE960}" srcOrd="3" destOrd="0" presId="urn:microsoft.com/office/officeart/2005/8/layout/lProcess2"/>
    <dgm:cxn modelId="{8DC4488E-9839-4006-A381-680618BA2C75}" type="presParOf" srcId="{181FA704-F1E8-478A-A2E4-3B39E9F12163}" destId="{5AD375DE-C499-4F98-97AA-47D0BE811C4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2560E-7D79-4644-9352-9B9A2A390F56}">
      <dsp:nvSpPr>
        <dsp:cNvPr id="0" name=""/>
        <dsp:cNvSpPr/>
      </dsp:nvSpPr>
      <dsp:spPr>
        <a:xfrm>
          <a:off x="2578568" y="2609491"/>
          <a:ext cx="2310463" cy="20162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SITUACIÓN PROBLEMÁTICA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916927" y="2904764"/>
        <a:ext cx="1633745" cy="1425706"/>
      </dsp:txXfrm>
    </dsp:sp>
    <dsp:sp modelId="{E8A639C1-8DDE-42FD-94E5-E226D3D45BFE}">
      <dsp:nvSpPr>
        <dsp:cNvPr id="0" name=""/>
        <dsp:cNvSpPr/>
      </dsp:nvSpPr>
      <dsp:spPr>
        <a:xfrm rot="11712933">
          <a:off x="1005406" y="2801050"/>
          <a:ext cx="1565026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3DE58-9806-409C-B9F0-408DE15C70EB}">
      <dsp:nvSpPr>
        <dsp:cNvPr id="0" name=""/>
        <dsp:cNvSpPr/>
      </dsp:nvSpPr>
      <dsp:spPr>
        <a:xfrm>
          <a:off x="75117" y="2116819"/>
          <a:ext cx="1915439" cy="15323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Ausencia de material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19998" y="2161700"/>
        <a:ext cx="1825677" cy="1442589"/>
      </dsp:txXfrm>
    </dsp:sp>
    <dsp:sp modelId="{6CB3F982-4073-48C5-8DFA-B331CD7A2464}">
      <dsp:nvSpPr>
        <dsp:cNvPr id="0" name=""/>
        <dsp:cNvSpPr/>
      </dsp:nvSpPr>
      <dsp:spPr>
        <a:xfrm rot="14700000">
          <a:off x="2017107" y="1515715"/>
          <a:ext cx="1741073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BA790-C2EC-438F-80FD-C1E73F30AF0A}">
      <dsp:nvSpPr>
        <dsp:cNvPr id="0" name=""/>
        <dsp:cNvSpPr/>
      </dsp:nvSpPr>
      <dsp:spPr>
        <a:xfrm>
          <a:off x="1562020" y="247881"/>
          <a:ext cx="1915439" cy="1532351"/>
        </a:xfrm>
        <a:prstGeom prst="roundRect">
          <a:avLst>
            <a:gd name="adj" fmla="val 10000"/>
          </a:avLst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Desarrollo cognitivo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606901" y="292762"/>
        <a:ext cx="1825677" cy="1442589"/>
      </dsp:txXfrm>
    </dsp:sp>
    <dsp:sp modelId="{BCA7FCAB-2893-47FF-9EC2-3C0C2BF0DDF2}">
      <dsp:nvSpPr>
        <dsp:cNvPr id="0" name=""/>
        <dsp:cNvSpPr/>
      </dsp:nvSpPr>
      <dsp:spPr>
        <a:xfrm rot="17783916">
          <a:off x="3749418" y="1524521"/>
          <a:ext cx="1761447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77081"/>
            <a:satOff val="2439"/>
            <a:lumOff val="5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7AAF4-F791-47E2-9BCE-4A5D60FC9816}">
      <dsp:nvSpPr>
        <dsp:cNvPr id="0" name=""/>
        <dsp:cNvSpPr/>
      </dsp:nvSpPr>
      <dsp:spPr>
        <a:xfrm>
          <a:off x="4064003" y="256777"/>
          <a:ext cx="1915439" cy="1532351"/>
        </a:xfrm>
        <a:prstGeom prst="roundRect">
          <a:avLst>
            <a:gd name="adj" fmla="val 10000"/>
          </a:avLst>
        </a:prstGeom>
        <a:solidFill>
          <a:schemeClr val="accent5">
            <a:hueOff val="-2477081"/>
            <a:satOff val="2439"/>
            <a:lumOff val="54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</a:rPr>
            <a:t>Falta de conocimiento de las promotoras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108884" y="301658"/>
        <a:ext cx="1825677" cy="1442589"/>
      </dsp:txXfrm>
    </dsp:sp>
    <dsp:sp modelId="{7766E598-1515-47B6-A99C-456485D17C7E}">
      <dsp:nvSpPr>
        <dsp:cNvPr id="0" name=""/>
        <dsp:cNvSpPr/>
      </dsp:nvSpPr>
      <dsp:spPr>
        <a:xfrm rot="20710693">
          <a:off x="4904035" y="2804573"/>
          <a:ext cx="1633012" cy="5746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F20A3-0D07-4200-B3FD-FBBE90D3B72C}">
      <dsp:nvSpPr>
        <dsp:cNvPr id="0" name=""/>
        <dsp:cNvSpPr/>
      </dsp:nvSpPr>
      <dsp:spPr>
        <a:xfrm>
          <a:off x="5552160" y="2116841"/>
          <a:ext cx="1915439" cy="1532351"/>
        </a:xfrm>
        <a:prstGeom prst="roundRect">
          <a:avLst>
            <a:gd name="adj" fmla="val 1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Material de reciclaje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597041" y="2161722"/>
        <a:ext cx="1825677" cy="14425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62A47-D0EA-417E-A5A5-1F07E5988015}">
      <dsp:nvSpPr>
        <dsp:cNvPr id="0" name=""/>
        <dsp:cNvSpPr/>
      </dsp:nvSpPr>
      <dsp:spPr>
        <a:xfrm>
          <a:off x="0" y="0"/>
          <a:ext cx="8435280" cy="30861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78E47-73EF-4FC5-8985-C83F94883E97}">
      <dsp:nvSpPr>
        <dsp:cNvPr id="0" name=""/>
        <dsp:cNvSpPr/>
      </dsp:nvSpPr>
      <dsp:spPr>
        <a:xfrm>
          <a:off x="253058" y="411480"/>
          <a:ext cx="2477863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228B7-0B10-4BB6-9C81-18AA2EB29D3D}">
      <dsp:nvSpPr>
        <dsp:cNvPr id="0" name=""/>
        <dsp:cNvSpPr/>
      </dsp:nvSpPr>
      <dsp:spPr>
        <a:xfrm rot="10800000">
          <a:off x="253058" y="3086099"/>
          <a:ext cx="2477863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JEAN PIAGET  Etapas del desarrollo cognitivo </a:t>
          </a:r>
          <a:endParaRPr lang="es-EC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Sensorio-motora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Pre operacional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Operaciones concretas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solidFill>
                <a:schemeClr val="tx1"/>
              </a:solidFill>
            </a:rPr>
            <a:t>Operaciones formales  </a:t>
          </a:r>
          <a:endParaRPr lang="es-EC" sz="2000" kern="1200" dirty="0">
            <a:solidFill>
              <a:schemeClr val="tx1"/>
            </a:solidFill>
          </a:endParaRPr>
        </a:p>
      </dsp:txBody>
      <dsp:txXfrm rot="10800000">
        <a:off x="329261" y="3086099"/>
        <a:ext cx="2325457" cy="3695697"/>
      </dsp:txXfrm>
    </dsp:sp>
    <dsp:sp modelId="{DB88D915-D5A0-4B02-BF4E-97AA7B5C7748}">
      <dsp:nvSpPr>
        <dsp:cNvPr id="0" name=""/>
        <dsp:cNvSpPr/>
      </dsp:nvSpPr>
      <dsp:spPr>
        <a:xfrm>
          <a:off x="5608886" y="411480"/>
          <a:ext cx="2477863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E22F6-7265-4F6D-B114-E1B9A66E0ED3}">
      <dsp:nvSpPr>
        <dsp:cNvPr id="0" name=""/>
        <dsp:cNvSpPr/>
      </dsp:nvSpPr>
      <dsp:spPr>
        <a:xfrm rot="10800000">
          <a:off x="2978708" y="3086099"/>
          <a:ext cx="2477863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DAVID AUSUBEL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Aprendizaje significativo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Es la incorporación de la nueva información a lo ya conocido por el individuo.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</a:rPr>
            <a:t>Facilitando la adquisición del nuevo conocimiento.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    </a:t>
          </a:r>
          <a:endParaRPr lang="es-EC" sz="2000" b="1" kern="1200" dirty="0" smtClean="0">
            <a:solidFill>
              <a:schemeClr val="tx1"/>
            </a:solidFill>
          </a:endParaRPr>
        </a:p>
      </dsp:txBody>
      <dsp:txXfrm rot="10800000">
        <a:off x="3054911" y="3086099"/>
        <a:ext cx="2325457" cy="3695697"/>
      </dsp:txXfrm>
    </dsp:sp>
    <dsp:sp modelId="{E6B6B2D9-412B-44C6-A606-2E1FFD5F56AA}">
      <dsp:nvSpPr>
        <dsp:cNvPr id="0" name=""/>
        <dsp:cNvSpPr/>
      </dsp:nvSpPr>
      <dsp:spPr>
        <a:xfrm>
          <a:off x="2972835" y="411480"/>
          <a:ext cx="2477863" cy="22631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7520D-AF97-4623-A420-5212C3A6EF4E}">
      <dsp:nvSpPr>
        <dsp:cNvPr id="0" name=""/>
        <dsp:cNvSpPr/>
      </dsp:nvSpPr>
      <dsp:spPr>
        <a:xfrm rot="10800000">
          <a:off x="5704358" y="3086099"/>
          <a:ext cx="2477863" cy="3771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LEV </a:t>
          </a:r>
          <a:r>
            <a:rPr lang="es-ES" sz="2000" b="1" kern="1200" dirty="0" smtClean="0">
              <a:solidFill>
                <a:schemeClr val="tx1"/>
              </a:solidFill>
            </a:rPr>
            <a:t>VYGOTSKY</a:t>
          </a:r>
          <a:endParaRPr lang="es-EC" sz="20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Desarrollo histórico del conocimiento y la comprensión de la comunidad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El desarrollo cognitivo esta integrado al contexto socia l y cultural del niños</a:t>
          </a:r>
          <a:endParaRPr lang="es-EC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solidFill>
              <a:schemeClr val="tx1"/>
            </a:solidFill>
          </a:endParaRPr>
        </a:p>
      </dsp:txBody>
      <dsp:txXfrm rot="10800000">
        <a:off x="5780561" y="3086099"/>
        <a:ext cx="2325457" cy="36956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36AA9-9256-4979-A8E0-07FA15A43725}">
      <dsp:nvSpPr>
        <dsp:cNvPr id="0" name=""/>
        <dsp:cNvSpPr/>
      </dsp:nvSpPr>
      <dsp:spPr>
        <a:xfrm>
          <a:off x="0" y="0"/>
          <a:ext cx="8208912" cy="1332581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100" b="1" kern="1200" dirty="0" smtClean="0">
              <a:solidFill>
                <a:schemeClr val="tx1"/>
              </a:solidFill>
            </a:rPr>
            <a:t>MARIA MONTESSORI</a:t>
          </a:r>
          <a:r>
            <a:rPr lang="es-EC" sz="6100" b="1" i="0" kern="1200" dirty="0" smtClean="0">
              <a:solidFill>
                <a:schemeClr val="tx1"/>
              </a:solidFill>
            </a:rPr>
            <a:t> </a:t>
          </a:r>
          <a:endParaRPr lang="es-EC" sz="6100" b="1" kern="1200" dirty="0">
            <a:solidFill>
              <a:schemeClr val="tx1"/>
            </a:solidFill>
          </a:endParaRPr>
        </a:p>
      </dsp:txBody>
      <dsp:txXfrm>
        <a:off x="0" y="0"/>
        <a:ext cx="8208912" cy="1332581"/>
      </dsp:txXfrm>
    </dsp:sp>
    <dsp:sp modelId="{00389730-DC83-4FAB-89DC-3B974990E93D}">
      <dsp:nvSpPr>
        <dsp:cNvPr id="0" name=""/>
        <dsp:cNvSpPr/>
      </dsp:nvSpPr>
      <dsp:spPr>
        <a:xfrm>
          <a:off x="0" y="1332581"/>
          <a:ext cx="2052228" cy="2798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 dirty="0" smtClean="0"/>
            <a:t>Elaboró material didáctico 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i="0" kern="1200" dirty="0" smtClean="0"/>
            <a:t>autocorrectivo.</a:t>
          </a:r>
          <a:endParaRPr lang="es-EC" sz="2000" kern="1200" dirty="0"/>
        </a:p>
      </dsp:txBody>
      <dsp:txXfrm>
        <a:off x="0" y="1332581"/>
        <a:ext cx="2052228" cy="2798420"/>
      </dsp:txXfrm>
    </dsp:sp>
    <dsp:sp modelId="{D96E9FC6-7B9B-4456-8D72-FEAC088DF2A2}">
      <dsp:nvSpPr>
        <dsp:cNvPr id="0" name=""/>
        <dsp:cNvSpPr/>
      </dsp:nvSpPr>
      <dsp:spPr>
        <a:xfrm>
          <a:off x="2052227" y="1332581"/>
          <a:ext cx="2052228" cy="2798420"/>
        </a:xfrm>
        <a:prstGeom prst="rect">
          <a:avLst/>
        </a:prstGeom>
        <a:gradFill rotWithShape="0">
          <a:gsLst>
            <a:gs pos="0">
              <a:schemeClr val="accent3">
                <a:hueOff val="-579010"/>
                <a:satOff val="-2825"/>
                <a:lumOff val="-980"/>
                <a:alphaOff val="0"/>
                <a:tint val="60000"/>
                <a:lumMod val="104000"/>
              </a:schemeClr>
            </a:gs>
            <a:gs pos="100000">
              <a:schemeClr val="accent3">
                <a:hueOff val="-579010"/>
                <a:satOff val="-2825"/>
                <a:lumOff val="-98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Basaba su aprendizaje en la observación y la experiencia</a:t>
          </a:r>
          <a:r>
            <a:rPr lang="es-EC" sz="1300" kern="1200" dirty="0" smtClean="0"/>
            <a:t>.</a:t>
          </a:r>
          <a:endParaRPr lang="es-EC" sz="1300" kern="1200" dirty="0"/>
        </a:p>
      </dsp:txBody>
      <dsp:txXfrm>
        <a:off x="2052227" y="1332581"/>
        <a:ext cx="2052228" cy="2798420"/>
      </dsp:txXfrm>
    </dsp:sp>
    <dsp:sp modelId="{31B29842-303C-4584-83B6-8E9F46D09559}">
      <dsp:nvSpPr>
        <dsp:cNvPr id="0" name=""/>
        <dsp:cNvSpPr/>
      </dsp:nvSpPr>
      <dsp:spPr>
        <a:xfrm>
          <a:off x="4104455" y="1332581"/>
          <a:ext cx="2052228" cy="2798420"/>
        </a:xfrm>
        <a:prstGeom prst="rect">
          <a:avLst/>
        </a:prstGeom>
        <a:gradFill rotWithShape="0">
          <a:gsLst>
            <a:gs pos="0">
              <a:schemeClr val="accent3">
                <a:hueOff val="-1158020"/>
                <a:satOff val="-5649"/>
                <a:lumOff val="-1960"/>
                <a:alphaOff val="0"/>
                <a:tint val="60000"/>
                <a:lumMod val="104000"/>
              </a:schemeClr>
            </a:gs>
            <a:gs pos="100000">
              <a:schemeClr val="accent3">
                <a:hueOff val="-1158020"/>
                <a:satOff val="-5649"/>
                <a:lumOff val="-196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Consideraba desarrollar las capacidades de los niños a través de los sentidos.</a:t>
          </a:r>
          <a:endParaRPr lang="es-EC" sz="2000" kern="1200" dirty="0"/>
        </a:p>
      </dsp:txBody>
      <dsp:txXfrm>
        <a:off x="4104455" y="1332581"/>
        <a:ext cx="2052228" cy="2798420"/>
      </dsp:txXfrm>
    </dsp:sp>
    <dsp:sp modelId="{8D86649D-7442-4B57-98C0-3D27A7131B86}">
      <dsp:nvSpPr>
        <dsp:cNvPr id="0" name=""/>
        <dsp:cNvSpPr/>
      </dsp:nvSpPr>
      <dsp:spPr>
        <a:xfrm>
          <a:off x="6156684" y="1332581"/>
          <a:ext cx="2052228" cy="2798420"/>
        </a:xfrm>
        <a:prstGeom prst="rect">
          <a:avLst/>
        </a:prstGeom>
        <a:gradFill rotWithShape="0">
          <a:gsLst>
            <a:gs pos="0">
              <a:schemeClr val="accent3">
                <a:hueOff val="-1737030"/>
                <a:satOff val="-8474"/>
                <a:lumOff val="-2940"/>
                <a:alphaOff val="0"/>
                <a:tint val="60000"/>
                <a:lumMod val="104000"/>
              </a:schemeClr>
            </a:gs>
            <a:gs pos="100000">
              <a:schemeClr val="accent3">
                <a:hueOff val="-1737030"/>
                <a:satOff val="-8474"/>
                <a:lumOff val="-294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educador deja plena libertad a la actividad del niño, simplemente observa</a:t>
          </a:r>
          <a:r>
            <a:rPr lang="es-EC" sz="1300" kern="1200" dirty="0" smtClean="0"/>
            <a:t>.</a:t>
          </a:r>
          <a:endParaRPr lang="es-EC" sz="1300" kern="1200" dirty="0"/>
        </a:p>
      </dsp:txBody>
      <dsp:txXfrm>
        <a:off x="6156684" y="1332581"/>
        <a:ext cx="2052228" cy="2798420"/>
      </dsp:txXfrm>
    </dsp:sp>
    <dsp:sp modelId="{B9A67D48-E0F7-4CF9-975D-35727A220087}">
      <dsp:nvSpPr>
        <dsp:cNvPr id="0" name=""/>
        <dsp:cNvSpPr/>
      </dsp:nvSpPr>
      <dsp:spPr>
        <a:xfrm>
          <a:off x="0" y="4131001"/>
          <a:ext cx="8208912" cy="310935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095DD-378B-4770-BE92-EDB026F63825}">
      <dsp:nvSpPr>
        <dsp:cNvPr id="0" name=""/>
        <dsp:cNvSpPr/>
      </dsp:nvSpPr>
      <dsp:spPr>
        <a:xfrm>
          <a:off x="2385" y="0"/>
          <a:ext cx="2906893" cy="113510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Tipo de investigación</a:t>
          </a:r>
          <a:endParaRPr lang="es-EC" sz="1800" b="1" kern="1200" dirty="0"/>
        </a:p>
      </dsp:txBody>
      <dsp:txXfrm>
        <a:off x="569936" y="0"/>
        <a:ext cx="1771792" cy="1135101"/>
      </dsp:txXfrm>
    </dsp:sp>
    <dsp:sp modelId="{D3A43224-03BE-4585-AC47-C4E2D4FAA671}">
      <dsp:nvSpPr>
        <dsp:cNvPr id="0" name=""/>
        <dsp:cNvSpPr/>
      </dsp:nvSpPr>
      <dsp:spPr>
        <a:xfrm>
          <a:off x="2618589" y="0"/>
          <a:ext cx="2906893" cy="1135101"/>
        </a:xfrm>
        <a:prstGeom prst="chevron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Bibliográfica</a:t>
          </a:r>
          <a:endParaRPr lang="es-EC" sz="1300" kern="1200" dirty="0"/>
        </a:p>
      </dsp:txBody>
      <dsp:txXfrm>
        <a:off x="3186140" y="0"/>
        <a:ext cx="1771792" cy="1135101"/>
      </dsp:txXfrm>
    </dsp:sp>
    <dsp:sp modelId="{76C67546-3FBE-4253-9CE9-64B845D00454}">
      <dsp:nvSpPr>
        <dsp:cNvPr id="0" name=""/>
        <dsp:cNvSpPr/>
      </dsp:nvSpPr>
      <dsp:spPr>
        <a:xfrm>
          <a:off x="5234793" y="0"/>
          <a:ext cx="2906893" cy="1135101"/>
        </a:xfrm>
        <a:prstGeom prst="chevron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Metodología: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Descriptiva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Método: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Cualitativo- Cuantitativo</a:t>
          </a:r>
          <a:endParaRPr lang="es-EC" sz="1300" kern="1200" dirty="0"/>
        </a:p>
      </dsp:txBody>
      <dsp:txXfrm>
        <a:off x="5802344" y="0"/>
        <a:ext cx="1771792" cy="11351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8F821-ADC7-482E-AF70-2BBC6A3F8DFD}">
      <dsp:nvSpPr>
        <dsp:cNvPr id="0" name=""/>
        <dsp:cNvSpPr/>
      </dsp:nvSpPr>
      <dsp:spPr>
        <a:xfrm>
          <a:off x="5357" y="0"/>
          <a:ext cx="3202781" cy="93610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Modalidad de recolección de datos</a:t>
          </a:r>
          <a:endParaRPr lang="es-EC" sz="1800" b="1" kern="1200" dirty="0"/>
        </a:p>
      </dsp:txBody>
      <dsp:txXfrm>
        <a:off x="473409" y="0"/>
        <a:ext cx="2266678" cy="936103"/>
      </dsp:txXfrm>
    </dsp:sp>
    <dsp:sp modelId="{00472A07-26B4-4207-922B-571B4927102F}">
      <dsp:nvSpPr>
        <dsp:cNvPr id="0" name=""/>
        <dsp:cNvSpPr/>
      </dsp:nvSpPr>
      <dsp:spPr>
        <a:xfrm>
          <a:off x="2887860" y="0"/>
          <a:ext cx="3202781" cy="936103"/>
        </a:xfrm>
        <a:prstGeom prst="chevron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Estudio de campo</a:t>
          </a:r>
          <a:endParaRPr lang="es-EC" sz="1800" kern="1200" dirty="0"/>
        </a:p>
      </dsp:txBody>
      <dsp:txXfrm>
        <a:off x="3355912" y="0"/>
        <a:ext cx="2266678" cy="9361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B94BA-F396-4D45-A668-FADA1A375B4E}">
      <dsp:nvSpPr>
        <dsp:cNvPr id="0" name=""/>
        <dsp:cNvSpPr/>
      </dsp:nvSpPr>
      <dsp:spPr>
        <a:xfrm>
          <a:off x="2109" y="494070"/>
          <a:ext cx="2570207" cy="102808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Población y muestra</a:t>
          </a:r>
          <a:endParaRPr lang="es-EC" sz="1800" b="1" kern="1200" dirty="0"/>
        </a:p>
      </dsp:txBody>
      <dsp:txXfrm>
        <a:off x="516150" y="494070"/>
        <a:ext cx="1542125" cy="1028082"/>
      </dsp:txXfrm>
    </dsp:sp>
    <dsp:sp modelId="{BEB4AE06-8BA4-4375-B0A9-8C0777FBFC34}">
      <dsp:nvSpPr>
        <dsp:cNvPr id="0" name=""/>
        <dsp:cNvSpPr/>
      </dsp:nvSpPr>
      <dsp:spPr>
        <a:xfrm>
          <a:off x="2315296" y="494070"/>
          <a:ext cx="2570207" cy="1028082"/>
        </a:xfrm>
        <a:prstGeom prst="chevron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8 Centros Infantiles del Buen Vivir de Conocoto</a:t>
          </a:r>
          <a:endParaRPr lang="es-EC" sz="1800" kern="1200" dirty="0"/>
        </a:p>
      </dsp:txBody>
      <dsp:txXfrm>
        <a:off x="2829337" y="494070"/>
        <a:ext cx="1542125" cy="1028082"/>
      </dsp:txXfrm>
    </dsp:sp>
    <dsp:sp modelId="{BC7499C4-372C-436E-8647-FFCC74894AD8}">
      <dsp:nvSpPr>
        <dsp:cNvPr id="0" name=""/>
        <dsp:cNvSpPr/>
      </dsp:nvSpPr>
      <dsp:spPr>
        <a:xfrm>
          <a:off x="4628482" y="494070"/>
          <a:ext cx="2570207" cy="1028082"/>
        </a:xfrm>
        <a:prstGeom prst="chevron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128 niños y niñas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7 Coordinadoras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30 promotoras</a:t>
          </a:r>
          <a:endParaRPr lang="es-EC" sz="1600" kern="1200" dirty="0"/>
        </a:p>
      </dsp:txBody>
      <dsp:txXfrm>
        <a:off x="5142523" y="494070"/>
        <a:ext cx="1542125" cy="10280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3B92A-ACE4-4C40-86AC-D4F375F498AE}">
      <dsp:nvSpPr>
        <dsp:cNvPr id="0" name=""/>
        <dsp:cNvSpPr/>
      </dsp:nvSpPr>
      <dsp:spPr>
        <a:xfrm rot="5400000">
          <a:off x="-175723" y="178303"/>
          <a:ext cx="1171486" cy="82004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.</a:t>
          </a:r>
          <a:endParaRPr lang="es-EC" sz="2300" kern="1200" dirty="0"/>
        </a:p>
      </dsp:txBody>
      <dsp:txXfrm rot="-5400000">
        <a:off x="0" y="412600"/>
        <a:ext cx="820040" cy="351446"/>
      </dsp:txXfrm>
    </dsp:sp>
    <dsp:sp modelId="{F32D425E-E8E7-424B-B9A3-164E07B7E9D0}">
      <dsp:nvSpPr>
        <dsp:cNvPr id="0" name=""/>
        <dsp:cNvSpPr/>
      </dsp:nvSpPr>
      <dsp:spPr>
        <a:xfrm rot="5400000">
          <a:off x="4321539" y="-3498918"/>
          <a:ext cx="761466" cy="7764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 El Material Didáctico </a:t>
          </a:r>
          <a:r>
            <a:rPr lang="es-ES" sz="1400" kern="1200" dirty="0" smtClean="0">
              <a:solidFill>
                <a:schemeClr val="tx1"/>
              </a:solidFill>
            </a:rPr>
            <a:t>no </a:t>
          </a:r>
          <a:r>
            <a:rPr lang="es-ES" sz="1400" kern="1200" dirty="0" smtClean="0">
              <a:solidFill>
                <a:schemeClr val="tx1"/>
              </a:solidFill>
            </a:rPr>
            <a:t> es el adecuado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820040" y="39753"/>
        <a:ext cx="7727292" cy="687122"/>
      </dsp:txXfrm>
    </dsp:sp>
    <dsp:sp modelId="{ECAA18C4-AFDC-4143-94D7-A866162775D2}">
      <dsp:nvSpPr>
        <dsp:cNvPr id="0" name=""/>
        <dsp:cNvSpPr/>
      </dsp:nvSpPr>
      <dsp:spPr>
        <a:xfrm rot="5400000">
          <a:off x="-175723" y="1233525"/>
          <a:ext cx="1171486" cy="820040"/>
        </a:xfrm>
        <a:prstGeom prst="chevron">
          <a:avLst/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 w="15875" cap="rnd" cmpd="sng" algn="ctr">
          <a:solidFill>
            <a:schemeClr val="accent5">
              <a:hueOff val="-928905"/>
              <a:satOff val="914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.</a:t>
          </a:r>
          <a:endParaRPr lang="es-EC" sz="2300" kern="1200" dirty="0">
            <a:solidFill>
              <a:schemeClr val="tx1"/>
            </a:solidFill>
          </a:endParaRPr>
        </a:p>
      </dsp:txBody>
      <dsp:txXfrm rot="-5400000">
        <a:off x="0" y="1467822"/>
        <a:ext cx="820040" cy="351446"/>
      </dsp:txXfrm>
    </dsp:sp>
    <dsp:sp modelId="{87BCC375-994F-40B1-8B92-3D15C51B8A41}">
      <dsp:nvSpPr>
        <dsp:cNvPr id="0" name=""/>
        <dsp:cNvSpPr/>
      </dsp:nvSpPr>
      <dsp:spPr>
        <a:xfrm rot="5400000">
          <a:off x="4321539" y="-2443696"/>
          <a:ext cx="761466" cy="7764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928905"/>
              <a:satOff val="914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No </a:t>
          </a:r>
          <a:r>
            <a:rPr lang="es-ES" sz="1400" kern="1200" dirty="0" smtClean="0">
              <a:solidFill>
                <a:schemeClr val="tx1"/>
              </a:solidFill>
            </a:rPr>
            <a:t>corresponden a esta área del </a:t>
          </a:r>
          <a:r>
            <a:rPr lang="es-ES" sz="1400" kern="1200" dirty="0" smtClean="0">
              <a:solidFill>
                <a:schemeClr val="tx1"/>
              </a:solidFill>
            </a:rPr>
            <a:t>desarrollo cognitivo.   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820040" y="1094975"/>
        <a:ext cx="7727292" cy="687122"/>
      </dsp:txXfrm>
    </dsp:sp>
    <dsp:sp modelId="{C7D4AC4F-856D-4503-873D-ACB34DC72B32}">
      <dsp:nvSpPr>
        <dsp:cNvPr id="0" name=""/>
        <dsp:cNvSpPr/>
      </dsp:nvSpPr>
      <dsp:spPr>
        <a:xfrm rot="5400000">
          <a:off x="-175723" y="2288747"/>
          <a:ext cx="1171486" cy="820040"/>
        </a:xfrm>
        <a:prstGeom prst="chevron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accent5">
              <a:hueOff val="-1857811"/>
              <a:satOff val="1829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.</a:t>
          </a:r>
          <a:endParaRPr lang="es-EC" sz="2300" kern="1200" dirty="0">
            <a:solidFill>
              <a:schemeClr val="tx1"/>
            </a:solidFill>
          </a:endParaRPr>
        </a:p>
      </dsp:txBody>
      <dsp:txXfrm rot="-5400000">
        <a:off x="0" y="2523044"/>
        <a:ext cx="820040" cy="351446"/>
      </dsp:txXfrm>
    </dsp:sp>
    <dsp:sp modelId="{3DAFD9AC-7ACA-4AED-A85A-A49A5BFC2786}">
      <dsp:nvSpPr>
        <dsp:cNvPr id="0" name=""/>
        <dsp:cNvSpPr/>
      </dsp:nvSpPr>
      <dsp:spPr>
        <a:xfrm rot="5400000">
          <a:off x="4321539" y="-1388474"/>
          <a:ext cx="761466" cy="7764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1857811"/>
              <a:satOff val="1829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Deben reconocer los diversos </a:t>
          </a:r>
          <a:r>
            <a:rPr lang="es-ES" sz="1400" kern="1200" dirty="0" smtClean="0">
              <a:solidFill>
                <a:schemeClr val="tx1"/>
              </a:solidFill>
            </a:rPr>
            <a:t>elementos reciclables adecuados para la elaboración de un buen material didáctico  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820040" y="2150197"/>
        <a:ext cx="7727292" cy="687122"/>
      </dsp:txXfrm>
    </dsp:sp>
    <dsp:sp modelId="{112CBE03-2BE2-4640-BB82-64612EEFC4C9}">
      <dsp:nvSpPr>
        <dsp:cNvPr id="0" name=""/>
        <dsp:cNvSpPr/>
      </dsp:nvSpPr>
      <dsp:spPr>
        <a:xfrm rot="5400000">
          <a:off x="-175723" y="3343969"/>
          <a:ext cx="1171486" cy="820040"/>
        </a:xfrm>
        <a:prstGeom prst="chevron">
          <a:avLst/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 w="15875" cap="rnd" cmpd="sng" algn="ctr">
          <a:solidFill>
            <a:schemeClr val="accent5">
              <a:hueOff val="-2786716"/>
              <a:satOff val="2743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.</a:t>
          </a:r>
          <a:endParaRPr lang="es-EC" sz="2300" kern="1200" dirty="0">
            <a:solidFill>
              <a:schemeClr val="tx1"/>
            </a:solidFill>
          </a:endParaRPr>
        </a:p>
      </dsp:txBody>
      <dsp:txXfrm rot="-5400000">
        <a:off x="0" y="3578266"/>
        <a:ext cx="820040" cy="351446"/>
      </dsp:txXfrm>
    </dsp:sp>
    <dsp:sp modelId="{4BAD3C9E-A0D0-4BD4-80B7-95F04E4ABDA4}">
      <dsp:nvSpPr>
        <dsp:cNvPr id="0" name=""/>
        <dsp:cNvSpPr/>
      </dsp:nvSpPr>
      <dsp:spPr>
        <a:xfrm rot="5400000">
          <a:off x="4321539" y="-333252"/>
          <a:ext cx="761466" cy="7764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2786716"/>
              <a:satOff val="2743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No </a:t>
          </a:r>
          <a:r>
            <a:rPr lang="es-ES" sz="1400" kern="1200" dirty="0" smtClean="0">
              <a:solidFill>
                <a:schemeClr val="tx1"/>
              </a:solidFill>
            </a:rPr>
            <a:t>poseían una idea clara acerca </a:t>
          </a:r>
          <a:r>
            <a:rPr lang="es-ES" sz="1400" kern="1200" dirty="0" smtClean="0">
              <a:solidFill>
                <a:schemeClr val="tx1"/>
              </a:solidFill>
            </a:rPr>
            <a:t>de cual era el material didáctico adecuado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820040" y="3205419"/>
        <a:ext cx="7727292" cy="687122"/>
      </dsp:txXfrm>
    </dsp:sp>
    <dsp:sp modelId="{64EEC6DE-8E2F-4B8D-A945-72297D5F4E48}">
      <dsp:nvSpPr>
        <dsp:cNvPr id="0" name=""/>
        <dsp:cNvSpPr/>
      </dsp:nvSpPr>
      <dsp:spPr>
        <a:xfrm rot="5400000">
          <a:off x="-175723" y="4399191"/>
          <a:ext cx="1171486" cy="820040"/>
        </a:xfrm>
        <a:prstGeom prst="chevron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.</a:t>
          </a:r>
          <a:endParaRPr lang="es-EC" sz="2300" kern="1200" dirty="0">
            <a:solidFill>
              <a:schemeClr val="tx1"/>
            </a:solidFill>
          </a:endParaRPr>
        </a:p>
      </dsp:txBody>
      <dsp:txXfrm rot="-5400000">
        <a:off x="0" y="4633488"/>
        <a:ext cx="820040" cy="351446"/>
      </dsp:txXfrm>
    </dsp:sp>
    <dsp:sp modelId="{2ACAD489-CC53-405A-98D2-C23D653F7176}">
      <dsp:nvSpPr>
        <dsp:cNvPr id="0" name=""/>
        <dsp:cNvSpPr/>
      </dsp:nvSpPr>
      <dsp:spPr>
        <a:xfrm rot="5400000">
          <a:off x="4321539" y="721969"/>
          <a:ext cx="761466" cy="77644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Es </a:t>
          </a:r>
          <a:r>
            <a:rPr lang="es-ES" sz="1400" kern="1200" dirty="0" smtClean="0">
              <a:solidFill>
                <a:schemeClr val="tx1"/>
              </a:solidFill>
            </a:rPr>
            <a:t>necesario un manual que identifique cuales son los materiales didácticos para ayudar al desarrollo cognitivo de los niños y niñas de 2 a 3 </a:t>
          </a:r>
          <a:r>
            <a:rPr lang="es-ES" sz="1400" kern="1200" dirty="0" smtClean="0">
              <a:solidFill>
                <a:schemeClr val="tx1"/>
              </a:solidFill>
            </a:rPr>
            <a:t>años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820040" y="4260640"/>
        <a:ext cx="7727292" cy="6871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00F0D-AB5A-4827-ACE5-27E216D20A54}">
      <dsp:nvSpPr>
        <dsp:cNvPr id="0" name=""/>
        <dsp:cNvSpPr/>
      </dsp:nvSpPr>
      <dsp:spPr>
        <a:xfrm rot="5400000">
          <a:off x="-176856" y="182406"/>
          <a:ext cx="1179043" cy="8253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.</a:t>
          </a:r>
          <a:endParaRPr lang="es-EC" sz="2300" kern="1200" dirty="0"/>
        </a:p>
      </dsp:txBody>
      <dsp:txXfrm rot="-5400000">
        <a:off x="1" y="418214"/>
        <a:ext cx="825330" cy="353713"/>
      </dsp:txXfrm>
    </dsp:sp>
    <dsp:sp modelId="{3AB05234-A4DF-47F7-8627-6B97443A47C7}">
      <dsp:nvSpPr>
        <dsp:cNvPr id="0" name=""/>
        <dsp:cNvSpPr/>
      </dsp:nvSpPr>
      <dsp:spPr>
        <a:xfrm rot="5400000">
          <a:off x="4177712" y="-3346832"/>
          <a:ext cx="766378" cy="7471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recomienda el uso del manual a las promotoras de cuidado </a:t>
          </a:r>
          <a:r>
            <a:rPr lang="es-ES" sz="1400" kern="1200" dirty="0" smtClean="0">
              <a:solidFill>
                <a:schemeClr val="tx1"/>
              </a:solidFill>
            </a:rPr>
            <a:t>para identificar cuáles son los materiales didácticos</a:t>
          </a:r>
          <a:endParaRPr lang="es-EC" sz="1200" kern="1200" dirty="0">
            <a:solidFill>
              <a:schemeClr val="tx1"/>
            </a:solidFill>
          </a:endParaRPr>
        </a:p>
      </dsp:txBody>
      <dsp:txXfrm rot="-5400000">
        <a:off x="825331" y="42960"/>
        <a:ext cx="7433731" cy="691556"/>
      </dsp:txXfrm>
    </dsp:sp>
    <dsp:sp modelId="{E36B3A7E-C865-419A-B74A-91B990C11FF7}">
      <dsp:nvSpPr>
        <dsp:cNvPr id="0" name=""/>
        <dsp:cNvSpPr/>
      </dsp:nvSpPr>
      <dsp:spPr>
        <a:xfrm rot="5400000">
          <a:off x="-176856" y="1247538"/>
          <a:ext cx="1179043" cy="825330"/>
        </a:xfrm>
        <a:prstGeom prst="chevron">
          <a:avLst/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 w="15875" cap="rnd" cmpd="sng" algn="ctr">
          <a:solidFill>
            <a:schemeClr val="accent5">
              <a:hueOff val="-928905"/>
              <a:satOff val="914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.</a:t>
          </a:r>
          <a:endParaRPr lang="es-EC" sz="2300" kern="1200" dirty="0"/>
        </a:p>
      </dsp:txBody>
      <dsp:txXfrm rot="-5400000">
        <a:off x="1" y="1483346"/>
        <a:ext cx="825330" cy="353713"/>
      </dsp:txXfrm>
    </dsp:sp>
    <dsp:sp modelId="{6E7C3602-BD32-42A5-BF05-3365FC151611}">
      <dsp:nvSpPr>
        <dsp:cNvPr id="0" name=""/>
        <dsp:cNvSpPr/>
      </dsp:nvSpPr>
      <dsp:spPr>
        <a:xfrm rot="5400000">
          <a:off x="4177712" y="-2281699"/>
          <a:ext cx="766378" cy="7471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928905"/>
              <a:satOff val="914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Es necesario que las promotoras de cuidado realicen cursos de capacitación, para identificar cual es el material didáctico adecuado para incentivar el desarrollo </a:t>
          </a:r>
          <a:r>
            <a:rPr lang="es-ES" sz="1400" kern="1200" dirty="0" smtClean="0"/>
            <a:t>cognitivo</a:t>
          </a:r>
          <a:endParaRPr lang="es-EC" sz="1400" kern="1200" dirty="0"/>
        </a:p>
      </dsp:txBody>
      <dsp:txXfrm rot="-5400000">
        <a:off x="825331" y="1108093"/>
        <a:ext cx="7433731" cy="691556"/>
      </dsp:txXfrm>
    </dsp:sp>
    <dsp:sp modelId="{F02A75E0-B653-4487-BDD8-9DAB8EDB5A94}">
      <dsp:nvSpPr>
        <dsp:cNvPr id="0" name=""/>
        <dsp:cNvSpPr/>
      </dsp:nvSpPr>
      <dsp:spPr>
        <a:xfrm rot="5400000">
          <a:off x="-176856" y="2312671"/>
          <a:ext cx="1179043" cy="825330"/>
        </a:xfrm>
        <a:prstGeom prst="chevron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accent5">
              <a:hueOff val="-1857811"/>
              <a:satOff val="1829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.</a:t>
          </a:r>
          <a:endParaRPr lang="es-EC" sz="2300" kern="1200" dirty="0"/>
        </a:p>
      </dsp:txBody>
      <dsp:txXfrm rot="-5400000">
        <a:off x="1" y="2548479"/>
        <a:ext cx="825330" cy="353713"/>
      </dsp:txXfrm>
    </dsp:sp>
    <dsp:sp modelId="{37574BD4-2BAD-442C-8BA3-4DF5E0FBFF8F}">
      <dsp:nvSpPr>
        <dsp:cNvPr id="0" name=""/>
        <dsp:cNvSpPr/>
      </dsp:nvSpPr>
      <dsp:spPr>
        <a:xfrm rot="5400000">
          <a:off x="4177712" y="-1216567"/>
          <a:ext cx="766378" cy="7471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1857811"/>
              <a:satOff val="1829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Fomentar el amor y respeto a nuestro planeta para evitar la contaminación ambiental y empezar a reciclar, creando material </a:t>
          </a:r>
          <a:r>
            <a:rPr lang="es-ES" sz="1400" kern="1200" dirty="0" smtClean="0"/>
            <a:t>didáctico ecológico</a:t>
          </a:r>
          <a:endParaRPr lang="es-EC" sz="1400" kern="1200" dirty="0"/>
        </a:p>
      </dsp:txBody>
      <dsp:txXfrm rot="-5400000">
        <a:off x="825331" y="2173225"/>
        <a:ext cx="7433731" cy="691556"/>
      </dsp:txXfrm>
    </dsp:sp>
    <dsp:sp modelId="{A47C20A1-B58F-4DEA-A6C4-D56CCBB2A8DE}">
      <dsp:nvSpPr>
        <dsp:cNvPr id="0" name=""/>
        <dsp:cNvSpPr/>
      </dsp:nvSpPr>
      <dsp:spPr>
        <a:xfrm rot="5400000">
          <a:off x="-176856" y="3471746"/>
          <a:ext cx="1179043" cy="825330"/>
        </a:xfrm>
        <a:prstGeom prst="chevron">
          <a:avLst/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 w="15875" cap="rnd" cmpd="sng" algn="ctr">
          <a:solidFill>
            <a:schemeClr val="accent5">
              <a:hueOff val="-2786716"/>
              <a:satOff val="2743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.</a:t>
          </a:r>
          <a:endParaRPr lang="es-EC" sz="2300" kern="1200" dirty="0"/>
        </a:p>
      </dsp:txBody>
      <dsp:txXfrm rot="-5400000">
        <a:off x="1" y="3707554"/>
        <a:ext cx="825330" cy="353713"/>
      </dsp:txXfrm>
    </dsp:sp>
    <dsp:sp modelId="{23B374D7-8DC9-41D1-B871-7400B40EB7D0}">
      <dsp:nvSpPr>
        <dsp:cNvPr id="0" name=""/>
        <dsp:cNvSpPr/>
      </dsp:nvSpPr>
      <dsp:spPr>
        <a:xfrm rot="5400000">
          <a:off x="4083769" y="-57492"/>
          <a:ext cx="954263" cy="7471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2786716"/>
              <a:satOff val="2743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Deben </a:t>
          </a:r>
          <a:r>
            <a:rPr lang="es-ES" sz="1400" kern="1200" dirty="0" smtClean="0"/>
            <a:t>aprender a utilizar los diversos elementos reciclables </a:t>
          </a:r>
          <a:r>
            <a:rPr lang="es-ES" sz="1400" kern="1200" dirty="0" smtClean="0"/>
            <a:t>por </a:t>
          </a:r>
          <a:r>
            <a:rPr lang="es-ES" sz="1400" kern="1200" dirty="0" smtClean="0"/>
            <a:t>lo que deben apoyarse buscando información en bibliotecas o internet.</a:t>
          </a:r>
          <a:endParaRPr lang="es-EC" sz="1400" kern="1200" dirty="0"/>
        </a:p>
      </dsp:txBody>
      <dsp:txXfrm rot="-5400000">
        <a:off x="825330" y="3247530"/>
        <a:ext cx="7424559" cy="861097"/>
      </dsp:txXfrm>
    </dsp:sp>
    <dsp:sp modelId="{7684A2D1-3BEC-4F1C-96E3-B1F6D4A0158E}">
      <dsp:nvSpPr>
        <dsp:cNvPr id="0" name=""/>
        <dsp:cNvSpPr/>
      </dsp:nvSpPr>
      <dsp:spPr>
        <a:xfrm rot="5400000">
          <a:off x="-176856" y="4536879"/>
          <a:ext cx="1179043" cy="825330"/>
        </a:xfrm>
        <a:prstGeom prst="chevron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.</a:t>
          </a:r>
          <a:endParaRPr lang="es-EC" sz="2300" kern="1200" dirty="0"/>
        </a:p>
      </dsp:txBody>
      <dsp:txXfrm rot="-5400000">
        <a:off x="1" y="4772687"/>
        <a:ext cx="825330" cy="353713"/>
      </dsp:txXfrm>
    </dsp:sp>
    <dsp:sp modelId="{730EB41C-1563-4E3D-A4D1-C22E09D72FE2}">
      <dsp:nvSpPr>
        <dsp:cNvPr id="0" name=""/>
        <dsp:cNvSpPr/>
      </dsp:nvSpPr>
      <dsp:spPr>
        <a:xfrm rot="5400000">
          <a:off x="4177712" y="1007640"/>
          <a:ext cx="766378" cy="7471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Leer </a:t>
          </a:r>
          <a:r>
            <a:rPr lang="es-ES" sz="1400" kern="1200" dirty="0" smtClean="0"/>
            <a:t>detenidamente todas las sugerencias, que se encuentran dentro del </a:t>
          </a:r>
          <a:r>
            <a:rPr lang="es-ES" sz="1400" kern="1200" dirty="0" smtClean="0"/>
            <a:t>Manual.</a:t>
          </a:r>
          <a:endParaRPr lang="es-EC" sz="1400" kern="1200" dirty="0"/>
        </a:p>
      </dsp:txBody>
      <dsp:txXfrm rot="-5400000">
        <a:off x="825331" y="4397433"/>
        <a:ext cx="7433731" cy="691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8C350-25B0-47B1-9D55-911821348853}">
      <dsp:nvSpPr>
        <dsp:cNvPr id="0" name=""/>
        <dsp:cNvSpPr/>
      </dsp:nvSpPr>
      <dsp:spPr>
        <a:xfrm>
          <a:off x="0" y="2182553"/>
          <a:ext cx="6648400" cy="143199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¿CÓMO AFECTA LA CARENCIA DE MATERIAL DIDÁCTICO EN EL DESARROLLO DEL ÁREA COGNITIVA EN LOS NIÑOS Y NIÑAS DE 2 A 3 AÑOS DE LOS CENTROS INFANTILES DEL BUEN VIVIR DE CONOCOTO?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0" y="2182553"/>
        <a:ext cx="6648400" cy="1431991"/>
      </dsp:txXfrm>
    </dsp:sp>
    <dsp:sp modelId="{EDEFF926-AA61-40FC-98B1-BBE30ABE29FD}">
      <dsp:nvSpPr>
        <dsp:cNvPr id="0" name=""/>
        <dsp:cNvSpPr/>
      </dsp:nvSpPr>
      <dsp:spPr>
        <a:xfrm rot="10800000">
          <a:off x="0" y="1630"/>
          <a:ext cx="6648400" cy="2202403"/>
        </a:xfrm>
        <a:prstGeom prst="upArrowCallout">
          <a:avLst/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96000"/>
                <a:lumMod val="102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PROBLEMA DE INVESTIGACIÓN</a:t>
          </a:r>
          <a:endParaRPr lang="es-EC" sz="2000" b="1" kern="1200" dirty="0">
            <a:solidFill>
              <a:schemeClr val="tx1"/>
            </a:solidFill>
          </a:endParaRPr>
        </a:p>
      </dsp:txBody>
      <dsp:txXfrm rot="10800000">
        <a:off x="0" y="1630"/>
        <a:ext cx="6648400" cy="1431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D7980-AA71-4C7E-823C-11108A743CDA}">
      <dsp:nvSpPr>
        <dsp:cNvPr id="0" name=""/>
        <dsp:cNvSpPr/>
      </dsp:nvSpPr>
      <dsp:spPr>
        <a:xfrm rot="5400000">
          <a:off x="-195225" y="195688"/>
          <a:ext cx="1301504" cy="9110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.</a:t>
          </a:r>
          <a:endParaRPr lang="es-EC" sz="2500" kern="1200" dirty="0"/>
        </a:p>
      </dsp:txBody>
      <dsp:txXfrm rot="-5400000">
        <a:off x="1" y="455990"/>
        <a:ext cx="911053" cy="390451"/>
      </dsp:txXfrm>
    </dsp:sp>
    <dsp:sp modelId="{FE4BBCF5-97A1-427C-8590-CE40799DF8C8}">
      <dsp:nvSpPr>
        <dsp:cNvPr id="0" name=""/>
        <dsp:cNvSpPr/>
      </dsp:nvSpPr>
      <dsp:spPr>
        <a:xfrm rot="5400000">
          <a:off x="3668941" y="-2757425"/>
          <a:ext cx="845978" cy="636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Century" panose="02040604050505020304" pitchFamily="18" charset="0"/>
            </a:rPr>
            <a:t>Desaprovechamiento de los materiales didácticos existentes en los Centros infantiles del Buen Vivir de Conocoto.</a:t>
          </a:r>
          <a:endParaRPr lang="es-EC" sz="1700" kern="1200" dirty="0">
            <a:latin typeface="Century" panose="02040604050505020304" pitchFamily="18" charset="0"/>
          </a:endParaRPr>
        </a:p>
      </dsp:txBody>
      <dsp:txXfrm rot="-5400000">
        <a:off x="911054" y="41759"/>
        <a:ext cx="6320457" cy="763384"/>
      </dsp:txXfrm>
    </dsp:sp>
    <dsp:sp modelId="{528F271E-336F-4AAE-AD28-114FC490786E}">
      <dsp:nvSpPr>
        <dsp:cNvPr id="0" name=""/>
        <dsp:cNvSpPr/>
      </dsp:nvSpPr>
      <dsp:spPr>
        <a:xfrm rot="5400000">
          <a:off x="-195225" y="1350979"/>
          <a:ext cx="1301504" cy="911053"/>
        </a:xfrm>
        <a:prstGeom prst="chevron">
          <a:avLst/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 w="15875" cap="rnd" cmpd="sng" algn="ctr">
          <a:solidFill>
            <a:schemeClr val="accent5">
              <a:hueOff val="-1238541"/>
              <a:satOff val="1219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.</a:t>
          </a:r>
          <a:endParaRPr lang="es-EC" sz="2500" kern="1200" dirty="0"/>
        </a:p>
      </dsp:txBody>
      <dsp:txXfrm rot="-5400000">
        <a:off x="1" y="1611281"/>
        <a:ext cx="911053" cy="390451"/>
      </dsp:txXfrm>
    </dsp:sp>
    <dsp:sp modelId="{CACA4424-C456-46C5-B8C7-B4544B6D7F18}">
      <dsp:nvSpPr>
        <dsp:cNvPr id="0" name=""/>
        <dsp:cNvSpPr/>
      </dsp:nvSpPr>
      <dsp:spPr>
        <a:xfrm rot="5400000">
          <a:off x="3668941" y="-1602134"/>
          <a:ext cx="845978" cy="636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1238541"/>
              <a:satOff val="1219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Century" panose="02040604050505020304" pitchFamily="18" charset="0"/>
            </a:rPr>
            <a:t>Desconocimiento de las promotoras de cuidado en el uso técnico – pedagógico del material didáctico existente en los Centros infantiles del Buen Vivir de Conocoto.</a:t>
          </a:r>
          <a:endParaRPr lang="es-EC" sz="1700" kern="1200" dirty="0">
            <a:latin typeface="Century" panose="02040604050505020304" pitchFamily="18" charset="0"/>
          </a:endParaRPr>
        </a:p>
      </dsp:txBody>
      <dsp:txXfrm rot="-5400000">
        <a:off x="911054" y="1197050"/>
        <a:ext cx="6320457" cy="763384"/>
      </dsp:txXfrm>
    </dsp:sp>
    <dsp:sp modelId="{573B0A46-DEDA-4F30-B852-ABD9BE862D81}">
      <dsp:nvSpPr>
        <dsp:cNvPr id="0" name=""/>
        <dsp:cNvSpPr/>
      </dsp:nvSpPr>
      <dsp:spPr>
        <a:xfrm rot="5400000">
          <a:off x="-195225" y="2506271"/>
          <a:ext cx="1301504" cy="911053"/>
        </a:xfrm>
        <a:prstGeom prst="chevron">
          <a:avLst/>
        </a:prstGeom>
        <a:solidFill>
          <a:schemeClr val="accent5">
            <a:hueOff val="-2477081"/>
            <a:satOff val="2439"/>
            <a:lumOff val="5491"/>
            <a:alphaOff val="0"/>
          </a:schemeClr>
        </a:solidFill>
        <a:ln w="15875" cap="rnd" cmpd="sng" algn="ctr">
          <a:solidFill>
            <a:schemeClr val="accent5">
              <a:hueOff val="-2477081"/>
              <a:satOff val="2439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.</a:t>
          </a:r>
          <a:endParaRPr lang="es-EC" sz="2500" kern="1200" dirty="0"/>
        </a:p>
      </dsp:txBody>
      <dsp:txXfrm rot="-5400000">
        <a:off x="1" y="2766573"/>
        <a:ext cx="911053" cy="390451"/>
      </dsp:txXfrm>
    </dsp:sp>
    <dsp:sp modelId="{6A246ACB-D676-4BBA-AEC7-2A2D319F7204}">
      <dsp:nvSpPr>
        <dsp:cNvPr id="0" name=""/>
        <dsp:cNvSpPr/>
      </dsp:nvSpPr>
      <dsp:spPr>
        <a:xfrm rot="5400000">
          <a:off x="3668941" y="-446842"/>
          <a:ext cx="845978" cy="636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2477081"/>
              <a:satOff val="2439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Century" panose="02040604050505020304" pitchFamily="18" charset="0"/>
            </a:rPr>
            <a:t>Subutilización de materiales de reciclaje para la elaboración de material didáctico. </a:t>
          </a:r>
          <a:endParaRPr lang="es-EC" sz="1700" kern="1200" dirty="0">
            <a:latin typeface="Century" panose="02040604050505020304" pitchFamily="18" charset="0"/>
          </a:endParaRPr>
        </a:p>
      </dsp:txBody>
      <dsp:txXfrm rot="-5400000">
        <a:off x="911054" y="2352342"/>
        <a:ext cx="6320457" cy="763384"/>
      </dsp:txXfrm>
    </dsp:sp>
    <dsp:sp modelId="{58016EEE-F103-44A7-B79D-AFB80E85151D}">
      <dsp:nvSpPr>
        <dsp:cNvPr id="0" name=""/>
        <dsp:cNvSpPr/>
      </dsp:nvSpPr>
      <dsp:spPr>
        <a:xfrm rot="5400000">
          <a:off x="-195225" y="3661562"/>
          <a:ext cx="1301504" cy="911053"/>
        </a:xfrm>
        <a:prstGeom prst="chevron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.</a:t>
          </a:r>
          <a:endParaRPr lang="es-EC" sz="2500" kern="1200" dirty="0"/>
        </a:p>
      </dsp:txBody>
      <dsp:txXfrm rot="-5400000">
        <a:off x="1" y="3921864"/>
        <a:ext cx="911053" cy="390451"/>
      </dsp:txXfrm>
    </dsp:sp>
    <dsp:sp modelId="{E7B59B09-5D61-49CE-9489-DA1469A1F479}">
      <dsp:nvSpPr>
        <dsp:cNvPr id="0" name=""/>
        <dsp:cNvSpPr/>
      </dsp:nvSpPr>
      <dsp:spPr>
        <a:xfrm rot="5400000">
          <a:off x="3668941" y="708448"/>
          <a:ext cx="845978" cy="6361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3715622"/>
              <a:satOff val="3658"/>
              <a:lumOff val="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Century" panose="02040604050505020304" pitchFamily="18" charset="0"/>
            </a:rPr>
            <a:t>El material existente en los Centros infantiles del Buen Vivir de Conocoto no cubre los requerimientos en cuanto al número de estudiantes.</a:t>
          </a:r>
          <a:endParaRPr lang="es-EC" sz="1700" kern="1200" dirty="0">
            <a:latin typeface="Century" panose="02040604050505020304" pitchFamily="18" charset="0"/>
          </a:endParaRPr>
        </a:p>
      </dsp:txBody>
      <dsp:txXfrm rot="-5400000">
        <a:off x="911054" y="3507633"/>
        <a:ext cx="6320457" cy="763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10CED-A1EA-4C44-B33B-33D7E9DFFA7A}">
      <dsp:nvSpPr>
        <dsp:cNvPr id="0" name=""/>
        <dsp:cNvSpPr/>
      </dsp:nvSpPr>
      <dsp:spPr>
        <a:xfrm>
          <a:off x="0" y="0"/>
          <a:ext cx="6624736" cy="43204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500" kern="1200" dirty="0" smtClean="0">
              <a:solidFill>
                <a:schemeClr val="tx1"/>
              </a:solidFill>
            </a:rPr>
            <a:t>DELIMITACIÓN DE LA INVESTIGACIÓN     </a:t>
          </a:r>
          <a:endParaRPr lang="es-EC" sz="5500" kern="1200" dirty="0">
            <a:solidFill>
              <a:schemeClr val="tx1"/>
            </a:solidFill>
          </a:endParaRPr>
        </a:p>
      </dsp:txBody>
      <dsp:txXfrm>
        <a:off x="0" y="0"/>
        <a:ext cx="6624736" cy="2333059"/>
      </dsp:txXfrm>
    </dsp:sp>
    <dsp:sp modelId="{3A5A3139-0AA6-4418-B088-382A86D10E45}">
      <dsp:nvSpPr>
        <dsp:cNvPr id="0" name=""/>
        <dsp:cNvSpPr/>
      </dsp:nvSpPr>
      <dsp:spPr>
        <a:xfrm>
          <a:off x="3234" y="2246649"/>
          <a:ext cx="2206088" cy="19874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Coordinadoras de los centros infantiles del buen vivir.</a:t>
          </a:r>
          <a:endParaRPr lang="es-EC" sz="2400" kern="1200" dirty="0"/>
        </a:p>
      </dsp:txBody>
      <dsp:txXfrm>
        <a:off x="3234" y="2246649"/>
        <a:ext cx="2206088" cy="1987420"/>
      </dsp:txXfrm>
    </dsp:sp>
    <dsp:sp modelId="{CB7064BE-E068-400F-ADFB-B78530E4D3A2}">
      <dsp:nvSpPr>
        <dsp:cNvPr id="0" name=""/>
        <dsp:cNvSpPr/>
      </dsp:nvSpPr>
      <dsp:spPr>
        <a:xfrm>
          <a:off x="2209323" y="2246649"/>
          <a:ext cx="2206088" cy="1987420"/>
        </a:xfrm>
        <a:prstGeom prst="rect">
          <a:avLst/>
        </a:prstGeom>
        <a:solidFill>
          <a:schemeClr val="accent5">
            <a:tint val="40000"/>
            <a:alpha val="90000"/>
            <a:hueOff val="-2271095"/>
            <a:satOff val="3537"/>
            <a:lumOff val="77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Promotoras de cuidado.</a:t>
          </a:r>
          <a:endParaRPr lang="es-EC" sz="2400" kern="1200" dirty="0"/>
        </a:p>
      </dsp:txBody>
      <dsp:txXfrm>
        <a:off x="2209323" y="2246649"/>
        <a:ext cx="2206088" cy="1987420"/>
      </dsp:txXfrm>
    </dsp:sp>
    <dsp:sp modelId="{2DB5EC8B-E468-4101-93E6-AEAD79F253CB}">
      <dsp:nvSpPr>
        <dsp:cNvPr id="0" name=""/>
        <dsp:cNvSpPr/>
      </dsp:nvSpPr>
      <dsp:spPr>
        <a:xfrm>
          <a:off x="4415412" y="2246649"/>
          <a:ext cx="2206088" cy="1987420"/>
        </a:xfrm>
        <a:prstGeom prst="rect">
          <a:avLst/>
        </a:prstGeom>
        <a:solidFill>
          <a:schemeClr val="accent5">
            <a:tint val="40000"/>
            <a:alpha val="90000"/>
            <a:hueOff val="-4542189"/>
            <a:satOff val="7075"/>
            <a:lumOff val="1558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Niños y niñas de 2 a 3 años. </a:t>
          </a:r>
          <a:endParaRPr lang="es-EC" sz="2400" kern="1200" dirty="0"/>
        </a:p>
      </dsp:txBody>
      <dsp:txXfrm>
        <a:off x="4415412" y="2246649"/>
        <a:ext cx="2206088" cy="1987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9E083-2442-40F8-A265-1E4C634C95BA}">
      <dsp:nvSpPr>
        <dsp:cNvPr id="0" name=""/>
        <dsp:cNvSpPr/>
      </dsp:nvSpPr>
      <dsp:spPr>
        <a:xfrm>
          <a:off x="0" y="0"/>
          <a:ext cx="7488832" cy="12192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dirty="0" smtClean="0">
              <a:solidFill>
                <a:schemeClr val="tx1"/>
              </a:solidFill>
            </a:rPr>
            <a:t>OBJETIVO GENERAL</a:t>
          </a:r>
          <a:endParaRPr lang="es-EC" sz="5600" kern="1200" dirty="0">
            <a:solidFill>
              <a:schemeClr val="tx1"/>
            </a:solidFill>
          </a:endParaRPr>
        </a:p>
      </dsp:txBody>
      <dsp:txXfrm>
        <a:off x="0" y="0"/>
        <a:ext cx="7488832" cy="1219200"/>
      </dsp:txXfrm>
    </dsp:sp>
    <dsp:sp modelId="{C34D73A3-4CC8-4506-8CAE-5D9D520DE9FE}">
      <dsp:nvSpPr>
        <dsp:cNvPr id="0" name=""/>
        <dsp:cNvSpPr/>
      </dsp:nvSpPr>
      <dsp:spPr>
        <a:xfrm>
          <a:off x="0" y="1219200"/>
          <a:ext cx="7488832" cy="25603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>
              <a:solidFill>
                <a:schemeClr val="tx1"/>
              </a:solidFill>
            </a:rPr>
            <a:t>Determinar la incidencia de la utilización del material didáctico, para potenciar el área cognitiva en los niños y niñas de 2 a 3 años de los Centros Infantiles del Buen Vivir de Conocoto. </a:t>
          </a:r>
          <a:endParaRPr lang="es-ES" sz="3300" b="1" kern="1200" dirty="0" smtClean="0">
            <a:solidFill>
              <a:schemeClr val="tx1"/>
            </a:solidFill>
          </a:endParaRPr>
        </a:p>
      </dsp:txBody>
      <dsp:txXfrm>
        <a:off x="0" y="1219200"/>
        <a:ext cx="7488832" cy="2560320"/>
      </dsp:txXfrm>
    </dsp:sp>
    <dsp:sp modelId="{3559EEFE-B026-4DFB-8C47-495F4071D813}">
      <dsp:nvSpPr>
        <dsp:cNvPr id="0" name=""/>
        <dsp:cNvSpPr/>
      </dsp:nvSpPr>
      <dsp:spPr>
        <a:xfrm>
          <a:off x="0" y="3779520"/>
          <a:ext cx="7488832" cy="28448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E0FD7-5B23-4386-8A4E-3685FD6331BB}">
      <dsp:nvSpPr>
        <dsp:cNvPr id="0" name=""/>
        <dsp:cNvSpPr/>
      </dsp:nvSpPr>
      <dsp:spPr>
        <a:xfrm>
          <a:off x="0" y="0"/>
          <a:ext cx="8064182" cy="561662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500" kern="1200" dirty="0" smtClean="0"/>
            <a:t>OBJETIVOS ESPECÍFICOS</a:t>
          </a:r>
          <a:endParaRPr lang="es-EC" sz="5500" kern="1200" dirty="0"/>
        </a:p>
      </dsp:txBody>
      <dsp:txXfrm>
        <a:off x="0" y="0"/>
        <a:ext cx="8064182" cy="1684987"/>
      </dsp:txXfrm>
    </dsp:sp>
    <dsp:sp modelId="{9EFC0C33-75ED-4FA5-99D8-822B2AFA463A}">
      <dsp:nvSpPr>
        <dsp:cNvPr id="0" name=""/>
        <dsp:cNvSpPr/>
      </dsp:nvSpPr>
      <dsp:spPr>
        <a:xfrm>
          <a:off x="810359" y="1686034"/>
          <a:ext cx="6451345" cy="600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entury" panose="02040604050505020304" pitchFamily="18" charset="0"/>
            </a:rPr>
            <a:t>Evaluar el desarrollo del área cognitiva de los niños y niñas de 2-3 años en relación al uso del material. </a:t>
          </a:r>
          <a:endParaRPr lang="es-EC" sz="1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827945" y="1703620"/>
        <a:ext cx="6416173" cy="565259"/>
      </dsp:txXfrm>
    </dsp:sp>
    <dsp:sp modelId="{4CF24574-9AD7-4E77-BE2C-C78C2FF7CCB6}">
      <dsp:nvSpPr>
        <dsp:cNvPr id="0" name=""/>
        <dsp:cNvSpPr/>
      </dsp:nvSpPr>
      <dsp:spPr>
        <a:xfrm>
          <a:off x="810359" y="2388075"/>
          <a:ext cx="6451345" cy="660460"/>
        </a:xfrm>
        <a:prstGeom prst="roundRect">
          <a:avLst>
            <a:gd name="adj" fmla="val 10000"/>
          </a:avLst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entury" panose="02040604050505020304" pitchFamily="18" charset="0"/>
            </a:rPr>
            <a:t>Identificar los tipos de material didáctico que usan las madres comunitarias para el desarrollo del área cognitiva de los niños y niñas de 2-3 años </a:t>
          </a:r>
          <a:endParaRPr lang="es-EC" sz="1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829703" y="2407419"/>
        <a:ext cx="6412657" cy="621772"/>
      </dsp:txXfrm>
    </dsp:sp>
    <dsp:sp modelId="{46896231-5B8F-4BA0-A952-7FF664E65ADD}">
      <dsp:nvSpPr>
        <dsp:cNvPr id="0" name=""/>
        <dsp:cNvSpPr/>
      </dsp:nvSpPr>
      <dsp:spPr>
        <a:xfrm>
          <a:off x="810359" y="3150145"/>
          <a:ext cx="6451345" cy="660460"/>
        </a:xfrm>
        <a:prstGeom prst="roundRect">
          <a:avLst>
            <a:gd name="adj" fmla="val 10000"/>
          </a:avLst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entury" panose="02040604050505020304" pitchFamily="18" charset="0"/>
            </a:rPr>
            <a:t>Determinar los elementos reciclables existentes en el entorno de los Centros infantiles del Buen Vivir útiles y adecuados para la elaboración de material didáctico.</a:t>
          </a:r>
          <a:endParaRPr lang="es-EC" sz="1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829703" y="3169489"/>
        <a:ext cx="6412657" cy="621772"/>
      </dsp:txXfrm>
    </dsp:sp>
    <dsp:sp modelId="{BC994E50-1626-4BAB-94F8-0B3E3A5AD9E5}">
      <dsp:nvSpPr>
        <dsp:cNvPr id="0" name=""/>
        <dsp:cNvSpPr/>
      </dsp:nvSpPr>
      <dsp:spPr>
        <a:xfrm>
          <a:off x="810359" y="3912215"/>
          <a:ext cx="6451345" cy="660460"/>
        </a:xfrm>
        <a:prstGeom prst="roundRect">
          <a:avLst>
            <a:gd name="adj" fmla="val 10000"/>
          </a:avLst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entury" panose="02040604050505020304" pitchFamily="18" charset="0"/>
            </a:rPr>
            <a:t>Evaluar el nivel de conocimiento que tienen las promotoras de cuidado para la elaboración de material didáctico con elementos reciclados. </a:t>
          </a:r>
          <a:endParaRPr lang="es-EC" sz="1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829703" y="3931559"/>
        <a:ext cx="6412657" cy="621772"/>
      </dsp:txXfrm>
    </dsp:sp>
    <dsp:sp modelId="{C3F4BFEE-5B21-41D8-A66A-E0E1BEFD3A70}">
      <dsp:nvSpPr>
        <dsp:cNvPr id="0" name=""/>
        <dsp:cNvSpPr/>
      </dsp:nvSpPr>
      <dsp:spPr>
        <a:xfrm>
          <a:off x="810359" y="4674285"/>
          <a:ext cx="6451345" cy="660460"/>
        </a:xfrm>
        <a:prstGeom prst="roundRect">
          <a:avLst>
            <a:gd name="adj" fmla="val 1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Century" panose="02040604050505020304" pitchFamily="18" charset="0"/>
            </a:rPr>
            <a:t>Diseñar un manual para la elaboración de material didáctico para el área cognitiva con elementos del entorno.  </a:t>
          </a:r>
          <a:endParaRPr lang="es-EC" sz="1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829703" y="4693629"/>
        <a:ext cx="6412657" cy="621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23540-5889-4651-AB48-DDC2F0EB6E56}">
      <dsp:nvSpPr>
        <dsp:cNvPr id="0" name=""/>
        <dsp:cNvSpPr/>
      </dsp:nvSpPr>
      <dsp:spPr>
        <a:xfrm>
          <a:off x="6992" y="848197"/>
          <a:ext cx="2090102" cy="12540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Poca preocupación por el desarrollo y cuidado 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3722" y="884927"/>
        <a:ext cx="2016642" cy="1180601"/>
      </dsp:txXfrm>
    </dsp:sp>
    <dsp:sp modelId="{3B02ED5F-550D-4382-8523-67553B654778}">
      <dsp:nvSpPr>
        <dsp:cNvPr id="0" name=""/>
        <dsp:cNvSpPr/>
      </dsp:nvSpPr>
      <dsp:spPr>
        <a:xfrm>
          <a:off x="2281024" y="1216055"/>
          <a:ext cx="443101" cy="5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2281024" y="1319724"/>
        <a:ext cx="310171" cy="311007"/>
      </dsp:txXfrm>
    </dsp:sp>
    <dsp:sp modelId="{FB66078E-B95E-4CED-AD71-F245016E2B49}">
      <dsp:nvSpPr>
        <dsp:cNvPr id="0" name=""/>
        <dsp:cNvSpPr/>
      </dsp:nvSpPr>
      <dsp:spPr>
        <a:xfrm>
          <a:off x="2933136" y="848197"/>
          <a:ext cx="2090102" cy="1254061"/>
        </a:xfrm>
        <a:prstGeom prst="roundRect">
          <a:avLst>
            <a:gd name="adj" fmla="val 10000"/>
          </a:avLst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Área cognitiva ayuda a pensar y razonar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969866" y="884927"/>
        <a:ext cx="2016642" cy="1180601"/>
      </dsp:txXfrm>
    </dsp:sp>
    <dsp:sp modelId="{A0AE9F25-31B5-494D-AB10-761BC7FF8857}">
      <dsp:nvSpPr>
        <dsp:cNvPr id="0" name=""/>
        <dsp:cNvSpPr/>
      </dsp:nvSpPr>
      <dsp:spPr>
        <a:xfrm>
          <a:off x="5207168" y="1216055"/>
          <a:ext cx="443101" cy="5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38541"/>
            <a:satOff val="1219"/>
            <a:lumOff val="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5207168" y="1319724"/>
        <a:ext cx="310171" cy="311007"/>
      </dsp:txXfrm>
    </dsp:sp>
    <dsp:sp modelId="{158E583F-A17C-40FB-B3FA-0DDE16E7FFF5}">
      <dsp:nvSpPr>
        <dsp:cNvPr id="0" name=""/>
        <dsp:cNvSpPr/>
      </dsp:nvSpPr>
      <dsp:spPr>
        <a:xfrm>
          <a:off x="5859280" y="848197"/>
          <a:ext cx="2090102" cy="1254061"/>
        </a:xfrm>
        <a:prstGeom prst="roundRect">
          <a:avLst>
            <a:gd name="adj" fmla="val 10000"/>
          </a:avLst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Poca preparación académica</a:t>
          </a:r>
        </a:p>
      </dsp:txBody>
      <dsp:txXfrm>
        <a:off x="5896010" y="884927"/>
        <a:ext cx="2016642" cy="1180601"/>
      </dsp:txXfrm>
    </dsp:sp>
    <dsp:sp modelId="{048DC453-D4AD-4836-AE4B-BB96D8AE9F4C}">
      <dsp:nvSpPr>
        <dsp:cNvPr id="0" name=""/>
        <dsp:cNvSpPr/>
      </dsp:nvSpPr>
      <dsp:spPr>
        <a:xfrm rot="5400000">
          <a:off x="6682780" y="2248566"/>
          <a:ext cx="443101" cy="5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77081"/>
            <a:satOff val="2439"/>
            <a:lumOff val="5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-5400000">
        <a:off x="6748827" y="2286188"/>
        <a:ext cx="311007" cy="310171"/>
      </dsp:txXfrm>
    </dsp:sp>
    <dsp:sp modelId="{3CAFA68B-829D-42E5-A25A-F3B364DA4CE8}">
      <dsp:nvSpPr>
        <dsp:cNvPr id="0" name=""/>
        <dsp:cNvSpPr/>
      </dsp:nvSpPr>
      <dsp:spPr>
        <a:xfrm>
          <a:off x="5859280" y="2938300"/>
          <a:ext cx="2090102" cy="1254061"/>
        </a:xfrm>
        <a:prstGeom prst="roundRect">
          <a:avLst>
            <a:gd name="adj" fmla="val 10000"/>
          </a:avLst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Recursos insuficientes </a:t>
          </a:r>
        </a:p>
      </dsp:txBody>
      <dsp:txXfrm>
        <a:off x="5896010" y="2975030"/>
        <a:ext cx="2016642" cy="1180601"/>
      </dsp:txXfrm>
    </dsp:sp>
    <dsp:sp modelId="{8020165D-BAAF-4205-B8A3-198C40392DC6}">
      <dsp:nvSpPr>
        <dsp:cNvPr id="0" name=""/>
        <dsp:cNvSpPr/>
      </dsp:nvSpPr>
      <dsp:spPr>
        <a:xfrm rot="10800000">
          <a:off x="5232249" y="3306158"/>
          <a:ext cx="443101" cy="518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 rot="10800000">
        <a:off x="5365179" y="3409827"/>
        <a:ext cx="310171" cy="311007"/>
      </dsp:txXfrm>
    </dsp:sp>
    <dsp:sp modelId="{4C48436C-C60D-4FAB-9BD2-F2C2BDFBB64E}">
      <dsp:nvSpPr>
        <dsp:cNvPr id="0" name=""/>
        <dsp:cNvSpPr/>
      </dsp:nvSpPr>
      <dsp:spPr>
        <a:xfrm>
          <a:off x="2933136" y="2938300"/>
          <a:ext cx="2090102" cy="1254061"/>
        </a:xfrm>
        <a:prstGeom prst="roundRect">
          <a:avLst>
            <a:gd name="adj" fmla="val 1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Manual de apoyo </a:t>
          </a:r>
        </a:p>
      </dsp:txBody>
      <dsp:txXfrm>
        <a:off x="2969866" y="2975030"/>
        <a:ext cx="2016642" cy="1180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9E0C6-929D-4D07-BB68-238665499B9C}">
      <dsp:nvSpPr>
        <dsp:cNvPr id="0" name=""/>
        <dsp:cNvSpPr/>
      </dsp:nvSpPr>
      <dsp:spPr>
        <a:xfrm rot="4938442">
          <a:off x="662592" y="950861"/>
          <a:ext cx="1492208" cy="1862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C7C7D-2913-4531-A22A-FFF1AE0BE2BC}">
      <dsp:nvSpPr>
        <dsp:cNvPr id="0" name=""/>
        <dsp:cNvSpPr/>
      </dsp:nvSpPr>
      <dsp:spPr>
        <a:xfrm>
          <a:off x="0" y="0"/>
          <a:ext cx="3833499" cy="12416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cap="none" spc="50" dirty="0" smtClean="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rPr>
            <a:t>Características psicológicas de los materiales didácticos </a:t>
          </a:r>
          <a:endParaRPr lang="es-EC" sz="2400" b="1" kern="1200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36367" y="36367"/>
        <a:ext cx="3760765" cy="1168939"/>
      </dsp:txXfrm>
    </dsp:sp>
    <dsp:sp modelId="{0DEF9DBA-7EBC-43AC-BD9F-A4C833EE6F25}">
      <dsp:nvSpPr>
        <dsp:cNvPr id="0" name=""/>
        <dsp:cNvSpPr/>
      </dsp:nvSpPr>
      <dsp:spPr>
        <a:xfrm rot="4030648">
          <a:off x="1035964" y="2413224"/>
          <a:ext cx="1558943" cy="186250"/>
        </a:xfrm>
        <a:prstGeom prst="rect">
          <a:avLst/>
        </a:prstGeom>
        <a:solidFill>
          <a:schemeClr val="accent5">
            <a:hueOff val="-928905"/>
            <a:satOff val="914"/>
            <a:lumOff val="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F7EF1-BB0C-4BAF-819B-0FEEA8145259}">
      <dsp:nvSpPr>
        <dsp:cNvPr id="0" name=""/>
        <dsp:cNvSpPr/>
      </dsp:nvSpPr>
      <dsp:spPr>
        <a:xfrm>
          <a:off x="1094678" y="1478779"/>
          <a:ext cx="2069455" cy="1241673"/>
        </a:xfrm>
        <a:prstGeom prst="roundRect">
          <a:avLst>
            <a:gd name="adj" fmla="val 10000"/>
          </a:avLst>
        </a:prstGeom>
        <a:solidFill>
          <a:schemeClr val="accent5">
            <a:hueOff val="-743124"/>
            <a:satOff val="732"/>
            <a:lumOff val="16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Provocar y mantener el interés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1131045" y="1515146"/>
        <a:ext cx="1996721" cy="1168939"/>
      </dsp:txXfrm>
    </dsp:sp>
    <dsp:sp modelId="{6E895BC9-E876-4E09-A1FF-AFCF5B11EEB5}">
      <dsp:nvSpPr>
        <dsp:cNvPr id="0" name=""/>
        <dsp:cNvSpPr/>
      </dsp:nvSpPr>
      <dsp:spPr>
        <a:xfrm rot="173358">
          <a:off x="2119992" y="3227799"/>
          <a:ext cx="3634491" cy="186250"/>
        </a:xfrm>
        <a:prstGeom prst="rect">
          <a:avLst/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7E15-F76B-432C-ABC8-BA46BE6353D8}">
      <dsp:nvSpPr>
        <dsp:cNvPr id="0" name=""/>
        <dsp:cNvSpPr/>
      </dsp:nvSpPr>
      <dsp:spPr>
        <a:xfrm>
          <a:off x="1703884" y="2920200"/>
          <a:ext cx="2069455" cy="1241673"/>
        </a:xfrm>
        <a:prstGeom prst="roundRect">
          <a:avLst>
            <a:gd name="adj" fmla="val 10000"/>
          </a:avLst>
        </a:prstGeom>
        <a:solidFill>
          <a:schemeClr val="accent5">
            <a:hueOff val="-1486249"/>
            <a:satOff val="1463"/>
            <a:lumOff val="3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Aumenta la  comprensión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1740251" y="2956567"/>
        <a:ext cx="1996721" cy="1168939"/>
      </dsp:txXfrm>
    </dsp:sp>
    <dsp:sp modelId="{F3A0FB96-2028-4D93-9FF6-D2EE55B865B2}">
      <dsp:nvSpPr>
        <dsp:cNvPr id="0" name=""/>
        <dsp:cNvSpPr/>
      </dsp:nvSpPr>
      <dsp:spPr>
        <a:xfrm rot="16200000">
          <a:off x="4985180" y="2543355"/>
          <a:ext cx="1543038" cy="186250"/>
        </a:xfrm>
        <a:prstGeom prst="rect">
          <a:avLst/>
        </a:prstGeom>
        <a:solidFill>
          <a:schemeClr val="accent5">
            <a:hueOff val="-2786716"/>
            <a:satOff val="2743"/>
            <a:lumOff val="6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00205-2236-4B68-ADA5-23A745C4719E}">
      <dsp:nvSpPr>
        <dsp:cNvPr id="0" name=""/>
        <dsp:cNvSpPr/>
      </dsp:nvSpPr>
      <dsp:spPr>
        <a:xfrm>
          <a:off x="5338282" y="3107928"/>
          <a:ext cx="2069455" cy="1241673"/>
        </a:xfrm>
        <a:prstGeom prst="roundRect">
          <a:avLst>
            <a:gd name="adj" fmla="val 10000"/>
          </a:avLst>
        </a:prstGeom>
        <a:solidFill>
          <a:schemeClr val="accent5">
            <a:hueOff val="-2229373"/>
            <a:satOff val="2195"/>
            <a:lumOff val="494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Concentra y refuerza la atención</a:t>
          </a:r>
          <a:r>
            <a:rPr lang="es-EC" sz="2200" kern="1200" dirty="0" smtClean="0">
              <a:solidFill>
                <a:schemeClr val="tx1"/>
              </a:solidFill>
            </a:rPr>
            <a:t>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5374649" y="3144295"/>
        <a:ext cx="1996721" cy="1168939"/>
      </dsp:txXfrm>
    </dsp:sp>
    <dsp:sp modelId="{FDB66C7A-1351-49AF-AE0B-EA4613740889}">
      <dsp:nvSpPr>
        <dsp:cNvPr id="0" name=""/>
        <dsp:cNvSpPr/>
      </dsp:nvSpPr>
      <dsp:spPr>
        <a:xfrm rot="16200000">
          <a:off x="4985180" y="991263"/>
          <a:ext cx="1543038" cy="186250"/>
        </a:xfrm>
        <a:prstGeom prst="rect">
          <a:avLst/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5567E-0613-4ED6-9769-0E50FCE8D9A5}">
      <dsp:nvSpPr>
        <dsp:cNvPr id="0" name=""/>
        <dsp:cNvSpPr/>
      </dsp:nvSpPr>
      <dsp:spPr>
        <a:xfrm>
          <a:off x="5338282" y="1555837"/>
          <a:ext cx="2069455" cy="1241673"/>
        </a:xfrm>
        <a:prstGeom prst="roundRect">
          <a:avLst>
            <a:gd name="adj" fmla="val 10000"/>
          </a:avLst>
        </a:prstGeom>
        <a:solidFill>
          <a:schemeClr val="accent5">
            <a:hueOff val="-2972498"/>
            <a:satOff val="2926"/>
            <a:lumOff val="658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Evitar rechazos y produce agrados</a:t>
          </a:r>
          <a:r>
            <a:rPr lang="es-EC" sz="2200" kern="1200" dirty="0" smtClean="0">
              <a:solidFill>
                <a:schemeClr val="tx1"/>
              </a:solidFill>
            </a:rPr>
            <a:t> 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5374649" y="1592204"/>
        <a:ext cx="1996721" cy="1168939"/>
      </dsp:txXfrm>
    </dsp:sp>
    <dsp:sp modelId="{17E64B54-D1C7-4720-B579-96EBD459FF9A}">
      <dsp:nvSpPr>
        <dsp:cNvPr id="0" name=""/>
        <dsp:cNvSpPr/>
      </dsp:nvSpPr>
      <dsp:spPr>
        <a:xfrm>
          <a:off x="5338282" y="3746"/>
          <a:ext cx="2069455" cy="1241673"/>
        </a:xfrm>
        <a:prstGeom prst="roundRect">
          <a:avLst>
            <a:gd name="adj" fmla="val 1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Estimula la creatividad y la imaginación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5374649" y="40113"/>
        <a:ext cx="1996721" cy="11689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50149-26FD-4234-9068-08C2D27C3335}">
      <dsp:nvSpPr>
        <dsp:cNvPr id="0" name=""/>
        <dsp:cNvSpPr/>
      </dsp:nvSpPr>
      <dsp:spPr>
        <a:xfrm>
          <a:off x="0" y="0"/>
          <a:ext cx="8229600" cy="50405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500" b="1" kern="1200" dirty="0" smtClean="0"/>
            <a:t>Concepto </a:t>
          </a:r>
          <a:endParaRPr lang="es-EC" sz="6500" b="1" kern="1200" dirty="0"/>
        </a:p>
      </dsp:txBody>
      <dsp:txXfrm>
        <a:off x="0" y="0"/>
        <a:ext cx="8229600" cy="1512168"/>
      </dsp:txXfrm>
    </dsp:sp>
    <dsp:sp modelId="{05A2CCDC-23B4-42F9-912D-2F9EFE390865}">
      <dsp:nvSpPr>
        <dsp:cNvPr id="0" name=""/>
        <dsp:cNvSpPr/>
      </dsp:nvSpPr>
      <dsp:spPr>
        <a:xfrm>
          <a:off x="822960" y="1512598"/>
          <a:ext cx="6583680" cy="9902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kern="1200" dirty="0" smtClean="0">
              <a:solidFill>
                <a:schemeClr val="tx1"/>
              </a:solidFill>
            </a:rPr>
            <a:t>Consiste en el desarrollo del pensamiento, razonamiento y solución de problemas</a:t>
          </a:r>
          <a:endParaRPr lang="es-EC" sz="2800" b="0" kern="1200" dirty="0">
            <a:solidFill>
              <a:schemeClr val="tx1"/>
            </a:solidFill>
          </a:endParaRPr>
        </a:p>
      </dsp:txBody>
      <dsp:txXfrm>
        <a:off x="851964" y="1541602"/>
        <a:ext cx="6525672" cy="932260"/>
      </dsp:txXfrm>
    </dsp:sp>
    <dsp:sp modelId="{BF270813-4799-40D8-ADC1-A72DA27472B2}">
      <dsp:nvSpPr>
        <dsp:cNvPr id="0" name=""/>
        <dsp:cNvSpPr/>
      </dsp:nvSpPr>
      <dsp:spPr>
        <a:xfrm>
          <a:off x="822960" y="2655215"/>
          <a:ext cx="6583680" cy="990268"/>
        </a:xfrm>
        <a:prstGeom prst="roundRect">
          <a:avLst>
            <a:gd name="adj" fmla="val 10000"/>
          </a:avLst>
        </a:prstGeom>
        <a:solidFill>
          <a:schemeClr val="accent5">
            <a:hueOff val="-1857811"/>
            <a:satOff val="1829"/>
            <a:lumOff val="411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kern="1200" dirty="0" smtClean="0">
              <a:solidFill>
                <a:schemeClr val="tx1"/>
              </a:solidFill>
            </a:rPr>
            <a:t>A través de experiencias y aprendizajes vividos</a:t>
          </a:r>
          <a:endParaRPr lang="es-EC" sz="2800" b="0" kern="1200" dirty="0">
            <a:solidFill>
              <a:schemeClr val="tx1"/>
            </a:solidFill>
          </a:endParaRPr>
        </a:p>
      </dsp:txBody>
      <dsp:txXfrm>
        <a:off x="851964" y="2684219"/>
        <a:ext cx="6525672" cy="932260"/>
      </dsp:txXfrm>
    </dsp:sp>
    <dsp:sp modelId="{5AD375DE-C499-4F98-97AA-47D0BE811C48}">
      <dsp:nvSpPr>
        <dsp:cNvPr id="0" name=""/>
        <dsp:cNvSpPr/>
      </dsp:nvSpPr>
      <dsp:spPr>
        <a:xfrm>
          <a:off x="822960" y="3797833"/>
          <a:ext cx="6583680" cy="990268"/>
        </a:xfrm>
        <a:prstGeom prst="roundRect">
          <a:avLst>
            <a:gd name="adj" fmla="val 10000"/>
          </a:avLst>
        </a:prstGeom>
        <a:solidFill>
          <a:schemeClr val="accent5">
            <a:hueOff val="-3715622"/>
            <a:satOff val="3658"/>
            <a:lumOff val="8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kern="1200" dirty="0" smtClean="0">
              <a:solidFill>
                <a:schemeClr val="tx1"/>
              </a:solidFill>
            </a:rPr>
            <a:t>Adquiere habilidades y destrezas</a:t>
          </a:r>
          <a:r>
            <a:rPr lang="es-EC" sz="2800" kern="1200" dirty="0" smtClean="0"/>
            <a:t>.</a:t>
          </a:r>
          <a:endParaRPr lang="es-EC" sz="2800" kern="1200" dirty="0"/>
        </a:p>
      </dsp:txBody>
      <dsp:txXfrm>
        <a:off x="851964" y="3826837"/>
        <a:ext cx="6525672" cy="93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AD51A-7C90-4D86-8F59-41266668512A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81961-E77B-40C0-84C9-D60CD2AA78C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010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583EB-622A-4DD0-A06C-EE4DE1CE6374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F228E-CA3D-4352-9FB6-51079B3CBCC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149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91266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851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631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549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941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013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41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232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317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513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34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813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777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839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912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53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098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AE85C0-9D7F-4526-926E-60F94C72BAAE}" type="datetimeFigureOut">
              <a:rPr lang="es-EC" smtClean="0"/>
              <a:t>24/09/2014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9A5943-614D-4B44-B2D5-E27322E4BE5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808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534603" y="211574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43609" y="1669464"/>
            <a:ext cx="727280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DEPARTAMENTO DE CIENCIAS HUMANAS Y SOCIALES </a:t>
            </a:r>
          </a:p>
          <a:p>
            <a:pPr algn="ctr"/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CARRERA DE EDUCACIÓN INFANTIL</a:t>
            </a:r>
            <a:endParaRPr lang="es-E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8157" y="2708920"/>
            <a:ext cx="799288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MATERIAL DIDÁCTICO Y SU INCIDENCIA  EN EL DESARROLLO DEL 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 COGNITIVA DE LOS NIÑOS Y NIÑAS DE 2 A 3 AÑOS DE EDAD DE LOS CENTROS INFANTILES DEL BUEN VIVIR DEL SECTOR DE CONOCOTO. </a:t>
            </a:r>
          </a:p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PROPUESTA ALTERNATIVA.</a:t>
            </a:r>
            <a:endParaRPr lang="es-E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30447" y="5259180"/>
            <a:ext cx="280831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AUTORAS:</a:t>
            </a:r>
          </a:p>
          <a:p>
            <a:pPr algn="ctr"/>
            <a:r>
              <a:rPr lang="es-EC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NATALY MESÍAS</a:t>
            </a:r>
          </a:p>
          <a:p>
            <a:pPr algn="ctr"/>
            <a:r>
              <a:rPr lang="es-EC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SANDRA ORTEGA</a:t>
            </a:r>
            <a:endParaRPr lang="es-EC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95522" y="6052646"/>
            <a:ext cx="21066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SANGOLQUÍ 2013</a:t>
            </a:r>
            <a:endParaRPr lang="es-E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483768" y="4509120"/>
            <a:ext cx="4320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DIRECTORA: MSC. ALEJANDRA GARCÉS</a:t>
            </a:r>
          </a:p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COODIRECTORA: MSC. XIMENA BALDEÓN</a:t>
            </a:r>
            <a:endParaRPr lang="es-ES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2154"/>
            <a:ext cx="5203477" cy="13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2.google.com/images?q=tbn:ANd9GcQ6NNG32EE7K7m16VckFRcrthfKuHaHpTtikIKk5H4HnlqPIPv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37112"/>
            <a:ext cx="7811087" cy="158417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987190" y="1816080"/>
            <a:ext cx="51237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solidDmnd">
                  <a:fgClr>
                    <a:srgbClr val="FFFF00"/>
                  </a:fgClr>
                  <a:bgClr>
                    <a:srgbClr val="00B0F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CAPÍTULO II</a:t>
            </a:r>
          </a:p>
          <a:p>
            <a:pPr algn="ctr"/>
            <a:endParaRPr lang="es-E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solidDmnd">
                <a:fgClr>
                  <a:srgbClr val="FFFF00"/>
                </a:fgClr>
                <a:bgClr>
                  <a:srgbClr val="00B0F0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solidDmnd">
                  <a:fgClr>
                    <a:srgbClr val="FFFF00"/>
                  </a:fgClr>
                  <a:bgClr>
                    <a:srgbClr val="00B0F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TEÓRICO</a:t>
            </a:r>
          </a:p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95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2426112"/>
            <a:ext cx="74254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TEMA I:</a:t>
            </a:r>
            <a:endParaRPr lang="es-MX" sz="6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MATERIAL  DIDÁCTICO</a:t>
            </a:r>
            <a:endParaRPr lang="es-EC" sz="6000" dirty="0">
              <a:solidFill>
                <a:srgbClr val="00B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1987" y="332656"/>
            <a:ext cx="7467600" cy="940966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MATERIAL DIDÁCTICO</a:t>
            </a:r>
            <a:br>
              <a:rPr lang="es-MX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s-EC" sz="2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IMPORTANCIA DEL MATERIAL EN EL DESARROLLO DE LA TAREA EDUCATIVA </a:t>
            </a:r>
            <a:endParaRPr lang="es-EC" sz="2000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29189" y="2500306"/>
            <a:ext cx="3429024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 Función motivadora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Función de apoyo a la presentación del contenido 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85720" y="1643051"/>
            <a:ext cx="3143272" cy="5715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Apoya la labor educativa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929189" y="1428736"/>
            <a:ext cx="3071835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Funciones</a:t>
            </a:r>
            <a:endParaRPr lang="es-EC" dirty="0"/>
          </a:p>
        </p:txBody>
      </p:sp>
      <p:pic>
        <p:nvPicPr>
          <p:cNvPr id="2050" name="Picture 2" descr="http://motricidadfina.bligoo.es/media/users/23/1182636/images/public/334122/1349026640793-motricidad_fina.jpg?v=1349026664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1881215" cy="2413635"/>
          </a:xfrm>
          <a:prstGeom prst="rect">
            <a:avLst/>
          </a:prstGeom>
          <a:noFill/>
        </p:spPr>
      </p:pic>
      <p:pic>
        <p:nvPicPr>
          <p:cNvPr id="2054" name="Picture 6" descr="http://4.bp.blogspot.com/-j4VRbFP_vGQ/UiRsy9B0apI/AAAAAAAAB6o/ESFxM25XnjQ/s1600/P10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2428869"/>
            <a:ext cx="2095515" cy="1571636"/>
          </a:xfrm>
          <a:prstGeom prst="rect">
            <a:avLst/>
          </a:prstGeom>
          <a:noFill/>
        </p:spPr>
      </p:pic>
      <p:pic>
        <p:nvPicPr>
          <p:cNvPr id="2056" name="Picture 8" descr="http://pequelia.es/files/2011/07/ni%C3%B1o-figuras.jpg"/>
          <p:cNvPicPr>
            <a:picLocks noChangeAspect="1" noChangeArrowheads="1"/>
          </p:cNvPicPr>
          <p:nvPr/>
        </p:nvPicPr>
        <p:blipFill>
          <a:blip r:embed="rId4" cstate="print"/>
          <a:srcRect l="10552" r="10307" b="14285"/>
          <a:stretch>
            <a:fillRect/>
          </a:stretch>
        </p:blipFill>
        <p:spPr bwMode="auto">
          <a:xfrm>
            <a:off x="2428861" y="3786190"/>
            <a:ext cx="2143140" cy="1714512"/>
          </a:xfrm>
          <a:prstGeom prst="rect">
            <a:avLst/>
          </a:prstGeom>
          <a:noFill/>
        </p:spPr>
      </p:pic>
      <p:pic>
        <p:nvPicPr>
          <p:cNvPr id="2060" name="Picture 12" descr="http://3.bp.blogspot.com/-A7cRY1NQBpc/T0Tq7O9WRGI/AAAAAAAAB6c/voj6VzhU0ds/s1600/ni%C3%B1o-escuchando-musica.jpg"/>
          <p:cNvPicPr>
            <a:picLocks noChangeAspect="1" noChangeArrowheads="1"/>
          </p:cNvPicPr>
          <p:nvPr/>
        </p:nvPicPr>
        <p:blipFill>
          <a:blip r:embed="rId5" cstate="print"/>
          <a:srcRect l="7895" b="11654"/>
          <a:stretch>
            <a:fillRect/>
          </a:stretch>
        </p:blipFill>
        <p:spPr bwMode="auto">
          <a:xfrm>
            <a:off x="6929455" y="4572008"/>
            <a:ext cx="2000264" cy="1993137"/>
          </a:xfrm>
          <a:prstGeom prst="rect">
            <a:avLst/>
          </a:prstGeom>
          <a:noFill/>
        </p:spPr>
      </p:pic>
      <p:pic>
        <p:nvPicPr>
          <p:cNvPr id="2058" name="Picture 10" descr="http://3.bp.blogspot.com/-FzbJDKWfg80/Tm_sSfBGnDI/AAAAAAAAAAQ/m-4fNH6jkCY/s1600/1239347195g2xMK6.jpg"/>
          <p:cNvPicPr>
            <a:picLocks noChangeAspect="1" noChangeArrowheads="1"/>
          </p:cNvPicPr>
          <p:nvPr/>
        </p:nvPicPr>
        <p:blipFill>
          <a:blip r:embed="rId6" cstate="print"/>
          <a:srcRect l="13125" r="11874"/>
          <a:stretch>
            <a:fillRect/>
          </a:stretch>
        </p:blipFill>
        <p:spPr bwMode="auto">
          <a:xfrm>
            <a:off x="4286248" y="4286256"/>
            <a:ext cx="2571768" cy="2280286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" y="5072074"/>
            <a:ext cx="185735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Manipular 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2500298" y="2357431"/>
            <a:ext cx="185735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Transformar </a:t>
            </a:r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>
            <a:off x="2500298" y="5357826"/>
            <a:ext cx="185735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Asociar 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4714877" y="6215058"/>
            <a:ext cx="1857356" cy="3572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Observar </a:t>
            </a:r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7000893" y="4357695"/>
            <a:ext cx="1857356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Escuchar 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0" y="6357958"/>
            <a:ext cx="4000496" cy="5000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Adquirir conocimiento significativo  y no mecánico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01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366427"/>
              </p:ext>
            </p:extLst>
          </p:nvPr>
        </p:nvGraphicFramePr>
        <p:xfrm>
          <a:off x="439206" y="1772816"/>
          <a:ext cx="8229600" cy="435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www.ositos.com.mx/imagenes/melissaanddoug/posteAros1.jpg"/>
          <p:cNvPicPr>
            <a:picLocks noChangeAspect="1" noChangeArrowheads="1"/>
          </p:cNvPicPr>
          <p:nvPr/>
        </p:nvPicPr>
        <p:blipFill>
          <a:blip r:embed="rId2" cstate="print"/>
          <a:srcRect l="28284" r="25392"/>
          <a:stretch>
            <a:fillRect/>
          </a:stretch>
        </p:blipFill>
        <p:spPr bwMode="auto">
          <a:xfrm>
            <a:off x="1500166" y="4214818"/>
            <a:ext cx="928695" cy="2063750"/>
          </a:xfrm>
          <a:prstGeom prst="rect">
            <a:avLst/>
          </a:prstGeom>
          <a:noFill/>
        </p:spPr>
      </p:pic>
      <p:sp>
        <p:nvSpPr>
          <p:cNvPr id="4" name="3 Rectángulo redondeado"/>
          <p:cNvSpPr/>
          <p:nvPr/>
        </p:nvSpPr>
        <p:spPr>
          <a:xfrm>
            <a:off x="357158" y="980729"/>
            <a:ext cx="8429685" cy="854928"/>
          </a:xfrm>
          <a:prstGeom prst="roundRect">
            <a:avLst/>
          </a:prstGeom>
          <a:solidFill>
            <a:srgbClr val="40D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2800" b="1" cap="all" dirty="0" smtClean="0">
                <a:ln w="0"/>
                <a:solidFill>
                  <a:srgbClr val="FFFF00"/>
                </a:solidFill>
              </a:rPr>
              <a:t>tipos</a:t>
            </a:r>
            <a:r>
              <a:rPr lang="es-EC" sz="2800" b="1" cap="all" dirty="0" smtClean="0">
                <a:ln w="0"/>
                <a:solidFill>
                  <a:srgbClr val="FFFF00"/>
                </a:solidFill>
                <a:effectLst/>
              </a:rPr>
              <a:t> DE </a:t>
            </a:r>
            <a:r>
              <a:rPr lang="es-EC" sz="2800" b="1" cap="all" dirty="0" smtClean="0">
                <a:ln w="0"/>
                <a:solidFill>
                  <a:srgbClr val="FFFF00"/>
                </a:solidFill>
                <a:effectLst/>
              </a:rPr>
              <a:t>Materiales </a:t>
            </a:r>
            <a:r>
              <a:rPr lang="es-EC" sz="2800" b="1" cap="all" dirty="0" smtClean="0">
                <a:ln w="0"/>
                <a:solidFill>
                  <a:srgbClr val="FFFF00"/>
                </a:solidFill>
                <a:effectLst/>
              </a:rPr>
              <a:t>para el DESARROLLO COGNITIVO</a:t>
            </a:r>
            <a:endParaRPr lang="es-EC" sz="2800" b="1" cap="all" dirty="0">
              <a:ln w="0"/>
              <a:solidFill>
                <a:srgbClr val="FFFF00"/>
              </a:solidFill>
              <a:effectLst/>
            </a:endParaRPr>
          </a:p>
        </p:txBody>
      </p:sp>
      <p:pic>
        <p:nvPicPr>
          <p:cNvPr id="34818" name="Picture 2" descr="https://encrypted-tbn0.gstatic.com/images?q=tbn:ANd9GcRPHiQcexDRn8m9qe0H-LxSK3CEqUWbqeYSWNKdMFfEQsDJcg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3"/>
            <a:ext cx="1214447" cy="1214446"/>
          </a:xfrm>
          <a:prstGeom prst="rect">
            <a:avLst/>
          </a:prstGeom>
          <a:noFill/>
        </p:spPr>
      </p:pic>
      <p:pic>
        <p:nvPicPr>
          <p:cNvPr id="34820" name="Picture 4" descr="http://www.ar.all.biz/img/ar/catalog/5194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071810"/>
            <a:ext cx="2143140" cy="1607355"/>
          </a:xfrm>
          <a:prstGeom prst="rect">
            <a:avLst/>
          </a:prstGeom>
          <a:noFill/>
        </p:spPr>
      </p:pic>
      <p:pic>
        <p:nvPicPr>
          <p:cNvPr id="34822" name="Picture 6" descr="http://www.artel.cl/upload/imagenes/producto/1122/grande/2-encajes-de-construccion.jpg"/>
          <p:cNvPicPr>
            <a:picLocks noChangeAspect="1" noChangeArrowheads="1"/>
          </p:cNvPicPr>
          <p:nvPr/>
        </p:nvPicPr>
        <p:blipFill>
          <a:blip r:embed="rId5" cstate="print"/>
          <a:srcRect l="3307" t="7812" r="5286" b="4688"/>
          <a:stretch>
            <a:fillRect/>
          </a:stretch>
        </p:blipFill>
        <p:spPr bwMode="auto">
          <a:xfrm>
            <a:off x="214283" y="4000505"/>
            <a:ext cx="1617560" cy="1161325"/>
          </a:xfrm>
          <a:prstGeom prst="rect">
            <a:avLst/>
          </a:prstGeom>
          <a:noFill/>
        </p:spPr>
      </p:pic>
      <p:sp>
        <p:nvSpPr>
          <p:cNvPr id="11" name="10 Corchetes"/>
          <p:cNvSpPr/>
          <p:nvPr/>
        </p:nvSpPr>
        <p:spPr>
          <a:xfrm>
            <a:off x="71406" y="2143116"/>
            <a:ext cx="2357455" cy="428628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4826" name="Picture 10" descr="http://www.didacticosjml.com.mx/media/products/guantedetexturas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143116"/>
            <a:ext cx="1643075" cy="1376964"/>
          </a:xfrm>
          <a:prstGeom prst="rect">
            <a:avLst/>
          </a:prstGeom>
          <a:noFill/>
        </p:spPr>
      </p:pic>
      <p:pic>
        <p:nvPicPr>
          <p:cNvPr id="34828" name="Picture 12" descr="http://oi49.tinypic.com/28gtgd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2" y="3076596"/>
            <a:ext cx="1352537" cy="1352537"/>
          </a:xfrm>
          <a:prstGeom prst="rect">
            <a:avLst/>
          </a:prstGeom>
          <a:noFill/>
        </p:spPr>
      </p:pic>
      <p:pic>
        <p:nvPicPr>
          <p:cNvPr id="34830" name="Picture 14" descr="http://www.didacticosjml.com.mx/media/products/4gvalores.jpg"/>
          <p:cNvPicPr>
            <a:picLocks noChangeAspect="1" noChangeArrowheads="1"/>
          </p:cNvPicPr>
          <p:nvPr/>
        </p:nvPicPr>
        <p:blipFill>
          <a:blip r:embed="rId8" cstate="print"/>
          <a:srcRect l="58125"/>
          <a:stretch>
            <a:fillRect/>
          </a:stretch>
        </p:blipFill>
        <p:spPr bwMode="auto">
          <a:xfrm>
            <a:off x="4500562" y="3643332"/>
            <a:ext cx="1595423" cy="2571751"/>
          </a:xfrm>
          <a:prstGeom prst="rect">
            <a:avLst/>
          </a:prstGeom>
          <a:noFill/>
        </p:spPr>
      </p:pic>
      <p:pic>
        <p:nvPicPr>
          <p:cNvPr id="34832" name="Picture 16" descr="http://soyuncurioso.com/wp-content/uploads/2009/10/abaco.jpg"/>
          <p:cNvPicPr>
            <a:picLocks noChangeAspect="1" noChangeArrowheads="1"/>
          </p:cNvPicPr>
          <p:nvPr/>
        </p:nvPicPr>
        <p:blipFill>
          <a:blip r:embed="rId9" cstate="print"/>
          <a:srcRect l="20000" r="14999"/>
          <a:stretch>
            <a:fillRect/>
          </a:stretch>
        </p:blipFill>
        <p:spPr bwMode="auto">
          <a:xfrm>
            <a:off x="3549011" y="4500570"/>
            <a:ext cx="1523056" cy="1952622"/>
          </a:xfrm>
          <a:prstGeom prst="rect">
            <a:avLst/>
          </a:prstGeom>
          <a:noFill/>
        </p:spPr>
      </p:pic>
      <p:sp>
        <p:nvSpPr>
          <p:cNvPr id="16" name="15 Corchetes"/>
          <p:cNvSpPr/>
          <p:nvPr/>
        </p:nvSpPr>
        <p:spPr>
          <a:xfrm>
            <a:off x="3214677" y="2000240"/>
            <a:ext cx="2786083" cy="450059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4834" name="Picture 18" descr="http://www.planetamama.com.ar/files/imagecache/slideshow_feature/hacermas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715140" y="2643183"/>
            <a:ext cx="1724627" cy="1143008"/>
          </a:xfrm>
          <a:prstGeom prst="rect">
            <a:avLst/>
          </a:prstGeom>
          <a:noFill/>
        </p:spPr>
      </p:pic>
      <p:pic>
        <p:nvPicPr>
          <p:cNvPr id="34836" name="Picture 20" descr="http://files.leslieylastic.webnode.es/200000054-4469545635/7615543-ni-os-jugando-con-instrumentos-musical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2" y="3929067"/>
            <a:ext cx="1835463" cy="1509668"/>
          </a:xfrm>
          <a:prstGeom prst="rect">
            <a:avLst/>
          </a:prstGeom>
          <a:noFill/>
        </p:spPr>
      </p:pic>
      <p:sp>
        <p:nvSpPr>
          <p:cNvPr id="20" name="19 Corchetes"/>
          <p:cNvSpPr/>
          <p:nvPr/>
        </p:nvSpPr>
        <p:spPr>
          <a:xfrm>
            <a:off x="6572264" y="2285992"/>
            <a:ext cx="2214579" cy="35719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15" y="135946"/>
            <a:ext cx="2952328" cy="7624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948264" y="6429396"/>
            <a:ext cx="2195736" cy="4286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RINCONES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815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620688"/>
            <a:ext cx="2520280" cy="4082752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r>
              <a:rPr lang="es-EC" sz="2800" b="1" dirty="0" smtClean="0">
                <a:solidFill>
                  <a:srgbClr val="00B0F0"/>
                </a:solidFill>
              </a:rPr>
              <a:t>CRITERIOS PARA LA SELECCIÓN Y EL USO DEL MATERIAL DIDÁCTICO</a:t>
            </a:r>
            <a:endParaRPr lang="es-EC" sz="28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17593" y="2204864"/>
            <a:ext cx="121444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Aspecto gráfico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707904" y="404664"/>
            <a:ext cx="118993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Aspecto físico 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646725" y="3789040"/>
            <a:ext cx="135732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Aspecto pedagógico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5382328" y="3642745"/>
            <a:ext cx="2286016" cy="2714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Coherencia con las competencias curriculares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Polivalentes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Intereses y necesidades del aprendizaje.</a:t>
            </a:r>
          </a:p>
        </p:txBody>
      </p:sp>
      <p:sp>
        <p:nvSpPr>
          <p:cNvPr id="11" name="10 Abrir corchete"/>
          <p:cNvSpPr/>
          <p:nvPr/>
        </p:nvSpPr>
        <p:spPr>
          <a:xfrm>
            <a:off x="5168015" y="3356992"/>
            <a:ext cx="285752" cy="321471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6" name="15 Conector angular"/>
          <p:cNvCxnSpPr>
            <a:endCxn id="5" idx="1"/>
          </p:cNvCxnSpPr>
          <p:nvPr/>
        </p:nvCxnSpPr>
        <p:spPr>
          <a:xfrm flipV="1">
            <a:off x="2123728" y="861864"/>
            <a:ext cx="1584176" cy="1800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endCxn id="4" idx="1"/>
          </p:cNvCxnSpPr>
          <p:nvPr/>
        </p:nvCxnSpPr>
        <p:spPr>
          <a:xfrm>
            <a:off x="2123728" y="2662064"/>
            <a:ext cx="1593865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endCxn id="6" idx="1"/>
          </p:cNvCxnSpPr>
          <p:nvPr/>
        </p:nvCxnSpPr>
        <p:spPr>
          <a:xfrm>
            <a:off x="2123728" y="2662064"/>
            <a:ext cx="1522997" cy="15841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lh6.googleusercontent.com/-Jv-uGro9_Hw/TYjAeok7uTI/AAAAAAAAAA0/sVnLA1nt16w/s320/com%2525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2831579" cy="24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213285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TEMA II: </a:t>
            </a:r>
            <a:endParaRPr lang="es-EC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s-EC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DESARROLLO COGNITIVO</a:t>
            </a:r>
            <a:endParaRPr lang="es-EC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688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516044"/>
              </p:ext>
            </p:extLst>
          </p:nvPr>
        </p:nvGraphicFramePr>
        <p:xfrm>
          <a:off x="443784" y="1268760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3930037" y="324118"/>
            <a:ext cx="4241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DESARROLLO </a:t>
            </a:r>
            <a:r>
              <a:rPr lang="es-EC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COGNITIVO</a:t>
            </a:r>
            <a:endParaRPr lang="es-EC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9" y="310844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383237"/>
            <a:ext cx="5572164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COMPETENCIAS COGNITIVAS BÁSICAS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74704" y="1428736"/>
            <a:ext cx="1868667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Percepción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455178" y="2857496"/>
            <a:ext cx="1759631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Atención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83996" y="5143512"/>
            <a:ext cx="1857389" cy="5000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Memoria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74375" y="1428736"/>
            <a:ext cx="1955145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Habilidad motora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72066" y="2643182"/>
            <a:ext cx="1661875" cy="5000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Lenguaje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3504" y="4143380"/>
            <a:ext cx="2248418" cy="10001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Procesamiento visual y espacial 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4282" y="4143380"/>
            <a:ext cx="2526649" cy="1857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400" dirty="0" smtClean="0"/>
              <a:t>Reconocimiento </a:t>
            </a:r>
          </a:p>
          <a:p>
            <a:pPr algn="just"/>
            <a:r>
              <a:rPr lang="es-EC" sz="2400" dirty="0" smtClean="0"/>
              <a:t>Evocación </a:t>
            </a:r>
          </a:p>
          <a:p>
            <a:pPr algn="just"/>
            <a:r>
              <a:rPr lang="es-EC" sz="2400" dirty="0" smtClean="0"/>
              <a:t>Imitación </a:t>
            </a:r>
          </a:p>
          <a:p>
            <a:pPr algn="just"/>
            <a:r>
              <a:rPr lang="es-EC" sz="2400" dirty="0" smtClean="0"/>
              <a:t>Autobiográfica </a:t>
            </a:r>
            <a:endParaRPr lang="es-EC" sz="2400" dirty="0"/>
          </a:p>
        </p:txBody>
      </p:sp>
      <p:sp>
        <p:nvSpPr>
          <p:cNvPr id="12" name="11 Rectángulo"/>
          <p:cNvSpPr/>
          <p:nvPr/>
        </p:nvSpPr>
        <p:spPr>
          <a:xfrm>
            <a:off x="7176613" y="2214554"/>
            <a:ext cx="1753105" cy="15744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Traducir los sonidos en palabras </a:t>
            </a:r>
            <a:endParaRPr lang="es-EC" sz="2400" dirty="0"/>
          </a:p>
        </p:txBody>
      </p:sp>
      <p:sp>
        <p:nvSpPr>
          <p:cNvPr id="19" name="18 Rectángulo"/>
          <p:cNvSpPr/>
          <p:nvPr/>
        </p:nvSpPr>
        <p:spPr>
          <a:xfrm>
            <a:off x="214282" y="2643182"/>
            <a:ext cx="1661875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400" dirty="0" smtClean="0"/>
              <a:t>Selectiva</a:t>
            </a:r>
          </a:p>
          <a:p>
            <a:pPr algn="just"/>
            <a:r>
              <a:rPr lang="es-EC" sz="2400" dirty="0" smtClean="0"/>
              <a:t>Sostenida</a:t>
            </a:r>
          </a:p>
          <a:p>
            <a:pPr algn="just"/>
            <a:r>
              <a:rPr lang="es-EC" sz="2400" dirty="0" smtClean="0"/>
              <a:t>Dividida</a:t>
            </a:r>
            <a:endParaRPr lang="es-EC" sz="2400" dirty="0"/>
          </a:p>
        </p:txBody>
      </p:sp>
      <p:cxnSp>
        <p:nvCxnSpPr>
          <p:cNvPr id="48" name="47 Conector recto de flecha"/>
          <p:cNvCxnSpPr>
            <a:stCxn id="4" idx="2"/>
            <a:endCxn id="5" idx="3"/>
          </p:cNvCxnSpPr>
          <p:nvPr/>
        </p:nvCxnSpPr>
        <p:spPr>
          <a:xfrm flipH="1">
            <a:off x="4143371" y="1097617"/>
            <a:ext cx="571505" cy="616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>
            <a:stCxn id="4" idx="2"/>
            <a:endCxn id="8" idx="1"/>
          </p:cNvCxnSpPr>
          <p:nvPr/>
        </p:nvCxnSpPr>
        <p:spPr>
          <a:xfrm>
            <a:off x="4714876" y="1097617"/>
            <a:ext cx="759499" cy="724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4" idx="2"/>
          </p:cNvCxnSpPr>
          <p:nvPr/>
        </p:nvCxnSpPr>
        <p:spPr>
          <a:xfrm rot="5400000">
            <a:off x="3393273" y="1919154"/>
            <a:ext cx="214314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4" idx="2"/>
            <a:endCxn id="9" idx="1"/>
          </p:cNvCxnSpPr>
          <p:nvPr/>
        </p:nvCxnSpPr>
        <p:spPr>
          <a:xfrm>
            <a:off x="4714876" y="1097617"/>
            <a:ext cx="357190" cy="1795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4" idx="2"/>
            <a:endCxn id="7" idx="3"/>
          </p:cNvCxnSpPr>
          <p:nvPr/>
        </p:nvCxnSpPr>
        <p:spPr>
          <a:xfrm>
            <a:off x="4714876" y="1097617"/>
            <a:ext cx="26509" cy="4295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4" idx="2"/>
            <a:endCxn id="10" idx="1"/>
          </p:cNvCxnSpPr>
          <p:nvPr/>
        </p:nvCxnSpPr>
        <p:spPr>
          <a:xfrm>
            <a:off x="4714876" y="1097617"/>
            <a:ext cx="428628" cy="3545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>
            <a:stCxn id="6" idx="1"/>
            <a:endCxn id="19" idx="3"/>
          </p:cNvCxnSpPr>
          <p:nvPr/>
        </p:nvCxnSpPr>
        <p:spPr>
          <a:xfrm rot="10800000">
            <a:off x="1876158" y="3143248"/>
            <a:ext cx="57902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2" name="61 Conector recto de flecha"/>
          <p:cNvCxnSpPr>
            <a:stCxn id="7" idx="1"/>
            <a:endCxn id="11" idx="3"/>
          </p:cNvCxnSpPr>
          <p:nvPr/>
        </p:nvCxnSpPr>
        <p:spPr>
          <a:xfrm flipH="1" flipV="1">
            <a:off x="2740931" y="5072074"/>
            <a:ext cx="143065" cy="321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cxnSp>
        <p:nvCxnSpPr>
          <p:cNvPr id="64" name="63 Conector recto de flecha"/>
          <p:cNvCxnSpPr>
            <a:stCxn id="9" idx="3"/>
            <a:endCxn id="12" idx="1"/>
          </p:cNvCxnSpPr>
          <p:nvPr/>
        </p:nvCxnSpPr>
        <p:spPr>
          <a:xfrm>
            <a:off x="6733941" y="2893215"/>
            <a:ext cx="442672" cy="108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90" y="5903849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878802"/>
              </p:ext>
            </p:extLst>
          </p:nvPr>
        </p:nvGraphicFramePr>
        <p:xfrm>
          <a:off x="457200" y="0"/>
          <a:ext cx="84352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071538" y="0"/>
            <a:ext cx="7500990" cy="5000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TEORIAS COGNITIVAS</a:t>
            </a:r>
            <a:endParaRPr lang="es-EC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21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0.gstatic.com/images?q=tbn:ANd9GcRqdBH1nYsOMTwy7aZXcy61cu3XJ_rd6on7ZxGnh8-4u9NRNSPX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5132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474191" y="2852936"/>
            <a:ext cx="7770217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solidDmnd">
                  <a:fgClr>
                    <a:srgbClr val="92D050"/>
                  </a:fgClr>
                  <a:bgClr>
                    <a:schemeClr val="accent6">
                      <a:lumMod val="75000"/>
                    </a:schemeClr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CAPÍTULO I</a:t>
            </a:r>
          </a:p>
          <a:p>
            <a:pPr algn="ctr"/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solidDmnd">
                  <a:fgClr>
                    <a:srgbClr val="92D050"/>
                  </a:fgClr>
                  <a:bgClr>
                    <a:schemeClr val="accent6">
                      <a:lumMod val="75000"/>
                    </a:schemeClr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PROBLEMA DE INVESTIGACIÓN</a:t>
            </a:r>
          </a:p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59098"/>
            <a:ext cx="4248516" cy="10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8356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sz="4800" b="1" dirty="0" smtClean="0">
                <a:solidFill>
                  <a:schemeClr val="tx1"/>
                </a:solidFill>
              </a:rPr>
              <a:t>TEORÍA PEDAGÓGICA </a:t>
            </a:r>
            <a:endParaRPr lang="es-EC" sz="4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592636"/>
              </p:ext>
            </p:extLst>
          </p:nvPr>
        </p:nvGraphicFramePr>
        <p:xfrm>
          <a:off x="611560" y="1507343"/>
          <a:ext cx="8208912" cy="444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6070738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844824"/>
            <a:ext cx="4824536" cy="3168352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C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TEMA III: </a:t>
            </a:r>
            <a:br>
              <a:rPr lang="es-EC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s-EC" sz="7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RECICLAJE</a:t>
            </a:r>
            <a:endParaRPr lang="es-EC" sz="7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encrypted-tbn0.gstatic.com/images?q=tbn:ANd9GcSABI6LTe_8RcwawGH4Rq1PlXcrUtis4THT6jakLA45r0zidl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772">
            <a:off x="4945199" y="602990"/>
            <a:ext cx="3384376" cy="26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1 Elipse"/>
          <p:cNvSpPr/>
          <p:nvPr/>
        </p:nvSpPr>
        <p:spPr>
          <a:xfrm>
            <a:off x="3331284" y="2612722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RECICLAJE</a:t>
            </a:r>
            <a:endParaRPr lang="es-EC" b="1" dirty="0"/>
          </a:p>
        </p:txBody>
      </p:sp>
      <p:pic>
        <p:nvPicPr>
          <p:cNvPr id="8194" name="Picture 2" descr="http://revistadelconsumidor.gob.mx/wp-content/uploads/2011/11/recicla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374">
            <a:off x="707382" y="1689250"/>
            <a:ext cx="2304256" cy="22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4.bp.blogspot.com/-LSk1FSb5OWc/T-od2_dlqPI/AAAAAAAAABM/BaNHwsrl-fM/s1600/Reciclaje-organ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62877"/>
            <a:ext cx="2536771" cy="22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perueduca.pe/documents/1432105/0/reciclaje.jpeg?t=13838780855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287">
            <a:off x="668884" y="4291185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encrypted-tbn0.gstatic.com/images?q=tbn:ANd9GcQABa2TDPbwfHTj-f8hUBTSX1WfGJqcTAkiwTK4yxeE_1F9jtM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18961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8277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4.bp.blogspot.com/-07zJ45AAILA/UcL5ayMZi7I/AAAAAAAAAd8/ewPEzxwKWBk/s1600/las_3_err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63960"/>
            <a:ext cx="8064896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RECICLAJE Y LOS NIÑOS 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62" name="Picture 2" descr="http://www.canallector.com/old-thumbs/978-84-678-2877-1_g.jpg"/>
          <p:cNvPicPr>
            <a:picLocks noChangeAspect="1" noChangeArrowheads="1"/>
          </p:cNvPicPr>
          <p:nvPr/>
        </p:nvPicPr>
        <p:blipFill>
          <a:blip r:embed="rId2" cstate="print"/>
          <a:srcRect t="29166"/>
          <a:stretch>
            <a:fillRect/>
          </a:stretch>
        </p:blipFill>
        <p:spPr bwMode="auto">
          <a:xfrm>
            <a:off x="2051720" y="1885950"/>
            <a:ext cx="5592114" cy="46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971600" y="1842011"/>
            <a:ext cx="7107203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plaid">
                  <a:fgClr>
                    <a:srgbClr val="7030A0"/>
                  </a:fgClr>
                  <a:bgClr>
                    <a:srgbClr val="00B0F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CAPÍTULO III</a:t>
            </a:r>
          </a:p>
          <a:p>
            <a:pPr algn="ctr"/>
            <a:endParaRPr lang="es-E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plaid">
                <a:fgClr>
                  <a:srgbClr val="7030A0"/>
                </a:fgClr>
                <a:bgClr>
                  <a:srgbClr val="00B0F0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plaid">
                  <a:fgClr>
                    <a:srgbClr val="7030A0"/>
                  </a:fgClr>
                  <a:bgClr>
                    <a:srgbClr val="00B0F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METODOLOGÍA 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plaid">
                  <a:fgClr>
                    <a:srgbClr val="7030A0"/>
                  </a:fgClr>
                  <a:bgClr>
                    <a:srgbClr val="00B0F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LA</a:t>
            </a:r>
          </a:p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plaid">
                  <a:fgClr>
                    <a:srgbClr val="7030A0"/>
                  </a:fgClr>
                  <a:bgClr>
                    <a:srgbClr val="00B0F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plaid">
                  <a:fgClr>
                    <a:srgbClr val="7030A0"/>
                  </a:fgClr>
                  <a:bgClr>
                    <a:srgbClr val="00B0F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INVESTIGACIÓN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plaid">
                <a:fgClr>
                  <a:srgbClr val="7030A0"/>
                </a:fgClr>
                <a:bgClr>
                  <a:srgbClr val="00B0F0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http://4.bp.blogspot.com/-ttgB53oeyWA/TbTq7WGU_UI/AAAAAAAAAoY/8UJbgV6yCKs/s1600/investiga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828" y="353223"/>
            <a:ext cx="2487975" cy="1488788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4139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58251706"/>
              </p:ext>
            </p:extLst>
          </p:nvPr>
        </p:nvGraphicFramePr>
        <p:xfrm>
          <a:off x="460375" y="1933859"/>
          <a:ext cx="8144073" cy="113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42862362"/>
              </p:ext>
            </p:extLst>
          </p:nvPr>
        </p:nvGraphicFramePr>
        <p:xfrm>
          <a:off x="659904" y="3413689"/>
          <a:ext cx="6096000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6442657"/>
              </p:ext>
            </p:extLst>
          </p:nvPr>
        </p:nvGraphicFramePr>
        <p:xfrm>
          <a:off x="612775" y="4509120"/>
          <a:ext cx="7200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5" y="620688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7787208" cy="4281340"/>
          </a:xfrm>
        </p:spPr>
        <p:txBody>
          <a:bodyPr/>
          <a:lstStyle/>
          <a:p>
            <a:pPr>
              <a:buNone/>
            </a:pPr>
            <a:r>
              <a:rPr lang="es-EC" dirty="0" smtClean="0"/>
              <a:t> </a:t>
            </a:r>
          </a:p>
          <a:p>
            <a:pPr>
              <a:buNone/>
            </a:pP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00498"/>
              </p:ext>
            </p:extLst>
          </p:nvPr>
        </p:nvGraphicFramePr>
        <p:xfrm>
          <a:off x="1238952" y="2132856"/>
          <a:ext cx="6141360" cy="34563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9791"/>
                <a:gridCol w="1727912"/>
                <a:gridCol w="1963536"/>
                <a:gridCol w="1900121"/>
              </a:tblGrid>
              <a:tr h="1290498">
                <a:tc>
                  <a:txBody>
                    <a:bodyPr/>
                    <a:lstStyle/>
                    <a:p>
                      <a:r>
                        <a:rPr lang="es-EC" dirty="0" smtClean="0"/>
                        <a:t>N°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Técnicas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Instrumentos de la investigación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Sujetos de la investigación </a:t>
                      </a:r>
                      <a:endParaRPr lang="es-EC" dirty="0"/>
                    </a:p>
                  </a:txBody>
                  <a:tcPr/>
                </a:tc>
              </a:tr>
              <a:tr h="721962">
                <a:tc>
                  <a:txBody>
                    <a:bodyPr/>
                    <a:lstStyle/>
                    <a:p>
                      <a:r>
                        <a:rPr lang="es-EC" dirty="0" smtClean="0"/>
                        <a:t>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Observación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Ficha de observación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Niños </a:t>
                      </a:r>
                      <a:endParaRPr lang="es-EC" dirty="0"/>
                    </a:p>
                  </a:txBody>
                  <a:tcPr/>
                </a:tc>
              </a:tr>
              <a:tr h="721962">
                <a:tc>
                  <a:txBody>
                    <a:bodyPr/>
                    <a:lstStyle/>
                    <a:p>
                      <a:r>
                        <a:rPr lang="es-EC" dirty="0" smtClean="0"/>
                        <a:t>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Cuestionarios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Promotoras de cuidado</a:t>
                      </a:r>
                      <a:endParaRPr lang="es-EC" dirty="0"/>
                    </a:p>
                  </a:txBody>
                  <a:tcPr/>
                </a:tc>
              </a:tr>
              <a:tr h="721962">
                <a:tc>
                  <a:txBody>
                    <a:bodyPr/>
                    <a:lstStyle/>
                    <a:p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Encuestas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Cuestionarios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Coordinadoras 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011697" y="1267323"/>
            <a:ext cx="5465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TÉCNICAS E INSTRUMENTOS</a:t>
            </a:r>
            <a:endParaRPr lang="es-E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40" y="412337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908722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marL="457200" marR="0" lvl="0" indent="-2743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lt"/>
              <a:cs typeface="Calibri" pitchFamily="34" charset="0"/>
            </a:endParaRPr>
          </a:p>
          <a:p>
            <a:pPr marL="457200" marR="0" lvl="0" indent="-2743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lt"/>
              <a:cs typeface="Calibri" pitchFamily="34" charset="0"/>
            </a:endParaRPr>
          </a:p>
          <a:p>
            <a:pPr marL="457200" marR="0" lvl="0" indent="-2743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lt"/>
              <a:cs typeface="Calibri" pitchFamily="34" charset="0"/>
            </a:endParaRPr>
          </a:p>
          <a:p>
            <a:pPr marL="457200" marR="0" lvl="0" indent="-27432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MX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lt"/>
              <a:cs typeface="Calibri" pitchFamily="34" charset="0"/>
            </a:endParaRPr>
          </a:p>
        </p:txBody>
      </p:sp>
      <p:pic>
        <p:nvPicPr>
          <p:cNvPr id="32770" name="Picture 2" descr="https://encrypted-tbn1.google.com/images?q=tbn:ANd9GcSN0zLrJXzcZkfuFbarl_GN4XxEeWeuBbs3l9q7nZHwi1OWO0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60325"/>
            <a:ext cx="3240360" cy="274899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55576" y="1297344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ANÁLISIS E  INTERPRETACIÓN DE RESULTADOS</a:t>
            </a:r>
            <a:endParaRPr lang="es-E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709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08242"/>
              </p:ext>
            </p:extLst>
          </p:nvPr>
        </p:nvGraphicFramePr>
        <p:xfrm>
          <a:off x="232551" y="3212976"/>
          <a:ext cx="4320480" cy="22374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439717"/>
                <a:gridCol w="328469"/>
                <a:gridCol w="552294"/>
              </a:tblGrid>
              <a:tr h="708183">
                <a:tc>
                  <a:txBody>
                    <a:bodyPr/>
                    <a:lstStyle/>
                    <a:p>
                      <a:r>
                        <a:rPr lang="es-EC" dirty="0" smtClean="0"/>
                        <a:t>OPCIONES</a:t>
                      </a:r>
                    </a:p>
                    <a:p>
                      <a:endParaRPr lang="es-EC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F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%</a:t>
                      </a:r>
                      <a:endParaRPr lang="es-EC" dirty="0"/>
                    </a:p>
                  </a:txBody>
                  <a:tcPr/>
                </a:tc>
              </a:tr>
              <a:tr h="338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a) Es la herramienta que facilita el desarrollo cognitivo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57%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b) Ayuda a afianzar el aprendizaje mediante la estimulación de los sentidos.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14%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c) Ayuda a estimular su desarrollo integral.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29%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7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4186895582"/>
              </p:ext>
            </p:extLst>
          </p:nvPr>
        </p:nvGraphicFramePr>
        <p:xfrm>
          <a:off x="4860032" y="1988840"/>
          <a:ext cx="4032448" cy="294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187624" y="79091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Century" panose="02040604050505020304" pitchFamily="18" charset="0"/>
              </a:rPr>
              <a:t>ENCUESTAS COORDINADORAS</a:t>
            </a:r>
            <a:endParaRPr lang="es-EC" sz="2800" b="1" dirty="0">
              <a:latin typeface="Century" panose="020406040505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b="1" dirty="0" smtClean="0"/>
              <a:t>PREGUNTA Nº 4</a:t>
            </a:r>
          </a:p>
          <a:p>
            <a:pPr lvl="0" algn="just"/>
            <a:r>
              <a:rPr lang="es-ES" b="1" dirty="0" smtClean="0"/>
              <a:t>¿Cree usted que </a:t>
            </a:r>
            <a:r>
              <a:rPr lang="es-ES" b="1" dirty="0" smtClean="0">
                <a:solidFill>
                  <a:srgbClr val="7030A0"/>
                </a:solidFill>
              </a:rPr>
              <a:t>influye el material didáctico </a:t>
            </a:r>
            <a:r>
              <a:rPr lang="es-ES" b="1" dirty="0" smtClean="0"/>
              <a:t>en el desarrollo del conocimiento y porque?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77272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764704"/>
            <a:ext cx="4900637" cy="91835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PLANTEAMIENTO DEL </a:t>
            </a:r>
            <a:br>
              <a:rPr lang="es-EC" b="1" dirty="0" smtClean="0"/>
            </a:br>
            <a:r>
              <a:rPr lang="es-EC" b="1" dirty="0" smtClean="0"/>
              <a:t>PROBLEMA </a:t>
            </a:r>
            <a:endParaRPr lang="es-EC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78482"/>
              </p:ext>
            </p:extLst>
          </p:nvPr>
        </p:nvGraphicFramePr>
        <p:xfrm>
          <a:off x="827584" y="1556792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8277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45869"/>
              </p:ext>
            </p:extLst>
          </p:nvPr>
        </p:nvGraphicFramePr>
        <p:xfrm>
          <a:off x="611560" y="2636912"/>
          <a:ext cx="4608511" cy="207282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382127"/>
                <a:gridCol w="397898"/>
                <a:gridCol w="828486"/>
              </a:tblGrid>
              <a:tr h="246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8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a. Material de desarrollo psicomotor, experiencia sensorio motriz, servicio de la inteligencia, aproximación al pensamiento lógico, experiencia existencial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29%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2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b. Material experimental, matemático, lógico, existencial, motriz fino y grueso.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71%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2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442814605"/>
              </p:ext>
            </p:extLst>
          </p:nvPr>
        </p:nvGraphicFramePr>
        <p:xfrm>
          <a:off x="4788024" y="2348880"/>
          <a:ext cx="38912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1043608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b="1" dirty="0" smtClean="0"/>
              <a:t>PREGUNTA Nº 9</a:t>
            </a:r>
          </a:p>
          <a:p>
            <a:pPr lvl="0"/>
            <a:r>
              <a:rPr lang="es-ES" b="1" dirty="0" smtClean="0"/>
              <a:t>¿</a:t>
            </a:r>
            <a:r>
              <a:rPr lang="es-ES" b="1" dirty="0"/>
              <a:t>Cuál es la clasificación del material didáctico?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805264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1229073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PREGUNTA Nº 11</a:t>
            </a:r>
          </a:p>
          <a:p>
            <a:r>
              <a:rPr lang="es-ES" b="1" dirty="0" smtClean="0"/>
              <a:t>¿</a:t>
            </a:r>
            <a:r>
              <a:rPr lang="es-ES" b="1" dirty="0"/>
              <a:t>Considera usted que es importante contar con un manual de material didáctico elaborado con material reciclado que fomente el desarrollo cognitivo en los niños y niñas de 2 a 3 años?</a:t>
            </a:r>
            <a:endParaRPr lang="es-EC" dirty="0"/>
          </a:p>
          <a:p>
            <a:pPr lvl="0"/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09130"/>
              </p:ext>
            </p:extLst>
          </p:nvPr>
        </p:nvGraphicFramePr>
        <p:xfrm>
          <a:off x="755576" y="2983399"/>
          <a:ext cx="3042920" cy="282186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79270"/>
                <a:gridCol w="723900"/>
                <a:gridCol w="539750"/>
              </a:tblGrid>
              <a:tr h="705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5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a) Si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5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b) No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5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448303841"/>
              </p:ext>
            </p:extLst>
          </p:nvPr>
        </p:nvGraphicFramePr>
        <p:xfrm>
          <a:off x="4139952" y="2852936"/>
          <a:ext cx="38912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877272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86135"/>
              </p:ext>
            </p:extLst>
          </p:nvPr>
        </p:nvGraphicFramePr>
        <p:xfrm>
          <a:off x="755576" y="2708920"/>
          <a:ext cx="3834130" cy="268717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88895"/>
                <a:gridCol w="450215"/>
                <a:gridCol w="795020"/>
              </a:tblGrid>
              <a:tr h="335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17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a) Son facilitadores en el proceso del aprendizaje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43%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717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b) Ayudan al desarrollo del conocimiento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c) Desarrollan sus sentidos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897">
                <a:tc>
                  <a:txBody>
                    <a:bodyPr/>
                    <a:lstStyle/>
                    <a:p>
                      <a:pPr marL="742950" lvl="1" indent="-285750" algn="just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" sz="1200">
                          <a:effectLst/>
                        </a:rPr>
                        <a:t>Otros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8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39552" y="125678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PREGUNTA Nº 3</a:t>
            </a:r>
          </a:p>
          <a:p>
            <a:pPr lvl="0"/>
            <a:r>
              <a:rPr lang="es-ES" b="1" dirty="0" smtClean="0"/>
              <a:t>¿Cree usted que el uso del material didáctico es importante en el desarrollo del conocimiento?</a:t>
            </a:r>
            <a:endParaRPr lang="es-EC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264644722"/>
              </p:ext>
            </p:extLst>
          </p:nvPr>
        </p:nvGraphicFramePr>
        <p:xfrm>
          <a:off x="4788024" y="2132856"/>
          <a:ext cx="3816424" cy="280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842992" cy="792088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ENCUESTAS PROMOTORAS </a:t>
            </a:r>
            <a:endParaRPr lang="es-EC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92" y="5805264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43608" y="76470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PREGUNTA Nº 5</a:t>
            </a:r>
          </a:p>
          <a:p>
            <a:pPr lvl="0"/>
            <a:r>
              <a:rPr lang="es-ES" b="1" dirty="0" smtClean="0"/>
              <a:t>¿Qué material didáctico usted utiliza para incentivar el desarrollo del conocimiento (</a:t>
            </a:r>
            <a:r>
              <a:rPr lang="es-ES" b="1" dirty="0"/>
              <a:t>á</a:t>
            </a:r>
            <a:r>
              <a:rPr lang="es-ES" b="1" dirty="0" smtClean="0"/>
              <a:t>rea cognitiva)?</a:t>
            </a:r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44744"/>
              </p:ext>
            </p:extLst>
          </p:nvPr>
        </p:nvGraphicFramePr>
        <p:xfrm>
          <a:off x="827584" y="2420888"/>
          <a:ext cx="3168351" cy="273630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99102"/>
                <a:gridCol w="684222"/>
                <a:gridCol w="685027"/>
              </a:tblGrid>
              <a:tr h="39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a) Legos y rompecabezas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b)Material musical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c)Ensartados y encaje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d)Escaleras y átomos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13%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e)otros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341847492"/>
              </p:ext>
            </p:extLst>
          </p:nvPr>
        </p:nvGraphicFramePr>
        <p:xfrm>
          <a:off x="4355976" y="2060848"/>
          <a:ext cx="38912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4928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9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55576" y="1229073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PREGUNTA Nº 10</a:t>
            </a:r>
          </a:p>
          <a:p>
            <a:r>
              <a:rPr lang="es-ES" b="1" dirty="0"/>
              <a:t>¿El material didáctico que utiliza para desarrollar el área cognitiva de los niños y niñas es?</a:t>
            </a:r>
            <a:endParaRPr lang="es-EC" dirty="0"/>
          </a:p>
          <a:p>
            <a:pPr lvl="0"/>
            <a:endParaRPr lang="es-EC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90928"/>
              </p:ext>
            </p:extLst>
          </p:nvPr>
        </p:nvGraphicFramePr>
        <p:xfrm>
          <a:off x="789290" y="2924944"/>
          <a:ext cx="3823738" cy="208823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301753"/>
                <a:gridCol w="842884"/>
                <a:gridCol w="679101"/>
              </a:tblGrid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a) Insuficiente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b) Regular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44%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c) Suficiente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43%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100%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66133507"/>
              </p:ext>
            </p:extLst>
          </p:nvPr>
        </p:nvGraphicFramePr>
        <p:xfrm>
          <a:off x="4860032" y="2429402"/>
          <a:ext cx="38912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877272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1229073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FICHA Nº 7</a:t>
            </a:r>
          </a:p>
          <a:p>
            <a:pPr lvl="0"/>
            <a:r>
              <a:rPr lang="es-ES" b="1" dirty="0" smtClean="0"/>
              <a:t>Hace pares con objetos de la misma textura</a:t>
            </a:r>
          </a:p>
          <a:p>
            <a:pPr lvl="0"/>
            <a:endParaRPr lang="es-EC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70021"/>
              </p:ext>
            </p:extLst>
          </p:nvPr>
        </p:nvGraphicFramePr>
        <p:xfrm>
          <a:off x="971600" y="2492896"/>
          <a:ext cx="3669030" cy="21602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08480"/>
                <a:gridCol w="870585"/>
                <a:gridCol w="989965"/>
              </a:tblGrid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Logrado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47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63%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467946402"/>
              </p:ext>
            </p:extLst>
          </p:nvPr>
        </p:nvGraphicFramePr>
        <p:xfrm>
          <a:off x="4788024" y="2152403"/>
          <a:ext cx="38912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979712" y="62068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dirty="0" smtClean="0"/>
              <a:t>GUIA DE OBSERVACIÓN</a:t>
            </a:r>
            <a:endParaRPr lang="es-EC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94928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12597" y="122907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FICHA Nº 13</a:t>
            </a:r>
          </a:p>
          <a:p>
            <a:pPr lvl="0"/>
            <a:r>
              <a:rPr lang="es-ES" b="1" dirty="0" smtClean="0"/>
              <a:t>Arma un juguete de 4 piezas que encajan una dentro de la otra</a:t>
            </a:r>
          </a:p>
          <a:p>
            <a:pPr lvl="0"/>
            <a:endParaRPr lang="es-EC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3877"/>
              </p:ext>
            </p:extLst>
          </p:nvPr>
        </p:nvGraphicFramePr>
        <p:xfrm>
          <a:off x="755576" y="2780928"/>
          <a:ext cx="3759200" cy="136815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08480"/>
                <a:gridCol w="960755"/>
                <a:gridCol w="989965"/>
              </a:tblGrid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Opciones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Logrado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94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73%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671690522"/>
              </p:ext>
            </p:extLst>
          </p:nvPr>
        </p:nvGraphicFramePr>
        <p:xfrm>
          <a:off x="4932040" y="1988840"/>
          <a:ext cx="38912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877272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2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1229073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FICHA Nº 15</a:t>
            </a:r>
          </a:p>
          <a:p>
            <a:pPr lvl="0"/>
            <a:r>
              <a:rPr lang="es-ES" b="1" dirty="0" smtClean="0"/>
              <a:t>Hace pares con una figura geométrica y la ilustración de esta.</a:t>
            </a:r>
          </a:p>
          <a:p>
            <a:pPr lvl="0"/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60556"/>
              </p:ext>
            </p:extLst>
          </p:nvPr>
        </p:nvGraphicFramePr>
        <p:xfrm>
          <a:off x="755576" y="2636912"/>
          <a:ext cx="3815715" cy="194421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808480"/>
                <a:gridCol w="1017270"/>
                <a:gridCol w="989965"/>
              </a:tblGrid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Logrado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39%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 logrado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61%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60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de la población 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128</a:t>
                      </a:r>
                      <a:endParaRPr lang="es-EC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156081323"/>
              </p:ext>
            </p:extLst>
          </p:nvPr>
        </p:nvGraphicFramePr>
        <p:xfrm>
          <a:off x="5004048" y="1843529"/>
          <a:ext cx="389128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94928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3" name="2 Rectángulo"/>
          <p:cNvSpPr/>
          <p:nvPr/>
        </p:nvSpPr>
        <p:spPr>
          <a:xfrm>
            <a:off x="612775" y="1911586"/>
            <a:ext cx="79196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sphere">
                  <a:fgClr>
                    <a:srgbClr val="40D0A0"/>
                  </a:fgClr>
                  <a:bgClr>
                    <a:srgbClr val="FF66FF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CAPÍTULO IV</a:t>
            </a:r>
          </a:p>
          <a:p>
            <a:pPr algn="ctr"/>
            <a:endParaRPr lang="es-E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sphere">
                <a:fgClr>
                  <a:srgbClr val="40D0A0"/>
                </a:fgClr>
                <a:bgClr>
                  <a:srgbClr val="FF66FF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sphere">
                  <a:fgClr>
                    <a:srgbClr val="40D0A0"/>
                  </a:fgClr>
                  <a:bgClr>
                    <a:srgbClr val="FF66FF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CONCLUSIONES Y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sphere">
                <a:fgClr>
                  <a:srgbClr val="40D0A0"/>
                </a:fgClr>
                <a:bgClr>
                  <a:srgbClr val="FF66FF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sphere">
                  <a:fgClr>
                    <a:srgbClr val="40D0A0"/>
                  </a:fgClr>
                  <a:bgClr>
                    <a:srgbClr val="FF66FF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RECOMENDACIONES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sphere">
                <a:fgClr>
                  <a:srgbClr val="40D0A0"/>
                </a:fgClr>
                <a:bgClr>
                  <a:srgbClr val="FF66FF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38442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4428551" y="531685"/>
            <a:ext cx="3496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CONCLUSIONES</a:t>
            </a:r>
            <a:endParaRPr lang="es-E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40834076"/>
              </p:ext>
            </p:extLst>
          </p:nvPr>
        </p:nvGraphicFramePr>
        <p:xfrm>
          <a:off x="307975" y="1343832"/>
          <a:ext cx="8584505" cy="539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3952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38364366"/>
              </p:ext>
            </p:extLst>
          </p:nvPr>
        </p:nvGraphicFramePr>
        <p:xfrm>
          <a:off x="1524000" y="1844824"/>
          <a:ext cx="664840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4554113" y="318943"/>
            <a:ext cx="3690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RECOMENDACIONES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53655712"/>
              </p:ext>
            </p:extLst>
          </p:nvPr>
        </p:nvGraphicFramePr>
        <p:xfrm>
          <a:off x="307975" y="1196752"/>
          <a:ext cx="829647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8" y="312738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gamino horizontal 2"/>
          <p:cNvSpPr/>
          <p:nvPr/>
        </p:nvSpPr>
        <p:spPr>
          <a:xfrm>
            <a:off x="899592" y="692696"/>
            <a:ext cx="7776864" cy="4968552"/>
          </a:xfrm>
          <a:prstGeom prst="horizontalScroll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36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El buen educador se vale de medios </a:t>
            </a:r>
            <a:r>
              <a:rPr lang="es-ES" sz="36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Insignificantes </a:t>
            </a:r>
            <a:r>
              <a:rPr lang="es-ES" sz="36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para conseguir buenos resultados, </a:t>
            </a:r>
            <a:r>
              <a:rPr lang="es-ES" sz="36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y </a:t>
            </a:r>
            <a:r>
              <a:rPr lang="es-ES" sz="36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aporta ideas y estímulos para los jardines que carecen de medios. </a:t>
            </a:r>
          </a:p>
          <a:p>
            <a:pPr lvl="0" algn="just"/>
            <a:r>
              <a:rPr lang="es-ES" sz="36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(</a:t>
            </a:r>
            <a:r>
              <a:rPr lang="es-ES" sz="36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Rodriguez</a:t>
            </a:r>
            <a:r>
              <a:rPr lang="es-ES" sz="36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, 2004, </a:t>
            </a:r>
            <a:r>
              <a:rPr lang="es-ES" sz="36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pag</a:t>
            </a:r>
            <a:r>
              <a:rPr lang="es-ES" sz="36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ivaldi" panose="03020602050506090804" pitchFamily="66" charset="0"/>
              </a:rPr>
              <a:t>. 58)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17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2133" y="1700807"/>
            <a:ext cx="7704667" cy="737593"/>
          </a:xfrm>
        </p:spPr>
        <p:txBody>
          <a:bodyPr/>
          <a:lstStyle/>
          <a:p>
            <a:r>
              <a:rPr lang="es-EC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BIBLIOGRAFÍA</a:t>
            </a:r>
            <a:endParaRPr lang="es-EC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https://www.google.com.ec/search?q=las+tres+r&amp;biw=1366&amp;bih=667&amp;tbm=isch&amp;imgil=pXwXNU6_L5LSZM%253A%253BQFwCkGBZkBizjM%253Bhttp%25253A%25252F%25252Falezzithacbtisno59.blogspot.com%25252F2011%25252F12%25252Flas-3-r.html&amp;source=iu&amp;pf=m&amp;fir=pXwXNU6_L5LSZM%253A%252CQFwCkGBZkBizjM%252C_&amp;usg=__LevVdFkO6WBB6iI-lRib2xqlfbo%3D&amp;ved=0CCQQyjc&amp;ei=wQgjVLrwBI-PNuWSgbgE</a:t>
            </a:r>
          </a:p>
          <a:p>
            <a:r>
              <a:rPr lang="es-EC" dirty="0" smtClean="0"/>
              <a:t>http://www.concienciaeco.com/2013/09/11/los-12-libros-mas-recomendados-sobre-medio-ambiente-para-ninos/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099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encrypted-tbn0.gstatic.com/images?q=tbn:ANd9GcTNTsVC_DyaZqLt3HWMYqQYkrS9i5I71jacyMEYJWZAlJMS4L4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4" y="0"/>
            <a:ext cx="9131836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908720"/>
            <a:ext cx="49053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89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71875961"/>
              </p:ext>
            </p:extLst>
          </p:nvPr>
        </p:nvGraphicFramePr>
        <p:xfrm>
          <a:off x="755576" y="1631148"/>
          <a:ext cx="727280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551857" y="638442"/>
            <a:ext cx="31341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SUBPROBLEMAS DE </a:t>
            </a:r>
          </a:p>
          <a:p>
            <a:pPr algn="ctr"/>
            <a:r>
              <a:rPr lang="es-E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INVESTIGACIÓN</a:t>
            </a:r>
            <a:endParaRPr lang="es-E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3837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27369249"/>
              </p:ext>
            </p:extLst>
          </p:nvPr>
        </p:nvGraphicFramePr>
        <p:xfrm>
          <a:off x="1187624" y="1844824"/>
          <a:ext cx="66247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26" name="25 Rectángulo"/>
          <p:cNvSpPr/>
          <p:nvPr/>
        </p:nvSpPr>
        <p:spPr>
          <a:xfrm>
            <a:off x="4047372" y="565408"/>
            <a:ext cx="41777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OBJETIVOS</a:t>
            </a:r>
            <a:endParaRPr lang="es-E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29 Marcador de contenido"/>
          <p:cNvSpPr>
            <a:spLocks noGrp="1"/>
          </p:cNvSpPr>
          <p:nvPr>
            <p:ph idx="1"/>
          </p:nvPr>
        </p:nvSpPr>
        <p:spPr>
          <a:xfrm>
            <a:off x="971600" y="2060848"/>
            <a:ext cx="742716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2743997525"/>
              </p:ext>
            </p:extLst>
          </p:nvPr>
        </p:nvGraphicFramePr>
        <p:xfrm>
          <a:off x="899592" y="1772816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8277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2" name="AutoShape 4" descr="data:image/jpeg;base64,/9j/4AAQSkZJRgABAQAAAQABAAD/2wCEAAkGBhQSERUUEhQVFRUWGR4WFxcWFx0VGBoYHRgZGR8XGhcYGyYeGBojGxcWIC8gIycpLCwtGB4xNTAqNSYrLCkBCQoKDgwOGg8PGikkHxwsLCksLyksLyksLCwsLCwsKSksLCwsLCksKSwsLCwtLywsKSwsKSwsKSwsKSwpLCwsLP/AABEIAPAA0gMBIgACEQEDEQH/xAAcAAABBQEBAQAAAAAAAAAAAAAAAwQFBgcBCAL/xABGEAACAQMCAwYCCQIEAwUJAAABAgMABBESIQUGMQcTIkFRYTJxFCMzQnKBkaGyUrFigsHRFeHwCFOSosIWJDRDRGNzg/H/xAAZAQEAAwEBAAAAAAAAAAAAAAAAAQIDBAX/xAAvEQACAgEDAwIDBwUAAAAAAAAAAQIDERIhMQQTQSJRFDLwBSNhcbHB4TNCYoHR/9oADAMBAAIRAxEAPwDF+J/bSfjb+RprTrif20n42/kaa0AUUUUAUUUUAUUUUAV2jFdxQCtratIwRFLM2wA3JqfHZxxDQX+iSaR57f2zmnfZjEDeaj91GYfpj/WrZzNzHJb4miuQVzpWMHfPuh2x71lGxO3tvg7IdNrpdmeDJpoSpKsMEHBB6g+lfFL314ZZHdursWOOmSc0ksZIJAJA3JA6Dpv6b1szjPiiiioAUUUUAUUUUAUUUUAUUUUAUUUUAUUUUA64n9tJ+Nv5GmtOuJ/bSfjb+RprQBRRRQBRRRQBX3HEWOFBJ9AMnYZOw9qmOBcstPPbJMTbxXL6EmdDoO4B09A25UdcZYZIrYOV+Vkt7a6tkWVLy2k03Jt1U3FzA+TH3Ujn6hHBXOnpoPmaAyPlyxSTOpdRXB0kncZ6bVoNl2d2cq94yPGHGylsaD5tv1FUuaRuE3jgCGRwuVAk74RMTkKzKAGkTGD5ZpGbn68cnVKTq2Ixtv7Cs7VKWNO2OfyO3vV9pQ07+5o/LnJ8Fndq9u3fxv4dbHSACpyCPvDOMGsv5xkBu5dKGNdXhT0FX3klJpbde81RIGyrK27DbwqD0GfP9Ke8xcA4dgiZ3Vz0EbF2z6nVsf2q8IuU8Qy/f/X4mM5KWIV5/IxkitU5CsgnCpFhdDd8TmWzUKQzRQ763ZQcqNPeE58tBqkcX5eCEmBzInuulx8wCQfmDURb3DxOHjZkdTkMpKsD7Ebiryi48mc65Q2ksG3cxdnVjeSWxtV7i3iaeG7lQAeG3UDWdtOdSkasb6871l/MHJhgis5YnMq3oYxJoIkGlwoUgZDE6l6eedvX54dz9dQ2U9kjDuZyS+RlwTp1aWz94Lgg56npmrbZdqlvBYWoigZr+2jaGKSQKYow5y0qjPifAAAIGN/LINShnfFODzW0hjnjeJ16q4wemfz2INM639ZPo3B4i7GVptV5czNbC/geQrnupiGyhxoXUOmjqBVFXlzh8vDW4hKZ43kmkjKWyq0Nu27IjRt49LDTg6vvCgM6oq4v2WXbW63Nr3d3CwyTA2WUgeJSjhWJByPCD61UZIipwwIOAcEY2IyDv5EUB8UUUUAUUUUAUUUUAUUUUA64n9tJ+Nv5GmtOuJ/bSfjb+RprQBRRVq5a5L76JLu4bTZCdYJnjIaSMN98qfhUEoCTv4sgGgKrWhWXL1hYwWkvEo5p3vF70LE/drFCSMOSN5HOc4yAB+9r5u5Gjazure2s7ZZ7WVZI9Dn6Q1rpyZ3d8d6GOdgcAgjquDRuF9qc8NtFbvBa3HcbwSTxd48Xn4TnGxxjI8h1wMAXvmSwtLSF+GcRkmSCN+/4fcBO8k0EAvFsPuszDJABznbAqi879o8l3dtLbNJChhFtnViSSINqzIV82PUDy233yw/4VxLixmu+7muSvxyAZ/yKPPAIOhBsD0rvOfKC2a200LtLb3EQZXYBSJBtJGyj4WVvL8t8GgKzU9yfwQXE47w6Yk8Ujei/8+lQQFXThSGO3CqpzJ4nb28h+m9a11d14fBtTTO2SjBGjPzRCAYID9WABrVR5bYAO+PlUdJygk/ijYAk/Ec6Rn1z0qs8I4a0z7bKDuf9BWl8P4gYIRE7hY/veoHmdXnmq3UPpYpdPLd8LnJ61vXUdPLtQXq8v68/gQdv2eojfXSFm/pi6fPVTbmjsygnTVFpt5APikbCv7N6Mf6v1q0xcwQuG+iE6Ds2ob59cHcVQeZuFTI2t3aVPJickexFZUysvs09RLS14/kq+ltveqctn7/8M24nwqS3kaOVdLL+YPuCNiPcUzxWq8L5YkvkEUsbd30jlPh7s+2d2XPlVB5m5amsZ2hmGGHQjdWXyZT5it7IaJYPMvqVcsRaYwtuIyxh1jkdFcFXCsVDKdirAHxD2NWXivabdXFo9q6W4WQqZZEiCSSFMFdZXY7gbgA7VUjXKyMDSZuOW99Jwrh9vI0FrCoErykQkyMSZWzqxkgELv1kIq08xTWdwt1xKeH6VHDOvD7WHvDFCiqB9a7r0UszEE7Y0+uRhtTHL3NtzYljbylQ+zoQHjcf4o3BU+e+MjNAT/OvKem8htraylguJBkwCVbiM5OFeKQeLQQGJ19MeWDUNzVyVc8PkSO4VcuMoUcOGwcHGN8g7YIFWax7ZZYjLOLeFr2Zl13D5YCJQB3SxbaFwo6NvvnfGLPFxSyvrnhk2uJIrK1eeeJSVCvHpfulVzlvHuBvkKaAxUiuVufOPAre5ifi0sQZZ7KFYYkYgteysw+7gsU8Oc9Rq9KrHFuyKMO9va3Ye8ghE01u6EZ8CswjlHhJywwpH3hv1NAZnRTpOGSmMyCKQxjq4Rig+bYwKa0AUUUUA64n9tJ+Nv5Gn/LvKU96zd0oWNN5ZpDohiX1eQ7D5bn2qb5G4Na3fFTDdltLs/dqG0K8oYlY3cbqrbjK75wPOrzbc42VjfwwmKKKOaLuuIxIrGCOYMdB0yDdkOQxwRhvMigIjk/hEUVrevZpHc8QtWDo0qM6PbHH1sETAeLGTkhvLB8Qqa5k5rgsZkNxbgfT7P8A9/tI8Lplx4Hwfgc5ZT5gb7kb03mTn5Uue+sJZ2uMOsl5KQrSKwC6EgA0RRrjK7ZB32xUPa8rSyCK7vWaO2nlCtM7BpWBPilVGbXIo8236+dAfF1xi84k1vbqrStDH3MSouZDHno7AZfAA3OwxnAySZzs15Ljnu7qK8glka2jZvo6NoZnDhCucjcZOPEBkDfFXHh/JptIeJWFtKq3bukkLu4iaeyODpWTbHSRW04GfYjEVzHzPZ8PcfRIoe/ks5LS4igkLwoWZSrGbGZZANQb1OMnbcCZ4bwscEkmxd54Zdao+/jcNJbXCglSypnUwIKnSCDtqAxg0Hm3tRuL+1W1mSAhX1mVY9Luw2D46KSCc4AznyqlajjHl6f9fIVygFrdMsPnWvcCihuWWPQqYX4g2noPTzrL+X7BprhI4xqYnYfv/pWqcPshaRlnwJD0z90etWcYyjjfV4wd3T9Z8LW5Lllwit4wqAxhI1yoKADJ+fUms95qMpcnfuz0z1/zD1pC95nkkYBnYovwgnp77VaeARNdxtqUsi7F9s4/p9zUV13dA9c3qzz+B69XS0uK6ixb+3t/JVeW7GeSYfRzgjdj90D3/wBq1mKGOMRlPrJMeOMjUD6nHl7U0s7CONNFsmmPYlupz55Pmaj+Lc6R2LaYwJJfMZ2AP9R9faq3y+O/orj+4863qrbbtCW3sv1bH3EeIpEgeaRY0OcKDk/hx1yKpfH7u14mhgCFZRvFMxOokb6SPQ+lS/FYFvYi22WGtT6GqrwXlW5kYEL3YRt3fIGQfLzNOlhXKMnb88eWzq+EqpTdjxnx9cmZ3dq0bsjDDKSCPcUhWm9rfLSJ3d1FqIfwSMRgF8ZBH5Z/Ss9HDpD0RvyUmojJSWYnizjhsagUoId8U8i4U+5KMceQBOT6Aj086ayI3mCPbHSrLcphiTLiuUrHbsxwFJPoBk/oKlYeTLxxlbeTHXpj+9Tgg++F873UP0cd53kdtIJYopcvGrjODjIO2SQARVpn7WowLmWCxWG9ulKS3HfPIAG+IojjwE7bA4GB1wBVJvOAzxfaQug9Spx+tR5FMA9Ard3Nzc2MnC7qKPhkUcYlj71EEaqfrEmiJ1MxXYbY9x1rGueZbduIXJtABAZG0adlx5lcbaS2SMeRFQdcqAFFFFAPbydkuHdCVZZCysDgghyQQfIg0rzFzBLe3D3E+kyPjOlQg2AA2HsBud6b8T+2k/G38jTWgCtT5P53glthHxZbOW3tY+7jVomN4wKnSsRXw6fCAWyMYGeuayyigJ3mDm+a8it4pdJW2QxxnHjKk7B3+9gBV8umepNQVFFAFFFfQWgLP2bsBxGHJ/qx89JxWrcyxGRWgQguPERjxaeuA3rWOcsxS9/GYY2kkDZ0qPL5+VaRw/hPEFJ1xoGHizJLgr5nOBWMq1qVkZYkuEen0NkISxatlutvJXoeEs0gQefUnbA960TgA7lBGG0I5C/7tVQm5tkXWghtiWI1SAuRt5jap21gvJYhMote7JwDqfr8sV6N9maVG5aU/mZzfar6m29WVL0rhcb+7Lddz90WSI7Mu4649xWTcd4U0MvUsG3Unckny9zVw4hfXNsgmuYECE4DJMCT8lYA/lTjg/MNjMut3AlU5RJBpKn1Gdj881w9JP4aT0rMHumetXdGurWl6v3FeS+DdzAfpWdR3ijG5GfL5+1LcxcxpbxhpiGk+BYhszEf1AdB6mucb5kW1TvNQeYjMa5zj0P4aoB4m00hZ8tLIfE2M/kPRR6CpXRzvvV0liPsc1EZdYm7HhLfP7I43Fri6mDOQ5A8CEZjRc52B26+fWrvJxBooEQafpExEQlPwxgglnC/4VB/apDhfLtuI0SJVdjhnlx/1t5VSudGYTtGrB1U7sPI+aj+1dMZQvk64LCjy/2Rk42XWduj5PrdlpmaD6MLezc6FGnvgfET5n2B6k1Q+Ccny3rMchYFbS0uM6999GevuaccmcuyXs7RKxSBQO/YeY8ox/iP9s1s6cLWNFRFCqo0gAYAHoKsl28wjwU62+NX3VXPllGtOVobVcQxgf4jux+bV9EkdasV/hfn/wBfpUFFfSTuUsYPpDA4aRjogQ+8h+M+yiqtpHkLcVjjMmwUnPkRnI/tVQ5w7Mw6GSGPu5AM6QMI3t7N79Kmec+F8Xs4BP8ASU7sH61bePSYx6jV8Q96OT+b7iOUfSLn6RbuMeJACMkYbI6gelUzkthrcwuWIqSCMEHBFfFah26crLb3aTxABLhS23TvBjP6gg1mBrM2OUUUUA64n9tJ+Nv5GmtOuJ/bSfjb+RprQBRRRQBRRXRQABU3w/gp2aQYBGQPMj39BUl2bcs/TLsal1RQjvZQTgEDov5n+1Wnm2W2w02tQXY4RQQfkB6D9KtCcIzSn5PR6GiM25z4iWPkidVgZjFGg6Jo8GMdWJG5p5xTjcDg24kLK4+s1D73pnrVN4de3/c4g4fKyEDxHIJHXb2NQ0xmjf6+KSJyejgjPnsT1qsulpstc08PbGP1Nehs134s+X2/QsUXKLNPgBjGo1MP8OdsN5g1aZuY0tRqKhgnhC+RPpj/AFqD4VzXFBarqdpJXYqsCbyEbYG3QfOnv/sXLd+OeQQxsdYhiGpgP8UjdD7Co77lJw6lbR4/yM/tBSs6iPalsnv+X8nbrikNxCTKyhT5O2AM9CoNQvLEduhLd1LdygkKkcZeMb9WZsKc/pV44byBaRbiEO39Un1h/wDNsP0rnFea4bbMcUUs7L1S3TKr7FwNI+VZVXOEXCHD4z4OjqLtcdK2RXZuRjc5b6OLVmOSzSliPZYU8Kj86X4f2bND4kuiWxjxxKw+Y3yDS/D+1O2MgjuYJ7UscBpFyp+ZxkfOr2sIIyNwdweoI9RVO5bDZM5k4Si4+CnwcuXasGW+CaRgaIFAPzGarXH+TdEU8rXkrshAIWMDVI5GlM5+Ik71q7KFBZuigsfkN/8ASqTGnfT8OgO4YvfzeecHwA+u7ftSpzbxko5qiL0bZLd2f8pCws0iO8jeOVvVz1HuB0FPuYuIrAnlqPT2A6k+gFSAvQFyTsNzVBuI24ld9zkiPHeTEbERZwsYPkXPX2zXZlrc81vUJ8I4G/E2LyMy2eSCQSGuCNtj1WHby+KtIsbFIkWOJFRFGFVRgAewFKW8CoqqoCqoAUDYADyHtStUbyXSwIXNurqVcBlYEEHoQRgj9K89XXC/ot1cWv3YXzH/APjfJX/avRZFYz2lWwHFSR1e2Un5hyBUx5IlwJdqC99wG0lbdkdVz/lZf9BWEmtx7QbkJy9AnmZV/wDWaw40fJK4OUUUVBI64n9tJ+Nv5GmtOuJ/bSfjb+RprQBRRRQBXRXK7QGgdmnEljhvlyAzRAr6nGQcf+IVIdnXDBPdyzyo0wtgNEYXUS7HAOD6YzvWZwzlTkEg+1aZ2K8fVLuSGQjNwo0np41OQufcZq1k/u9KN6pqMXH3Zpb9oCQkLPHPADsGljxH8iy5AqYvIbe9hw6rIjDIIOoEY2KnyPy9KY8bOlVQKrtK4iVX3XJzuw8wACcdfKmfLvJTWcuuO5LRODrg0YQOfOPc6QD5VwRb5OmWE0ZxxbgYsrxoe+GjAyYlCz6SPDCHOys2CWYdBuT5VrXAJ4pbeN4WVk0hfC2sArsRq8yKxTtavUm4qypvoCRvoG7MM5x6ncD8q2DkgwpZxxRKEKDLoGLlGbfDN0L+tbWLMdzGuT1Mn1jpGe5it01OyRIPMkIP0rr3NN5riEfWyqh0j4nxhR8zsKyUTpcHgh77ifDuIDuHkhmyc6Q4DAjzU9c/KrHaoqoFTZVGkfIbAfptWe84W3Dr5daHuZxuk8UbAFvIMQuCvv1FP+yvmd7qCSOY5mgOhj/Uvk3z8qmS2Mk1ndFw4jAXhkQdWR1/MqRWfcpcSEl/3mfgsYYx7HPi/cVpSmsZsLY2fGLuHcKw1x5/oLahj23NbU7Mw6hbGn8Yv8RbHAbr7Abn9qc9nVhi079h47hjKfwnZF+QTH61VeLXOq0mP9KNj8xj/WtK4VCEgiUdFRQPyUV0zZx1jyuZqC5s5vg4fD3s7YycKo3dz6KP9fKqrzHd8Re0kuXuorCMJrRFXW/TIV5GONR22UedZmpo5NZFzbH33FJyNxFHHF/mOpz/AHFK9l3P1xJFc/T3DrBGs3eEaWwc+E46nbaleHwFYzNP4ZJmadx6Z3A/yrpq0Vhmdjwig9sN9pjtbUHZFLkfPYf+qsvqd5z479Lu5Jfu50p+AbD/AH/OoGobyy0eAoooqCw64n9tJ+Nv5GmtOuJ/bSfjb+RprQBRRRQBRRRQBSkM5Vgykgg5BHUEeYpzwnhEtzKsUCF5G2Cj+/sPett5R7BoowHvm71+vdIcIPYt1b8sUIbwRnL3aXHPbLFxNH3+CePckr0YhfEjg/eqycN5kHfItvNeXeRqWJ4QuoAbkTOB0G/qav3DOAW1uAIYIox/hQD98ZNSWkfp0qjqXJorZI85cD5Ma/4jPPpkht1mYtqyrk53jB8m9fStpsbJYogkaKiLsFUYA/3PvUZZpovL6Py71ZB/+yMHp81P61KXNoZIyqu0eerJ8WnzAP3c+tYTk9WDrrSUdQwu+IRxsBI6Lv0Zgv8Aei4iiuQDpR0yGA+Jcg5B22O/lURw/kqzkuJmaBXWMiIa8yFnxqd2LHcjKgfnVk4bweK3QRwoEQHIUdMmozg1jZnlCtvkDHl6eX6UnYcIihaRoo1RpW1SFRjUcUvM+hGYjIVWYgdSAM4/akrG9Eio6/DIgdfkQD+tVy8EPDexIwx5G3X0rPu0/lOWYJd2v/xFuCNIGS8fXG3XG+3zq/wS6Tn9aWuYc+JfP0q8G+Uc814ZlHKnGEvreeNcCRomUodir49PTOMVpvJPGBc2MEg66AjjzDp4WB98g1n/ADf2fv3307hxEV0pLMnRZD5+wJ9OhqvctcbmluHltrj6G5ybq3Zdad50Loh2APU+hrqUtZySh2yO7TEm4hxaePWqC3xGiyNjbHxAe53prbcInmZIprh7tk+CFGLKmPNydlUep2xV/wCJ8Jmu2Dyrwy4YDHeSIyvj3AO/yrgsII1K3M6Mnnb2sYhhOPJ9O7j8Rx7VtHC8GbknwznLvCF7rTsbdWEk8o2WeVfhRM9YY8Dfox6VVO03nnIMMR3YYYjyT/dq5zt2mqVMUGMABQq/AoHy6kenSsrnnLsWYkknJJqsnhhLPImTXKKKzNQooooB1xP7aT8bfyNNadcT+2k/G38jTWgCiiigClIISxAAyScAe56CiKBmIVQSTsABkk+gA6mti5B7Dy+mbiGVX4hANmI/+4R8IPoN6Bk72ZcJjsYisMf0q7f7V4/s4x/3bSt4VweunO9aHbcKlchriXfqI4srGPmfif8APandrarGipGioqjAVRgD5Yp7GKngryfBjropRqSUUyQUmUaOL3Kk47yCKRffSXRseuBip61XIqs9pEpt7mzux8MetJcde6cqCf8ALnNWSwkGSAdj0P5bH9K5LNp5O6p5hgguSrwSxznPiFzMGHodX77YNWBhWYXPEG4PxWbvsi0uz3iuBssn/RIPsQa0Ww4rFOoaKRHBAOVYHr6gdKSWxaD2HDx6gR6gj9QR/rUBy5Nmzh8mjzEw9GjYoR+371YTVL/4tFa38sLOO6uCHDfdiuCMNG7dF1gAgVRJtFtSjJFwjmzTiG7K9OlRHw19ic1nqaN5VqSJiaRGGeh9KyvtR5QYauIWhKTpvKFHxr0L49Rtn1q+m4NdVtWVbcMCCPbGP0xWkbcMxlQtO55wuOc7lcASq2wOe7A6jpvUTfcfnl2eRiPTOB+gr541GqzSqvwrI4Hy1bUwruyzzsJHc1yiioJCiiigCiiigHXE/tpPxt/I01p1xP7aT8bfyNNaAKk+AcvzXkywwLqdv0A82J8gKjVr0p2L8ni1sllcDvrjxk+ap91c+W25+dAPeQuy234eoYgS3H3pWGdJ9EHkPfrV4iipRI6qXNfaBHav9HgU3F03wwodl95G+6KnyVLSxCgliAB1JOB+p2qqcT7WLCJtCSGeTONFuplJPpkbVWRyzc3pDcRuHk8/o8X1cC+xxu496t3BOWY4AAkccYHQIuP186nBGpLgn7e6MiK+krqAOluoz5H3pYUmtKLTBKITmezR+57xQyM/dOD0KSKVI/XFV+0gewkEMhJtycW8h3Kj/uHPqPunzG3WrJzc+m0kfBIj0ynG5wjBjgeuAazztI4tcy2Cy6jDHPIqrGoy+ggnU7H72ADgYxXJZnWl7m9ctLyXfiFvDcxmK4jSRD5MP39Qai+B8qWnDzI8A7sMMuWcsAq79T8IFU7lznO6aSK3aOKVmGFfUYySBsGzkBj++9S7yS31+tk8TRwxfW3fiDhvNItS7AE4JHtUducXoZ0TdaWVySF/cXt7CzWGiGLymlyryL592P8A5a46MRk9arfBOAJfxo10DHbMzLDbxuT3jLnVNJJjLEkHBrROZZCYPo8R0NMpjBH3Fx4m/IYH51UoFNrY2ROcW7BZD6K2pGJ9gxB+VXl6NkYVrW9Uhs3B+IcNb6gNfWnlExxMg/wn7wFfFt2pWRfRN3ts+cFZk6H5j/ar136vEUbzBG3uMbEdOvWqdyzxGyv4RFcwpLLF4D3gGsgHAkU9SpGN/nVPTLdo6E5w4Hi86WJ/+rg/8dQHNvalawwOtrKJpmBVdOdK5GCxP9gKmL/s64VpZltQCATnWwA889eled74jvG0/DqOMdMZ2/apjXBvYrZdPGGJSMSST1O9fFdrldJxhRRRQBRRRQBRRRQDrif20n42/kaa064n9tJ+Nv5GmtAK2yguoPQkf3r2Zw9AI4wBsEUDHTGkV4wQ716q7LOZRecPhbUDJGvdSDzDLsCfmuDUohlzLYFY92bRd5LeuxzM1ywkJ+IKPhHy6/pWwOARis14FGlrx28hYgC7RZ4skbkbMoHr1qU9yJLKL1b24QACnAFN7m7SNS8jBFHUscD9aj+HcWt7uR1jlWQKo2UkEEn0OD0HWrNookyaU0otR78MA+GWYfJ8/wB6Z3wkRMieTOVG+nG7AenvVeS5KcVtO8glj83Rl/MisL5x5ya+At1AjihxksPEZFGD8l64rfvKvPnHuGMnEbqFULs031aDqxcagPbqd/Kr1VwlPMvBaLeSQtuIpb8L7yNdd406nHU/VtsdvhTDY9y1aRyjwoWtuA7a5pCZZ382lbr+Q6Ae1ZT2k8GPDLGBMq01xIXmYbDMYGlF/wAK6vzO9U+x7RruLBW4lUjyJ7xflh9/3rLZSbKzyzbOPcdeO+ZgitFEsULnXhl71s5C48X3c+1RnP8AxlWItF6Ea58beDfCn8R3+QrIb7nKe5uO8llK6ypk7saRlAAp09CRjNWRbtzC00ra5ZvrHb12wB7YGBirVVa55fgtGxxhpJPg/Ns4JtjIfoygq9yImd4kxjBYbHb72Nqv/wDwmxuYotKrmJQsUsMgWRQB0Dqcn5GqF2c9okFrG9vcHu/Gzq+CVYNjIYD0r47QuZ+GNbuLZYmuHIw8SFNO+SxYACueabn6Vg6Yy9OZbjbtXvWgCQx3s8usHvI3cHA2xkp677GsrJr7kkJOScmk61isIwlLU8hRRRUlQooooAooooAooooB1xP7aT8bfyNNqc8T+2k/G38jTWgPoVqXZJY8SQNPYiLDjQ4mbCnzVwBuSMY//tZYK9MdjV4snC49PVWZX/Fn+2CKlEN4KnzNFxsyRC6uO7hllWIm2IGkscDpg4qYh7Jo45IpkkeSeN9eqdmYPjyIU5GDv1qwmZbziOjSDDZn4t8NcEdB5HQMfmakbLjqzXk0EYyINId87azk6B7gDJPvWNknq2N60sbicfDXZjJO3fyLuiBcRp7Roer/AOJsmqbzrxaM/Rrq3ZROlwi9dMgBOlo3Xrj1B9K0I3Q73RnxDfHmAehP71V5Gig40Uk0aLmDvSHUEd6jBdWceHK1WOW9yZ4iuC+SHaovim6Y9WQf+cU+iuFYeF0YezA1H3smp44xpYswJww8IU51f8q6TmJ49Krlpy9F/wARmutH1hREDdQNjkj0Y7A+wqxU0smzJN6Bgv6KP96gIx//ALRzfVWeeuuT+yVhtbp/2kx9XZ/ik/sn/OsKqCUfSnFSdrxyRE0asr/S24/L0qKoqU2uCRaacsc9KSJrlFQAooooAooooAooooAooooAooooB1xP7aT8bfyNNadcT+2k/G38jTWgOipvgPOl3ZqVt53iUnUQuME4xnBHXFQdFAaVwDtX+i2JiVWNyXZu8O6+M5Lkebe1WDsq5vt44pxLOEbvjJmZgpZWAGfc56j3rFs1onY9xFDdfR5URg/iQsoYhgOmT5Ef2quhPb3L9xrf2LpLzwIeJSyXAkjt5o07hyhOQudyOozknHyosuc4BxN727WZLcwiC2keJir75Zunng/kK1i3sU04Khs+oz+e/SonnvlkXdhNCo8WnVH7Ou4x89x+dNKTyiHY5RwyKs+cODz4xNb6j5N9Wc/I4qftL+yXeOW2HlkSJ09M5rx9JkEg5BBxg1zWavkpg9lycet1GTPCB6mRR/rVTTnvVLOljGbp2cMHzogA0qCTMdjuOgrzlwHjzWsodVR/VZFDgj2z0PvXpHke/S6hjlGArDIUeRGxBHqCKlLJVvBUuceyziPEG76S4gkYjaPDRrH56Yzvn5nrWQ8xcnXVk2LmF4xnAYjKH5MNjXsOPpWbdvfGki4b3JwXncBR6BTqLf2GfeqFkeaqK6a5UkhRRRQBRRRQBVi5C4dbT3scV5qELZLOJFiCBQWJcuCNGFIO4O+2+xi+FcKadsakjQY1ySHSiZOBk4JyfIAEnB22OJ2blOJC4d2VUYo0xZcBgf8AuMd4fkDnceoBAddpvDLQX+nh+uQTfW5VlkQtISdMIQZwDtgnOQRjbeFXk+40FyqBchQe8RsuQSEGknDHBwDjfA6kAuoeCm2mYO6FGDwd6p8McjxlQJARqjIzgggHAfGSpqY4FzFcLK1tcZLqB3SiMsqMqg94FidVYaVVssGUgasjqQKFRUpzKyG5fQVb4QzKAFZ9I1sAvhALZOxI642xUXQBRRRQDrif20n42/kaa064n9tJ+Nv5GmtAFFFFAdFaf2G8sNLdG5I8EQIU+rn0+Q/vWc8OszLIqAgajjJ6Aep9hXrLkzgMdraxRQlWUDJZcEMT1bI61KKSfgnoR+1UTtS7Sk4fCYoyGuXGFXP2YP329/QUdpvaSnDo+6jINzIMrkbRr/W3v6DzrzVf37yuzyMWZjqZmOSSfMmoLIQkckknqTk/Oviu0UJAV6a7IeENDw+EtnU4MmD5Bjt+2D+decOFxapUBQuNQygOCwz0z5Zr0Rwrtbt1RVktbmLGBhUEijG2AQfT2qNcY7NhwclsaSGwpJ8h515c7XecBfX7d2cww/Vx+hx8Tfmf2FaF2kdrCyWbRWSThpPC8jRlAqnqAT5npWDuh8waKSfBOloTorpFcqSAooooApexsXmkWOMZZugyB0BJyWIAAAJyT5UhX1HIVIKkgg5BBwQR0II6GgNFsOCskK24SKaAr3s0mxCyligYOjeKPA0KysPEJBkHvFLd5kmWK5V2gALJpfu2QxghVTQSisjAMuN9o2DZwGKtleXktvbyQd1MzMYmYOYpRI3hWMNqTBMaDOg4f7wbANSHFLuOOFGlktWVDoTTFDKctliygW26HxNlsH1GTQEfoeSYxpad616xQncju+9GljJESHk3RzL0+EnVk5Q5i4MIbeSVG0r3a2yLLkTMonLCU4UKpaNF8BJbS/TSATKyXF43fKsSd1Gg7pWmRky8qhGMSsIVyGY7RqOpqs89NIy2xnkRpAjJpQFVWNWyhCMq6Q2phnG+nO/WgKnRRRQBRRRQDrif20n42/kaa064n9tJ+Nv5GmtAFFFFAP8Ag133cyNkrg7sOoB2JHvjNahw21WQare6lhDbgxOyDP4M4rIRUtw7mSWEBVIKjyIzXL1NVk1muWGjposhHaa2LBzhyhdjMzubkfekyWfHlqB32H5VSiKs8nPsuPCqqfUEn9iarLvkknqd6t0/d04t5KW6M+g+aM1yiugxHNleGJgy/ECCD7ipi553uHGMhd85UYNV6iqSrjJ5aLxslFYTLlw7tHlRNMg1++w/UEV93PP6yDDwIw6bgdP0ql5orH4WrOUjT4ieMMecQuI3bMaFPUatQ/LNMq7XK6VsYt5CiiihAUUUUAtb3rx6tDsmoaW0sV1L/ScHcexrtzeySHMju56+Ji3p6n2H6UhRQDpeJyhQolkCrkKodgAG6gDOBnz9aQllLEsxLE9STkn5k18UUAUUUUAUUU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91635047"/>
              </p:ext>
            </p:extLst>
          </p:nvPr>
        </p:nvGraphicFramePr>
        <p:xfrm>
          <a:off x="460375" y="908720"/>
          <a:ext cx="807206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8104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endParaRPr lang="es-E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16491764"/>
              </p:ext>
            </p:extLst>
          </p:nvPr>
        </p:nvGraphicFramePr>
        <p:xfrm>
          <a:off x="827584" y="1340769"/>
          <a:ext cx="79563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2" name="Picture 2" descr="https://encrypted-tbn1.google.com/images?q=tbn:ANd9GcQ6de10w8obxdrD_bDKKHTBP-tptV_swHt92eiFm0FusKlbDzrl9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077072"/>
            <a:ext cx="2314575" cy="198120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334281" y="1122381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JUSTIFICACIÓN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3" y="301433"/>
            <a:ext cx="2952328" cy="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TC103457496[[fn=Paralaje]]</Template>
  <TotalTime>917</TotalTime>
  <Words>1481</Words>
  <Application>Microsoft Office PowerPoint</Application>
  <PresentationFormat>Presentación en pantalla (4:3)</PresentationFormat>
  <Paragraphs>350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1" baseType="lpstr">
      <vt:lpstr>Arial</vt:lpstr>
      <vt:lpstr>Calibri</vt:lpstr>
      <vt:lpstr>Century</vt:lpstr>
      <vt:lpstr>Corbel</vt:lpstr>
      <vt:lpstr>Times New Roman</vt:lpstr>
      <vt:lpstr>Vivaldi</vt:lpstr>
      <vt:lpstr>Wingdings 2</vt:lpstr>
      <vt:lpstr>Parallax</vt:lpstr>
      <vt:lpstr>Presentación de PowerPoint</vt:lpstr>
      <vt:lpstr>Presentación de PowerPoint</vt:lpstr>
      <vt:lpstr>PLANTEAMIENTO DEL  PROBLEMA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MATERIAL DIDÁCTICO IMPORTANCIA DEL MATERIAL EN EL DESARROLLO DE LA TAREA EDUCATIVA </vt:lpstr>
      <vt:lpstr>Presentación de PowerPoint</vt:lpstr>
      <vt:lpstr>Presentación de PowerPoint</vt:lpstr>
      <vt:lpstr>CRITERIOS PARA LA SELECCIÓN Y EL USO DEL MATERIAL DIDÁCTICO</vt:lpstr>
      <vt:lpstr>Presentación de PowerPoint</vt:lpstr>
      <vt:lpstr>Presentación de PowerPoint</vt:lpstr>
      <vt:lpstr>Presentación de PowerPoint</vt:lpstr>
      <vt:lpstr>Presentación de PowerPoint</vt:lpstr>
      <vt:lpstr>TEORÍA PEDAGÓGICA </vt:lpstr>
      <vt:lpstr>TEMA III:  RECICLAJE</vt:lpstr>
      <vt:lpstr>Presentación de PowerPoint</vt:lpstr>
      <vt:lpstr>Presentación de PowerPoint</vt:lpstr>
      <vt:lpstr>EL RECICLAJE Y LOS NIÑOS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ENCUESTAS PROMOTORAS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CUATRO</cp:lastModifiedBy>
  <cp:revision>53</cp:revision>
  <cp:lastPrinted>2014-09-13T05:56:32Z</cp:lastPrinted>
  <dcterms:created xsi:type="dcterms:W3CDTF">2014-09-11T16:25:58Z</dcterms:created>
  <dcterms:modified xsi:type="dcterms:W3CDTF">2014-09-24T18:15:41Z</dcterms:modified>
</cp:coreProperties>
</file>