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66" r:id="rId2"/>
    <p:sldId id="267" r:id="rId3"/>
    <p:sldId id="374" r:id="rId4"/>
    <p:sldId id="258" r:id="rId5"/>
    <p:sldId id="340" r:id="rId6"/>
    <p:sldId id="277" r:id="rId7"/>
    <p:sldId id="278" r:id="rId8"/>
    <p:sldId id="375" r:id="rId9"/>
    <p:sldId id="373" r:id="rId10"/>
    <p:sldId id="341" r:id="rId11"/>
    <p:sldId id="342" r:id="rId12"/>
    <p:sldId id="343" r:id="rId13"/>
    <p:sldId id="344" r:id="rId14"/>
    <p:sldId id="345" r:id="rId15"/>
    <p:sldId id="346" r:id="rId16"/>
    <p:sldId id="376" r:id="rId17"/>
    <p:sldId id="377" r:id="rId18"/>
    <p:sldId id="378" r:id="rId19"/>
    <p:sldId id="379" r:id="rId20"/>
    <p:sldId id="380" r:id="rId21"/>
    <p:sldId id="381" r:id="rId22"/>
    <p:sldId id="347" r:id="rId23"/>
    <p:sldId id="294" r:id="rId24"/>
    <p:sldId id="348" r:id="rId25"/>
    <p:sldId id="349" r:id="rId26"/>
    <p:sldId id="350" r:id="rId27"/>
    <p:sldId id="351" r:id="rId28"/>
    <p:sldId id="352" r:id="rId29"/>
    <p:sldId id="353" r:id="rId30"/>
    <p:sldId id="354" r:id="rId31"/>
    <p:sldId id="355" r:id="rId32"/>
    <p:sldId id="382" r:id="rId33"/>
    <p:sldId id="384" r:id="rId34"/>
    <p:sldId id="383" r:id="rId35"/>
    <p:sldId id="385" r:id="rId36"/>
    <p:sldId id="386" r:id="rId37"/>
    <p:sldId id="356" r:id="rId38"/>
    <p:sldId id="357" r:id="rId39"/>
    <p:sldId id="359" r:id="rId40"/>
    <p:sldId id="358"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9" autoAdjust="0"/>
    <p:restoredTop sz="97869" autoAdjust="0"/>
  </p:normalViewPr>
  <p:slideViewPr>
    <p:cSldViewPr>
      <p:cViewPr>
        <p:scale>
          <a:sx n="70" d="100"/>
          <a:sy n="70" d="100"/>
        </p:scale>
        <p:origin x="-175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C0056-A294-4643-A8C7-CB230247EACC}" type="doc">
      <dgm:prSet loTypeId="urn:microsoft.com/office/officeart/2005/8/layout/pyramid2" loCatId="list" qsTypeId="urn:microsoft.com/office/officeart/2005/8/quickstyle/simple5" qsCatId="simple" csTypeId="urn:microsoft.com/office/officeart/2005/8/colors/colorful5" csCatId="colorful" phldr="1"/>
      <dgm:spPr/>
      <dgm:t>
        <a:bodyPr/>
        <a:lstStyle/>
        <a:p>
          <a:endParaRPr lang="en-US"/>
        </a:p>
      </dgm:t>
    </dgm:pt>
    <dgm:pt modelId="{1B70221F-7A57-4FDC-8B32-311A955E47DA}">
      <dgm:prSet phldrT="[Texto]" custT="1"/>
      <dgm:spPr/>
      <dgm:t>
        <a:bodyPr/>
        <a:lstStyle/>
        <a:p>
          <a:pPr algn="just"/>
          <a:r>
            <a:rPr lang="es-ES" sz="1100" dirty="0" smtClean="0"/>
            <a:t>Realizar el estudio comparativo de Plataformas en la nube OpenSource, considerando como marco de referencia el modelo de calidad expuesto en la Norma ISO 25000.</a:t>
          </a:r>
          <a:endParaRPr lang="en-US" sz="1100" dirty="0"/>
        </a:p>
      </dgm:t>
    </dgm:pt>
    <dgm:pt modelId="{1C167102-27AA-4A68-B221-C679ABE93122}" type="parTrans" cxnId="{73C5BA7F-24BF-4D91-B55C-84C9E64537D1}">
      <dgm:prSet/>
      <dgm:spPr/>
      <dgm:t>
        <a:bodyPr/>
        <a:lstStyle/>
        <a:p>
          <a:pPr algn="just"/>
          <a:endParaRPr lang="en-US"/>
        </a:p>
      </dgm:t>
    </dgm:pt>
    <dgm:pt modelId="{2D363CEC-D463-4EC8-A0E5-BED71F98D84C}" type="sibTrans" cxnId="{73C5BA7F-24BF-4D91-B55C-84C9E64537D1}">
      <dgm:prSet/>
      <dgm:spPr/>
      <dgm:t>
        <a:bodyPr/>
        <a:lstStyle/>
        <a:p>
          <a:pPr algn="just"/>
          <a:endParaRPr lang="en-US"/>
        </a:p>
      </dgm:t>
    </dgm:pt>
    <dgm:pt modelId="{95FBFE64-BC77-4B67-BD53-9DAC79BCCAD5}">
      <dgm:prSet phldrT="[Texto]"/>
      <dgm:spPr/>
      <dgm:t>
        <a:bodyPr/>
        <a:lstStyle/>
        <a:p>
          <a:pPr algn="just"/>
          <a:r>
            <a:rPr lang="es-ES" dirty="0" smtClean="0"/>
            <a:t>Implementar la plataforma seleccionada en la infraestructura existente en el Área de Investigación del Departamento de Ciencias de la Computación DECC. </a:t>
          </a:r>
          <a:endParaRPr lang="en-US" dirty="0"/>
        </a:p>
      </dgm:t>
    </dgm:pt>
    <dgm:pt modelId="{F83F88F7-03ED-45CF-B6A0-A865D5CEB66D}" type="parTrans" cxnId="{E6934408-A981-4387-BF95-4CDA12B5758B}">
      <dgm:prSet/>
      <dgm:spPr/>
      <dgm:t>
        <a:bodyPr/>
        <a:lstStyle/>
        <a:p>
          <a:pPr algn="just"/>
          <a:endParaRPr lang="en-US"/>
        </a:p>
      </dgm:t>
    </dgm:pt>
    <dgm:pt modelId="{492FCB17-BF7F-40DB-98AD-22A3BF3C0E98}" type="sibTrans" cxnId="{E6934408-A981-4387-BF95-4CDA12B5758B}">
      <dgm:prSet/>
      <dgm:spPr/>
      <dgm:t>
        <a:bodyPr/>
        <a:lstStyle/>
        <a:p>
          <a:pPr algn="just"/>
          <a:endParaRPr lang="en-US"/>
        </a:p>
      </dgm:t>
    </dgm:pt>
    <dgm:pt modelId="{AAF2CF27-23A8-495F-AA93-E17A6B7E79C3}">
      <dgm:prSet phldrT="[Texto]"/>
      <dgm:spPr/>
      <dgm:t>
        <a:bodyPr/>
        <a:lstStyle/>
        <a:p>
          <a:pPr algn="just"/>
          <a:r>
            <a:rPr lang="es-ES" dirty="0" smtClean="0"/>
            <a:t>Desarrollar la documentación de apoyo, manuales técnicos y de usuario para facilitar la operación de los servicios a implementar.</a:t>
          </a:r>
          <a:endParaRPr lang="en-US" dirty="0"/>
        </a:p>
      </dgm:t>
    </dgm:pt>
    <dgm:pt modelId="{59E2B004-92E2-4FA9-9E27-AC95BD6C6EBD}" type="parTrans" cxnId="{13F30FAF-EE2B-44A2-9D46-50F3A424F501}">
      <dgm:prSet/>
      <dgm:spPr/>
      <dgm:t>
        <a:bodyPr/>
        <a:lstStyle/>
        <a:p>
          <a:pPr algn="just"/>
          <a:endParaRPr lang="en-US"/>
        </a:p>
      </dgm:t>
    </dgm:pt>
    <dgm:pt modelId="{39B09BB8-22E9-4180-939F-ABBF04D83ABF}" type="sibTrans" cxnId="{13F30FAF-EE2B-44A2-9D46-50F3A424F501}">
      <dgm:prSet/>
      <dgm:spPr/>
      <dgm:t>
        <a:bodyPr/>
        <a:lstStyle/>
        <a:p>
          <a:pPr algn="just"/>
          <a:endParaRPr lang="en-US"/>
        </a:p>
      </dgm:t>
    </dgm:pt>
    <dgm:pt modelId="{3DB39941-C2B9-4042-A414-75FCE6F2EAF8}">
      <dgm:prSet phldrT="[Texto]"/>
      <dgm:spPr/>
      <dgm:t>
        <a:bodyPr/>
        <a:lstStyle/>
        <a:p>
          <a:pPr algn="just"/>
          <a:r>
            <a:rPr lang="es-ES" dirty="0" smtClean="0"/>
            <a:t>Capacitar al personal del Área de investigación del DECC sobre el uso de la plataforma para proporcionar servicios en la nube.</a:t>
          </a:r>
          <a:endParaRPr lang="en-US" dirty="0"/>
        </a:p>
      </dgm:t>
    </dgm:pt>
    <dgm:pt modelId="{F1D67B02-F8AC-481E-ADDE-3EC2030BEDA4}" type="parTrans" cxnId="{E6BD9CAE-8C6F-429B-83E8-FC7A09507AC5}">
      <dgm:prSet/>
      <dgm:spPr/>
      <dgm:t>
        <a:bodyPr/>
        <a:lstStyle/>
        <a:p>
          <a:pPr algn="just"/>
          <a:endParaRPr lang="en-US"/>
        </a:p>
      </dgm:t>
    </dgm:pt>
    <dgm:pt modelId="{90F648DD-4918-4E3A-8D28-841F550B11B7}" type="sibTrans" cxnId="{E6BD9CAE-8C6F-429B-83E8-FC7A09507AC5}">
      <dgm:prSet/>
      <dgm:spPr/>
      <dgm:t>
        <a:bodyPr/>
        <a:lstStyle/>
        <a:p>
          <a:pPr algn="just"/>
          <a:endParaRPr lang="en-US"/>
        </a:p>
      </dgm:t>
    </dgm:pt>
    <dgm:pt modelId="{9A9B8D7C-C79D-448D-8502-4B19A318F19A}" type="pres">
      <dgm:prSet presAssocID="{E7AC0056-A294-4643-A8C7-CB230247EACC}" presName="compositeShape" presStyleCnt="0">
        <dgm:presLayoutVars>
          <dgm:dir/>
          <dgm:resizeHandles/>
        </dgm:presLayoutVars>
      </dgm:prSet>
      <dgm:spPr/>
      <dgm:t>
        <a:bodyPr/>
        <a:lstStyle/>
        <a:p>
          <a:endParaRPr lang="en-US"/>
        </a:p>
      </dgm:t>
    </dgm:pt>
    <dgm:pt modelId="{9736B018-D68C-43D9-A6B4-E6A8B0E1D825}" type="pres">
      <dgm:prSet presAssocID="{E7AC0056-A294-4643-A8C7-CB230247EACC}" presName="pyramid" presStyleLbl="node1" presStyleIdx="0" presStyleCnt="1"/>
      <dgm:spPr/>
    </dgm:pt>
    <dgm:pt modelId="{90F2D9D5-8F68-47D5-AD00-4433C4CC7EB3}" type="pres">
      <dgm:prSet presAssocID="{E7AC0056-A294-4643-A8C7-CB230247EACC}" presName="theList" presStyleCnt="0"/>
      <dgm:spPr/>
    </dgm:pt>
    <dgm:pt modelId="{89C2EFFF-F1D4-4BFB-9969-1428CFD54FCF}" type="pres">
      <dgm:prSet presAssocID="{1B70221F-7A57-4FDC-8B32-311A955E47DA}" presName="aNode" presStyleLbl="fgAcc1" presStyleIdx="0" presStyleCnt="4">
        <dgm:presLayoutVars>
          <dgm:bulletEnabled val="1"/>
        </dgm:presLayoutVars>
      </dgm:prSet>
      <dgm:spPr/>
      <dgm:t>
        <a:bodyPr/>
        <a:lstStyle/>
        <a:p>
          <a:endParaRPr lang="en-US"/>
        </a:p>
      </dgm:t>
    </dgm:pt>
    <dgm:pt modelId="{3BFEE522-221A-4C9D-9A66-2F1A4A9877A4}" type="pres">
      <dgm:prSet presAssocID="{1B70221F-7A57-4FDC-8B32-311A955E47DA}" presName="aSpace" presStyleCnt="0"/>
      <dgm:spPr/>
    </dgm:pt>
    <dgm:pt modelId="{929EFD14-1B05-4A76-8353-53F8DBC80EDB}" type="pres">
      <dgm:prSet presAssocID="{95FBFE64-BC77-4B67-BD53-9DAC79BCCAD5}" presName="aNode" presStyleLbl="fgAcc1" presStyleIdx="1" presStyleCnt="4">
        <dgm:presLayoutVars>
          <dgm:bulletEnabled val="1"/>
        </dgm:presLayoutVars>
      </dgm:prSet>
      <dgm:spPr/>
      <dgm:t>
        <a:bodyPr/>
        <a:lstStyle/>
        <a:p>
          <a:endParaRPr lang="en-US"/>
        </a:p>
      </dgm:t>
    </dgm:pt>
    <dgm:pt modelId="{C0641C9D-C7CC-48B8-B23C-91FBDEE158CF}" type="pres">
      <dgm:prSet presAssocID="{95FBFE64-BC77-4B67-BD53-9DAC79BCCAD5}" presName="aSpace" presStyleCnt="0"/>
      <dgm:spPr/>
    </dgm:pt>
    <dgm:pt modelId="{DED77F30-5574-4DB3-84B4-18CCF866A8D2}" type="pres">
      <dgm:prSet presAssocID="{AAF2CF27-23A8-495F-AA93-E17A6B7E79C3}" presName="aNode" presStyleLbl="fgAcc1" presStyleIdx="2" presStyleCnt="4">
        <dgm:presLayoutVars>
          <dgm:bulletEnabled val="1"/>
        </dgm:presLayoutVars>
      </dgm:prSet>
      <dgm:spPr/>
      <dgm:t>
        <a:bodyPr/>
        <a:lstStyle/>
        <a:p>
          <a:endParaRPr lang="en-US"/>
        </a:p>
      </dgm:t>
    </dgm:pt>
    <dgm:pt modelId="{C333E17D-68E8-4D74-A0B5-E412788A3C77}" type="pres">
      <dgm:prSet presAssocID="{AAF2CF27-23A8-495F-AA93-E17A6B7E79C3}" presName="aSpace" presStyleCnt="0"/>
      <dgm:spPr/>
    </dgm:pt>
    <dgm:pt modelId="{B8F53766-D851-4622-BA0D-8E978DAC0CF3}" type="pres">
      <dgm:prSet presAssocID="{3DB39941-C2B9-4042-A414-75FCE6F2EAF8}" presName="aNode" presStyleLbl="fgAcc1" presStyleIdx="3" presStyleCnt="4">
        <dgm:presLayoutVars>
          <dgm:bulletEnabled val="1"/>
        </dgm:presLayoutVars>
      </dgm:prSet>
      <dgm:spPr/>
      <dgm:t>
        <a:bodyPr/>
        <a:lstStyle/>
        <a:p>
          <a:endParaRPr lang="en-US"/>
        </a:p>
      </dgm:t>
    </dgm:pt>
    <dgm:pt modelId="{443BF908-F178-41F1-A004-994A1F9314A8}" type="pres">
      <dgm:prSet presAssocID="{3DB39941-C2B9-4042-A414-75FCE6F2EAF8}" presName="aSpace" presStyleCnt="0"/>
      <dgm:spPr/>
    </dgm:pt>
  </dgm:ptLst>
  <dgm:cxnLst>
    <dgm:cxn modelId="{13F30FAF-EE2B-44A2-9D46-50F3A424F501}" srcId="{E7AC0056-A294-4643-A8C7-CB230247EACC}" destId="{AAF2CF27-23A8-495F-AA93-E17A6B7E79C3}" srcOrd="2" destOrd="0" parTransId="{59E2B004-92E2-4FA9-9E27-AC95BD6C6EBD}" sibTransId="{39B09BB8-22E9-4180-939F-ABBF04D83ABF}"/>
    <dgm:cxn modelId="{73C5BA7F-24BF-4D91-B55C-84C9E64537D1}" srcId="{E7AC0056-A294-4643-A8C7-CB230247EACC}" destId="{1B70221F-7A57-4FDC-8B32-311A955E47DA}" srcOrd="0" destOrd="0" parTransId="{1C167102-27AA-4A68-B221-C679ABE93122}" sibTransId="{2D363CEC-D463-4EC8-A0E5-BED71F98D84C}"/>
    <dgm:cxn modelId="{E6BD9CAE-8C6F-429B-83E8-FC7A09507AC5}" srcId="{E7AC0056-A294-4643-A8C7-CB230247EACC}" destId="{3DB39941-C2B9-4042-A414-75FCE6F2EAF8}" srcOrd="3" destOrd="0" parTransId="{F1D67B02-F8AC-481E-ADDE-3EC2030BEDA4}" sibTransId="{90F648DD-4918-4E3A-8D28-841F550B11B7}"/>
    <dgm:cxn modelId="{731FCEB7-5EAA-4D51-B418-CCDC7FF00C87}" type="presOf" srcId="{1B70221F-7A57-4FDC-8B32-311A955E47DA}" destId="{89C2EFFF-F1D4-4BFB-9969-1428CFD54FCF}" srcOrd="0" destOrd="0" presId="urn:microsoft.com/office/officeart/2005/8/layout/pyramid2"/>
    <dgm:cxn modelId="{2EFC3575-0340-4E50-8538-DD8E41A5ACA6}" type="presOf" srcId="{AAF2CF27-23A8-495F-AA93-E17A6B7E79C3}" destId="{DED77F30-5574-4DB3-84B4-18CCF866A8D2}" srcOrd="0" destOrd="0" presId="urn:microsoft.com/office/officeart/2005/8/layout/pyramid2"/>
    <dgm:cxn modelId="{7C1CDD26-2CF6-4E3E-AEF1-D82D72BF3503}" type="presOf" srcId="{3DB39941-C2B9-4042-A414-75FCE6F2EAF8}" destId="{B8F53766-D851-4622-BA0D-8E978DAC0CF3}" srcOrd="0" destOrd="0" presId="urn:microsoft.com/office/officeart/2005/8/layout/pyramid2"/>
    <dgm:cxn modelId="{A4C6403D-1776-4E58-A82E-737EAADCF13B}" type="presOf" srcId="{E7AC0056-A294-4643-A8C7-CB230247EACC}" destId="{9A9B8D7C-C79D-448D-8502-4B19A318F19A}" srcOrd="0" destOrd="0" presId="urn:microsoft.com/office/officeart/2005/8/layout/pyramid2"/>
    <dgm:cxn modelId="{E6934408-A981-4387-BF95-4CDA12B5758B}" srcId="{E7AC0056-A294-4643-A8C7-CB230247EACC}" destId="{95FBFE64-BC77-4B67-BD53-9DAC79BCCAD5}" srcOrd="1" destOrd="0" parTransId="{F83F88F7-03ED-45CF-B6A0-A865D5CEB66D}" sibTransId="{492FCB17-BF7F-40DB-98AD-22A3BF3C0E98}"/>
    <dgm:cxn modelId="{E10DF299-3C98-4A19-BCF0-BF141EF09159}" type="presOf" srcId="{95FBFE64-BC77-4B67-BD53-9DAC79BCCAD5}" destId="{929EFD14-1B05-4A76-8353-53F8DBC80EDB}" srcOrd="0" destOrd="0" presId="urn:microsoft.com/office/officeart/2005/8/layout/pyramid2"/>
    <dgm:cxn modelId="{7E6A4F1C-4C41-404C-A1BF-4B20AC87FE57}" type="presParOf" srcId="{9A9B8D7C-C79D-448D-8502-4B19A318F19A}" destId="{9736B018-D68C-43D9-A6B4-E6A8B0E1D825}" srcOrd="0" destOrd="0" presId="urn:microsoft.com/office/officeart/2005/8/layout/pyramid2"/>
    <dgm:cxn modelId="{E6692A56-032F-4C89-8163-59E729E4185B}" type="presParOf" srcId="{9A9B8D7C-C79D-448D-8502-4B19A318F19A}" destId="{90F2D9D5-8F68-47D5-AD00-4433C4CC7EB3}" srcOrd="1" destOrd="0" presId="urn:microsoft.com/office/officeart/2005/8/layout/pyramid2"/>
    <dgm:cxn modelId="{EAE343D4-56D7-4487-BB20-8FF9AB6B12AD}" type="presParOf" srcId="{90F2D9D5-8F68-47D5-AD00-4433C4CC7EB3}" destId="{89C2EFFF-F1D4-4BFB-9969-1428CFD54FCF}" srcOrd="0" destOrd="0" presId="urn:microsoft.com/office/officeart/2005/8/layout/pyramid2"/>
    <dgm:cxn modelId="{3FF3C977-C1CC-46CC-B39A-D44078F88AEE}" type="presParOf" srcId="{90F2D9D5-8F68-47D5-AD00-4433C4CC7EB3}" destId="{3BFEE522-221A-4C9D-9A66-2F1A4A9877A4}" srcOrd="1" destOrd="0" presId="urn:microsoft.com/office/officeart/2005/8/layout/pyramid2"/>
    <dgm:cxn modelId="{778087EA-C41E-443B-B70A-6C838211BB9E}" type="presParOf" srcId="{90F2D9D5-8F68-47D5-AD00-4433C4CC7EB3}" destId="{929EFD14-1B05-4A76-8353-53F8DBC80EDB}" srcOrd="2" destOrd="0" presId="urn:microsoft.com/office/officeart/2005/8/layout/pyramid2"/>
    <dgm:cxn modelId="{3B5A4933-A78D-47B9-8962-F1B3351F5974}" type="presParOf" srcId="{90F2D9D5-8F68-47D5-AD00-4433C4CC7EB3}" destId="{C0641C9D-C7CC-48B8-B23C-91FBDEE158CF}" srcOrd="3" destOrd="0" presId="urn:microsoft.com/office/officeart/2005/8/layout/pyramid2"/>
    <dgm:cxn modelId="{4E0F3A83-9622-4210-A489-AE725009BB00}" type="presParOf" srcId="{90F2D9D5-8F68-47D5-AD00-4433C4CC7EB3}" destId="{DED77F30-5574-4DB3-84B4-18CCF866A8D2}" srcOrd="4" destOrd="0" presId="urn:microsoft.com/office/officeart/2005/8/layout/pyramid2"/>
    <dgm:cxn modelId="{9120EC46-4F84-4852-BC46-642146A24110}" type="presParOf" srcId="{90F2D9D5-8F68-47D5-AD00-4433C4CC7EB3}" destId="{C333E17D-68E8-4D74-A0B5-E412788A3C77}" srcOrd="5" destOrd="0" presId="urn:microsoft.com/office/officeart/2005/8/layout/pyramid2"/>
    <dgm:cxn modelId="{263209A3-0521-41EC-93EF-33B86430E1CA}" type="presParOf" srcId="{90F2D9D5-8F68-47D5-AD00-4433C4CC7EB3}" destId="{B8F53766-D851-4622-BA0D-8E978DAC0CF3}" srcOrd="6" destOrd="0" presId="urn:microsoft.com/office/officeart/2005/8/layout/pyramid2"/>
    <dgm:cxn modelId="{5EE484FF-E516-4576-9E3E-ED8D8310CF7B}" type="presParOf" srcId="{90F2D9D5-8F68-47D5-AD00-4433C4CC7EB3}" destId="{443BF908-F178-41F1-A004-994A1F9314A8}"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FC332-91E0-4BE5-B5D3-39989D3A2D6C}" type="doc">
      <dgm:prSet loTypeId="urn:microsoft.com/office/officeart/2005/8/layout/cycle2" loCatId="cycle" qsTypeId="urn:microsoft.com/office/officeart/2005/8/quickstyle/simple5" qsCatId="simple" csTypeId="urn:microsoft.com/office/officeart/2005/8/colors/colorful5" csCatId="colorful" phldr="1"/>
      <dgm:spPr/>
      <dgm:t>
        <a:bodyPr/>
        <a:lstStyle/>
        <a:p>
          <a:endParaRPr lang="en-US"/>
        </a:p>
      </dgm:t>
    </dgm:pt>
    <dgm:pt modelId="{728D5FDC-C48A-4112-B1DA-70269F35424C}">
      <dgm:prSet phldrT="[Texto]" custT="1"/>
      <dgm:spPr/>
      <dgm:t>
        <a:bodyPr/>
        <a:lstStyle/>
        <a:p>
          <a:r>
            <a:rPr lang="es-EC" sz="1200" b="1" dirty="0" smtClean="0">
              <a:solidFill>
                <a:schemeClr val="tx1"/>
              </a:solidFill>
              <a:latin typeface="Arial" panose="020B0604020202020204" pitchFamily="34" charset="0"/>
              <a:cs typeface="Arial" panose="020B0604020202020204" pitchFamily="34" charset="0"/>
            </a:rPr>
            <a:t>Virtualización de escritorios</a:t>
          </a:r>
          <a:endParaRPr lang="en-US" sz="1200" b="1" dirty="0">
            <a:solidFill>
              <a:schemeClr val="tx1"/>
            </a:solidFill>
            <a:latin typeface="Arial" panose="020B0604020202020204" pitchFamily="34" charset="0"/>
            <a:cs typeface="Arial" panose="020B0604020202020204" pitchFamily="34" charset="0"/>
          </a:endParaRPr>
        </a:p>
      </dgm:t>
    </dgm:pt>
    <dgm:pt modelId="{4A017F44-D09C-4603-9161-649571F8912E}" type="parTrans" cxnId="{E53C363C-EBBA-4B9B-8F81-4356A3A8FBB6}">
      <dgm:prSet/>
      <dgm:spPr/>
      <dgm:t>
        <a:bodyPr/>
        <a:lstStyle/>
        <a:p>
          <a:endParaRPr lang="en-US" sz="1200" b="1">
            <a:solidFill>
              <a:schemeClr val="tx1"/>
            </a:solidFill>
            <a:latin typeface="Arial" panose="020B0604020202020204" pitchFamily="34" charset="0"/>
            <a:cs typeface="Arial" panose="020B0604020202020204" pitchFamily="34" charset="0"/>
          </a:endParaRPr>
        </a:p>
      </dgm:t>
    </dgm:pt>
    <dgm:pt modelId="{4F7D0EDD-D7EA-4B8A-8C8E-4330CAF29299}" type="sibTrans" cxnId="{E53C363C-EBBA-4B9B-8F81-4356A3A8FBB6}">
      <dgm:prSet custT="1"/>
      <dgm:spPr/>
      <dgm:t>
        <a:bodyPr/>
        <a:lstStyle/>
        <a:p>
          <a:endParaRPr lang="en-US" sz="1200" b="1" dirty="0">
            <a:solidFill>
              <a:schemeClr val="tx1"/>
            </a:solidFill>
            <a:latin typeface="Arial" panose="020B0604020202020204" pitchFamily="34" charset="0"/>
            <a:cs typeface="Arial" panose="020B0604020202020204" pitchFamily="34" charset="0"/>
          </a:endParaRPr>
        </a:p>
      </dgm:t>
    </dgm:pt>
    <dgm:pt modelId="{39568BCC-95EC-464C-A057-6D42D5C4B1B9}">
      <dgm:prSet phldrT="[Texto]" custT="1"/>
      <dgm:spPr/>
      <dgm:t>
        <a:bodyPr/>
        <a:lstStyle/>
        <a:p>
          <a:r>
            <a:rPr lang="es-EC" sz="1100" b="1" dirty="0" smtClean="0">
              <a:solidFill>
                <a:schemeClr val="tx1"/>
              </a:solidFill>
              <a:latin typeface="Arial" panose="020B0604020202020204" pitchFamily="34" charset="0"/>
              <a:cs typeface="Arial" panose="020B0604020202020204" pitchFamily="34" charset="0"/>
            </a:rPr>
            <a:t>Procesamiento</a:t>
          </a:r>
          <a:endParaRPr lang="en-US" sz="1100" b="1" dirty="0">
            <a:solidFill>
              <a:schemeClr val="tx1"/>
            </a:solidFill>
            <a:latin typeface="Arial" panose="020B0604020202020204" pitchFamily="34" charset="0"/>
            <a:cs typeface="Arial" panose="020B0604020202020204" pitchFamily="34" charset="0"/>
          </a:endParaRPr>
        </a:p>
      </dgm:t>
    </dgm:pt>
    <dgm:pt modelId="{FEC9FA8B-C54E-4E87-AC67-B2E2DC1F3FA9}" type="parTrans" cxnId="{D260C109-6092-4FFE-931D-EEB53DD4C534}">
      <dgm:prSet/>
      <dgm:spPr/>
      <dgm:t>
        <a:bodyPr/>
        <a:lstStyle/>
        <a:p>
          <a:endParaRPr lang="en-US" sz="1200" b="1">
            <a:solidFill>
              <a:schemeClr val="tx1"/>
            </a:solidFill>
            <a:latin typeface="Arial" panose="020B0604020202020204" pitchFamily="34" charset="0"/>
            <a:cs typeface="Arial" panose="020B0604020202020204" pitchFamily="34" charset="0"/>
          </a:endParaRPr>
        </a:p>
      </dgm:t>
    </dgm:pt>
    <dgm:pt modelId="{B3728802-48C9-4CB6-B5C5-304C6EEE2AF2}" type="sibTrans" cxnId="{D260C109-6092-4FFE-931D-EEB53DD4C534}">
      <dgm:prSet custT="1"/>
      <dgm:spPr/>
      <dgm:t>
        <a:bodyPr/>
        <a:lstStyle/>
        <a:p>
          <a:endParaRPr lang="en-US" sz="1200" b="1" dirty="0">
            <a:solidFill>
              <a:schemeClr val="tx1"/>
            </a:solidFill>
            <a:latin typeface="Arial" panose="020B0604020202020204" pitchFamily="34" charset="0"/>
            <a:cs typeface="Arial" panose="020B0604020202020204" pitchFamily="34" charset="0"/>
          </a:endParaRPr>
        </a:p>
      </dgm:t>
    </dgm:pt>
    <dgm:pt modelId="{6AEF9060-B5C6-42CB-BB3B-A9F0B9BAE936}">
      <dgm:prSet phldrT="[Texto]" custT="1"/>
      <dgm:spPr/>
      <dgm:t>
        <a:bodyPr/>
        <a:lstStyle/>
        <a:p>
          <a:r>
            <a:rPr lang="es-EC" sz="1200" b="1" dirty="0" smtClean="0">
              <a:solidFill>
                <a:schemeClr val="tx1"/>
              </a:solidFill>
              <a:latin typeface="Arial" panose="020B0604020202020204" pitchFamily="34" charset="0"/>
              <a:cs typeface="Arial" panose="020B0604020202020204" pitchFamily="34" charset="0"/>
            </a:rPr>
            <a:t>Memoria</a:t>
          </a:r>
          <a:endParaRPr lang="en-US" sz="1200" b="1" dirty="0">
            <a:solidFill>
              <a:schemeClr val="tx1"/>
            </a:solidFill>
            <a:latin typeface="Arial" panose="020B0604020202020204" pitchFamily="34" charset="0"/>
            <a:cs typeface="Arial" panose="020B0604020202020204" pitchFamily="34" charset="0"/>
          </a:endParaRPr>
        </a:p>
      </dgm:t>
    </dgm:pt>
    <dgm:pt modelId="{F187202B-0C5E-454B-8BEE-62D24BC9F5AD}" type="parTrans" cxnId="{A1766AF8-E366-40E0-9DE7-DD76B44ED9C8}">
      <dgm:prSet/>
      <dgm:spPr/>
      <dgm:t>
        <a:bodyPr/>
        <a:lstStyle/>
        <a:p>
          <a:endParaRPr lang="en-US" sz="1200" b="1">
            <a:solidFill>
              <a:schemeClr val="tx1"/>
            </a:solidFill>
            <a:latin typeface="Arial" panose="020B0604020202020204" pitchFamily="34" charset="0"/>
            <a:cs typeface="Arial" panose="020B0604020202020204" pitchFamily="34" charset="0"/>
          </a:endParaRPr>
        </a:p>
      </dgm:t>
    </dgm:pt>
    <dgm:pt modelId="{D2A2536F-B8ED-43A3-BB94-B05DFC495BB0}" type="sibTrans" cxnId="{A1766AF8-E366-40E0-9DE7-DD76B44ED9C8}">
      <dgm:prSet custT="1"/>
      <dgm:spPr/>
      <dgm:t>
        <a:bodyPr/>
        <a:lstStyle/>
        <a:p>
          <a:endParaRPr lang="en-US" sz="1200" b="1" dirty="0">
            <a:solidFill>
              <a:schemeClr val="tx1"/>
            </a:solidFill>
            <a:latin typeface="Arial" panose="020B0604020202020204" pitchFamily="34" charset="0"/>
            <a:cs typeface="Arial" panose="020B0604020202020204" pitchFamily="34" charset="0"/>
          </a:endParaRPr>
        </a:p>
      </dgm:t>
    </dgm:pt>
    <dgm:pt modelId="{F260E257-53A8-4821-BB5F-6CC7A436B327}">
      <dgm:prSet phldrT="[Texto]" custT="1"/>
      <dgm:spPr/>
      <dgm:t>
        <a:bodyPr/>
        <a:lstStyle/>
        <a:p>
          <a:r>
            <a:rPr lang="es-EC" sz="1200" b="1" dirty="0" smtClean="0">
              <a:solidFill>
                <a:schemeClr val="tx1"/>
              </a:solidFill>
              <a:latin typeface="Arial" panose="020B0604020202020204" pitchFamily="34" charset="0"/>
              <a:cs typeface="Arial" panose="020B0604020202020204" pitchFamily="34" charset="0"/>
            </a:rPr>
            <a:t>Balanceo</a:t>
          </a:r>
          <a:endParaRPr lang="en-US" sz="1200" b="1" dirty="0">
            <a:solidFill>
              <a:schemeClr val="tx1"/>
            </a:solidFill>
            <a:latin typeface="Arial" panose="020B0604020202020204" pitchFamily="34" charset="0"/>
            <a:cs typeface="Arial" panose="020B0604020202020204" pitchFamily="34" charset="0"/>
          </a:endParaRPr>
        </a:p>
      </dgm:t>
    </dgm:pt>
    <dgm:pt modelId="{54C75BC9-E3CF-44A0-A913-5A2329ACEECF}" type="parTrans" cxnId="{79DDAFF6-6233-487B-AD00-7FF71C6689EC}">
      <dgm:prSet/>
      <dgm:spPr/>
      <dgm:t>
        <a:bodyPr/>
        <a:lstStyle/>
        <a:p>
          <a:endParaRPr lang="en-US" sz="1200" b="1">
            <a:solidFill>
              <a:schemeClr val="tx1"/>
            </a:solidFill>
            <a:latin typeface="Arial" panose="020B0604020202020204" pitchFamily="34" charset="0"/>
            <a:cs typeface="Arial" panose="020B0604020202020204" pitchFamily="34" charset="0"/>
          </a:endParaRPr>
        </a:p>
      </dgm:t>
    </dgm:pt>
    <dgm:pt modelId="{FC127497-C355-4479-B8C3-A644D795BB9C}" type="sibTrans" cxnId="{79DDAFF6-6233-487B-AD00-7FF71C6689EC}">
      <dgm:prSet custT="1"/>
      <dgm:spPr/>
      <dgm:t>
        <a:bodyPr/>
        <a:lstStyle/>
        <a:p>
          <a:endParaRPr lang="en-US" sz="1200" b="1" dirty="0">
            <a:solidFill>
              <a:schemeClr val="tx1"/>
            </a:solidFill>
            <a:latin typeface="Arial" panose="020B0604020202020204" pitchFamily="34" charset="0"/>
            <a:cs typeface="Arial" panose="020B0604020202020204" pitchFamily="34" charset="0"/>
          </a:endParaRPr>
        </a:p>
      </dgm:t>
    </dgm:pt>
    <dgm:pt modelId="{76FCCE18-6594-44FD-84F4-0AB8F4900CC1}" type="pres">
      <dgm:prSet presAssocID="{24DFC332-91E0-4BE5-B5D3-39989D3A2D6C}" presName="cycle" presStyleCnt="0">
        <dgm:presLayoutVars>
          <dgm:dir/>
          <dgm:resizeHandles val="exact"/>
        </dgm:presLayoutVars>
      </dgm:prSet>
      <dgm:spPr/>
      <dgm:t>
        <a:bodyPr/>
        <a:lstStyle/>
        <a:p>
          <a:endParaRPr lang="es-MX"/>
        </a:p>
      </dgm:t>
    </dgm:pt>
    <dgm:pt modelId="{5406B77D-C1AD-4820-AD99-F11305C5147A}" type="pres">
      <dgm:prSet presAssocID="{728D5FDC-C48A-4112-B1DA-70269F35424C}" presName="node" presStyleLbl="node1" presStyleIdx="0" presStyleCnt="4">
        <dgm:presLayoutVars>
          <dgm:bulletEnabled val="1"/>
        </dgm:presLayoutVars>
      </dgm:prSet>
      <dgm:spPr/>
      <dgm:t>
        <a:bodyPr/>
        <a:lstStyle/>
        <a:p>
          <a:endParaRPr lang="en-US"/>
        </a:p>
      </dgm:t>
    </dgm:pt>
    <dgm:pt modelId="{972E2ED1-D0FA-48BE-ABB7-83F444242876}" type="pres">
      <dgm:prSet presAssocID="{4F7D0EDD-D7EA-4B8A-8C8E-4330CAF29299}" presName="sibTrans" presStyleLbl="sibTrans2D1" presStyleIdx="0" presStyleCnt="4"/>
      <dgm:spPr/>
      <dgm:t>
        <a:bodyPr/>
        <a:lstStyle/>
        <a:p>
          <a:endParaRPr lang="es-MX"/>
        </a:p>
      </dgm:t>
    </dgm:pt>
    <dgm:pt modelId="{149F15AC-7F35-42AA-BD21-6D5DAADBE73D}" type="pres">
      <dgm:prSet presAssocID="{4F7D0EDD-D7EA-4B8A-8C8E-4330CAF29299}" presName="connectorText" presStyleLbl="sibTrans2D1" presStyleIdx="0" presStyleCnt="4"/>
      <dgm:spPr/>
      <dgm:t>
        <a:bodyPr/>
        <a:lstStyle/>
        <a:p>
          <a:endParaRPr lang="es-MX"/>
        </a:p>
      </dgm:t>
    </dgm:pt>
    <dgm:pt modelId="{1B358D33-B5FA-4D66-B97E-9912EE4F4DE5}" type="pres">
      <dgm:prSet presAssocID="{39568BCC-95EC-464C-A057-6D42D5C4B1B9}" presName="node" presStyleLbl="node1" presStyleIdx="1" presStyleCnt="4">
        <dgm:presLayoutVars>
          <dgm:bulletEnabled val="1"/>
        </dgm:presLayoutVars>
      </dgm:prSet>
      <dgm:spPr/>
      <dgm:t>
        <a:bodyPr/>
        <a:lstStyle/>
        <a:p>
          <a:endParaRPr lang="es-MX"/>
        </a:p>
      </dgm:t>
    </dgm:pt>
    <dgm:pt modelId="{88FFA09F-6C40-4D5B-A973-BB2293BE6206}" type="pres">
      <dgm:prSet presAssocID="{B3728802-48C9-4CB6-B5C5-304C6EEE2AF2}" presName="sibTrans" presStyleLbl="sibTrans2D1" presStyleIdx="1" presStyleCnt="4"/>
      <dgm:spPr/>
      <dgm:t>
        <a:bodyPr/>
        <a:lstStyle/>
        <a:p>
          <a:endParaRPr lang="es-MX"/>
        </a:p>
      </dgm:t>
    </dgm:pt>
    <dgm:pt modelId="{A19B3FA8-9391-4321-891A-02EB3A0F5419}" type="pres">
      <dgm:prSet presAssocID="{B3728802-48C9-4CB6-B5C5-304C6EEE2AF2}" presName="connectorText" presStyleLbl="sibTrans2D1" presStyleIdx="1" presStyleCnt="4"/>
      <dgm:spPr/>
      <dgm:t>
        <a:bodyPr/>
        <a:lstStyle/>
        <a:p>
          <a:endParaRPr lang="es-MX"/>
        </a:p>
      </dgm:t>
    </dgm:pt>
    <dgm:pt modelId="{C25A008D-C9D5-495C-8596-B1C4E7A3DC65}" type="pres">
      <dgm:prSet presAssocID="{6AEF9060-B5C6-42CB-BB3B-A9F0B9BAE936}" presName="node" presStyleLbl="node1" presStyleIdx="2" presStyleCnt="4">
        <dgm:presLayoutVars>
          <dgm:bulletEnabled val="1"/>
        </dgm:presLayoutVars>
      </dgm:prSet>
      <dgm:spPr/>
      <dgm:t>
        <a:bodyPr/>
        <a:lstStyle/>
        <a:p>
          <a:endParaRPr lang="es-MX"/>
        </a:p>
      </dgm:t>
    </dgm:pt>
    <dgm:pt modelId="{820BD35F-B9D3-471D-891B-3FDBAF81BE57}" type="pres">
      <dgm:prSet presAssocID="{D2A2536F-B8ED-43A3-BB94-B05DFC495BB0}" presName="sibTrans" presStyleLbl="sibTrans2D1" presStyleIdx="2" presStyleCnt="4"/>
      <dgm:spPr/>
      <dgm:t>
        <a:bodyPr/>
        <a:lstStyle/>
        <a:p>
          <a:endParaRPr lang="es-MX"/>
        </a:p>
      </dgm:t>
    </dgm:pt>
    <dgm:pt modelId="{5FE1980D-6F0B-492D-800A-C0A5BF08A8C7}" type="pres">
      <dgm:prSet presAssocID="{D2A2536F-B8ED-43A3-BB94-B05DFC495BB0}" presName="connectorText" presStyleLbl="sibTrans2D1" presStyleIdx="2" presStyleCnt="4"/>
      <dgm:spPr/>
      <dgm:t>
        <a:bodyPr/>
        <a:lstStyle/>
        <a:p>
          <a:endParaRPr lang="es-MX"/>
        </a:p>
      </dgm:t>
    </dgm:pt>
    <dgm:pt modelId="{9DFB642E-BE98-49FA-8E62-5D0DDC93EA08}" type="pres">
      <dgm:prSet presAssocID="{F260E257-53A8-4821-BB5F-6CC7A436B327}" presName="node" presStyleLbl="node1" presStyleIdx="3" presStyleCnt="4">
        <dgm:presLayoutVars>
          <dgm:bulletEnabled val="1"/>
        </dgm:presLayoutVars>
      </dgm:prSet>
      <dgm:spPr/>
      <dgm:t>
        <a:bodyPr/>
        <a:lstStyle/>
        <a:p>
          <a:endParaRPr lang="es-MX"/>
        </a:p>
      </dgm:t>
    </dgm:pt>
    <dgm:pt modelId="{5555564A-5399-427A-898D-0242047F3C8B}" type="pres">
      <dgm:prSet presAssocID="{FC127497-C355-4479-B8C3-A644D795BB9C}" presName="sibTrans" presStyleLbl="sibTrans2D1" presStyleIdx="3" presStyleCnt="4"/>
      <dgm:spPr/>
      <dgm:t>
        <a:bodyPr/>
        <a:lstStyle/>
        <a:p>
          <a:endParaRPr lang="es-MX"/>
        </a:p>
      </dgm:t>
    </dgm:pt>
    <dgm:pt modelId="{3CB856A3-7B2C-4735-A505-1CE958C01D9C}" type="pres">
      <dgm:prSet presAssocID="{FC127497-C355-4479-B8C3-A644D795BB9C}" presName="connectorText" presStyleLbl="sibTrans2D1" presStyleIdx="3" presStyleCnt="4"/>
      <dgm:spPr/>
      <dgm:t>
        <a:bodyPr/>
        <a:lstStyle/>
        <a:p>
          <a:endParaRPr lang="es-MX"/>
        </a:p>
      </dgm:t>
    </dgm:pt>
  </dgm:ptLst>
  <dgm:cxnLst>
    <dgm:cxn modelId="{78784957-1E42-405D-8EC7-2A3F424EF9E3}" type="presOf" srcId="{B3728802-48C9-4CB6-B5C5-304C6EEE2AF2}" destId="{88FFA09F-6C40-4D5B-A973-BB2293BE6206}" srcOrd="0" destOrd="0" presId="urn:microsoft.com/office/officeart/2005/8/layout/cycle2"/>
    <dgm:cxn modelId="{298B9D45-1B1B-4B9C-9BF9-1E30DCA05595}" type="presOf" srcId="{F260E257-53A8-4821-BB5F-6CC7A436B327}" destId="{9DFB642E-BE98-49FA-8E62-5D0DDC93EA08}" srcOrd="0" destOrd="0" presId="urn:microsoft.com/office/officeart/2005/8/layout/cycle2"/>
    <dgm:cxn modelId="{0D9C9E7D-ED75-4135-A455-920CFBC40548}" type="presOf" srcId="{D2A2536F-B8ED-43A3-BB94-B05DFC495BB0}" destId="{820BD35F-B9D3-471D-891B-3FDBAF81BE57}" srcOrd="0" destOrd="0" presId="urn:microsoft.com/office/officeart/2005/8/layout/cycle2"/>
    <dgm:cxn modelId="{820049C4-E155-4B90-8A5D-C87E37D228DF}" type="presOf" srcId="{24DFC332-91E0-4BE5-B5D3-39989D3A2D6C}" destId="{76FCCE18-6594-44FD-84F4-0AB8F4900CC1}" srcOrd="0" destOrd="0" presId="urn:microsoft.com/office/officeart/2005/8/layout/cycle2"/>
    <dgm:cxn modelId="{9A959A2F-D7FC-4D7A-8F9C-AC4FD78B7840}" type="presOf" srcId="{B3728802-48C9-4CB6-B5C5-304C6EEE2AF2}" destId="{A19B3FA8-9391-4321-891A-02EB3A0F5419}" srcOrd="1" destOrd="0" presId="urn:microsoft.com/office/officeart/2005/8/layout/cycle2"/>
    <dgm:cxn modelId="{8DF796F8-0EC3-4043-84E8-B8802ABC4F04}" type="presOf" srcId="{728D5FDC-C48A-4112-B1DA-70269F35424C}" destId="{5406B77D-C1AD-4820-AD99-F11305C5147A}" srcOrd="0" destOrd="0" presId="urn:microsoft.com/office/officeart/2005/8/layout/cycle2"/>
    <dgm:cxn modelId="{FE9FE815-A370-4E56-B528-02507B94DE55}" type="presOf" srcId="{4F7D0EDD-D7EA-4B8A-8C8E-4330CAF29299}" destId="{149F15AC-7F35-42AA-BD21-6D5DAADBE73D}" srcOrd="1" destOrd="0" presId="urn:microsoft.com/office/officeart/2005/8/layout/cycle2"/>
    <dgm:cxn modelId="{79DDAFF6-6233-487B-AD00-7FF71C6689EC}" srcId="{24DFC332-91E0-4BE5-B5D3-39989D3A2D6C}" destId="{F260E257-53A8-4821-BB5F-6CC7A436B327}" srcOrd="3" destOrd="0" parTransId="{54C75BC9-E3CF-44A0-A913-5A2329ACEECF}" sibTransId="{FC127497-C355-4479-B8C3-A644D795BB9C}"/>
    <dgm:cxn modelId="{01FE7565-98F5-4325-BFFB-23E3AB8955EE}" type="presOf" srcId="{39568BCC-95EC-464C-A057-6D42D5C4B1B9}" destId="{1B358D33-B5FA-4D66-B97E-9912EE4F4DE5}" srcOrd="0" destOrd="0" presId="urn:microsoft.com/office/officeart/2005/8/layout/cycle2"/>
    <dgm:cxn modelId="{A1766AF8-E366-40E0-9DE7-DD76B44ED9C8}" srcId="{24DFC332-91E0-4BE5-B5D3-39989D3A2D6C}" destId="{6AEF9060-B5C6-42CB-BB3B-A9F0B9BAE936}" srcOrd="2" destOrd="0" parTransId="{F187202B-0C5E-454B-8BEE-62D24BC9F5AD}" sibTransId="{D2A2536F-B8ED-43A3-BB94-B05DFC495BB0}"/>
    <dgm:cxn modelId="{5FF42B8B-CF8D-426A-A518-42A34EEB415A}" type="presOf" srcId="{D2A2536F-B8ED-43A3-BB94-B05DFC495BB0}" destId="{5FE1980D-6F0B-492D-800A-C0A5BF08A8C7}" srcOrd="1" destOrd="0" presId="urn:microsoft.com/office/officeart/2005/8/layout/cycle2"/>
    <dgm:cxn modelId="{D260C109-6092-4FFE-931D-EEB53DD4C534}" srcId="{24DFC332-91E0-4BE5-B5D3-39989D3A2D6C}" destId="{39568BCC-95EC-464C-A057-6D42D5C4B1B9}" srcOrd="1" destOrd="0" parTransId="{FEC9FA8B-C54E-4E87-AC67-B2E2DC1F3FA9}" sibTransId="{B3728802-48C9-4CB6-B5C5-304C6EEE2AF2}"/>
    <dgm:cxn modelId="{A53C3B52-2C37-466E-9C29-76EE5960BFBD}" type="presOf" srcId="{FC127497-C355-4479-B8C3-A644D795BB9C}" destId="{5555564A-5399-427A-898D-0242047F3C8B}" srcOrd="0" destOrd="0" presId="urn:microsoft.com/office/officeart/2005/8/layout/cycle2"/>
    <dgm:cxn modelId="{DAA6BE96-D3A3-4BFE-849F-82F988CF7132}" type="presOf" srcId="{6AEF9060-B5C6-42CB-BB3B-A9F0B9BAE936}" destId="{C25A008D-C9D5-495C-8596-B1C4E7A3DC65}" srcOrd="0" destOrd="0" presId="urn:microsoft.com/office/officeart/2005/8/layout/cycle2"/>
    <dgm:cxn modelId="{E53C363C-EBBA-4B9B-8F81-4356A3A8FBB6}" srcId="{24DFC332-91E0-4BE5-B5D3-39989D3A2D6C}" destId="{728D5FDC-C48A-4112-B1DA-70269F35424C}" srcOrd="0" destOrd="0" parTransId="{4A017F44-D09C-4603-9161-649571F8912E}" sibTransId="{4F7D0EDD-D7EA-4B8A-8C8E-4330CAF29299}"/>
    <dgm:cxn modelId="{E4415FC9-B788-4582-B46F-4F69344BF049}" type="presOf" srcId="{4F7D0EDD-D7EA-4B8A-8C8E-4330CAF29299}" destId="{972E2ED1-D0FA-48BE-ABB7-83F444242876}" srcOrd="0" destOrd="0" presId="urn:microsoft.com/office/officeart/2005/8/layout/cycle2"/>
    <dgm:cxn modelId="{88B39511-C549-4336-869E-A678D5AC7AD2}" type="presOf" srcId="{FC127497-C355-4479-B8C3-A644D795BB9C}" destId="{3CB856A3-7B2C-4735-A505-1CE958C01D9C}" srcOrd="1" destOrd="0" presId="urn:microsoft.com/office/officeart/2005/8/layout/cycle2"/>
    <dgm:cxn modelId="{D8300150-B633-4C0A-865A-70FDA535AEF5}" type="presParOf" srcId="{76FCCE18-6594-44FD-84F4-0AB8F4900CC1}" destId="{5406B77D-C1AD-4820-AD99-F11305C5147A}" srcOrd="0" destOrd="0" presId="urn:microsoft.com/office/officeart/2005/8/layout/cycle2"/>
    <dgm:cxn modelId="{ED037816-1F3E-4169-84D3-E1BE4E856329}" type="presParOf" srcId="{76FCCE18-6594-44FD-84F4-0AB8F4900CC1}" destId="{972E2ED1-D0FA-48BE-ABB7-83F444242876}" srcOrd="1" destOrd="0" presId="urn:microsoft.com/office/officeart/2005/8/layout/cycle2"/>
    <dgm:cxn modelId="{83071DF8-6369-4091-965B-3524FA3B17DD}" type="presParOf" srcId="{972E2ED1-D0FA-48BE-ABB7-83F444242876}" destId="{149F15AC-7F35-42AA-BD21-6D5DAADBE73D}" srcOrd="0" destOrd="0" presId="urn:microsoft.com/office/officeart/2005/8/layout/cycle2"/>
    <dgm:cxn modelId="{B2CDB9DC-A5AD-418E-B1B4-69FD5670A79C}" type="presParOf" srcId="{76FCCE18-6594-44FD-84F4-0AB8F4900CC1}" destId="{1B358D33-B5FA-4D66-B97E-9912EE4F4DE5}" srcOrd="2" destOrd="0" presId="urn:microsoft.com/office/officeart/2005/8/layout/cycle2"/>
    <dgm:cxn modelId="{709BAF7E-871C-44B8-AEF0-F8248149611C}" type="presParOf" srcId="{76FCCE18-6594-44FD-84F4-0AB8F4900CC1}" destId="{88FFA09F-6C40-4D5B-A973-BB2293BE6206}" srcOrd="3" destOrd="0" presId="urn:microsoft.com/office/officeart/2005/8/layout/cycle2"/>
    <dgm:cxn modelId="{79DA66CD-8891-4FE8-A844-3832B75D5E01}" type="presParOf" srcId="{88FFA09F-6C40-4D5B-A973-BB2293BE6206}" destId="{A19B3FA8-9391-4321-891A-02EB3A0F5419}" srcOrd="0" destOrd="0" presId="urn:microsoft.com/office/officeart/2005/8/layout/cycle2"/>
    <dgm:cxn modelId="{860606CD-D167-4169-B61B-E0719D1CE38B}" type="presParOf" srcId="{76FCCE18-6594-44FD-84F4-0AB8F4900CC1}" destId="{C25A008D-C9D5-495C-8596-B1C4E7A3DC65}" srcOrd="4" destOrd="0" presId="urn:microsoft.com/office/officeart/2005/8/layout/cycle2"/>
    <dgm:cxn modelId="{D9D48D92-9FC5-4BA3-9804-A436F5F9838F}" type="presParOf" srcId="{76FCCE18-6594-44FD-84F4-0AB8F4900CC1}" destId="{820BD35F-B9D3-471D-891B-3FDBAF81BE57}" srcOrd="5" destOrd="0" presId="urn:microsoft.com/office/officeart/2005/8/layout/cycle2"/>
    <dgm:cxn modelId="{6DB13ECD-A0FA-41BA-B63D-442E264816BE}" type="presParOf" srcId="{820BD35F-B9D3-471D-891B-3FDBAF81BE57}" destId="{5FE1980D-6F0B-492D-800A-C0A5BF08A8C7}" srcOrd="0" destOrd="0" presId="urn:microsoft.com/office/officeart/2005/8/layout/cycle2"/>
    <dgm:cxn modelId="{F6EFE872-60F7-452E-9D22-95618508AAC1}" type="presParOf" srcId="{76FCCE18-6594-44FD-84F4-0AB8F4900CC1}" destId="{9DFB642E-BE98-49FA-8E62-5D0DDC93EA08}" srcOrd="6" destOrd="0" presId="urn:microsoft.com/office/officeart/2005/8/layout/cycle2"/>
    <dgm:cxn modelId="{D8921F31-934B-429E-96C6-C54BD7A389F6}" type="presParOf" srcId="{76FCCE18-6594-44FD-84F4-0AB8F4900CC1}" destId="{5555564A-5399-427A-898D-0242047F3C8B}" srcOrd="7" destOrd="0" presId="urn:microsoft.com/office/officeart/2005/8/layout/cycle2"/>
    <dgm:cxn modelId="{F398326D-F71D-409E-917E-0268CAABD237}" type="presParOf" srcId="{5555564A-5399-427A-898D-0242047F3C8B}" destId="{3CB856A3-7B2C-4735-A505-1CE958C01D9C}"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7610F-BB44-4C26-88C2-E20F5C4226C4}" type="doc">
      <dgm:prSet loTypeId="urn:microsoft.com/office/officeart/2005/8/layout/gear1" loCatId="cycle" qsTypeId="urn:microsoft.com/office/officeart/2005/8/quickstyle/simple5" qsCatId="simple" csTypeId="urn:microsoft.com/office/officeart/2005/8/colors/colorful5" csCatId="colorful" phldr="1"/>
      <dgm:spPr/>
    </dgm:pt>
    <dgm:pt modelId="{E7B5C71F-FEC0-4AE5-9A5F-DBD80E2BF061}">
      <dgm:prSet phldrT="[Texto]" custT="1"/>
      <dgm:spPr/>
      <dgm:t>
        <a:bodyPr/>
        <a:lstStyle/>
        <a:p>
          <a:r>
            <a:rPr lang="es-EC" sz="1300" b="1" dirty="0" smtClean="0">
              <a:solidFill>
                <a:schemeClr val="tx1"/>
              </a:solidFill>
              <a:latin typeface="Arial" panose="020B0604020202020204" pitchFamily="34" charset="0"/>
              <a:cs typeface="Arial" panose="020B0604020202020204" pitchFamily="34" charset="0"/>
            </a:rPr>
            <a:t>Creada en septiembre del 2012.</a:t>
          </a:r>
          <a:endParaRPr lang="en-US" sz="1300" b="1" dirty="0">
            <a:solidFill>
              <a:schemeClr val="tx1"/>
            </a:solidFill>
            <a:latin typeface="Arial" panose="020B0604020202020204" pitchFamily="34" charset="0"/>
            <a:cs typeface="Arial" panose="020B0604020202020204" pitchFamily="34" charset="0"/>
          </a:endParaRPr>
        </a:p>
      </dgm:t>
    </dgm:pt>
    <dgm:pt modelId="{92E0B359-3B5F-4EDB-B830-A5FA8C0A9EFB}" type="parTrans" cxnId="{4B434590-3E25-4A4B-96FA-A8A6441D6A7A}">
      <dgm:prSet/>
      <dgm:spPr/>
      <dgm:t>
        <a:bodyPr/>
        <a:lstStyle/>
        <a:p>
          <a:endParaRPr lang="en-US" sz="1300" b="1">
            <a:solidFill>
              <a:schemeClr val="tx1"/>
            </a:solidFill>
            <a:latin typeface="Arial" panose="020B0604020202020204" pitchFamily="34" charset="0"/>
            <a:cs typeface="Arial" panose="020B0604020202020204" pitchFamily="34" charset="0"/>
          </a:endParaRPr>
        </a:p>
      </dgm:t>
    </dgm:pt>
    <dgm:pt modelId="{75AC028D-877C-4756-B5AA-A86BE35DAAEF}" type="sibTrans" cxnId="{4B434590-3E25-4A4B-96FA-A8A6441D6A7A}">
      <dgm:prSet/>
      <dgm:spPr/>
      <dgm:t>
        <a:bodyPr/>
        <a:lstStyle/>
        <a:p>
          <a:endParaRPr lang="en-US" sz="1300" b="1">
            <a:solidFill>
              <a:schemeClr val="tx1"/>
            </a:solidFill>
            <a:latin typeface="Arial" panose="020B0604020202020204" pitchFamily="34" charset="0"/>
            <a:cs typeface="Arial" panose="020B0604020202020204" pitchFamily="34" charset="0"/>
          </a:endParaRPr>
        </a:p>
      </dgm:t>
    </dgm:pt>
    <dgm:pt modelId="{3DFC9261-99A7-47B3-8BFB-E78B03784414}">
      <dgm:prSet phldrT="[Texto]" custT="1"/>
      <dgm:spPr/>
      <dgm:t>
        <a:bodyPr/>
        <a:lstStyle/>
        <a:p>
          <a:r>
            <a:rPr lang="es-EC" sz="1300" b="1" dirty="0" smtClean="0">
              <a:solidFill>
                <a:schemeClr val="tx1"/>
              </a:solidFill>
              <a:latin typeface="Arial" panose="020B0604020202020204" pitchFamily="34" charset="0"/>
              <a:cs typeface="Arial" panose="020B0604020202020204" pitchFamily="34" charset="0"/>
            </a:rPr>
            <a:t>Software libre y de código abierto.</a:t>
          </a:r>
          <a:endParaRPr lang="en-US" sz="1300" b="1" dirty="0">
            <a:solidFill>
              <a:schemeClr val="tx1"/>
            </a:solidFill>
            <a:latin typeface="Arial" panose="020B0604020202020204" pitchFamily="34" charset="0"/>
            <a:cs typeface="Arial" panose="020B0604020202020204" pitchFamily="34" charset="0"/>
          </a:endParaRPr>
        </a:p>
      </dgm:t>
    </dgm:pt>
    <dgm:pt modelId="{F6C08EA6-A685-4646-965F-00059ED1D337}" type="parTrans" cxnId="{FFA085AF-91CD-4DF2-A962-6A7C9022A14B}">
      <dgm:prSet/>
      <dgm:spPr/>
      <dgm:t>
        <a:bodyPr/>
        <a:lstStyle/>
        <a:p>
          <a:endParaRPr lang="en-US" sz="1300" b="1">
            <a:solidFill>
              <a:schemeClr val="tx1"/>
            </a:solidFill>
            <a:latin typeface="Arial" panose="020B0604020202020204" pitchFamily="34" charset="0"/>
            <a:cs typeface="Arial" panose="020B0604020202020204" pitchFamily="34" charset="0"/>
          </a:endParaRPr>
        </a:p>
      </dgm:t>
    </dgm:pt>
    <dgm:pt modelId="{87CBE382-5E67-4E0F-9BB9-88DC15F250A8}" type="sibTrans" cxnId="{FFA085AF-91CD-4DF2-A962-6A7C9022A14B}">
      <dgm:prSet/>
      <dgm:spPr/>
      <dgm:t>
        <a:bodyPr/>
        <a:lstStyle/>
        <a:p>
          <a:endParaRPr lang="en-US" sz="1300" b="1">
            <a:solidFill>
              <a:schemeClr val="tx1"/>
            </a:solidFill>
            <a:latin typeface="Arial" panose="020B0604020202020204" pitchFamily="34" charset="0"/>
            <a:cs typeface="Arial" panose="020B0604020202020204" pitchFamily="34" charset="0"/>
          </a:endParaRPr>
        </a:p>
      </dgm:t>
    </dgm:pt>
    <dgm:pt modelId="{C29C2274-FEBC-4596-BBDB-92668D2E4E55}">
      <dgm:prSet phldrT="[Texto]" custT="1"/>
      <dgm:spPr/>
      <dgm:t>
        <a:bodyPr/>
        <a:lstStyle/>
        <a:p>
          <a:r>
            <a:rPr lang="es-EC" sz="1300" b="1" dirty="0" smtClean="0">
              <a:solidFill>
                <a:schemeClr val="tx1"/>
              </a:solidFill>
              <a:latin typeface="Arial" panose="020B0604020202020204" pitchFamily="34" charset="0"/>
              <a:cs typeface="Arial" panose="020B0604020202020204" pitchFamily="34" charset="0"/>
            </a:rPr>
            <a:t>Proporciona una infraestructura como servicio.</a:t>
          </a:r>
          <a:endParaRPr lang="en-US" sz="1300" b="1" dirty="0">
            <a:solidFill>
              <a:schemeClr val="tx1"/>
            </a:solidFill>
            <a:latin typeface="Arial" panose="020B0604020202020204" pitchFamily="34" charset="0"/>
            <a:cs typeface="Arial" panose="020B0604020202020204" pitchFamily="34" charset="0"/>
          </a:endParaRPr>
        </a:p>
      </dgm:t>
    </dgm:pt>
    <dgm:pt modelId="{3CCEBA09-2022-4CBB-9B58-43AEEFB76544}" type="parTrans" cxnId="{64475CE9-5D82-4E09-ABD4-FE2C46DC48C8}">
      <dgm:prSet/>
      <dgm:spPr/>
      <dgm:t>
        <a:bodyPr/>
        <a:lstStyle/>
        <a:p>
          <a:endParaRPr lang="en-US"/>
        </a:p>
      </dgm:t>
    </dgm:pt>
    <dgm:pt modelId="{0A233ECA-317A-43F3-AAC9-DBF39755A90E}" type="sibTrans" cxnId="{64475CE9-5D82-4E09-ABD4-FE2C46DC48C8}">
      <dgm:prSet/>
      <dgm:spPr/>
      <dgm:t>
        <a:bodyPr/>
        <a:lstStyle/>
        <a:p>
          <a:endParaRPr lang="en-US"/>
        </a:p>
      </dgm:t>
    </dgm:pt>
    <dgm:pt modelId="{AD5B0648-8D31-4BE4-88D0-FAE14870817D}" type="pres">
      <dgm:prSet presAssocID="{AC57610F-BB44-4C26-88C2-E20F5C4226C4}" presName="composite" presStyleCnt="0">
        <dgm:presLayoutVars>
          <dgm:chMax val="3"/>
          <dgm:animLvl val="lvl"/>
          <dgm:resizeHandles val="exact"/>
        </dgm:presLayoutVars>
      </dgm:prSet>
      <dgm:spPr/>
    </dgm:pt>
    <dgm:pt modelId="{C5ABAB93-83A8-4D7B-91B6-F5D9DD22F4F5}" type="pres">
      <dgm:prSet presAssocID="{C29C2274-FEBC-4596-BBDB-92668D2E4E55}" presName="gear1" presStyleLbl="node1" presStyleIdx="0" presStyleCnt="3">
        <dgm:presLayoutVars>
          <dgm:chMax val="1"/>
          <dgm:bulletEnabled val="1"/>
        </dgm:presLayoutVars>
      </dgm:prSet>
      <dgm:spPr/>
      <dgm:t>
        <a:bodyPr/>
        <a:lstStyle/>
        <a:p>
          <a:endParaRPr lang="en-US"/>
        </a:p>
      </dgm:t>
    </dgm:pt>
    <dgm:pt modelId="{67481CFA-35EE-4006-82EE-A7AE19FEA44C}" type="pres">
      <dgm:prSet presAssocID="{C29C2274-FEBC-4596-BBDB-92668D2E4E55}" presName="gear1srcNode" presStyleLbl="node1" presStyleIdx="0" presStyleCnt="3"/>
      <dgm:spPr/>
      <dgm:t>
        <a:bodyPr/>
        <a:lstStyle/>
        <a:p>
          <a:endParaRPr lang="es-MX"/>
        </a:p>
      </dgm:t>
    </dgm:pt>
    <dgm:pt modelId="{A74D9F51-F49F-4689-AA9C-8BAB51F31FEE}" type="pres">
      <dgm:prSet presAssocID="{C29C2274-FEBC-4596-BBDB-92668D2E4E55}" presName="gear1dstNode" presStyleLbl="node1" presStyleIdx="0" presStyleCnt="3"/>
      <dgm:spPr/>
      <dgm:t>
        <a:bodyPr/>
        <a:lstStyle/>
        <a:p>
          <a:endParaRPr lang="es-MX"/>
        </a:p>
      </dgm:t>
    </dgm:pt>
    <dgm:pt modelId="{F56E74F8-5352-4E0E-8CCD-358D22F48B29}" type="pres">
      <dgm:prSet presAssocID="{E7B5C71F-FEC0-4AE5-9A5F-DBD80E2BF061}" presName="gear2" presStyleLbl="node1" presStyleIdx="1" presStyleCnt="3">
        <dgm:presLayoutVars>
          <dgm:chMax val="1"/>
          <dgm:bulletEnabled val="1"/>
        </dgm:presLayoutVars>
      </dgm:prSet>
      <dgm:spPr/>
      <dgm:t>
        <a:bodyPr/>
        <a:lstStyle/>
        <a:p>
          <a:endParaRPr lang="es-MX"/>
        </a:p>
      </dgm:t>
    </dgm:pt>
    <dgm:pt modelId="{F6F13381-FEDF-4FE9-A678-DCFC89A13553}" type="pres">
      <dgm:prSet presAssocID="{E7B5C71F-FEC0-4AE5-9A5F-DBD80E2BF061}" presName="gear2srcNode" presStyleLbl="node1" presStyleIdx="1" presStyleCnt="3"/>
      <dgm:spPr/>
      <dgm:t>
        <a:bodyPr/>
        <a:lstStyle/>
        <a:p>
          <a:endParaRPr lang="es-MX"/>
        </a:p>
      </dgm:t>
    </dgm:pt>
    <dgm:pt modelId="{22184551-7783-40B1-B3B3-263492F41000}" type="pres">
      <dgm:prSet presAssocID="{E7B5C71F-FEC0-4AE5-9A5F-DBD80E2BF061}" presName="gear2dstNode" presStyleLbl="node1" presStyleIdx="1" presStyleCnt="3"/>
      <dgm:spPr/>
      <dgm:t>
        <a:bodyPr/>
        <a:lstStyle/>
        <a:p>
          <a:endParaRPr lang="es-MX"/>
        </a:p>
      </dgm:t>
    </dgm:pt>
    <dgm:pt modelId="{C2F73BA2-60F7-431C-B6E2-84B9F0BEAFC7}" type="pres">
      <dgm:prSet presAssocID="{3DFC9261-99A7-47B3-8BFB-E78B03784414}" presName="gear3" presStyleLbl="node1" presStyleIdx="2" presStyleCnt="3"/>
      <dgm:spPr/>
      <dgm:t>
        <a:bodyPr/>
        <a:lstStyle/>
        <a:p>
          <a:endParaRPr lang="en-US"/>
        </a:p>
      </dgm:t>
    </dgm:pt>
    <dgm:pt modelId="{D7144A9C-A002-44E3-B25D-3E93772C201E}" type="pres">
      <dgm:prSet presAssocID="{3DFC9261-99A7-47B3-8BFB-E78B03784414}" presName="gear3tx" presStyleLbl="node1" presStyleIdx="2" presStyleCnt="3">
        <dgm:presLayoutVars>
          <dgm:chMax val="1"/>
          <dgm:bulletEnabled val="1"/>
        </dgm:presLayoutVars>
      </dgm:prSet>
      <dgm:spPr/>
      <dgm:t>
        <a:bodyPr/>
        <a:lstStyle/>
        <a:p>
          <a:endParaRPr lang="en-US"/>
        </a:p>
      </dgm:t>
    </dgm:pt>
    <dgm:pt modelId="{9C51D417-B9FE-4E4B-A2B3-0AF77B1029A4}" type="pres">
      <dgm:prSet presAssocID="{3DFC9261-99A7-47B3-8BFB-E78B03784414}" presName="gear3srcNode" presStyleLbl="node1" presStyleIdx="2" presStyleCnt="3"/>
      <dgm:spPr/>
      <dgm:t>
        <a:bodyPr/>
        <a:lstStyle/>
        <a:p>
          <a:endParaRPr lang="es-MX"/>
        </a:p>
      </dgm:t>
    </dgm:pt>
    <dgm:pt modelId="{721E566C-4D64-4DE9-B522-F4D480AC811A}" type="pres">
      <dgm:prSet presAssocID="{3DFC9261-99A7-47B3-8BFB-E78B03784414}" presName="gear3dstNode" presStyleLbl="node1" presStyleIdx="2" presStyleCnt="3"/>
      <dgm:spPr/>
      <dgm:t>
        <a:bodyPr/>
        <a:lstStyle/>
        <a:p>
          <a:endParaRPr lang="es-MX"/>
        </a:p>
      </dgm:t>
    </dgm:pt>
    <dgm:pt modelId="{2E802594-4564-459B-BAA3-ECC55EC51966}" type="pres">
      <dgm:prSet presAssocID="{0A233ECA-317A-43F3-AAC9-DBF39755A90E}" presName="connector1" presStyleLbl="sibTrans2D1" presStyleIdx="0" presStyleCnt="3"/>
      <dgm:spPr/>
      <dgm:t>
        <a:bodyPr/>
        <a:lstStyle/>
        <a:p>
          <a:endParaRPr lang="es-MX"/>
        </a:p>
      </dgm:t>
    </dgm:pt>
    <dgm:pt modelId="{4EDBD238-5B6B-4D08-A245-FBDFF086DC37}" type="pres">
      <dgm:prSet presAssocID="{75AC028D-877C-4756-B5AA-A86BE35DAAEF}" presName="connector2" presStyleLbl="sibTrans2D1" presStyleIdx="1" presStyleCnt="3"/>
      <dgm:spPr/>
      <dgm:t>
        <a:bodyPr/>
        <a:lstStyle/>
        <a:p>
          <a:endParaRPr lang="es-MX"/>
        </a:p>
      </dgm:t>
    </dgm:pt>
    <dgm:pt modelId="{DC59EADB-7101-4A7D-99FB-B4216C584E9F}" type="pres">
      <dgm:prSet presAssocID="{87CBE382-5E67-4E0F-9BB9-88DC15F250A8}" presName="connector3" presStyleLbl="sibTrans2D1" presStyleIdx="2" presStyleCnt="3"/>
      <dgm:spPr/>
      <dgm:t>
        <a:bodyPr/>
        <a:lstStyle/>
        <a:p>
          <a:endParaRPr lang="es-MX"/>
        </a:p>
      </dgm:t>
    </dgm:pt>
  </dgm:ptLst>
  <dgm:cxnLst>
    <dgm:cxn modelId="{6F34AF80-FA2F-4A64-962B-D04D7DCF8716}" type="presOf" srcId="{75AC028D-877C-4756-B5AA-A86BE35DAAEF}" destId="{4EDBD238-5B6B-4D08-A245-FBDFF086DC37}" srcOrd="0" destOrd="0" presId="urn:microsoft.com/office/officeart/2005/8/layout/gear1"/>
    <dgm:cxn modelId="{4DBC4ABB-8382-4E87-8BD4-3D32840FEED5}" type="presOf" srcId="{3DFC9261-99A7-47B3-8BFB-E78B03784414}" destId="{721E566C-4D64-4DE9-B522-F4D480AC811A}" srcOrd="3" destOrd="0" presId="urn:microsoft.com/office/officeart/2005/8/layout/gear1"/>
    <dgm:cxn modelId="{7CC41E91-F36E-4362-8B83-0740A2D62C6B}" type="presOf" srcId="{E7B5C71F-FEC0-4AE5-9A5F-DBD80E2BF061}" destId="{F56E74F8-5352-4E0E-8CCD-358D22F48B29}" srcOrd="0" destOrd="0" presId="urn:microsoft.com/office/officeart/2005/8/layout/gear1"/>
    <dgm:cxn modelId="{64475CE9-5D82-4E09-ABD4-FE2C46DC48C8}" srcId="{AC57610F-BB44-4C26-88C2-E20F5C4226C4}" destId="{C29C2274-FEBC-4596-BBDB-92668D2E4E55}" srcOrd="0" destOrd="0" parTransId="{3CCEBA09-2022-4CBB-9B58-43AEEFB76544}" sibTransId="{0A233ECA-317A-43F3-AAC9-DBF39755A90E}"/>
    <dgm:cxn modelId="{0F29B774-F25E-4B48-BA19-11358F2F8F4E}" type="presOf" srcId="{0A233ECA-317A-43F3-AAC9-DBF39755A90E}" destId="{2E802594-4564-459B-BAA3-ECC55EC51966}" srcOrd="0" destOrd="0" presId="urn:microsoft.com/office/officeart/2005/8/layout/gear1"/>
    <dgm:cxn modelId="{700CE03B-6D10-41F0-879B-472D0EA89FC7}" type="presOf" srcId="{AC57610F-BB44-4C26-88C2-E20F5C4226C4}" destId="{AD5B0648-8D31-4BE4-88D0-FAE14870817D}" srcOrd="0" destOrd="0" presId="urn:microsoft.com/office/officeart/2005/8/layout/gear1"/>
    <dgm:cxn modelId="{FFA085AF-91CD-4DF2-A962-6A7C9022A14B}" srcId="{AC57610F-BB44-4C26-88C2-E20F5C4226C4}" destId="{3DFC9261-99A7-47B3-8BFB-E78B03784414}" srcOrd="2" destOrd="0" parTransId="{F6C08EA6-A685-4646-965F-00059ED1D337}" sibTransId="{87CBE382-5E67-4E0F-9BB9-88DC15F250A8}"/>
    <dgm:cxn modelId="{780F8494-BFFC-4950-B7E5-76DFF62458C7}" type="presOf" srcId="{87CBE382-5E67-4E0F-9BB9-88DC15F250A8}" destId="{DC59EADB-7101-4A7D-99FB-B4216C584E9F}" srcOrd="0" destOrd="0" presId="urn:microsoft.com/office/officeart/2005/8/layout/gear1"/>
    <dgm:cxn modelId="{4B434590-3E25-4A4B-96FA-A8A6441D6A7A}" srcId="{AC57610F-BB44-4C26-88C2-E20F5C4226C4}" destId="{E7B5C71F-FEC0-4AE5-9A5F-DBD80E2BF061}" srcOrd="1" destOrd="0" parTransId="{92E0B359-3B5F-4EDB-B830-A5FA8C0A9EFB}" sibTransId="{75AC028D-877C-4756-B5AA-A86BE35DAAEF}"/>
    <dgm:cxn modelId="{34AB14DE-4D1C-4C55-A532-959221431A1E}" type="presOf" srcId="{C29C2274-FEBC-4596-BBDB-92668D2E4E55}" destId="{67481CFA-35EE-4006-82EE-A7AE19FEA44C}" srcOrd="1" destOrd="0" presId="urn:microsoft.com/office/officeart/2005/8/layout/gear1"/>
    <dgm:cxn modelId="{55C24799-6968-4BEF-BFD3-36E3ABCCEB6B}" type="presOf" srcId="{C29C2274-FEBC-4596-BBDB-92668D2E4E55}" destId="{C5ABAB93-83A8-4D7B-91B6-F5D9DD22F4F5}" srcOrd="0" destOrd="0" presId="urn:microsoft.com/office/officeart/2005/8/layout/gear1"/>
    <dgm:cxn modelId="{02547C51-052C-4997-9B90-EA260857FE44}" type="presOf" srcId="{3DFC9261-99A7-47B3-8BFB-E78B03784414}" destId="{9C51D417-B9FE-4E4B-A2B3-0AF77B1029A4}" srcOrd="2" destOrd="0" presId="urn:microsoft.com/office/officeart/2005/8/layout/gear1"/>
    <dgm:cxn modelId="{C2B9DD7B-AC73-47B2-B99F-88E21197B80F}" type="presOf" srcId="{C29C2274-FEBC-4596-BBDB-92668D2E4E55}" destId="{A74D9F51-F49F-4689-AA9C-8BAB51F31FEE}" srcOrd="2" destOrd="0" presId="urn:microsoft.com/office/officeart/2005/8/layout/gear1"/>
    <dgm:cxn modelId="{D4997E22-F467-467C-8E9D-71ED35B841C1}" type="presOf" srcId="{E7B5C71F-FEC0-4AE5-9A5F-DBD80E2BF061}" destId="{F6F13381-FEDF-4FE9-A678-DCFC89A13553}" srcOrd="1" destOrd="0" presId="urn:microsoft.com/office/officeart/2005/8/layout/gear1"/>
    <dgm:cxn modelId="{7C76F58B-13F1-4350-A2A1-06A312A9050D}" type="presOf" srcId="{3DFC9261-99A7-47B3-8BFB-E78B03784414}" destId="{C2F73BA2-60F7-431C-B6E2-84B9F0BEAFC7}" srcOrd="0" destOrd="0" presId="urn:microsoft.com/office/officeart/2005/8/layout/gear1"/>
    <dgm:cxn modelId="{CE047892-8CFC-46AE-A0A4-FBDE22A2C540}" type="presOf" srcId="{3DFC9261-99A7-47B3-8BFB-E78B03784414}" destId="{D7144A9C-A002-44E3-B25D-3E93772C201E}" srcOrd="1" destOrd="0" presId="urn:microsoft.com/office/officeart/2005/8/layout/gear1"/>
    <dgm:cxn modelId="{96050065-763A-4176-8FFA-25ED09D3753B}" type="presOf" srcId="{E7B5C71F-FEC0-4AE5-9A5F-DBD80E2BF061}" destId="{22184551-7783-40B1-B3B3-263492F41000}" srcOrd="2" destOrd="0" presId="urn:microsoft.com/office/officeart/2005/8/layout/gear1"/>
    <dgm:cxn modelId="{A0810B82-B250-4BD9-B522-549B7347E5EF}" type="presParOf" srcId="{AD5B0648-8D31-4BE4-88D0-FAE14870817D}" destId="{C5ABAB93-83A8-4D7B-91B6-F5D9DD22F4F5}" srcOrd="0" destOrd="0" presId="urn:microsoft.com/office/officeart/2005/8/layout/gear1"/>
    <dgm:cxn modelId="{60F699C2-2E30-4FDA-B04C-3647E3CF68A9}" type="presParOf" srcId="{AD5B0648-8D31-4BE4-88D0-FAE14870817D}" destId="{67481CFA-35EE-4006-82EE-A7AE19FEA44C}" srcOrd="1" destOrd="0" presId="urn:microsoft.com/office/officeart/2005/8/layout/gear1"/>
    <dgm:cxn modelId="{0EE87278-BF88-456B-911A-C069670B1890}" type="presParOf" srcId="{AD5B0648-8D31-4BE4-88D0-FAE14870817D}" destId="{A74D9F51-F49F-4689-AA9C-8BAB51F31FEE}" srcOrd="2" destOrd="0" presId="urn:microsoft.com/office/officeart/2005/8/layout/gear1"/>
    <dgm:cxn modelId="{A05051AF-3C3B-4133-A0EA-9980A281982E}" type="presParOf" srcId="{AD5B0648-8D31-4BE4-88D0-FAE14870817D}" destId="{F56E74F8-5352-4E0E-8CCD-358D22F48B29}" srcOrd="3" destOrd="0" presId="urn:microsoft.com/office/officeart/2005/8/layout/gear1"/>
    <dgm:cxn modelId="{851EA55A-88F3-4E7D-8CA7-D2958FCA2811}" type="presParOf" srcId="{AD5B0648-8D31-4BE4-88D0-FAE14870817D}" destId="{F6F13381-FEDF-4FE9-A678-DCFC89A13553}" srcOrd="4" destOrd="0" presId="urn:microsoft.com/office/officeart/2005/8/layout/gear1"/>
    <dgm:cxn modelId="{0CD95C40-D8D6-4413-B628-863E683447F3}" type="presParOf" srcId="{AD5B0648-8D31-4BE4-88D0-FAE14870817D}" destId="{22184551-7783-40B1-B3B3-263492F41000}" srcOrd="5" destOrd="0" presId="urn:microsoft.com/office/officeart/2005/8/layout/gear1"/>
    <dgm:cxn modelId="{ECE462A9-6F3C-493D-90A7-F4B23816BC51}" type="presParOf" srcId="{AD5B0648-8D31-4BE4-88D0-FAE14870817D}" destId="{C2F73BA2-60F7-431C-B6E2-84B9F0BEAFC7}" srcOrd="6" destOrd="0" presId="urn:microsoft.com/office/officeart/2005/8/layout/gear1"/>
    <dgm:cxn modelId="{DD1F8A5B-8AE6-47C0-9166-7A135A2ABEA0}" type="presParOf" srcId="{AD5B0648-8D31-4BE4-88D0-FAE14870817D}" destId="{D7144A9C-A002-44E3-B25D-3E93772C201E}" srcOrd="7" destOrd="0" presId="urn:microsoft.com/office/officeart/2005/8/layout/gear1"/>
    <dgm:cxn modelId="{5286D56D-D983-4E3C-90DD-0C4C93DDFA18}" type="presParOf" srcId="{AD5B0648-8D31-4BE4-88D0-FAE14870817D}" destId="{9C51D417-B9FE-4E4B-A2B3-0AF77B1029A4}" srcOrd="8" destOrd="0" presId="urn:microsoft.com/office/officeart/2005/8/layout/gear1"/>
    <dgm:cxn modelId="{E5C5752F-31F1-4547-AD9D-4E236E773F59}" type="presParOf" srcId="{AD5B0648-8D31-4BE4-88D0-FAE14870817D}" destId="{721E566C-4D64-4DE9-B522-F4D480AC811A}" srcOrd="9" destOrd="0" presId="urn:microsoft.com/office/officeart/2005/8/layout/gear1"/>
    <dgm:cxn modelId="{7A837B33-E8E4-4B7B-90E3-94F0EF633CDB}" type="presParOf" srcId="{AD5B0648-8D31-4BE4-88D0-FAE14870817D}" destId="{2E802594-4564-459B-BAA3-ECC55EC51966}" srcOrd="10" destOrd="0" presId="urn:microsoft.com/office/officeart/2005/8/layout/gear1"/>
    <dgm:cxn modelId="{A4AC150E-1AD4-4092-B85E-4047D0869B18}" type="presParOf" srcId="{AD5B0648-8D31-4BE4-88D0-FAE14870817D}" destId="{4EDBD238-5B6B-4D08-A245-FBDFF086DC37}" srcOrd="11" destOrd="0" presId="urn:microsoft.com/office/officeart/2005/8/layout/gear1"/>
    <dgm:cxn modelId="{FE158DDB-03BE-48CD-B61F-E08844E4849E}" type="presParOf" srcId="{AD5B0648-8D31-4BE4-88D0-FAE14870817D}" destId="{DC59EADB-7101-4A7D-99FB-B4216C584E9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ABF62A-04DC-473A-BA15-245983838EEA}" type="doc">
      <dgm:prSet loTypeId="urn:microsoft.com/office/officeart/2011/layout/CircleProcess" loCatId="process" qsTypeId="urn:microsoft.com/office/officeart/2005/8/quickstyle/simple5" qsCatId="simple" csTypeId="urn:microsoft.com/office/officeart/2005/8/colors/colorful5" csCatId="colorful" phldr="1"/>
      <dgm:spPr/>
      <dgm:t>
        <a:bodyPr/>
        <a:lstStyle/>
        <a:p>
          <a:endParaRPr lang="en-US"/>
        </a:p>
      </dgm:t>
    </dgm:pt>
    <dgm:pt modelId="{A1B9A4C0-EAB0-475D-B96B-E6021BDB9009}">
      <dgm:prSet phldrT="[Texto]" custT="1"/>
      <dgm:spPr/>
      <dgm:t>
        <a:bodyPr/>
        <a:lstStyle/>
        <a:p>
          <a:r>
            <a:rPr lang="es-EC" sz="1200" b="1" dirty="0" smtClean="0">
              <a:latin typeface="Arial" panose="020B0604020202020204" pitchFamily="34" charset="0"/>
              <a:cs typeface="Arial" panose="020B0604020202020204" pitchFamily="34" charset="0"/>
            </a:rPr>
            <a:t>Proporciona al personal de TI, una capa de gestión mediante hipervisores.</a:t>
          </a:r>
          <a:endParaRPr lang="en-US" sz="1200" b="1" dirty="0">
            <a:latin typeface="Arial" panose="020B0604020202020204" pitchFamily="34" charset="0"/>
            <a:cs typeface="Arial" panose="020B0604020202020204" pitchFamily="34" charset="0"/>
          </a:endParaRPr>
        </a:p>
      </dgm:t>
    </dgm:pt>
    <dgm:pt modelId="{A8A02938-C18F-4765-AEE3-0E86AD4F81CC}" type="parTrans" cxnId="{AC2F9789-A218-4171-B7B6-B21CEFF33D17}">
      <dgm:prSet/>
      <dgm:spPr/>
      <dgm:t>
        <a:bodyPr/>
        <a:lstStyle/>
        <a:p>
          <a:endParaRPr lang="en-US" sz="1200" b="1">
            <a:latin typeface="Arial" panose="020B0604020202020204" pitchFamily="34" charset="0"/>
            <a:cs typeface="Arial" panose="020B0604020202020204" pitchFamily="34" charset="0"/>
          </a:endParaRPr>
        </a:p>
      </dgm:t>
    </dgm:pt>
    <dgm:pt modelId="{F817DACF-FAE0-437D-B410-5807DB9C1208}" type="sibTrans" cxnId="{AC2F9789-A218-4171-B7B6-B21CEFF33D17}">
      <dgm:prSet/>
      <dgm:spPr/>
      <dgm:t>
        <a:bodyPr/>
        <a:lstStyle/>
        <a:p>
          <a:endParaRPr lang="en-US" sz="1200" b="1">
            <a:latin typeface="Arial" panose="020B0604020202020204" pitchFamily="34" charset="0"/>
            <a:cs typeface="Arial" panose="020B0604020202020204" pitchFamily="34" charset="0"/>
          </a:endParaRPr>
        </a:p>
      </dgm:t>
    </dgm:pt>
    <dgm:pt modelId="{331813FB-1AA5-4CB8-8AB9-CA65C8F51CB4}">
      <dgm:prSet phldrT="[Texto]" custT="1"/>
      <dgm:spPr/>
      <dgm:t>
        <a:bodyPr/>
        <a:lstStyle/>
        <a:p>
          <a:r>
            <a:rPr lang="es-EC" sz="1200" b="1" dirty="0" smtClean="0">
              <a:latin typeface="Arial" panose="020B0604020202020204" pitchFamily="34" charset="0"/>
              <a:cs typeface="Arial" panose="020B0604020202020204" pitchFamily="34" charset="0"/>
            </a:rPr>
            <a:t>Software libre y de código abierto.</a:t>
          </a:r>
          <a:endParaRPr lang="en-US" sz="1200" b="1" dirty="0">
            <a:latin typeface="Arial" panose="020B0604020202020204" pitchFamily="34" charset="0"/>
            <a:cs typeface="Arial" panose="020B0604020202020204" pitchFamily="34" charset="0"/>
          </a:endParaRPr>
        </a:p>
      </dgm:t>
    </dgm:pt>
    <dgm:pt modelId="{3CB37F21-182F-43BA-ABED-0CB5F26C9088}" type="parTrans" cxnId="{F6B04CFE-3D9F-4F23-B3D3-D58600E166E7}">
      <dgm:prSet/>
      <dgm:spPr/>
      <dgm:t>
        <a:bodyPr/>
        <a:lstStyle/>
        <a:p>
          <a:endParaRPr lang="en-US" sz="1200" b="1">
            <a:latin typeface="Arial" panose="020B0604020202020204" pitchFamily="34" charset="0"/>
            <a:cs typeface="Arial" panose="020B0604020202020204" pitchFamily="34" charset="0"/>
          </a:endParaRPr>
        </a:p>
      </dgm:t>
    </dgm:pt>
    <dgm:pt modelId="{A72510C3-D887-47E1-92F3-74A0C6DD25E3}" type="sibTrans" cxnId="{F6B04CFE-3D9F-4F23-B3D3-D58600E166E7}">
      <dgm:prSet/>
      <dgm:spPr/>
      <dgm:t>
        <a:bodyPr/>
        <a:lstStyle/>
        <a:p>
          <a:endParaRPr lang="en-US" sz="1200" b="1">
            <a:latin typeface="Arial" panose="020B0604020202020204" pitchFamily="34" charset="0"/>
            <a:cs typeface="Arial" panose="020B0604020202020204" pitchFamily="34" charset="0"/>
          </a:endParaRPr>
        </a:p>
      </dgm:t>
    </dgm:pt>
    <dgm:pt modelId="{18BA3D57-0463-4CCF-96AA-BF2A6E4CBC27}">
      <dgm:prSet phldrT="[Texto]" custT="1"/>
      <dgm:spPr/>
      <dgm:t>
        <a:bodyPr/>
        <a:lstStyle/>
        <a:p>
          <a:r>
            <a:rPr lang="es-EC" sz="1200" b="1" dirty="0" smtClean="0">
              <a:latin typeface="Arial" panose="020B0604020202020204" pitchFamily="34" charset="0"/>
              <a:cs typeface="Arial" panose="020B0604020202020204" pitchFamily="34" charset="0"/>
            </a:rPr>
            <a:t>Construcción de nubes privadas y públicas.</a:t>
          </a:r>
          <a:endParaRPr lang="en-US" sz="1200" b="1" dirty="0">
            <a:latin typeface="Arial" panose="020B0604020202020204" pitchFamily="34" charset="0"/>
            <a:cs typeface="Arial" panose="020B0604020202020204" pitchFamily="34" charset="0"/>
          </a:endParaRPr>
        </a:p>
      </dgm:t>
    </dgm:pt>
    <dgm:pt modelId="{68670EB7-0914-4131-B53D-BAD4643B221E}" type="parTrans" cxnId="{3C7F899D-6FD8-4296-A820-056129CEAFC5}">
      <dgm:prSet/>
      <dgm:spPr/>
      <dgm:t>
        <a:bodyPr/>
        <a:lstStyle/>
        <a:p>
          <a:endParaRPr lang="en-US" sz="1200" b="1">
            <a:latin typeface="Arial" panose="020B0604020202020204" pitchFamily="34" charset="0"/>
            <a:cs typeface="Arial" panose="020B0604020202020204" pitchFamily="34" charset="0"/>
          </a:endParaRPr>
        </a:p>
      </dgm:t>
    </dgm:pt>
    <dgm:pt modelId="{27D7767F-E38E-4B38-80E0-ABC4A94B56D4}" type="sibTrans" cxnId="{3C7F899D-6FD8-4296-A820-056129CEAFC5}">
      <dgm:prSet/>
      <dgm:spPr/>
      <dgm:t>
        <a:bodyPr/>
        <a:lstStyle/>
        <a:p>
          <a:endParaRPr lang="en-US" sz="1200" b="1">
            <a:latin typeface="Arial" panose="020B0604020202020204" pitchFamily="34" charset="0"/>
            <a:cs typeface="Arial" panose="020B0604020202020204" pitchFamily="34" charset="0"/>
          </a:endParaRPr>
        </a:p>
      </dgm:t>
    </dgm:pt>
    <dgm:pt modelId="{02BE86AE-E97E-4DE9-AB69-C42B838D8444}" type="pres">
      <dgm:prSet presAssocID="{A7ABF62A-04DC-473A-BA15-245983838EEA}" presName="Name0" presStyleCnt="0">
        <dgm:presLayoutVars>
          <dgm:chMax val="11"/>
          <dgm:chPref val="11"/>
          <dgm:dir/>
          <dgm:resizeHandles/>
        </dgm:presLayoutVars>
      </dgm:prSet>
      <dgm:spPr/>
      <dgm:t>
        <a:bodyPr/>
        <a:lstStyle/>
        <a:p>
          <a:endParaRPr lang="es-MX"/>
        </a:p>
      </dgm:t>
    </dgm:pt>
    <dgm:pt modelId="{58B34DB7-2CDE-4431-9950-BEE0523C762F}" type="pres">
      <dgm:prSet presAssocID="{18BA3D57-0463-4CCF-96AA-BF2A6E4CBC27}" presName="Accent3" presStyleCnt="0"/>
      <dgm:spPr/>
    </dgm:pt>
    <dgm:pt modelId="{32461411-9491-40DB-9959-9005C1B3F6AD}" type="pres">
      <dgm:prSet presAssocID="{18BA3D57-0463-4CCF-96AA-BF2A6E4CBC27}" presName="Accent" presStyleLbl="node1" presStyleIdx="0" presStyleCnt="3"/>
      <dgm:spPr/>
    </dgm:pt>
    <dgm:pt modelId="{214DAF0C-C1C6-4FEC-9199-96D9588197CA}" type="pres">
      <dgm:prSet presAssocID="{18BA3D57-0463-4CCF-96AA-BF2A6E4CBC27}" presName="ParentBackground3" presStyleCnt="0"/>
      <dgm:spPr/>
    </dgm:pt>
    <dgm:pt modelId="{15AE5E28-6F28-45A4-B2E7-EBD0D17B2AD3}" type="pres">
      <dgm:prSet presAssocID="{18BA3D57-0463-4CCF-96AA-BF2A6E4CBC27}" presName="ParentBackground" presStyleLbl="fgAcc1" presStyleIdx="0" presStyleCnt="3"/>
      <dgm:spPr/>
      <dgm:t>
        <a:bodyPr/>
        <a:lstStyle/>
        <a:p>
          <a:endParaRPr lang="en-US"/>
        </a:p>
      </dgm:t>
    </dgm:pt>
    <dgm:pt modelId="{78FD14A7-8E21-44DA-AF36-A42A3C65F7F9}" type="pres">
      <dgm:prSet presAssocID="{18BA3D57-0463-4CCF-96AA-BF2A6E4CBC27}" presName="Parent3" presStyleLbl="revTx" presStyleIdx="0" presStyleCnt="0">
        <dgm:presLayoutVars>
          <dgm:chMax val="1"/>
          <dgm:chPref val="1"/>
          <dgm:bulletEnabled val="1"/>
        </dgm:presLayoutVars>
      </dgm:prSet>
      <dgm:spPr/>
      <dgm:t>
        <a:bodyPr/>
        <a:lstStyle/>
        <a:p>
          <a:endParaRPr lang="en-US"/>
        </a:p>
      </dgm:t>
    </dgm:pt>
    <dgm:pt modelId="{86084006-29C9-432C-8F14-97B5788C54CE}" type="pres">
      <dgm:prSet presAssocID="{331813FB-1AA5-4CB8-8AB9-CA65C8F51CB4}" presName="Accent2" presStyleCnt="0"/>
      <dgm:spPr/>
    </dgm:pt>
    <dgm:pt modelId="{D4A29081-A1EE-4AD9-909B-F21FA8668FFA}" type="pres">
      <dgm:prSet presAssocID="{331813FB-1AA5-4CB8-8AB9-CA65C8F51CB4}" presName="Accent" presStyleLbl="node1" presStyleIdx="1" presStyleCnt="3"/>
      <dgm:spPr/>
    </dgm:pt>
    <dgm:pt modelId="{D30ADBF9-0422-4E46-A012-0F23F1762FCB}" type="pres">
      <dgm:prSet presAssocID="{331813FB-1AA5-4CB8-8AB9-CA65C8F51CB4}" presName="ParentBackground2" presStyleCnt="0"/>
      <dgm:spPr/>
    </dgm:pt>
    <dgm:pt modelId="{7A2F256D-7921-4E00-BB9E-13ACFEDEE04F}" type="pres">
      <dgm:prSet presAssocID="{331813FB-1AA5-4CB8-8AB9-CA65C8F51CB4}" presName="ParentBackground" presStyleLbl="fgAcc1" presStyleIdx="1" presStyleCnt="3" custLinFactNeighborX="1280" custLinFactNeighborY="-1225"/>
      <dgm:spPr/>
      <dgm:t>
        <a:bodyPr/>
        <a:lstStyle/>
        <a:p>
          <a:endParaRPr lang="es-MX"/>
        </a:p>
      </dgm:t>
    </dgm:pt>
    <dgm:pt modelId="{BB472EB0-FEBE-4901-A0A8-A3C9882720AF}" type="pres">
      <dgm:prSet presAssocID="{331813FB-1AA5-4CB8-8AB9-CA65C8F51CB4}" presName="Parent2" presStyleLbl="revTx" presStyleIdx="0" presStyleCnt="0">
        <dgm:presLayoutVars>
          <dgm:chMax val="1"/>
          <dgm:chPref val="1"/>
          <dgm:bulletEnabled val="1"/>
        </dgm:presLayoutVars>
      </dgm:prSet>
      <dgm:spPr/>
      <dgm:t>
        <a:bodyPr/>
        <a:lstStyle/>
        <a:p>
          <a:endParaRPr lang="es-MX"/>
        </a:p>
      </dgm:t>
    </dgm:pt>
    <dgm:pt modelId="{C11081F7-44ED-4F95-AB7C-46B7E7105111}" type="pres">
      <dgm:prSet presAssocID="{A1B9A4C0-EAB0-475D-B96B-E6021BDB9009}" presName="Accent1" presStyleCnt="0"/>
      <dgm:spPr/>
    </dgm:pt>
    <dgm:pt modelId="{E5D521D8-32B5-44BE-98E0-3C6F81AFC4CB}" type="pres">
      <dgm:prSet presAssocID="{A1B9A4C0-EAB0-475D-B96B-E6021BDB9009}" presName="Accent" presStyleLbl="node1" presStyleIdx="2" presStyleCnt="3"/>
      <dgm:spPr/>
    </dgm:pt>
    <dgm:pt modelId="{43400F52-D118-4FF3-B3F8-CF2CAA8F59E0}" type="pres">
      <dgm:prSet presAssocID="{A1B9A4C0-EAB0-475D-B96B-E6021BDB9009}" presName="ParentBackground1" presStyleCnt="0"/>
      <dgm:spPr/>
    </dgm:pt>
    <dgm:pt modelId="{E4DA6DCC-EEC8-4AFA-9241-1075BD3A281A}" type="pres">
      <dgm:prSet presAssocID="{A1B9A4C0-EAB0-475D-B96B-E6021BDB9009}" presName="ParentBackground" presStyleLbl="fgAcc1" presStyleIdx="2" presStyleCnt="3"/>
      <dgm:spPr/>
      <dgm:t>
        <a:bodyPr/>
        <a:lstStyle/>
        <a:p>
          <a:endParaRPr lang="en-US"/>
        </a:p>
      </dgm:t>
    </dgm:pt>
    <dgm:pt modelId="{9A219DD3-E429-4C6E-AA2B-42B349B5F4BE}" type="pres">
      <dgm:prSet presAssocID="{A1B9A4C0-EAB0-475D-B96B-E6021BDB9009}" presName="Parent1" presStyleLbl="revTx" presStyleIdx="0" presStyleCnt="0">
        <dgm:presLayoutVars>
          <dgm:chMax val="1"/>
          <dgm:chPref val="1"/>
          <dgm:bulletEnabled val="1"/>
        </dgm:presLayoutVars>
      </dgm:prSet>
      <dgm:spPr/>
      <dgm:t>
        <a:bodyPr/>
        <a:lstStyle/>
        <a:p>
          <a:endParaRPr lang="en-US"/>
        </a:p>
      </dgm:t>
    </dgm:pt>
  </dgm:ptLst>
  <dgm:cxnLst>
    <dgm:cxn modelId="{098950C9-25F7-4679-892F-F077D0BED34E}" type="presOf" srcId="{A7ABF62A-04DC-473A-BA15-245983838EEA}" destId="{02BE86AE-E97E-4DE9-AB69-C42B838D8444}" srcOrd="0" destOrd="0" presId="urn:microsoft.com/office/officeart/2011/layout/CircleProcess"/>
    <dgm:cxn modelId="{74ECD0C3-8526-4E5A-A6AC-7FF674560B2C}" type="presOf" srcId="{A1B9A4C0-EAB0-475D-B96B-E6021BDB9009}" destId="{9A219DD3-E429-4C6E-AA2B-42B349B5F4BE}" srcOrd="1" destOrd="0" presId="urn:microsoft.com/office/officeart/2011/layout/CircleProcess"/>
    <dgm:cxn modelId="{95E5C5A4-07C2-4579-BF10-0F19751BD394}" type="presOf" srcId="{18BA3D57-0463-4CCF-96AA-BF2A6E4CBC27}" destId="{15AE5E28-6F28-45A4-B2E7-EBD0D17B2AD3}" srcOrd="0" destOrd="0" presId="urn:microsoft.com/office/officeart/2011/layout/CircleProcess"/>
    <dgm:cxn modelId="{AC2F9789-A218-4171-B7B6-B21CEFF33D17}" srcId="{A7ABF62A-04DC-473A-BA15-245983838EEA}" destId="{A1B9A4C0-EAB0-475D-B96B-E6021BDB9009}" srcOrd="0" destOrd="0" parTransId="{A8A02938-C18F-4765-AEE3-0E86AD4F81CC}" sibTransId="{F817DACF-FAE0-437D-B410-5807DB9C1208}"/>
    <dgm:cxn modelId="{12351252-2EBE-4A02-986F-4A58959744C2}" type="presOf" srcId="{A1B9A4C0-EAB0-475D-B96B-E6021BDB9009}" destId="{E4DA6DCC-EEC8-4AFA-9241-1075BD3A281A}" srcOrd="0" destOrd="0" presId="urn:microsoft.com/office/officeart/2011/layout/CircleProcess"/>
    <dgm:cxn modelId="{F5F43202-B5CC-4B18-B32E-74D0037CB355}" type="presOf" srcId="{331813FB-1AA5-4CB8-8AB9-CA65C8F51CB4}" destId="{BB472EB0-FEBE-4901-A0A8-A3C9882720AF}" srcOrd="1" destOrd="0" presId="urn:microsoft.com/office/officeart/2011/layout/CircleProcess"/>
    <dgm:cxn modelId="{7B4FD667-FB4C-432B-8C7C-14C2DCF0973E}" type="presOf" srcId="{331813FB-1AA5-4CB8-8AB9-CA65C8F51CB4}" destId="{7A2F256D-7921-4E00-BB9E-13ACFEDEE04F}" srcOrd="0" destOrd="0" presId="urn:microsoft.com/office/officeart/2011/layout/CircleProcess"/>
    <dgm:cxn modelId="{3C7F899D-6FD8-4296-A820-056129CEAFC5}" srcId="{A7ABF62A-04DC-473A-BA15-245983838EEA}" destId="{18BA3D57-0463-4CCF-96AA-BF2A6E4CBC27}" srcOrd="2" destOrd="0" parTransId="{68670EB7-0914-4131-B53D-BAD4643B221E}" sibTransId="{27D7767F-E38E-4B38-80E0-ABC4A94B56D4}"/>
    <dgm:cxn modelId="{BEF561AD-AABA-4D7F-9BAE-52E3BD7ACAA9}" type="presOf" srcId="{18BA3D57-0463-4CCF-96AA-BF2A6E4CBC27}" destId="{78FD14A7-8E21-44DA-AF36-A42A3C65F7F9}" srcOrd="1" destOrd="0" presId="urn:microsoft.com/office/officeart/2011/layout/CircleProcess"/>
    <dgm:cxn modelId="{F6B04CFE-3D9F-4F23-B3D3-D58600E166E7}" srcId="{A7ABF62A-04DC-473A-BA15-245983838EEA}" destId="{331813FB-1AA5-4CB8-8AB9-CA65C8F51CB4}" srcOrd="1" destOrd="0" parTransId="{3CB37F21-182F-43BA-ABED-0CB5F26C9088}" sibTransId="{A72510C3-D887-47E1-92F3-74A0C6DD25E3}"/>
    <dgm:cxn modelId="{FED44E86-DAA5-4173-BE0C-B4ADD3B14580}" type="presParOf" srcId="{02BE86AE-E97E-4DE9-AB69-C42B838D8444}" destId="{58B34DB7-2CDE-4431-9950-BEE0523C762F}" srcOrd="0" destOrd="0" presId="urn:microsoft.com/office/officeart/2011/layout/CircleProcess"/>
    <dgm:cxn modelId="{9514DE85-7C70-4362-BF8D-777BE36E9AD9}" type="presParOf" srcId="{58B34DB7-2CDE-4431-9950-BEE0523C762F}" destId="{32461411-9491-40DB-9959-9005C1B3F6AD}" srcOrd="0" destOrd="0" presId="urn:microsoft.com/office/officeart/2011/layout/CircleProcess"/>
    <dgm:cxn modelId="{C494A97C-30CA-4535-B142-72C6B26E49A4}" type="presParOf" srcId="{02BE86AE-E97E-4DE9-AB69-C42B838D8444}" destId="{214DAF0C-C1C6-4FEC-9199-96D9588197CA}" srcOrd="1" destOrd="0" presId="urn:microsoft.com/office/officeart/2011/layout/CircleProcess"/>
    <dgm:cxn modelId="{F88D21EC-76C8-45FC-ADAA-DBEC432B4006}" type="presParOf" srcId="{214DAF0C-C1C6-4FEC-9199-96D9588197CA}" destId="{15AE5E28-6F28-45A4-B2E7-EBD0D17B2AD3}" srcOrd="0" destOrd="0" presId="urn:microsoft.com/office/officeart/2011/layout/CircleProcess"/>
    <dgm:cxn modelId="{5B4EF85F-68F2-4EB1-8389-FE3058BCA140}" type="presParOf" srcId="{02BE86AE-E97E-4DE9-AB69-C42B838D8444}" destId="{78FD14A7-8E21-44DA-AF36-A42A3C65F7F9}" srcOrd="2" destOrd="0" presId="urn:microsoft.com/office/officeart/2011/layout/CircleProcess"/>
    <dgm:cxn modelId="{ED07710E-EAA0-464C-8FF1-743E0989830D}" type="presParOf" srcId="{02BE86AE-E97E-4DE9-AB69-C42B838D8444}" destId="{86084006-29C9-432C-8F14-97B5788C54CE}" srcOrd="3" destOrd="0" presId="urn:microsoft.com/office/officeart/2011/layout/CircleProcess"/>
    <dgm:cxn modelId="{8830CF58-C956-46FB-8E30-6F33480A0686}" type="presParOf" srcId="{86084006-29C9-432C-8F14-97B5788C54CE}" destId="{D4A29081-A1EE-4AD9-909B-F21FA8668FFA}" srcOrd="0" destOrd="0" presId="urn:microsoft.com/office/officeart/2011/layout/CircleProcess"/>
    <dgm:cxn modelId="{AC754AA2-DE9B-47E9-BBA0-BEA87F564E9D}" type="presParOf" srcId="{02BE86AE-E97E-4DE9-AB69-C42B838D8444}" destId="{D30ADBF9-0422-4E46-A012-0F23F1762FCB}" srcOrd="4" destOrd="0" presId="urn:microsoft.com/office/officeart/2011/layout/CircleProcess"/>
    <dgm:cxn modelId="{A57BA39F-6D89-44CC-9D67-E18765E715CC}" type="presParOf" srcId="{D30ADBF9-0422-4E46-A012-0F23F1762FCB}" destId="{7A2F256D-7921-4E00-BB9E-13ACFEDEE04F}" srcOrd="0" destOrd="0" presId="urn:microsoft.com/office/officeart/2011/layout/CircleProcess"/>
    <dgm:cxn modelId="{857FEBA5-8C9E-498C-B8EF-76EAC131D16F}" type="presParOf" srcId="{02BE86AE-E97E-4DE9-AB69-C42B838D8444}" destId="{BB472EB0-FEBE-4901-A0A8-A3C9882720AF}" srcOrd="5" destOrd="0" presId="urn:microsoft.com/office/officeart/2011/layout/CircleProcess"/>
    <dgm:cxn modelId="{6BD4554F-0925-4E4D-B57B-AB6C2F235AC6}" type="presParOf" srcId="{02BE86AE-E97E-4DE9-AB69-C42B838D8444}" destId="{C11081F7-44ED-4F95-AB7C-46B7E7105111}" srcOrd="6" destOrd="0" presId="urn:microsoft.com/office/officeart/2011/layout/CircleProcess"/>
    <dgm:cxn modelId="{7BE13631-3CDC-477D-ABB6-2DF5B508BBBC}" type="presParOf" srcId="{C11081F7-44ED-4F95-AB7C-46B7E7105111}" destId="{E5D521D8-32B5-44BE-98E0-3C6F81AFC4CB}" srcOrd="0" destOrd="0" presId="urn:microsoft.com/office/officeart/2011/layout/CircleProcess"/>
    <dgm:cxn modelId="{ABF144E2-7336-4E7F-99EE-B5DCF13E2731}" type="presParOf" srcId="{02BE86AE-E97E-4DE9-AB69-C42B838D8444}" destId="{43400F52-D118-4FF3-B3F8-CF2CAA8F59E0}" srcOrd="7" destOrd="0" presId="urn:microsoft.com/office/officeart/2011/layout/CircleProcess"/>
    <dgm:cxn modelId="{E7157644-277A-49F2-A8AB-ABD244B5F281}" type="presParOf" srcId="{43400F52-D118-4FF3-B3F8-CF2CAA8F59E0}" destId="{E4DA6DCC-EEC8-4AFA-9241-1075BD3A281A}" srcOrd="0" destOrd="0" presId="urn:microsoft.com/office/officeart/2011/layout/CircleProcess"/>
    <dgm:cxn modelId="{31E300B7-5791-4A6C-83F6-E3D80678FE03}" type="presParOf" srcId="{02BE86AE-E97E-4DE9-AB69-C42B838D8444}" destId="{9A219DD3-E429-4C6E-AA2B-42B349B5F4BE}"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B97343-F000-4C50-9168-AAAFA5F16DE3}" type="doc">
      <dgm:prSet loTypeId="urn:microsoft.com/office/officeart/2009/3/layout/StepUpProcess" loCatId="process" qsTypeId="urn:microsoft.com/office/officeart/2005/8/quickstyle/simple5" qsCatId="simple" csTypeId="urn:microsoft.com/office/officeart/2005/8/colors/colorful5" csCatId="colorful" phldr="1"/>
      <dgm:spPr/>
      <dgm:t>
        <a:bodyPr/>
        <a:lstStyle/>
        <a:p>
          <a:endParaRPr lang="en-US"/>
        </a:p>
      </dgm:t>
    </dgm:pt>
    <dgm:pt modelId="{086E7A32-E92C-4561-829A-8875988F1F43}">
      <dgm:prSet phldrT="[Texto]" custT="1"/>
      <dgm:spPr/>
      <dgm:t>
        <a:bodyPr/>
        <a:lstStyle/>
        <a:p>
          <a:pPr algn="just"/>
          <a:r>
            <a:rPr lang="es-EC" sz="1500" dirty="0" smtClean="0">
              <a:latin typeface="Arial" panose="020B0604020202020204" pitchFamily="34" charset="0"/>
              <a:cs typeface="Arial" panose="020B0604020202020204" pitchFamily="34" charset="0"/>
            </a:rPr>
            <a:t>Creada en Mayo del 2010.</a:t>
          </a:r>
          <a:endParaRPr lang="en-US" sz="1500" dirty="0">
            <a:latin typeface="Arial" panose="020B0604020202020204" pitchFamily="34" charset="0"/>
            <a:cs typeface="Arial" panose="020B0604020202020204" pitchFamily="34" charset="0"/>
          </a:endParaRPr>
        </a:p>
      </dgm:t>
    </dgm:pt>
    <dgm:pt modelId="{1CE4B896-2D4A-4678-B9EF-D23D58F86BCB}" type="parTrans" cxnId="{14623A25-3AAC-45C4-8531-9AE644F444D9}">
      <dgm:prSet/>
      <dgm:spPr/>
      <dgm:t>
        <a:bodyPr/>
        <a:lstStyle/>
        <a:p>
          <a:pPr algn="just"/>
          <a:endParaRPr lang="en-US" sz="1500">
            <a:latin typeface="Arial" panose="020B0604020202020204" pitchFamily="34" charset="0"/>
            <a:cs typeface="Arial" panose="020B0604020202020204" pitchFamily="34" charset="0"/>
          </a:endParaRPr>
        </a:p>
      </dgm:t>
    </dgm:pt>
    <dgm:pt modelId="{A9AB0BE9-4759-4B34-A753-C949E9CB01A2}" type="sibTrans" cxnId="{14623A25-3AAC-45C4-8531-9AE644F444D9}">
      <dgm:prSet/>
      <dgm:spPr/>
      <dgm:t>
        <a:bodyPr/>
        <a:lstStyle/>
        <a:p>
          <a:pPr algn="just"/>
          <a:endParaRPr lang="en-US" sz="1500">
            <a:latin typeface="Arial" panose="020B0604020202020204" pitchFamily="34" charset="0"/>
            <a:cs typeface="Arial" panose="020B0604020202020204" pitchFamily="34" charset="0"/>
          </a:endParaRPr>
        </a:p>
      </dgm:t>
    </dgm:pt>
    <dgm:pt modelId="{0E092380-55D4-46A1-BF01-8FFF997F02B7}">
      <dgm:prSet phldrT="[Texto]" custT="1"/>
      <dgm:spPr/>
      <dgm:t>
        <a:bodyPr/>
        <a:lstStyle/>
        <a:p>
          <a:pPr algn="just"/>
          <a:r>
            <a:rPr lang="es-EC" sz="1500" dirty="0" smtClean="0">
              <a:latin typeface="Arial" panose="020B0604020202020204" pitchFamily="34" charset="0"/>
              <a:cs typeface="Arial" panose="020B0604020202020204" pitchFamily="34" charset="0"/>
            </a:rPr>
            <a:t>Brinda servicio de Infraestructura.</a:t>
          </a:r>
          <a:endParaRPr lang="en-US" sz="1500" dirty="0">
            <a:latin typeface="Arial" panose="020B0604020202020204" pitchFamily="34" charset="0"/>
            <a:cs typeface="Arial" panose="020B0604020202020204" pitchFamily="34" charset="0"/>
          </a:endParaRPr>
        </a:p>
      </dgm:t>
    </dgm:pt>
    <dgm:pt modelId="{01EF7AC9-F460-49A5-A83A-0CA14473D389}" type="parTrans" cxnId="{D74F4711-885F-4F07-8240-7F9B6F6D43CC}">
      <dgm:prSet/>
      <dgm:spPr/>
      <dgm:t>
        <a:bodyPr/>
        <a:lstStyle/>
        <a:p>
          <a:pPr algn="just"/>
          <a:endParaRPr lang="en-US" sz="1500">
            <a:latin typeface="Arial" panose="020B0604020202020204" pitchFamily="34" charset="0"/>
            <a:cs typeface="Arial" panose="020B0604020202020204" pitchFamily="34" charset="0"/>
          </a:endParaRPr>
        </a:p>
      </dgm:t>
    </dgm:pt>
    <dgm:pt modelId="{CB784512-E546-4846-8266-B9338285DC9E}" type="sibTrans" cxnId="{D74F4711-885F-4F07-8240-7F9B6F6D43CC}">
      <dgm:prSet/>
      <dgm:spPr/>
      <dgm:t>
        <a:bodyPr/>
        <a:lstStyle/>
        <a:p>
          <a:pPr algn="just"/>
          <a:endParaRPr lang="en-US" sz="1500">
            <a:latin typeface="Arial" panose="020B0604020202020204" pitchFamily="34" charset="0"/>
            <a:cs typeface="Arial" panose="020B0604020202020204" pitchFamily="34" charset="0"/>
          </a:endParaRPr>
        </a:p>
      </dgm:t>
    </dgm:pt>
    <dgm:pt modelId="{13F7BC51-182C-4E13-A156-C4D8999777D3}">
      <dgm:prSet phldrT="[Texto]" custT="1"/>
      <dgm:spPr/>
      <dgm:t>
        <a:bodyPr/>
        <a:lstStyle/>
        <a:p>
          <a:pPr algn="just"/>
          <a:r>
            <a:rPr lang="es-EC" sz="1500" dirty="0" smtClean="0">
              <a:latin typeface="Arial" panose="020B0604020202020204" pitchFamily="34" charset="0"/>
              <a:cs typeface="Arial" panose="020B0604020202020204" pitchFamily="34" charset="0"/>
            </a:rPr>
            <a:t>Compatible con hipervisores: KVM, vSphere y XenServer.</a:t>
          </a:r>
          <a:endParaRPr lang="en-US" sz="1500" dirty="0">
            <a:latin typeface="Arial" panose="020B0604020202020204" pitchFamily="34" charset="0"/>
            <a:cs typeface="Arial" panose="020B0604020202020204" pitchFamily="34" charset="0"/>
          </a:endParaRPr>
        </a:p>
      </dgm:t>
    </dgm:pt>
    <dgm:pt modelId="{96AE079F-2A53-46ED-9E77-D3C839B4C0C0}" type="parTrans" cxnId="{1C35D2C5-7E68-4578-B9DD-5C46270ADAF5}">
      <dgm:prSet/>
      <dgm:spPr/>
      <dgm:t>
        <a:bodyPr/>
        <a:lstStyle/>
        <a:p>
          <a:pPr algn="just"/>
          <a:endParaRPr lang="en-US" sz="1500">
            <a:latin typeface="Arial" panose="020B0604020202020204" pitchFamily="34" charset="0"/>
            <a:cs typeface="Arial" panose="020B0604020202020204" pitchFamily="34" charset="0"/>
          </a:endParaRPr>
        </a:p>
      </dgm:t>
    </dgm:pt>
    <dgm:pt modelId="{12BCAA50-FAC6-4EF9-A06A-110E1F93DB54}" type="sibTrans" cxnId="{1C35D2C5-7E68-4578-B9DD-5C46270ADAF5}">
      <dgm:prSet/>
      <dgm:spPr/>
      <dgm:t>
        <a:bodyPr/>
        <a:lstStyle/>
        <a:p>
          <a:pPr algn="just"/>
          <a:endParaRPr lang="en-US" sz="1500">
            <a:latin typeface="Arial" panose="020B0604020202020204" pitchFamily="34" charset="0"/>
            <a:cs typeface="Arial" panose="020B0604020202020204" pitchFamily="34" charset="0"/>
          </a:endParaRPr>
        </a:p>
      </dgm:t>
    </dgm:pt>
    <dgm:pt modelId="{855C8A7B-A629-44B9-9022-1F8FEBA43B40}" type="pres">
      <dgm:prSet presAssocID="{80B97343-F000-4C50-9168-AAAFA5F16DE3}" presName="rootnode" presStyleCnt="0">
        <dgm:presLayoutVars>
          <dgm:chMax/>
          <dgm:chPref/>
          <dgm:dir/>
          <dgm:animLvl val="lvl"/>
        </dgm:presLayoutVars>
      </dgm:prSet>
      <dgm:spPr/>
      <dgm:t>
        <a:bodyPr/>
        <a:lstStyle/>
        <a:p>
          <a:endParaRPr lang="es-MX"/>
        </a:p>
      </dgm:t>
    </dgm:pt>
    <dgm:pt modelId="{A51A3E5D-3DCF-45E2-97BA-62F4E39A14D6}" type="pres">
      <dgm:prSet presAssocID="{086E7A32-E92C-4561-829A-8875988F1F43}" presName="composite" presStyleCnt="0"/>
      <dgm:spPr/>
    </dgm:pt>
    <dgm:pt modelId="{5ED8936D-EBC0-4E65-826A-A3DB29BF6D3F}" type="pres">
      <dgm:prSet presAssocID="{086E7A32-E92C-4561-829A-8875988F1F43}" presName="LShape" presStyleLbl="alignNode1" presStyleIdx="0" presStyleCnt="5"/>
      <dgm:spPr/>
    </dgm:pt>
    <dgm:pt modelId="{4718AE48-B642-4EEF-9445-0690A9F69EAA}" type="pres">
      <dgm:prSet presAssocID="{086E7A32-E92C-4561-829A-8875988F1F43}" presName="ParentText" presStyleLbl="revTx" presStyleIdx="0" presStyleCnt="3">
        <dgm:presLayoutVars>
          <dgm:chMax val="0"/>
          <dgm:chPref val="0"/>
          <dgm:bulletEnabled val="1"/>
        </dgm:presLayoutVars>
      </dgm:prSet>
      <dgm:spPr/>
      <dgm:t>
        <a:bodyPr/>
        <a:lstStyle/>
        <a:p>
          <a:endParaRPr lang="es-MX"/>
        </a:p>
      </dgm:t>
    </dgm:pt>
    <dgm:pt modelId="{CBBFB926-93D5-4E0A-8704-638765C59C01}" type="pres">
      <dgm:prSet presAssocID="{086E7A32-E92C-4561-829A-8875988F1F43}" presName="Triangle" presStyleLbl="alignNode1" presStyleIdx="1" presStyleCnt="5"/>
      <dgm:spPr/>
    </dgm:pt>
    <dgm:pt modelId="{F483ABB2-F6B8-4C41-B64B-62A0524682E7}" type="pres">
      <dgm:prSet presAssocID="{A9AB0BE9-4759-4B34-A753-C949E9CB01A2}" presName="sibTrans" presStyleCnt="0"/>
      <dgm:spPr/>
    </dgm:pt>
    <dgm:pt modelId="{B6919FC4-69DC-44C3-A11C-654B3ED45F13}" type="pres">
      <dgm:prSet presAssocID="{A9AB0BE9-4759-4B34-A753-C949E9CB01A2}" presName="space" presStyleCnt="0"/>
      <dgm:spPr/>
    </dgm:pt>
    <dgm:pt modelId="{6F1B9BA8-B2EA-47C9-88DF-7710CCDF7175}" type="pres">
      <dgm:prSet presAssocID="{0E092380-55D4-46A1-BF01-8FFF997F02B7}" presName="composite" presStyleCnt="0"/>
      <dgm:spPr/>
    </dgm:pt>
    <dgm:pt modelId="{24ED1534-C811-45EB-9803-5022CF87235D}" type="pres">
      <dgm:prSet presAssocID="{0E092380-55D4-46A1-BF01-8FFF997F02B7}" presName="LShape" presStyleLbl="alignNode1" presStyleIdx="2" presStyleCnt="5"/>
      <dgm:spPr/>
    </dgm:pt>
    <dgm:pt modelId="{8AB232A4-F8BA-405F-AAD9-55523CCA6AE4}" type="pres">
      <dgm:prSet presAssocID="{0E092380-55D4-46A1-BF01-8FFF997F02B7}" presName="ParentText" presStyleLbl="revTx" presStyleIdx="1" presStyleCnt="3">
        <dgm:presLayoutVars>
          <dgm:chMax val="0"/>
          <dgm:chPref val="0"/>
          <dgm:bulletEnabled val="1"/>
        </dgm:presLayoutVars>
      </dgm:prSet>
      <dgm:spPr/>
      <dgm:t>
        <a:bodyPr/>
        <a:lstStyle/>
        <a:p>
          <a:endParaRPr lang="en-US"/>
        </a:p>
      </dgm:t>
    </dgm:pt>
    <dgm:pt modelId="{107E1125-4220-4251-8510-C56E7C70953E}" type="pres">
      <dgm:prSet presAssocID="{0E092380-55D4-46A1-BF01-8FFF997F02B7}" presName="Triangle" presStyleLbl="alignNode1" presStyleIdx="3" presStyleCnt="5"/>
      <dgm:spPr/>
    </dgm:pt>
    <dgm:pt modelId="{11D9DEA5-3D79-4EA8-B5A0-2B5AD195CF90}" type="pres">
      <dgm:prSet presAssocID="{CB784512-E546-4846-8266-B9338285DC9E}" presName="sibTrans" presStyleCnt="0"/>
      <dgm:spPr/>
    </dgm:pt>
    <dgm:pt modelId="{490ACDD9-B712-404C-B2F5-DC3AE8307C1A}" type="pres">
      <dgm:prSet presAssocID="{CB784512-E546-4846-8266-B9338285DC9E}" presName="space" presStyleCnt="0"/>
      <dgm:spPr/>
    </dgm:pt>
    <dgm:pt modelId="{7B6DE122-60F6-4606-BF84-46C3EC76E7F1}" type="pres">
      <dgm:prSet presAssocID="{13F7BC51-182C-4E13-A156-C4D8999777D3}" presName="composite" presStyleCnt="0"/>
      <dgm:spPr/>
    </dgm:pt>
    <dgm:pt modelId="{698852F6-DD2E-466A-99F8-6814F1018C0B}" type="pres">
      <dgm:prSet presAssocID="{13F7BC51-182C-4E13-A156-C4D8999777D3}" presName="LShape" presStyleLbl="alignNode1" presStyleIdx="4" presStyleCnt="5"/>
      <dgm:spPr/>
    </dgm:pt>
    <dgm:pt modelId="{E308A297-5CAA-4337-9240-202D6FB67968}" type="pres">
      <dgm:prSet presAssocID="{13F7BC51-182C-4E13-A156-C4D8999777D3}" presName="ParentText" presStyleLbl="revTx" presStyleIdx="2" presStyleCnt="3">
        <dgm:presLayoutVars>
          <dgm:chMax val="0"/>
          <dgm:chPref val="0"/>
          <dgm:bulletEnabled val="1"/>
        </dgm:presLayoutVars>
      </dgm:prSet>
      <dgm:spPr/>
      <dgm:t>
        <a:bodyPr/>
        <a:lstStyle/>
        <a:p>
          <a:endParaRPr lang="en-US"/>
        </a:p>
      </dgm:t>
    </dgm:pt>
  </dgm:ptLst>
  <dgm:cxnLst>
    <dgm:cxn modelId="{9B7B839E-25D9-48AD-8FBE-826E1E80952D}" type="presOf" srcId="{80B97343-F000-4C50-9168-AAAFA5F16DE3}" destId="{855C8A7B-A629-44B9-9022-1F8FEBA43B40}" srcOrd="0" destOrd="0" presId="urn:microsoft.com/office/officeart/2009/3/layout/StepUpProcess"/>
    <dgm:cxn modelId="{5DCBFEEC-5D57-4E2F-9512-9BCADDDC805A}" type="presOf" srcId="{13F7BC51-182C-4E13-A156-C4D8999777D3}" destId="{E308A297-5CAA-4337-9240-202D6FB67968}" srcOrd="0" destOrd="0" presId="urn:microsoft.com/office/officeart/2009/3/layout/StepUpProcess"/>
    <dgm:cxn modelId="{822799AE-1D40-4A64-8155-F2FF729C5768}" type="presOf" srcId="{086E7A32-E92C-4561-829A-8875988F1F43}" destId="{4718AE48-B642-4EEF-9445-0690A9F69EAA}" srcOrd="0" destOrd="0" presId="urn:microsoft.com/office/officeart/2009/3/layout/StepUpProcess"/>
    <dgm:cxn modelId="{D74F4711-885F-4F07-8240-7F9B6F6D43CC}" srcId="{80B97343-F000-4C50-9168-AAAFA5F16DE3}" destId="{0E092380-55D4-46A1-BF01-8FFF997F02B7}" srcOrd="1" destOrd="0" parTransId="{01EF7AC9-F460-49A5-A83A-0CA14473D389}" sibTransId="{CB784512-E546-4846-8266-B9338285DC9E}"/>
    <dgm:cxn modelId="{1C35D2C5-7E68-4578-B9DD-5C46270ADAF5}" srcId="{80B97343-F000-4C50-9168-AAAFA5F16DE3}" destId="{13F7BC51-182C-4E13-A156-C4D8999777D3}" srcOrd="2" destOrd="0" parTransId="{96AE079F-2A53-46ED-9E77-D3C839B4C0C0}" sibTransId="{12BCAA50-FAC6-4EF9-A06A-110E1F93DB54}"/>
    <dgm:cxn modelId="{14623A25-3AAC-45C4-8531-9AE644F444D9}" srcId="{80B97343-F000-4C50-9168-AAAFA5F16DE3}" destId="{086E7A32-E92C-4561-829A-8875988F1F43}" srcOrd="0" destOrd="0" parTransId="{1CE4B896-2D4A-4678-B9EF-D23D58F86BCB}" sibTransId="{A9AB0BE9-4759-4B34-A753-C949E9CB01A2}"/>
    <dgm:cxn modelId="{DE07DA16-6322-461B-9234-61447A3168FC}" type="presOf" srcId="{0E092380-55D4-46A1-BF01-8FFF997F02B7}" destId="{8AB232A4-F8BA-405F-AAD9-55523CCA6AE4}" srcOrd="0" destOrd="0" presId="urn:microsoft.com/office/officeart/2009/3/layout/StepUpProcess"/>
    <dgm:cxn modelId="{A73D7873-0A18-4D85-8BCB-4EE060A1EE6B}" type="presParOf" srcId="{855C8A7B-A629-44B9-9022-1F8FEBA43B40}" destId="{A51A3E5D-3DCF-45E2-97BA-62F4E39A14D6}" srcOrd="0" destOrd="0" presId="urn:microsoft.com/office/officeart/2009/3/layout/StepUpProcess"/>
    <dgm:cxn modelId="{55877CCF-3B56-4390-B7C9-D981521219D5}" type="presParOf" srcId="{A51A3E5D-3DCF-45E2-97BA-62F4E39A14D6}" destId="{5ED8936D-EBC0-4E65-826A-A3DB29BF6D3F}" srcOrd="0" destOrd="0" presId="urn:microsoft.com/office/officeart/2009/3/layout/StepUpProcess"/>
    <dgm:cxn modelId="{AA4AFBBC-BAA9-4B79-B596-05BDA54F4670}" type="presParOf" srcId="{A51A3E5D-3DCF-45E2-97BA-62F4E39A14D6}" destId="{4718AE48-B642-4EEF-9445-0690A9F69EAA}" srcOrd="1" destOrd="0" presId="urn:microsoft.com/office/officeart/2009/3/layout/StepUpProcess"/>
    <dgm:cxn modelId="{0D975A6C-1D37-462A-9435-B3196B24C42C}" type="presParOf" srcId="{A51A3E5D-3DCF-45E2-97BA-62F4E39A14D6}" destId="{CBBFB926-93D5-4E0A-8704-638765C59C01}" srcOrd="2" destOrd="0" presId="urn:microsoft.com/office/officeart/2009/3/layout/StepUpProcess"/>
    <dgm:cxn modelId="{261ABC73-8C0A-4940-8900-08D74E220A14}" type="presParOf" srcId="{855C8A7B-A629-44B9-9022-1F8FEBA43B40}" destId="{F483ABB2-F6B8-4C41-B64B-62A0524682E7}" srcOrd="1" destOrd="0" presId="urn:microsoft.com/office/officeart/2009/3/layout/StepUpProcess"/>
    <dgm:cxn modelId="{B9079921-999B-4D6D-ADF7-6A4E6F193F8D}" type="presParOf" srcId="{F483ABB2-F6B8-4C41-B64B-62A0524682E7}" destId="{B6919FC4-69DC-44C3-A11C-654B3ED45F13}" srcOrd="0" destOrd="0" presId="urn:microsoft.com/office/officeart/2009/3/layout/StepUpProcess"/>
    <dgm:cxn modelId="{3365366A-A546-450E-AFCE-2D9D94489E70}" type="presParOf" srcId="{855C8A7B-A629-44B9-9022-1F8FEBA43B40}" destId="{6F1B9BA8-B2EA-47C9-88DF-7710CCDF7175}" srcOrd="2" destOrd="0" presId="urn:microsoft.com/office/officeart/2009/3/layout/StepUpProcess"/>
    <dgm:cxn modelId="{8768DBA9-3A4F-4D82-84F6-D1836D4A3C5F}" type="presParOf" srcId="{6F1B9BA8-B2EA-47C9-88DF-7710CCDF7175}" destId="{24ED1534-C811-45EB-9803-5022CF87235D}" srcOrd="0" destOrd="0" presId="urn:microsoft.com/office/officeart/2009/3/layout/StepUpProcess"/>
    <dgm:cxn modelId="{DDA236E9-8744-403F-933F-A3A29E1F17B7}" type="presParOf" srcId="{6F1B9BA8-B2EA-47C9-88DF-7710CCDF7175}" destId="{8AB232A4-F8BA-405F-AAD9-55523CCA6AE4}" srcOrd="1" destOrd="0" presId="urn:microsoft.com/office/officeart/2009/3/layout/StepUpProcess"/>
    <dgm:cxn modelId="{50B00139-CEDC-48F0-A953-5004D839F92F}" type="presParOf" srcId="{6F1B9BA8-B2EA-47C9-88DF-7710CCDF7175}" destId="{107E1125-4220-4251-8510-C56E7C70953E}" srcOrd="2" destOrd="0" presId="urn:microsoft.com/office/officeart/2009/3/layout/StepUpProcess"/>
    <dgm:cxn modelId="{96BCB008-4585-487D-B619-2B9EF13A1229}" type="presParOf" srcId="{855C8A7B-A629-44B9-9022-1F8FEBA43B40}" destId="{11D9DEA5-3D79-4EA8-B5A0-2B5AD195CF90}" srcOrd="3" destOrd="0" presId="urn:microsoft.com/office/officeart/2009/3/layout/StepUpProcess"/>
    <dgm:cxn modelId="{42193623-96CB-465C-ACD9-F175908C368D}" type="presParOf" srcId="{11D9DEA5-3D79-4EA8-B5A0-2B5AD195CF90}" destId="{490ACDD9-B712-404C-B2F5-DC3AE8307C1A}" srcOrd="0" destOrd="0" presId="urn:microsoft.com/office/officeart/2009/3/layout/StepUpProcess"/>
    <dgm:cxn modelId="{7097B3B3-A9BD-4F42-B64D-C8FFF97800E6}" type="presParOf" srcId="{855C8A7B-A629-44B9-9022-1F8FEBA43B40}" destId="{7B6DE122-60F6-4606-BF84-46C3EC76E7F1}" srcOrd="4" destOrd="0" presId="urn:microsoft.com/office/officeart/2009/3/layout/StepUpProcess"/>
    <dgm:cxn modelId="{C74E8090-B45B-4D4C-A2F6-C0672E5E3D38}" type="presParOf" srcId="{7B6DE122-60F6-4606-BF84-46C3EC76E7F1}" destId="{698852F6-DD2E-466A-99F8-6814F1018C0B}" srcOrd="0" destOrd="0" presId="urn:microsoft.com/office/officeart/2009/3/layout/StepUpProcess"/>
    <dgm:cxn modelId="{296789D5-7B92-4E20-A236-A42158E92DCF}" type="presParOf" srcId="{7B6DE122-60F6-4606-BF84-46C3EC76E7F1}" destId="{E308A297-5CAA-4337-9240-202D6FB67968}"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E7302A-E9F2-4C85-B19A-8BE7E17A31EF}"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n-US"/>
        </a:p>
      </dgm:t>
    </dgm:pt>
    <dgm:pt modelId="{28EB766A-0FB2-40E6-9E2E-F619DE936920}">
      <dgm:prSet phldrT="[Texto]"/>
      <dgm:spPr/>
      <dgm:t>
        <a:bodyPr/>
        <a:lstStyle/>
        <a:p>
          <a:r>
            <a:rPr lang="es-EC" dirty="0" err="1" smtClean="0"/>
            <a:t>Elastic</a:t>
          </a:r>
          <a:r>
            <a:rPr lang="es-EC" dirty="0" smtClean="0"/>
            <a:t> </a:t>
          </a:r>
          <a:r>
            <a:rPr lang="es-EC" dirty="0" err="1" smtClean="0"/>
            <a:t>Utility</a:t>
          </a:r>
          <a:r>
            <a:rPr lang="es-EC" dirty="0" smtClean="0"/>
            <a:t> Computing </a:t>
          </a:r>
          <a:r>
            <a:rPr lang="es-EC" dirty="0" err="1" smtClean="0"/>
            <a:t>Architecture</a:t>
          </a:r>
          <a:r>
            <a:rPr lang="es-EC" dirty="0" smtClean="0"/>
            <a:t> </a:t>
          </a:r>
          <a:r>
            <a:rPr lang="es-EC" dirty="0" err="1" smtClean="0"/>
            <a:t>for</a:t>
          </a:r>
          <a:r>
            <a:rPr lang="es-EC" dirty="0" smtClean="0"/>
            <a:t> </a:t>
          </a:r>
          <a:r>
            <a:rPr lang="es-EC" dirty="0" err="1" smtClean="0"/>
            <a:t>Linking</a:t>
          </a:r>
          <a:r>
            <a:rPr lang="es-EC" dirty="0" smtClean="0"/>
            <a:t> </a:t>
          </a:r>
          <a:r>
            <a:rPr lang="es-EC" dirty="0" err="1" smtClean="0"/>
            <a:t>Your</a:t>
          </a:r>
          <a:r>
            <a:rPr lang="es-EC" dirty="0" smtClean="0"/>
            <a:t> </a:t>
          </a:r>
          <a:r>
            <a:rPr lang="es-EC" dirty="0" err="1" smtClean="0"/>
            <a:t>Programs</a:t>
          </a:r>
          <a:r>
            <a:rPr lang="es-EC" dirty="0" smtClean="0"/>
            <a:t> </a:t>
          </a:r>
          <a:r>
            <a:rPr lang="es-EC" dirty="0" err="1" smtClean="0"/>
            <a:t>To</a:t>
          </a:r>
          <a:r>
            <a:rPr lang="es-EC" dirty="0" smtClean="0"/>
            <a:t> </a:t>
          </a:r>
          <a:r>
            <a:rPr lang="es-EC" dirty="0" err="1" smtClean="0"/>
            <a:t>Useful</a:t>
          </a:r>
          <a:r>
            <a:rPr lang="es-EC" dirty="0" smtClean="0"/>
            <a:t> </a:t>
          </a:r>
          <a:r>
            <a:rPr lang="es-EC" dirty="0" err="1" smtClean="0"/>
            <a:t>Systems</a:t>
          </a:r>
          <a:r>
            <a:rPr lang="es-EC" dirty="0" smtClean="0"/>
            <a:t>.</a:t>
          </a:r>
          <a:endParaRPr lang="en-US" dirty="0"/>
        </a:p>
      </dgm:t>
    </dgm:pt>
    <dgm:pt modelId="{1E6C49B3-1F2D-4509-8221-8D86F009C282}" type="parTrans" cxnId="{AD1122BD-9D62-499F-8BE7-2A888AE1D8F4}">
      <dgm:prSet/>
      <dgm:spPr/>
      <dgm:t>
        <a:bodyPr/>
        <a:lstStyle/>
        <a:p>
          <a:endParaRPr lang="en-US"/>
        </a:p>
      </dgm:t>
    </dgm:pt>
    <dgm:pt modelId="{182F5654-14A3-4884-882F-D54C840E3D6B}" type="sibTrans" cxnId="{AD1122BD-9D62-499F-8BE7-2A888AE1D8F4}">
      <dgm:prSet/>
      <dgm:spPr/>
      <dgm:t>
        <a:bodyPr/>
        <a:lstStyle/>
        <a:p>
          <a:endParaRPr lang="en-US"/>
        </a:p>
      </dgm:t>
    </dgm:pt>
    <dgm:pt modelId="{8CFF545D-F0F7-4300-AC62-C4076BFB805C}">
      <dgm:prSet phldrT="[Texto]"/>
      <dgm:spPr/>
      <dgm:t>
        <a:bodyPr/>
        <a:lstStyle/>
        <a:p>
          <a:r>
            <a:rPr lang="es-EC" dirty="0" smtClean="0"/>
            <a:t>Software libre y de código abierto.</a:t>
          </a:r>
          <a:endParaRPr lang="en-US" dirty="0"/>
        </a:p>
      </dgm:t>
    </dgm:pt>
    <dgm:pt modelId="{53D80D54-A9DD-4E79-8C2D-6E9C8DA4E5F4}" type="parTrans" cxnId="{A8C68B57-86E4-4387-B010-9DCA7A9F995A}">
      <dgm:prSet/>
      <dgm:spPr/>
      <dgm:t>
        <a:bodyPr/>
        <a:lstStyle/>
        <a:p>
          <a:endParaRPr lang="en-US"/>
        </a:p>
      </dgm:t>
    </dgm:pt>
    <dgm:pt modelId="{31FF696A-67EB-4F56-8244-B2292C583CD6}" type="sibTrans" cxnId="{A8C68B57-86E4-4387-B010-9DCA7A9F995A}">
      <dgm:prSet/>
      <dgm:spPr/>
      <dgm:t>
        <a:bodyPr/>
        <a:lstStyle/>
        <a:p>
          <a:endParaRPr lang="en-US"/>
        </a:p>
      </dgm:t>
    </dgm:pt>
    <dgm:pt modelId="{4B021E70-E9D4-4788-BAD0-97701F7F85B0}">
      <dgm:prSet phldrT="[Texto]"/>
      <dgm:spPr/>
      <dgm:t>
        <a:bodyPr/>
        <a:lstStyle/>
        <a:p>
          <a:r>
            <a:rPr lang="es-EC" dirty="0" smtClean="0">
              <a:latin typeface="Arial" panose="020B0604020202020204" pitchFamily="34" charset="0"/>
              <a:cs typeface="Arial" panose="020B0604020202020204" pitchFamily="34" charset="0"/>
            </a:rPr>
            <a:t>Compatible con hipervisores: KVM, vSphere y XenServer.</a:t>
          </a:r>
          <a:endParaRPr lang="en-US" dirty="0"/>
        </a:p>
      </dgm:t>
    </dgm:pt>
    <dgm:pt modelId="{BEB71BF6-0A77-4CE4-B179-8758554D3AEA}" type="parTrans" cxnId="{E03F294F-7ADF-4B35-8112-94E313D4EE8D}">
      <dgm:prSet/>
      <dgm:spPr/>
      <dgm:t>
        <a:bodyPr/>
        <a:lstStyle/>
        <a:p>
          <a:endParaRPr lang="en-US"/>
        </a:p>
      </dgm:t>
    </dgm:pt>
    <dgm:pt modelId="{65063885-4B02-44D4-A8F4-1842C4E22D0C}" type="sibTrans" cxnId="{E03F294F-7ADF-4B35-8112-94E313D4EE8D}">
      <dgm:prSet/>
      <dgm:spPr/>
      <dgm:t>
        <a:bodyPr/>
        <a:lstStyle/>
        <a:p>
          <a:endParaRPr lang="en-US"/>
        </a:p>
      </dgm:t>
    </dgm:pt>
    <dgm:pt modelId="{EAEA19E6-9DD2-4A19-8B2B-36900E8DDAE4}" type="pres">
      <dgm:prSet presAssocID="{4FE7302A-E9F2-4C85-B19A-8BE7E17A31EF}" presName="Name0" presStyleCnt="0">
        <dgm:presLayoutVars>
          <dgm:chMax val="7"/>
          <dgm:chPref val="7"/>
          <dgm:dir/>
          <dgm:animLvl val="lvl"/>
        </dgm:presLayoutVars>
      </dgm:prSet>
      <dgm:spPr/>
      <dgm:t>
        <a:bodyPr/>
        <a:lstStyle/>
        <a:p>
          <a:endParaRPr lang="es-MX"/>
        </a:p>
      </dgm:t>
    </dgm:pt>
    <dgm:pt modelId="{F645A2A1-146B-400A-94F9-C5E115C8884A}" type="pres">
      <dgm:prSet presAssocID="{28EB766A-0FB2-40E6-9E2E-F619DE936920}" presName="Accent1" presStyleCnt="0"/>
      <dgm:spPr/>
    </dgm:pt>
    <dgm:pt modelId="{9BA0BFD8-1392-4DFE-BC2F-863E1B82CFA3}" type="pres">
      <dgm:prSet presAssocID="{28EB766A-0FB2-40E6-9E2E-F619DE936920}" presName="Accent" presStyleLbl="node1" presStyleIdx="0" presStyleCnt="3"/>
      <dgm:spPr/>
    </dgm:pt>
    <dgm:pt modelId="{E2F208E0-40DB-4E0F-A1A1-E5FA1901FAE0}" type="pres">
      <dgm:prSet presAssocID="{28EB766A-0FB2-40E6-9E2E-F619DE936920}" presName="Parent1" presStyleLbl="revTx" presStyleIdx="0" presStyleCnt="3">
        <dgm:presLayoutVars>
          <dgm:chMax val="1"/>
          <dgm:chPref val="1"/>
          <dgm:bulletEnabled val="1"/>
        </dgm:presLayoutVars>
      </dgm:prSet>
      <dgm:spPr/>
      <dgm:t>
        <a:bodyPr/>
        <a:lstStyle/>
        <a:p>
          <a:endParaRPr lang="en-US"/>
        </a:p>
      </dgm:t>
    </dgm:pt>
    <dgm:pt modelId="{407D9DAE-DC42-4511-BDD9-CF59A4C62393}" type="pres">
      <dgm:prSet presAssocID="{8CFF545D-F0F7-4300-AC62-C4076BFB805C}" presName="Accent2" presStyleCnt="0"/>
      <dgm:spPr/>
    </dgm:pt>
    <dgm:pt modelId="{254CBD66-24FC-4CDC-B1F4-9FCD2F6D09C8}" type="pres">
      <dgm:prSet presAssocID="{8CFF545D-F0F7-4300-AC62-C4076BFB805C}" presName="Accent" presStyleLbl="node1" presStyleIdx="1" presStyleCnt="3"/>
      <dgm:spPr/>
    </dgm:pt>
    <dgm:pt modelId="{4B3E6905-D973-46E3-B8BA-10177C306523}" type="pres">
      <dgm:prSet presAssocID="{8CFF545D-F0F7-4300-AC62-C4076BFB805C}" presName="Parent2" presStyleLbl="revTx" presStyleIdx="1" presStyleCnt="3">
        <dgm:presLayoutVars>
          <dgm:chMax val="1"/>
          <dgm:chPref val="1"/>
          <dgm:bulletEnabled val="1"/>
        </dgm:presLayoutVars>
      </dgm:prSet>
      <dgm:spPr/>
      <dgm:t>
        <a:bodyPr/>
        <a:lstStyle/>
        <a:p>
          <a:endParaRPr lang="en-US"/>
        </a:p>
      </dgm:t>
    </dgm:pt>
    <dgm:pt modelId="{7FD8A164-26F5-4F1A-ADDB-15880BF07E80}" type="pres">
      <dgm:prSet presAssocID="{4B021E70-E9D4-4788-BAD0-97701F7F85B0}" presName="Accent3" presStyleCnt="0"/>
      <dgm:spPr/>
    </dgm:pt>
    <dgm:pt modelId="{382F9B14-8056-4B48-81B3-86476C7CBBB4}" type="pres">
      <dgm:prSet presAssocID="{4B021E70-E9D4-4788-BAD0-97701F7F85B0}" presName="Accent" presStyleLbl="node1" presStyleIdx="2" presStyleCnt="3"/>
      <dgm:spPr/>
    </dgm:pt>
    <dgm:pt modelId="{82E527E3-D519-4596-A4D6-2F94519CD539}" type="pres">
      <dgm:prSet presAssocID="{4B021E70-E9D4-4788-BAD0-97701F7F85B0}" presName="Parent3" presStyleLbl="revTx" presStyleIdx="2" presStyleCnt="3">
        <dgm:presLayoutVars>
          <dgm:chMax val="1"/>
          <dgm:chPref val="1"/>
          <dgm:bulletEnabled val="1"/>
        </dgm:presLayoutVars>
      </dgm:prSet>
      <dgm:spPr/>
      <dgm:t>
        <a:bodyPr/>
        <a:lstStyle/>
        <a:p>
          <a:endParaRPr lang="en-US"/>
        </a:p>
      </dgm:t>
    </dgm:pt>
  </dgm:ptLst>
  <dgm:cxnLst>
    <dgm:cxn modelId="{7DBD1570-A973-447D-85B2-7B33BD796B3E}" type="presOf" srcId="{4B021E70-E9D4-4788-BAD0-97701F7F85B0}" destId="{82E527E3-D519-4596-A4D6-2F94519CD539}" srcOrd="0" destOrd="0" presId="urn:microsoft.com/office/officeart/2009/layout/CircleArrowProcess"/>
    <dgm:cxn modelId="{E03F294F-7ADF-4B35-8112-94E313D4EE8D}" srcId="{4FE7302A-E9F2-4C85-B19A-8BE7E17A31EF}" destId="{4B021E70-E9D4-4788-BAD0-97701F7F85B0}" srcOrd="2" destOrd="0" parTransId="{BEB71BF6-0A77-4CE4-B179-8758554D3AEA}" sibTransId="{65063885-4B02-44D4-A8F4-1842C4E22D0C}"/>
    <dgm:cxn modelId="{A8C68B57-86E4-4387-B010-9DCA7A9F995A}" srcId="{4FE7302A-E9F2-4C85-B19A-8BE7E17A31EF}" destId="{8CFF545D-F0F7-4300-AC62-C4076BFB805C}" srcOrd="1" destOrd="0" parTransId="{53D80D54-A9DD-4E79-8C2D-6E9C8DA4E5F4}" sibTransId="{31FF696A-67EB-4F56-8244-B2292C583CD6}"/>
    <dgm:cxn modelId="{AD1122BD-9D62-499F-8BE7-2A888AE1D8F4}" srcId="{4FE7302A-E9F2-4C85-B19A-8BE7E17A31EF}" destId="{28EB766A-0FB2-40E6-9E2E-F619DE936920}" srcOrd="0" destOrd="0" parTransId="{1E6C49B3-1F2D-4509-8221-8D86F009C282}" sibTransId="{182F5654-14A3-4884-882F-D54C840E3D6B}"/>
    <dgm:cxn modelId="{04744A16-8F4E-4C8B-BD4E-0D794D78A27F}" type="presOf" srcId="{4FE7302A-E9F2-4C85-B19A-8BE7E17A31EF}" destId="{EAEA19E6-9DD2-4A19-8B2B-36900E8DDAE4}" srcOrd="0" destOrd="0" presId="urn:microsoft.com/office/officeart/2009/layout/CircleArrowProcess"/>
    <dgm:cxn modelId="{F86261CA-957C-4440-9978-9D9A304BD134}" type="presOf" srcId="{8CFF545D-F0F7-4300-AC62-C4076BFB805C}" destId="{4B3E6905-D973-46E3-B8BA-10177C306523}" srcOrd="0" destOrd="0" presId="urn:microsoft.com/office/officeart/2009/layout/CircleArrowProcess"/>
    <dgm:cxn modelId="{6031F44A-E3AF-4675-8903-8930865189FD}" type="presOf" srcId="{28EB766A-0FB2-40E6-9E2E-F619DE936920}" destId="{E2F208E0-40DB-4E0F-A1A1-E5FA1901FAE0}" srcOrd="0" destOrd="0" presId="urn:microsoft.com/office/officeart/2009/layout/CircleArrowProcess"/>
    <dgm:cxn modelId="{147554FB-8498-4673-A6BE-071190A9D793}" type="presParOf" srcId="{EAEA19E6-9DD2-4A19-8B2B-36900E8DDAE4}" destId="{F645A2A1-146B-400A-94F9-C5E115C8884A}" srcOrd="0" destOrd="0" presId="urn:microsoft.com/office/officeart/2009/layout/CircleArrowProcess"/>
    <dgm:cxn modelId="{FA62D35B-D772-4F56-BAEE-217AB0946995}" type="presParOf" srcId="{F645A2A1-146B-400A-94F9-C5E115C8884A}" destId="{9BA0BFD8-1392-4DFE-BC2F-863E1B82CFA3}" srcOrd="0" destOrd="0" presId="urn:microsoft.com/office/officeart/2009/layout/CircleArrowProcess"/>
    <dgm:cxn modelId="{F8136F5D-6F70-4C29-9B57-26CCE252DD70}" type="presParOf" srcId="{EAEA19E6-9DD2-4A19-8B2B-36900E8DDAE4}" destId="{E2F208E0-40DB-4E0F-A1A1-E5FA1901FAE0}" srcOrd="1" destOrd="0" presId="urn:microsoft.com/office/officeart/2009/layout/CircleArrowProcess"/>
    <dgm:cxn modelId="{583740A5-C114-442B-BF34-E6D1D8A2DE47}" type="presParOf" srcId="{EAEA19E6-9DD2-4A19-8B2B-36900E8DDAE4}" destId="{407D9DAE-DC42-4511-BDD9-CF59A4C62393}" srcOrd="2" destOrd="0" presId="urn:microsoft.com/office/officeart/2009/layout/CircleArrowProcess"/>
    <dgm:cxn modelId="{C7F645BD-39AA-4C6B-AD9E-E1014147C879}" type="presParOf" srcId="{407D9DAE-DC42-4511-BDD9-CF59A4C62393}" destId="{254CBD66-24FC-4CDC-B1F4-9FCD2F6D09C8}" srcOrd="0" destOrd="0" presId="urn:microsoft.com/office/officeart/2009/layout/CircleArrowProcess"/>
    <dgm:cxn modelId="{70A438C5-0A1D-4EEC-995F-FCC78CC5E50D}" type="presParOf" srcId="{EAEA19E6-9DD2-4A19-8B2B-36900E8DDAE4}" destId="{4B3E6905-D973-46E3-B8BA-10177C306523}" srcOrd="3" destOrd="0" presId="urn:microsoft.com/office/officeart/2009/layout/CircleArrowProcess"/>
    <dgm:cxn modelId="{3BD4113C-8145-436A-BFCC-49DDDBC6A31B}" type="presParOf" srcId="{EAEA19E6-9DD2-4A19-8B2B-36900E8DDAE4}" destId="{7FD8A164-26F5-4F1A-ADDB-15880BF07E80}" srcOrd="4" destOrd="0" presId="urn:microsoft.com/office/officeart/2009/layout/CircleArrowProcess"/>
    <dgm:cxn modelId="{211906A9-4EBB-4F16-ADC0-A848C99038EE}" type="presParOf" srcId="{7FD8A164-26F5-4F1A-ADDB-15880BF07E80}" destId="{382F9B14-8056-4B48-81B3-86476C7CBBB4}" srcOrd="0" destOrd="0" presId="urn:microsoft.com/office/officeart/2009/layout/CircleArrowProcess"/>
    <dgm:cxn modelId="{DB2E9F18-5765-46E3-B35E-8FFB4C583A47}" type="presParOf" srcId="{EAEA19E6-9DD2-4A19-8B2B-36900E8DDAE4}" destId="{82E527E3-D519-4596-A4D6-2F94519CD53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E92D46-36D9-4F10-B21E-1076EAD98C40}" type="doc">
      <dgm:prSet loTypeId="urn:microsoft.com/office/officeart/2008/layout/AlternatingHexagons" loCatId="list" qsTypeId="urn:microsoft.com/office/officeart/2005/8/quickstyle/simple5" qsCatId="simple" csTypeId="urn:microsoft.com/office/officeart/2005/8/colors/colorful5" csCatId="colorful" phldr="1"/>
      <dgm:spPr/>
      <dgm:t>
        <a:bodyPr/>
        <a:lstStyle/>
        <a:p>
          <a:endParaRPr lang="es-EC"/>
        </a:p>
      </dgm:t>
    </dgm:pt>
    <dgm:pt modelId="{55540ADD-729B-49C3-A7F0-FE01EECCDDF8}">
      <dgm:prSet phldrT="[Texto]" custT="1"/>
      <dgm:spPr/>
      <dgm:t>
        <a:bodyPr/>
        <a:lstStyle/>
        <a:p>
          <a:r>
            <a:rPr lang="es-EC" sz="1500" dirty="0" smtClean="0">
              <a:latin typeface="Arial" panose="020B0604020202020204" pitchFamily="34" charset="0"/>
              <a:cs typeface="Arial" panose="020B0604020202020204" pitchFamily="34" charset="0"/>
            </a:rPr>
            <a:t>Portabilidad</a:t>
          </a:r>
          <a:endParaRPr lang="es-EC" sz="1500" dirty="0">
            <a:latin typeface="Arial" panose="020B0604020202020204" pitchFamily="34" charset="0"/>
            <a:cs typeface="Arial" panose="020B0604020202020204" pitchFamily="34" charset="0"/>
          </a:endParaRPr>
        </a:p>
      </dgm:t>
    </dgm:pt>
    <dgm:pt modelId="{E4E5B188-2D34-4C6C-996A-46F533A7C80A}" type="parTrans" cxnId="{68575CC6-046A-4EE7-AF64-8E097FA43363}">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3104A9E3-A75D-4661-8A6A-34D144F2217E}" type="sibTrans" cxnId="{68575CC6-046A-4EE7-AF64-8E097FA43363}">
      <dgm:prSet custT="1"/>
      <dgm:spPr/>
      <dgm:t>
        <a:bodyPr/>
        <a:lstStyle/>
        <a:p>
          <a:r>
            <a:rPr lang="es-EC" sz="1500" dirty="0" smtClean="0">
              <a:latin typeface="Arial" panose="020B0604020202020204" pitchFamily="34" charset="0"/>
              <a:cs typeface="Arial" panose="020B0604020202020204" pitchFamily="34" charset="0"/>
            </a:rPr>
            <a:t>Funcionabilidad</a:t>
          </a:r>
          <a:endParaRPr lang="es-EC" sz="1500" dirty="0">
            <a:latin typeface="Arial" panose="020B0604020202020204" pitchFamily="34" charset="0"/>
            <a:cs typeface="Arial" panose="020B0604020202020204" pitchFamily="34" charset="0"/>
          </a:endParaRPr>
        </a:p>
      </dgm:t>
    </dgm:pt>
    <dgm:pt modelId="{F51250A0-F72B-4B31-91A1-C16A55FB9DA2}">
      <dgm:prSet phldrT="[Texto]" custT="1"/>
      <dgm:spPr/>
      <dgm:t>
        <a:bodyPr/>
        <a:lstStyle/>
        <a:p>
          <a:r>
            <a:rPr lang="es-EC" sz="1500" dirty="0" smtClean="0">
              <a:latin typeface="Arial" panose="020B0604020202020204" pitchFamily="34" charset="0"/>
              <a:cs typeface="Arial" panose="020B0604020202020204" pitchFamily="34" charset="0"/>
            </a:rPr>
            <a:t>Eficiencia</a:t>
          </a:r>
          <a:endParaRPr lang="es-EC" sz="1500" dirty="0">
            <a:latin typeface="Arial" panose="020B0604020202020204" pitchFamily="34" charset="0"/>
            <a:cs typeface="Arial" panose="020B0604020202020204" pitchFamily="34" charset="0"/>
          </a:endParaRPr>
        </a:p>
      </dgm:t>
    </dgm:pt>
    <dgm:pt modelId="{8AFA15AB-7C7A-4274-81C5-3E1A0EBBE643}" type="parTrans" cxnId="{A4797293-255E-46EE-B9B6-C7DD3AECC62B}">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BD4E64F1-4A58-47A9-A80F-8996F007AC2F}" type="sibTrans" cxnId="{A4797293-255E-46EE-B9B6-C7DD3AECC62B}">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9F8EBAB6-8C01-4C16-B7CA-4046CE6372CE}">
      <dgm:prSet phldrT="[Texto]" custT="1"/>
      <dgm:spPr/>
      <dgm:t>
        <a:bodyPr/>
        <a:lstStyle/>
        <a:p>
          <a:r>
            <a:rPr lang="es-EC" sz="1500" smtClean="0">
              <a:latin typeface="Arial" panose="020B0604020202020204" pitchFamily="34" charset="0"/>
              <a:cs typeface="Arial" panose="020B0604020202020204" pitchFamily="34" charset="0"/>
            </a:rPr>
            <a:t>Fiabilidad</a:t>
          </a:r>
          <a:endParaRPr lang="es-EC" sz="1500" dirty="0">
            <a:latin typeface="Arial" panose="020B0604020202020204" pitchFamily="34" charset="0"/>
            <a:cs typeface="Arial" panose="020B0604020202020204" pitchFamily="34" charset="0"/>
          </a:endParaRPr>
        </a:p>
      </dgm:t>
    </dgm:pt>
    <dgm:pt modelId="{87588AA6-D409-4CD3-84CA-C16C777D669C}" type="parTrans" cxnId="{DBD1AB2F-D60D-487F-980D-9513037DA605}">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59B1CB42-CE79-49F8-85F7-58AA45781891}" type="sibTrans" cxnId="{DBD1AB2F-D60D-487F-980D-9513037DA605}">
      <dgm:prSet custT="1"/>
      <dgm:spPr/>
      <dgm:t>
        <a:bodyPr/>
        <a:lstStyle/>
        <a:p>
          <a:r>
            <a:rPr lang="es-EC" sz="1500" smtClean="0">
              <a:latin typeface="Arial" panose="020B0604020202020204" pitchFamily="34" charset="0"/>
              <a:cs typeface="Arial" panose="020B0604020202020204" pitchFamily="34" charset="0"/>
            </a:rPr>
            <a:t>Seguridad</a:t>
          </a:r>
          <a:endParaRPr lang="es-EC" sz="1500" dirty="0">
            <a:latin typeface="Arial" panose="020B0604020202020204" pitchFamily="34" charset="0"/>
            <a:cs typeface="Arial" panose="020B0604020202020204" pitchFamily="34" charset="0"/>
          </a:endParaRPr>
        </a:p>
      </dgm:t>
    </dgm:pt>
    <dgm:pt modelId="{E28F7A8F-B3AD-4E65-AEF8-E365D1691363}">
      <dgm:prSet phldrT="[Texto]" custT="1"/>
      <dgm:spPr/>
      <dgm:t>
        <a:bodyPr/>
        <a:lstStyle/>
        <a:p>
          <a:pPr algn="ctr"/>
          <a:r>
            <a:rPr lang="es-EC" sz="1500" b="1" smtClean="0">
              <a:latin typeface="Arial" panose="020B0604020202020204" pitchFamily="34" charset="0"/>
              <a:cs typeface="Arial" panose="020B0604020202020204" pitchFamily="34" charset="0"/>
            </a:rPr>
            <a:t>PARÁMETROS DE COMPARACIÓN</a:t>
          </a:r>
          <a:endParaRPr lang="es-EC" sz="1500" b="1" dirty="0">
            <a:latin typeface="Arial" panose="020B0604020202020204" pitchFamily="34" charset="0"/>
            <a:cs typeface="Arial" panose="020B0604020202020204" pitchFamily="34" charset="0"/>
          </a:endParaRPr>
        </a:p>
      </dgm:t>
    </dgm:pt>
    <dgm:pt modelId="{2F0F7544-586C-4B6C-A37B-EB92459AE881}" type="parTrans" cxnId="{C8CE9AE2-653D-49C5-8B3E-D64AAC355BCF}">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2C1C7EDD-EEA7-4E5F-AAB6-1D0BDDA3D606}" type="sibTrans" cxnId="{C8CE9AE2-653D-49C5-8B3E-D64AAC355BCF}">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5DB0054F-78AB-40C7-9C7D-14FBCE685F4B}">
      <dgm:prSet phldrT="[Texto]" custT="1"/>
      <dgm:spPr/>
      <dgm:t>
        <a:bodyPr/>
        <a:lstStyle/>
        <a:p>
          <a:r>
            <a:rPr lang="es-EC" sz="1300" smtClean="0">
              <a:latin typeface="Arial" panose="020B0604020202020204" pitchFamily="34" charset="0"/>
              <a:cs typeface="Arial" panose="020B0604020202020204" pitchFamily="34" charset="0"/>
            </a:rPr>
            <a:t>Mantenibilidad</a:t>
          </a:r>
          <a:endParaRPr lang="es-EC" sz="1300" dirty="0">
            <a:latin typeface="Arial" panose="020B0604020202020204" pitchFamily="34" charset="0"/>
            <a:cs typeface="Arial" panose="020B0604020202020204" pitchFamily="34" charset="0"/>
          </a:endParaRPr>
        </a:p>
      </dgm:t>
    </dgm:pt>
    <dgm:pt modelId="{D5C70877-7AE5-4815-AFFC-E9A382D6E83E}" type="parTrans" cxnId="{A9BD58D3-210C-49E9-BD03-4954F1640533}">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891E63D2-BD86-4265-9EFF-65E8C1185F0D}" type="sibTrans" cxnId="{A9BD58D3-210C-49E9-BD03-4954F1640533}">
      <dgm:prSet custT="1"/>
      <dgm:spPr/>
      <dgm:t>
        <a:bodyPr/>
        <a:lstStyle/>
        <a:p>
          <a:r>
            <a:rPr lang="es-EC" sz="1300" smtClean="0">
              <a:latin typeface="Arial" panose="020B0604020202020204" pitchFamily="34" charset="0"/>
              <a:cs typeface="Arial" panose="020B0604020202020204" pitchFamily="34" charset="0"/>
            </a:rPr>
            <a:t>Interoperabilidad</a:t>
          </a:r>
          <a:endParaRPr lang="es-EC" sz="1300" dirty="0">
            <a:latin typeface="Arial" panose="020B0604020202020204" pitchFamily="34" charset="0"/>
            <a:cs typeface="Arial" panose="020B0604020202020204" pitchFamily="34" charset="0"/>
          </a:endParaRPr>
        </a:p>
      </dgm:t>
    </dgm:pt>
    <dgm:pt modelId="{474394EE-5959-4C0C-92AE-4D2E6557AEE3}">
      <dgm:prSet phldrT="[Texto]" custT="1"/>
      <dgm:spPr/>
      <dgm:t>
        <a:bodyPr/>
        <a:lstStyle/>
        <a:p>
          <a:r>
            <a:rPr lang="es-EC" sz="1500" dirty="0" smtClean="0">
              <a:latin typeface="Arial" panose="020B0604020202020204" pitchFamily="34" charset="0"/>
              <a:cs typeface="Arial" panose="020B0604020202020204" pitchFamily="34" charset="0"/>
            </a:rPr>
            <a:t>Usabilidad</a:t>
          </a:r>
          <a:endParaRPr lang="es-EC" sz="1500" dirty="0">
            <a:latin typeface="Arial" panose="020B0604020202020204" pitchFamily="34" charset="0"/>
            <a:cs typeface="Arial" panose="020B0604020202020204" pitchFamily="34" charset="0"/>
          </a:endParaRPr>
        </a:p>
      </dgm:t>
    </dgm:pt>
    <dgm:pt modelId="{C5758F73-ACF7-4E09-89C7-66B4920E0A4D}" type="parTrans" cxnId="{2A09E3F1-61FB-4601-90E3-1AE483370852}">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133EDCFC-C645-43C4-B8DD-E879FA31EB24}" type="sibTrans" cxnId="{2A09E3F1-61FB-4601-90E3-1AE483370852}">
      <dgm:prSet/>
      <dgm:spPr/>
      <dgm:t>
        <a:bodyPr/>
        <a:lstStyle/>
        <a:p>
          <a:endParaRPr lang="es-EC" sz="1500">
            <a:solidFill>
              <a:schemeClr val="tx1"/>
            </a:solidFill>
            <a:latin typeface="Arial" panose="020B0604020202020204" pitchFamily="34" charset="0"/>
            <a:cs typeface="Arial" panose="020B0604020202020204" pitchFamily="34" charset="0"/>
          </a:endParaRPr>
        </a:p>
      </dgm:t>
    </dgm:pt>
    <dgm:pt modelId="{B558D1AF-E023-45C0-9777-82BC0FE37D0A}" type="pres">
      <dgm:prSet presAssocID="{EDE92D46-36D9-4F10-B21E-1076EAD98C40}" presName="Name0" presStyleCnt="0">
        <dgm:presLayoutVars>
          <dgm:chMax/>
          <dgm:chPref/>
          <dgm:dir/>
          <dgm:animLvl val="lvl"/>
        </dgm:presLayoutVars>
      </dgm:prSet>
      <dgm:spPr/>
      <dgm:t>
        <a:bodyPr/>
        <a:lstStyle/>
        <a:p>
          <a:endParaRPr lang="es-EC"/>
        </a:p>
      </dgm:t>
    </dgm:pt>
    <dgm:pt modelId="{0FFD5AC5-2770-4361-9CE4-A6CF5F9443D9}" type="pres">
      <dgm:prSet presAssocID="{55540ADD-729B-49C3-A7F0-FE01EECCDDF8}" presName="composite" presStyleCnt="0"/>
      <dgm:spPr/>
    </dgm:pt>
    <dgm:pt modelId="{F2DE9C5A-20F9-4905-8EEA-102A16503F1A}" type="pres">
      <dgm:prSet presAssocID="{55540ADD-729B-49C3-A7F0-FE01EECCDDF8}" presName="Parent1" presStyleLbl="node1" presStyleIdx="0" presStyleCnt="6" custScaleX="118758" custLinFactNeighborX="8967">
        <dgm:presLayoutVars>
          <dgm:chMax val="1"/>
          <dgm:chPref val="1"/>
          <dgm:bulletEnabled val="1"/>
        </dgm:presLayoutVars>
      </dgm:prSet>
      <dgm:spPr/>
      <dgm:t>
        <a:bodyPr/>
        <a:lstStyle/>
        <a:p>
          <a:endParaRPr lang="es-EC"/>
        </a:p>
      </dgm:t>
    </dgm:pt>
    <dgm:pt modelId="{D253F87C-5221-4F43-A8B9-CB53862ED657}" type="pres">
      <dgm:prSet presAssocID="{55540ADD-729B-49C3-A7F0-FE01EECCDDF8}" presName="Childtext1" presStyleLbl="revTx" presStyleIdx="0" presStyleCnt="3" custLinFactNeighborX="18927">
        <dgm:presLayoutVars>
          <dgm:chMax val="0"/>
          <dgm:chPref val="0"/>
          <dgm:bulletEnabled val="1"/>
        </dgm:presLayoutVars>
      </dgm:prSet>
      <dgm:spPr/>
      <dgm:t>
        <a:bodyPr/>
        <a:lstStyle/>
        <a:p>
          <a:endParaRPr lang="es-EC"/>
        </a:p>
      </dgm:t>
    </dgm:pt>
    <dgm:pt modelId="{011BEEA4-D613-4272-AFD2-D8E4AD41E11C}" type="pres">
      <dgm:prSet presAssocID="{55540ADD-729B-49C3-A7F0-FE01EECCDDF8}" presName="BalanceSpacing" presStyleCnt="0"/>
      <dgm:spPr/>
    </dgm:pt>
    <dgm:pt modelId="{413D5C0D-24F3-42E4-9B8D-801523469BBB}" type="pres">
      <dgm:prSet presAssocID="{55540ADD-729B-49C3-A7F0-FE01EECCDDF8}" presName="BalanceSpacing1" presStyleCnt="0"/>
      <dgm:spPr/>
    </dgm:pt>
    <dgm:pt modelId="{4A4BD12A-0B7E-4A1E-8D28-50370561E522}" type="pres">
      <dgm:prSet presAssocID="{3104A9E3-A75D-4661-8A6A-34D144F2217E}" presName="Accent1Text" presStyleLbl="node1" presStyleIdx="1" presStyleCnt="6" custScaleX="141995" custLinFactNeighborX="-17189"/>
      <dgm:spPr/>
      <dgm:t>
        <a:bodyPr/>
        <a:lstStyle/>
        <a:p>
          <a:endParaRPr lang="es-EC"/>
        </a:p>
      </dgm:t>
    </dgm:pt>
    <dgm:pt modelId="{4A633C3D-2DA5-4FFE-89A2-E69BCB3C786E}" type="pres">
      <dgm:prSet presAssocID="{3104A9E3-A75D-4661-8A6A-34D144F2217E}" presName="spaceBetweenRectangles" presStyleCnt="0"/>
      <dgm:spPr/>
    </dgm:pt>
    <dgm:pt modelId="{3A58ABE7-B9B9-4275-B36E-DCBA4D57645F}" type="pres">
      <dgm:prSet presAssocID="{9F8EBAB6-8C01-4C16-B7CA-4046CE6372CE}" presName="composite" presStyleCnt="0"/>
      <dgm:spPr/>
    </dgm:pt>
    <dgm:pt modelId="{EE59B0B5-5CA8-48E7-B65E-A3B84FE51BCE}" type="pres">
      <dgm:prSet presAssocID="{9F8EBAB6-8C01-4C16-B7CA-4046CE6372CE}" presName="Parent1" presStyleLbl="node1" presStyleIdx="2" presStyleCnt="6">
        <dgm:presLayoutVars>
          <dgm:chMax val="1"/>
          <dgm:chPref val="1"/>
          <dgm:bulletEnabled val="1"/>
        </dgm:presLayoutVars>
      </dgm:prSet>
      <dgm:spPr/>
      <dgm:t>
        <a:bodyPr/>
        <a:lstStyle/>
        <a:p>
          <a:endParaRPr lang="es-EC"/>
        </a:p>
      </dgm:t>
    </dgm:pt>
    <dgm:pt modelId="{0003C0EE-DA44-40FD-B29E-8314089956AE}" type="pres">
      <dgm:prSet presAssocID="{9F8EBAB6-8C01-4C16-B7CA-4046CE6372CE}" presName="Childtext1" presStyleLbl="revTx" presStyleIdx="1" presStyleCnt="3">
        <dgm:presLayoutVars>
          <dgm:chMax val="0"/>
          <dgm:chPref val="0"/>
          <dgm:bulletEnabled val="1"/>
        </dgm:presLayoutVars>
      </dgm:prSet>
      <dgm:spPr/>
      <dgm:t>
        <a:bodyPr/>
        <a:lstStyle/>
        <a:p>
          <a:endParaRPr lang="es-EC"/>
        </a:p>
      </dgm:t>
    </dgm:pt>
    <dgm:pt modelId="{F6E5D102-EAE3-4A34-8CE9-2F63BA29B09F}" type="pres">
      <dgm:prSet presAssocID="{9F8EBAB6-8C01-4C16-B7CA-4046CE6372CE}" presName="BalanceSpacing" presStyleCnt="0"/>
      <dgm:spPr/>
    </dgm:pt>
    <dgm:pt modelId="{557E6A0D-D09F-4138-B6D2-61DA848071D3}" type="pres">
      <dgm:prSet presAssocID="{9F8EBAB6-8C01-4C16-B7CA-4046CE6372CE}" presName="BalanceSpacing1" presStyleCnt="0"/>
      <dgm:spPr/>
    </dgm:pt>
    <dgm:pt modelId="{491A7D98-F7BF-4209-B936-7656F07822F2}" type="pres">
      <dgm:prSet presAssocID="{59B1CB42-CE79-49F8-85F7-58AA45781891}" presName="Accent1Text" presStyleLbl="node1" presStyleIdx="3" presStyleCnt="6" custLinFactNeighborX="6266"/>
      <dgm:spPr/>
      <dgm:t>
        <a:bodyPr/>
        <a:lstStyle/>
        <a:p>
          <a:endParaRPr lang="es-EC"/>
        </a:p>
      </dgm:t>
    </dgm:pt>
    <dgm:pt modelId="{0732F95D-12ED-46A3-BC26-8CA91A2E3B40}" type="pres">
      <dgm:prSet presAssocID="{59B1CB42-CE79-49F8-85F7-58AA45781891}" presName="spaceBetweenRectangles" presStyleCnt="0"/>
      <dgm:spPr/>
    </dgm:pt>
    <dgm:pt modelId="{305F7D5E-0510-4CC1-A3A2-83D0336D6377}" type="pres">
      <dgm:prSet presAssocID="{5DB0054F-78AB-40C7-9C7D-14FBCE685F4B}" presName="composite" presStyleCnt="0"/>
      <dgm:spPr/>
    </dgm:pt>
    <dgm:pt modelId="{956BAD2C-04F4-4127-900C-BC237A5431D3}" type="pres">
      <dgm:prSet presAssocID="{5DB0054F-78AB-40C7-9C7D-14FBCE685F4B}" presName="Parent1" presStyleLbl="node1" presStyleIdx="4" presStyleCnt="6" custScaleX="118758" custLinFactNeighborX="6668">
        <dgm:presLayoutVars>
          <dgm:chMax val="1"/>
          <dgm:chPref val="1"/>
          <dgm:bulletEnabled val="1"/>
        </dgm:presLayoutVars>
      </dgm:prSet>
      <dgm:spPr/>
      <dgm:t>
        <a:bodyPr/>
        <a:lstStyle/>
        <a:p>
          <a:endParaRPr lang="es-EC"/>
        </a:p>
      </dgm:t>
    </dgm:pt>
    <dgm:pt modelId="{76EBEEF5-179C-4163-A0A9-E31B4EAF37D6}" type="pres">
      <dgm:prSet presAssocID="{5DB0054F-78AB-40C7-9C7D-14FBCE685F4B}" presName="Childtext1" presStyleLbl="revTx" presStyleIdx="2" presStyleCnt="3" custLinFactNeighborX="20290">
        <dgm:presLayoutVars>
          <dgm:chMax val="0"/>
          <dgm:chPref val="0"/>
          <dgm:bulletEnabled val="1"/>
        </dgm:presLayoutVars>
      </dgm:prSet>
      <dgm:spPr/>
      <dgm:t>
        <a:bodyPr/>
        <a:lstStyle/>
        <a:p>
          <a:endParaRPr lang="es-EC"/>
        </a:p>
      </dgm:t>
    </dgm:pt>
    <dgm:pt modelId="{02BBE034-577B-4B0E-97F1-19474C30FCD0}" type="pres">
      <dgm:prSet presAssocID="{5DB0054F-78AB-40C7-9C7D-14FBCE685F4B}" presName="BalanceSpacing" presStyleCnt="0"/>
      <dgm:spPr/>
    </dgm:pt>
    <dgm:pt modelId="{FE474907-63C8-4B88-BEE1-20FCD1B1155B}" type="pres">
      <dgm:prSet presAssocID="{5DB0054F-78AB-40C7-9C7D-14FBCE685F4B}" presName="BalanceSpacing1" presStyleCnt="0"/>
      <dgm:spPr/>
    </dgm:pt>
    <dgm:pt modelId="{8A10A5A4-E825-4AEE-84CA-BF0145DAFB5D}" type="pres">
      <dgm:prSet presAssocID="{891E63D2-BD86-4265-9EFF-65E8C1185F0D}" presName="Accent1Text" presStyleLbl="node1" presStyleIdx="5" presStyleCnt="6" custScaleX="122570" custLinFactNeighborX="-10480"/>
      <dgm:spPr/>
      <dgm:t>
        <a:bodyPr/>
        <a:lstStyle/>
        <a:p>
          <a:endParaRPr lang="es-EC"/>
        </a:p>
      </dgm:t>
    </dgm:pt>
  </dgm:ptLst>
  <dgm:cxnLst>
    <dgm:cxn modelId="{C8CE9AE2-653D-49C5-8B3E-D64AAC355BCF}" srcId="{9F8EBAB6-8C01-4C16-B7CA-4046CE6372CE}" destId="{E28F7A8F-B3AD-4E65-AEF8-E365D1691363}" srcOrd="0" destOrd="0" parTransId="{2F0F7544-586C-4B6C-A37B-EB92459AE881}" sibTransId="{2C1C7EDD-EEA7-4E5F-AAB6-1D0BDDA3D606}"/>
    <dgm:cxn modelId="{68575CC6-046A-4EE7-AF64-8E097FA43363}" srcId="{EDE92D46-36D9-4F10-B21E-1076EAD98C40}" destId="{55540ADD-729B-49C3-A7F0-FE01EECCDDF8}" srcOrd="0" destOrd="0" parTransId="{E4E5B188-2D34-4C6C-996A-46F533A7C80A}" sibTransId="{3104A9E3-A75D-4661-8A6A-34D144F2217E}"/>
    <dgm:cxn modelId="{2A09E3F1-61FB-4601-90E3-1AE483370852}" srcId="{5DB0054F-78AB-40C7-9C7D-14FBCE685F4B}" destId="{474394EE-5959-4C0C-92AE-4D2E6557AEE3}" srcOrd="0" destOrd="0" parTransId="{C5758F73-ACF7-4E09-89C7-66B4920E0A4D}" sibTransId="{133EDCFC-C645-43C4-B8DD-E879FA31EB24}"/>
    <dgm:cxn modelId="{BC386824-841E-423E-908B-33A388408E0A}" type="presOf" srcId="{891E63D2-BD86-4265-9EFF-65E8C1185F0D}" destId="{8A10A5A4-E825-4AEE-84CA-BF0145DAFB5D}" srcOrd="0" destOrd="0" presId="urn:microsoft.com/office/officeart/2008/layout/AlternatingHexagons"/>
    <dgm:cxn modelId="{B02825AF-3A32-481C-BAA0-6BAA8CB05A62}" type="presOf" srcId="{F51250A0-F72B-4B31-91A1-C16A55FB9DA2}" destId="{D253F87C-5221-4F43-A8B9-CB53862ED657}" srcOrd="0" destOrd="0" presId="urn:microsoft.com/office/officeart/2008/layout/AlternatingHexagons"/>
    <dgm:cxn modelId="{887CF08E-323C-416D-85A5-32BEAAC1FF5D}" type="presOf" srcId="{E28F7A8F-B3AD-4E65-AEF8-E365D1691363}" destId="{0003C0EE-DA44-40FD-B29E-8314089956AE}" srcOrd="0" destOrd="0" presId="urn:microsoft.com/office/officeart/2008/layout/AlternatingHexagons"/>
    <dgm:cxn modelId="{55F91DBC-77A5-4EAD-8764-40717C675079}" type="presOf" srcId="{59B1CB42-CE79-49F8-85F7-58AA45781891}" destId="{491A7D98-F7BF-4209-B936-7656F07822F2}" srcOrd="0" destOrd="0" presId="urn:microsoft.com/office/officeart/2008/layout/AlternatingHexagons"/>
    <dgm:cxn modelId="{899E29DB-F821-4EE9-8625-2D4024341D42}" type="presOf" srcId="{474394EE-5959-4C0C-92AE-4D2E6557AEE3}" destId="{76EBEEF5-179C-4163-A0A9-E31B4EAF37D6}" srcOrd="0" destOrd="0" presId="urn:microsoft.com/office/officeart/2008/layout/AlternatingHexagons"/>
    <dgm:cxn modelId="{7058282A-1B1C-430C-89B1-227507FEA82F}" type="presOf" srcId="{EDE92D46-36D9-4F10-B21E-1076EAD98C40}" destId="{B558D1AF-E023-45C0-9777-82BC0FE37D0A}" srcOrd="0" destOrd="0" presId="urn:microsoft.com/office/officeart/2008/layout/AlternatingHexagons"/>
    <dgm:cxn modelId="{F8A470F4-4B67-4FB8-AF76-CECD21BA6E69}" type="presOf" srcId="{9F8EBAB6-8C01-4C16-B7CA-4046CE6372CE}" destId="{EE59B0B5-5CA8-48E7-B65E-A3B84FE51BCE}" srcOrd="0" destOrd="0" presId="urn:microsoft.com/office/officeart/2008/layout/AlternatingHexagons"/>
    <dgm:cxn modelId="{B8370D8E-623F-4309-A1D7-1580A1554DBE}" type="presOf" srcId="{5DB0054F-78AB-40C7-9C7D-14FBCE685F4B}" destId="{956BAD2C-04F4-4127-900C-BC237A5431D3}" srcOrd="0" destOrd="0" presId="urn:microsoft.com/office/officeart/2008/layout/AlternatingHexagons"/>
    <dgm:cxn modelId="{A5B436E1-B58F-41A3-B139-47DB3C53A1A4}" type="presOf" srcId="{3104A9E3-A75D-4661-8A6A-34D144F2217E}" destId="{4A4BD12A-0B7E-4A1E-8D28-50370561E522}" srcOrd="0" destOrd="0" presId="urn:microsoft.com/office/officeart/2008/layout/AlternatingHexagons"/>
    <dgm:cxn modelId="{DBD1AB2F-D60D-487F-980D-9513037DA605}" srcId="{EDE92D46-36D9-4F10-B21E-1076EAD98C40}" destId="{9F8EBAB6-8C01-4C16-B7CA-4046CE6372CE}" srcOrd="1" destOrd="0" parTransId="{87588AA6-D409-4CD3-84CA-C16C777D669C}" sibTransId="{59B1CB42-CE79-49F8-85F7-58AA45781891}"/>
    <dgm:cxn modelId="{A4797293-255E-46EE-B9B6-C7DD3AECC62B}" srcId="{55540ADD-729B-49C3-A7F0-FE01EECCDDF8}" destId="{F51250A0-F72B-4B31-91A1-C16A55FB9DA2}" srcOrd="0" destOrd="0" parTransId="{8AFA15AB-7C7A-4274-81C5-3E1A0EBBE643}" sibTransId="{BD4E64F1-4A58-47A9-A80F-8996F007AC2F}"/>
    <dgm:cxn modelId="{A9BD58D3-210C-49E9-BD03-4954F1640533}" srcId="{EDE92D46-36D9-4F10-B21E-1076EAD98C40}" destId="{5DB0054F-78AB-40C7-9C7D-14FBCE685F4B}" srcOrd="2" destOrd="0" parTransId="{D5C70877-7AE5-4815-AFFC-E9A382D6E83E}" sibTransId="{891E63D2-BD86-4265-9EFF-65E8C1185F0D}"/>
    <dgm:cxn modelId="{D18F0349-A172-4ACC-85FA-06B5470B41EE}" type="presOf" srcId="{55540ADD-729B-49C3-A7F0-FE01EECCDDF8}" destId="{F2DE9C5A-20F9-4905-8EEA-102A16503F1A}" srcOrd="0" destOrd="0" presId="urn:microsoft.com/office/officeart/2008/layout/AlternatingHexagons"/>
    <dgm:cxn modelId="{C4AE47D5-8F6C-4540-AF48-1A7829E8EA81}" type="presParOf" srcId="{B558D1AF-E023-45C0-9777-82BC0FE37D0A}" destId="{0FFD5AC5-2770-4361-9CE4-A6CF5F9443D9}" srcOrd="0" destOrd="0" presId="urn:microsoft.com/office/officeart/2008/layout/AlternatingHexagons"/>
    <dgm:cxn modelId="{20240BD8-5B61-4D7C-94A4-80C66F8E12C4}" type="presParOf" srcId="{0FFD5AC5-2770-4361-9CE4-A6CF5F9443D9}" destId="{F2DE9C5A-20F9-4905-8EEA-102A16503F1A}" srcOrd="0" destOrd="0" presId="urn:microsoft.com/office/officeart/2008/layout/AlternatingHexagons"/>
    <dgm:cxn modelId="{A163F685-E6AA-43E5-9FF1-4578392C65CC}" type="presParOf" srcId="{0FFD5AC5-2770-4361-9CE4-A6CF5F9443D9}" destId="{D253F87C-5221-4F43-A8B9-CB53862ED657}" srcOrd="1" destOrd="0" presId="urn:microsoft.com/office/officeart/2008/layout/AlternatingHexagons"/>
    <dgm:cxn modelId="{DDC04F58-7BD1-4485-B1F1-B7DE7FF63CAD}" type="presParOf" srcId="{0FFD5AC5-2770-4361-9CE4-A6CF5F9443D9}" destId="{011BEEA4-D613-4272-AFD2-D8E4AD41E11C}" srcOrd="2" destOrd="0" presId="urn:microsoft.com/office/officeart/2008/layout/AlternatingHexagons"/>
    <dgm:cxn modelId="{4685342D-F8B6-49E7-8945-FD5E0E974575}" type="presParOf" srcId="{0FFD5AC5-2770-4361-9CE4-A6CF5F9443D9}" destId="{413D5C0D-24F3-42E4-9B8D-801523469BBB}" srcOrd="3" destOrd="0" presId="urn:microsoft.com/office/officeart/2008/layout/AlternatingHexagons"/>
    <dgm:cxn modelId="{D6BE8DCC-A45F-4343-A43C-33936F0561A7}" type="presParOf" srcId="{0FFD5AC5-2770-4361-9CE4-A6CF5F9443D9}" destId="{4A4BD12A-0B7E-4A1E-8D28-50370561E522}" srcOrd="4" destOrd="0" presId="urn:microsoft.com/office/officeart/2008/layout/AlternatingHexagons"/>
    <dgm:cxn modelId="{39B3CA26-6A5C-43DB-9B36-C033C9629B25}" type="presParOf" srcId="{B558D1AF-E023-45C0-9777-82BC0FE37D0A}" destId="{4A633C3D-2DA5-4FFE-89A2-E69BCB3C786E}" srcOrd="1" destOrd="0" presId="urn:microsoft.com/office/officeart/2008/layout/AlternatingHexagons"/>
    <dgm:cxn modelId="{C7291A76-F6F4-4A3C-8822-5FD0C10C493C}" type="presParOf" srcId="{B558D1AF-E023-45C0-9777-82BC0FE37D0A}" destId="{3A58ABE7-B9B9-4275-B36E-DCBA4D57645F}" srcOrd="2" destOrd="0" presId="urn:microsoft.com/office/officeart/2008/layout/AlternatingHexagons"/>
    <dgm:cxn modelId="{33FB72A0-9D5E-496A-BE3F-BF4DD9B8968D}" type="presParOf" srcId="{3A58ABE7-B9B9-4275-B36E-DCBA4D57645F}" destId="{EE59B0B5-5CA8-48E7-B65E-A3B84FE51BCE}" srcOrd="0" destOrd="0" presId="urn:microsoft.com/office/officeart/2008/layout/AlternatingHexagons"/>
    <dgm:cxn modelId="{C4C1923F-B812-4F5D-8059-948C162C0F6B}" type="presParOf" srcId="{3A58ABE7-B9B9-4275-B36E-DCBA4D57645F}" destId="{0003C0EE-DA44-40FD-B29E-8314089956AE}" srcOrd="1" destOrd="0" presId="urn:microsoft.com/office/officeart/2008/layout/AlternatingHexagons"/>
    <dgm:cxn modelId="{A3A06A98-F05B-4993-9CE5-B23A972FF310}" type="presParOf" srcId="{3A58ABE7-B9B9-4275-B36E-DCBA4D57645F}" destId="{F6E5D102-EAE3-4A34-8CE9-2F63BA29B09F}" srcOrd="2" destOrd="0" presId="urn:microsoft.com/office/officeart/2008/layout/AlternatingHexagons"/>
    <dgm:cxn modelId="{1E5BBAFB-E5E4-41FB-A8B0-F987C908FE2D}" type="presParOf" srcId="{3A58ABE7-B9B9-4275-B36E-DCBA4D57645F}" destId="{557E6A0D-D09F-4138-B6D2-61DA848071D3}" srcOrd="3" destOrd="0" presId="urn:microsoft.com/office/officeart/2008/layout/AlternatingHexagons"/>
    <dgm:cxn modelId="{26917F9D-07E5-4EC0-A4B3-4E4C92E72857}" type="presParOf" srcId="{3A58ABE7-B9B9-4275-B36E-DCBA4D57645F}" destId="{491A7D98-F7BF-4209-B936-7656F07822F2}" srcOrd="4" destOrd="0" presId="urn:microsoft.com/office/officeart/2008/layout/AlternatingHexagons"/>
    <dgm:cxn modelId="{4C8D178A-62BF-413E-85B7-59B1B163FF95}" type="presParOf" srcId="{B558D1AF-E023-45C0-9777-82BC0FE37D0A}" destId="{0732F95D-12ED-46A3-BC26-8CA91A2E3B40}" srcOrd="3" destOrd="0" presId="urn:microsoft.com/office/officeart/2008/layout/AlternatingHexagons"/>
    <dgm:cxn modelId="{ABE79F71-1BF4-4D53-B455-F6D691264EBB}" type="presParOf" srcId="{B558D1AF-E023-45C0-9777-82BC0FE37D0A}" destId="{305F7D5E-0510-4CC1-A3A2-83D0336D6377}" srcOrd="4" destOrd="0" presId="urn:microsoft.com/office/officeart/2008/layout/AlternatingHexagons"/>
    <dgm:cxn modelId="{6236BEF3-15B9-4AC0-9E84-E9499E96F708}" type="presParOf" srcId="{305F7D5E-0510-4CC1-A3A2-83D0336D6377}" destId="{956BAD2C-04F4-4127-900C-BC237A5431D3}" srcOrd="0" destOrd="0" presId="urn:microsoft.com/office/officeart/2008/layout/AlternatingHexagons"/>
    <dgm:cxn modelId="{116289CA-3C54-46D8-B630-A60B4DCF6BB2}" type="presParOf" srcId="{305F7D5E-0510-4CC1-A3A2-83D0336D6377}" destId="{76EBEEF5-179C-4163-A0A9-E31B4EAF37D6}" srcOrd="1" destOrd="0" presId="urn:microsoft.com/office/officeart/2008/layout/AlternatingHexagons"/>
    <dgm:cxn modelId="{4E51E478-8054-4230-B036-3DE5AB0BFED9}" type="presParOf" srcId="{305F7D5E-0510-4CC1-A3A2-83D0336D6377}" destId="{02BBE034-577B-4B0E-97F1-19474C30FCD0}" srcOrd="2" destOrd="0" presId="urn:microsoft.com/office/officeart/2008/layout/AlternatingHexagons"/>
    <dgm:cxn modelId="{79FC6537-AF61-4F60-A642-13BF79EBE6D7}" type="presParOf" srcId="{305F7D5E-0510-4CC1-A3A2-83D0336D6377}" destId="{FE474907-63C8-4B88-BEE1-20FCD1B1155B}" srcOrd="3" destOrd="0" presId="urn:microsoft.com/office/officeart/2008/layout/AlternatingHexagons"/>
    <dgm:cxn modelId="{EE2386E5-190F-4A38-980F-C16BEFE6E650}" type="presParOf" srcId="{305F7D5E-0510-4CC1-A3A2-83D0336D6377}" destId="{8A10A5A4-E825-4AEE-84CA-BF0145DAFB5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B018-D68C-43D9-A6B4-E6A8B0E1D825}">
      <dsp:nvSpPr>
        <dsp:cNvPr id="0" name=""/>
        <dsp:cNvSpPr/>
      </dsp:nvSpPr>
      <dsp:spPr>
        <a:xfrm>
          <a:off x="1330261" y="0"/>
          <a:ext cx="4768304" cy="4768304"/>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C2EFFF-F1D4-4BFB-9969-1428CFD54FCF}">
      <dsp:nvSpPr>
        <dsp:cNvPr id="0" name=""/>
        <dsp:cNvSpPr/>
      </dsp:nvSpPr>
      <dsp:spPr>
        <a:xfrm>
          <a:off x="3714413" y="477296"/>
          <a:ext cx="3099397" cy="84749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S" sz="1100" kern="1200" dirty="0" smtClean="0"/>
            <a:t>Realizar el estudio comparativo de Plataformas en la nube OpenSource, considerando como marco de referencia el modelo de calidad expuesto en la Norma ISO 25000.</a:t>
          </a:r>
          <a:endParaRPr lang="en-US" sz="1100" kern="1200" dirty="0"/>
        </a:p>
      </dsp:txBody>
      <dsp:txXfrm>
        <a:off x="3755784" y="518667"/>
        <a:ext cx="3016655" cy="764749"/>
      </dsp:txXfrm>
    </dsp:sp>
    <dsp:sp modelId="{929EFD14-1B05-4A76-8353-53F8DBC80EDB}">
      <dsp:nvSpPr>
        <dsp:cNvPr id="0" name=""/>
        <dsp:cNvSpPr/>
      </dsp:nvSpPr>
      <dsp:spPr>
        <a:xfrm>
          <a:off x="3714413" y="1430724"/>
          <a:ext cx="3099397" cy="847491"/>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Implementar la plataforma seleccionada en la infraestructura existente en el Área de Investigación del Departamento de Ciencias de la Computación DECC. </a:t>
          </a:r>
          <a:endParaRPr lang="en-US" sz="1200" kern="1200" dirty="0"/>
        </a:p>
      </dsp:txBody>
      <dsp:txXfrm>
        <a:off x="3755784" y="1472095"/>
        <a:ext cx="3016655" cy="764749"/>
      </dsp:txXfrm>
    </dsp:sp>
    <dsp:sp modelId="{DED77F30-5574-4DB3-84B4-18CCF866A8D2}">
      <dsp:nvSpPr>
        <dsp:cNvPr id="0" name=""/>
        <dsp:cNvSpPr/>
      </dsp:nvSpPr>
      <dsp:spPr>
        <a:xfrm>
          <a:off x="3714413" y="2384151"/>
          <a:ext cx="3099397" cy="847491"/>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Desarrollar la documentación de apoyo, manuales técnicos y de usuario para facilitar la operación de los servicios a implementar.</a:t>
          </a:r>
          <a:endParaRPr lang="en-US" sz="1200" kern="1200" dirty="0"/>
        </a:p>
      </dsp:txBody>
      <dsp:txXfrm>
        <a:off x="3755784" y="2425522"/>
        <a:ext cx="3016655" cy="764749"/>
      </dsp:txXfrm>
    </dsp:sp>
    <dsp:sp modelId="{B8F53766-D851-4622-BA0D-8E978DAC0CF3}">
      <dsp:nvSpPr>
        <dsp:cNvPr id="0" name=""/>
        <dsp:cNvSpPr/>
      </dsp:nvSpPr>
      <dsp:spPr>
        <a:xfrm>
          <a:off x="3714413" y="3337579"/>
          <a:ext cx="3099397" cy="847491"/>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Capacitar al personal del Área de investigación del DECC sobre el uso de la plataforma para proporcionar servicios en la nube.</a:t>
          </a:r>
          <a:endParaRPr lang="en-US" sz="1200" kern="1200" dirty="0"/>
        </a:p>
      </dsp:txBody>
      <dsp:txXfrm>
        <a:off x="3755784" y="3378950"/>
        <a:ext cx="3016655" cy="764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6B77D-C1AD-4820-AD99-F11305C5147A}">
      <dsp:nvSpPr>
        <dsp:cNvPr id="0" name=""/>
        <dsp:cNvSpPr/>
      </dsp:nvSpPr>
      <dsp:spPr>
        <a:xfrm>
          <a:off x="3068215" y="1412"/>
          <a:ext cx="1640432" cy="164043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latin typeface="Arial" panose="020B0604020202020204" pitchFamily="34" charset="0"/>
              <a:cs typeface="Arial" panose="020B0604020202020204" pitchFamily="34" charset="0"/>
            </a:rPr>
            <a:t>Virtualización de escritorios</a:t>
          </a:r>
          <a:endParaRPr lang="en-US" sz="1200" b="1" kern="1200" dirty="0">
            <a:solidFill>
              <a:schemeClr val="tx1"/>
            </a:solidFill>
            <a:latin typeface="Arial" panose="020B0604020202020204" pitchFamily="34" charset="0"/>
            <a:cs typeface="Arial" panose="020B0604020202020204" pitchFamily="34" charset="0"/>
          </a:endParaRPr>
        </a:p>
      </dsp:txBody>
      <dsp:txXfrm>
        <a:off x="3308451" y="241648"/>
        <a:ext cx="1159960" cy="1159960"/>
      </dsp:txXfrm>
    </dsp:sp>
    <dsp:sp modelId="{972E2ED1-D0FA-48BE-ABB7-83F444242876}">
      <dsp:nvSpPr>
        <dsp:cNvPr id="0" name=""/>
        <dsp:cNvSpPr/>
      </dsp:nvSpPr>
      <dsp:spPr>
        <a:xfrm rot="2700000">
          <a:off x="4532632" y="1407338"/>
          <a:ext cx="436665" cy="553645"/>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tx1"/>
            </a:solidFill>
            <a:latin typeface="Arial" panose="020B0604020202020204" pitchFamily="34" charset="0"/>
            <a:cs typeface="Arial" panose="020B0604020202020204" pitchFamily="34" charset="0"/>
          </a:endParaRPr>
        </a:p>
      </dsp:txBody>
      <dsp:txXfrm>
        <a:off x="4551816" y="1471752"/>
        <a:ext cx="305666" cy="332187"/>
      </dsp:txXfrm>
    </dsp:sp>
    <dsp:sp modelId="{1B358D33-B5FA-4D66-B97E-9912EE4F4DE5}">
      <dsp:nvSpPr>
        <dsp:cNvPr id="0" name=""/>
        <dsp:cNvSpPr/>
      </dsp:nvSpPr>
      <dsp:spPr>
        <a:xfrm>
          <a:off x="4810759" y="1743955"/>
          <a:ext cx="1640432" cy="1640432"/>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latin typeface="Arial" panose="020B0604020202020204" pitchFamily="34" charset="0"/>
              <a:cs typeface="Arial" panose="020B0604020202020204" pitchFamily="34" charset="0"/>
            </a:rPr>
            <a:t>Procesamiento</a:t>
          </a:r>
          <a:endParaRPr lang="en-US" sz="1100" b="1" kern="1200" dirty="0">
            <a:solidFill>
              <a:schemeClr val="tx1"/>
            </a:solidFill>
            <a:latin typeface="Arial" panose="020B0604020202020204" pitchFamily="34" charset="0"/>
            <a:cs typeface="Arial" panose="020B0604020202020204" pitchFamily="34" charset="0"/>
          </a:endParaRPr>
        </a:p>
      </dsp:txBody>
      <dsp:txXfrm>
        <a:off x="5050995" y="1984191"/>
        <a:ext cx="1159960" cy="1159960"/>
      </dsp:txXfrm>
    </dsp:sp>
    <dsp:sp modelId="{88FFA09F-6C40-4D5B-A973-BB2293BE6206}">
      <dsp:nvSpPr>
        <dsp:cNvPr id="0" name=""/>
        <dsp:cNvSpPr/>
      </dsp:nvSpPr>
      <dsp:spPr>
        <a:xfrm rot="8100000">
          <a:off x="4550109" y="3149882"/>
          <a:ext cx="436665" cy="553645"/>
        </a:xfrm>
        <a:prstGeom prst="rightArrow">
          <a:avLst>
            <a:gd name="adj1" fmla="val 60000"/>
            <a:gd name="adj2" fmla="val 5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tx1"/>
            </a:solidFill>
            <a:latin typeface="Arial" panose="020B0604020202020204" pitchFamily="34" charset="0"/>
            <a:cs typeface="Arial" panose="020B0604020202020204" pitchFamily="34" charset="0"/>
          </a:endParaRPr>
        </a:p>
      </dsp:txBody>
      <dsp:txXfrm rot="10800000">
        <a:off x="4661924" y="3214296"/>
        <a:ext cx="305666" cy="332187"/>
      </dsp:txXfrm>
    </dsp:sp>
    <dsp:sp modelId="{C25A008D-C9D5-495C-8596-B1C4E7A3DC65}">
      <dsp:nvSpPr>
        <dsp:cNvPr id="0" name=""/>
        <dsp:cNvSpPr/>
      </dsp:nvSpPr>
      <dsp:spPr>
        <a:xfrm>
          <a:off x="3068215" y="3486499"/>
          <a:ext cx="1640432" cy="1640432"/>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latin typeface="Arial" panose="020B0604020202020204" pitchFamily="34" charset="0"/>
              <a:cs typeface="Arial" panose="020B0604020202020204" pitchFamily="34" charset="0"/>
            </a:rPr>
            <a:t>Memoria</a:t>
          </a:r>
          <a:endParaRPr lang="en-US" sz="1200" b="1" kern="1200" dirty="0">
            <a:solidFill>
              <a:schemeClr val="tx1"/>
            </a:solidFill>
            <a:latin typeface="Arial" panose="020B0604020202020204" pitchFamily="34" charset="0"/>
            <a:cs typeface="Arial" panose="020B0604020202020204" pitchFamily="34" charset="0"/>
          </a:endParaRPr>
        </a:p>
      </dsp:txBody>
      <dsp:txXfrm>
        <a:off x="3308451" y="3726735"/>
        <a:ext cx="1159960" cy="1159960"/>
      </dsp:txXfrm>
    </dsp:sp>
    <dsp:sp modelId="{820BD35F-B9D3-471D-891B-3FDBAF81BE57}">
      <dsp:nvSpPr>
        <dsp:cNvPr id="0" name=""/>
        <dsp:cNvSpPr/>
      </dsp:nvSpPr>
      <dsp:spPr>
        <a:xfrm rot="13500000">
          <a:off x="2807566" y="3167359"/>
          <a:ext cx="436665" cy="553645"/>
        </a:xfrm>
        <a:prstGeom prst="rightArrow">
          <a:avLst>
            <a:gd name="adj1" fmla="val 60000"/>
            <a:gd name="adj2" fmla="val 5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tx1"/>
            </a:solidFill>
            <a:latin typeface="Arial" panose="020B0604020202020204" pitchFamily="34" charset="0"/>
            <a:cs typeface="Arial" panose="020B0604020202020204" pitchFamily="34" charset="0"/>
          </a:endParaRPr>
        </a:p>
      </dsp:txBody>
      <dsp:txXfrm rot="10800000">
        <a:off x="2919381" y="3324403"/>
        <a:ext cx="305666" cy="332187"/>
      </dsp:txXfrm>
    </dsp:sp>
    <dsp:sp modelId="{9DFB642E-BE98-49FA-8E62-5D0DDC93EA08}">
      <dsp:nvSpPr>
        <dsp:cNvPr id="0" name=""/>
        <dsp:cNvSpPr/>
      </dsp:nvSpPr>
      <dsp:spPr>
        <a:xfrm>
          <a:off x="1325672" y="1743955"/>
          <a:ext cx="1640432" cy="164043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latin typeface="Arial" panose="020B0604020202020204" pitchFamily="34" charset="0"/>
              <a:cs typeface="Arial" panose="020B0604020202020204" pitchFamily="34" charset="0"/>
            </a:rPr>
            <a:t>Balanceo</a:t>
          </a:r>
          <a:endParaRPr lang="en-US" sz="1200" b="1" kern="1200" dirty="0">
            <a:solidFill>
              <a:schemeClr val="tx1"/>
            </a:solidFill>
            <a:latin typeface="Arial" panose="020B0604020202020204" pitchFamily="34" charset="0"/>
            <a:cs typeface="Arial" panose="020B0604020202020204" pitchFamily="34" charset="0"/>
          </a:endParaRPr>
        </a:p>
      </dsp:txBody>
      <dsp:txXfrm>
        <a:off x="1565908" y="1984191"/>
        <a:ext cx="1159960" cy="1159960"/>
      </dsp:txXfrm>
    </dsp:sp>
    <dsp:sp modelId="{5555564A-5399-427A-898D-0242047F3C8B}">
      <dsp:nvSpPr>
        <dsp:cNvPr id="0" name=""/>
        <dsp:cNvSpPr/>
      </dsp:nvSpPr>
      <dsp:spPr>
        <a:xfrm rot="18900000">
          <a:off x="2790089" y="1424816"/>
          <a:ext cx="436665" cy="553645"/>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tx1"/>
            </a:solidFill>
            <a:latin typeface="Arial" panose="020B0604020202020204" pitchFamily="34" charset="0"/>
            <a:cs typeface="Arial" panose="020B0604020202020204" pitchFamily="34" charset="0"/>
          </a:endParaRPr>
        </a:p>
      </dsp:txBody>
      <dsp:txXfrm>
        <a:off x="2809273" y="1581860"/>
        <a:ext cx="305666" cy="332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BAB93-83A8-4D7B-91B6-F5D9DD22F4F5}">
      <dsp:nvSpPr>
        <dsp:cNvPr id="0" name=""/>
        <dsp:cNvSpPr/>
      </dsp:nvSpPr>
      <dsp:spPr>
        <a:xfrm>
          <a:off x="3469984" y="2275351"/>
          <a:ext cx="2780984" cy="2780984"/>
        </a:xfrm>
        <a:prstGeom prst="gear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latin typeface="Arial" panose="020B0604020202020204" pitchFamily="34" charset="0"/>
              <a:cs typeface="Arial" panose="020B0604020202020204" pitchFamily="34" charset="0"/>
            </a:rPr>
            <a:t>Proporciona una infraestructura como servicio.</a:t>
          </a:r>
          <a:endParaRPr lang="en-US" sz="1300" b="1" kern="1200" dirty="0">
            <a:solidFill>
              <a:schemeClr val="tx1"/>
            </a:solidFill>
            <a:latin typeface="Arial" panose="020B0604020202020204" pitchFamily="34" charset="0"/>
            <a:cs typeface="Arial" panose="020B0604020202020204" pitchFamily="34" charset="0"/>
          </a:endParaRPr>
        </a:p>
      </dsp:txBody>
      <dsp:txXfrm>
        <a:off x="4029085" y="2926783"/>
        <a:ext cx="1662782" cy="1429483"/>
      </dsp:txXfrm>
    </dsp:sp>
    <dsp:sp modelId="{F56E74F8-5352-4E0E-8CCD-358D22F48B29}">
      <dsp:nvSpPr>
        <dsp:cNvPr id="0" name=""/>
        <dsp:cNvSpPr/>
      </dsp:nvSpPr>
      <dsp:spPr>
        <a:xfrm>
          <a:off x="1851957" y="1618027"/>
          <a:ext cx="2022534" cy="2022534"/>
        </a:xfrm>
        <a:prstGeom prst="gear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latin typeface="Arial" panose="020B0604020202020204" pitchFamily="34" charset="0"/>
              <a:cs typeface="Arial" panose="020B0604020202020204" pitchFamily="34" charset="0"/>
            </a:rPr>
            <a:t>Creada en septiembre del 2012.</a:t>
          </a:r>
          <a:endParaRPr lang="en-US" sz="1300" b="1" kern="1200" dirty="0">
            <a:solidFill>
              <a:schemeClr val="tx1"/>
            </a:solidFill>
            <a:latin typeface="Arial" panose="020B0604020202020204" pitchFamily="34" charset="0"/>
            <a:cs typeface="Arial" panose="020B0604020202020204" pitchFamily="34" charset="0"/>
          </a:endParaRPr>
        </a:p>
      </dsp:txBody>
      <dsp:txXfrm>
        <a:off x="2361136" y="2130283"/>
        <a:ext cx="1004176" cy="998022"/>
      </dsp:txXfrm>
    </dsp:sp>
    <dsp:sp modelId="{C2F73BA2-60F7-431C-B6E2-84B9F0BEAFC7}">
      <dsp:nvSpPr>
        <dsp:cNvPr id="0" name=""/>
        <dsp:cNvSpPr/>
      </dsp:nvSpPr>
      <dsp:spPr>
        <a:xfrm rot="20700000">
          <a:off x="2984782" y="222685"/>
          <a:ext cx="1981670" cy="1981670"/>
        </a:xfrm>
        <a:prstGeom prst="gear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latin typeface="Arial" panose="020B0604020202020204" pitchFamily="34" charset="0"/>
              <a:cs typeface="Arial" panose="020B0604020202020204" pitchFamily="34" charset="0"/>
            </a:rPr>
            <a:t>Software libre y de código abierto.</a:t>
          </a:r>
          <a:endParaRPr lang="en-US" sz="1300" b="1" kern="1200" dirty="0">
            <a:solidFill>
              <a:schemeClr val="tx1"/>
            </a:solidFill>
            <a:latin typeface="Arial" panose="020B0604020202020204" pitchFamily="34" charset="0"/>
            <a:cs typeface="Arial" panose="020B0604020202020204" pitchFamily="34" charset="0"/>
          </a:endParaRPr>
        </a:p>
      </dsp:txBody>
      <dsp:txXfrm rot="-20700000">
        <a:off x="3419421" y="657323"/>
        <a:ext cx="1112393" cy="1112393"/>
      </dsp:txXfrm>
    </dsp:sp>
    <dsp:sp modelId="{2E802594-4564-459B-BAA3-ECC55EC51966}">
      <dsp:nvSpPr>
        <dsp:cNvPr id="0" name=""/>
        <dsp:cNvSpPr/>
      </dsp:nvSpPr>
      <dsp:spPr>
        <a:xfrm>
          <a:off x="3265724" y="1850236"/>
          <a:ext cx="3559660" cy="3559660"/>
        </a:xfrm>
        <a:prstGeom prst="circularArrow">
          <a:avLst>
            <a:gd name="adj1" fmla="val 4688"/>
            <a:gd name="adj2" fmla="val 299029"/>
            <a:gd name="adj3" fmla="val 2533510"/>
            <a:gd name="adj4" fmla="val 15824407"/>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EDBD238-5B6B-4D08-A245-FBDFF086DC37}">
      <dsp:nvSpPr>
        <dsp:cNvPr id="0" name=""/>
        <dsp:cNvSpPr/>
      </dsp:nvSpPr>
      <dsp:spPr>
        <a:xfrm>
          <a:off x="1493770" y="1166817"/>
          <a:ext cx="2586315" cy="2586315"/>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59EADB-7101-4A7D-99FB-B4216C584E9F}">
      <dsp:nvSpPr>
        <dsp:cNvPr id="0" name=""/>
        <dsp:cNvSpPr/>
      </dsp:nvSpPr>
      <dsp:spPr>
        <a:xfrm>
          <a:off x="2526401" y="-215074"/>
          <a:ext cx="2788569" cy="2788569"/>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61411-9491-40DB-9959-9005C1B3F6AD}">
      <dsp:nvSpPr>
        <dsp:cNvPr id="0" name=""/>
        <dsp:cNvSpPr/>
      </dsp:nvSpPr>
      <dsp:spPr>
        <a:xfrm>
          <a:off x="5549512" y="874166"/>
          <a:ext cx="2315645" cy="231607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5AE5E28-6F28-45A4-B2E7-EBD0D17B2AD3}">
      <dsp:nvSpPr>
        <dsp:cNvPr id="0" name=""/>
        <dsp:cNvSpPr/>
      </dsp:nvSpPr>
      <dsp:spPr>
        <a:xfrm>
          <a:off x="5626399" y="951382"/>
          <a:ext cx="2161871" cy="2161641"/>
        </a:xfrm>
        <a:prstGeom prst="ellipse">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Construcción de nubes privadas y públicas.</a:t>
          </a:r>
          <a:endParaRPr lang="en-US" sz="1200" b="1" kern="1200" dirty="0">
            <a:latin typeface="Arial" panose="020B0604020202020204" pitchFamily="34" charset="0"/>
            <a:cs typeface="Arial" panose="020B0604020202020204" pitchFamily="34" charset="0"/>
          </a:endParaRPr>
        </a:p>
      </dsp:txBody>
      <dsp:txXfrm>
        <a:off x="5935453" y="1260246"/>
        <a:ext cx="1543763" cy="1543913"/>
      </dsp:txXfrm>
    </dsp:sp>
    <dsp:sp modelId="{D4A29081-A1EE-4AD9-909B-F21FA8668FFA}">
      <dsp:nvSpPr>
        <dsp:cNvPr id="0" name=""/>
        <dsp:cNvSpPr/>
      </dsp:nvSpPr>
      <dsp:spPr>
        <a:xfrm rot="2700000">
          <a:off x="3159015" y="876966"/>
          <a:ext cx="2310067" cy="2310067"/>
        </a:xfrm>
        <a:prstGeom prst="teardrop">
          <a:avLst>
            <a:gd name="adj" fmla="val 1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2F256D-7921-4E00-BB9E-13ACFEDEE04F}">
      <dsp:nvSpPr>
        <dsp:cNvPr id="0" name=""/>
        <dsp:cNvSpPr/>
      </dsp:nvSpPr>
      <dsp:spPr>
        <a:xfrm>
          <a:off x="3260785" y="924902"/>
          <a:ext cx="2161871" cy="2161641"/>
        </a:xfrm>
        <a:prstGeom prst="ellipse">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Software libre y de código abierto.</a:t>
          </a:r>
          <a:endParaRPr lang="en-US" sz="1200" b="1" kern="1200" dirty="0">
            <a:latin typeface="Arial" panose="020B0604020202020204" pitchFamily="34" charset="0"/>
            <a:cs typeface="Arial" panose="020B0604020202020204" pitchFamily="34" charset="0"/>
          </a:endParaRPr>
        </a:p>
      </dsp:txBody>
      <dsp:txXfrm>
        <a:off x="3569839" y="1233766"/>
        <a:ext cx="1543763" cy="1543913"/>
      </dsp:txXfrm>
    </dsp:sp>
    <dsp:sp modelId="{E5D521D8-32B5-44BE-98E0-3C6F81AFC4CB}">
      <dsp:nvSpPr>
        <dsp:cNvPr id="0" name=""/>
        <dsp:cNvSpPr/>
      </dsp:nvSpPr>
      <dsp:spPr>
        <a:xfrm rot="2700000">
          <a:off x="765730" y="876966"/>
          <a:ext cx="2310067" cy="2310067"/>
        </a:xfrm>
        <a:prstGeom prst="teardrop">
          <a:avLst>
            <a:gd name="adj" fmla="val 1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4DA6DCC-EEC8-4AFA-9241-1075BD3A281A}">
      <dsp:nvSpPr>
        <dsp:cNvPr id="0" name=""/>
        <dsp:cNvSpPr/>
      </dsp:nvSpPr>
      <dsp:spPr>
        <a:xfrm>
          <a:off x="839828" y="951382"/>
          <a:ext cx="2161871" cy="2161641"/>
        </a:xfrm>
        <a:prstGeom prst="ellipse">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Proporciona al personal de TI, una capa de gestión mediante hipervisores.</a:t>
          </a:r>
          <a:endParaRPr lang="en-US" sz="1200" b="1" kern="1200" dirty="0">
            <a:latin typeface="Arial" panose="020B0604020202020204" pitchFamily="34" charset="0"/>
            <a:cs typeface="Arial" panose="020B0604020202020204" pitchFamily="34" charset="0"/>
          </a:endParaRPr>
        </a:p>
      </dsp:txBody>
      <dsp:txXfrm>
        <a:off x="1148882" y="1260246"/>
        <a:ext cx="1543763" cy="1543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8936D-EBC0-4E65-826A-A3DB29BF6D3F}">
      <dsp:nvSpPr>
        <dsp:cNvPr id="0" name=""/>
        <dsp:cNvSpPr/>
      </dsp:nvSpPr>
      <dsp:spPr>
        <a:xfrm rot="5400000">
          <a:off x="380755" y="1327890"/>
          <a:ext cx="1139501" cy="1896104"/>
        </a:xfrm>
        <a:prstGeom prst="corner">
          <a:avLst>
            <a:gd name="adj1" fmla="val 16120"/>
            <a:gd name="adj2" fmla="val 161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718AE48-B642-4EEF-9445-0690A9F69EAA}">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Creada en Mayo del 2010.</a:t>
          </a:r>
          <a:endParaRPr lang="en-US" sz="1500" kern="1200" dirty="0">
            <a:latin typeface="Arial" panose="020B0604020202020204" pitchFamily="34" charset="0"/>
            <a:cs typeface="Arial" panose="020B0604020202020204" pitchFamily="34" charset="0"/>
          </a:endParaRPr>
        </a:p>
      </dsp:txBody>
      <dsp:txXfrm>
        <a:off x="190544" y="1894416"/>
        <a:ext cx="1711813" cy="1500505"/>
      </dsp:txXfrm>
    </dsp:sp>
    <dsp:sp modelId="{CBBFB926-93D5-4E0A-8704-638765C59C01}">
      <dsp:nvSpPr>
        <dsp:cNvPr id="0" name=""/>
        <dsp:cNvSpPr/>
      </dsp:nvSpPr>
      <dsp:spPr>
        <a:xfrm>
          <a:off x="1579374" y="1188296"/>
          <a:ext cx="322983" cy="322983"/>
        </a:xfrm>
        <a:prstGeom prst="triangle">
          <a:avLst>
            <a:gd name="adj" fmla="val 10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4ED1534-C811-45EB-9803-5022CF87235D}">
      <dsp:nvSpPr>
        <dsp:cNvPr id="0" name=""/>
        <dsp:cNvSpPr/>
      </dsp:nvSpPr>
      <dsp:spPr>
        <a:xfrm rot="5400000">
          <a:off x="2476349" y="809333"/>
          <a:ext cx="1139501" cy="1896104"/>
        </a:xfrm>
        <a:prstGeom prst="corner">
          <a:avLst>
            <a:gd name="adj1" fmla="val 16120"/>
            <a:gd name="adj2" fmla="val 1611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AB232A4-F8BA-405F-AAD9-55523CCA6AE4}">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Brinda servicio de Infraestructura.</a:t>
          </a:r>
          <a:endParaRPr lang="en-US" sz="1500" kern="1200" dirty="0">
            <a:latin typeface="Arial" panose="020B0604020202020204" pitchFamily="34" charset="0"/>
            <a:cs typeface="Arial" panose="020B0604020202020204" pitchFamily="34" charset="0"/>
          </a:endParaRPr>
        </a:p>
      </dsp:txBody>
      <dsp:txXfrm>
        <a:off x="2286138" y="1375860"/>
        <a:ext cx="1711813" cy="1500505"/>
      </dsp:txXfrm>
    </dsp:sp>
    <dsp:sp modelId="{107E1125-4220-4251-8510-C56E7C70953E}">
      <dsp:nvSpPr>
        <dsp:cNvPr id="0" name=""/>
        <dsp:cNvSpPr/>
      </dsp:nvSpPr>
      <dsp:spPr>
        <a:xfrm>
          <a:off x="3674968" y="669740"/>
          <a:ext cx="322983" cy="322983"/>
        </a:xfrm>
        <a:prstGeom prst="triangle">
          <a:avLst>
            <a:gd name="adj" fmla="val 10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98852F6-DD2E-466A-99F8-6814F1018C0B}">
      <dsp:nvSpPr>
        <dsp:cNvPr id="0" name=""/>
        <dsp:cNvSpPr/>
      </dsp:nvSpPr>
      <dsp:spPr>
        <a:xfrm rot="5400000">
          <a:off x="4571943" y="290776"/>
          <a:ext cx="1139501" cy="1896104"/>
        </a:xfrm>
        <a:prstGeom prst="corner">
          <a:avLst>
            <a:gd name="adj1" fmla="val 16120"/>
            <a:gd name="adj2" fmla="val 1611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308A297-5CAA-4337-9240-202D6FB67968}">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Compatible con hipervisores: KVM, vSphere y XenServer.</a:t>
          </a:r>
          <a:endParaRPr lang="en-US" sz="1500" kern="1200" dirty="0">
            <a:latin typeface="Arial" panose="020B0604020202020204" pitchFamily="34" charset="0"/>
            <a:cs typeface="Arial" panose="020B0604020202020204" pitchFamily="34" charset="0"/>
          </a:endParaRPr>
        </a:p>
      </dsp:txBody>
      <dsp:txXfrm>
        <a:off x="4381732" y="857303"/>
        <a:ext cx="1711813" cy="1500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4AFB4-F8A0-497F-912F-47D4B1AA2A59}" type="datetimeFigureOut">
              <a:rPr lang="es-MX" smtClean="0"/>
              <a:t>19/11/2014</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E766B-DF93-4A2C-A636-01FDEA528875}" type="slidenum">
              <a:rPr lang="es-MX" smtClean="0"/>
              <a:t>‹Nº›</a:t>
            </a:fld>
            <a:endParaRPr lang="es-MX" dirty="0"/>
          </a:p>
        </p:txBody>
      </p:sp>
    </p:spTree>
    <p:extLst>
      <p:ext uri="{BB962C8B-B14F-4D97-AF65-F5344CB8AC3E}">
        <p14:creationId xmlns:p14="http://schemas.microsoft.com/office/powerpoint/2010/main" val="195699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53</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1 Plataforma pagada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Redactar factibilidad</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Alcance definir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Mi tema es saber cual es la dimensión de lo q</a:t>
            </a:r>
            <a:r>
              <a:rPr lang="es-ES" sz="1200" baseline="0" dirty="0" smtClean="0"/>
              <a:t> tiene y pueden hacer. No vamos estar implando el servicio. </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2 o 3 servicios bien puestos de lo que se va a ofrecer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Definir las restricciones, políticas</a:t>
            </a:r>
            <a:r>
              <a:rPr lang="es-ES" sz="1200" baseline="0" dirty="0" smtClean="0"/>
              <a:t> institucionales, intranet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Ej. sistema documental que necesita procesador memoria respaldo y con eso hago el proceso de levantar ese servicio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 Servicio de los escritorios de los laboratorios (virtualización de escritorios)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 </a:t>
            </a:r>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17</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1 Plataforma pagada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Redactar factibilidad</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Alcance definir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Mi tema es saber cual es la dimensión de lo q</a:t>
            </a:r>
            <a:r>
              <a:rPr lang="es-ES" sz="1200" baseline="0" dirty="0" smtClean="0"/>
              <a:t> tiene y pueden hacer. No vamos estar implando el servicio. </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2 o 3 servicios bien puestos de lo que se va a ofrecer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Definir las restricciones, políticas</a:t>
            </a:r>
            <a:r>
              <a:rPr lang="es-ES" sz="1200" baseline="0" dirty="0" smtClean="0"/>
              <a:t> institucionales, intranet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Ej. sistema documental que necesita procesador memoria respaldo y con eso hago el proceso de levantar ese servicio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 Servicio de los escritorios de los laboratorios (virtualización de escritorios)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 </a:t>
            </a:r>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18</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1 Plataforma pagada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Redactar factibilidad</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Alcance definir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Mi tema es saber cual es la dimensión de lo q</a:t>
            </a:r>
            <a:r>
              <a:rPr lang="es-ES" sz="1200" baseline="0" dirty="0" smtClean="0"/>
              <a:t> tiene y pueden hacer. No vamos estar implando el servicio. </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2 o 3 servicios bien puestos de lo que se va a ofrecer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Definir las restricciones, políticas</a:t>
            </a:r>
            <a:r>
              <a:rPr lang="es-ES" sz="1200" baseline="0" dirty="0" smtClean="0"/>
              <a:t> institucionales, intranet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Ej. sistema documental que necesita procesador memoria respaldo y con eso hago el proceso de levantar ese servicio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 Servicio de los escritorios de los laboratorios (virtualización de escritorios)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 </a:t>
            </a:r>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19</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1 Plataforma pagada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Redactar factibilidad</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Alcance definir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Mi tema es saber cual es la dimensión de lo q</a:t>
            </a:r>
            <a:r>
              <a:rPr lang="es-ES" sz="1200" baseline="0" dirty="0" smtClean="0"/>
              <a:t> tiene y pueden hacer. No vamos estar implando el servicio. </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2 o 3 servicios bien puestos de lo que se va a ofrecer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Definir las restricciones, políticas</a:t>
            </a:r>
            <a:r>
              <a:rPr lang="es-ES" sz="1200" baseline="0" dirty="0" smtClean="0"/>
              <a:t> institucionales, intranet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Ej. sistema documental que necesita procesador memoria respaldo y con eso hago el proceso de levantar ese servicio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 Servicio de los escritorios de los laboratorios (virtualización de escritorios)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 </a:t>
            </a:r>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21</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Lineamientos del departamento para escoger los 1eros 6 ptos.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Poner</a:t>
            </a:r>
            <a:r>
              <a:rPr lang="es-ES" sz="1200" baseline="0" dirty="0" smtClean="0"/>
              <a:t> en el objetivo lo de las 4 ya estudiadas previamente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Cerrar en el título IAS</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1 Plataforma pagada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Redactar factibilidad</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Alcance definir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Mi tema es saber cual es la dimensión de lo q</a:t>
            </a:r>
            <a:r>
              <a:rPr lang="es-ES" sz="1200" baseline="0" dirty="0" smtClean="0"/>
              <a:t> tiene y pueden hacer. No vamos estar implando el servicio. </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2 o 3 servicios bien puestos de lo que se va a ofrecer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Definir las restricciones, políticas</a:t>
            </a:r>
            <a:r>
              <a:rPr lang="es-ES" sz="1200" baseline="0" dirty="0" smtClean="0"/>
              <a:t> institucionales, intranet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Ej. sistema documental que necesita procesador memoria respaldo y con eso hago el proceso de levantar ese servicio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 Servicio de los escritorios de los laboratorios (virtualización de escritorios)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 </a:t>
            </a:r>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23</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Herramientas vamos a usar en la implementación</a:t>
            </a:r>
            <a:r>
              <a:rPr lang="es-MX" baseline="0" dirty="0" smtClean="0"/>
              <a:t> de la </a:t>
            </a:r>
            <a:r>
              <a:rPr lang="es-MX" dirty="0" smtClean="0"/>
              <a:t>fiabilidad.</a:t>
            </a:r>
          </a:p>
          <a:p>
            <a:r>
              <a:rPr lang="es-MX" dirty="0" smtClean="0"/>
              <a:t>Incluirnos en </a:t>
            </a:r>
            <a:r>
              <a:rPr lang="es-MX" dirty="0" err="1" smtClean="0"/>
              <a:t>tec</a:t>
            </a:r>
            <a:r>
              <a:rPr lang="es-MX" dirty="0" smtClean="0"/>
              <a:t> de </a:t>
            </a:r>
            <a:r>
              <a:rPr lang="es-MX" dirty="0" err="1" smtClean="0"/>
              <a:t>operacion</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27</a:t>
            </a:fld>
            <a:endParaRPr lang="es-MX"/>
          </a:p>
        </p:txBody>
      </p:sp>
    </p:spTree>
    <p:extLst>
      <p:ext uri="{BB962C8B-B14F-4D97-AF65-F5344CB8AC3E}">
        <p14:creationId xmlns:p14="http://schemas.microsoft.com/office/powerpoint/2010/main" val="265844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Lineamientos del departamento para escoger los 1eros 6 ptos.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Poner</a:t>
            </a:r>
            <a:r>
              <a:rPr lang="es-ES" sz="1200" baseline="0" dirty="0" smtClean="0"/>
              <a:t> en el objetivo lo de las 4 ya estudiadas previamente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Cerrar en el título IAS</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1 Plataforma pagada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Redactar factibilidad</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Alcance definir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Mi tema es saber cual es la dimensión de lo q</a:t>
            </a:r>
            <a:r>
              <a:rPr lang="es-ES" sz="1200" baseline="0" dirty="0" smtClean="0"/>
              <a:t> tiene y pueden hacer. No vamos estar implando el servicio. </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2 o 3 servicios bien puestos de lo que se va a ofrecer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Definir las restricciones, políticas</a:t>
            </a:r>
            <a:r>
              <a:rPr lang="es-ES" sz="1200" baseline="0" dirty="0" smtClean="0"/>
              <a:t> institucionales, intranet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Ej. sistema documental que necesita procesador memoria respaldo y con eso hago el proceso de levantar ese servicio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 Servicio de los escritorios de los laboratorios (virtualización de escritorios)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 </a:t>
            </a:r>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38</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Lineamientos del departamento para escoger los 1eros 6 ptos.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Poner</a:t>
            </a:r>
            <a:r>
              <a:rPr lang="es-ES" sz="1200" baseline="0" dirty="0" smtClean="0"/>
              <a:t> en el objetivo lo de las 4 ya estudiadas previamente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Cerrar en el título IAS</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1 Plataforma pagada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Redactar factibilidad</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Alcance definir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Mi tema es saber cual es la dimensión de lo q</a:t>
            </a:r>
            <a:r>
              <a:rPr lang="es-ES" sz="1200" baseline="0" dirty="0" smtClean="0"/>
              <a:t> tiene y pueden hacer. No vamos estar implando el servicio. </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2 o 3 servicios bien puestos de lo que se va a ofrecer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Definir las restricciones, políticas</a:t>
            </a:r>
            <a:r>
              <a:rPr lang="es-ES" sz="1200" baseline="0" dirty="0" smtClean="0"/>
              <a:t> institucionales, intranet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Ej. sistema documental que necesita procesador memoria respaldo y con eso hago el proceso de levantar ese servicio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 Servicio de los escritorios de los laboratorios (virtualización de escritorios)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 </a:t>
            </a:r>
          </a:p>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39</a:t>
            </a:fld>
            <a:endParaRPr lang="es-MX" dirty="0"/>
          </a:p>
        </p:txBody>
      </p:sp>
    </p:spTree>
    <p:extLst>
      <p:ext uri="{BB962C8B-B14F-4D97-AF65-F5344CB8AC3E}">
        <p14:creationId xmlns:p14="http://schemas.microsoft.com/office/powerpoint/2010/main" val="120510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EBD9B24-1A9D-45DB-8190-E84E20695CB7}" type="datetime1">
              <a:rPr lang="es-MX" smtClean="0"/>
              <a:t>19/11/2014</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51801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70F698-016B-4232-8E64-DF3FEC7BF572}" type="datetime1">
              <a:rPr lang="es-MX" smtClean="0"/>
              <a:t>19/11/2014</a:t>
            </a:fld>
            <a:endParaRPr lang="es-MX" dirty="0"/>
          </a:p>
        </p:txBody>
      </p:sp>
      <p:sp>
        <p:nvSpPr>
          <p:cNvPr id="5" name="4 Marcador de pie de página"/>
          <p:cNvSpPr>
            <a:spLocks noGrp="1"/>
          </p:cNvSpPr>
          <p:nvPr>
            <p:ph type="ftr" sz="quarter" idx="11"/>
          </p:nvPr>
        </p:nvSpPr>
        <p:spPr/>
        <p:txBody>
          <a:bodyPr/>
          <a:lstStyle/>
          <a:p>
            <a:r>
              <a:rPr lang="es-MX" dirty="0" smtClean="0"/>
              <a:t>Duque Rosa Sánchez 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6484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7C16DE-0C27-48DC-9ED8-1A29F53D2C63}" type="datetime1">
              <a:rPr lang="es-MX" smtClean="0"/>
              <a:t>19/11/2014</a:t>
            </a:fld>
            <a:endParaRPr lang="es-MX" dirty="0"/>
          </a:p>
        </p:txBody>
      </p:sp>
      <p:sp>
        <p:nvSpPr>
          <p:cNvPr id="5" name="4 Marcador de pie de página"/>
          <p:cNvSpPr>
            <a:spLocks noGrp="1"/>
          </p:cNvSpPr>
          <p:nvPr>
            <p:ph type="ftr" sz="quarter" idx="11"/>
          </p:nvPr>
        </p:nvSpPr>
        <p:spPr/>
        <p:txBody>
          <a:bodyPr/>
          <a:lstStyle/>
          <a:p>
            <a:r>
              <a:rPr lang="es-MX" dirty="0" smtClean="0"/>
              <a:t>Duque Rosa Sánchez 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37323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4238EE2-38E8-4126-8B84-27C6804B849A}" type="datetime1">
              <a:rPr lang="es-MX" smtClean="0"/>
              <a:t>19/11/2014</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7391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3B53CB-C8F5-4F29-A82B-79F2A4B34C4D}" type="datetime1">
              <a:rPr lang="es-MX" smtClean="0"/>
              <a:t>19/11/2014</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340308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90BE94C-DB5D-4E0C-859C-6E0505320D23}" type="datetime1">
              <a:rPr lang="es-MX" smtClean="0"/>
              <a:t>19/11/2014</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9155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837D42-C469-457E-A413-4FE0B1A8F7C7}" type="datetime1">
              <a:rPr lang="es-MX" smtClean="0"/>
              <a:t>19/11/2014</a:t>
            </a:fld>
            <a:endParaRPr lang="es-MX" dirty="0"/>
          </a:p>
        </p:txBody>
      </p:sp>
      <p:sp>
        <p:nvSpPr>
          <p:cNvPr id="8" name="7 Marcador de pie de página"/>
          <p:cNvSpPr>
            <a:spLocks noGrp="1"/>
          </p:cNvSpPr>
          <p:nvPr>
            <p:ph type="ftr" sz="quarter" idx="11"/>
          </p:nvPr>
        </p:nvSpPr>
        <p:spPr/>
        <p:txBody>
          <a:bodyPr/>
          <a:lstStyle/>
          <a:p>
            <a:r>
              <a:rPr lang="es-MX" dirty="0" smtClean="0"/>
              <a:t>Duque Rosa Sánchez Jhoanna</a:t>
            </a:r>
            <a:endParaRPr lang="es-MX" dirty="0"/>
          </a:p>
        </p:txBody>
      </p:sp>
      <p:sp>
        <p:nvSpPr>
          <p:cNvPr id="9" name="8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0092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A954BFD-3159-4B1F-9D6D-8AF0E8852635}" type="datetime1">
              <a:rPr lang="es-MX" smtClean="0"/>
              <a:t>19/11/2014</a:t>
            </a:fld>
            <a:endParaRPr lang="es-MX" dirty="0"/>
          </a:p>
        </p:txBody>
      </p:sp>
      <p:sp>
        <p:nvSpPr>
          <p:cNvPr id="4" name="3 Marcador de pie de página"/>
          <p:cNvSpPr>
            <a:spLocks noGrp="1"/>
          </p:cNvSpPr>
          <p:nvPr>
            <p:ph type="ftr" sz="quarter" idx="11"/>
          </p:nvPr>
        </p:nvSpPr>
        <p:spPr/>
        <p:txBody>
          <a:bodyPr/>
          <a:lstStyle/>
          <a:p>
            <a:r>
              <a:rPr lang="es-MX" dirty="0" smtClean="0"/>
              <a:t>Duque Rosa Sánchez Jhoanna</a:t>
            </a:r>
            <a:endParaRPr lang="es-MX" dirty="0"/>
          </a:p>
        </p:txBody>
      </p:sp>
      <p:sp>
        <p:nvSpPr>
          <p:cNvPr id="5" name="4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1468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AA01B3-42CD-4F02-8ED5-174F85E2A2A4}" type="datetime1">
              <a:rPr lang="es-MX" smtClean="0"/>
              <a:t>19/11/2014</a:t>
            </a:fld>
            <a:endParaRPr lang="es-MX" dirty="0"/>
          </a:p>
        </p:txBody>
      </p:sp>
      <p:sp>
        <p:nvSpPr>
          <p:cNvPr id="3" name="2 Marcador de pie de página"/>
          <p:cNvSpPr>
            <a:spLocks noGrp="1"/>
          </p:cNvSpPr>
          <p:nvPr>
            <p:ph type="ftr" sz="quarter" idx="11"/>
          </p:nvPr>
        </p:nvSpPr>
        <p:spPr/>
        <p:txBody>
          <a:bodyPr/>
          <a:lstStyle/>
          <a:p>
            <a:r>
              <a:rPr lang="es-MX" dirty="0" smtClean="0"/>
              <a:t>Duque Rosa Sánchez Jhoanna</a:t>
            </a:r>
            <a:endParaRPr lang="es-MX" dirty="0"/>
          </a:p>
        </p:txBody>
      </p:sp>
      <p:sp>
        <p:nvSpPr>
          <p:cNvPr id="4" name="3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86787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943E83-A708-40D0-ABEC-44FBD32386AF}" type="datetime1">
              <a:rPr lang="es-MX" smtClean="0"/>
              <a:t>19/11/2014</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59505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C9FDCD-82D9-43FF-973F-91E41331338A}" type="datetime1">
              <a:rPr lang="es-MX" smtClean="0"/>
              <a:t>19/11/2014</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08214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2EA96-C1F3-4BCD-9176-A65B8ABA04B7}" type="datetime1">
              <a:rPr lang="es-MX" smtClean="0"/>
              <a:t>19/11/2014</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0689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9.jpe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1.jpg"/><Relationship Id="rId10" Type="http://schemas.microsoft.com/office/2007/relationships/diagramDrawing" Target="../diagrams/drawing2.xml"/><Relationship Id="rId4" Type="http://schemas.openxmlformats.org/officeDocument/2006/relationships/image" Target="../media/image30.jpe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8.jpeg"/><Relationship Id="rId7" Type="http://schemas.openxmlformats.org/officeDocument/2006/relationships/diagramColors" Target="../diagrams/colors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10.9.102.160/horizo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Tesis_Duque_Sanchez%2010-11-2014%20CORRECTA.docx"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2267744" y="260648"/>
            <a:ext cx="4541619" cy="1256722"/>
          </a:xfrm>
          <a:prstGeom prst="rect">
            <a:avLst/>
          </a:prstGeom>
        </p:spPr>
      </p:pic>
      <p:sp>
        <p:nvSpPr>
          <p:cNvPr id="5" name="4 CuadroTexto"/>
          <p:cNvSpPr txBox="1"/>
          <p:nvPr/>
        </p:nvSpPr>
        <p:spPr>
          <a:xfrm>
            <a:off x="1403648" y="1628800"/>
            <a:ext cx="6624736" cy="469359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TESIS </a:t>
            </a:r>
            <a:r>
              <a:rPr lang="es-MX" sz="28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PREVIO A LA OBTENCIÓN DEL TÍTULO DE INGENIERO EN SISTEMAS E INFORMÁTICA</a:t>
            </a:r>
            <a:endParaRPr lang="es-EC"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1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Integrantes:</a:t>
            </a:r>
          </a:p>
          <a:p>
            <a:pPr marL="285750" indent="-285750">
              <a:buFont typeface="Arial" panose="020B0604020202020204" pitchFamily="34" charset="0"/>
              <a:buChar char="•"/>
            </a:pP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Duque Rosa</a:t>
            </a:r>
          </a:p>
          <a:p>
            <a:pPr marL="285750" indent="-285750">
              <a:buFont typeface="Arial" panose="020B0604020202020204" pitchFamily="34" charset="0"/>
              <a:buChar char="•"/>
            </a:pP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Sánchez </a:t>
            </a:r>
            <a:r>
              <a:rPr lang="es-EC" sz="2500" b="1" spc="50" dirty="0" err="1"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Jhoanna</a:t>
            </a:r>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DIRECTOR: Ing. Diego Marcillo</a:t>
            </a: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CODIRECTOR: Ing. Santiago Salvador</a:t>
            </a:r>
          </a:p>
          <a:p>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pPr algn="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Noviembre 2014</a:t>
            </a:r>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p:txBody>
      </p:sp>
      <p:cxnSp>
        <p:nvCxnSpPr>
          <p:cNvPr id="10" name="9 Conector recto"/>
          <p:cNvCxnSpPr/>
          <p:nvPr/>
        </p:nvCxnSpPr>
        <p:spPr>
          <a:xfrm flipH="1">
            <a:off x="28496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28496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887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15" name="Picture 2" descr="http://orientacion-escolar-rcp.wikispaces.com/file/view/justificaci%C3%B3n-31.jpg/341980020/justificaci%C3%B3n-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75422"/>
            <a:ext cx="1944216" cy="16655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b="1" u="sng"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92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187624" y="580618"/>
            <a:ext cx="230425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JUSTIFICACIÓN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115616" y="1578272"/>
            <a:ext cx="6832703" cy="2462213"/>
          </a:xfrm>
          <a:prstGeom prst="rect">
            <a:avLst/>
          </a:prstGeom>
          <a:noFill/>
        </p:spPr>
        <p:txBody>
          <a:bodyPr wrap="square" rtlCol="0">
            <a:spAutoFit/>
          </a:bodyPr>
          <a:lstStyle/>
          <a:p>
            <a:pPr algn="just"/>
            <a:r>
              <a:rPr lang="es-ES" sz="2200" dirty="0"/>
              <a:t>El presente proyecto nace de la necesidad del Área de Investigación del Departamento de Ciencias de la Computación DECC de tener una nube privada con herramienta OpenSource, que permita proporcionar tres tipos de servicios que son: Infraestructura, Software y Plataforma como servicio.</a:t>
            </a:r>
          </a:p>
          <a:p>
            <a:pPr algn="just"/>
            <a:endParaRPr lang="es-ES" sz="2200" dirty="0"/>
          </a:p>
        </p:txBody>
      </p:sp>
      <p:pic>
        <p:nvPicPr>
          <p:cNvPr id="4098" name="Picture 2" descr="http://www.muypymes.com/wp-content/uploads/2012/07/m_nube-pblica-o-nube-priv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938" y="3758599"/>
            <a:ext cx="3744092" cy="2673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10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187624" y="580618"/>
            <a:ext cx="230425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JUSTIFICACIÓN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115616" y="1578272"/>
            <a:ext cx="6832703" cy="1785104"/>
          </a:xfrm>
          <a:prstGeom prst="rect">
            <a:avLst/>
          </a:prstGeom>
          <a:noFill/>
        </p:spPr>
        <p:txBody>
          <a:bodyPr wrap="square" rtlCol="0">
            <a:spAutoFit/>
          </a:bodyPr>
          <a:lstStyle/>
          <a:p>
            <a:pPr algn="just"/>
            <a:r>
              <a:rPr lang="es-ES" sz="2200" dirty="0" smtClean="0"/>
              <a:t>Logrando </a:t>
            </a:r>
            <a:r>
              <a:rPr lang="es-ES" sz="2200" dirty="0"/>
              <a:t>aprovechar la inversión en la infraestructura adquirida por parte del Área de Investigación del DECC,  brindando recursos tecnológicos y ayudando a la acreditación del departamento. </a:t>
            </a:r>
          </a:p>
          <a:p>
            <a:pPr algn="just"/>
            <a:endParaRPr lang="en-US" sz="2200" dirty="0"/>
          </a:p>
        </p:txBody>
      </p:sp>
      <p:pic>
        <p:nvPicPr>
          <p:cNvPr id="14338" name="Picture 2" descr="http://www3.espe.edu.ec/informe/images/quienes/acreditac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284984"/>
            <a:ext cx="2190750" cy="2762251"/>
          </a:xfrm>
          <a:prstGeom prst="rect">
            <a:avLst/>
          </a:prstGeom>
          <a:ln>
            <a:solidFill>
              <a:schemeClr val="accent3">
                <a:lumMod val="50000"/>
              </a:schemeClr>
            </a:solidFill>
          </a:ln>
          <a:effectLst>
            <a:glow rad="228600">
              <a:schemeClr val="accent3">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11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15" name="Picture 2" descr="http://guiapracticadelpmp.com/wp-content/uploads/2009/09/untitled.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122" y="1484784"/>
            <a:ext cx="1171142" cy="1716455"/>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b="1" u="sng"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3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83668" y="580618"/>
            <a:ext cx="162018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1 CuadroTexto"/>
          <p:cNvSpPr txBox="1"/>
          <p:nvPr/>
        </p:nvSpPr>
        <p:spPr>
          <a:xfrm>
            <a:off x="539552" y="1412776"/>
            <a:ext cx="7416824" cy="2723823"/>
          </a:xfrm>
          <a:prstGeom prst="rect">
            <a:avLst/>
          </a:prstGeom>
          <a:noFill/>
        </p:spPr>
        <p:txBody>
          <a:bodyPr wrap="square" rtlCol="0">
            <a:spAutoFit/>
          </a:bodyPr>
          <a:lstStyle/>
          <a:p>
            <a:pPr algn="just">
              <a:lnSpc>
                <a:spcPct val="150000"/>
              </a:lnSpc>
            </a:pPr>
            <a:r>
              <a:rPr lang="es-ES" sz="1900" dirty="0"/>
              <a:t>El proyecto de tesis </a:t>
            </a:r>
            <a:r>
              <a:rPr lang="es-ES" sz="1900" dirty="0" smtClean="0"/>
              <a:t>incluye lo siguientes:</a:t>
            </a:r>
          </a:p>
          <a:p>
            <a:pPr marL="285750" indent="-285750" algn="just">
              <a:lnSpc>
                <a:spcPct val="150000"/>
              </a:lnSpc>
              <a:buFont typeface="Arial" panose="020B0604020202020204" pitchFamily="34" charset="0"/>
              <a:buChar char="•"/>
            </a:pPr>
            <a:r>
              <a:rPr lang="es-ES" sz="1900" dirty="0" smtClean="0"/>
              <a:t>Estudio </a:t>
            </a:r>
            <a:r>
              <a:rPr lang="es-ES" sz="1900" dirty="0"/>
              <a:t>comparativo de las Plataformas en la nube: </a:t>
            </a:r>
            <a:r>
              <a:rPr lang="es-ES" sz="1900" dirty="0" err="1"/>
              <a:t>Eucalyptus</a:t>
            </a:r>
            <a:r>
              <a:rPr lang="es-ES" sz="1900" dirty="0"/>
              <a:t>, </a:t>
            </a:r>
            <a:r>
              <a:rPr lang="es-ES" sz="1900" dirty="0" err="1"/>
              <a:t>OpenNebula</a:t>
            </a:r>
            <a:r>
              <a:rPr lang="es-ES" sz="1900" dirty="0"/>
              <a:t>, </a:t>
            </a:r>
            <a:r>
              <a:rPr lang="es-ES" sz="1900" dirty="0" err="1"/>
              <a:t>OpenStack</a:t>
            </a:r>
            <a:r>
              <a:rPr lang="es-ES" sz="1900" dirty="0"/>
              <a:t> y </a:t>
            </a:r>
            <a:r>
              <a:rPr lang="es-ES" sz="1900" dirty="0" err="1"/>
              <a:t>CloudStack</a:t>
            </a:r>
            <a:r>
              <a:rPr lang="es-ES" sz="1900" dirty="0"/>
              <a:t>; con licenciamiento </a:t>
            </a:r>
            <a:r>
              <a:rPr lang="es-ES" sz="1900" dirty="0" err="1"/>
              <a:t>OpenSource</a:t>
            </a:r>
            <a:r>
              <a:rPr lang="es-ES" sz="1900" dirty="0"/>
              <a:t>. </a:t>
            </a:r>
            <a:endParaRPr lang="es-ES" sz="1900" dirty="0" smtClean="0"/>
          </a:p>
          <a:p>
            <a:pPr marL="285750" indent="-285750" algn="just">
              <a:lnSpc>
                <a:spcPct val="150000"/>
              </a:lnSpc>
              <a:buFont typeface="Arial" panose="020B0604020202020204" pitchFamily="34" charset="0"/>
              <a:buChar char="•"/>
            </a:pPr>
            <a:r>
              <a:rPr lang="es-ES" sz="1900" dirty="0" smtClean="0"/>
              <a:t>Seleccionar </a:t>
            </a:r>
            <a:r>
              <a:rPr lang="es-ES" sz="1900" dirty="0"/>
              <a:t>la plataforma que cuente con las mejores </a:t>
            </a:r>
            <a:r>
              <a:rPr lang="es-ES" sz="1900" dirty="0" smtClean="0"/>
              <a:t>características.</a:t>
            </a:r>
          </a:p>
          <a:p>
            <a:pPr marL="285750" indent="-285750" algn="just">
              <a:lnSpc>
                <a:spcPct val="150000"/>
              </a:lnSpc>
              <a:buFont typeface="Arial" panose="020B0604020202020204" pitchFamily="34" charset="0"/>
              <a:buChar char="•"/>
            </a:pPr>
            <a:r>
              <a:rPr lang="es-ES" sz="1900" dirty="0" smtClean="0"/>
              <a:t>Implementar los </a:t>
            </a:r>
            <a:r>
              <a:rPr lang="es-ES" sz="1900" dirty="0"/>
              <a:t>servicios computacionales flexibles en la </a:t>
            </a:r>
            <a:r>
              <a:rPr lang="es-ES" sz="1900" dirty="0" smtClean="0"/>
              <a:t>nube.</a:t>
            </a:r>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221088"/>
            <a:ext cx="1872208" cy="210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99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83668" y="580618"/>
            <a:ext cx="162018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1 CuadroTexto"/>
          <p:cNvSpPr txBox="1"/>
          <p:nvPr/>
        </p:nvSpPr>
        <p:spPr>
          <a:xfrm>
            <a:off x="539552" y="1412776"/>
            <a:ext cx="7416824"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dirty="0" smtClean="0"/>
              <a:t>Realizar pruebas (Pruebas </a:t>
            </a:r>
            <a:r>
              <a:rPr lang="es-ES" dirty="0"/>
              <a:t>de desempeño, pruebas de carga, pruebas de volumen, pruebas de seguridad y control de acceso</a:t>
            </a:r>
            <a:r>
              <a:rPr lang="es-ES" dirty="0" smtClean="0"/>
              <a:t>).</a:t>
            </a:r>
          </a:p>
          <a:p>
            <a:pPr marL="285750" indent="-285750" algn="just">
              <a:lnSpc>
                <a:spcPct val="150000"/>
              </a:lnSpc>
              <a:buFont typeface="Arial" panose="020B0604020202020204" pitchFamily="34" charset="0"/>
              <a:buChar char="•"/>
            </a:pPr>
            <a:r>
              <a:rPr lang="es-ES" dirty="0" smtClean="0"/>
              <a:t>Capacitar al personal del Área de Investigación del DECC.</a:t>
            </a:r>
          </a:p>
          <a:p>
            <a:pPr marL="285750" indent="-285750" algn="just">
              <a:lnSpc>
                <a:spcPct val="150000"/>
              </a:lnSpc>
              <a:buFont typeface="Arial" panose="020B0604020202020204" pitchFamily="34" charset="0"/>
              <a:buChar char="•"/>
            </a:pPr>
            <a:r>
              <a:rPr lang="es-ES" dirty="0" smtClean="0"/>
              <a:t>Proveer manuales técnico y de usuario.</a:t>
            </a:r>
            <a:endParaRPr lang="en-US" dirty="0"/>
          </a:p>
        </p:txBody>
      </p:sp>
      <p:pic>
        <p:nvPicPr>
          <p:cNvPr id="18434" name="Picture 2" descr="http://www.baluart.net/images/Introduccin-a-las-pruebas-unitarias-en-P_F7ED/pruebas-unitarias-php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898" y="3499672"/>
            <a:ext cx="1841790" cy="2080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3.bp.blogspot.com/-c7D1mNNreqc/UZ6RPxzndqI/AAAAAAAAACg/DY_2beQTkoA/s1600/ges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3573016"/>
            <a:ext cx="2832315" cy="21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28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b="1" u="sng"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pic>
        <p:nvPicPr>
          <p:cNvPr id="11" name="Picture 2" descr="http://queescloudcomputing.com/wp-content/uploads/2013/11/cloud-computin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03008"/>
            <a:ext cx="2400267"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33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ducacionyculturaaz.com/wp-content/uploads/2013/05/Cloud-Compu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414" y="1370524"/>
            <a:ext cx="4101826" cy="3426628"/>
          </a:xfrm>
          <a:prstGeom prst="rect">
            <a:avLst/>
          </a:prstGeom>
          <a:noFill/>
          <a:extLst>
            <a:ext uri="{909E8E84-426E-40DD-AFC4-6F175D3DCCD1}">
              <a14:hiddenFill xmlns:a14="http://schemas.microsoft.com/office/drawing/2010/main">
                <a:solidFill>
                  <a:srgbClr val="FFFFFF"/>
                </a:solidFill>
              </a14:hiddenFill>
            </a:ext>
          </a:extLst>
        </p:spPr>
      </p:pic>
      <p:pic>
        <p:nvPicPr>
          <p:cNvPr id="4" name="0 Imagen"/>
          <p:cNvPicPr/>
          <p:nvPr/>
        </p:nvPicPr>
        <p:blipFill>
          <a:blip r:embed="rId4">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99592" y="580618"/>
            <a:ext cx="2942729"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CLOUD COMPUTING</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15 CuadroTexto"/>
          <p:cNvSpPr txBox="1"/>
          <p:nvPr/>
        </p:nvSpPr>
        <p:spPr>
          <a:xfrm>
            <a:off x="1619672" y="4581128"/>
            <a:ext cx="6048672" cy="2038023"/>
          </a:xfrm>
          <a:prstGeom prst="cloud">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es-ES" dirty="0" smtClean="0"/>
              <a:t>Es un servicio </a:t>
            </a:r>
            <a:r>
              <a:rPr lang="es-ES" dirty="0"/>
              <a:t>en la </a:t>
            </a:r>
            <a:r>
              <a:rPr lang="es-ES" dirty="0" smtClean="0"/>
              <a:t>nube que ofrece </a:t>
            </a:r>
            <a:r>
              <a:rPr lang="es-ES" dirty="0"/>
              <a:t>servicios de computación a través de Internet.</a:t>
            </a:r>
            <a:endParaRPr lang="en-US" dirty="0"/>
          </a:p>
        </p:txBody>
      </p:sp>
      <p:sp>
        <p:nvSpPr>
          <p:cNvPr id="17"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Tree>
    <p:extLst>
      <p:ext uri="{BB962C8B-B14F-4D97-AF65-F5344CB8AC3E}">
        <p14:creationId xmlns:p14="http://schemas.microsoft.com/office/powerpoint/2010/main" val="96226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498738"/>
            <a:ext cx="4392488" cy="553998"/>
          </a:xfrm>
          <a:prstGeom prst="rect">
            <a:avLst/>
          </a:prstGeom>
          <a:noFill/>
        </p:spPr>
        <p:txBody>
          <a:bodyPr wrap="square" rtlCol="0">
            <a:spAutoFit/>
          </a:bodyPr>
          <a:lstStyle/>
          <a:p>
            <a:pPr algn="ctr"/>
            <a:r>
              <a:rPr lang="es-EC" sz="1500" b="1" dirty="0" smtClean="0">
                <a:latin typeface="Arial" panose="020B0604020202020204" pitchFamily="34" charset="0"/>
                <a:cs typeface="Arial" panose="020B0604020202020204" pitchFamily="34" charset="0"/>
              </a:rPr>
              <a:t>CLOUD COMPUTING – MODELOS DE ENTREGA</a:t>
            </a:r>
            <a:endParaRPr lang="en-US" sz="15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098" name="Picture 2" descr="http://computacionube.files.wordpress.com/2012/06/cloudcomputin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431" y="1556792"/>
            <a:ext cx="6513122" cy="4536504"/>
          </a:xfrm>
          <a:prstGeom prst="rect">
            <a:avLst/>
          </a:prstGeom>
          <a:noFill/>
          <a:extLst>
            <a:ext uri="{909E8E84-426E-40DD-AFC4-6F175D3DCCD1}">
              <a14:hiddenFill xmlns:a14="http://schemas.microsoft.com/office/drawing/2010/main">
                <a:solidFill>
                  <a:srgbClr val="FFFFFF"/>
                </a:solidFill>
              </a14:hiddenFill>
            </a:ext>
          </a:extLst>
        </p:spPr>
      </p:pic>
      <p:sp>
        <p:nvSpPr>
          <p:cNvPr id="15"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Tree>
    <p:extLst>
      <p:ext uri="{BB962C8B-B14F-4D97-AF65-F5344CB8AC3E}">
        <p14:creationId xmlns:p14="http://schemas.microsoft.com/office/powerpoint/2010/main" val="368140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498738"/>
            <a:ext cx="4392488" cy="553998"/>
          </a:xfrm>
          <a:prstGeom prst="rect">
            <a:avLst/>
          </a:prstGeom>
          <a:noFill/>
        </p:spPr>
        <p:txBody>
          <a:bodyPr wrap="square" rtlCol="0">
            <a:spAutoFit/>
          </a:bodyPr>
          <a:lstStyle/>
          <a:p>
            <a:pPr algn="ctr"/>
            <a:r>
              <a:rPr lang="es-EC" sz="1500" b="1" dirty="0" smtClean="0">
                <a:latin typeface="Arial" panose="020B0604020202020204" pitchFamily="34" charset="0"/>
                <a:cs typeface="Arial" panose="020B0604020202020204" pitchFamily="34" charset="0"/>
              </a:rPr>
              <a:t>CLOUD COMPUTING – MODELOS DE IMPLEMENTACIÓN</a:t>
            </a:r>
            <a:endParaRPr lang="en-US" sz="15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12" name="11 Imagen"/>
          <p:cNvPicPr/>
          <p:nvPr/>
        </p:nvPicPr>
        <p:blipFill>
          <a:blip r:embed="rId4"/>
          <a:stretch>
            <a:fillRect/>
          </a:stretch>
        </p:blipFill>
        <p:spPr>
          <a:xfrm>
            <a:off x="1331640" y="1764261"/>
            <a:ext cx="1872208" cy="1384747"/>
          </a:xfrm>
          <a:prstGeom prst="rect">
            <a:avLst/>
          </a:prstGeom>
        </p:spPr>
      </p:pic>
      <p:pic>
        <p:nvPicPr>
          <p:cNvPr id="16" name="15 Imagen"/>
          <p:cNvPicPr/>
          <p:nvPr/>
        </p:nvPicPr>
        <p:blipFill>
          <a:blip r:embed="rId5"/>
          <a:stretch>
            <a:fillRect/>
          </a:stretch>
        </p:blipFill>
        <p:spPr>
          <a:xfrm>
            <a:off x="5148064" y="1764261"/>
            <a:ext cx="1296144" cy="1476920"/>
          </a:xfrm>
          <a:prstGeom prst="rect">
            <a:avLst/>
          </a:prstGeom>
        </p:spPr>
      </p:pic>
      <p:pic>
        <p:nvPicPr>
          <p:cNvPr id="17" name="16 Imagen"/>
          <p:cNvPicPr/>
          <p:nvPr/>
        </p:nvPicPr>
        <p:blipFill>
          <a:blip r:embed="rId6"/>
          <a:stretch>
            <a:fillRect/>
          </a:stretch>
        </p:blipFill>
        <p:spPr>
          <a:xfrm>
            <a:off x="1331640" y="3894320"/>
            <a:ext cx="2088232" cy="1512168"/>
          </a:xfrm>
          <a:prstGeom prst="rect">
            <a:avLst/>
          </a:prstGeom>
        </p:spPr>
      </p:pic>
      <p:pic>
        <p:nvPicPr>
          <p:cNvPr id="18" name="17 Imagen"/>
          <p:cNvPicPr/>
          <p:nvPr/>
        </p:nvPicPr>
        <p:blipFill>
          <a:blip r:embed="rId7"/>
          <a:stretch>
            <a:fillRect/>
          </a:stretch>
        </p:blipFill>
        <p:spPr>
          <a:xfrm>
            <a:off x="4939830" y="3927366"/>
            <a:ext cx="1818907" cy="1446076"/>
          </a:xfrm>
          <a:prstGeom prst="rect">
            <a:avLst/>
          </a:prstGeom>
        </p:spPr>
      </p:pic>
    </p:spTree>
    <p:extLst>
      <p:ext uri="{BB962C8B-B14F-4D97-AF65-F5344CB8AC3E}">
        <p14:creationId xmlns:p14="http://schemas.microsoft.com/office/powerpoint/2010/main" val="2107763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pic>
        <p:nvPicPr>
          <p:cNvPr id="11" name="Picture 2" descr="http://www.marketingdirecto.com/wp-content/uploads/2013/01/conten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834" y="1369529"/>
            <a:ext cx="1728192"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3" name="12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4" name="13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501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b="1" u="sng" dirty="0" smtClean="0">
                <a:latin typeface="Arial" panose="020B0604020202020204" pitchFamily="34" charset="0"/>
                <a:cs typeface="Arial" panose="020B0604020202020204" pitchFamily="34" charset="0"/>
              </a:rPr>
              <a:t>SERVICIOS.</a:t>
            </a:r>
            <a:endParaRPr lang="es-MX" sz="1700" b="1" u="sng"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pic>
        <p:nvPicPr>
          <p:cNvPr id="11" name="Picture 2" descr="http://3.bp.blogspot.com/-QS7NSeDXEXQ/UaV51XDZp0I/AAAAAAAAADg/cM9oYY4lZUs/s1600/cloud_comput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469097"/>
            <a:ext cx="2178767" cy="174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97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http://aprendizajeubicuo.files.wordpress.com/2011/05/virtualizacic3b3n-aplicaciones.jpg?w=450&amp;h=487"/>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852936"/>
            <a:ext cx="2703244" cy="3312368"/>
          </a:xfrm>
          <a:prstGeom prst="rect">
            <a:avLst/>
          </a:prstGeom>
          <a:ln>
            <a:noFill/>
          </a:ln>
          <a:effectLst>
            <a:softEdge rad="112500"/>
          </a:effectLst>
        </p:spPr>
      </p:pic>
      <p:pic>
        <p:nvPicPr>
          <p:cNvPr id="15" name="14 Imagen" descr="http://www.tecnira.com.ar/links/virtualizacion/ms/img/virtualizacion-de-escritorios.jpg"/>
          <p:cNvPicPr/>
          <p:nvPr/>
        </p:nvPicPr>
        <p:blipFill rotWithShape="1">
          <a:blip r:embed="rId4">
            <a:extLst>
              <a:ext uri="{28A0092B-C50C-407E-A947-70E740481C1C}">
                <a14:useLocalDpi xmlns:a14="http://schemas.microsoft.com/office/drawing/2010/main" val="0"/>
              </a:ext>
            </a:extLst>
          </a:blip>
          <a:srcRect l="25762"/>
          <a:stretch/>
        </p:blipFill>
        <p:spPr bwMode="auto">
          <a:xfrm>
            <a:off x="395536" y="1052736"/>
            <a:ext cx="3672408" cy="2232248"/>
          </a:xfrm>
          <a:prstGeom prst="rect">
            <a:avLst/>
          </a:prstGeom>
          <a:ln>
            <a:noFill/>
          </a:ln>
          <a:effectLst>
            <a:softEdge rad="112500"/>
          </a:effectLst>
        </p:spPr>
      </p:pic>
      <p:pic>
        <p:nvPicPr>
          <p:cNvPr id="4" name="0 Imagen"/>
          <p:cNvPicPr/>
          <p:nvPr/>
        </p:nvPicPr>
        <p:blipFill>
          <a:blip r:embed="rId5">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 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341239" y="580618"/>
            <a:ext cx="2942729"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SERVICIOS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1 Diagrama"/>
          <p:cNvGraphicFramePr/>
          <p:nvPr>
            <p:extLst>
              <p:ext uri="{D42A27DB-BD31-4B8C-83A1-F6EECF244321}">
                <p14:modId xmlns:p14="http://schemas.microsoft.com/office/powerpoint/2010/main" val="2088990300"/>
              </p:ext>
            </p:extLst>
          </p:nvPr>
        </p:nvGraphicFramePr>
        <p:xfrm>
          <a:off x="899592" y="1469008"/>
          <a:ext cx="7776864" cy="51283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4 Marcador de fecha"/>
          <p:cNvSpPr>
            <a:spLocks noGrp="1"/>
          </p:cNvSpPr>
          <p:nvPr>
            <p:ph type="dt" sz="half" idx="10"/>
          </p:nvPr>
        </p:nvSpPr>
        <p:spPr>
          <a:xfrm>
            <a:off x="6827304" y="6309320"/>
            <a:ext cx="2133600" cy="365125"/>
          </a:xfrm>
        </p:spPr>
        <p:txBody>
          <a:bodyPr/>
          <a:lstStyle/>
          <a:p>
            <a:pPr algn="r"/>
            <a:fld id="{7B29A5D2-50D6-4CC6-A098-0EEC2FAFDEE2}" type="datetime1">
              <a:rPr lang="es-MX" smtClean="0"/>
              <a:t>19/11/2014</a:t>
            </a:fld>
            <a:endParaRPr lang="es-MX" dirty="0"/>
          </a:p>
        </p:txBody>
      </p:sp>
    </p:spTree>
    <p:extLst>
      <p:ext uri="{BB962C8B-B14F-4D97-AF65-F5344CB8AC3E}">
        <p14:creationId xmlns:p14="http://schemas.microsoft.com/office/powerpoint/2010/main" val="1797187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15" name="Picture 2" descr="http://calidaddelproductosoftware.com/wp-content/uploads/2013/07/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473" y="1580461"/>
            <a:ext cx="1878839" cy="1488499"/>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b="1" u="sng"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739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descr="E:\Documents\Cosas U\9no\5.- Integrador\Plan\Marco Teórico\iso25000.png"/>
          <p:cNvPicPr/>
          <p:nvPr/>
        </p:nvPicPr>
        <p:blipFill>
          <a:blip r:embed="rId3">
            <a:extLst>
              <a:ext uri="{28A0092B-C50C-407E-A947-70E740481C1C}">
                <a14:useLocalDpi xmlns:a14="http://schemas.microsoft.com/office/drawing/2010/main" val="0"/>
              </a:ext>
            </a:extLst>
          </a:blip>
          <a:srcRect/>
          <a:stretch>
            <a:fillRect/>
          </a:stretch>
        </p:blipFill>
        <p:spPr bwMode="auto">
          <a:xfrm>
            <a:off x="616044" y="1263476"/>
            <a:ext cx="7628364" cy="5549900"/>
          </a:xfrm>
          <a:prstGeom prst="rect">
            <a:avLst/>
          </a:prstGeom>
          <a:noFill/>
          <a:ln>
            <a:noFill/>
          </a:ln>
        </p:spPr>
      </p:pic>
      <p:pic>
        <p:nvPicPr>
          <p:cNvPr id="4" name="0 Imagen"/>
          <p:cNvPicPr/>
          <p:nvPr/>
        </p:nvPicPr>
        <p:blipFill>
          <a:blip r:embed="rId4">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043608" y="580618"/>
            <a:ext cx="2942729"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NORMA ISO 25000</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4 Marcador de fecha"/>
          <p:cNvSpPr>
            <a:spLocks noGrp="1"/>
          </p:cNvSpPr>
          <p:nvPr>
            <p:ph type="dt" sz="half" idx="10"/>
          </p:nvPr>
        </p:nvSpPr>
        <p:spPr>
          <a:xfrm>
            <a:off x="6827304" y="6309320"/>
            <a:ext cx="2133600" cy="365125"/>
          </a:xfrm>
        </p:spPr>
        <p:txBody>
          <a:bodyPr/>
          <a:lstStyle/>
          <a:p>
            <a:pPr algn="r"/>
            <a:fld id="{4A81CFF9-2C9B-4B61-B8E4-EB86C71FD552}" type="datetime1">
              <a:rPr lang="es-MX" smtClean="0"/>
              <a:t>19/11/2014</a:t>
            </a:fld>
            <a:endParaRPr lang="es-MX" dirty="0"/>
          </a:p>
        </p:txBody>
      </p:sp>
    </p:spTree>
    <p:extLst>
      <p:ext uri="{BB962C8B-B14F-4D97-AF65-F5344CB8AC3E}">
        <p14:creationId xmlns:p14="http://schemas.microsoft.com/office/powerpoint/2010/main" val="1910381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5" name="10 Rectángulo redondeado"/>
          <p:cNvSpPr/>
          <p:nvPr/>
        </p:nvSpPr>
        <p:spPr>
          <a:xfrm>
            <a:off x="5580112" y="1484784"/>
            <a:ext cx="1728192" cy="1598408"/>
          </a:xfrm>
          <a:prstGeom prst="roundRect">
            <a:avLst>
              <a:gd name="adj" fmla="val 10000"/>
            </a:avLst>
          </a:prstGeom>
          <a:blipFill>
            <a:blip r:embed="rId3">
              <a:extLst>
                <a:ext uri="{28A0092B-C50C-407E-A947-70E740481C1C}">
                  <a14:useLocalDpi xmlns:a14="http://schemas.microsoft.com/office/drawing/2010/main" val="0"/>
                </a:ext>
              </a:extLst>
            </a:blip>
            <a:srcRect/>
            <a:stretch>
              <a:fillRect t="-23000" b="-23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3">
              <a:tint val="50000"/>
              <a:alpha val="90000"/>
              <a:hueOff val="0"/>
              <a:satOff val="0"/>
              <a:lumOff val="0"/>
              <a:alphaOff val="0"/>
            </a:schemeClr>
          </a:effectRef>
          <a:fontRef idx="minor">
            <a:schemeClr val="lt1">
              <a:hueOff val="0"/>
              <a:satOff val="0"/>
              <a:lumOff val="0"/>
              <a:alphaOff val="0"/>
            </a:schemeClr>
          </a:fontRef>
        </p:style>
        <p:txBody>
          <a:bodyPr/>
          <a:lstStyle/>
          <a:p>
            <a:endParaRPr lang="es-EC"/>
          </a:p>
        </p:txBody>
      </p:sp>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b="1" u="sng"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3" name="12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273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03647" y="580618"/>
            <a:ext cx="2904257"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METODOLOGÍA </a:t>
            </a:r>
            <a:r>
              <a:rPr lang="es-EC" sz="2000" b="1" dirty="0" smtClean="0">
                <a:latin typeface="Arial" panose="020B0604020202020204" pitchFamily="34" charset="0"/>
                <a:cs typeface="Arial" panose="020B0604020202020204" pitchFamily="34" charset="0"/>
              </a:rPr>
              <a:t>IQMC</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16 Imagen"/>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86666"/>
            <a:ext cx="6264696" cy="5138678"/>
          </a:xfrm>
          <a:prstGeom prst="rect">
            <a:avLst/>
          </a:prstGeom>
          <a:ln>
            <a:noFill/>
          </a:ln>
          <a:effectLst>
            <a:softEdge rad="112500"/>
          </a:effectLst>
        </p:spPr>
      </p:pic>
    </p:spTree>
    <p:extLst>
      <p:ext uri="{BB962C8B-B14F-4D97-AF65-F5344CB8AC3E}">
        <p14:creationId xmlns:p14="http://schemas.microsoft.com/office/powerpoint/2010/main" val="2692616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254" y="1412776"/>
            <a:ext cx="3288138" cy="182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b="1" u="sng" dirty="0">
                <a:latin typeface="Arial" panose="020B0604020202020204" pitchFamily="34" charset="0"/>
                <a:cs typeface="Arial" panose="020B0604020202020204" pitchFamily="34" charset="0"/>
              </a:rPr>
              <a:t>PLATAFORMAS OPENSOURCE</a:t>
            </a:r>
            <a:r>
              <a:rPr lang="es-ES" sz="1700" b="1" u="sng" dirty="0" smtClean="0">
                <a:latin typeface="Arial" panose="020B0604020202020204" pitchFamily="34" charset="0"/>
                <a:cs typeface="Arial" panose="020B0604020202020204" pitchFamily="34" charset="0"/>
              </a:rPr>
              <a:t>.</a:t>
            </a:r>
            <a:endParaRPr lang="es-MX" sz="1700" b="1" u="sng" dirty="0">
              <a:latin typeface="Arial" panose="020B0604020202020204" pitchFamily="34" charset="0"/>
              <a:cs typeface="Arial" panose="020B0604020202020204" pitchFamily="34" charset="0"/>
            </a:endParaRPr>
          </a:p>
        </p:txBody>
      </p:sp>
      <p:sp>
        <p:nvSpPr>
          <p:cNvPr id="13" name="12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802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187624" y="580618"/>
            <a:ext cx="2136204"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PLATAFORMAS</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10 Imagen" descr="http://www.muylinux.com/wp-content/uploads/2012/09/openstack-cloud.jpg"/>
          <p:cNvPicPr/>
          <p:nvPr/>
        </p:nvPicPr>
        <p:blipFill rotWithShape="1">
          <a:blip r:embed="rId4">
            <a:extLst>
              <a:ext uri="{28A0092B-C50C-407E-A947-70E740481C1C}">
                <a14:useLocalDpi xmlns:a14="http://schemas.microsoft.com/office/drawing/2010/main" val="0"/>
              </a:ext>
            </a:extLst>
          </a:blip>
          <a:srcRect l="30493" t="17508" r="23991" b="10438"/>
          <a:stretch/>
        </p:blipFill>
        <p:spPr bwMode="auto">
          <a:xfrm>
            <a:off x="1808755" y="1695253"/>
            <a:ext cx="2058120" cy="1944216"/>
          </a:xfrm>
          <a:prstGeom prst="rect">
            <a:avLst/>
          </a:prstGeom>
          <a:ln>
            <a:noFill/>
          </a:ln>
          <a:effectLst>
            <a:softEdge rad="112500"/>
          </a:effectLst>
          <a:extLst>
            <a:ext uri="{53640926-AAD7-44D8-BBD7-CCE9431645EC}">
              <a14:shadowObscured xmlns:a14="http://schemas.microsoft.com/office/drawing/2010/main"/>
            </a:ext>
          </a:extLst>
        </p:spPr>
      </p:pic>
      <p:pic>
        <p:nvPicPr>
          <p:cNvPr id="12" name="11 Imagen" descr="Comparativa de las plataformas cloud abiertas: OpenStack, OpenNebula, Eucalyptus y CloudStack"/>
          <p:cNvPicPr/>
          <p:nvPr/>
        </p:nvPicPr>
        <p:blipFill rotWithShape="1">
          <a:blip r:embed="rId5">
            <a:extLst>
              <a:ext uri="{28A0092B-C50C-407E-A947-70E740481C1C}">
                <a14:useLocalDpi xmlns:a14="http://schemas.microsoft.com/office/drawing/2010/main" val="0"/>
              </a:ext>
            </a:extLst>
          </a:blip>
          <a:srcRect t="65000" r="50545" b="18667"/>
          <a:stretch/>
        </p:blipFill>
        <p:spPr bwMode="auto">
          <a:xfrm>
            <a:off x="5116636" y="2545464"/>
            <a:ext cx="2590800" cy="466725"/>
          </a:xfrm>
          <a:prstGeom prst="rect">
            <a:avLst/>
          </a:prstGeom>
          <a:ln>
            <a:noFill/>
          </a:ln>
          <a:effectLst>
            <a:softEdge rad="112500"/>
          </a:effectLst>
          <a:extLst>
            <a:ext uri="{53640926-AAD7-44D8-BBD7-CCE9431645EC}">
              <a14:shadowObscured xmlns:a14="http://schemas.microsoft.com/office/drawing/2010/main"/>
            </a:ext>
          </a:extLst>
        </p:spPr>
      </p:pic>
      <p:pic>
        <p:nvPicPr>
          <p:cNvPr id="15" name="14 Imagen" descr="Comparativa de las plataformas cloud abiertas: OpenStack, OpenNebula, Eucalyptus y CloudStack"/>
          <p:cNvPicPr/>
          <p:nvPr/>
        </p:nvPicPr>
        <p:blipFill rotWithShape="1">
          <a:blip r:embed="rId5">
            <a:extLst>
              <a:ext uri="{28A0092B-C50C-407E-A947-70E740481C1C}">
                <a14:useLocalDpi xmlns:a14="http://schemas.microsoft.com/office/drawing/2010/main" val="0"/>
              </a:ext>
            </a:extLst>
          </a:blip>
          <a:srcRect l="50909" t="17334" b="68333"/>
          <a:stretch/>
        </p:blipFill>
        <p:spPr bwMode="auto">
          <a:xfrm>
            <a:off x="1103630" y="4369038"/>
            <a:ext cx="3468370" cy="552450"/>
          </a:xfrm>
          <a:prstGeom prst="rect">
            <a:avLst/>
          </a:prstGeom>
          <a:noFill/>
          <a:ln>
            <a:noFill/>
          </a:ln>
          <a:extLst>
            <a:ext uri="{53640926-AAD7-44D8-BBD7-CCE9431645EC}">
              <a14:shadowObscured xmlns:a14="http://schemas.microsoft.com/office/drawing/2010/main"/>
            </a:ext>
          </a:extLst>
        </p:spPr>
      </p:pic>
      <p:pic>
        <p:nvPicPr>
          <p:cNvPr id="16" name="15 Imagen" descr="http://t0.gstatic.com/images?q=tbn:ANd9GcRyeb511Txc52B_Eg7_mCFBniYzDfPnO7rNINbm1gSUGyWO8Y0MkQ"/>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156948"/>
            <a:ext cx="3248025" cy="976630"/>
          </a:xfrm>
          <a:prstGeom prst="rect">
            <a:avLst/>
          </a:prstGeom>
          <a:noFill/>
          <a:ln>
            <a:noFill/>
          </a:ln>
        </p:spPr>
      </p:pic>
      <p:cxnSp>
        <p:nvCxnSpPr>
          <p:cNvPr id="7" name="6 Conector recto"/>
          <p:cNvCxnSpPr/>
          <p:nvPr/>
        </p:nvCxnSpPr>
        <p:spPr>
          <a:xfrm>
            <a:off x="4644008" y="1695253"/>
            <a:ext cx="0" cy="4470051"/>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17 Conector recto"/>
          <p:cNvCxnSpPr/>
          <p:nvPr/>
        </p:nvCxnSpPr>
        <p:spPr>
          <a:xfrm>
            <a:off x="827584" y="3861048"/>
            <a:ext cx="7488832" cy="0"/>
          </a:xfrm>
          <a:prstGeom prst="line">
            <a:avLst/>
          </a:prstGeom>
        </p:spPr>
        <p:style>
          <a:lnRef idx="3">
            <a:schemeClr val="accent3"/>
          </a:lnRef>
          <a:fillRef idx="0">
            <a:schemeClr val="accent3"/>
          </a:fillRef>
          <a:effectRef idx="2">
            <a:schemeClr val="accent3"/>
          </a:effectRef>
          <a:fontRef idx="minor">
            <a:schemeClr val="tx1"/>
          </a:fontRef>
        </p:style>
      </p:cxnSp>
      <p:sp>
        <p:nvSpPr>
          <p:cNvPr id="20"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Tree>
    <p:extLst>
      <p:ext uri="{BB962C8B-B14F-4D97-AF65-F5344CB8AC3E}">
        <p14:creationId xmlns:p14="http://schemas.microsoft.com/office/powerpoint/2010/main" val="2726281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PLATAFORMA - </a:t>
            </a:r>
            <a:r>
              <a:rPr lang="es-EC" sz="2000" b="1" dirty="0" err="1" smtClean="0">
                <a:latin typeface="Arial" panose="020B0604020202020204" pitchFamily="34" charset="0"/>
                <a:cs typeface="Arial" panose="020B0604020202020204" pitchFamily="34" charset="0"/>
              </a:rPr>
              <a:t>OpenStack</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1 Diagrama"/>
          <p:cNvGraphicFramePr/>
          <p:nvPr>
            <p:extLst>
              <p:ext uri="{D42A27DB-BD31-4B8C-83A1-F6EECF244321}">
                <p14:modId xmlns:p14="http://schemas.microsoft.com/office/powerpoint/2010/main" val="1748829716"/>
              </p:ext>
            </p:extLst>
          </p:nvPr>
        </p:nvGraphicFramePr>
        <p:xfrm>
          <a:off x="294749" y="1613024"/>
          <a:ext cx="7445603"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16 Imagen" descr="http://www.muylinux.com/wp-content/uploads/2012/09/openstack-cloud.jpg"/>
          <p:cNvPicPr/>
          <p:nvPr/>
        </p:nvPicPr>
        <p:blipFill rotWithShape="1">
          <a:blip r:embed="rId8">
            <a:extLst>
              <a:ext uri="{28A0092B-C50C-407E-A947-70E740481C1C}">
                <a14:useLocalDpi xmlns:a14="http://schemas.microsoft.com/office/drawing/2010/main" val="0"/>
              </a:ext>
            </a:extLst>
          </a:blip>
          <a:srcRect l="30493" t="17508" r="23991" b="10438"/>
          <a:stretch/>
        </p:blipFill>
        <p:spPr bwMode="auto">
          <a:xfrm>
            <a:off x="6084168" y="1412776"/>
            <a:ext cx="2058120" cy="1944216"/>
          </a:xfrm>
          <a:prstGeom prst="rect">
            <a:avLst/>
          </a:prstGeom>
          <a:ln>
            <a:noFill/>
          </a:ln>
          <a:effectLst>
            <a:softEdge rad="112500"/>
          </a:effectLst>
          <a:extLst>
            <a:ext uri="{53640926-AAD7-44D8-BBD7-CCE9431645EC}">
              <a14:shadowObscured xmlns:a14="http://schemas.microsoft.com/office/drawing/2010/main"/>
            </a:ext>
          </a:extLst>
        </p:spPr>
      </p:pic>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Tree>
    <p:extLst>
      <p:ext uri="{BB962C8B-B14F-4D97-AF65-F5344CB8AC3E}">
        <p14:creationId xmlns:p14="http://schemas.microsoft.com/office/powerpoint/2010/main" val="391322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PLATAFORMA - </a:t>
            </a:r>
            <a:r>
              <a:rPr lang="es-EC" sz="2000" b="1" dirty="0" err="1" smtClean="0">
                <a:latin typeface="Arial" panose="020B0604020202020204" pitchFamily="34" charset="0"/>
                <a:cs typeface="Arial" panose="020B0604020202020204" pitchFamily="34" charset="0"/>
              </a:rPr>
              <a:t>OpenNebula</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2 Diagrama"/>
          <p:cNvGraphicFramePr/>
          <p:nvPr>
            <p:extLst>
              <p:ext uri="{D42A27DB-BD31-4B8C-83A1-F6EECF244321}">
                <p14:modId xmlns:p14="http://schemas.microsoft.com/office/powerpoint/2010/main" val="3590512870"/>
              </p:ext>
            </p:extLst>
          </p:nvPr>
        </p:nvGraphicFramePr>
        <p:xfrm>
          <a:off x="395536" y="1052736"/>
          <a:ext cx="815245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14 Imagen" descr="Comparativa de las plataformas cloud abiertas: OpenStack, OpenNebula, Eucalyptus y CloudStack"/>
          <p:cNvPicPr/>
          <p:nvPr/>
        </p:nvPicPr>
        <p:blipFill rotWithShape="1">
          <a:blip r:embed="rId8">
            <a:extLst>
              <a:ext uri="{28A0092B-C50C-407E-A947-70E740481C1C}">
                <a14:useLocalDpi xmlns:a14="http://schemas.microsoft.com/office/drawing/2010/main" val="0"/>
              </a:ext>
            </a:extLst>
          </a:blip>
          <a:srcRect t="65000" r="50545" b="18667"/>
          <a:stretch/>
        </p:blipFill>
        <p:spPr bwMode="auto">
          <a:xfrm>
            <a:off x="3347864" y="4725144"/>
            <a:ext cx="3134905" cy="1042789"/>
          </a:xfrm>
          <a:prstGeom prst="rect">
            <a:avLst/>
          </a:prstGeom>
          <a:ln>
            <a:noFill/>
          </a:ln>
          <a:effectLst>
            <a:softEdge rad="112500"/>
          </a:effectLst>
          <a:extLst>
            <a:ext uri="{53640926-AAD7-44D8-BBD7-CCE9431645EC}">
              <a14:shadowObscured xmlns:a14="http://schemas.microsoft.com/office/drawing/2010/main"/>
            </a:ext>
          </a:extLst>
        </p:spPr>
      </p:pic>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Tree>
    <p:extLst>
      <p:ext uri="{BB962C8B-B14F-4D97-AF65-F5344CB8AC3E}">
        <p14:creationId xmlns:p14="http://schemas.microsoft.com/office/powerpoint/2010/main" val="184792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pic>
        <p:nvPicPr>
          <p:cNvPr id="11" name="Picture 2" descr="http://www.marketingdirecto.com/wp-content/uploads/2013/01/conten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834" y="1369529"/>
            <a:ext cx="1728192"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5" name="14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b="1" u="sng"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6" name="15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365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PLATAFORMA - </a:t>
            </a:r>
            <a:r>
              <a:rPr lang="es-EC" sz="2000" b="1" dirty="0" err="1" smtClean="0">
                <a:latin typeface="Arial" panose="020B0604020202020204" pitchFamily="34" charset="0"/>
                <a:cs typeface="Arial" panose="020B0604020202020204" pitchFamily="34" charset="0"/>
              </a:rPr>
              <a:t>CloudStack</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11 Imagen" descr="http://t0.gstatic.com/images?q=tbn:ANd9GcRyeb511Txc52B_Eg7_mCFBniYzDfPnO7rNINbm1gSUGyWO8Y0MkQ"/>
          <p:cNvPicPr/>
          <p:nvPr/>
        </p:nvPicPr>
        <p:blipFill>
          <a:blip r:embed="rId3">
            <a:extLst>
              <a:ext uri="{28A0092B-C50C-407E-A947-70E740481C1C}">
                <a14:useLocalDpi xmlns:a14="http://schemas.microsoft.com/office/drawing/2010/main" val="0"/>
              </a:ext>
            </a:extLst>
          </a:blip>
          <a:srcRect/>
          <a:stretch>
            <a:fillRect/>
          </a:stretch>
        </p:blipFill>
        <p:spPr bwMode="auto">
          <a:xfrm>
            <a:off x="4708351" y="4540602"/>
            <a:ext cx="3248025" cy="976630"/>
          </a:xfrm>
          <a:prstGeom prst="rect">
            <a:avLst/>
          </a:prstGeom>
          <a:noFill/>
          <a:ln>
            <a:noFill/>
          </a:ln>
        </p:spPr>
      </p:pic>
      <p:graphicFrame>
        <p:nvGraphicFramePr>
          <p:cNvPr id="7" name="6 Diagrama"/>
          <p:cNvGraphicFramePr/>
          <p:nvPr>
            <p:extLst>
              <p:ext uri="{D42A27DB-BD31-4B8C-83A1-F6EECF244321}">
                <p14:modId xmlns:p14="http://schemas.microsoft.com/office/powerpoint/2010/main" val="4182271779"/>
              </p:ext>
            </p:extLst>
          </p:nvPr>
        </p:nvGraphicFramePr>
        <p:xfrm>
          <a:off x="1716360" y="17412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Tree>
    <p:extLst>
      <p:ext uri="{BB962C8B-B14F-4D97-AF65-F5344CB8AC3E}">
        <p14:creationId xmlns:p14="http://schemas.microsoft.com/office/powerpoint/2010/main" val="2803985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PLATAFORMA - </a:t>
            </a:r>
            <a:r>
              <a:rPr lang="es-EC" sz="2000" b="1" dirty="0" err="1" smtClean="0">
                <a:latin typeface="Arial" panose="020B0604020202020204" pitchFamily="34" charset="0"/>
                <a:cs typeface="Arial" panose="020B0604020202020204" pitchFamily="34" charset="0"/>
              </a:rPr>
              <a:t>Eucalyptus</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1 Diagrama"/>
          <p:cNvGraphicFramePr/>
          <p:nvPr>
            <p:extLst>
              <p:ext uri="{D42A27DB-BD31-4B8C-83A1-F6EECF244321}">
                <p14:modId xmlns:p14="http://schemas.microsoft.com/office/powerpoint/2010/main" val="888694405"/>
              </p:ext>
            </p:extLst>
          </p:nvPr>
        </p:nvGraphicFramePr>
        <p:xfrm>
          <a:off x="755576" y="1124744"/>
          <a:ext cx="722446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15 Imagen" descr="Comparativa de las plataformas cloud abiertas: OpenStack, OpenNebula, Eucalyptus y CloudStack"/>
          <p:cNvPicPr/>
          <p:nvPr/>
        </p:nvPicPr>
        <p:blipFill rotWithShape="1">
          <a:blip r:embed="rId8">
            <a:extLst>
              <a:ext uri="{28A0092B-C50C-407E-A947-70E740481C1C}">
                <a14:useLocalDpi xmlns:a14="http://schemas.microsoft.com/office/drawing/2010/main" val="0"/>
              </a:ext>
            </a:extLst>
          </a:blip>
          <a:srcRect l="50909" t="17334" b="68333"/>
          <a:stretch/>
        </p:blipFill>
        <p:spPr bwMode="auto">
          <a:xfrm rot="19234149">
            <a:off x="497556" y="2327094"/>
            <a:ext cx="3468370" cy="552450"/>
          </a:xfrm>
          <a:prstGeom prst="rect">
            <a:avLst/>
          </a:prstGeom>
          <a:noFill/>
          <a:ln>
            <a:noFill/>
          </a:ln>
          <a:extLst>
            <a:ext uri="{53640926-AAD7-44D8-BBD7-CCE9431645EC}">
              <a14:shadowObscured xmlns:a14="http://schemas.microsoft.com/office/drawing/2010/main"/>
            </a:ext>
          </a:extLst>
        </p:spPr>
      </p:pic>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Tree>
    <p:extLst>
      <p:ext uri="{BB962C8B-B14F-4D97-AF65-F5344CB8AC3E}">
        <p14:creationId xmlns:p14="http://schemas.microsoft.com/office/powerpoint/2010/main" val="3659069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254" y="1412776"/>
            <a:ext cx="3288138" cy="182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3" name="12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b="1" u="sng" dirty="0" smtClean="0">
                <a:latin typeface="Arial" panose="020B0604020202020204" pitchFamily="34" charset="0"/>
                <a:cs typeface="Arial" panose="020B0604020202020204" pitchFamily="34" charset="0"/>
              </a:rPr>
              <a:t>ANÁLISIS </a:t>
            </a:r>
            <a:r>
              <a:rPr lang="es-EC" sz="1700" b="1" u="sng" dirty="0">
                <a:latin typeface="Arial" panose="020B0604020202020204" pitchFamily="34" charset="0"/>
                <a:cs typeface="Arial" panose="020B0604020202020204" pitchFamily="34" charset="0"/>
              </a:rPr>
              <a:t>COMPARATIVO DE LAS </a:t>
            </a:r>
            <a:r>
              <a:rPr lang="es-EC" sz="1700" b="1" u="sng"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058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3768353" cy="707886"/>
          </a:xfrm>
          <a:prstGeom prst="rect">
            <a:avLst/>
          </a:prstGeom>
          <a:noFill/>
        </p:spPr>
        <p:txBody>
          <a:bodyPr wrap="square" rtlCol="0">
            <a:spAutoFit/>
          </a:bodyPr>
          <a:lstStyle/>
          <a:p>
            <a:pPr algn="ctr"/>
            <a:r>
              <a:rPr lang="es-EC" sz="2000" b="1" dirty="0">
                <a:latin typeface="Arial" panose="020B0604020202020204" pitchFamily="34" charset="0"/>
                <a:cs typeface="Arial" panose="020B0604020202020204" pitchFamily="34" charset="0"/>
              </a:rPr>
              <a:t>ANÁLISIS </a:t>
            </a:r>
            <a:r>
              <a:rPr lang="es-EC" sz="2000" b="1" dirty="0" smtClean="0">
                <a:latin typeface="Arial" panose="020B0604020202020204" pitchFamily="34" charset="0"/>
                <a:cs typeface="Arial" panose="020B0604020202020204" pitchFamily="34" charset="0"/>
              </a:rPr>
              <a:t>COMPARATIVO</a:t>
            </a:r>
            <a:endParaRPr lang="es-EC"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7" name="16 Rectángulo"/>
          <p:cNvSpPr/>
          <p:nvPr/>
        </p:nvSpPr>
        <p:spPr>
          <a:xfrm>
            <a:off x="6372200" y="2977059"/>
            <a:ext cx="1681222"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14 CuadroTexto"/>
          <p:cNvSpPr txBox="1"/>
          <p:nvPr/>
        </p:nvSpPr>
        <p:spPr>
          <a:xfrm>
            <a:off x="755576" y="1412776"/>
            <a:ext cx="7416824" cy="2723823"/>
          </a:xfrm>
          <a:prstGeom prst="rect">
            <a:avLst/>
          </a:prstGeom>
          <a:noFill/>
        </p:spPr>
        <p:txBody>
          <a:bodyPr wrap="square" rtlCol="0">
            <a:spAutoFit/>
          </a:bodyPr>
          <a:lstStyle/>
          <a:p>
            <a:pPr algn="just">
              <a:lnSpc>
                <a:spcPct val="150000"/>
              </a:lnSpc>
            </a:pPr>
            <a:r>
              <a:rPr lang="es-EC" sz="1900" dirty="0" smtClean="0"/>
              <a:t>Las métricas utilizadas en la evaluación </a:t>
            </a:r>
            <a:r>
              <a:rPr lang="es-EC" sz="1900" dirty="0"/>
              <a:t>del cumplimiento de las </a:t>
            </a:r>
            <a:r>
              <a:rPr lang="es-EC" sz="1900" dirty="0" smtClean="0"/>
              <a:t>características son:</a:t>
            </a:r>
            <a:endParaRPr lang="es-EC" sz="1900" dirty="0"/>
          </a:p>
          <a:p>
            <a:pPr algn="ctr">
              <a:lnSpc>
                <a:spcPct val="150000"/>
              </a:lnSpc>
            </a:pPr>
            <a:r>
              <a:rPr lang="es-EC" sz="1900" b="1" dirty="0"/>
              <a:t>Si = 1</a:t>
            </a:r>
          </a:p>
          <a:p>
            <a:pPr algn="ctr">
              <a:lnSpc>
                <a:spcPct val="150000"/>
              </a:lnSpc>
            </a:pPr>
            <a:r>
              <a:rPr lang="es-EC" sz="1900" b="1" dirty="0"/>
              <a:t>No = 0</a:t>
            </a:r>
          </a:p>
          <a:p>
            <a:pPr algn="just">
              <a:lnSpc>
                <a:spcPct val="150000"/>
              </a:lnSpc>
            </a:pPr>
            <a:r>
              <a:rPr lang="es-EC" sz="1900" dirty="0"/>
              <a:t>Evaluación del cumplimiento de las características por rango, en intervalos enteros entre </a:t>
            </a:r>
            <a:r>
              <a:rPr lang="es-EC" sz="1900" b="1" dirty="0"/>
              <a:t>0 a 4 [0: 4</a:t>
            </a:r>
            <a:r>
              <a:rPr lang="es-EC" sz="1900" b="1" dirty="0" smtClean="0"/>
              <a:t>]</a:t>
            </a:r>
            <a:r>
              <a:rPr lang="es-ES" sz="1900" dirty="0" smtClean="0"/>
              <a:t>.</a:t>
            </a:r>
          </a:p>
        </p:txBody>
      </p:sp>
      <p:pic>
        <p:nvPicPr>
          <p:cNvPr id="2050" name="Picture 2" descr="http://internetesmercadeo.com/wp-content/uploads/2012/07/web-analytics-metricas-300x2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858" y="4384997"/>
            <a:ext cx="2071254" cy="163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66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3768353" cy="707886"/>
          </a:xfrm>
          <a:prstGeom prst="rect">
            <a:avLst/>
          </a:prstGeom>
          <a:noFill/>
        </p:spPr>
        <p:txBody>
          <a:bodyPr wrap="square" rtlCol="0">
            <a:spAutoFit/>
          </a:bodyPr>
          <a:lstStyle/>
          <a:p>
            <a:pPr algn="ctr"/>
            <a:r>
              <a:rPr lang="es-EC" sz="2000" b="1" dirty="0">
                <a:latin typeface="Arial" panose="020B0604020202020204" pitchFamily="34" charset="0"/>
                <a:cs typeface="Arial" panose="020B0604020202020204" pitchFamily="34" charset="0"/>
              </a:rPr>
              <a:t>ANÁLISIS </a:t>
            </a:r>
            <a:r>
              <a:rPr lang="es-EC" sz="2000" b="1" dirty="0" smtClean="0">
                <a:latin typeface="Arial" panose="020B0604020202020204" pitchFamily="34" charset="0"/>
                <a:cs typeface="Arial" panose="020B0604020202020204" pitchFamily="34" charset="0"/>
              </a:rPr>
              <a:t>COMPARATIVO</a:t>
            </a:r>
            <a:endParaRPr lang="es-EC"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graphicFrame>
        <p:nvGraphicFramePr>
          <p:cNvPr id="3" name="2 Diagrama"/>
          <p:cNvGraphicFramePr/>
          <p:nvPr>
            <p:extLst>
              <p:ext uri="{D42A27DB-BD31-4B8C-83A1-F6EECF244321}">
                <p14:modId xmlns:p14="http://schemas.microsoft.com/office/powerpoint/2010/main" val="2072739035"/>
              </p:ext>
            </p:extLst>
          </p:nvPr>
        </p:nvGraphicFramePr>
        <p:xfrm>
          <a:off x="323528" y="1469008"/>
          <a:ext cx="8792145"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6 Rectángulo"/>
          <p:cNvSpPr/>
          <p:nvPr/>
        </p:nvSpPr>
        <p:spPr>
          <a:xfrm>
            <a:off x="6372200" y="2977059"/>
            <a:ext cx="1681222"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108859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3768353" cy="707886"/>
          </a:xfrm>
          <a:prstGeom prst="rect">
            <a:avLst/>
          </a:prstGeom>
          <a:noFill/>
        </p:spPr>
        <p:txBody>
          <a:bodyPr wrap="square" rtlCol="0">
            <a:spAutoFit/>
          </a:bodyPr>
          <a:lstStyle/>
          <a:p>
            <a:pPr algn="ctr"/>
            <a:r>
              <a:rPr lang="es-EC" sz="2000" b="1" dirty="0">
                <a:latin typeface="Arial" panose="020B0604020202020204" pitchFamily="34" charset="0"/>
                <a:cs typeface="Arial" panose="020B0604020202020204" pitchFamily="34" charset="0"/>
              </a:rPr>
              <a:t>ANÁLISIS </a:t>
            </a:r>
            <a:r>
              <a:rPr lang="es-EC" sz="2000" b="1" dirty="0" smtClean="0">
                <a:latin typeface="Arial" panose="020B0604020202020204" pitchFamily="34" charset="0"/>
                <a:cs typeface="Arial" panose="020B0604020202020204" pitchFamily="34" charset="0"/>
              </a:rPr>
              <a:t>COMPARATIVO</a:t>
            </a:r>
            <a:endParaRPr lang="es-EC"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7" name="16 Rectángulo"/>
          <p:cNvSpPr/>
          <p:nvPr/>
        </p:nvSpPr>
        <p:spPr>
          <a:xfrm>
            <a:off x="6372200" y="2977059"/>
            <a:ext cx="1681222"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308274"/>
            <a:ext cx="4541527" cy="543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22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3768353" cy="707886"/>
          </a:xfrm>
          <a:prstGeom prst="rect">
            <a:avLst/>
          </a:prstGeom>
          <a:noFill/>
        </p:spPr>
        <p:txBody>
          <a:bodyPr wrap="square" rtlCol="0">
            <a:spAutoFit/>
          </a:bodyPr>
          <a:lstStyle/>
          <a:p>
            <a:pPr algn="ctr"/>
            <a:r>
              <a:rPr lang="es-EC" sz="2000" b="1" dirty="0">
                <a:latin typeface="Arial" panose="020B0604020202020204" pitchFamily="34" charset="0"/>
                <a:cs typeface="Arial" panose="020B0604020202020204" pitchFamily="34" charset="0"/>
              </a:rPr>
              <a:t>ANÁLISIS </a:t>
            </a:r>
            <a:r>
              <a:rPr lang="es-EC" sz="2000" b="1" dirty="0" smtClean="0">
                <a:latin typeface="Arial" panose="020B0604020202020204" pitchFamily="34" charset="0"/>
                <a:cs typeface="Arial" panose="020B0604020202020204" pitchFamily="34" charset="0"/>
              </a:rPr>
              <a:t>COMPARATIVO</a:t>
            </a:r>
            <a:endParaRPr lang="es-EC"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7" name="16 Rectángulo"/>
          <p:cNvSpPr/>
          <p:nvPr/>
        </p:nvSpPr>
        <p:spPr>
          <a:xfrm>
            <a:off x="6372200" y="2977059"/>
            <a:ext cx="1681222"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340768"/>
            <a:ext cx="6120680" cy="572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197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8194" name="Picture 2" descr="http://1.bp.blogspot.com/-KEvTT33ClPY/UYlvoWixv0I/AAAAAAAAAIY/g4uYEojkZvk/s1600/evalu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12776"/>
            <a:ext cx="2811375" cy="18002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3" name="12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b="1" u="sng"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967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5575" y="580618"/>
            <a:ext cx="4128393" cy="358560"/>
          </a:xfrm>
          <a:prstGeom prst="rect">
            <a:avLst/>
          </a:prstGeom>
          <a:noFill/>
        </p:spPr>
        <p:txBody>
          <a:bodyPr wrap="square" rtlCol="0">
            <a:spAutoFit/>
          </a:bodyPr>
          <a:lstStyle/>
          <a:p>
            <a:r>
              <a:rPr lang="es-EC" sz="1730" b="1" dirty="0" smtClean="0">
                <a:latin typeface="Arial" panose="020B0604020202020204" pitchFamily="34" charset="0"/>
                <a:cs typeface="Arial" panose="020B0604020202020204" pitchFamily="34" charset="0"/>
              </a:rPr>
              <a:t>RESULTADOS DE LA EVALUACIÓN</a:t>
            </a:r>
            <a:endParaRPr lang="en-US" sz="173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4 Marcador de fecha"/>
          <p:cNvSpPr>
            <a:spLocks noGrp="1"/>
          </p:cNvSpPr>
          <p:nvPr>
            <p:ph type="dt" sz="half" idx="10"/>
          </p:nvPr>
        </p:nvSpPr>
        <p:spPr>
          <a:xfrm>
            <a:off x="6827304" y="6309320"/>
            <a:ext cx="2133600" cy="365125"/>
          </a:xfrm>
        </p:spPr>
        <p:txBody>
          <a:bodyPr/>
          <a:lstStyle/>
          <a:p>
            <a:pPr algn="r"/>
            <a:fld id="{4A81CFF9-2C9B-4B61-B8E4-EB86C71FD552}" type="datetime1">
              <a:rPr lang="es-MX" smtClean="0"/>
              <a:t>19/11/2014</a:t>
            </a:fld>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3376103478"/>
              </p:ext>
            </p:extLst>
          </p:nvPr>
        </p:nvGraphicFramePr>
        <p:xfrm>
          <a:off x="107504" y="1484784"/>
          <a:ext cx="8916418" cy="4608513"/>
        </p:xfrm>
        <a:graphic>
          <a:graphicData uri="http://schemas.openxmlformats.org/drawingml/2006/table">
            <a:tbl>
              <a:tblPr firstRow="1" firstCol="1" bandRow="1">
                <a:tableStyleId>{5C22544A-7EE6-4342-B048-85BDC9FD1C3A}</a:tableStyleId>
              </a:tblPr>
              <a:tblGrid>
                <a:gridCol w="543320"/>
                <a:gridCol w="1556062"/>
                <a:gridCol w="518687"/>
                <a:gridCol w="791179"/>
                <a:gridCol w="838982"/>
                <a:gridCol w="572908"/>
                <a:gridCol w="834958"/>
                <a:gridCol w="575936"/>
                <a:gridCol w="831930"/>
                <a:gridCol w="578965"/>
                <a:gridCol w="705945"/>
                <a:gridCol w="567546"/>
              </a:tblGrid>
              <a:tr h="354501">
                <a:tc rowSpan="2" gridSpan="2">
                  <a:txBody>
                    <a:bodyPr/>
                    <a:lstStyle/>
                    <a:p>
                      <a:pPr algn="ctr">
                        <a:lnSpc>
                          <a:spcPct val="107000"/>
                        </a:lnSpc>
                        <a:spcAft>
                          <a:spcPts val="800"/>
                        </a:spcAft>
                      </a:pPr>
                      <a:r>
                        <a:rPr lang="es-ES" sz="1300" dirty="0">
                          <a:effectLst/>
                        </a:rPr>
                        <a:t>Factores Técnicos ISO 25000</a:t>
                      </a:r>
                      <a:endParaRPr lang="es-MX" sz="1800" dirty="0">
                        <a:solidFill>
                          <a:srgbClr val="000000"/>
                        </a:solidFill>
                        <a:effectLst/>
                        <a:latin typeface="Calibri"/>
                        <a:ea typeface="Calibri"/>
                        <a:cs typeface="Times New Roman"/>
                      </a:endParaRPr>
                    </a:p>
                  </a:txBody>
                  <a:tcPr marL="113586" marR="113586" marT="0" marB="0" anchor="ctr"/>
                </a:tc>
                <a:tc rowSpan="2" hMerge="1">
                  <a:txBody>
                    <a:bodyPr/>
                    <a:lstStyle/>
                    <a:p>
                      <a:endParaRPr lang="es-MX"/>
                    </a:p>
                  </a:txBody>
                  <a:tcPr/>
                </a:tc>
                <a:tc rowSpan="2">
                  <a:txBody>
                    <a:bodyPr/>
                    <a:lstStyle/>
                    <a:p>
                      <a:pPr algn="ctr">
                        <a:lnSpc>
                          <a:spcPct val="107000"/>
                        </a:lnSpc>
                        <a:spcAft>
                          <a:spcPts val="800"/>
                        </a:spcAft>
                      </a:pPr>
                      <a:r>
                        <a:rPr lang="es-ES" sz="1300" dirty="0">
                          <a:effectLst/>
                        </a:rPr>
                        <a:t>%</a:t>
                      </a:r>
                      <a:endParaRPr lang="es-MX" sz="1800" dirty="0">
                        <a:solidFill>
                          <a:srgbClr val="000000"/>
                        </a:solidFill>
                        <a:effectLst/>
                        <a:latin typeface="Calibri"/>
                        <a:ea typeface="Calibri"/>
                        <a:cs typeface="Times New Roman"/>
                      </a:endParaRPr>
                    </a:p>
                  </a:txBody>
                  <a:tcPr marL="113586" marR="113586" marT="0" marB="0" anchor="ctr"/>
                </a:tc>
                <a:tc rowSpan="2">
                  <a:txBody>
                    <a:bodyPr/>
                    <a:lstStyle/>
                    <a:p>
                      <a:pPr algn="ctr">
                        <a:lnSpc>
                          <a:spcPct val="107000"/>
                        </a:lnSpc>
                        <a:spcAft>
                          <a:spcPts val="800"/>
                        </a:spcAft>
                      </a:pPr>
                      <a:r>
                        <a:rPr lang="es-ES" sz="1300">
                          <a:effectLst/>
                        </a:rPr>
                        <a:t>Puntos</a:t>
                      </a:r>
                      <a:endParaRPr lang="es-MX" sz="1800">
                        <a:solidFill>
                          <a:srgbClr val="000000"/>
                        </a:solidFill>
                        <a:effectLst/>
                        <a:latin typeface="Calibri"/>
                        <a:ea typeface="Calibri"/>
                        <a:cs typeface="Times New Roman"/>
                      </a:endParaRPr>
                    </a:p>
                  </a:txBody>
                  <a:tcPr marL="113586" marR="113586" marT="0" marB="0" anchor="ctr"/>
                </a:tc>
                <a:tc gridSpan="2">
                  <a:txBody>
                    <a:bodyPr/>
                    <a:lstStyle/>
                    <a:p>
                      <a:pPr algn="ctr">
                        <a:lnSpc>
                          <a:spcPct val="107000"/>
                        </a:lnSpc>
                        <a:spcAft>
                          <a:spcPts val="800"/>
                        </a:spcAft>
                      </a:pPr>
                      <a:r>
                        <a:rPr lang="es-ES" sz="1300">
                          <a:effectLst/>
                        </a:rPr>
                        <a:t>OpenStack</a:t>
                      </a:r>
                      <a:endParaRPr lang="es-MX" sz="1800">
                        <a:solidFill>
                          <a:srgbClr val="000000"/>
                        </a:solidFill>
                        <a:effectLst/>
                        <a:latin typeface="Calibri"/>
                        <a:ea typeface="Calibri"/>
                        <a:cs typeface="Times New Roman"/>
                      </a:endParaRPr>
                    </a:p>
                  </a:txBody>
                  <a:tcPr marL="113586" marR="113586" marT="0" marB="0" anchor="ctr"/>
                </a:tc>
                <a:tc hMerge="1">
                  <a:txBody>
                    <a:bodyPr/>
                    <a:lstStyle/>
                    <a:p>
                      <a:endParaRPr lang="es-MX"/>
                    </a:p>
                  </a:txBody>
                  <a:tcPr/>
                </a:tc>
                <a:tc gridSpan="2">
                  <a:txBody>
                    <a:bodyPr/>
                    <a:lstStyle/>
                    <a:p>
                      <a:pPr algn="ctr">
                        <a:lnSpc>
                          <a:spcPct val="107000"/>
                        </a:lnSpc>
                        <a:spcAft>
                          <a:spcPts val="800"/>
                        </a:spcAft>
                      </a:pPr>
                      <a:r>
                        <a:rPr lang="es-ES" sz="1300">
                          <a:effectLst/>
                        </a:rPr>
                        <a:t>CloudStack</a:t>
                      </a:r>
                      <a:endParaRPr lang="es-MX" sz="1800">
                        <a:solidFill>
                          <a:srgbClr val="000000"/>
                        </a:solidFill>
                        <a:effectLst/>
                        <a:latin typeface="Calibri"/>
                        <a:ea typeface="Calibri"/>
                        <a:cs typeface="Times New Roman"/>
                      </a:endParaRPr>
                    </a:p>
                  </a:txBody>
                  <a:tcPr marL="113586" marR="113586" marT="0" marB="0" anchor="ctr"/>
                </a:tc>
                <a:tc hMerge="1">
                  <a:txBody>
                    <a:bodyPr/>
                    <a:lstStyle/>
                    <a:p>
                      <a:endParaRPr lang="es-MX"/>
                    </a:p>
                  </a:txBody>
                  <a:tcPr/>
                </a:tc>
                <a:tc gridSpan="2">
                  <a:txBody>
                    <a:bodyPr/>
                    <a:lstStyle/>
                    <a:p>
                      <a:pPr algn="ctr">
                        <a:lnSpc>
                          <a:spcPct val="107000"/>
                        </a:lnSpc>
                        <a:spcAft>
                          <a:spcPts val="800"/>
                        </a:spcAft>
                      </a:pPr>
                      <a:r>
                        <a:rPr lang="es-ES" sz="1300">
                          <a:effectLst/>
                        </a:rPr>
                        <a:t>OpenNebula</a:t>
                      </a:r>
                      <a:endParaRPr lang="es-MX" sz="1800">
                        <a:solidFill>
                          <a:srgbClr val="000000"/>
                        </a:solidFill>
                        <a:effectLst/>
                        <a:latin typeface="Calibri"/>
                        <a:ea typeface="Calibri"/>
                        <a:cs typeface="Times New Roman"/>
                      </a:endParaRPr>
                    </a:p>
                  </a:txBody>
                  <a:tcPr marL="113586" marR="113586" marT="0" marB="0" anchor="ctr"/>
                </a:tc>
                <a:tc hMerge="1">
                  <a:txBody>
                    <a:bodyPr/>
                    <a:lstStyle/>
                    <a:p>
                      <a:endParaRPr lang="es-MX"/>
                    </a:p>
                  </a:txBody>
                  <a:tcPr/>
                </a:tc>
                <a:tc gridSpan="2">
                  <a:txBody>
                    <a:bodyPr/>
                    <a:lstStyle/>
                    <a:p>
                      <a:pPr algn="ctr">
                        <a:lnSpc>
                          <a:spcPct val="107000"/>
                        </a:lnSpc>
                        <a:spcAft>
                          <a:spcPts val="800"/>
                        </a:spcAft>
                      </a:pPr>
                      <a:r>
                        <a:rPr lang="es-ES" sz="1300">
                          <a:effectLst/>
                        </a:rPr>
                        <a:t>Eucalyptus</a:t>
                      </a:r>
                      <a:endParaRPr lang="es-MX" sz="1800">
                        <a:solidFill>
                          <a:srgbClr val="000000"/>
                        </a:solidFill>
                        <a:effectLst/>
                        <a:latin typeface="Calibri"/>
                        <a:ea typeface="Calibri"/>
                        <a:cs typeface="Times New Roman"/>
                      </a:endParaRPr>
                    </a:p>
                  </a:txBody>
                  <a:tcPr marL="113586" marR="113586" marT="0" marB="0" anchor="ctr"/>
                </a:tc>
                <a:tc hMerge="1">
                  <a:txBody>
                    <a:bodyPr/>
                    <a:lstStyle/>
                    <a:p>
                      <a:endParaRPr lang="es-MX"/>
                    </a:p>
                  </a:txBody>
                  <a:tcPr/>
                </a:tc>
              </a:tr>
              <a:tr h="709002">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ES" sz="1300">
                          <a:effectLst/>
                        </a:rPr>
                        <a:t>Puntos</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Puntos</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Puntos</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Puntos</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a:t>
                      </a:r>
                      <a:endParaRPr lang="es-MX" sz="1800">
                        <a:solidFill>
                          <a:srgbClr val="000000"/>
                        </a:solidFill>
                        <a:effectLst/>
                        <a:latin typeface="Calibri"/>
                        <a:ea typeface="Calibri"/>
                        <a:cs typeface="Times New Roman"/>
                      </a:endParaRPr>
                    </a:p>
                  </a:txBody>
                  <a:tcPr marL="113586" marR="113586" marT="0" marB="0" anchor="ctr"/>
                </a:tc>
              </a:tr>
              <a:tr h="354501">
                <a:tc>
                  <a:txBody>
                    <a:bodyPr/>
                    <a:lstStyle/>
                    <a:p>
                      <a:pPr algn="ctr">
                        <a:lnSpc>
                          <a:spcPct val="107000"/>
                        </a:lnSpc>
                        <a:spcAft>
                          <a:spcPts val="800"/>
                        </a:spcAft>
                      </a:pPr>
                      <a:r>
                        <a:rPr lang="es-ES" sz="1300">
                          <a:effectLst/>
                        </a:rPr>
                        <a:t>1</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Funcionalidad</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11</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18.3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20</a:t>
                      </a:r>
                      <a:endParaRPr lang="es-MX" sz="1800">
                        <a:solidFill>
                          <a:srgbClr val="000000"/>
                        </a:solidFill>
                        <a:effectLst/>
                        <a:latin typeface="Calibri"/>
                        <a:ea typeface="Calibri"/>
                        <a:cs typeface="Times New Roman"/>
                      </a:endParaRPr>
                    </a:p>
                  </a:txBody>
                  <a:tcPr marL="113586" marR="113586" marT="0" marB="0" anchor="ctr"/>
                </a:tc>
              </a:tr>
              <a:tr h="354501">
                <a:tc>
                  <a:txBody>
                    <a:bodyPr/>
                    <a:lstStyle/>
                    <a:p>
                      <a:pPr algn="ctr">
                        <a:lnSpc>
                          <a:spcPct val="107000"/>
                        </a:lnSpc>
                        <a:spcAft>
                          <a:spcPts val="800"/>
                        </a:spcAft>
                      </a:pPr>
                      <a:r>
                        <a:rPr lang="es-ES" sz="1300">
                          <a:effectLst/>
                        </a:rPr>
                        <a:t>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Fiabilidad</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16</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11.3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14.1</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14.1</a:t>
                      </a:r>
                      <a:endParaRPr lang="es-MX" sz="1800">
                        <a:solidFill>
                          <a:srgbClr val="000000"/>
                        </a:solidFill>
                        <a:effectLst/>
                        <a:latin typeface="Calibri"/>
                        <a:ea typeface="Calibri"/>
                        <a:cs typeface="Times New Roman"/>
                      </a:endParaRPr>
                    </a:p>
                  </a:txBody>
                  <a:tcPr marL="113586" marR="113586" marT="0" marB="0" anchor="ctr"/>
                </a:tc>
              </a:tr>
              <a:tr h="354501">
                <a:tc>
                  <a:txBody>
                    <a:bodyPr/>
                    <a:lstStyle/>
                    <a:p>
                      <a:pPr algn="ctr">
                        <a:lnSpc>
                          <a:spcPct val="107000"/>
                        </a:lnSpc>
                        <a:spcAft>
                          <a:spcPts val="800"/>
                        </a:spcAft>
                      </a:pPr>
                      <a:r>
                        <a:rPr lang="es-ES" sz="1300">
                          <a:effectLst/>
                        </a:rPr>
                        <a:t>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Portabilidad</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4</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4</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4</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4</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4</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r>
              <a:tr h="354501">
                <a:tc>
                  <a:txBody>
                    <a:bodyPr/>
                    <a:lstStyle/>
                    <a:p>
                      <a:pPr algn="ctr">
                        <a:lnSpc>
                          <a:spcPct val="107000"/>
                        </a:lnSpc>
                        <a:spcAft>
                          <a:spcPts val="800"/>
                        </a:spcAft>
                      </a:pPr>
                      <a:r>
                        <a:rPr lang="es-ES" sz="1300">
                          <a:effectLst/>
                        </a:rPr>
                        <a:t>4</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Mantenibilidad</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8.7</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8.7</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8</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dirty="0">
                          <a:effectLst/>
                        </a:rPr>
                        <a:t>8</a:t>
                      </a:r>
                      <a:endParaRPr lang="es-MX" sz="1800" dirty="0">
                        <a:solidFill>
                          <a:srgbClr val="000000"/>
                        </a:solidFill>
                        <a:effectLst/>
                        <a:latin typeface="Calibri"/>
                        <a:ea typeface="Calibri"/>
                        <a:cs typeface="Times New Roman"/>
                      </a:endParaRPr>
                    </a:p>
                  </a:txBody>
                  <a:tcPr marL="113586" marR="113586" marT="0" marB="0" anchor="ctr"/>
                </a:tc>
              </a:tr>
              <a:tr h="354501">
                <a:tc>
                  <a:txBody>
                    <a:bodyPr/>
                    <a:lstStyle/>
                    <a:p>
                      <a:pPr algn="ctr">
                        <a:lnSpc>
                          <a:spcPct val="107000"/>
                        </a:lnSpc>
                        <a:spcAft>
                          <a:spcPts val="800"/>
                        </a:spcAft>
                      </a:pPr>
                      <a:r>
                        <a:rPr lang="es-ES" sz="1300">
                          <a:effectLst/>
                        </a:rPr>
                        <a:t>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Eficiencia</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11</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8.5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7.7</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7</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5.4</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7</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5.4</a:t>
                      </a:r>
                      <a:endParaRPr lang="es-MX" sz="1800">
                        <a:solidFill>
                          <a:srgbClr val="000000"/>
                        </a:solidFill>
                        <a:effectLst/>
                        <a:latin typeface="Calibri"/>
                        <a:ea typeface="Calibri"/>
                        <a:cs typeface="Times New Roman"/>
                      </a:endParaRPr>
                    </a:p>
                  </a:txBody>
                  <a:tcPr marL="113586" marR="113586" marT="0" marB="0" anchor="ctr"/>
                </a:tc>
              </a:tr>
              <a:tr h="354501">
                <a:tc>
                  <a:txBody>
                    <a:bodyPr/>
                    <a:lstStyle/>
                    <a:p>
                      <a:pPr algn="ctr">
                        <a:lnSpc>
                          <a:spcPct val="107000"/>
                        </a:lnSpc>
                        <a:spcAft>
                          <a:spcPts val="800"/>
                        </a:spcAft>
                      </a:pPr>
                      <a:r>
                        <a:rPr lang="es-ES" sz="1300">
                          <a:effectLst/>
                        </a:rPr>
                        <a:t>6</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Usabilidad</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11</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13.8</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12.5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6</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7.5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6</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7.5</a:t>
                      </a:r>
                      <a:endParaRPr lang="es-MX" sz="1800">
                        <a:solidFill>
                          <a:srgbClr val="000000"/>
                        </a:solidFill>
                        <a:effectLst/>
                        <a:latin typeface="Calibri"/>
                        <a:ea typeface="Calibri"/>
                        <a:cs typeface="Times New Roman"/>
                      </a:endParaRPr>
                    </a:p>
                  </a:txBody>
                  <a:tcPr marL="113586" marR="113586" marT="0" marB="0" anchor="ctr"/>
                </a:tc>
              </a:tr>
              <a:tr h="354501">
                <a:tc>
                  <a:txBody>
                    <a:bodyPr/>
                    <a:lstStyle/>
                    <a:p>
                      <a:pPr algn="ctr">
                        <a:lnSpc>
                          <a:spcPct val="107000"/>
                        </a:lnSpc>
                        <a:spcAft>
                          <a:spcPts val="800"/>
                        </a:spcAft>
                      </a:pPr>
                      <a:r>
                        <a:rPr lang="es-ES" sz="1300">
                          <a:effectLst/>
                        </a:rPr>
                        <a:t>7</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Seguridad</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1</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a:t>
                      </a:r>
                      <a:endParaRPr lang="es-MX" sz="1800">
                        <a:solidFill>
                          <a:srgbClr val="000000"/>
                        </a:solidFill>
                        <a:effectLst/>
                        <a:latin typeface="Calibri"/>
                        <a:ea typeface="Calibri"/>
                        <a:cs typeface="Times New Roman"/>
                      </a:endParaRPr>
                    </a:p>
                  </a:txBody>
                  <a:tcPr marL="113586" marR="113586" marT="0" marB="0" anchor="ctr"/>
                </a:tc>
              </a:tr>
              <a:tr h="709002">
                <a:tc>
                  <a:txBody>
                    <a:bodyPr/>
                    <a:lstStyle/>
                    <a:p>
                      <a:pPr algn="ctr">
                        <a:lnSpc>
                          <a:spcPct val="107000"/>
                        </a:lnSpc>
                        <a:spcAft>
                          <a:spcPts val="800"/>
                        </a:spcAft>
                      </a:pPr>
                      <a:r>
                        <a:rPr lang="es-ES" sz="1300">
                          <a:effectLst/>
                        </a:rPr>
                        <a:t>8</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Interoperabilidad</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a:t>
                      </a:r>
                      <a:endParaRPr lang="es-MX" sz="1800">
                        <a:solidFill>
                          <a:srgbClr val="000000"/>
                        </a:solidFill>
                        <a:effectLst/>
                        <a:latin typeface="Calibri"/>
                        <a:ea typeface="Calibri"/>
                        <a:cs typeface="Times New Roman"/>
                      </a:endParaRPr>
                    </a:p>
                  </a:txBody>
                  <a:tcPr marL="113586" marR="113586" marT="0" marB="0" anchor="ctr"/>
                </a:tc>
              </a:tr>
              <a:tr h="354501">
                <a:tc gridSpan="2">
                  <a:txBody>
                    <a:bodyPr/>
                    <a:lstStyle/>
                    <a:p>
                      <a:pPr algn="ctr">
                        <a:lnSpc>
                          <a:spcPct val="107000"/>
                        </a:lnSpc>
                        <a:spcAft>
                          <a:spcPts val="800"/>
                        </a:spcAft>
                      </a:pPr>
                      <a:r>
                        <a:rPr lang="es-ES" sz="1300">
                          <a:effectLst/>
                        </a:rPr>
                        <a:t>TOTAL</a:t>
                      </a:r>
                      <a:endParaRPr lang="es-MX" sz="1800">
                        <a:solidFill>
                          <a:srgbClr val="000000"/>
                        </a:solidFill>
                        <a:effectLst/>
                        <a:latin typeface="Calibri"/>
                        <a:ea typeface="Calibri"/>
                        <a:cs typeface="Times New Roman"/>
                      </a:endParaRPr>
                    </a:p>
                  </a:txBody>
                  <a:tcPr marL="113586" marR="113586" marT="0" marB="0" anchor="ctr"/>
                </a:tc>
                <a:tc hMerge="1">
                  <a:txBody>
                    <a:bodyPr/>
                    <a:lstStyle/>
                    <a:p>
                      <a:endParaRPr lang="es-MX"/>
                    </a:p>
                  </a:txBody>
                  <a:tcPr/>
                </a:tc>
                <a:tc>
                  <a:txBody>
                    <a:bodyPr/>
                    <a:lstStyle/>
                    <a:p>
                      <a:pPr algn="ctr">
                        <a:lnSpc>
                          <a:spcPct val="107000"/>
                        </a:lnSpc>
                        <a:spcAft>
                          <a:spcPts val="800"/>
                        </a:spcAft>
                      </a:pPr>
                      <a:r>
                        <a:rPr lang="es-ES" sz="1300">
                          <a:effectLst/>
                        </a:rPr>
                        <a:t>100</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77</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69</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93.2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66</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90.2</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58</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73.3</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a:effectLst/>
                        </a:rPr>
                        <a:t>59</a:t>
                      </a:r>
                      <a:endParaRPr lang="es-MX" sz="1800">
                        <a:solidFill>
                          <a:srgbClr val="000000"/>
                        </a:solidFill>
                        <a:effectLst/>
                        <a:latin typeface="Calibri"/>
                        <a:ea typeface="Calibri"/>
                        <a:cs typeface="Times New Roman"/>
                      </a:endParaRPr>
                    </a:p>
                  </a:txBody>
                  <a:tcPr marL="113586" marR="113586" marT="0" marB="0" anchor="ctr"/>
                </a:tc>
                <a:tc>
                  <a:txBody>
                    <a:bodyPr/>
                    <a:lstStyle/>
                    <a:p>
                      <a:pPr algn="ctr">
                        <a:lnSpc>
                          <a:spcPct val="107000"/>
                        </a:lnSpc>
                        <a:spcAft>
                          <a:spcPts val="800"/>
                        </a:spcAft>
                      </a:pPr>
                      <a:r>
                        <a:rPr lang="es-ES" sz="1300" dirty="0">
                          <a:effectLst/>
                        </a:rPr>
                        <a:t>75</a:t>
                      </a:r>
                      <a:endParaRPr lang="es-MX" sz="1800" dirty="0">
                        <a:solidFill>
                          <a:srgbClr val="000000"/>
                        </a:solidFill>
                        <a:effectLst/>
                        <a:latin typeface="Calibri"/>
                        <a:ea typeface="Calibri"/>
                        <a:cs typeface="Times New Roman"/>
                      </a:endParaRPr>
                    </a:p>
                  </a:txBody>
                  <a:tcPr marL="113586" marR="113586" marT="0" marB="0" anchor="ctr"/>
                </a:tc>
              </a:tr>
            </a:tbl>
          </a:graphicData>
        </a:graphic>
      </p:graphicFrame>
    </p:spTree>
    <p:extLst>
      <p:ext uri="{BB962C8B-B14F-4D97-AF65-F5344CB8AC3E}">
        <p14:creationId xmlns:p14="http://schemas.microsoft.com/office/powerpoint/2010/main" val="1950081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5575" y="580618"/>
            <a:ext cx="4128393" cy="358560"/>
          </a:xfrm>
          <a:prstGeom prst="rect">
            <a:avLst/>
          </a:prstGeom>
          <a:noFill/>
        </p:spPr>
        <p:txBody>
          <a:bodyPr wrap="square" rtlCol="0">
            <a:spAutoFit/>
          </a:bodyPr>
          <a:lstStyle/>
          <a:p>
            <a:r>
              <a:rPr lang="es-EC" sz="1730" b="1" dirty="0" smtClean="0">
                <a:latin typeface="Arial" panose="020B0604020202020204" pitchFamily="34" charset="0"/>
                <a:cs typeface="Arial" panose="020B0604020202020204" pitchFamily="34" charset="0"/>
              </a:rPr>
              <a:t>RESULTADOS DE LA EVALUACIÓN</a:t>
            </a:r>
            <a:endParaRPr lang="en-US" sz="173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4 Marcador de fecha"/>
          <p:cNvSpPr>
            <a:spLocks noGrp="1"/>
          </p:cNvSpPr>
          <p:nvPr>
            <p:ph type="dt" sz="half" idx="10"/>
          </p:nvPr>
        </p:nvSpPr>
        <p:spPr>
          <a:xfrm>
            <a:off x="6827304" y="6309320"/>
            <a:ext cx="2133600" cy="365125"/>
          </a:xfrm>
        </p:spPr>
        <p:txBody>
          <a:bodyPr/>
          <a:lstStyle/>
          <a:p>
            <a:pPr algn="r"/>
            <a:fld id="{4A81CFF9-2C9B-4B61-B8E4-EB86C71FD552}" type="datetime1">
              <a:rPr lang="es-MX" smtClean="0"/>
              <a:t>19/11/2014</a:t>
            </a:fld>
            <a:endParaRPr lang="es-MX" dirty="0"/>
          </a:p>
        </p:txBody>
      </p:sp>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442218" y="1556792"/>
            <a:ext cx="8450262" cy="4478903"/>
          </a:xfrm>
          <a:prstGeom prst="rect">
            <a:avLst/>
          </a:prstGeom>
          <a:noFill/>
        </p:spPr>
      </p:pic>
    </p:spTree>
    <p:extLst>
      <p:ext uri="{BB962C8B-B14F-4D97-AF65-F5344CB8AC3E}">
        <p14:creationId xmlns:p14="http://schemas.microsoft.com/office/powerpoint/2010/main" val="588135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0040" y="2895079"/>
            <a:ext cx="7772400" cy="1470025"/>
          </a:xfrm>
        </p:spPr>
        <p:txBody>
          <a:bodyPr>
            <a:noAutofit/>
          </a:bodyPr>
          <a:lstStyle/>
          <a:p>
            <a:r>
              <a:rPr lang="es-ES" sz="3500" b="1" dirty="0" smtClean="0">
                <a:latin typeface="Goudy Old Style" panose="02020502050305020303" pitchFamily="18" charset="0"/>
              </a:rPr>
              <a:t>IMPLEMENTACIÓN DE SERVICIOS COMPUTACIONALES FLEXIBLES EN LA NUBE PARA EL ÁREA DE INVESTIGACIÓN DEL DEPARTAMENTO DE CIENCIAS DE LA COMPUTACIÓN (DECC)</a:t>
            </a:r>
            <a:endParaRPr lang="es-MX" sz="3500" dirty="0">
              <a:latin typeface="Goudy Old Style" panose="02020502050305020303" pitchFamily="18" charset="0"/>
            </a:endParaRP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752A9D6A-4E58-4499-AC3A-AA7FA8CCFA0A}" type="datetime1">
              <a:rPr lang="es-MX" smtClean="0"/>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10" name="9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2" name="11 CuadroTexto"/>
          <p:cNvSpPr txBox="1"/>
          <p:nvPr/>
        </p:nvSpPr>
        <p:spPr>
          <a:xfrm>
            <a:off x="1619672" y="580618"/>
            <a:ext cx="115212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TEMA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576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411705" y="1830303"/>
            <a:ext cx="6616679" cy="2246769"/>
          </a:xfrm>
          <a:prstGeom prst="rect">
            <a:avLst/>
          </a:prstGeom>
          <a:noFill/>
        </p:spPr>
        <p:txBody>
          <a:bodyPr wrap="square" rtlCol="0">
            <a:spAutoFit/>
          </a:bodyPr>
          <a:lstStyle/>
          <a:p>
            <a:pPr algn="just"/>
            <a:r>
              <a:rPr lang="es-ES_tradnl" sz="2000" dirty="0"/>
              <a:t>Como se detalla en los resultados obtenidos OpenStack tiene un porcentaje superior con respecto a las demás plataformas evaluadas (69/77 puntos, 93.2%), superando a CloudStack (66/77 puntos, 90.2%), OpenNebula (58/77 puntos, 73.3%), Eucalyptus (59/77 puntos, 75%)  por medio de lo cual se ha determinado que la plataforma a implementar es: OpenStack.</a:t>
            </a:r>
            <a:endParaRPr lang="es-MX" sz="2000" dirty="0"/>
          </a:p>
          <a:p>
            <a:pPr algn="just"/>
            <a:endParaRPr lang="es-ES" sz="2000" dirty="0"/>
          </a:p>
        </p:txBody>
      </p:sp>
      <p:sp>
        <p:nvSpPr>
          <p:cNvPr id="12" name="11 CuadroTexto"/>
          <p:cNvSpPr txBox="1"/>
          <p:nvPr/>
        </p:nvSpPr>
        <p:spPr>
          <a:xfrm>
            <a:off x="155575" y="580618"/>
            <a:ext cx="4128393" cy="358560"/>
          </a:xfrm>
          <a:prstGeom prst="rect">
            <a:avLst/>
          </a:prstGeom>
          <a:noFill/>
        </p:spPr>
        <p:txBody>
          <a:bodyPr wrap="square" rtlCol="0">
            <a:spAutoFit/>
          </a:bodyPr>
          <a:lstStyle/>
          <a:p>
            <a:r>
              <a:rPr lang="es-EC" sz="1730" b="1" dirty="0" smtClean="0">
                <a:latin typeface="Arial" panose="020B0604020202020204" pitchFamily="34" charset="0"/>
                <a:cs typeface="Arial" panose="020B0604020202020204" pitchFamily="34" charset="0"/>
              </a:rPr>
              <a:t>RESULTADOS DE LA EVALUACIÓN</a:t>
            </a:r>
            <a:endParaRPr lang="en-US" sz="1730" b="1" dirty="0">
              <a:latin typeface="Arial" panose="020B0604020202020204" pitchFamily="34" charset="0"/>
              <a:cs typeface="Arial" panose="020B0604020202020204" pitchFamily="34" charset="0"/>
            </a:endParaRPr>
          </a:p>
        </p:txBody>
      </p:sp>
      <p:pic>
        <p:nvPicPr>
          <p:cNvPr id="2050" name="Picture 2" descr="http://idinformatica.com/images/estadisticas-barr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283383"/>
            <a:ext cx="3228205" cy="239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36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7170" name="Picture 2" descr="http://ejemplo10.com/wp-content/uploads/2013/10/2981353-red-informatica-mund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782" y="1370556"/>
            <a:ext cx="2552570" cy="1914428"/>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3" name="12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b="1" u="sng"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748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ARQUITECTURA DE LA RED</a:t>
            </a:r>
            <a:endParaRPr lang="en-US" sz="1730" b="1" dirty="0">
              <a:latin typeface="Arial" panose="020B0604020202020204" pitchFamily="34" charset="0"/>
              <a:cs typeface="Arial" panose="020B0604020202020204" pitchFamily="34" charset="0"/>
            </a:endParaRPr>
          </a:p>
        </p:txBody>
      </p:sp>
      <p:pic>
        <p:nvPicPr>
          <p:cNvPr id="15" name="14 Imagen"/>
          <p:cNvPicPr/>
          <p:nvPr/>
        </p:nvPicPr>
        <p:blipFill>
          <a:blip r:embed="rId3"/>
          <a:stretch>
            <a:fillRect/>
          </a:stretch>
        </p:blipFill>
        <p:spPr>
          <a:xfrm>
            <a:off x="1691680" y="1340768"/>
            <a:ext cx="6048672" cy="5400600"/>
          </a:xfrm>
          <a:prstGeom prst="rect">
            <a:avLst/>
          </a:prstGeom>
        </p:spPr>
      </p:pic>
    </p:spTree>
    <p:extLst>
      <p:ext uri="{BB962C8B-B14F-4D97-AF65-F5344CB8AC3E}">
        <p14:creationId xmlns:p14="http://schemas.microsoft.com/office/powerpoint/2010/main" val="2470958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15" name="Picture 2" descr="http://cdn.ttgtmedia.com/rms/computerweekly/open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112" y="1394627"/>
            <a:ext cx="1832192" cy="18903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3" name="12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b="1" u="sng" dirty="0" smtClean="0">
                <a:latin typeface="Arial" panose="020B0604020202020204" pitchFamily="34" charset="0"/>
                <a:cs typeface="Arial" panose="020B0604020202020204" pitchFamily="34" charset="0"/>
              </a:rPr>
              <a:t>ARQUITECTURA </a:t>
            </a:r>
            <a:r>
              <a:rPr lang="es-EC" sz="1700" b="1" u="sng"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198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ARQUITECTURA DE OPENSTACK</a:t>
            </a:r>
            <a:endParaRPr lang="en-US" sz="1730" b="1" dirty="0">
              <a:latin typeface="Arial" panose="020B0604020202020204" pitchFamily="34" charset="0"/>
              <a:cs typeface="Arial" panose="020B0604020202020204" pitchFamily="34" charset="0"/>
            </a:endParaRPr>
          </a:p>
        </p:txBody>
      </p:sp>
      <p:pic>
        <p:nvPicPr>
          <p:cNvPr id="11" name="Picture 2" descr="http://storagegaga.com/wp-content/uploads/2011/11/OpenStack-Archite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095" y="1412776"/>
            <a:ext cx="7435337" cy="2993576"/>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841470" y="4606093"/>
            <a:ext cx="1234633" cy="800219"/>
          </a:xfrm>
          <a:prstGeom prst="rect">
            <a:avLst/>
          </a:prstGeom>
          <a:noFill/>
        </p:spPr>
        <p:txBody>
          <a:bodyPr wrap="none" rtlCol="0">
            <a:spAutoFit/>
          </a:bodyPr>
          <a:lstStyle/>
          <a:p>
            <a:pPr algn="ctr"/>
            <a:r>
              <a:rPr lang="en-US" sz="2400" b="1" dirty="0" smtClean="0">
                <a:solidFill>
                  <a:schemeClr val="bg2">
                    <a:lumMod val="75000"/>
                  </a:schemeClr>
                </a:solidFill>
                <a:latin typeface="Berlin Sans FB" panose="020E0602020502020306" pitchFamily="34" charset="0"/>
                <a:ea typeface="Batang" panose="02030600000101010101" pitchFamily="18" charset="-127"/>
              </a:rPr>
              <a:t>Nova</a:t>
            </a:r>
          </a:p>
          <a:p>
            <a:pPr algn="ctr"/>
            <a:r>
              <a:rPr lang="en-US" sz="2200" dirty="0" err="1" smtClean="0">
                <a:solidFill>
                  <a:schemeClr val="bg2">
                    <a:lumMod val="75000"/>
                  </a:schemeClr>
                </a:solidFill>
                <a:latin typeface="Berlin Sans FB" panose="020E0602020502020306" pitchFamily="34" charset="0"/>
                <a:ea typeface="Batang" panose="02030600000101010101" pitchFamily="18" charset="-127"/>
              </a:rPr>
              <a:t>cómputo</a:t>
            </a:r>
            <a:endParaRPr lang="es-EC" sz="2200" dirty="0">
              <a:solidFill>
                <a:schemeClr val="bg2">
                  <a:lumMod val="75000"/>
                </a:schemeClr>
              </a:solidFill>
              <a:latin typeface="Berlin Sans FB" panose="020E0602020502020306" pitchFamily="34" charset="0"/>
              <a:ea typeface="Batang" panose="02030600000101010101" pitchFamily="18" charset="-127"/>
            </a:endParaRPr>
          </a:p>
        </p:txBody>
      </p:sp>
      <p:sp>
        <p:nvSpPr>
          <p:cNvPr id="17" name="16 CuadroTexto"/>
          <p:cNvSpPr txBox="1"/>
          <p:nvPr/>
        </p:nvSpPr>
        <p:spPr>
          <a:xfrm>
            <a:off x="2401823" y="4606096"/>
            <a:ext cx="2242922" cy="800219"/>
          </a:xfrm>
          <a:prstGeom prst="rect">
            <a:avLst/>
          </a:prstGeom>
          <a:noFill/>
        </p:spPr>
        <p:txBody>
          <a:bodyPr wrap="none" rtlCol="0">
            <a:spAutoFit/>
          </a:bodyPr>
          <a:lstStyle/>
          <a:p>
            <a:pPr algn="ctr"/>
            <a:r>
              <a:rPr lang="en-US" sz="2400" b="1" dirty="0" smtClean="0">
                <a:solidFill>
                  <a:schemeClr val="tx2">
                    <a:lumMod val="40000"/>
                    <a:lumOff val="60000"/>
                  </a:schemeClr>
                </a:solidFill>
                <a:latin typeface="Berlin Sans FB" panose="020E0602020502020306" pitchFamily="34" charset="0"/>
                <a:ea typeface="Batang" panose="02030600000101010101" pitchFamily="18" charset="-127"/>
              </a:rPr>
              <a:t>Swift y Cinder</a:t>
            </a:r>
          </a:p>
          <a:p>
            <a:pPr algn="ctr"/>
            <a:r>
              <a:rPr lang="en-US" sz="2200" dirty="0" err="1" smtClean="0">
                <a:solidFill>
                  <a:schemeClr val="tx2">
                    <a:lumMod val="40000"/>
                    <a:lumOff val="60000"/>
                  </a:schemeClr>
                </a:solidFill>
                <a:latin typeface="Berlin Sans FB" panose="020E0602020502020306" pitchFamily="34" charset="0"/>
                <a:ea typeface="Batang" panose="02030600000101010101" pitchFamily="18" charset="-127"/>
              </a:rPr>
              <a:t>almacenamiento</a:t>
            </a:r>
            <a:endParaRPr lang="es-EC" sz="2200" dirty="0">
              <a:solidFill>
                <a:schemeClr val="tx2">
                  <a:lumMod val="40000"/>
                  <a:lumOff val="60000"/>
                </a:schemeClr>
              </a:solidFill>
              <a:latin typeface="Berlin Sans FB" panose="020E0602020502020306" pitchFamily="34" charset="0"/>
              <a:ea typeface="Batang" panose="02030600000101010101" pitchFamily="18" charset="-127"/>
            </a:endParaRPr>
          </a:p>
        </p:txBody>
      </p:sp>
      <p:sp>
        <p:nvSpPr>
          <p:cNvPr id="18" name="17 CuadroTexto"/>
          <p:cNvSpPr txBox="1"/>
          <p:nvPr/>
        </p:nvSpPr>
        <p:spPr>
          <a:xfrm>
            <a:off x="4996721" y="4606094"/>
            <a:ext cx="1393330" cy="830997"/>
          </a:xfrm>
          <a:prstGeom prst="rect">
            <a:avLst/>
          </a:prstGeom>
          <a:noFill/>
        </p:spPr>
        <p:txBody>
          <a:bodyPr wrap="none" rtlCol="0">
            <a:spAutoFit/>
          </a:bodyPr>
          <a:lstStyle/>
          <a:p>
            <a:pPr algn="ctr"/>
            <a:r>
              <a:rPr lang="en-US" sz="2400" b="1" dirty="0" smtClean="0">
                <a:solidFill>
                  <a:schemeClr val="accent4">
                    <a:lumMod val="60000"/>
                    <a:lumOff val="40000"/>
                  </a:schemeClr>
                </a:solidFill>
                <a:latin typeface="Berlin Sans FB" panose="020E0602020502020306" pitchFamily="34" charset="0"/>
                <a:ea typeface="Batang" panose="02030600000101010101" pitchFamily="18" charset="-127"/>
              </a:rPr>
              <a:t>Neutron</a:t>
            </a:r>
          </a:p>
          <a:p>
            <a:pPr algn="ctr"/>
            <a:r>
              <a:rPr lang="en-US" sz="2200" dirty="0" smtClean="0">
                <a:solidFill>
                  <a:schemeClr val="accent4">
                    <a:lumMod val="60000"/>
                    <a:lumOff val="40000"/>
                  </a:schemeClr>
                </a:solidFill>
                <a:latin typeface="Berlin Sans FB" panose="020E0602020502020306" pitchFamily="34" charset="0"/>
                <a:ea typeface="Batang" panose="02030600000101010101" pitchFamily="18" charset="-127"/>
              </a:rPr>
              <a:t>red</a:t>
            </a:r>
            <a:endParaRPr lang="es-EC" sz="2200" dirty="0">
              <a:solidFill>
                <a:schemeClr val="accent4">
                  <a:lumMod val="60000"/>
                  <a:lumOff val="40000"/>
                </a:schemeClr>
              </a:solidFill>
              <a:latin typeface="Berlin Sans FB" panose="020E0602020502020306" pitchFamily="34" charset="0"/>
              <a:ea typeface="Batang" panose="02030600000101010101" pitchFamily="18" charset="-127"/>
            </a:endParaRPr>
          </a:p>
        </p:txBody>
      </p:sp>
      <p:sp>
        <p:nvSpPr>
          <p:cNvPr id="19" name="18 CuadroTexto"/>
          <p:cNvSpPr txBox="1"/>
          <p:nvPr/>
        </p:nvSpPr>
        <p:spPr>
          <a:xfrm>
            <a:off x="6712146" y="4606096"/>
            <a:ext cx="1774845" cy="800219"/>
          </a:xfrm>
          <a:prstGeom prst="rect">
            <a:avLst/>
          </a:prstGeom>
          <a:noFill/>
        </p:spPr>
        <p:txBody>
          <a:bodyPr wrap="none" rtlCol="0">
            <a:spAutoFit/>
          </a:bodyPr>
          <a:lstStyle/>
          <a:p>
            <a:pPr algn="ctr"/>
            <a:r>
              <a:rPr lang="en-US" sz="2400" b="1" dirty="0" smtClean="0">
                <a:solidFill>
                  <a:schemeClr val="accent5">
                    <a:lumMod val="60000"/>
                    <a:lumOff val="40000"/>
                  </a:schemeClr>
                </a:solidFill>
                <a:latin typeface="Berlin Sans FB" panose="020E0602020502020306" pitchFamily="34" charset="0"/>
                <a:ea typeface="Batang" panose="02030600000101010101" pitchFamily="18" charset="-127"/>
              </a:rPr>
              <a:t>Keystone</a:t>
            </a:r>
          </a:p>
          <a:p>
            <a:pPr algn="ctr"/>
            <a:r>
              <a:rPr lang="en-US" sz="2200" dirty="0" err="1" smtClean="0">
                <a:solidFill>
                  <a:schemeClr val="accent5">
                    <a:lumMod val="60000"/>
                    <a:lumOff val="40000"/>
                  </a:schemeClr>
                </a:solidFill>
                <a:latin typeface="Berlin Sans FB" panose="020E0602020502020306" pitchFamily="34" charset="0"/>
                <a:ea typeface="Batang" panose="02030600000101010101" pitchFamily="18" charset="-127"/>
              </a:rPr>
              <a:t>autenticación</a:t>
            </a:r>
            <a:endParaRPr lang="es-EC" sz="2200" dirty="0">
              <a:solidFill>
                <a:schemeClr val="accent5">
                  <a:lumMod val="60000"/>
                  <a:lumOff val="40000"/>
                </a:schemeClr>
              </a:solidFill>
              <a:latin typeface="Berlin Sans FB" panose="020E0602020502020306" pitchFamily="34" charset="0"/>
              <a:ea typeface="Batang" panose="02030600000101010101" pitchFamily="18" charset="-127"/>
            </a:endParaRPr>
          </a:p>
        </p:txBody>
      </p:sp>
      <p:sp>
        <p:nvSpPr>
          <p:cNvPr id="20" name="19 CuadroTexto"/>
          <p:cNvSpPr txBox="1"/>
          <p:nvPr/>
        </p:nvSpPr>
        <p:spPr>
          <a:xfrm>
            <a:off x="3125096" y="5437093"/>
            <a:ext cx="1293944" cy="800219"/>
          </a:xfrm>
          <a:prstGeom prst="rect">
            <a:avLst/>
          </a:prstGeom>
          <a:noFill/>
        </p:spPr>
        <p:txBody>
          <a:bodyPr wrap="none" rtlCol="0">
            <a:spAutoFit/>
          </a:bodyPr>
          <a:lstStyle/>
          <a:p>
            <a:pPr algn="ctr"/>
            <a:r>
              <a:rPr lang="en-US" sz="2400" b="1" dirty="0" smtClean="0">
                <a:solidFill>
                  <a:schemeClr val="accent6">
                    <a:lumMod val="60000"/>
                    <a:lumOff val="40000"/>
                  </a:schemeClr>
                </a:solidFill>
                <a:latin typeface="Berlin Sans FB" panose="020E0602020502020306" pitchFamily="34" charset="0"/>
                <a:ea typeface="Batang" panose="02030600000101010101" pitchFamily="18" charset="-127"/>
              </a:rPr>
              <a:t>Glance</a:t>
            </a:r>
          </a:p>
          <a:p>
            <a:pPr algn="ctr"/>
            <a:r>
              <a:rPr lang="en-US" sz="2200" dirty="0" err="1" smtClean="0">
                <a:solidFill>
                  <a:schemeClr val="accent6">
                    <a:lumMod val="60000"/>
                    <a:lumOff val="40000"/>
                  </a:schemeClr>
                </a:solidFill>
                <a:latin typeface="Berlin Sans FB" panose="020E0602020502020306" pitchFamily="34" charset="0"/>
                <a:ea typeface="Batang" panose="02030600000101010101" pitchFamily="18" charset="-127"/>
              </a:rPr>
              <a:t>imágenes</a:t>
            </a:r>
            <a:endParaRPr lang="es-EC" sz="2200" dirty="0">
              <a:solidFill>
                <a:schemeClr val="accent6">
                  <a:lumMod val="60000"/>
                  <a:lumOff val="40000"/>
                </a:schemeClr>
              </a:solidFill>
              <a:latin typeface="Berlin Sans FB" panose="020E0602020502020306" pitchFamily="34" charset="0"/>
              <a:ea typeface="Batang" panose="02030600000101010101" pitchFamily="18" charset="-127"/>
            </a:endParaRPr>
          </a:p>
        </p:txBody>
      </p:sp>
      <p:sp>
        <p:nvSpPr>
          <p:cNvPr id="21" name="20 CuadroTexto"/>
          <p:cNvSpPr txBox="1"/>
          <p:nvPr/>
        </p:nvSpPr>
        <p:spPr>
          <a:xfrm>
            <a:off x="4718085" y="5437091"/>
            <a:ext cx="1441420" cy="800219"/>
          </a:xfrm>
          <a:prstGeom prst="rect">
            <a:avLst/>
          </a:prstGeom>
          <a:noFill/>
        </p:spPr>
        <p:txBody>
          <a:bodyPr wrap="none" rtlCol="0">
            <a:spAutoFit/>
          </a:bodyPr>
          <a:lstStyle/>
          <a:p>
            <a:pPr algn="ctr"/>
            <a:r>
              <a:rPr lang="en-US" sz="2400" b="1" dirty="0" smtClean="0">
                <a:solidFill>
                  <a:schemeClr val="accent3">
                    <a:lumMod val="60000"/>
                    <a:lumOff val="40000"/>
                  </a:schemeClr>
                </a:solidFill>
                <a:latin typeface="Berlin Sans FB" panose="020E0602020502020306" pitchFamily="34" charset="0"/>
                <a:ea typeface="Batang" panose="02030600000101010101" pitchFamily="18" charset="-127"/>
              </a:rPr>
              <a:t>Horizon</a:t>
            </a:r>
          </a:p>
          <a:p>
            <a:pPr algn="ctr"/>
            <a:r>
              <a:rPr lang="en-US" sz="2200" dirty="0" smtClean="0">
                <a:solidFill>
                  <a:schemeClr val="accent3">
                    <a:lumMod val="60000"/>
                    <a:lumOff val="40000"/>
                  </a:schemeClr>
                </a:solidFill>
                <a:latin typeface="Berlin Sans FB" panose="020E0602020502020306" pitchFamily="34" charset="0"/>
                <a:ea typeface="Batang" panose="02030600000101010101" pitchFamily="18" charset="-127"/>
              </a:rPr>
              <a:t>dashboard</a:t>
            </a:r>
            <a:endParaRPr lang="es-EC" sz="2200" dirty="0">
              <a:solidFill>
                <a:schemeClr val="accent3">
                  <a:lumMod val="60000"/>
                  <a:lumOff val="40000"/>
                </a:schemeClr>
              </a:solidFill>
              <a:latin typeface="Berlin Sans FB" panose="020E0602020502020306" pitchFamily="34" charset="0"/>
              <a:ea typeface="Batang" panose="02030600000101010101" pitchFamily="18" charset="-127"/>
            </a:endParaRPr>
          </a:p>
        </p:txBody>
      </p:sp>
    </p:spTree>
    <p:extLst>
      <p:ext uri="{BB962C8B-B14F-4D97-AF65-F5344CB8AC3E}">
        <p14:creationId xmlns:p14="http://schemas.microsoft.com/office/powerpoint/2010/main" val="2921253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ARQUITECTURA DE OPENSTACK</a:t>
            </a:r>
            <a:endParaRPr lang="en-US" sz="1730" b="1" dirty="0">
              <a:latin typeface="Arial" panose="020B0604020202020204" pitchFamily="34" charset="0"/>
              <a:cs typeface="Arial" panose="020B0604020202020204" pitchFamily="34" charset="0"/>
            </a:endParaRPr>
          </a:p>
        </p:txBody>
      </p:sp>
      <p:pic>
        <p:nvPicPr>
          <p:cNvPr id="1026" name="Picture 2" descr="http://upload.wikimedia.org/wikipedia/commons/thumb/8/82/Openstack-conceptual-arch-folsom.jpg/1024px-Openstack-conceptual-arch-fols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0768"/>
            <a:ext cx="8064896" cy="491454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220072" y="1556792"/>
            <a:ext cx="1152128" cy="369332"/>
          </a:xfrm>
          <a:prstGeom prst="rect">
            <a:avLst/>
          </a:prstGeom>
          <a:noFill/>
        </p:spPr>
        <p:txBody>
          <a:bodyPr wrap="square" rtlCol="0">
            <a:spAutoFit/>
          </a:bodyPr>
          <a:lstStyle/>
          <a:p>
            <a:r>
              <a:rPr lang="es-EC" b="1" dirty="0" smtClean="0"/>
              <a:t>HORIZON</a:t>
            </a:r>
            <a:endParaRPr lang="es-EC" b="1" dirty="0"/>
          </a:p>
        </p:txBody>
      </p:sp>
      <p:sp>
        <p:nvSpPr>
          <p:cNvPr id="15" name="14 CuadroTexto"/>
          <p:cNvSpPr txBox="1"/>
          <p:nvPr/>
        </p:nvSpPr>
        <p:spPr>
          <a:xfrm>
            <a:off x="528369" y="2564904"/>
            <a:ext cx="1152128" cy="369332"/>
          </a:xfrm>
          <a:prstGeom prst="rect">
            <a:avLst/>
          </a:prstGeom>
          <a:noFill/>
        </p:spPr>
        <p:txBody>
          <a:bodyPr wrap="square" rtlCol="0">
            <a:spAutoFit/>
          </a:bodyPr>
          <a:lstStyle/>
          <a:p>
            <a:r>
              <a:rPr lang="es-EC" b="1" dirty="0" smtClean="0"/>
              <a:t>NEUTRON</a:t>
            </a:r>
            <a:endParaRPr lang="es-EC" b="1" dirty="0"/>
          </a:p>
        </p:txBody>
      </p:sp>
      <p:sp>
        <p:nvSpPr>
          <p:cNvPr id="16" name="15 CuadroTexto"/>
          <p:cNvSpPr txBox="1"/>
          <p:nvPr/>
        </p:nvSpPr>
        <p:spPr>
          <a:xfrm>
            <a:off x="611560" y="5157192"/>
            <a:ext cx="1008112" cy="369332"/>
          </a:xfrm>
          <a:prstGeom prst="rect">
            <a:avLst/>
          </a:prstGeom>
          <a:noFill/>
        </p:spPr>
        <p:txBody>
          <a:bodyPr wrap="square" rtlCol="0">
            <a:spAutoFit/>
          </a:bodyPr>
          <a:lstStyle/>
          <a:p>
            <a:r>
              <a:rPr lang="es-EC" b="1" dirty="0" smtClean="0"/>
              <a:t>CINDER</a:t>
            </a:r>
            <a:endParaRPr lang="es-EC" b="1" dirty="0"/>
          </a:p>
        </p:txBody>
      </p:sp>
      <p:sp>
        <p:nvSpPr>
          <p:cNvPr id="17" name="16 CuadroTexto"/>
          <p:cNvSpPr txBox="1"/>
          <p:nvPr/>
        </p:nvSpPr>
        <p:spPr>
          <a:xfrm>
            <a:off x="4283968" y="6165304"/>
            <a:ext cx="1339159" cy="369332"/>
          </a:xfrm>
          <a:prstGeom prst="rect">
            <a:avLst/>
          </a:prstGeom>
          <a:noFill/>
        </p:spPr>
        <p:txBody>
          <a:bodyPr wrap="square" rtlCol="0">
            <a:spAutoFit/>
          </a:bodyPr>
          <a:lstStyle/>
          <a:p>
            <a:r>
              <a:rPr lang="es-EC" b="1" dirty="0" smtClean="0"/>
              <a:t>KEYSTONE</a:t>
            </a:r>
            <a:endParaRPr lang="es-EC" b="1" dirty="0"/>
          </a:p>
        </p:txBody>
      </p:sp>
      <p:sp>
        <p:nvSpPr>
          <p:cNvPr id="18" name="17 CuadroTexto"/>
          <p:cNvSpPr txBox="1"/>
          <p:nvPr/>
        </p:nvSpPr>
        <p:spPr>
          <a:xfrm>
            <a:off x="3419873" y="3068960"/>
            <a:ext cx="864096" cy="369332"/>
          </a:xfrm>
          <a:prstGeom prst="rect">
            <a:avLst/>
          </a:prstGeom>
          <a:noFill/>
        </p:spPr>
        <p:txBody>
          <a:bodyPr wrap="square" rtlCol="0">
            <a:spAutoFit/>
          </a:bodyPr>
          <a:lstStyle/>
          <a:p>
            <a:r>
              <a:rPr lang="es-EC" b="1" dirty="0" smtClean="0"/>
              <a:t>NOVA</a:t>
            </a:r>
            <a:endParaRPr lang="es-EC" b="1" dirty="0"/>
          </a:p>
        </p:txBody>
      </p:sp>
      <p:sp>
        <p:nvSpPr>
          <p:cNvPr id="19" name="18 CuadroTexto"/>
          <p:cNvSpPr txBox="1"/>
          <p:nvPr/>
        </p:nvSpPr>
        <p:spPr>
          <a:xfrm>
            <a:off x="5724128" y="3068960"/>
            <a:ext cx="1080120" cy="369332"/>
          </a:xfrm>
          <a:prstGeom prst="rect">
            <a:avLst/>
          </a:prstGeom>
          <a:noFill/>
        </p:spPr>
        <p:txBody>
          <a:bodyPr wrap="square" rtlCol="0">
            <a:spAutoFit/>
          </a:bodyPr>
          <a:lstStyle/>
          <a:p>
            <a:r>
              <a:rPr lang="es-EC" b="1" dirty="0" smtClean="0"/>
              <a:t>GLANCE</a:t>
            </a:r>
            <a:endParaRPr lang="es-EC" b="1" dirty="0"/>
          </a:p>
        </p:txBody>
      </p:sp>
      <p:sp>
        <p:nvSpPr>
          <p:cNvPr id="20" name="19 CuadroTexto"/>
          <p:cNvSpPr txBox="1"/>
          <p:nvPr/>
        </p:nvSpPr>
        <p:spPr>
          <a:xfrm>
            <a:off x="7668344" y="3059668"/>
            <a:ext cx="864096" cy="369332"/>
          </a:xfrm>
          <a:prstGeom prst="rect">
            <a:avLst/>
          </a:prstGeom>
          <a:noFill/>
        </p:spPr>
        <p:txBody>
          <a:bodyPr wrap="square" rtlCol="0">
            <a:spAutoFit/>
          </a:bodyPr>
          <a:lstStyle/>
          <a:p>
            <a:r>
              <a:rPr lang="es-EC" b="1" dirty="0" smtClean="0"/>
              <a:t>SWIFT</a:t>
            </a:r>
            <a:endParaRPr lang="es-EC" b="1" dirty="0"/>
          </a:p>
        </p:txBody>
      </p:sp>
    </p:spTree>
    <p:extLst>
      <p:ext uri="{BB962C8B-B14F-4D97-AF65-F5344CB8AC3E}">
        <p14:creationId xmlns:p14="http://schemas.microsoft.com/office/powerpoint/2010/main" val="3593475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3" name="12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b="1" u="sng"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pic>
        <p:nvPicPr>
          <p:cNvPr id="15" name="Picture 2" descr="http://cdn.ttgtmedia.com/rms/computerweekly/open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112" y="1394627"/>
            <a:ext cx="1832192" cy="189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850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APLICATIVO OPENSTACK</a:t>
            </a:r>
            <a:endParaRPr lang="en-US" sz="1730" b="1" dirty="0">
              <a:latin typeface="Arial" panose="020B0604020202020204" pitchFamily="34" charset="0"/>
              <a:cs typeface="Arial" panose="020B0604020202020204" pitchFamily="34" charset="0"/>
            </a:endParaRPr>
          </a:p>
        </p:txBody>
      </p:sp>
      <p:sp>
        <p:nvSpPr>
          <p:cNvPr id="2" name="1 Rectángulo"/>
          <p:cNvSpPr/>
          <p:nvPr/>
        </p:nvSpPr>
        <p:spPr>
          <a:xfrm>
            <a:off x="460375" y="3645024"/>
            <a:ext cx="3189848" cy="400110"/>
          </a:xfrm>
          <a:prstGeom prst="rect">
            <a:avLst/>
          </a:prstGeom>
        </p:spPr>
        <p:txBody>
          <a:bodyPr wrap="none">
            <a:spAutoFit/>
          </a:bodyPr>
          <a:lstStyle/>
          <a:p>
            <a:r>
              <a:rPr lang="es-EC" sz="2000" dirty="0">
                <a:hlinkClick r:id="rId3"/>
              </a:rPr>
              <a:t>http://</a:t>
            </a:r>
            <a:r>
              <a:rPr lang="es-EC" sz="2000" dirty="0" smtClean="0">
                <a:hlinkClick r:id="rId3"/>
              </a:rPr>
              <a:t>10.9.102.160/horizon</a:t>
            </a:r>
            <a:r>
              <a:rPr lang="es-EC" sz="2000" dirty="0" smtClean="0"/>
              <a:t> </a:t>
            </a:r>
            <a:endParaRPr lang="es-EC" sz="200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433" t="22337" r="9853" b="7602"/>
          <a:stretch/>
        </p:blipFill>
        <p:spPr bwMode="auto">
          <a:xfrm>
            <a:off x="3851920" y="1488929"/>
            <a:ext cx="4248472" cy="474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290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4098" name="Picture 2" descr="http://us.123rf.com/400wm/400/400/konstantinos/konstantinos1005/konstantinos100500013/6924201-trabajo-en-equi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347431"/>
            <a:ext cx="2592288" cy="1944216"/>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3" name="12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b="1" u="sng" dirty="0" smtClean="0">
                <a:latin typeface="Arial" panose="020B0604020202020204" pitchFamily="34" charset="0"/>
                <a:cs typeface="Arial" panose="020B0604020202020204" pitchFamily="34" charset="0"/>
              </a:rPr>
              <a:t>CONCLUSIONES Y RECOMENDACIONES</a:t>
            </a:r>
            <a:r>
              <a:rPr lang="es-EC" sz="1700" b="1" u="sng"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790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CONCLUSIONES</a:t>
            </a:r>
            <a:endParaRPr lang="en-US" sz="1730" b="1" dirty="0">
              <a:latin typeface="Arial" panose="020B0604020202020204" pitchFamily="34" charset="0"/>
              <a:cs typeface="Arial" panose="020B0604020202020204" pitchFamily="34" charset="0"/>
            </a:endParaRPr>
          </a:p>
        </p:txBody>
      </p:sp>
      <p:sp>
        <p:nvSpPr>
          <p:cNvPr id="15" name="14 CuadroTexto"/>
          <p:cNvSpPr txBox="1"/>
          <p:nvPr/>
        </p:nvSpPr>
        <p:spPr>
          <a:xfrm>
            <a:off x="467544" y="1460391"/>
            <a:ext cx="4968552" cy="236107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s-EC" sz="1500" dirty="0"/>
              <a:t>Existen varias plataformas que brindan servicios de nube cada una con sus mejoras, debido a un estudio exhaustivo se determinó en nuestro caso que la plataforma </a:t>
            </a:r>
            <a:r>
              <a:rPr lang="es-EC" sz="1500" dirty="0" err="1"/>
              <a:t>Openstack</a:t>
            </a:r>
            <a:r>
              <a:rPr lang="es-EC" sz="1500" dirty="0"/>
              <a:t> tiene más beneficios en relación a las demás plataformas como </a:t>
            </a:r>
            <a:r>
              <a:rPr lang="es-EC" sz="1500" dirty="0" err="1"/>
              <a:t>OpenNebula</a:t>
            </a:r>
            <a:r>
              <a:rPr lang="es-EC" sz="1500" dirty="0"/>
              <a:t>, </a:t>
            </a:r>
            <a:r>
              <a:rPr lang="es-EC" sz="1500" dirty="0" err="1"/>
              <a:t>CloudStack</a:t>
            </a:r>
            <a:r>
              <a:rPr lang="es-EC" sz="1500" dirty="0"/>
              <a:t> y </a:t>
            </a:r>
            <a:r>
              <a:rPr lang="es-EC" sz="1500" dirty="0" err="1"/>
              <a:t>Eucalyptus</a:t>
            </a:r>
            <a:r>
              <a:rPr lang="es-EC" sz="1500" dirty="0" smtClean="0"/>
              <a:t>.</a:t>
            </a:r>
            <a:endParaRPr lang="es-EC" sz="1500" dirty="0"/>
          </a:p>
        </p:txBody>
      </p:sp>
      <p:sp>
        <p:nvSpPr>
          <p:cNvPr id="16" name="15 CuadroTexto"/>
          <p:cNvSpPr txBox="1"/>
          <p:nvPr/>
        </p:nvSpPr>
        <p:spPr>
          <a:xfrm>
            <a:off x="2951820" y="4077072"/>
            <a:ext cx="3793438" cy="197798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s-EC" sz="1500" dirty="0" smtClean="0"/>
              <a:t>La </a:t>
            </a:r>
            <a:r>
              <a:rPr lang="es-EC" sz="1500" dirty="0"/>
              <a:t>adecuada selección del script de configuración inicial va a facilitar la creación de la plataforma para que la misma se levante sin dificultad y con todos los componentes que sean necesarios</a:t>
            </a:r>
            <a:r>
              <a:rPr lang="es-EC" sz="1500" dirty="0" smtClean="0"/>
              <a:t>.</a:t>
            </a:r>
            <a:endParaRPr lang="es-EC" sz="1500" dirty="0"/>
          </a:p>
        </p:txBody>
      </p:sp>
      <p:pic>
        <p:nvPicPr>
          <p:cNvPr id="3074" name="Picture 2" descr="http://nuevosroles.wikispaces.com/file/view/comunidades.jpg/239259071/297x297/comunid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56792"/>
            <a:ext cx="2259518" cy="225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3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15" name="Picture 2" descr="http://miriamrochadiaz.files.wordpress.com/2013/01/trabajo-en-equip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412776"/>
            <a:ext cx="1516062" cy="1516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b="1" u="sng"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164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RECOMENDACIONES</a:t>
            </a:r>
            <a:endParaRPr lang="en-US" sz="1730" b="1" dirty="0">
              <a:latin typeface="Arial" panose="020B0604020202020204" pitchFamily="34" charset="0"/>
              <a:cs typeface="Arial" panose="020B0604020202020204" pitchFamily="34" charset="0"/>
            </a:endParaRPr>
          </a:p>
        </p:txBody>
      </p:sp>
      <p:sp>
        <p:nvSpPr>
          <p:cNvPr id="17" name="16 CuadroTexto"/>
          <p:cNvSpPr txBox="1"/>
          <p:nvPr/>
        </p:nvSpPr>
        <p:spPr>
          <a:xfrm>
            <a:off x="1187624" y="1556792"/>
            <a:ext cx="3685538" cy="125140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s-EC" sz="1500" dirty="0" smtClean="0"/>
              <a:t>Realizar </a:t>
            </a:r>
            <a:r>
              <a:rPr lang="es-EC" sz="1500" dirty="0"/>
              <a:t>un análisis concreto sobre el licenciamiento para la comercialización de cada software libre usado</a:t>
            </a:r>
            <a:r>
              <a:rPr lang="es-EC" sz="1500" dirty="0" smtClean="0"/>
              <a:t>.</a:t>
            </a:r>
            <a:endParaRPr lang="en-US" sz="1500" dirty="0"/>
          </a:p>
        </p:txBody>
      </p:sp>
      <p:pic>
        <p:nvPicPr>
          <p:cNvPr id="12290" name="Picture 2" descr="http://www.anexom.es/wp-content/uploads/2010/03/recomendaciones-jazz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606" y="3712046"/>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4271458" y="3300176"/>
            <a:ext cx="4188974" cy="236107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s-EC" sz="1500" dirty="0" smtClean="0"/>
              <a:t>Para </a:t>
            </a:r>
            <a:r>
              <a:rPr lang="es-EC" sz="1500" dirty="0"/>
              <a:t>la creación de la instancia a pesar de aceptar varios formatos de compresión, se recomienda usar las imágenes con extensión .</a:t>
            </a:r>
            <a:r>
              <a:rPr lang="es-EC" sz="1500" dirty="0" err="1"/>
              <a:t>img</a:t>
            </a:r>
            <a:r>
              <a:rPr lang="es-EC" sz="1500" dirty="0"/>
              <a:t>; ya que muchas veces en los comprimidos pueden ocurrir errores y esto va conllevar a la creación de una instancia defectuosa</a:t>
            </a:r>
            <a:r>
              <a:rPr lang="es-EC" sz="1500" dirty="0" smtClean="0"/>
              <a:t>.</a:t>
            </a:r>
            <a:endParaRPr lang="en-US" sz="1500" dirty="0"/>
          </a:p>
        </p:txBody>
      </p:sp>
    </p:spTree>
    <p:extLst>
      <p:ext uri="{BB962C8B-B14F-4D97-AF65-F5344CB8AC3E}">
        <p14:creationId xmlns:p14="http://schemas.microsoft.com/office/powerpoint/2010/main" val="1695861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932" y="1412776"/>
            <a:ext cx="1737356" cy="163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5" name="14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b="1" u="sng"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829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ANEXOS</a:t>
            </a:r>
            <a:endParaRPr lang="en-US" sz="1730" b="1" dirty="0">
              <a:latin typeface="Arial" panose="020B0604020202020204" pitchFamily="34" charset="0"/>
              <a:cs typeface="Arial" panose="020B0604020202020204" pitchFamily="34" charset="0"/>
            </a:endParaRPr>
          </a:p>
        </p:txBody>
      </p:sp>
      <p:sp>
        <p:nvSpPr>
          <p:cNvPr id="15" name="1 CuadroTexto"/>
          <p:cNvSpPr txBox="1"/>
          <p:nvPr/>
        </p:nvSpPr>
        <p:spPr>
          <a:xfrm>
            <a:off x="1043608" y="1556792"/>
            <a:ext cx="7056784" cy="609782"/>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s-EC" sz="2500" dirty="0" smtClean="0">
                <a:hlinkClick r:id="rId3" action="ppaction://hlinkfile"/>
              </a:rPr>
              <a:t>Tesis</a:t>
            </a:r>
            <a:r>
              <a:rPr lang="es-EC" sz="2500" dirty="0" smtClean="0"/>
              <a:t> </a:t>
            </a:r>
            <a:endParaRPr lang="es-EC" sz="2500" dirty="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925" y="2708920"/>
            <a:ext cx="268213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347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2262629" y="620688"/>
            <a:ext cx="4541619" cy="1256722"/>
          </a:xfrm>
          <a:prstGeom prst="rect">
            <a:avLst/>
          </a:prstGeom>
        </p:spPr>
      </p:pic>
      <p:cxnSp>
        <p:nvCxnSpPr>
          <p:cNvPr id="10" name="9 Conector recto"/>
          <p:cNvCxnSpPr/>
          <p:nvPr/>
        </p:nvCxnSpPr>
        <p:spPr>
          <a:xfrm flipH="1">
            <a:off x="39553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4 CuadroTexto"/>
          <p:cNvSpPr txBox="1"/>
          <p:nvPr/>
        </p:nvSpPr>
        <p:spPr>
          <a:xfrm>
            <a:off x="1475656" y="2644170"/>
            <a:ext cx="6624736"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GRACIAS POR SU ATENCIÓN</a:t>
            </a:r>
          </a:p>
        </p:txBody>
      </p:sp>
      <p:cxnSp>
        <p:nvCxnSpPr>
          <p:cNvPr id="11" name="10 Conector recto"/>
          <p:cNvCxnSpPr/>
          <p:nvPr/>
        </p:nvCxnSpPr>
        <p:spPr>
          <a:xfrm flipH="1">
            <a:off x="39553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7201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99592" y="580618"/>
            <a:ext cx="324036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 GENERAL</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115616" y="1641277"/>
            <a:ext cx="6832703" cy="17877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s-ES" sz="2200" dirty="0"/>
              <a:t>Implementar servicios computacionales flexibles en la nube para el Área de Investigación del Departamento de Ciencias de la Computación (DECC).</a:t>
            </a:r>
            <a:endParaRPr lang="en-US" sz="2200" dirty="0"/>
          </a:p>
        </p:txBody>
      </p:sp>
      <p:pic>
        <p:nvPicPr>
          <p:cNvPr id="11" name="10 Imagen"/>
          <p:cNvPicPr/>
          <p:nvPr/>
        </p:nvPicPr>
        <p:blipFill rotWithShape="1">
          <a:blip r:embed="rId3" cstate="print">
            <a:extLst>
              <a:ext uri="{28A0092B-C50C-407E-A947-70E740481C1C}">
                <a14:useLocalDpi xmlns:a14="http://schemas.microsoft.com/office/drawing/2010/main" val="0"/>
              </a:ext>
            </a:extLst>
          </a:blip>
          <a:srcRect l="14597" r="11548"/>
          <a:stretch/>
        </p:blipFill>
        <p:spPr>
          <a:xfrm>
            <a:off x="6017521" y="4402813"/>
            <a:ext cx="1358028" cy="1224136"/>
          </a:xfrm>
          <a:prstGeom prst="rect">
            <a:avLst/>
          </a:prstGeom>
          <a:ln>
            <a:solidFill>
              <a:schemeClr val="accent3">
                <a:lumMod val="50000"/>
              </a:schemeClr>
            </a:solidFill>
          </a:ln>
          <a:effectLst>
            <a:glow rad="228600">
              <a:schemeClr val="accent3">
                <a:satMod val="175000"/>
                <a:alpha val="40000"/>
              </a:schemeClr>
            </a:glow>
            <a:softEdge rad="112500"/>
          </a:effectLst>
        </p:spPr>
      </p:pic>
      <p:sp>
        <p:nvSpPr>
          <p:cNvPr id="15" name="14 CuadroTexto"/>
          <p:cNvSpPr txBox="1"/>
          <p:nvPr/>
        </p:nvSpPr>
        <p:spPr>
          <a:xfrm>
            <a:off x="5709951" y="5807005"/>
            <a:ext cx="1977683" cy="646331"/>
          </a:xfrm>
          <a:prstGeom prst="rect">
            <a:avLst/>
          </a:prstGeom>
          <a:noFill/>
        </p:spPr>
        <p:txBody>
          <a:bodyPr wrap="square" rtlCol="0">
            <a:spAutoFit/>
          </a:bodyPr>
          <a:lstStyle/>
          <a:p>
            <a:pPr algn="ctr"/>
            <a:r>
              <a:rPr lang="es-EC" dirty="0" smtClean="0"/>
              <a:t>Área de investigación DECC</a:t>
            </a:r>
            <a:endParaRPr lang="en-US" dirty="0"/>
          </a:p>
        </p:txBody>
      </p:sp>
      <p:pic>
        <p:nvPicPr>
          <p:cNvPr id="16" name="15 Imagen" descr="File:Cloud computing.sv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720443"/>
            <a:ext cx="2857008" cy="2588877"/>
          </a:xfrm>
          <a:prstGeom prst="rect">
            <a:avLst/>
          </a:prstGeom>
          <a:ln>
            <a:solidFill>
              <a:schemeClr val="accent3">
                <a:lumMod val="50000"/>
              </a:schemeClr>
            </a:solidFill>
          </a:ln>
          <a:effectLst>
            <a:glow rad="228600">
              <a:schemeClr val="accent3">
                <a:satMod val="175000"/>
                <a:alpha val="40000"/>
              </a:schemeClr>
            </a:glow>
            <a:softEdge rad="112500"/>
          </a:effectLst>
        </p:spPr>
      </p:pic>
      <p:cxnSp>
        <p:nvCxnSpPr>
          <p:cNvPr id="12" name="11 Conector angular"/>
          <p:cNvCxnSpPr/>
          <p:nvPr/>
        </p:nvCxnSpPr>
        <p:spPr>
          <a:xfrm rot="10800000" flipV="1">
            <a:off x="3851921" y="5014880"/>
            <a:ext cx="2116905" cy="1"/>
          </a:xfrm>
          <a:prstGeom prst="bentConnector3">
            <a:avLst/>
          </a:prstGeom>
          <a:ln>
            <a:tailEnd type="arrow"/>
          </a:ln>
        </p:spPr>
        <p:style>
          <a:lnRef idx="1">
            <a:schemeClr val="dk1"/>
          </a:lnRef>
          <a:fillRef idx="0">
            <a:schemeClr val="dk1"/>
          </a:fillRef>
          <a:effectRef idx="0">
            <a:schemeClr val="dk1"/>
          </a:effectRef>
          <a:fontRef idx="minor">
            <a:schemeClr val="tx1"/>
          </a:fontRef>
        </p:style>
      </p:cxnSp>
      <p:sp>
        <p:nvSpPr>
          <p:cNvPr id="17" name="4 Marcador de fecha"/>
          <p:cNvSpPr>
            <a:spLocks noGrp="1"/>
          </p:cNvSpPr>
          <p:nvPr>
            <p:ph type="dt" sz="half" idx="10"/>
          </p:nvPr>
        </p:nvSpPr>
        <p:spPr>
          <a:xfrm>
            <a:off x="6827304" y="6309320"/>
            <a:ext cx="2133600" cy="365125"/>
          </a:xfrm>
        </p:spPr>
        <p:txBody>
          <a:bodyPr/>
          <a:lstStyle/>
          <a:p>
            <a:pPr algn="r"/>
            <a:fld id="{210BFA3C-9942-4850-926B-FC9D9F9FDE05}" type="datetime1">
              <a:rPr lang="es-MX" smtClean="0"/>
              <a:t>19/11/2014</a:t>
            </a:fld>
            <a:endParaRPr lang="es-MX" dirty="0"/>
          </a:p>
        </p:txBody>
      </p:sp>
    </p:spTree>
    <p:extLst>
      <p:ext uri="{BB962C8B-B14F-4D97-AF65-F5344CB8AC3E}">
        <p14:creationId xmlns:p14="http://schemas.microsoft.com/office/powerpoint/2010/main" val="3606106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11560" y="580618"/>
            <a:ext cx="36004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2 Diagrama"/>
          <p:cNvGraphicFramePr/>
          <p:nvPr>
            <p:extLst>
              <p:ext uri="{D42A27DB-BD31-4B8C-83A1-F6EECF244321}">
                <p14:modId xmlns:p14="http://schemas.microsoft.com/office/powerpoint/2010/main" val="140132939"/>
              </p:ext>
            </p:extLst>
          </p:nvPr>
        </p:nvGraphicFramePr>
        <p:xfrm>
          <a:off x="323528" y="1412776"/>
          <a:ext cx="8144073"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descr="http://www.pdcahome.com/wp-content/uploads/2013/03/normas-is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2879" y="4365105"/>
            <a:ext cx="1661609" cy="137533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3.bp.blogspot.com/-c7D1mNNreqc/UZ6RPxzndqI/AAAAAAAAACg/DY_2beQTkoA/s1600/ges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9726" y="1916832"/>
            <a:ext cx="1536171"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screencastva.com/wp-content/uploads/2013/05/marketingcapacitvideos1-585x32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80" y="2370955"/>
            <a:ext cx="4198780" cy="2354189"/>
          </a:xfrm>
          <a:prstGeom prst="rect">
            <a:avLst/>
          </a:prstGeom>
          <a:noFill/>
          <a:extLst>
            <a:ext uri="{909E8E84-426E-40DD-AFC4-6F175D3DCCD1}">
              <a14:hiddenFill xmlns:a14="http://schemas.microsoft.com/office/drawing/2010/main">
                <a:solidFill>
                  <a:srgbClr val="FFFFFF"/>
                </a:solidFill>
              </a14:hiddenFill>
            </a:ext>
          </a:extLst>
        </p:spPr>
      </p:pic>
      <p:sp>
        <p:nvSpPr>
          <p:cNvPr id="15" name="4 Marcador de fecha"/>
          <p:cNvSpPr>
            <a:spLocks noGrp="1"/>
          </p:cNvSpPr>
          <p:nvPr>
            <p:ph type="dt" sz="half" idx="10"/>
          </p:nvPr>
        </p:nvSpPr>
        <p:spPr>
          <a:xfrm>
            <a:off x="6827304" y="6309320"/>
            <a:ext cx="2133600" cy="365125"/>
          </a:xfrm>
        </p:spPr>
        <p:txBody>
          <a:bodyPr/>
          <a:lstStyle/>
          <a:p>
            <a:pPr algn="r"/>
            <a:fld id="{F5E48D5B-2C1A-4353-8BC4-8B7454C350E8}" type="datetime1">
              <a:rPr lang="es-MX" smtClean="0"/>
              <a:t>19/11/2014</a:t>
            </a:fld>
            <a:endParaRPr lang="es-MX" dirty="0"/>
          </a:p>
        </p:txBody>
      </p:sp>
    </p:spTree>
    <p:extLst>
      <p:ext uri="{BB962C8B-B14F-4D97-AF65-F5344CB8AC3E}">
        <p14:creationId xmlns:p14="http://schemas.microsoft.com/office/powerpoint/2010/main" val="414152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Jhoanna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t>19/11/2014</a:t>
            </a:fld>
            <a:endParaRPr lang="es-MX" dirty="0"/>
          </a:p>
        </p:txBody>
      </p:sp>
      <p:pic>
        <p:nvPicPr>
          <p:cNvPr id="14" name="Picture 4" descr="http://u.jimdo.com/www17/o/sf74ed9147c555dd7/img/i1d04bd086efa7541/1321488860/std/planteamiento-del-proble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556792"/>
            <a:ext cx="1872208" cy="1453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1520" y="1124744"/>
            <a:ext cx="5655185" cy="4016484"/>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342900" indent="-342900" algn="just">
              <a:lnSpc>
                <a:spcPct val="150000"/>
              </a:lnSpc>
              <a:buFont typeface="+mj-lt"/>
              <a:buAutoNum type="arabicPeriod"/>
            </a:pPr>
            <a:r>
              <a:rPr lang="es-EC" sz="1700" b="1" u="sng"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CLOUD COMPUTING.</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SERVICIOS.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NORMA ISO 25000.</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METODOLOGÍA IQMC.</a:t>
            </a:r>
          </a:p>
          <a:p>
            <a:pPr marL="342900" indent="-342900" algn="just">
              <a:lnSpc>
                <a:spcPct val="150000"/>
              </a:lnSpc>
              <a:buFont typeface="+mj-lt"/>
              <a:buAutoNum type="arabicPeriod" startAt="9"/>
            </a:pPr>
            <a:r>
              <a:rPr lang="es-ES" sz="1700" dirty="0">
                <a:latin typeface="Arial" panose="020B0604020202020204" pitchFamily="34" charset="0"/>
                <a:cs typeface="Arial" panose="020B0604020202020204" pitchFamily="34" charset="0"/>
              </a:rPr>
              <a:t>PLATAFORMAS OPENSOURCE</a:t>
            </a:r>
            <a:r>
              <a:rPr lang="es-ES" sz="1700"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
        <p:nvSpPr>
          <p:cNvPr id="17" name="16 CuadroTexto"/>
          <p:cNvSpPr txBox="1"/>
          <p:nvPr/>
        </p:nvSpPr>
        <p:spPr>
          <a:xfrm>
            <a:off x="4209911" y="3261315"/>
            <a:ext cx="4970601" cy="3624069"/>
          </a:xfrm>
          <a:prstGeom prst="rect">
            <a:avLst/>
          </a:prstGeom>
          <a:noFill/>
        </p:spPr>
        <p:txBody>
          <a:bodyPr wrap="square" rtlCol="0">
            <a:spAutoFit/>
          </a:bodyPr>
          <a:lstStyle/>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ANÁLISIS </a:t>
            </a:r>
            <a:r>
              <a:rPr lang="es-EC" sz="1700" dirty="0">
                <a:latin typeface="Arial" panose="020B0604020202020204" pitchFamily="34" charset="0"/>
                <a:cs typeface="Arial" panose="020B0604020202020204" pitchFamily="34" charset="0"/>
              </a:rPr>
              <a:t>COMPARATIVO DE LAS </a:t>
            </a:r>
            <a:r>
              <a:rPr lang="es-EC" sz="1700" dirty="0" smtClean="0">
                <a:latin typeface="Arial" panose="020B0604020202020204" pitchFamily="34" charset="0"/>
                <a:cs typeface="Arial" panose="020B0604020202020204" pitchFamily="34" charset="0"/>
              </a:rPr>
              <a:t>PLATAFORMAS.</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RESULTADOS DE LA EVALUACIÓN.</a:t>
            </a:r>
          </a:p>
          <a:p>
            <a:pPr marL="457200" indent="-457200">
              <a:lnSpc>
                <a:spcPct val="150000"/>
              </a:lnSpc>
              <a:buFont typeface="+mj-lt"/>
              <a:buAutoNum type="arabicPeriod" startAt="11"/>
            </a:pPr>
            <a:r>
              <a:rPr lang="es-EC" sz="1700" dirty="0">
                <a:latin typeface="Arial" panose="020B0604020202020204" pitchFamily="34" charset="0"/>
                <a:cs typeface="Arial" panose="020B0604020202020204" pitchFamily="34" charset="0"/>
              </a:rPr>
              <a:t>ARQUITECTURA DE LA RED.</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ARQUITECTURA </a:t>
            </a:r>
            <a:r>
              <a:rPr lang="es-EC" sz="1700" dirty="0">
                <a:latin typeface="Arial" panose="020B0604020202020204" pitchFamily="34" charset="0"/>
                <a:cs typeface="Arial" panose="020B0604020202020204" pitchFamily="34" charset="0"/>
              </a:rPr>
              <a:t>DE OPENSTACK.</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APLICATIVO OPENSTACK.</a:t>
            </a:r>
          </a:p>
          <a:p>
            <a:pPr marL="342900" indent="-342900">
              <a:lnSpc>
                <a:spcPct val="150000"/>
              </a:lnSpc>
              <a:buFont typeface="+mj-lt"/>
              <a:buAutoNum type="arabicPeriod" startAt="11"/>
            </a:pPr>
            <a:r>
              <a:rPr lang="es-MX" sz="1700" dirty="0" smtClean="0">
                <a:latin typeface="Arial" panose="020B0604020202020204" pitchFamily="34" charset="0"/>
                <a:cs typeface="Arial" panose="020B0604020202020204" pitchFamily="34" charset="0"/>
              </a:rPr>
              <a:t>CONCLUSIONES Y RECOMENDACIONES</a:t>
            </a:r>
            <a:r>
              <a:rPr lang="es-EC" sz="1700" dirty="0" smtClean="0">
                <a:latin typeface="Arial" panose="020B0604020202020204" pitchFamily="34" charset="0"/>
                <a:cs typeface="Arial" panose="020B0604020202020204" pitchFamily="34" charset="0"/>
              </a:rPr>
              <a:t>.</a:t>
            </a:r>
          </a:p>
          <a:p>
            <a:pPr marL="342900" indent="-342900">
              <a:lnSpc>
                <a:spcPct val="150000"/>
              </a:lnSpc>
              <a:buFont typeface="+mj-lt"/>
              <a:buAutoNum type="arabicPeriod" startAt="11"/>
            </a:pPr>
            <a:r>
              <a:rPr lang="es-EC" sz="1700" dirty="0" smtClean="0">
                <a:latin typeface="Arial" panose="020B0604020202020204" pitchFamily="34" charset="0"/>
                <a:cs typeface="Arial" panose="020B0604020202020204" pitchFamily="34" charset="0"/>
              </a:rPr>
              <a:t>ANEXOS.</a:t>
            </a:r>
          </a:p>
          <a:p>
            <a:pPr marL="342900" indent="-342900">
              <a:lnSpc>
                <a:spcPct val="150000"/>
              </a:lnSpc>
              <a:buFont typeface="+mj-lt"/>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673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492FC60C-473E-4886-9453-09E2088D32A3}" type="datetime1">
              <a:rPr lang="es-MX" smtClean="0"/>
              <a:pPr algn="r"/>
              <a:t>19/11/2014</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Duque Rosa</a:t>
            </a:r>
          </a:p>
          <a:p>
            <a:pPr algn="l"/>
            <a:r>
              <a:rPr lang="es-MX" dirty="0" smtClean="0"/>
              <a:t>Sánchez </a:t>
            </a:r>
            <a:r>
              <a:rPr lang="es-MX" dirty="0" err="1" smtClean="0"/>
              <a:t>Jhoanna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6512" y="580618"/>
            <a:ext cx="4752528"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PLANTEAMIENTO DEL PROBLEMA</a:t>
            </a:r>
            <a:endParaRPr lang="en-US" sz="2000" b="1" dirty="0">
              <a:latin typeface="Arial" panose="020B0604020202020204" pitchFamily="34" charset="0"/>
              <a:cs typeface="Arial" panose="020B0604020202020204" pitchFamily="34" charset="0"/>
            </a:endParaRPr>
          </a:p>
        </p:txBody>
      </p:sp>
      <p:pic>
        <p:nvPicPr>
          <p:cNvPr id="12" name="11 Imagen"/>
          <p:cNvPicPr/>
          <p:nvPr/>
        </p:nvPicPr>
        <p:blipFill rotWithShape="1">
          <a:blip r:embed="rId3" cstate="print">
            <a:extLst>
              <a:ext uri="{28A0092B-C50C-407E-A947-70E740481C1C}">
                <a14:useLocalDpi xmlns:a14="http://schemas.microsoft.com/office/drawing/2010/main" val="0"/>
              </a:ext>
            </a:extLst>
          </a:blip>
          <a:srcRect l="14597" r="11548"/>
          <a:stretch/>
        </p:blipFill>
        <p:spPr>
          <a:xfrm>
            <a:off x="460375" y="1860848"/>
            <a:ext cx="1358028" cy="1224136"/>
          </a:xfrm>
          <a:prstGeom prst="rect">
            <a:avLst/>
          </a:prstGeom>
          <a:ln>
            <a:solidFill>
              <a:schemeClr val="accent3">
                <a:lumMod val="50000"/>
              </a:schemeClr>
            </a:solidFill>
          </a:ln>
          <a:effectLst>
            <a:glow rad="228600">
              <a:schemeClr val="accent3">
                <a:satMod val="175000"/>
                <a:alpha val="40000"/>
              </a:schemeClr>
            </a:glow>
            <a:softEdge rad="112500"/>
          </a:effectLst>
        </p:spPr>
      </p:pic>
      <p:pic>
        <p:nvPicPr>
          <p:cNvPr id="3074" name="Picture 2" descr="http://www.revistagadgets.com/www/wp-content/uploads/2012/02/emc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1700807"/>
            <a:ext cx="2015799"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nfortecsl.com/wp-content/uploads/2013/05/Servicio-te%CC%81cnico-en-Cantabria-fujitsu-siemens-.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48" t="4462" r="5381" b="18153"/>
          <a:stretch/>
        </p:blipFill>
        <p:spPr bwMode="auto">
          <a:xfrm>
            <a:off x="2737908" y="2469110"/>
            <a:ext cx="2228322" cy="90245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26 Grupo"/>
          <p:cNvGrpSpPr/>
          <p:nvPr/>
        </p:nvGrpSpPr>
        <p:grpSpPr>
          <a:xfrm>
            <a:off x="6210667" y="1403484"/>
            <a:ext cx="1313661" cy="2371112"/>
            <a:chOff x="6210667" y="1628800"/>
            <a:chExt cx="1313661" cy="2371112"/>
          </a:xfrm>
        </p:grpSpPr>
        <p:pic>
          <p:nvPicPr>
            <p:cNvPr id="3078" name="Picture 6" descr="http://www.blogcdn.com/www.tuvozentuvida.com/media/2010/11/como-no-desperdiciar-dinero-233ms111010.jpg"/>
            <p:cNvPicPr>
              <a:picLocks noChangeAspect="1" noChangeArrowheads="1"/>
            </p:cNvPicPr>
            <p:nvPr/>
          </p:nvPicPr>
          <p:blipFill rotWithShape="1">
            <a:blip r:embed="rId6">
              <a:extLst>
                <a:ext uri="{28A0092B-C50C-407E-A947-70E740481C1C}">
                  <a14:useLocalDpi xmlns:a14="http://schemas.microsoft.com/office/drawing/2010/main" val="0"/>
                </a:ext>
              </a:extLst>
            </a:blip>
            <a:srcRect t="25484" b="7584"/>
            <a:stretch/>
          </p:blipFill>
          <p:spPr bwMode="auto">
            <a:xfrm>
              <a:off x="6300192" y="1628800"/>
              <a:ext cx="1224136" cy="1283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0667" y="2686251"/>
              <a:ext cx="1313661" cy="13136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85" name="Picture 13" descr="http://cd1.dibujos.net/dibujos/pintados/201217/profesor-en-la-pizarra-colegio-pintado-por-shikora1-973573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026" r="24227"/>
          <a:stretch/>
        </p:blipFill>
        <p:spPr bwMode="auto">
          <a:xfrm>
            <a:off x="7524328" y="3952863"/>
            <a:ext cx="1220933" cy="162801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17 Conector angular"/>
          <p:cNvCxnSpPr>
            <a:stCxn id="12" idx="3"/>
            <a:endCxn id="3074" idx="1"/>
          </p:cNvCxnSpPr>
          <p:nvPr/>
        </p:nvCxnSpPr>
        <p:spPr>
          <a:xfrm flipV="1">
            <a:off x="1818403" y="2060847"/>
            <a:ext cx="881389" cy="412069"/>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20" name="19 Conector angular"/>
          <p:cNvCxnSpPr>
            <a:stCxn id="12" idx="3"/>
            <a:endCxn id="3076" idx="1"/>
          </p:cNvCxnSpPr>
          <p:nvPr/>
        </p:nvCxnSpPr>
        <p:spPr>
          <a:xfrm>
            <a:off x="1818403" y="2472916"/>
            <a:ext cx="919505" cy="44742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4" name="23 CuadroTexto"/>
          <p:cNvSpPr txBox="1"/>
          <p:nvPr/>
        </p:nvSpPr>
        <p:spPr>
          <a:xfrm>
            <a:off x="2627784" y="1403484"/>
            <a:ext cx="1977683" cy="369332"/>
          </a:xfrm>
          <a:prstGeom prst="rect">
            <a:avLst/>
          </a:prstGeom>
          <a:noFill/>
        </p:spPr>
        <p:txBody>
          <a:bodyPr wrap="square" rtlCol="0">
            <a:spAutoFit/>
          </a:bodyPr>
          <a:lstStyle/>
          <a:p>
            <a:pPr algn="ctr"/>
            <a:r>
              <a:rPr lang="es-EC" dirty="0" smtClean="0"/>
              <a:t>Infraestructura</a:t>
            </a:r>
            <a:endParaRPr lang="en-US" dirty="0"/>
          </a:p>
        </p:txBody>
      </p:sp>
      <p:cxnSp>
        <p:nvCxnSpPr>
          <p:cNvPr id="29" name="28 Conector angular"/>
          <p:cNvCxnSpPr>
            <a:stCxn id="3074" idx="3"/>
          </p:cNvCxnSpPr>
          <p:nvPr/>
        </p:nvCxnSpPr>
        <p:spPr>
          <a:xfrm>
            <a:off x="4715591" y="2060847"/>
            <a:ext cx="1584601" cy="412069"/>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31" name="30 Conector angular"/>
          <p:cNvCxnSpPr>
            <a:stCxn id="3076" idx="3"/>
          </p:cNvCxnSpPr>
          <p:nvPr/>
        </p:nvCxnSpPr>
        <p:spPr>
          <a:xfrm flipV="1">
            <a:off x="4966230" y="2472916"/>
            <a:ext cx="1333962" cy="447424"/>
          </a:xfrm>
          <a:prstGeom prst="bentConnector3">
            <a:avLst>
              <a:gd name="adj1" fmla="val 41815"/>
            </a:avLst>
          </a:prstGeom>
          <a:ln>
            <a:tailEnd type="arrow"/>
          </a:ln>
        </p:spPr>
        <p:style>
          <a:lnRef idx="1">
            <a:schemeClr val="dk1"/>
          </a:lnRef>
          <a:fillRef idx="0">
            <a:schemeClr val="dk1"/>
          </a:fillRef>
          <a:effectRef idx="0">
            <a:schemeClr val="dk1"/>
          </a:effectRef>
          <a:fontRef idx="minor">
            <a:schemeClr val="tx1"/>
          </a:fontRef>
        </p:style>
      </p:cxnSp>
      <p:sp>
        <p:nvSpPr>
          <p:cNvPr id="3073" name="3072 CuadroTexto"/>
          <p:cNvSpPr txBox="1"/>
          <p:nvPr/>
        </p:nvSpPr>
        <p:spPr>
          <a:xfrm>
            <a:off x="4788024" y="1691516"/>
            <a:ext cx="1728192" cy="369332"/>
          </a:xfrm>
          <a:prstGeom prst="rect">
            <a:avLst/>
          </a:prstGeom>
          <a:noFill/>
        </p:spPr>
        <p:txBody>
          <a:bodyPr wrap="square" rtlCol="0">
            <a:spAutoFit/>
          </a:bodyPr>
          <a:lstStyle/>
          <a:p>
            <a:r>
              <a:rPr lang="es-EC" dirty="0" smtClean="0"/>
              <a:t>desperdiciando</a:t>
            </a:r>
            <a:endParaRPr lang="en-US" dirty="0"/>
          </a:p>
        </p:txBody>
      </p:sp>
      <p:cxnSp>
        <p:nvCxnSpPr>
          <p:cNvPr id="3077" name="3076 Conector angular"/>
          <p:cNvCxnSpPr>
            <a:endCxn id="3085" idx="0"/>
          </p:cNvCxnSpPr>
          <p:nvPr/>
        </p:nvCxnSpPr>
        <p:spPr>
          <a:xfrm rot="16200000" flipH="1">
            <a:off x="7089588" y="2907655"/>
            <a:ext cx="1479947" cy="610467"/>
          </a:xfrm>
          <a:prstGeom prst="bentConnector3">
            <a:avLst>
              <a:gd name="adj1" fmla="val -1642"/>
            </a:avLst>
          </a:prstGeom>
          <a:ln>
            <a:tailEnd type="arrow"/>
          </a:ln>
        </p:spPr>
        <p:style>
          <a:lnRef idx="1">
            <a:schemeClr val="dk1"/>
          </a:lnRef>
          <a:fillRef idx="0">
            <a:schemeClr val="dk1"/>
          </a:fillRef>
          <a:effectRef idx="0">
            <a:schemeClr val="dk1"/>
          </a:effectRef>
          <a:fontRef idx="minor">
            <a:schemeClr val="tx1"/>
          </a:fontRef>
        </p:style>
      </p:cxnSp>
      <p:sp>
        <p:nvSpPr>
          <p:cNvPr id="42" name="41 CuadroTexto"/>
          <p:cNvSpPr txBox="1"/>
          <p:nvPr/>
        </p:nvSpPr>
        <p:spPr>
          <a:xfrm>
            <a:off x="7740352" y="1979548"/>
            <a:ext cx="1080120" cy="369332"/>
          </a:xfrm>
          <a:prstGeom prst="rect">
            <a:avLst/>
          </a:prstGeom>
          <a:noFill/>
        </p:spPr>
        <p:txBody>
          <a:bodyPr wrap="square" rtlCol="0">
            <a:spAutoFit/>
          </a:bodyPr>
          <a:lstStyle/>
          <a:p>
            <a:r>
              <a:rPr lang="es-EC" dirty="0" smtClean="0"/>
              <a:t>Esfuerzo</a:t>
            </a:r>
            <a:endParaRPr lang="en-US" dirty="0"/>
          </a:p>
        </p:txBody>
      </p:sp>
      <p:sp>
        <p:nvSpPr>
          <p:cNvPr id="43" name="42 CuadroTexto"/>
          <p:cNvSpPr txBox="1"/>
          <p:nvPr/>
        </p:nvSpPr>
        <p:spPr>
          <a:xfrm>
            <a:off x="4644008" y="4532927"/>
            <a:ext cx="2097861" cy="1200329"/>
          </a:xfrm>
          <a:prstGeom prst="rect">
            <a:avLst/>
          </a:prstGeom>
          <a:noFill/>
        </p:spPr>
        <p:txBody>
          <a:bodyPr wrap="square" rtlCol="0">
            <a:spAutoFit/>
          </a:bodyPr>
          <a:lstStyle/>
          <a:p>
            <a:pPr algn="just"/>
            <a:r>
              <a:rPr lang="es-EC" dirty="0" smtClean="0"/>
              <a:t>Falta de apoyo de autoridades y desconocimiento de los beneficios.</a:t>
            </a:r>
            <a:endParaRPr lang="en-US" dirty="0"/>
          </a:p>
        </p:txBody>
      </p:sp>
      <p:pic>
        <p:nvPicPr>
          <p:cNvPr id="44" name="43 Imagen" descr="File:Cloud computing.sv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568" y="3720443"/>
            <a:ext cx="2857008" cy="2588877"/>
          </a:xfrm>
          <a:prstGeom prst="rect">
            <a:avLst/>
          </a:prstGeom>
          <a:noFill/>
          <a:ln>
            <a:noFill/>
          </a:ln>
        </p:spPr>
      </p:pic>
      <p:cxnSp>
        <p:nvCxnSpPr>
          <p:cNvPr id="3081" name="3080 Conector angular"/>
          <p:cNvCxnSpPr>
            <a:stCxn id="3085" idx="1"/>
            <a:endCxn id="43" idx="3"/>
          </p:cNvCxnSpPr>
          <p:nvPr/>
        </p:nvCxnSpPr>
        <p:spPr>
          <a:xfrm rot="10800000" flipV="1">
            <a:off x="6741870" y="4766870"/>
            <a:ext cx="782459" cy="366221"/>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3084" name="3083 Conector angular"/>
          <p:cNvCxnSpPr>
            <a:stCxn id="43" idx="1"/>
            <a:endCxn id="44" idx="3"/>
          </p:cNvCxnSpPr>
          <p:nvPr/>
        </p:nvCxnSpPr>
        <p:spPr>
          <a:xfrm rot="10800000">
            <a:off x="3540576" y="5014882"/>
            <a:ext cx="1103432" cy="118210"/>
          </a:xfrm>
          <a:prstGeom prst="bentConnector3">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731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TotalTime>
  <Words>2965</Words>
  <Application>Microsoft Office PowerPoint</Application>
  <PresentationFormat>Presentación en pantalla (4:3)</PresentationFormat>
  <Paragraphs>815</Paragraphs>
  <Slides>53</Slides>
  <Notes>10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Presentación de PowerPoint</vt:lpstr>
      <vt:lpstr>Presentación de PowerPoint</vt:lpstr>
      <vt:lpstr>Presentación de PowerPoint</vt:lpstr>
      <vt:lpstr>IMPLEMENTACIÓN DE SERVICIOS COMPUTACIONALES FLEXIBLES EN LA NUBE PARA EL ÁREA DE INVESTIGACIÓN DEL DEPARTAMENTO DE CIENCIAS DE LA COMPUTACIÓN (DECC)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Jhoa</dc:creator>
  <cp:lastModifiedBy>Rosa Duque</cp:lastModifiedBy>
  <cp:revision>275</cp:revision>
  <dcterms:created xsi:type="dcterms:W3CDTF">2013-09-26T18:03:10Z</dcterms:created>
  <dcterms:modified xsi:type="dcterms:W3CDTF">2014-11-20T03:13:34Z</dcterms:modified>
</cp:coreProperties>
</file>