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858" r:id="rId1"/>
  </p:sldMasterIdLst>
  <p:sldIdLst>
    <p:sldId id="256" r:id="rId2"/>
    <p:sldId id="337" r:id="rId3"/>
    <p:sldId id="257" r:id="rId4"/>
    <p:sldId id="260" r:id="rId5"/>
    <p:sldId id="261" r:id="rId6"/>
    <p:sldId id="266" r:id="rId7"/>
    <p:sldId id="265" r:id="rId8"/>
    <p:sldId id="267" r:id="rId9"/>
    <p:sldId id="268" r:id="rId10"/>
    <p:sldId id="269" r:id="rId11"/>
    <p:sldId id="270" r:id="rId12"/>
    <p:sldId id="331" r:id="rId13"/>
    <p:sldId id="332" r:id="rId14"/>
    <p:sldId id="333" r:id="rId15"/>
    <p:sldId id="271" r:id="rId16"/>
    <p:sldId id="274" r:id="rId17"/>
    <p:sldId id="275" r:id="rId18"/>
    <p:sldId id="276" r:id="rId19"/>
    <p:sldId id="279" r:id="rId20"/>
    <p:sldId id="262" r:id="rId21"/>
    <p:sldId id="310" r:id="rId22"/>
    <p:sldId id="311" r:id="rId23"/>
    <p:sldId id="312" r:id="rId24"/>
    <p:sldId id="313" r:id="rId25"/>
    <p:sldId id="340" r:id="rId26"/>
    <p:sldId id="315" r:id="rId27"/>
    <p:sldId id="316" r:id="rId28"/>
    <p:sldId id="317" r:id="rId29"/>
    <p:sldId id="318" r:id="rId30"/>
    <p:sldId id="319" r:id="rId31"/>
    <p:sldId id="321" r:id="rId32"/>
    <p:sldId id="323" r:id="rId33"/>
    <p:sldId id="324" r:id="rId34"/>
    <p:sldId id="325" r:id="rId35"/>
    <p:sldId id="326" r:id="rId36"/>
    <p:sldId id="327" r:id="rId37"/>
    <p:sldId id="32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9D8"/>
    <a:srgbClr val="66FFFF"/>
    <a:srgbClr val="FFFF66"/>
    <a:srgbClr val="F8FCE4"/>
    <a:srgbClr val="F9BDBD"/>
    <a:srgbClr val="BFE8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711" autoAdjust="0"/>
  </p:normalViewPr>
  <p:slideViewPr>
    <p:cSldViewPr snapToGrid="0">
      <p:cViewPr varScale="1">
        <p:scale>
          <a:sx n="76" d="100"/>
          <a:sy n="76" d="100"/>
        </p:scale>
        <p:origin x="90" y="666"/>
      </p:cViewPr>
      <p:guideLst/>
    </p:cSldViewPr>
  </p:slideViewPr>
  <p:notesTextViewPr>
    <p:cViewPr>
      <p:scale>
        <a:sx n="1" d="1"/>
        <a:sy n="1" d="1"/>
      </p:scale>
      <p:origin x="0" y="0"/>
    </p:cViewPr>
  </p:notesTextViewPr>
  <p:sorterViewPr>
    <p:cViewPr>
      <p:scale>
        <a:sx n="100" d="100"/>
        <a:sy n="100" d="100"/>
      </p:scale>
      <p:origin x="0" y="-133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E199D8-EFE7-45F2-865D-844EC8BC8541}" type="doc">
      <dgm:prSet loTypeId="urn:microsoft.com/office/officeart/2005/8/layout/process1" loCatId="process" qsTypeId="urn:microsoft.com/office/officeart/2005/8/quickstyle/simple1" qsCatId="simple" csTypeId="urn:microsoft.com/office/officeart/2005/8/colors/colorful1" csCatId="colorful" phldr="1"/>
      <dgm:spPr/>
    </dgm:pt>
    <dgm:pt modelId="{D813D2CF-A991-41E5-A70B-20ADCCA7AD15}">
      <dgm:prSet phldrT="[Texto]"/>
      <dgm:spPr/>
      <dgm:t>
        <a:bodyPr/>
        <a:lstStyle/>
        <a:p>
          <a:r>
            <a:rPr lang="es-EC" dirty="0" smtClean="0"/>
            <a:t>Determinar metodología investigación</a:t>
          </a:r>
          <a:endParaRPr lang="es-EC" dirty="0"/>
        </a:p>
      </dgm:t>
    </dgm:pt>
    <dgm:pt modelId="{832EA204-0DB6-48E2-99BE-37154F728524}" type="parTrans" cxnId="{67FF710A-3047-4CF5-BC31-EAC50FF97D1D}">
      <dgm:prSet/>
      <dgm:spPr/>
      <dgm:t>
        <a:bodyPr/>
        <a:lstStyle/>
        <a:p>
          <a:endParaRPr lang="es-EC"/>
        </a:p>
      </dgm:t>
    </dgm:pt>
    <dgm:pt modelId="{9102C364-AA62-4002-87F7-6CEEC6D21E83}" type="sibTrans" cxnId="{67FF710A-3047-4CF5-BC31-EAC50FF97D1D}">
      <dgm:prSet/>
      <dgm:spPr/>
      <dgm:t>
        <a:bodyPr/>
        <a:lstStyle/>
        <a:p>
          <a:endParaRPr lang="es-EC"/>
        </a:p>
      </dgm:t>
    </dgm:pt>
    <dgm:pt modelId="{F357309C-97BE-4A59-876B-83414B1F0303}">
      <dgm:prSet phldrT="[Texto]"/>
      <dgm:spPr/>
      <dgm:t>
        <a:bodyPr/>
        <a:lstStyle/>
        <a:p>
          <a:r>
            <a:rPr lang="es-EC" dirty="0" smtClean="0"/>
            <a:t>Definir marco teórico</a:t>
          </a:r>
          <a:endParaRPr lang="es-EC" dirty="0"/>
        </a:p>
      </dgm:t>
    </dgm:pt>
    <dgm:pt modelId="{2245ECB6-FF3E-4259-B6BE-6CB3D8786CB6}" type="parTrans" cxnId="{2817D71B-0B5C-4E0A-A0AD-68013DB09833}">
      <dgm:prSet/>
      <dgm:spPr/>
      <dgm:t>
        <a:bodyPr/>
        <a:lstStyle/>
        <a:p>
          <a:endParaRPr lang="es-EC"/>
        </a:p>
      </dgm:t>
    </dgm:pt>
    <dgm:pt modelId="{5842478E-FAFE-4747-B981-24C6C41E7B94}" type="sibTrans" cxnId="{2817D71B-0B5C-4E0A-A0AD-68013DB09833}">
      <dgm:prSet/>
      <dgm:spPr/>
      <dgm:t>
        <a:bodyPr/>
        <a:lstStyle/>
        <a:p>
          <a:endParaRPr lang="es-EC"/>
        </a:p>
      </dgm:t>
    </dgm:pt>
    <dgm:pt modelId="{6BBADC1C-99CE-44DD-9B93-B2A85DCB58FB}">
      <dgm:prSet phldrT="[Texto]"/>
      <dgm:spPr/>
      <dgm:t>
        <a:bodyPr/>
        <a:lstStyle/>
        <a:p>
          <a:r>
            <a:rPr lang="es-EC" dirty="0" smtClean="0"/>
            <a:t>Realizar análisis situacional</a:t>
          </a:r>
          <a:endParaRPr lang="es-EC" dirty="0"/>
        </a:p>
      </dgm:t>
    </dgm:pt>
    <dgm:pt modelId="{7B67D6B3-9318-430A-AD6C-D10F1B88FEDE}" type="parTrans" cxnId="{911DCC82-3CA8-4572-9A91-3C82EE6FB76C}">
      <dgm:prSet/>
      <dgm:spPr/>
      <dgm:t>
        <a:bodyPr/>
        <a:lstStyle/>
        <a:p>
          <a:endParaRPr lang="es-EC"/>
        </a:p>
      </dgm:t>
    </dgm:pt>
    <dgm:pt modelId="{80F666D0-CFEB-4A54-AB7E-5E7944FAF9C9}" type="sibTrans" cxnId="{911DCC82-3CA8-4572-9A91-3C82EE6FB76C}">
      <dgm:prSet/>
      <dgm:spPr/>
      <dgm:t>
        <a:bodyPr/>
        <a:lstStyle/>
        <a:p>
          <a:endParaRPr lang="es-EC"/>
        </a:p>
      </dgm:t>
    </dgm:pt>
    <dgm:pt modelId="{78AD9B02-A4C8-43D8-B086-BC290AD299FB}">
      <dgm:prSet/>
      <dgm:spPr/>
      <dgm:t>
        <a:bodyPr/>
        <a:lstStyle/>
        <a:p>
          <a:r>
            <a:rPr lang="es-EC" dirty="0" smtClean="0"/>
            <a:t>Aplicar Investigación de mercados</a:t>
          </a:r>
          <a:endParaRPr lang="es-EC" dirty="0"/>
        </a:p>
      </dgm:t>
    </dgm:pt>
    <dgm:pt modelId="{5149EA4D-D938-4602-A84F-B4E8953FEC86}" type="parTrans" cxnId="{B46B2B50-7DF5-4DC8-99A2-36959DC31B27}">
      <dgm:prSet/>
      <dgm:spPr/>
      <dgm:t>
        <a:bodyPr/>
        <a:lstStyle/>
        <a:p>
          <a:endParaRPr lang="es-EC"/>
        </a:p>
      </dgm:t>
    </dgm:pt>
    <dgm:pt modelId="{4AF4A7EF-70DB-49D2-8F3F-3B402EEBCAC9}" type="sibTrans" cxnId="{B46B2B50-7DF5-4DC8-99A2-36959DC31B27}">
      <dgm:prSet/>
      <dgm:spPr/>
      <dgm:t>
        <a:bodyPr/>
        <a:lstStyle/>
        <a:p>
          <a:endParaRPr lang="es-EC"/>
        </a:p>
      </dgm:t>
    </dgm:pt>
    <dgm:pt modelId="{EFAA84C0-427B-484C-91E7-49C92BC03441}">
      <dgm:prSet/>
      <dgm:spPr/>
      <dgm:t>
        <a:bodyPr/>
        <a:lstStyle/>
        <a:p>
          <a:r>
            <a:rPr lang="es-EC" dirty="0" smtClean="0"/>
            <a:t>Diseñar propuesta</a:t>
          </a:r>
          <a:endParaRPr lang="es-EC" dirty="0"/>
        </a:p>
      </dgm:t>
    </dgm:pt>
    <dgm:pt modelId="{195AA84F-57F4-4036-86B2-7EFB8CBF751F}" type="parTrans" cxnId="{3A6B41AC-F837-40C8-9529-84F266C12FB7}">
      <dgm:prSet/>
      <dgm:spPr/>
      <dgm:t>
        <a:bodyPr/>
        <a:lstStyle/>
        <a:p>
          <a:endParaRPr lang="es-EC"/>
        </a:p>
      </dgm:t>
    </dgm:pt>
    <dgm:pt modelId="{EAB10487-E721-4234-9676-90487EB2F462}" type="sibTrans" cxnId="{3A6B41AC-F837-40C8-9529-84F266C12FB7}">
      <dgm:prSet/>
      <dgm:spPr/>
      <dgm:t>
        <a:bodyPr/>
        <a:lstStyle/>
        <a:p>
          <a:endParaRPr lang="es-EC"/>
        </a:p>
      </dgm:t>
    </dgm:pt>
    <dgm:pt modelId="{2A141DA8-E0C6-45C1-AB4F-38A76899848F}">
      <dgm:prSet/>
      <dgm:spPr/>
      <dgm:t>
        <a:bodyPr/>
        <a:lstStyle/>
        <a:p>
          <a:r>
            <a:rPr lang="es-EC" dirty="0" smtClean="0"/>
            <a:t>Realizar análisis financiero</a:t>
          </a:r>
          <a:endParaRPr lang="es-EC" dirty="0"/>
        </a:p>
      </dgm:t>
    </dgm:pt>
    <dgm:pt modelId="{A8CDA54B-CBE1-47E2-A4BD-243321F679F3}" type="parTrans" cxnId="{B4DEC64F-9112-4ED6-A49F-34401EC9C5B6}">
      <dgm:prSet/>
      <dgm:spPr/>
      <dgm:t>
        <a:bodyPr/>
        <a:lstStyle/>
        <a:p>
          <a:endParaRPr lang="es-EC"/>
        </a:p>
      </dgm:t>
    </dgm:pt>
    <dgm:pt modelId="{30A0DC86-EDB9-43CA-B0C7-6BF397C3E778}" type="sibTrans" cxnId="{B4DEC64F-9112-4ED6-A49F-34401EC9C5B6}">
      <dgm:prSet/>
      <dgm:spPr/>
      <dgm:t>
        <a:bodyPr/>
        <a:lstStyle/>
        <a:p>
          <a:endParaRPr lang="es-EC"/>
        </a:p>
      </dgm:t>
    </dgm:pt>
    <dgm:pt modelId="{1ACD4ED4-4792-4CE9-87CD-09A12592FDAC}" type="pres">
      <dgm:prSet presAssocID="{9EE199D8-EFE7-45F2-865D-844EC8BC8541}" presName="Name0" presStyleCnt="0">
        <dgm:presLayoutVars>
          <dgm:dir/>
          <dgm:resizeHandles val="exact"/>
        </dgm:presLayoutVars>
      </dgm:prSet>
      <dgm:spPr/>
    </dgm:pt>
    <dgm:pt modelId="{3C5E1CE4-3DF4-49F3-A5B6-A2D8EB7B5FDF}" type="pres">
      <dgm:prSet presAssocID="{D813D2CF-A991-41E5-A70B-20ADCCA7AD15}" presName="node" presStyleLbl="node1" presStyleIdx="0" presStyleCnt="6">
        <dgm:presLayoutVars>
          <dgm:bulletEnabled val="1"/>
        </dgm:presLayoutVars>
      </dgm:prSet>
      <dgm:spPr/>
      <dgm:t>
        <a:bodyPr/>
        <a:lstStyle/>
        <a:p>
          <a:endParaRPr lang="es-EC"/>
        </a:p>
      </dgm:t>
    </dgm:pt>
    <dgm:pt modelId="{9500FABA-929B-424E-B3AC-F893107EFB71}" type="pres">
      <dgm:prSet presAssocID="{9102C364-AA62-4002-87F7-6CEEC6D21E83}" presName="sibTrans" presStyleLbl="sibTrans2D1" presStyleIdx="0" presStyleCnt="5"/>
      <dgm:spPr/>
      <dgm:t>
        <a:bodyPr/>
        <a:lstStyle/>
        <a:p>
          <a:endParaRPr lang="es-EC"/>
        </a:p>
      </dgm:t>
    </dgm:pt>
    <dgm:pt modelId="{5D8E4FBC-7CB2-48AF-A02F-0D77D76A575B}" type="pres">
      <dgm:prSet presAssocID="{9102C364-AA62-4002-87F7-6CEEC6D21E83}" presName="connectorText" presStyleLbl="sibTrans2D1" presStyleIdx="0" presStyleCnt="5"/>
      <dgm:spPr/>
      <dgm:t>
        <a:bodyPr/>
        <a:lstStyle/>
        <a:p>
          <a:endParaRPr lang="es-EC"/>
        </a:p>
      </dgm:t>
    </dgm:pt>
    <dgm:pt modelId="{1DFBBF32-1209-4503-964B-2B82693367E0}" type="pres">
      <dgm:prSet presAssocID="{F357309C-97BE-4A59-876B-83414B1F0303}" presName="node" presStyleLbl="node1" presStyleIdx="1" presStyleCnt="6">
        <dgm:presLayoutVars>
          <dgm:bulletEnabled val="1"/>
        </dgm:presLayoutVars>
      </dgm:prSet>
      <dgm:spPr/>
      <dgm:t>
        <a:bodyPr/>
        <a:lstStyle/>
        <a:p>
          <a:endParaRPr lang="es-EC"/>
        </a:p>
      </dgm:t>
    </dgm:pt>
    <dgm:pt modelId="{B3BEFE9F-47B8-48F0-AC3E-FB3078E19F37}" type="pres">
      <dgm:prSet presAssocID="{5842478E-FAFE-4747-B981-24C6C41E7B94}" presName="sibTrans" presStyleLbl="sibTrans2D1" presStyleIdx="1" presStyleCnt="5"/>
      <dgm:spPr/>
      <dgm:t>
        <a:bodyPr/>
        <a:lstStyle/>
        <a:p>
          <a:endParaRPr lang="es-EC"/>
        </a:p>
      </dgm:t>
    </dgm:pt>
    <dgm:pt modelId="{46358C7C-9450-4B74-90A5-E938B2A6C294}" type="pres">
      <dgm:prSet presAssocID="{5842478E-FAFE-4747-B981-24C6C41E7B94}" presName="connectorText" presStyleLbl="sibTrans2D1" presStyleIdx="1" presStyleCnt="5"/>
      <dgm:spPr/>
      <dgm:t>
        <a:bodyPr/>
        <a:lstStyle/>
        <a:p>
          <a:endParaRPr lang="es-EC"/>
        </a:p>
      </dgm:t>
    </dgm:pt>
    <dgm:pt modelId="{8B7A20EC-A419-4514-A3CB-53D95CD78DC3}" type="pres">
      <dgm:prSet presAssocID="{6BBADC1C-99CE-44DD-9B93-B2A85DCB58FB}" presName="node" presStyleLbl="node1" presStyleIdx="2" presStyleCnt="6">
        <dgm:presLayoutVars>
          <dgm:bulletEnabled val="1"/>
        </dgm:presLayoutVars>
      </dgm:prSet>
      <dgm:spPr/>
      <dgm:t>
        <a:bodyPr/>
        <a:lstStyle/>
        <a:p>
          <a:endParaRPr lang="es-EC"/>
        </a:p>
      </dgm:t>
    </dgm:pt>
    <dgm:pt modelId="{8F50EBD6-FBE5-447E-ADB8-8F609D16B5D9}" type="pres">
      <dgm:prSet presAssocID="{80F666D0-CFEB-4A54-AB7E-5E7944FAF9C9}" presName="sibTrans" presStyleLbl="sibTrans2D1" presStyleIdx="2" presStyleCnt="5"/>
      <dgm:spPr/>
      <dgm:t>
        <a:bodyPr/>
        <a:lstStyle/>
        <a:p>
          <a:endParaRPr lang="es-EC"/>
        </a:p>
      </dgm:t>
    </dgm:pt>
    <dgm:pt modelId="{BC164F74-F4C4-40DF-8ECE-DB1C9108A0C2}" type="pres">
      <dgm:prSet presAssocID="{80F666D0-CFEB-4A54-AB7E-5E7944FAF9C9}" presName="connectorText" presStyleLbl="sibTrans2D1" presStyleIdx="2" presStyleCnt="5"/>
      <dgm:spPr/>
      <dgm:t>
        <a:bodyPr/>
        <a:lstStyle/>
        <a:p>
          <a:endParaRPr lang="es-EC"/>
        </a:p>
      </dgm:t>
    </dgm:pt>
    <dgm:pt modelId="{437C9363-7EE6-4FC3-A6C6-1D54BE1C59B6}" type="pres">
      <dgm:prSet presAssocID="{78AD9B02-A4C8-43D8-B086-BC290AD299FB}" presName="node" presStyleLbl="node1" presStyleIdx="3" presStyleCnt="6">
        <dgm:presLayoutVars>
          <dgm:bulletEnabled val="1"/>
        </dgm:presLayoutVars>
      </dgm:prSet>
      <dgm:spPr/>
      <dgm:t>
        <a:bodyPr/>
        <a:lstStyle/>
        <a:p>
          <a:endParaRPr lang="es-EC"/>
        </a:p>
      </dgm:t>
    </dgm:pt>
    <dgm:pt modelId="{7729CD7E-69F4-4072-BA2A-7EBCBAF01A34}" type="pres">
      <dgm:prSet presAssocID="{4AF4A7EF-70DB-49D2-8F3F-3B402EEBCAC9}" presName="sibTrans" presStyleLbl="sibTrans2D1" presStyleIdx="3" presStyleCnt="5"/>
      <dgm:spPr/>
      <dgm:t>
        <a:bodyPr/>
        <a:lstStyle/>
        <a:p>
          <a:endParaRPr lang="es-EC"/>
        </a:p>
      </dgm:t>
    </dgm:pt>
    <dgm:pt modelId="{431E47A2-2D32-411E-988B-04B8B3AC0969}" type="pres">
      <dgm:prSet presAssocID="{4AF4A7EF-70DB-49D2-8F3F-3B402EEBCAC9}" presName="connectorText" presStyleLbl="sibTrans2D1" presStyleIdx="3" presStyleCnt="5"/>
      <dgm:spPr/>
      <dgm:t>
        <a:bodyPr/>
        <a:lstStyle/>
        <a:p>
          <a:endParaRPr lang="es-EC"/>
        </a:p>
      </dgm:t>
    </dgm:pt>
    <dgm:pt modelId="{877174A2-7A78-4106-82C0-8A82CCB5EA04}" type="pres">
      <dgm:prSet presAssocID="{EFAA84C0-427B-484C-91E7-49C92BC03441}" presName="node" presStyleLbl="node1" presStyleIdx="4" presStyleCnt="6">
        <dgm:presLayoutVars>
          <dgm:bulletEnabled val="1"/>
        </dgm:presLayoutVars>
      </dgm:prSet>
      <dgm:spPr/>
      <dgm:t>
        <a:bodyPr/>
        <a:lstStyle/>
        <a:p>
          <a:endParaRPr lang="es-EC"/>
        </a:p>
      </dgm:t>
    </dgm:pt>
    <dgm:pt modelId="{C30E7CC2-2E89-4FFB-8804-79F6587F0932}" type="pres">
      <dgm:prSet presAssocID="{EAB10487-E721-4234-9676-90487EB2F462}" presName="sibTrans" presStyleLbl="sibTrans2D1" presStyleIdx="4" presStyleCnt="5"/>
      <dgm:spPr/>
      <dgm:t>
        <a:bodyPr/>
        <a:lstStyle/>
        <a:p>
          <a:endParaRPr lang="es-EC"/>
        </a:p>
      </dgm:t>
    </dgm:pt>
    <dgm:pt modelId="{BB289519-0CC1-46FB-808F-160A6B9D146E}" type="pres">
      <dgm:prSet presAssocID="{EAB10487-E721-4234-9676-90487EB2F462}" presName="connectorText" presStyleLbl="sibTrans2D1" presStyleIdx="4" presStyleCnt="5"/>
      <dgm:spPr/>
      <dgm:t>
        <a:bodyPr/>
        <a:lstStyle/>
        <a:p>
          <a:endParaRPr lang="es-EC"/>
        </a:p>
      </dgm:t>
    </dgm:pt>
    <dgm:pt modelId="{82BC8A1E-A527-466E-AD6A-C9F45E9E6695}" type="pres">
      <dgm:prSet presAssocID="{2A141DA8-E0C6-45C1-AB4F-38A76899848F}" presName="node" presStyleLbl="node1" presStyleIdx="5" presStyleCnt="6">
        <dgm:presLayoutVars>
          <dgm:bulletEnabled val="1"/>
        </dgm:presLayoutVars>
      </dgm:prSet>
      <dgm:spPr/>
      <dgm:t>
        <a:bodyPr/>
        <a:lstStyle/>
        <a:p>
          <a:endParaRPr lang="es-EC"/>
        </a:p>
      </dgm:t>
    </dgm:pt>
  </dgm:ptLst>
  <dgm:cxnLst>
    <dgm:cxn modelId="{3E169CF8-C277-48B6-84CF-2EBAE3B3D11F}" type="presOf" srcId="{80F666D0-CFEB-4A54-AB7E-5E7944FAF9C9}" destId="{8F50EBD6-FBE5-447E-ADB8-8F609D16B5D9}" srcOrd="0" destOrd="0" presId="urn:microsoft.com/office/officeart/2005/8/layout/process1"/>
    <dgm:cxn modelId="{89D7C094-F94A-4871-8807-64825C5EF4EE}" type="presOf" srcId="{EFAA84C0-427B-484C-91E7-49C92BC03441}" destId="{877174A2-7A78-4106-82C0-8A82CCB5EA04}" srcOrd="0" destOrd="0" presId="urn:microsoft.com/office/officeart/2005/8/layout/process1"/>
    <dgm:cxn modelId="{A606D104-80FD-4C72-9C20-4388E2F83F75}" type="presOf" srcId="{4AF4A7EF-70DB-49D2-8F3F-3B402EEBCAC9}" destId="{431E47A2-2D32-411E-988B-04B8B3AC0969}" srcOrd="1" destOrd="0" presId="urn:microsoft.com/office/officeart/2005/8/layout/process1"/>
    <dgm:cxn modelId="{3A6B41AC-F837-40C8-9529-84F266C12FB7}" srcId="{9EE199D8-EFE7-45F2-865D-844EC8BC8541}" destId="{EFAA84C0-427B-484C-91E7-49C92BC03441}" srcOrd="4" destOrd="0" parTransId="{195AA84F-57F4-4036-86B2-7EFB8CBF751F}" sibTransId="{EAB10487-E721-4234-9676-90487EB2F462}"/>
    <dgm:cxn modelId="{911DCC82-3CA8-4572-9A91-3C82EE6FB76C}" srcId="{9EE199D8-EFE7-45F2-865D-844EC8BC8541}" destId="{6BBADC1C-99CE-44DD-9B93-B2A85DCB58FB}" srcOrd="2" destOrd="0" parTransId="{7B67D6B3-9318-430A-AD6C-D10F1B88FEDE}" sibTransId="{80F666D0-CFEB-4A54-AB7E-5E7944FAF9C9}"/>
    <dgm:cxn modelId="{2A838B0F-3944-4FDA-A9D5-18654C6CDDD4}" type="presOf" srcId="{2A141DA8-E0C6-45C1-AB4F-38A76899848F}" destId="{82BC8A1E-A527-466E-AD6A-C9F45E9E6695}" srcOrd="0" destOrd="0" presId="urn:microsoft.com/office/officeart/2005/8/layout/process1"/>
    <dgm:cxn modelId="{9756C4EC-2CF8-42FA-9F63-45F9895EB5D7}" type="presOf" srcId="{9EE199D8-EFE7-45F2-865D-844EC8BC8541}" destId="{1ACD4ED4-4792-4CE9-87CD-09A12592FDAC}" srcOrd="0" destOrd="0" presId="urn:microsoft.com/office/officeart/2005/8/layout/process1"/>
    <dgm:cxn modelId="{2817D71B-0B5C-4E0A-A0AD-68013DB09833}" srcId="{9EE199D8-EFE7-45F2-865D-844EC8BC8541}" destId="{F357309C-97BE-4A59-876B-83414B1F0303}" srcOrd="1" destOrd="0" parTransId="{2245ECB6-FF3E-4259-B6BE-6CB3D8786CB6}" sibTransId="{5842478E-FAFE-4747-B981-24C6C41E7B94}"/>
    <dgm:cxn modelId="{B46B2B50-7DF5-4DC8-99A2-36959DC31B27}" srcId="{9EE199D8-EFE7-45F2-865D-844EC8BC8541}" destId="{78AD9B02-A4C8-43D8-B086-BC290AD299FB}" srcOrd="3" destOrd="0" parTransId="{5149EA4D-D938-4602-A84F-B4E8953FEC86}" sibTransId="{4AF4A7EF-70DB-49D2-8F3F-3B402EEBCAC9}"/>
    <dgm:cxn modelId="{3BE698AB-4485-4BAE-AFC7-0D8F71D431A8}" type="presOf" srcId="{80F666D0-CFEB-4A54-AB7E-5E7944FAF9C9}" destId="{BC164F74-F4C4-40DF-8ECE-DB1C9108A0C2}" srcOrd="1" destOrd="0" presId="urn:microsoft.com/office/officeart/2005/8/layout/process1"/>
    <dgm:cxn modelId="{50F4C06B-8DA7-4A6C-A596-1B844CBAB87B}" type="presOf" srcId="{6BBADC1C-99CE-44DD-9B93-B2A85DCB58FB}" destId="{8B7A20EC-A419-4514-A3CB-53D95CD78DC3}" srcOrd="0" destOrd="0" presId="urn:microsoft.com/office/officeart/2005/8/layout/process1"/>
    <dgm:cxn modelId="{67FF710A-3047-4CF5-BC31-EAC50FF97D1D}" srcId="{9EE199D8-EFE7-45F2-865D-844EC8BC8541}" destId="{D813D2CF-A991-41E5-A70B-20ADCCA7AD15}" srcOrd="0" destOrd="0" parTransId="{832EA204-0DB6-48E2-99BE-37154F728524}" sibTransId="{9102C364-AA62-4002-87F7-6CEEC6D21E83}"/>
    <dgm:cxn modelId="{B29D3E7E-87B2-4709-99F0-C54FB78D0148}" type="presOf" srcId="{4AF4A7EF-70DB-49D2-8F3F-3B402EEBCAC9}" destId="{7729CD7E-69F4-4072-BA2A-7EBCBAF01A34}" srcOrd="0" destOrd="0" presId="urn:microsoft.com/office/officeart/2005/8/layout/process1"/>
    <dgm:cxn modelId="{96304D1C-6206-4C85-8D92-E1B02797177C}" type="presOf" srcId="{F357309C-97BE-4A59-876B-83414B1F0303}" destId="{1DFBBF32-1209-4503-964B-2B82693367E0}" srcOrd="0" destOrd="0" presId="urn:microsoft.com/office/officeart/2005/8/layout/process1"/>
    <dgm:cxn modelId="{71CF948E-B64C-47B9-9B42-5193FA1535DB}" type="presOf" srcId="{9102C364-AA62-4002-87F7-6CEEC6D21E83}" destId="{5D8E4FBC-7CB2-48AF-A02F-0D77D76A575B}" srcOrd="1" destOrd="0" presId="urn:microsoft.com/office/officeart/2005/8/layout/process1"/>
    <dgm:cxn modelId="{1404D47D-656D-46D6-8AFA-179F1C7C4D83}" type="presOf" srcId="{9102C364-AA62-4002-87F7-6CEEC6D21E83}" destId="{9500FABA-929B-424E-B3AC-F893107EFB71}" srcOrd="0" destOrd="0" presId="urn:microsoft.com/office/officeart/2005/8/layout/process1"/>
    <dgm:cxn modelId="{8D0C931D-7518-44BA-B950-B78025D6D63A}" type="presOf" srcId="{5842478E-FAFE-4747-B981-24C6C41E7B94}" destId="{46358C7C-9450-4B74-90A5-E938B2A6C294}" srcOrd="1" destOrd="0" presId="urn:microsoft.com/office/officeart/2005/8/layout/process1"/>
    <dgm:cxn modelId="{2AD66ECC-3C6C-4626-8F10-2A0A297D3033}" type="presOf" srcId="{78AD9B02-A4C8-43D8-B086-BC290AD299FB}" destId="{437C9363-7EE6-4FC3-A6C6-1D54BE1C59B6}" srcOrd="0" destOrd="0" presId="urn:microsoft.com/office/officeart/2005/8/layout/process1"/>
    <dgm:cxn modelId="{B4DEC64F-9112-4ED6-A49F-34401EC9C5B6}" srcId="{9EE199D8-EFE7-45F2-865D-844EC8BC8541}" destId="{2A141DA8-E0C6-45C1-AB4F-38A76899848F}" srcOrd="5" destOrd="0" parTransId="{A8CDA54B-CBE1-47E2-A4BD-243321F679F3}" sibTransId="{30A0DC86-EDB9-43CA-B0C7-6BF397C3E778}"/>
    <dgm:cxn modelId="{7D3A8F63-4D7C-41D8-960E-248EFD2873C1}" type="presOf" srcId="{5842478E-FAFE-4747-B981-24C6C41E7B94}" destId="{B3BEFE9F-47B8-48F0-AC3E-FB3078E19F37}" srcOrd="0" destOrd="0" presId="urn:microsoft.com/office/officeart/2005/8/layout/process1"/>
    <dgm:cxn modelId="{1165E331-F5AB-4537-AC89-28EB476C026E}" type="presOf" srcId="{EAB10487-E721-4234-9676-90487EB2F462}" destId="{C30E7CC2-2E89-4FFB-8804-79F6587F0932}" srcOrd="0" destOrd="0" presId="urn:microsoft.com/office/officeart/2005/8/layout/process1"/>
    <dgm:cxn modelId="{C50C16BD-F5B7-4AD6-9B4E-35C533A56789}" type="presOf" srcId="{EAB10487-E721-4234-9676-90487EB2F462}" destId="{BB289519-0CC1-46FB-808F-160A6B9D146E}" srcOrd="1" destOrd="0" presId="urn:microsoft.com/office/officeart/2005/8/layout/process1"/>
    <dgm:cxn modelId="{1E42F041-87A9-484B-A65E-15CC0AD06880}" type="presOf" srcId="{D813D2CF-A991-41E5-A70B-20ADCCA7AD15}" destId="{3C5E1CE4-3DF4-49F3-A5B6-A2D8EB7B5FDF}" srcOrd="0" destOrd="0" presId="urn:microsoft.com/office/officeart/2005/8/layout/process1"/>
    <dgm:cxn modelId="{F878CA2F-ED62-4934-854C-0B2891E43F18}" type="presParOf" srcId="{1ACD4ED4-4792-4CE9-87CD-09A12592FDAC}" destId="{3C5E1CE4-3DF4-49F3-A5B6-A2D8EB7B5FDF}" srcOrd="0" destOrd="0" presId="urn:microsoft.com/office/officeart/2005/8/layout/process1"/>
    <dgm:cxn modelId="{A3AE0E09-5131-4D38-B280-641C2E07B937}" type="presParOf" srcId="{1ACD4ED4-4792-4CE9-87CD-09A12592FDAC}" destId="{9500FABA-929B-424E-B3AC-F893107EFB71}" srcOrd="1" destOrd="0" presId="urn:microsoft.com/office/officeart/2005/8/layout/process1"/>
    <dgm:cxn modelId="{543FB641-5441-4E80-9D38-FB173366CAB6}" type="presParOf" srcId="{9500FABA-929B-424E-B3AC-F893107EFB71}" destId="{5D8E4FBC-7CB2-48AF-A02F-0D77D76A575B}" srcOrd="0" destOrd="0" presId="urn:microsoft.com/office/officeart/2005/8/layout/process1"/>
    <dgm:cxn modelId="{E9288C59-04A5-43F5-8E8F-7393C6FD3FBA}" type="presParOf" srcId="{1ACD4ED4-4792-4CE9-87CD-09A12592FDAC}" destId="{1DFBBF32-1209-4503-964B-2B82693367E0}" srcOrd="2" destOrd="0" presId="urn:microsoft.com/office/officeart/2005/8/layout/process1"/>
    <dgm:cxn modelId="{0B07938F-1F39-4FBA-B0E1-361E891C990A}" type="presParOf" srcId="{1ACD4ED4-4792-4CE9-87CD-09A12592FDAC}" destId="{B3BEFE9F-47B8-48F0-AC3E-FB3078E19F37}" srcOrd="3" destOrd="0" presId="urn:microsoft.com/office/officeart/2005/8/layout/process1"/>
    <dgm:cxn modelId="{AAD5729B-7557-4EC3-8949-FA440B24A92E}" type="presParOf" srcId="{B3BEFE9F-47B8-48F0-AC3E-FB3078E19F37}" destId="{46358C7C-9450-4B74-90A5-E938B2A6C294}" srcOrd="0" destOrd="0" presId="urn:microsoft.com/office/officeart/2005/8/layout/process1"/>
    <dgm:cxn modelId="{FFB9E73D-0809-4DE3-A1D1-1B28DFA7157D}" type="presParOf" srcId="{1ACD4ED4-4792-4CE9-87CD-09A12592FDAC}" destId="{8B7A20EC-A419-4514-A3CB-53D95CD78DC3}" srcOrd="4" destOrd="0" presId="urn:microsoft.com/office/officeart/2005/8/layout/process1"/>
    <dgm:cxn modelId="{5DE3CF32-4DDB-411E-8FEC-4EF0378408AE}" type="presParOf" srcId="{1ACD4ED4-4792-4CE9-87CD-09A12592FDAC}" destId="{8F50EBD6-FBE5-447E-ADB8-8F609D16B5D9}" srcOrd="5" destOrd="0" presId="urn:microsoft.com/office/officeart/2005/8/layout/process1"/>
    <dgm:cxn modelId="{F3E8D735-98D0-4BB9-9699-766DAAE1C1DD}" type="presParOf" srcId="{8F50EBD6-FBE5-447E-ADB8-8F609D16B5D9}" destId="{BC164F74-F4C4-40DF-8ECE-DB1C9108A0C2}" srcOrd="0" destOrd="0" presId="urn:microsoft.com/office/officeart/2005/8/layout/process1"/>
    <dgm:cxn modelId="{15AD9C38-25C2-40DE-8F10-754FC0ADFDC1}" type="presParOf" srcId="{1ACD4ED4-4792-4CE9-87CD-09A12592FDAC}" destId="{437C9363-7EE6-4FC3-A6C6-1D54BE1C59B6}" srcOrd="6" destOrd="0" presId="urn:microsoft.com/office/officeart/2005/8/layout/process1"/>
    <dgm:cxn modelId="{D994C39B-79A0-4DC8-B465-5F70786411C3}" type="presParOf" srcId="{1ACD4ED4-4792-4CE9-87CD-09A12592FDAC}" destId="{7729CD7E-69F4-4072-BA2A-7EBCBAF01A34}" srcOrd="7" destOrd="0" presId="urn:microsoft.com/office/officeart/2005/8/layout/process1"/>
    <dgm:cxn modelId="{27B795BD-3732-4DD1-ACB4-EBD044A1B671}" type="presParOf" srcId="{7729CD7E-69F4-4072-BA2A-7EBCBAF01A34}" destId="{431E47A2-2D32-411E-988B-04B8B3AC0969}" srcOrd="0" destOrd="0" presId="urn:microsoft.com/office/officeart/2005/8/layout/process1"/>
    <dgm:cxn modelId="{2CDBF01F-96B7-4852-A954-B7A2765D308F}" type="presParOf" srcId="{1ACD4ED4-4792-4CE9-87CD-09A12592FDAC}" destId="{877174A2-7A78-4106-82C0-8A82CCB5EA04}" srcOrd="8" destOrd="0" presId="urn:microsoft.com/office/officeart/2005/8/layout/process1"/>
    <dgm:cxn modelId="{E467B45D-D68F-45C7-91C2-95ABA9EDC9F7}" type="presParOf" srcId="{1ACD4ED4-4792-4CE9-87CD-09A12592FDAC}" destId="{C30E7CC2-2E89-4FFB-8804-79F6587F0932}" srcOrd="9" destOrd="0" presId="urn:microsoft.com/office/officeart/2005/8/layout/process1"/>
    <dgm:cxn modelId="{3A964A8F-7E73-44BD-AE60-FAE161BAAF63}" type="presParOf" srcId="{C30E7CC2-2E89-4FFB-8804-79F6587F0932}" destId="{BB289519-0CC1-46FB-808F-160A6B9D146E}" srcOrd="0" destOrd="0" presId="urn:microsoft.com/office/officeart/2005/8/layout/process1"/>
    <dgm:cxn modelId="{384D6442-9D28-453C-8BB0-7ED24DFED43A}" type="presParOf" srcId="{1ACD4ED4-4792-4CE9-87CD-09A12592FDAC}" destId="{82BC8A1E-A527-466E-AD6A-C9F45E9E6695}"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8CAA47-B023-45CA-8A25-1ADD7A61644B}" type="doc">
      <dgm:prSet loTypeId="urn:microsoft.com/office/officeart/2009/layout/CircleArrowProcess" loCatId="process" qsTypeId="urn:microsoft.com/office/officeart/2005/8/quickstyle/simple1" qsCatId="simple" csTypeId="urn:microsoft.com/office/officeart/2005/8/colors/colorful3" csCatId="colorful" phldr="1"/>
      <dgm:spPr/>
      <dgm:t>
        <a:bodyPr/>
        <a:lstStyle/>
        <a:p>
          <a:endParaRPr lang="es-EC"/>
        </a:p>
      </dgm:t>
    </dgm:pt>
    <dgm:pt modelId="{2AAAF405-5977-40E1-A663-A25F33CD408E}">
      <dgm:prSet phldrT="[Texto]" custT="1"/>
      <dgm:spPr/>
      <dgm:t>
        <a:bodyPr/>
        <a:lstStyle/>
        <a:p>
          <a:r>
            <a:rPr lang="es-EC" sz="2000" dirty="0" smtClean="0">
              <a:latin typeface="Comic Sans MS" panose="030F0702030302020204" pitchFamily="66" charset="0"/>
            </a:rPr>
            <a:t>TMAR: 15,13%</a:t>
          </a:r>
          <a:endParaRPr lang="es-EC" sz="2000" dirty="0">
            <a:latin typeface="Comic Sans MS" panose="030F0702030302020204" pitchFamily="66" charset="0"/>
          </a:endParaRPr>
        </a:p>
      </dgm:t>
    </dgm:pt>
    <dgm:pt modelId="{1ECF7273-7B2D-4290-A5BF-F81A1B97DFB3}" type="parTrans" cxnId="{8AE68555-07F0-488B-8EEF-C4C00F4CD8F6}">
      <dgm:prSet/>
      <dgm:spPr/>
      <dgm:t>
        <a:bodyPr/>
        <a:lstStyle/>
        <a:p>
          <a:endParaRPr lang="es-EC" sz="2000">
            <a:latin typeface="Comic Sans MS" panose="030F0702030302020204" pitchFamily="66" charset="0"/>
          </a:endParaRPr>
        </a:p>
      </dgm:t>
    </dgm:pt>
    <dgm:pt modelId="{230435E9-1ED4-419C-B84C-475F8C6E71D5}" type="sibTrans" cxnId="{8AE68555-07F0-488B-8EEF-C4C00F4CD8F6}">
      <dgm:prSet/>
      <dgm:spPr/>
      <dgm:t>
        <a:bodyPr/>
        <a:lstStyle/>
        <a:p>
          <a:endParaRPr lang="es-EC" sz="2000">
            <a:latin typeface="Comic Sans MS" panose="030F0702030302020204" pitchFamily="66" charset="0"/>
          </a:endParaRPr>
        </a:p>
      </dgm:t>
    </dgm:pt>
    <dgm:pt modelId="{DFDEEFC5-456D-4CA9-8929-88FB873BCAF7}">
      <dgm:prSet phldrT="[Texto]" custT="1"/>
      <dgm:spPr/>
      <dgm:t>
        <a:bodyPr/>
        <a:lstStyle/>
        <a:p>
          <a:r>
            <a:rPr lang="es-EC" sz="2000" dirty="0" smtClean="0">
              <a:latin typeface="Comic Sans MS" panose="030F0702030302020204" pitchFamily="66" charset="0"/>
            </a:rPr>
            <a:t>VAN: $74361,80</a:t>
          </a:r>
          <a:endParaRPr lang="es-EC" sz="2000" dirty="0">
            <a:latin typeface="Comic Sans MS" panose="030F0702030302020204" pitchFamily="66" charset="0"/>
          </a:endParaRPr>
        </a:p>
      </dgm:t>
    </dgm:pt>
    <dgm:pt modelId="{4EB9C987-B809-47E9-93E6-7F829C127B12}" type="parTrans" cxnId="{5818A3D4-0046-4204-AC41-7A7AA56275A0}">
      <dgm:prSet/>
      <dgm:spPr/>
      <dgm:t>
        <a:bodyPr/>
        <a:lstStyle/>
        <a:p>
          <a:endParaRPr lang="es-EC" sz="2000">
            <a:latin typeface="Comic Sans MS" panose="030F0702030302020204" pitchFamily="66" charset="0"/>
          </a:endParaRPr>
        </a:p>
      </dgm:t>
    </dgm:pt>
    <dgm:pt modelId="{92BF62E0-8594-4DB2-8116-5C6234700439}" type="sibTrans" cxnId="{5818A3D4-0046-4204-AC41-7A7AA56275A0}">
      <dgm:prSet/>
      <dgm:spPr/>
      <dgm:t>
        <a:bodyPr/>
        <a:lstStyle/>
        <a:p>
          <a:endParaRPr lang="es-EC" sz="2000">
            <a:latin typeface="Comic Sans MS" panose="030F0702030302020204" pitchFamily="66" charset="0"/>
          </a:endParaRPr>
        </a:p>
      </dgm:t>
    </dgm:pt>
    <dgm:pt modelId="{B584EA8A-010B-47A9-969D-5913724A8AFC}">
      <dgm:prSet phldrT="[Texto]" custT="1"/>
      <dgm:spPr/>
      <dgm:t>
        <a:bodyPr/>
        <a:lstStyle/>
        <a:p>
          <a:r>
            <a:rPr lang="es-EC" sz="2000" dirty="0" smtClean="0">
              <a:latin typeface="Comic Sans MS" panose="030F0702030302020204" pitchFamily="66" charset="0"/>
            </a:rPr>
            <a:t>TIR: 59,77%</a:t>
          </a:r>
          <a:endParaRPr lang="es-EC" sz="2000" dirty="0">
            <a:latin typeface="Comic Sans MS" panose="030F0702030302020204" pitchFamily="66" charset="0"/>
          </a:endParaRPr>
        </a:p>
      </dgm:t>
    </dgm:pt>
    <dgm:pt modelId="{F323C059-0B9D-44F8-9DBC-DC23DAEB8C30}" type="parTrans" cxnId="{A72C7C4E-F3BB-4AFE-B0E7-C68C32D33404}">
      <dgm:prSet/>
      <dgm:spPr/>
      <dgm:t>
        <a:bodyPr/>
        <a:lstStyle/>
        <a:p>
          <a:endParaRPr lang="es-EC" sz="2000">
            <a:latin typeface="Comic Sans MS" panose="030F0702030302020204" pitchFamily="66" charset="0"/>
          </a:endParaRPr>
        </a:p>
      </dgm:t>
    </dgm:pt>
    <dgm:pt modelId="{9E837C74-239C-474C-B161-113699C6AE9B}" type="sibTrans" cxnId="{A72C7C4E-F3BB-4AFE-B0E7-C68C32D33404}">
      <dgm:prSet/>
      <dgm:spPr/>
      <dgm:t>
        <a:bodyPr/>
        <a:lstStyle/>
        <a:p>
          <a:endParaRPr lang="es-EC" sz="2000">
            <a:latin typeface="Comic Sans MS" panose="030F0702030302020204" pitchFamily="66" charset="0"/>
          </a:endParaRPr>
        </a:p>
      </dgm:t>
    </dgm:pt>
    <dgm:pt modelId="{7493FDED-978F-4B4D-879A-01C8447AB972}" type="pres">
      <dgm:prSet presAssocID="{BA8CAA47-B023-45CA-8A25-1ADD7A61644B}" presName="Name0" presStyleCnt="0">
        <dgm:presLayoutVars>
          <dgm:chMax val="7"/>
          <dgm:chPref val="7"/>
          <dgm:dir/>
          <dgm:animLvl val="lvl"/>
        </dgm:presLayoutVars>
      </dgm:prSet>
      <dgm:spPr/>
      <dgm:t>
        <a:bodyPr/>
        <a:lstStyle/>
        <a:p>
          <a:endParaRPr lang="es-EC"/>
        </a:p>
      </dgm:t>
    </dgm:pt>
    <dgm:pt modelId="{25FE7D93-9BDB-41D1-82BD-2B28DD13D2AA}" type="pres">
      <dgm:prSet presAssocID="{2AAAF405-5977-40E1-A663-A25F33CD408E}" presName="Accent1" presStyleCnt="0"/>
      <dgm:spPr/>
    </dgm:pt>
    <dgm:pt modelId="{3BD78B30-1F20-4062-9DE5-8933C061721E}" type="pres">
      <dgm:prSet presAssocID="{2AAAF405-5977-40E1-A663-A25F33CD408E}" presName="Accent" presStyleLbl="node1" presStyleIdx="0" presStyleCnt="3"/>
      <dgm:spPr/>
    </dgm:pt>
    <dgm:pt modelId="{3C159684-6949-4578-889A-607894CA62EB}" type="pres">
      <dgm:prSet presAssocID="{2AAAF405-5977-40E1-A663-A25F33CD408E}" presName="Parent1" presStyleLbl="revTx" presStyleIdx="0" presStyleCnt="3">
        <dgm:presLayoutVars>
          <dgm:chMax val="1"/>
          <dgm:chPref val="1"/>
          <dgm:bulletEnabled val="1"/>
        </dgm:presLayoutVars>
      </dgm:prSet>
      <dgm:spPr/>
      <dgm:t>
        <a:bodyPr/>
        <a:lstStyle/>
        <a:p>
          <a:endParaRPr lang="es-EC"/>
        </a:p>
      </dgm:t>
    </dgm:pt>
    <dgm:pt modelId="{CD9ECBA3-E854-40A6-85CC-41DEA7DF9B4F}" type="pres">
      <dgm:prSet presAssocID="{DFDEEFC5-456D-4CA9-8929-88FB873BCAF7}" presName="Accent2" presStyleCnt="0"/>
      <dgm:spPr/>
    </dgm:pt>
    <dgm:pt modelId="{6B9BF27C-BE49-4140-9949-C388C36DD238}" type="pres">
      <dgm:prSet presAssocID="{DFDEEFC5-456D-4CA9-8929-88FB873BCAF7}" presName="Accent" presStyleLbl="node1" presStyleIdx="1" presStyleCnt="3"/>
      <dgm:spPr/>
    </dgm:pt>
    <dgm:pt modelId="{0A073113-0ED8-4BD6-BC32-CC9EEB775BB1}" type="pres">
      <dgm:prSet presAssocID="{DFDEEFC5-456D-4CA9-8929-88FB873BCAF7}" presName="Parent2" presStyleLbl="revTx" presStyleIdx="1" presStyleCnt="3">
        <dgm:presLayoutVars>
          <dgm:chMax val="1"/>
          <dgm:chPref val="1"/>
          <dgm:bulletEnabled val="1"/>
        </dgm:presLayoutVars>
      </dgm:prSet>
      <dgm:spPr/>
      <dgm:t>
        <a:bodyPr/>
        <a:lstStyle/>
        <a:p>
          <a:endParaRPr lang="es-EC"/>
        </a:p>
      </dgm:t>
    </dgm:pt>
    <dgm:pt modelId="{B1627F8E-8BA7-449A-A50A-C17D6F26876C}" type="pres">
      <dgm:prSet presAssocID="{B584EA8A-010B-47A9-969D-5913724A8AFC}" presName="Accent3" presStyleCnt="0"/>
      <dgm:spPr/>
    </dgm:pt>
    <dgm:pt modelId="{4EE9CD61-FB58-4811-9FEB-7EA7617DC51C}" type="pres">
      <dgm:prSet presAssocID="{B584EA8A-010B-47A9-969D-5913724A8AFC}" presName="Accent" presStyleLbl="node1" presStyleIdx="2" presStyleCnt="3"/>
      <dgm:spPr/>
    </dgm:pt>
    <dgm:pt modelId="{E44A79AA-C7B5-48B0-8E4F-EDFFF66F5532}" type="pres">
      <dgm:prSet presAssocID="{B584EA8A-010B-47A9-969D-5913724A8AFC}" presName="Parent3" presStyleLbl="revTx" presStyleIdx="2" presStyleCnt="3">
        <dgm:presLayoutVars>
          <dgm:chMax val="1"/>
          <dgm:chPref val="1"/>
          <dgm:bulletEnabled val="1"/>
        </dgm:presLayoutVars>
      </dgm:prSet>
      <dgm:spPr/>
      <dgm:t>
        <a:bodyPr/>
        <a:lstStyle/>
        <a:p>
          <a:endParaRPr lang="es-EC"/>
        </a:p>
      </dgm:t>
    </dgm:pt>
  </dgm:ptLst>
  <dgm:cxnLst>
    <dgm:cxn modelId="{72A73341-3856-4E94-BC72-503F10A3DCD4}" type="presOf" srcId="{BA8CAA47-B023-45CA-8A25-1ADD7A61644B}" destId="{7493FDED-978F-4B4D-879A-01C8447AB972}" srcOrd="0" destOrd="0" presId="urn:microsoft.com/office/officeart/2009/layout/CircleArrowProcess"/>
    <dgm:cxn modelId="{7D8E459C-B3B4-47B8-80E8-5836E38E315D}" type="presOf" srcId="{B584EA8A-010B-47A9-969D-5913724A8AFC}" destId="{E44A79AA-C7B5-48B0-8E4F-EDFFF66F5532}" srcOrd="0" destOrd="0" presId="urn:microsoft.com/office/officeart/2009/layout/CircleArrowProcess"/>
    <dgm:cxn modelId="{E0CE3E34-42CE-46A9-A6EA-DB84BE812154}" type="presOf" srcId="{2AAAF405-5977-40E1-A663-A25F33CD408E}" destId="{3C159684-6949-4578-889A-607894CA62EB}" srcOrd="0" destOrd="0" presId="urn:microsoft.com/office/officeart/2009/layout/CircleArrowProcess"/>
    <dgm:cxn modelId="{A72C7C4E-F3BB-4AFE-B0E7-C68C32D33404}" srcId="{BA8CAA47-B023-45CA-8A25-1ADD7A61644B}" destId="{B584EA8A-010B-47A9-969D-5913724A8AFC}" srcOrd="2" destOrd="0" parTransId="{F323C059-0B9D-44F8-9DBC-DC23DAEB8C30}" sibTransId="{9E837C74-239C-474C-B161-113699C6AE9B}"/>
    <dgm:cxn modelId="{8AE68555-07F0-488B-8EEF-C4C00F4CD8F6}" srcId="{BA8CAA47-B023-45CA-8A25-1ADD7A61644B}" destId="{2AAAF405-5977-40E1-A663-A25F33CD408E}" srcOrd="0" destOrd="0" parTransId="{1ECF7273-7B2D-4290-A5BF-F81A1B97DFB3}" sibTransId="{230435E9-1ED4-419C-B84C-475F8C6E71D5}"/>
    <dgm:cxn modelId="{5818A3D4-0046-4204-AC41-7A7AA56275A0}" srcId="{BA8CAA47-B023-45CA-8A25-1ADD7A61644B}" destId="{DFDEEFC5-456D-4CA9-8929-88FB873BCAF7}" srcOrd="1" destOrd="0" parTransId="{4EB9C987-B809-47E9-93E6-7F829C127B12}" sibTransId="{92BF62E0-8594-4DB2-8116-5C6234700439}"/>
    <dgm:cxn modelId="{F2BA3220-B33B-45BE-A1E4-FF9738DEF0C0}" type="presOf" srcId="{DFDEEFC5-456D-4CA9-8929-88FB873BCAF7}" destId="{0A073113-0ED8-4BD6-BC32-CC9EEB775BB1}" srcOrd="0" destOrd="0" presId="urn:microsoft.com/office/officeart/2009/layout/CircleArrowProcess"/>
    <dgm:cxn modelId="{17DA7C2E-06FE-4AF9-BBC9-E0454245A227}" type="presParOf" srcId="{7493FDED-978F-4B4D-879A-01C8447AB972}" destId="{25FE7D93-9BDB-41D1-82BD-2B28DD13D2AA}" srcOrd="0" destOrd="0" presId="urn:microsoft.com/office/officeart/2009/layout/CircleArrowProcess"/>
    <dgm:cxn modelId="{D3797BAC-DEFE-4FF5-AE78-E520BE155F2E}" type="presParOf" srcId="{25FE7D93-9BDB-41D1-82BD-2B28DD13D2AA}" destId="{3BD78B30-1F20-4062-9DE5-8933C061721E}" srcOrd="0" destOrd="0" presId="urn:microsoft.com/office/officeart/2009/layout/CircleArrowProcess"/>
    <dgm:cxn modelId="{552231B0-2F34-4727-8CAD-E987FE817B05}" type="presParOf" srcId="{7493FDED-978F-4B4D-879A-01C8447AB972}" destId="{3C159684-6949-4578-889A-607894CA62EB}" srcOrd="1" destOrd="0" presId="urn:microsoft.com/office/officeart/2009/layout/CircleArrowProcess"/>
    <dgm:cxn modelId="{F3EF4458-105E-4C96-8A9E-79B9A6CCD097}" type="presParOf" srcId="{7493FDED-978F-4B4D-879A-01C8447AB972}" destId="{CD9ECBA3-E854-40A6-85CC-41DEA7DF9B4F}" srcOrd="2" destOrd="0" presId="urn:microsoft.com/office/officeart/2009/layout/CircleArrowProcess"/>
    <dgm:cxn modelId="{3D8B0A4F-52E2-4C47-B6D4-6BBED5AFBEDA}" type="presParOf" srcId="{CD9ECBA3-E854-40A6-85CC-41DEA7DF9B4F}" destId="{6B9BF27C-BE49-4140-9949-C388C36DD238}" srcOrd="0" destOrd="0" presId="urn:microsoft.com/office/officeart/2009/layout/CircleArrowProcess"/>
    <dgm:cxn modelId="{E60C5E40-D1E9-4637-BF62-B9BC9967B214}" type="presParOf" srcId="{7493FDED-978F-4B4D-879A-01C8447AB972}" destId="{0A073113-0ED8-4BD6-BC32-CC9EEB775BB1}" srcOrd="3" destOrd="0" presId="urn:microsoft.com/office/officeart/2009/layout/CircleArrowProcess"/>
    <dgm:cxn modelId="{24677BCF-C98F-40EF-AE0A-7333461DD617}" type="presParOf" srcId="{7493FDED-978F-4B4D-879A-01C8447AB972}" destId="{B1627F8E-8BA7-449A-A50A-C17D6F26876C}" srcOrd="4" destOrd="0" presId="urn:microsoft.com/office/officeart/2009/layout/CircleArrowProcess"/>
    <dgm:cxn modelId="{46AB4227-410C-4FDE-857D-CF3B2A2843DB}" type="presParOf" srcId="{B1627F8E-8BA7-449A-A50A-C17D6F26876C}" destId="{4EE9CD61-FB58-4811-9FEB-7EA7617DC51C}" srcOrd="0" destOrd="0" presId="urn:microsoft.com/office/officeart/2009/layout/CircleArrowProcess"/>
    <dgm:cxn modelId="{D5FF0268-65C4-468C-A1B0-BCDD65E5A5E8}" type="presParOf" srcId="{7493FDED-978F-4B4D-879A-01C8447AB972}" destId="{E44A79AA-C7B5-48B0-8E4F-EDFFF66F5532}"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A8CAA47-B023-45CA-8A25-1ADD7A61644B}" type="doc">
      <dgm:prSet loTypeId="urn:microsoft.com/office/officeart/2009/layout/CircleArrowProcess" loCatId="process" qsTypeId="urn:microsoft.com/office/officeart/2005/8/quickstyle/simple1" qsCatId="simple" csTypeId="urn:microsoft.com/office/officeart/2005/8/colors/colorful3" csCatId="colorful" phldr="1"/>
      <dgm:spPr/>
      <dgm:t>
        <a:bodyPr/>
        <a:lstStyle/>
        <a:p>
          <a:endParaRPr lang="es-EC"/>
        </a:p>
      </dgm:t>
    </dgm:pt>
    <dgm:pt modelId="{2AAAF405-5977-40E1-A663-A25F33CD408E}">
      <dgm:prSet phldrT="[Texto]" custT="1"/>
      <dgm:spPr/>
      <dgm:t>
        <a:bodyPr/>
        <a:lstStyle/>
        <a:p>
          <a:r>
            <a:rPr lang="es-EC" sz="2000" dirty="0" smtClean="0">
              <a:latin typeface="Comic Sans MS" panose="030F0702030302020204" pitchFamily="66" charset="0"/>
            </a:rPr>
            <a:t>TMAR: 15,13%</a:t>
          </a:r>
          <a:endParaRPr lang="es-EC" sz="2000" dirty="0">
            <a:latin typeface="Comic Sans MS" panose="030F0702030302020204" pitchFamily="66" charset="0"/>
          </a:endParaRPr>
        </a:p>
      </dgm:t>
    </dgm:pt>
    <dgm:pt modelId="{1ECF7273-7B2D-4290-A5BF-F81A1B97DFB3}" type="parTrans" cxnId="{8AE68555-07F0-488B-8EEF-C4C00F4CD8F6}">
      <dgm:prSet/>
      <dgm:spPr/>
      <dgm:t>
        <a:bodyPr/>
        <a:lstStyle/>
        <a:p>
          <a:endParaRPr lang="es-EC" sz="2000">
            <a:latin typeface="Comic Sans MS" panose="030F0702030302020204" pitchFamily="66" charset="0"/>
          </a:endParaRPr>
        </a:p>
      </dgm:t>
    </dgm:pt>
    <dgm:pt modelId="{230435E9-1ED4-419C-B84C-475F8C6E71D5}" type="sibTrans" cxnId="{8AE68555-07F0-488B-8EEF-C4C00F4CD8F6}">
      <dgm:prSet/>
      <dgm:spPr/>
      <dgm:t>
        <a:bodyPr/>
        <a:lstStyle/>
        <a:p>
          <a:endParaRPr lang="es-EC" sz="2000">
            <a:latin typeface="Comic Sans MS" panose="030F0702030302020204" pitchFamily="66" charset="0"/>
          </a:endParaRPr>
        </a:p>
      </dgm:t>
    </dgm:pt>
    <dgm:pt modelId="{DFDEEFC5-456D-4CA9-8929-88FB873BCAF7}">
      <dgm:prSet phldrT="[Texto]" custT="1"/>
      <dgm:spPr/>
      <dgm:t>
        <a:bodyPr/>
        <a:lstStyle/>
        <a:p>
          <a:r>
            <a:rPr lang="es-EC" sz="2000" dirty="0" smtClean="0">
              <a:latin typeface="Comic Sans MS" panose="030F0702030302020204" pitchFamily="66" charset="0"/>
            </a:rPr>
            <a:t>VAN: $98539,78</a:t>
          </a:r>
          <a:endParaRPr lang="es-EC" sz="2000" dirty="0">
            <a:latin typeface="Comic Sans MS" panose="030F0702030302020204" pitchFamily="66" charset="0"/>
          </a:endParaRPr>
        </a:p>
      </dgm:t>
    </dgm:pt>
    <dgm:pt modelId="{4EB9C987-B809-47E9-93E6-7F829C127B12}" type="parTrans" cxnId="{5818A3D4-0046-4204-AC41-7A7AA56275A0}">
      <dgm:prSet/>
      <dgm:spPr/>
      <dgm:t>
        <a:bodyPr/>
        <a:lstStyle/>
        <a:p>
          <a:endParaRPr lang="es-EC" sz="2000">
            <a:latin typeface="Comic Sans MS" panose="030F0702030302020204" pitchFamily="66" charset="0"/>
          </a:endParaRPr>
        </a:p>
      </dgm:t>
    </dgm:pt>
    <dgm:pt modelId="{92BF62E0-8594-4DB2-8116-5C6234700439}" type="sibTrans" cxnId="{5818A3D4-0046-4204-AC41-7A7AA56275A0}">
      <dgm:prSet/>
      <dgm:spPr/>
      <dgm:t>
        <a:bodyPr/>
        <a:lstStyle/>
        <a:p>
          <a:endParaRPr lang="es-EC" sz="2000">
            <a:latin typeface="Comic Sans MS" panose="030F0702030302020204" pitchFamily="66" charset="0"/>
          </a:endParaRPr>
        </a:p>
      </dgm:t>
    </dgm:pt>
    <dgm:pt modelId="{B584EA8A-010B-47A9-969D-5913724A8AFC}">
      <dgm:prSet phldrT="[Texto]" custT="1"/>
      <dgm:spPr/>
      <dgm:t>
        <a:bodyPr/>
        <a:lstStyle/>
        <a:p>
          <a:r>
            <a:rPr lang="es-EC" sz="2000" dirty="0" smtClean="0">
              <a:latin typeface="Comic Sans MS" panose="030F0702030302020204" pitchFamily="66" charset="0"/>
            </a:rPr>
            <a:t>TIR: 70,71%</a:t>
          </a:r>
          <a:endParaRPr lang="es-EC" sz="2000" dirty="0">
            <a:latin typeface="Comic Sans MS" panose="030F0702030302020204" pitchFamily="66" charset="0"/>
          </a:endParaRPr>
        </a:p>
      </dgm:t>
    </dgm:pt>
    <dgm:pt modelId="{F323C059-0B9D-44F8-9DBC-DC23DAEB8C30}" type="parTrans" cxnId="{A72C7C4E-F3BB-4AFE-B0E7-C68C32D33404}">
      <dgm:prSet/>
      <dgm:spPr/>
      <dgm:t>
        <a:bodyPr/>
        <a:lstStyle/>
        <a:p>
          <a:endParaRPr lang="es-EC" sz="2000">
            <a:latin typeface="Comic Sans MS" panose="030F0702030302020204" pitchFamily="66" charset="0"/>
          </a:endParaRPr>
        </a:p>
      </dgm:t>
    </dgm:pt>
    <dgm:pt modelId="{9E837C74-239C-474C-B161-113699C6AE9B}" type="sibTrans" cxnId="{A72C7C4E-F3BB-4AFE-B0E7-C68C32D33404}">
      <dgm:prSet/>
      <dgm:spPr/>
      <dgm:t>
        <a:bodyPr/>
        <a:lstStyle/>
        <a:p>
          <a:endParaRPr lang="es-EC" sz="2000">
            <a:latin typeface="Comic Sans MS" panose="030F0702030302020204" pitchFamily="66" charset="0"/>
          </a:endParaRPr>
        </a:p>
      </dgm:t>
    </dgm:pt>
    <dgm:pt modelId="{7493FDED-978F-4B4D-879A-01C8447AB972}" type="pres">
      <dgm:prSet presAssocID="{BA8CAA47-B023-45CA-8A25-1ADD7A61644B}" presName="Name0" presStyleCnt="0">
        <dgm:presLayoutVars>
          <dgm:chMax val="7"/>
          <dgm:chPref val="7"/>
          <dgm:dir/>
          <dgm:animLvl val="lvl"/>
        </dgm:presLayoutVars>
      </dgm:prSet>
      <dgm:spPr/>
      <dgm:t>
        <a:bodyPr/>
        <a:lstStyle/>
        <a:p>
          <a:endParaRPr lang="es-EC"/>
        </a:p>
      </dgm:t>
    </dgm:pt>
    <dgm:pt modelId="{25FE7D93-9BDB-41D1-82BD-2B28DD13D2AA}" type="pres">
      <dgm:prSet presAssocID="{2AAAF405-5977-40E1-A663-A25F33CD408E}" presName="Accent1" presStyleCnt="0"/>
      <dgm:spPr/>
    </dgm:pt>
    <dgm:pt modelId="{3BD78B30-1F20-4062-9DE5-8933C061721E}" type="pres">
      <dgm:prSet presAssocID="{2AAAF405-5977-40E1-A663-A25F33CD408E}" presName="Accent" presStyleLbl="node1" presStyleIdx="0" presStyleCnt="3"/>
      <dgm:spPr/>
    </dgm:pt>
    <dgm:pt modelId="{3C159684-6949-4578-889A-607894CA62EB}" type="pres">
      <dgm:prSet presAssocID="{2AAAF405-5977-40E1-A663-A25F33CD408E}" presName="Parent1" presStyleLbl="revTx" presStyleIdx="0" presStyleCnt="3">
        <dgm:presLayoutVars>
          <dgm:chMax val="1"/>
          <dgm:chPref val="1"/>
          <dgm:bulletEnabled val="1"/>
        </dgm:presLayoutVars>
      </dgm:prSet>
      <dgm:spPr/>
      <dgm:t>
        <a:bodyPr/>
        <a:lstStyle/>
        <a:p>
          <a:endParaRPr lang="es-EC"/>
        </a:p>
      </dgm:t>
    </dgm:pt>
    <dgm:pt modelId="{CD9ECBA3-E854-40A6-85CC-41DEA7DF9B4F}" type="pres">
      <dgm:prSet presAssocID="{DFDEEFC5-456D-4CA9-8929-88FB873BCAF7}" presName="Accent2" presStyleCnt="0"/>
      <dgm:spPr/>
    </dgm:pt>
    <dgm:pt modelId="{6B9BF27C-BE49-4140-9949-C388C36DD238}" type="pres">
      <dgm:prSet presAssocID="{DFDEEFC5-456D-4CA9-8929-88FB873BCAF7}" presName="Accent" presStyleLbl="node1" presStyleIdx="1" presStyleCnt="3"/>
      <dgm:spPr/>
    </dgm:pt>
    <dgm:pt modelId="{0A073113-0ED8-4BD6-BC32-CC9EEB775BB1}" type="pres">
      <dgm:prSet presAssocID="{DFDEEFC5-456D-4CA9-8929-88FB873BCAF7}" presName="Parent2" presStyleLbl="revTx" presStyleIdx="1" presStyleCnt="3">
        <dgm:presLayoutVars>
          <dgm:chMax val="1"/>
          <dgm:chPref val="1"/>
          <dgm:bulletEnabled val="1"/>
        </dgm:presLayoutVars>
      </dgm:prSet>
      <dgm:spPr/>
      <dgm:t>
        <a:bodyPr/>
        <a:lstStyle/>
        <a:p>
          <a:endParaRPr lang="es-EC"/>
        </a:p>
      </dgm:t>
    </dgm:pt>
    <dgm:pt modelId="{B1627F8E-8BA7-449A-A50A-C17D6F26876C}" type="pres">
      <dgm:prSet presAssocID="{B584EA8A-010B-47A9-969D-5913724A8AFC}" presName="Accent3" presStyleCnt="0"/>
      <dgm:spPr/>
    </dgm:pt>
    <dgm:pt modelId="{4EE9CD61-FB58-4811-9FEB-7EA7617DC51C}" type="pres">
      <dgm:prSet presAssocID="{B584EA8A-010B-47A9-969D-5913724A8AFC}" presName="Accent" presStyleLbl="node1" presStyleIdx="2" presStyleCnt="3"/>
      <dgm:spPr/>
    </dgm:pt>
    <dgm:pt modelId="{E44A79AA-C7B5-48B0-8E4F-EDFFF66F5532}" type="pres">
      <dgm:prSet presAssocID="{B584EA8A-010B-47A9-969D-5913724A8AFC}" presName="Parent3" presStyleLbl="revTx" presStyleIdx="2" presStyleCnt="3">
        <dgm:presLayoutVars>
          <dgm:chMax val="1"/>
          <dgm:chPref val="1"/>
          <dgm:bulletEnabled val="1"/>
        </dgm:presLayoutVars>
      </dgm:prSet>
      <dgm:spPr/>
      <dgm:t>
        <a:bodyPr/>
        <a:lstStyle/>
        <a:p>
          <a:endParaRPr lang="es-EC"/>
        </a:p>
      </dgm:t>
    </dgm:pt>
  </dgm:ptLst>
  <dgm:cxnLst>
    <dgm:cxn modelId="{A72C7C4E-F3BB-4AFE-B0E7-C68C32D33404}" srcId="{BA8CAA47-B023-45CA-8A25-1ADD7A61644B}" destId="{B584EA8A-010B-47A9-969D-5913724A8AFC}" srcOrd="2" destOrd="0" parTransId="{F323C059-0B9D-44F8-9DBC-DC23DAEB8C30}" sibTransId="{9E837C74-239C-474C-B161-113699C6AE9B}"/>
    <dgm:cxn modelId="{5273C273-1337-432B-B239-564B2C295B4B}" type="presOf" srcId="{DFDEEFC5-456D-4CA9-8929-88FB873BCAF7}" destId="{0A073113-0ED8-4BD6-BC32-CC9EEB775BB1}" srcOrd="0" destOrd="0" presId="urn:microsoft.com/office/officeart/2009/layout/CircleArrowProcess"/>
    <dgm:cxn modelId="{5818A3D4-0046-4204-AC41-7A7AA56275A0}" srcId="{BA8CAA47-B023-45CA-8A25-1ADD7A61644B}" destId="{DFDEEFC5-456D-4CA9-8929-88FB873BCAF7}" srcOrd="1" destOrd="0" parTransId="{4EB9C987-B809-47E9-93E6-7F829C127B12}" sibTransId="{92BF62E0-8594-4DB2-8116-5C6234700439}"/>
    <dgm:cxn modelId="{F365303D-5FF1-4257-9FCD-C53B3C46F774}" type="presOf" srcId="{BA8CAA47-B023-45CA-8A25-1ADD7A61644B}" destId="{7493FDED-978F-4B4D-879A-01C8447AB972}" srcOrd="0" destOrd="0" presId="urn:microsoft.com/office/officeart/2009/layout/CircleArrowProcess"/>
    <dgm:cxn modelId="{8AE68555-07F0-488B-8EEF-C4C00F4CD8F6}" srcId="{BA8CAA47-B023-45CA-8A25-1ADD7A61644B}" destId="{2AAAF405-5977-40E1-A663-A25F33CD408E}" srcOrd="0" destOrd="0" parTransId="{1ECF7273-7B2D-4290-A5BF-F81A1B97DFB3}" sibTransId="{230435E9-1ED4-419C-B84C-475F8C6E71D5}"/>
    <dgm:cxn modelId="{0D47B44C-7AA8-4C3A-907C-24AC4DD36E28}" type="presOf" srcId="{B584EA8A-010B-47A9-969D-5913724A8AFC}" destId="{E44A79AA-C7B5-48B0-8E4F-EDFFF66F5532}" srcOrd="0" destOrd="0" presId="urn:microsoft.com/office/officeart/2009/layout/CircleArrowProcess"/>
    <dgm:cxn modelId="{BF9F5672-99E4-40D4-A4ED-5E28754C709A}" type="presOf" srcId="{2AAAF405-5977-40E1-A663-A25F33CD408E}" destId="{3C159684-6949-4578-889A-607894CA62EB}" srcOrd="0" destOrd="0" presId="urn:microsoft.com/office/officeart/2009/layout/CircleArrowProcess"/>
    <dgm:cxn modelId="{F5F020DA-D1CB-4917-968D-73D530D93C56}" type="presParOf" srcId="{7493FDED-978F-4B4D-879A-01C8447AB972}" destId="{25FE7D93-9BDB-41D1-82BD-2B28DD13D2AA}" srcOrd="0" destOrd="0" presId="urn:microsoft.com/office/officeart/2009/layout/CircleArrowProcess"/>
    <dgm:cxn modelId="{72CD50F4-29D7-40B5-91A5-DD07583410EB}" type="presParOf" srcId="{25FE7D93-9BDB-41D1-82BD-2B28DD13D2AA}" destId="{3BD78B30-1F20-4062-9DE5-8933C061721E}" srcOrd="0" destOrd="0" presId="urn:microsoft.com/office/officeart/2009/layout/CircleArrowProcess"/>
    <dgm:cxn modelId="{9A9AD341-D271-4EE0-B46A-C57E189B5843}" type="presParOf" srcId="{7493FDED-978F-4B4D-879A-01C8447AB972}" destId="{3C159684-6949-4578-889A-607894CA62EB}" srcOrd="1" destOrd="0" presId="urn:microsoft.com/office/officeart/2009/layout/CircleArrowProcess"/>
    <dgm:cxn modelId="{762E6F58-0AE2-4CF3-B595-E092DA0809B5}" type="presParOf" srcId="{7493FDED-978F-4B4D-879A-01C8447AB972}" destId="{CD9ECBA3-E854-40A6-85CC-41DEA7DF9B4F}" srcOrd="2" destOrd="0" presId="urn:microsoft.com/office/officeart/2009/layout/CircleArrowProcess"/>
    <dgm:cxn modelId="{A1209087-187E-4D7A-BE7F-36A9120E4CD9}" type="presParOf" srcId="{CD9ECBA3-E854-40A6-85CC-41DEA7DF9B4F}" destId="{6B9BF27C-BE49-4140-9949-C388C36DD238}" srcOrd="0" destOrd="0" presId="urn:microsoft.com/office/officeart/2009/layout/CircleArrowProcess"/>
    <dgm:cxn modelId="{D8BBBD09-86F9-481B-A511-A16D4369F1E5}" type="presParOf" srcId="{7493FDED-978F-4B4D-879A-01C8447AB972}" destId="{0A073113-0ED8-4BD6-BC32-CC9EEB775BB1}" srcOrd="3" destOrd="0" presId="urn:microsoft.com/office/officeart/2009/layout/CircleArrowProcess"/>
    <dgm:cxn modelId="{82F88962-3AF9-4F88-A872-24B48BCA2135}" type="presParOf" srcId="{7493FDED-978F-4B4D-879A-01C8447AB972}" destId="{B1627F8E-8BA7-449A-A50A-C17D6F26876C}" srcOrd="4" destOrd="0" presId="urn:microsoft.com/office/officeart/2009/layout/CircleArrowProcess"/>
    <dgm:cxn modelId="{6BE99255-B57A-4889-AEB6-6A13FCCB8354}" type="presParOf" srcId="{B1627F8E-8BA7-449A-A50A-C17D6F26876C}" destId="{4EE9CD61-FB58-4811-9FEB-7EA7617DC51C}" srcOrd="0" destOrd="0" presId="urn:microsoft.com/office/officeart/2009/layout/CircleArrowProcess"/>
    <dgm:cxn modelId="{BC791872-F418-4544-8970-1C55715AE1FE}" type="presParOf" srcId="{7493FDED-978F-4B4D-879A-01C8447AB972}" destId="{E44A79AA-C7B5-48B0-8E4F-EDFFF66F5532}" srcOrd="5"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A8CAA47-B023-45CA-8A25-1ADD7A61644B}" type="doc">
      <dgm:prSet loTypeId="urn:microsoft.com/office/officeart/2009/layout/CircleArrowProcess" loCatId="process" qsTypeId="urn:microsoft.com/office/officeart/2005/8/quickstyle/simple1" qsCatId="simple" csTypeId="urn:microsoft.com/office/officeart/2005/8/colors/colorful3" csCatId="colorful" phldr="1"/>
      <dgm:spPr/>
      <dgm:t>
        <a:bodyPr/>
        <a:lstStyle/>
        <a:p>
          <a:endParaRPr lang="es-EC"/>
        </a:p>
      </dgm:t>
    </dgm:pt>
    <dgm:pt modelId="{2AAAF405-5977-40E1-A663-A25F33CD408E}">
      <dgm:prSet phldrT="[Texto]" custT="1"/>
      <dgm:spPr/>
      <dgm:t>
        <a:bodyPr/>
        <a:lstStyle/>
        <a:p>
          <a:r>
            <a:rPr lang="es-EC" sz="2000" dirty="0" smtClean="0">
              <a:latin typeface="Comic Sans MS" panose="030F0702030302020204" pitchFamily="66" charset="0"/>
            </a:rPr>
            <a:t>TMAR: 15,13%</a:t>
          </a:r>
          <a:endParaRPr lang="es-EC" sz="2000" dirty="0">
            <a:latin typeface="Comic Sans MS" panose="030F0702030302020204" pitchFamily="66" charset="0"/>
          </a:endParaRPr>
        </a:p>
      </dgm:t>
    </dgm:pt>
    <dgm:pt modelId="{1ECF7273-7B2D-4290-A5BF-F81A1B97DFB3}" type="parTrans" cxnId="{8AE68555-07F0-488B-8EEF-C4C00F4CD8F6}">
      <dgm:prSet/>
      <dgm:spPr/>
      <dgm:t>
        <a:bodyPr/>
        <a:lstStyle/>
        <a:p>
          <a:endParaRPr lang="es-EC" sz="2000">
            <a:latin typeface="Comic Sans MS" panose="030F0702030302020204" pitchFamily="66" charset="0"/>
          </a:endParaRPr>
        </a:p>
      </dgm:t>
    </dgm:pt>
    <dgm:pt modelId="{230435E9-1ED4-419C-B84C-475F8C6E71D5}" type="sibTrans" cxnId="{8AE68555-07F0-488B-8EEF-C4C00F4CD8F6}">
      <dgm:prSet/>
      <dgm:spPr/>
      <dgm:t>
        <a:bodyPr/>
        <a:lstStyle/>
        <a:p>
          <a:endParaRPr lang="es-EC" sz="2000">
            <a:latin typeface="Comic Sans MS" panose="030F0702030302020204" pitchFamily="66" charset="0"/>
          </a:endParaRPr>
        </a:p>
      </dgm:t>
    </dgm:pt>
    <dgm:pt modelId="{DFDEEFC5-456D-4CA9-8929-88FB873BCAF7}">
      <dgm:prSet phldrT="[Texto]" custT="1"/>
      <dgm:spPr/>
      <dgm:t>
        <a:bodyPr/>
        <a:lstStyle/>
        <a:p>
          <a:r>
            <a:rPr lang="es-EC" sz="2000" dirty="0" smtClean="0">
              <a:latin typeface="Comic Sans MS" panose="030F0702030302020204" pitchFamily="66" charset="0"/>
            </a:rPr>
            <a:t>VAN: $51812,21</a:t>
          </a:r>
          <a:endParaRPr lang="es-EC" sz="2000" dirty="0">
            <a:latin typeface="Comic Sans MS" panose="030F0702030302020204" pitchFamily="66" charset="0"/>
          </a:endParaRPr>
        </a:p>
      </dgm:t>
    </dgm:pt>
    <dgm:pt modelId="{4EB9C987-B809-47E9-93E6-7F829C127B12}" type="parTrans" cxnId="{5818A3D4-0046-4204-AC41-7A7AA56275A0}">
      <dgm:prSet/>
      <dgm:spPr/>
      <dgm:t>
        <a:bodyPr/>
        <a:lstStyle/>
        <a:p>
          <a:endParaRPr lang="es-EC" sz="2000">
            <a:latin typeface="Comic Sans MS" panose="030F0702030302020204" pitchFamily="66" charset="0"/>
          </a:endParaRPr>
        </a:p>
      </dgm:t>
    </dgm:pt>
    <dgm:pt modelId="{92BF62E0-8594-4DB2-8116-5C6234700439}" type="sibTrans" cxnId="{5818A3D4-0046-4204-AC41-7A7AA56275A0}">
      <dgm:prSet/>
      <dgm:spPr/>
      <dgm:t>
        <a:bodyPr/>
        <a:lstStyle/>
        <a:p>
          <a:endParaRPr lang="es-EC" sz="2000">
            <a:latin typeface="Comic Sans MS" panose="030F0702030302020204" pitchFamily="66" charset="0"/>
          </a:endParaRPr>
        </a:p>
      </dgm:t>
    </dgm:pt>
    <dgm:pt modelId="{B584EA8A-010B-47A9-969D-5913724A8AFC}">
      <dgm:prSet phldrT="[Texto]" custT="1"/>
      <dgm:spPr/>
      <dgm:t>
        <a:bodyPr/>
        <a:lstStyle/>
        <a:p>
          <a:r>
            <a:rPr lang="es-EC" sz="2000" dirty="0" smtClean="0">
              <a:latin typeface="Comic Sans MS" panose="030F0702030302020204" pitchFamily="66" charset="0"/>
            </a:rPr>
            <a:t>TIR: 48,38%</a:t>
          </a:r>
          <a:endParaRPr lang="es-EC" sz="2000" dirty="0">
            <a:latin typeface="Comic Sans MS" panose="030F0702030302020204" pitchFamily="66" charset="0"/>
          </a:endParaRPr>
        </a:p>
      </dgm:t>
    </dgm:pt>
    <dgm:pt modelId="{F323C059-0B9D-44F8-9DBC-DC23DAEB8C30}" type="parTrans" cxnId="{A72C7C4E-F3BB-4AFE-B0E7-C68C32D33404}">
      <dgm:prSet/>
      <dgm:spPr/>
      <dgm:t>
        <a:bodyPr/>
        <a:lstStyle/>
        <a:p>
          <a:endParaRPr lang="es-EC" sz="2000">
            <a:latin typeface="Comic Sans MS" panose="030F0702030302020204" pitchFamily="66" charset="0"/>
          </a:endParaRPr>
        </a:p>
      </dgm:t>
    </dgm:pt>
    <dgm:pt modelId="{9E837C74-239C-474C-B161-113699C6AE9B}" type="sibTrans" cxnId="{A72C7C4E-F3BB-4AFE-B0E7-C68C32D33404}">
      <dgm:prSet/>
      <dgm:spPr/>
      <dgm:t>
        <a:bodyPr/>
        <a:lstStyle/>
        <a:p>
          <a:endParaRPr lang="es-EC" sz="2000">
            <a:latin typeface="Comic Sans MS" panose="030F0702030302020204" pitchFamily="66" charset="0"/>
          </a:endParaRPr>
        </a:p>
      </dgm:t>
    </dgm:pt>
    <dgm:pt modelId="{7493FDED-978F-4B4D-879A-01C8447AB972}" type="pres">
      <dgm:prSet presAssocID="{BA8CAA47-B023-45CA-8A25-1ADD7A61644B}" presName="Name0" presStyleCnt="0">
        <dgm:presLayoutVars>
          <dgm:chMax val="7"/>
          <dgm:chPref val="7"/>
          <dgm:dir/>
          <dgm:animLvl val="lvl"/>
        </dgm:presLayoutVars>
      </dgm:prSet>
      <dgm:spPr/>
      <dgm:t>
        <a:bodyPr/>
        <a:lstStyle/>
        <a:p>
          <a:endParaRPr lang="es-EC"/>
        </a:p>
      </dgm:t>
    </dgm:pt>
    <dgm:pt modelId="{25FE7D93-9BDB-41D1-82BD-2B28DD13D2AA}" type="pres">
      <dgm:prSet presAssocID="{2AAAF405-5977-40E1-A663-A25F33CD408E}" presName="Accent1" presStyleCnt="0"/>
      <dgm:spPr/>
    </dgm:pt>
    <dgm:pt modelId="{3BD78B30-1F20-4062-9DE5-8933C061721E}" type="pres">
      <dgm:prSet presAssocID="{2AAAF405-5977-40E1-A663-A25F33CD408E}" presName="Accent" presStyleLbl="node1" presStyleIdx="0" presStyleCnt="3"/>
      <dgm:spPr/>
    </dgm:pt>
    <dgm:pt modelId="{3C159684-6949-4578-889A-607894CA62EB}" type="pres">
      <dgm:prSet presAssocID="{2AAAF405-5977-40E1-A663-A25F33CD408E}" presName="Parent1" presStyleLbl="revTx" presStyleIdx="0" presStyleCnt="3">
        <dgm:presLayoutVars>
          <dgm:chMax val="1"/>
          <dgm:chPref val="1"/>
          <dgm:bulletEnabled val="1"/>
        </dgm:presLayoutVars>
      </dgm:prSet>
      <dgm:spPr/>
      <dgm:t>
        <a:bodyPr/>
        <a:lstStyle/>
        <a:p>
          <a:endParaRPr lang="es-EC"/>
        </a:p>
      </dgm:t>
    </dgm:pt>
    <dgm:pt modelId="{CD9ECBA3-E854-40A6-85CC-41DEA7DF9B4F}" type="pres">
      <dgm:prSet presAssocID="{DFDEEFC5-456D-4CA9-8929-88FB873BCAF7}" presName="Accent2" presStyleCnt="0"/>
      <dgm:spPr/>
    </dgm:pt>
    <dgm:pt modelId="{6B9BF27C-BE49-4140-9949-C388C36DD238}" type="pres">
      <dgm:prSet presAssocID="{DFDEEFC5-456D-4CA9-8929-88FB873BCAF7}" presName="Accent" presStyleLbl="node1" presStyleIdx="1" presStyleCnt="3"/>
      <dgm:spPr/>
    </dgm:pt>
    <dgm:pt modelId="{0A073113-0ED8-4BD6-BC32-CC9EEB775BB1}" type="pres">
      <dgm:prSet presAssocID="{DFDEEFC5-456D-4CA9-8929-88FB873BCAF7}" presName="Parent2" presStyleLbl="revTx" presStyleIdx="1" presStyleCnt="3">
        <dgm:presLayoutVars>
          <dgm:chMax val="1"/>
          <dgm:chPref val="1"/>
          <dgm:bulletEnabled val="1"/>
        </dgm:presLayoutVars>
      </dgm:prSet>
      <dgm:spPr/>
      <dgm:t>
        <a:bodyPr/>
        <a:lstStyle/>
        <a:p>
          <a:endParaRPr lang="es-EC"/>
        </a:p>
      </dgm:t>
    </dgm:pt>
    <dgm:pt modelId="{B1627F8E-8BA7-449A-A50A-C17D6F26876C}" type="pres">
      <dgm:prSet presAssocID="{B584EA8A-010B-47A9-969D-5913724A8AFC}" presName="Accent3" presStyleCnt="0"/>
      <dgm:spPr/>
    </dgm:pt>
    <dgm:pt modelId="{4EE9CD61-FB58-4811-9FEB-7EA7617DC51C}" type="pres">
      <dgm:prSet presAssocID="{B584EA8A-010B-47A9-969D-5913724A8AFC}" presName="Accent" presStyleLbl="node1" presStyleIdx="2" presStyleCnt="3"/>
      <dgm:spPr/>
    </dgm:pt>
    <dgm:pt modelId="{E44A79AA-C7B5-48B0-8E4F-EDFFF66F5532}" type="pres">
      <dgm:prSet presAssocID="{B584EA8A-010B-47A9-969D-5913724A8AFC}" presName="Parent3" presStyleLbl="revTx" presStyleIdx="2" presStyleCnt="3">
        <dgm:presLayoutVars>
          <dgm:chMax val="1"/>
          <dgm:chPref val="1"/>
          <dgm:bulletEnabled val="1"/>
        </dgm:presLayoutVars>
      </dgm:prSet>
      <dgm:spPr/>
      <dgm:t>
        <a:bodyPr/>
        <a:lstStyle/>
        <a:p>
          <a:endParaRPr lang="es-EC"/>
        </a:p>
      </dgm:t>
    </dgm:pt>
  </dgm:ptLst>
  <dgm:cxnLst>
    <dgm:cxn modelId="{A72C7C4E-F3BB-4AFE-B0E7-C68C32D33404}" srcId="{BA8CAA47-B023-45CA-8A25-1ADD7A61644B}" destId="{B584EA8A-010B-47A9-969D-5913724A8AFC}" srcOrd="2" destOrd="0" parTransId="{F323C059-0B9D-44F8-9DBC-DC23DAEB8C30}" sibTransId="{9E837C74-239C-474C-B161-113699C6AE9B}"/>
    <dgm:cxn modelId="{5818A3D4-0046-4204-AC41-7A7AA56275A0}" srcId="{BA8CAA47-B023-45CA-8A25-1ADD7A61644B}" destId="{DFDEEFC5-456D-4CA9-8929-88FB873BCAF7}" srcOrd="1" destOrd="0" parTransId="{4EB9C987-B809-47E9-93E6-7F829C127B12}" sibTransId="{92BF62E0-8594-4DB2-8116-5C6234700439}"/>
    <dgm:cxn modelId="{BC86CF3F-B5E1-4A99-B919-D35DF3DA30E3}" type="presOf" srcId="{DFDEEFC5-456D-4CA9-8929-88FB873BCAF7}" destId="{0A073113-0ED8-4BD6-BC32-CC9EEB775BB1}" srcOrd="0" destOrd="0" presId="urn:microsoft.com/office/officeart/2009/layout/CircleArrowProcess"/>
    <dgm:cxn modelId="{8AE68555-07F0-488B-8EEF-C4C00F4CD8F6}" srcId="{BA8CAA47-B023-45CA-8A25-1ADD7A61644B}" destId="{2AAAF405-5977-40E1-A663-A25F33CD408E}" srcOrd="0" destOrd="0" parTransId="{1ECF7273-7B2D-4290-A5BF-F81A1B97DFB3}" sibTransId="{230435E9-1ED4-419C-B84C-475F8C6E71D5}"/>
    <dgm:cxn modelId="{6A875297-77BC-43E4-BCAD-57E3E8D653F3}" type="presOf" srcId="{BA8CAA47-B023-45CA-8A25-1ADD7A61644B}" destId="{7493FDED-978F-4B4D-879A-01C8447AB972}" srcOrd="0" destOrd="0" presId="urn:microsoft.com/office/officeart/2009/layout/CircleArrowProcess"/>
    <dgm:cxn modelId="{71FD0A9A-2132-48D4-B69C-4951021777FE}" type="presOf" srcId="{2AAAF405-5977-40E1-A663-A25F33CD408E}" destId="{3C159684-6949-4578-889A-607894CA62EB}" srcOrd="0" destOrd="0" presId="urn:microsoft.com/office/officeart/2009/layout/CircleArrowProcess"/>
    <dgm:cxn modelId="{A585D4DE-F71F-4D9D-B96F-0DE9FACC1FD1}" type="presOf" srcId="{B584EA8A-010B-47A9-969D-5913724A8AFC}" destId="{E44A79AA-C7B5-48B0-8E4F-EDFFF66F5532}" srcOrd="0" destOrd="0" presId="urn:microsoft.com/office/officeart/2009/layout/CircleArrowProcess"/>
    <dgm:cxn modelId="{9DC4419E-D73B-42BB-9DFD-9BA735F4CFF0}" type="presParOf" srcId="{7493FDED-978F-4B4D-879A-01C8447AB972}" destId="{25FE7D93-9BDB-41D1-82BD-2B28DD13D2AA}" srcOrd="0" destOrd="0" presId="urn:microsoft.com/office/officeart/2009/layout/CircleArrowProcess"/>
    <dgm:cxn modelId="{94377D1D-1EA7-4FFE-9318-265E546436C6}" type="presParOf" srcId="{25FE7D93-9BDB-41D1-82BD-2B28DD13D2AA}" destId="{3BD78B30-1F20-4062-9DE5-8933C061721E}" srcOrd="0" destOrd="0" presId="urn:microsoft.com/office/officeart/2009/layout/CircleArrowProcess"/>
    <dgm:cxn modelId="{AE972D33-F147-4CC9-BFB4-B78EF5448EC1}" type="presParOf" srcId="{7493FDED-978F-4B4D-879A-01C8447AB972}" destId="{3C159684-6949-4578-889A-607894CA62EB}" srcOrd="1" destOrd="0" presId="urn:microsoft.com/office/officeart/2009/layout/CircleArrowProcess"/>
    <dgm:cxn modelId="{C135D6A1-DAA4-486F-8F24-E6EC5C2C787A}" type="presParOf" srcId="{7493FDED-978F-4B4D-879A-01C8447AB972}" destId="{CD9ECBA3-E854-40A6-85CC-41DEA7DF9B4F}" srcOrd="2" destOrd="0" presId="urn:microsoft.com/office/officeart/2009/layout/CircleArrowProcess"/>
    <dgm:cxn modelId="{60E53440-F0D0-4FBF-911F-7B00125E3536}" type="presParOf" srcId="{CD9ECBA3-E854-40A6-85CC-41DEA7DF9B4F}" destId="{6B9BF27C-BE49-4140-9949-C388C36DD238}" srcOrd="0" destOrd="0" presId="urn:microsoft.com/office/officeart/2009/layout/CircleArrowProcess"/>
    <dgm:cxn modelId="{D07A6DED-C70D-49EE-8880-36FF0130BAB5}" type="presParOf" srcId="{7493FDED-978F-4B4D-879A-01C8447AB972}" destId="{0A073113-0ED8-4BD6-BC32-CC9EEB775BB1}" srcOrd="3" destOrd="0" presId="urn:microsoft.com/office/officeart/2009/layout/CircleArrowProcess"/>
    <dgm:cxn modelId="{3DEE9B9D-118F-4AD8-995C-AE3D2D9DDE4B}" type="presParOf" srcId="{7493FDED-978F-4B4D-879A-01C8447AB972}" destId="{B1627F8E-8BA7-449A-A50A-C17D6F26876C}" srcOrd="4" destOrd="0" presId="urn:microsoft.com/office/officeart/2009/layout/CircleArrowProcess"/>
    <dgm:cxn modelId="{B818E50A-C8C8-4F35-9D39-533D445B86DF}" type="presParOf" srcId="{B1627F8E-8BA7-449A-A50A-C17D6F26876C}" destId="{4EE9CD61-FB58-4811-9FEB-7EA7617DC51C}" srcOrd="0" destOrd="0" presId="urn:microsoft.com/office/officeart/2009/layout/CircleArrowProcess"/>
    <dgm:cxn modelId="{5C92C5AF-A3C2-4C36-8320-8F7B2C911DD2}" type="presParOf" srcId="{7493FDED-978F-4B4D-879A-01C8447AB972}" destId="{E44A79AA-C7B5-48B0-8E4F-EDFFF66F5532}" srcOrd="5" destOrd="0" presId="urn:microsoft.com/office/officeart/2009/layout/CircleArrow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ADC490E-B65B-428E-B844-4E1F0FC472B2}" type="doc">
      <dgm:prSet loTypeId="urn:microsoft.com/office/officeart/2005/8/layout/process5" loCatId="process" qsTypeId="urn:microsoft.com/office/officeart/2005/8/quickstyle/simple3" qsCatId="simple" csTypeId="urn:microsoft.com/office/officeart/2005/8/colors/colorful3" csCatId="colorful" phldr="1"/>
      <dgm:spPr/>
      <dgm:t>
        <a:bodyPr/>
        <a:lstStyle/>
        <a:p>
          <a:endParaRPr lang="es-EC"/>
        </a:p>
      </dgm:t>
    </dgm:pt>
    <dgm:pt modelId="{BA57FA16-CD4F-4F02-BF00-1E3F058999EF}">
      <dgm:prSet phldrT="[Texto]" custT="1"/>
      <dgm:spPr/>
      <dgm:t>
        <a:bodyPr/>
        <a:lstStyle/>
        <a:p>
          <a:r>
            <a:rPr lang="es-EC" sz="2000" dirty="0" smtClean="0">
              <a:latin typeface="Comic Sans MS" panose="030F0702030302020204" pitchFamily="66" charset="0"/>
            </a:rPr>
            <a:t>Dos de las empresas que son las mayores competidoras para Puertacero poseen gran desventaja.</a:t>
          </a:r>
          <a:endParaRPr lang="es-EC" sz="2000" dirty="0">
            <a:latin typeface="Comic Sans MS" panose="030F0702030302020204" pitchFamily="66" charset="0"/>
          </a:endParaRPr>
        </a:p>
      </dgm:t>
    </dgm:pt>
    <dgm:pt modelId="{0524E914-459D-4B4C-9E36-6F0FBD41247A}" type="parTrans" cxnId="{0C70075F-79A1-499B-9EC1-8564CC646D53}">
      <dgm:prSet/>
      <dgm:spPr/>
      <dgm:t>
        <a:bodyPr/>
        <a:lstStyle/>
        <a:p>
          <a:endParaRPr lang="es-EC" sz="2000">
            <a:latin typeface="Comic Sans MS" panose="030F0702030302020204" pitchFamily="66" charset="0"/>
          </a:endParaRPr>
        </a:p>
      </dgm:t>
    </dgm:pt>
    <dgm:pt modelId="{E007EDDE-D1F9-4FAC-8483-171C56E4E507}" type="sibTrans" cxnId="{0C70075F-79A1-499B-9EC1-8564CC646D53}">
      <dgm:prSet custT="1"/>
      <dgm:spPr/>
      <dgm:t>
        <a:bodyPr/>
        <a:lstStyle/>
        <a:p>
          <a:endParaRPr lang="es-EC" sz="2000">
            <a:latin typeface="Comic Sans MS" panose="030F0702030302020204" pitchFamily="66" charset="0"/>
          </a:endParaRPr>
        </a:p>
      </dgm:t>
    </dgm:pt>
    <dgm:pt modelId="{719E2710-1FBC-4437-A764-63C08B24F269}">
      <dgm:prSet phldrT="[Texto]" custT="1"/>
      <dgm:spPr/>
      <dgm:t>
        <a:bodyPr/>
        <a:lstStyle/>
        <a:p>
          <a:r>
            <a:rPr lang="es-EC" sz="2000" dirty="0" smtClean="0">
              <a:latin typeface="Comic Sans MS" panose="030F0702030302020204" pitchFamily="66" charset="0"/>
            </a:rPr>
            <a:t>Se comprobó que la seguridad (63.4%) es el factor predominante al momento de realizar la compra de una puerta o concertina.</a:t>
          </a:r>
          <a:endParaRPr lang="es-EC" sz="2000" dirty="0">
            <a:latin typeface="Comic Sans MS" panose="030F0702030302020204" pitchFamily="66" charset="0"/>
          </a:endParaRPr>
        </a:p>
      </dgm:t>
    </dgm:pt>
    <dgm:pt modelId="{9A1AA43B-4530-4C17-A0CB-85986A19CC0F}" type="parTrans" cxnId="{D76349CF-420E-4C4E-84F4-BA2330E4344D}">
      <dgm:prSet/>
      <dgm:spPr/>
      <dgm:t>
        <a:bodyPr/>
        <a:lstStyle/>
        <a:p>
          <a:endParaRPr lang="es-EC" sz="2000">
            <a:latin typeface="Comic Sans MS" panose="030F0702030302020204" pitchFamily="66" charset="0"/>
          </a:endParaRPr>
        </a:p>
      </dgm:t>
    </dgm:pt>
    <dgm:pt modelId="{5B5A2B4B-1657-4C9A-982B-BC33243671AA}" type="sibTrans" cxnId="{D76349CF-420E-4C4E-84F4-BA2330E4344D}">
      <dgm:prSet custT="1"/>
      <dgm:spPr/>
      <dgm:t>
        <a:bodyPr/>
        <a:lstStyle/>
        <a:p>
          <a:endParaRPr lang="es-EC" sz="2000">
            <a:latin typeface="Comic Sans MS" panose="030F0702030302020204" pitchFamily="66" charset="0"/>
          </a:endParaRPr>
        </a:p>
      </dgm:t>
    </dgm:pt>
    <dgm:pt modelId="{361C54F7-84D9-4DCD-A241-D12475A6883E}">
      <dgm:prSet phldrT="[Texto]" custT="1"/>
      <dgm:spPr/>
      <dgm:t>
        <a:bodyPr/>
        <a:lstStyle/>
        <a:p>
          <a:r>
            <a:rPr lang="es-EC" sz="2000" dirty="0" smtClean="0">
              <a:latin typeface="Comic Sans MS" panose="030F0702030302020204" pitchFamily="66" charset="0"/>
            </a:rPr>
            <a:t>Se demostró que Puertacero Factory Industrial Cía. Ltda., es concebida como una marca que oferta calidad en sus productos (49,20%).</a:t>
          </a:r>
          <a:endParaRPr lang="es-EC" sz="2000" dirty="0">
            <a:latin typeface="Comic Sans MS" panose="030F0702030302020204" pitchFamily="66" charset="0"/>
          </a:endParaRPr>
        </a:p>
      </dgm:t>
    </dgm:pt>
    <dgm:pt modelId="{63CAF3DD-765E-4EF4-9DF1-456F4F12A652}" type="parTrans" cxnId="{7F70BD79-59D4-44A6-9E98-1F25EF57FC91}">
      <dgm:prSet/>
      <dgm:spPr/>
      <dgm:t>
        <a:bodyPr/>
        <a:lstStyle/>
        <a:p>
          <a:endParaRPr lang="es-EC" sz="2000">
            <a:latin typeface="Comic Sans MS" panose="030F0702030302020204" pitchFamily="66" charset="0"/>
          </a:endParaRPr>
        </a:p>
      </dgm:t>
    </dgm:pt>
    <dgm:pt modelId="{0C980D5D-1B07-4366-B860-E5AF0EC24004}" type="sibTrans" cxnId="{7F70BD79-59D4-44A6-9E98-1F25EF57FC91}">
      <dgm:prSet custT="1"/>
      <dgm:spPr/>
      <dgm:t>
        <a:bodyPr/>
        <a:lstStyle/>
        <a:p>
          <a:endParaRPr lang="es-EC" sz="2000">
            <a:latin typeface="Comic Sans MS" panose="030F0702030302020204" pitchFamily="66" charset="0"/>
          </a:endParaRPr>
        </a:p>
      </dgm:t>
    </dgm:pt>
    <dgm:pt modelId="{9C5D0254-13EE-4BD3-AB19-B99B4639FE37}">
      <dgm:prSet phldrT="[Texto]" custT="1"/>
      <dgm:spPr/>
      <dgm:t>
        <a:bodyPr/>
        <a:lstStyle/>
        <a:p>
          <a:r>
            <a:rPr lang="es-EC" sz="2000" dirty="0" smtClean="0">
              <a:latin typeface="Comic Sans MS" panose="030F0702030302020204" pitchFamily="66" charset="0"/>
            </a:rPr>
            <a:t>La fuerza de ventas es las más idónea para entregar la oferta de valor.</a:t>
          </a:r>
          <a:endParaRPr lang="es-EC" sz="2000" dirty="0">
            <a:latin typeface="Comic Sans MS" panose="030F0702030302020204" pitchFamily="66" charset="0"/>
          </a:endParaRPr>
        </a:p>
      </dgm:t>
    </dgm:pt>
    <dgm:pt modelId="{9EECBE91-A320-4E8C-9281-41D0AE6017FE}" type="sibTrans" cxnId="{8C9ED6AD-5F58-48BE-B3F9-7FAF2ED2543C}">
      <dgm:prSet/>
      <dgm:spPr/>
      <dgm:t>
        <a:bodyPr/>
        <a:lstStyle/>
        <a:p>
          <a:endParaRPr lang="es-EC" sz="2000">
            <a:latin typeface="Comic Sans MS" panose="030F0702030302020204" pitchFamily="66" charset="0"/>
          </a:endParaRPr>
        </a:p>
      </dgm:t>
    </dgm:pt>
    <dgm:pt modelId="{B85FFC9F-CB03-4574-B9A6-E376FB6B80FA}" type="parTrans" cxnId="{8C9ED6AD-5F58-48BE-B3F9-7FAF2ED2543C}">
      <dgm:prSet/>
      <dgm:spPr/>
      <dgm:t>
        <a:bodyPr/>
        <a:lstStyle/>
        <a:p>
          <a:endParaRPr lang="es-EC" sz="2000">
            <a:latin typeface="Comic Sans MS" panose="030F0702030302020204" pitchFamily="66" charset="0"/>
          </a:endParaRPr>
        </a:p>
      </dgm:t>
    </dgm:pt>
    <dgm:pt modelId="{94027CB5-C2F1-4D40-8DE8-A304B1DD47B5}" type="pres">
      <dgm:prSet presAssocID="{9ADC490E-B65B-428E-B844-4E1F0FC472B2}" presName="diagram" presStyleCnt="0">
        <dgm:presLayoutVars>
          <dgm:dir/>
          <dgm:resizeHandles val="exact"/>
        </dgm:presLayoutVars>
      </dgm:prSet>
      <dgm:spPr/>
      <dgm:t>
        <a:bodyPr/>
        <a:lstStyle/>
        <a:p>
          <a:endParaRPr lang="es-EC"/>
        </a:p>
      </dgm:t>
    </dgm:pt>
    <dgm:pt modelId="{71148C37-3E0B-404C-9BC1-B9E0EA17EC0A}" type="pres">
      <dgm:prSet presAssocID="{BA57FA16-CD4F-4F02-BF00-1E3F058999EF}" presName="node" presStyleLbl="node1" presStyleIdx="0" presStyleCnt="4">
        <dgm:presLayoutVars>
          <dgm:bulletEnabled val="1"/>
        </dgm:presLayoutVars>
      </dgm:prSet>
      <dgm:spPr/>
      <dgm:t>
        <a:bodyPr/>
        <a:lstStyle/>
        <a:p>
          <a:endParaRPr lang="es-EC"/>
        </a:p>
      </dgm:t>
    </dgm:pt>
    <dgm:pt modelId="{D9665FBC-9CB0-476E-9210-0BFAA63B8DE8}" type="pres">
      <dgm:prSet presAssocID="{E007EDDE-D1F9-4FAC-8483-171C56E4E507}" presName="sibTrans" presStyleLbl="sibTrans2D1" presStyleIdx="0" presStyleCnt="3"/>
      <dgm:spPr/>
      <dgm:t>
        <a:bodyPr/>
        <a:lstStyle/>
        <a:p>
          <a:endParaRPr lang="es-EC"/>
        </a:p>
      </dgm:t>
    </dgm:pt>
    <dgm:pt modelId="{308743A6-11DC-4F25-A5E0-A39B540F4A6B}" type="pres">
      <dgm:prSet presAssocID="{E007EDDE-D1F9-4FAC-8483-171C56E4E507}" presName="connectorText" presStyleLbl="sibTrans2D1" presStyleIdx="0" presStyleCnt="3"/>
      <dgm:spPr/>
      <dgm:t>
        <a:bodyPr/>
        <a:lstStyle/>
        <a:p>
          <a:endParaRPr lang="es-EC"/>
        </a:p>
      </dgm:t>
    </dgm:pt>
    <dgm:pt modelId="{753A3A4A-2A42-4498-A623-01C069E84136}" type="pres">
      <dgm:prSet presAssocID="{719E2710-1FBC-4437-A764-63C08B24F269}" presName="node" presStyleLbl="node1" presStyleIdx="1" presStyleCnt="4">
        <dgm:presLayoutVars>
          <dgm:bulletEnabled val="1"/>
        </dgm:presLayoutVars>
      </dgm:prSet>
      <dgm:spPr/>
      <dgm:t>
        <a:bodyPr/>
        <a:lstStyle/>
        <a:p>
          <a:endParaRPr lang="es-EC"/>
        </a:p>
      </dgm:t>
    </dgm:pt>
    <dgm:pt modelId="{EA76F98C-1605-47BF-A370-DE0E311FE215}" type="pres">
      <dgm:prSet presAssocID="{5B5A2B4B-1657-4C9A-982B-BC33243671AA}" presName="sibTrans" presStyleLbl="sibTrans2D1" presStyleIdx="1" presStyleCnt="3"/>
      <dgm:spPr/>
      <dgm:t>
        <a:bodyPr/>
        <a:lstStyle/>
        <a:p>
          <a:endParaRPr lang="es-EC"/>
        </a:p>
      </dgm:t>
    </dgm:pt>
    <dgm:pt modelId="{354BDE94-2C69-46EF-95FB-EF008790C722}" type="pres">
      <dgm:prSet presAssocID="{5B5A2B4B-1657-4C9A-982B-BC33243671AA}" presName="connectorText" presStyleLbl="sibTrans2D1" presStyleIdx="1" presStyleCnt="3"/>
      <dgm:spPr/>
      <dgm:t>
        <a:bodyPr/>
        <a:lstStyle/>
        <a:p>
          <a:endParaRPr lang="es-EC"/>
        </a:p>
      </dgm:t>
    </dgm:pt>
    <dgm:pt modelId="{7E50EB00-3E82-4651-998F-B3C66DB62DC5}" type="pres">
      <dgm:prSet presAssocID="{361C54F7-84D9-4DCD-A241-D12475A6883E}" presName="node" presStyleLbl="node1" presStyleIdx="2" presStyleCnt="4">
        <dgm:presLayoutVars>
          <dgm:bulletEnabled val="1"/>
        </dgm:presLayoutVars>
      </dgm:prSet>
      <dgm:spPr/>
      <dgm:t>
        <a:bodyPr/>
        <a:lstStyle/>
        <a:p>
          <a:endParaRPr lang="es-EC"/>
        </a:p>
      </dgm:t>
    </dgm:pt>
    <dgm:pt modelId="{0A10056D-90ED-4BC1-B688-92CABABBD587}" type="pres">
      <dgm:prSet presAssocID="{0C980D5D-1B07-4366-B860-E5AF0EC24004}" presName="sibTrans" presStyleLbl="sibTrans2D1" presStyleIdx="2" presStyleCnt="3"/>
      <dgm:spPr/>
      <dgm:t>
        <a:bodyPr/>
        <a:lstStyle/>
        <a:p>
          <a:endParaRPr lang="es-EC"/>
        </a:p>
      </dgm:t>
    </dgm:pt>
    <dgm:pt modelId="{77C56CA8-F74E-4D0D-B3B6-0C7A420E7DFC}" type="pres">
      <dgm:prSet presAssocID="{0C980D5D-1B07-4366-B860-E5AF0EC24004}" presName="connectorText" presStyleLbl="sibTrans2D1" presStyleIdx="2" presStyleCnt="3"/>
      <dgm:spPr/>
      <dgm:t>
        <a:bodyPr/>
        <a:lstStyle/>
        <a:p>
          <a:endParaRPr lang="es-EC"/>
        </a:p>
      </dgm:t>
    </dgm:pt>
    <dgm:pt modelId="{7133A1D4-D7A2-42F3-BF55-B34449D4BA59}" type="pres">
      <dgm:prSet presAssocID="{9C5D0254-13EE-4BD3-AB19-B99B4639FE37}" presName="node" presStyleLbl="node1" presStyleIdx="3" presStyleCnt="4">
        <dgm:presLayoutVars>
          <dgm:bulletEnabled val="1"/>
        </dgm:presLayoutVars>
      </dgm:prSet>
      <dgm:spPr/>
      <dgm:t>
        <a:bodyPr/>
        <a:lstStyle/>
        <a:p>
          <a:endParaRPr lang="es-EC"/>
        </a:p>
      </dgm:t>
    </dgm:pt>
  </dgm:ptLst>
  <dgm:cxnLst>
    <dgm:cxn modelId="{C30F74E5-FA63-40C1-AA69-FDB14D3F0AC2}" type="presOf" srcId="{9ADC490E-B65B-428E-B844-4E1F0FC472B2}" destId="{94027CB5-C2F1-4D40-8DE8-A304B1DD47B5}" srcOrd="0" destOrd="0" presId="urn:microsoft.com/office/officeart/2005/8/layout/process5"/>
    <dgm:cxn modelId="{AE3DA7ED-2104-4029-BCC4-F7622118E644}" type="presOf" srcId="{5B5A2B4B-1657-4C9A-982B-BC33243671AA}" destId="{EA76F98C-1605-47BF-A370-DE0E311FE215}" srcOrd="0" destOrd="0" presId="urn:microsoft.com/office/officeart/2005/8/layout/process5"/>
    <dgm:cxn modelId="{02AD80B8-2D1D-4D09-9DD6-2CA3EA899999}" type="presOf" srcId="{361C54F7-84D9-4DCD-A241-D12475A6883E}" destId="{7E50EB00-3E82-4651-998F-B3C66DB62DC5}" srcOrd="0" destOrd="0" presId="urn:microsoft.com/office/officeart/2005/8/layout/process5"/>
    <dgm:cxn modelId="{0C70075F-79A1-499B-9EC1-8564CC646D53}" srcId="{9ADC490E-B65B-428E-B844-4E1F0FC472B2}" destId="{BA57FA16-CD4F-4F02-BF00-1E3F058999EF}" srcOrd="0" destOrd="0" parTransId="{0524E914-459D-4B4C-9E36-6F0FBD41247A}" sibTransId="{E007EDDE-D1F9-4FAC-8483-171C56E4E507}"/>
    <dgm:cxn modelId="{32905EC2-01DC-4455-9986-B28F3E2EC0B0}" type="presOf" srcId="{9C5D0254-13EE-4BD3-AB19-B99B4639FE37}" destId="{7133A1D4-D7A2-42F3-BF55-B34449D4BA59}" srcOrd="0" destOrd="0" presId="urn:microsoft.com/office/officeart/2005/8/layout/process5"/>
    <dgm:cxn modelId="{95A6DED2-781F-4BEB-A5ED-29D26468ABF2}" type="presOf" srcId="{5B5A2B4B-1657-4C9A-982B-BC33243671AA}" destId="{354BDE94-2C69-46EF-95FB-EF008790C722}" srcOrd="1" destOrd="0" presId="urn:microsoft.com/office/officeart/2005/8/layout/process5"/>
    <dgm:cxn modelId="{D7310BB7-460D-4391-A636-F6F38D777C19}" type="presOf" srcId="{719E2710-1FBC-4437-A764-63C08B24F269}" destId="{753A3A4A-2A42-4498-A623-01C069E84136}" srcOrd="0" destOrd="0" presId="urn:microsoft.com/office/officeart/2005/8/layout/process5"/>
    <dgm:cxn modelId="{A492A32E-C559-4648-B9BA-C612E57F7DEB}" type="presOf" srcId="{0C980D5D-1B07-4366-B860-E5AF0EC24004}" destId="{77C56CA8-F74E-4D0D-B3B6-0C7A420E7DFC}" srcOrd="1" destOrd="0" presId="urn:microsoft.com/office/officeart/2005/8/layout/process5"/>
    <dgm:cxn modelId="{D76349CF-420E-4C4E-84F4-BA2330E4344D}" srcId="{9ADC490E-B65B-428E-B844-4E1F0FC472B2}" destId="{719E2710-1FBC-4437-A764-63C08B24F269}" srcOrd="1" destOrd="0" parTransId="{9A1AA43B-4530-4C17-A0CB-85986A19CC0F}" sibTransId="{5B5A2B4B-1657-4C9A-982B-BC33243671AA}"/>
    <dgm:cxn modelId="{8C9ED6AD-5F58-48BE-B3F9-7FAF2ED2543C}" srcId="{9ADC490E-B65B-428E-B844-4E1F0FC472B2}" destId="{9C5D0254-13EE-4BD3-AB19-B99B4639FE37}" srcOrd="3" destOrd="0" parTransId="{B85FFC9F-CB03-4574-B9A6-E376FB6B80FA}" sibTransId="{9EECBE91-A320-4E8C-9281-41D0AE6017FE}"/>
    <dgm:cxn modelId="{122D8E40-9AF3-4C17-B752-9AC9F01083AC}" type="presOf" srcId="{E007EDDE-D1F9-4FAC-8483-171C56E4E507}" destId="{D9665FBC-9CB0-476E-9210-0BFAA63B8DE8}" srcOrd="0" destOrd="0" presId="urn:microsoft.com/office/officeart/2005/8/layout/process5"/>
    <dgm:cxn modelId="{32B5DD6E-8F91-42FB-80F7-73F70B8E8483}" type="presOf" srcId="{E007EDDE-D1F9-4FAC-8483-171C56E4E507}" destId="{308743A6-11DC-4F25-A5E0-A39B540F4A6B}" srcOrd="1" destOrd="0" presId="urn:microsoft.com/office/officeart/2005/8/layout/process5"/>
    <dgm:cxn modelId="{7F70BD79-59D4-44A6-9E98-1F25EF57FC91}" srcId="{9ADC490E-B65B-428E-B844-4E1F0FC472B2}" destId="{361C54F7-84D9-4DCD-A241-D12475A6883E}" srcOrd="2" destOrd="0" parTransId="{63CAF3DD-765E-4EF4-9DF1-456F4F12A652}" sibTransId="{0C980D5D-1B07-4366-B860-E5AF0EC24004}"/>
    <dgm:cxn modelId="{40FDA275-5DBA-464A-9823-D6969283DA02}" type="presOf" srcId="{BA57FA16-CD4F-4F02-BF00-1E3F058999EF}" destId="{71148C37-3E0B-404C-9BC1-B9E0EA17EC0A}" srcOrd="0" destOrd="0" presId="urn:microsoft.com/office/officeart/2005/8/layout/process5"/>
    <dgm:cxn modelId="{FBFBDE43-EBEB-4533-9991-33749E33B8B6}" type="presOf" srcId="{0C980D5D-1B07-4366-B860-E5AF0EC24004}" destId="{0A10056D-90ED-4BC1-B688-92CABABBD587}" srcOrd="0" destOrd="0" presId="urn:microsoft.com/office/officeart/2005/8/layout/process5"/>
    <dgm:cxn modelId="{22A45E63-6D36-432B-B7A1-BE28CA593AAF}" type="presParOf" srcId="{94027CB5-C2F1-4D40-8DE8-A304B1DD47B5}" destId="{71148C37-3E0B-404C-9BC1-B9E0EA17EC0A}" srcOrd="0" destOrd="0" presId="urn:microsoft.com/office/officeart/2005/8/layout/process5"/>
    <dgm:cxn modelId="{297F2CA8-8011-4B4B-B480-8E57914A413D}" type="presParOf" srcId="{94027CB5-C2F1-4D40-8DE8-A304B1DD47B5}" destId="{D9665FBC-9CB0-476E-9210-0BFAA63B8DE8}" srcOrd="1" destOrd="0" presId="urn:microsoft.com/office/officeart/2005/8/layout/process5"/>
    <dgm:cxn modelId="{824A4033-4C43-4127-9098-517B03F4E8C3}" type="presParOf" srcId="{D9665FBC-9CB0-476E-9210-0BFAA63B8DE8}" destId="{308743A6-11DC-4F25-A5E0-A39B540F4A6B}" srcOrd="0" destOrd="0" presId="urn:microsoft.com/office/officeart/2005/8/layout/process5"/>
    <dgm:cxn modelId="{D96A4B5E-1D1E-4506-822D-AAF70B5C05D2}" type="presParOf" srcId="{94027CB5-C2F1-4D40-8DE8-A304B1DD47B5}" destId="{753A3A4A-2A42-4498-A623-01C069E84136}" srcOrd="2" destOrd="0" presId="urn:microsoft.com/office/officeart/2005/8/layout/process5"/>
    <dgm:cxn modelId="{1B17EA72-8BC6-4F33-AE53-92BC5CF8A273}" type="presParOf" srcId="{94027CB5-C2F1-4D40-8DE8-A304B1DD47B5}" destId="{EA76F98C-1605-47BF-A370-DE0E311FE215}" srcOrd="3" destOrd="0" presId="urn:microsoft.com/office/officeart/2005/8/layout/process5"/>
    <dgm:cxn modelId="{788CB3CC-A72B-46C3-BAB6-FC64E0ED70FD}" type="presParOf" srcId="{EA76F98C-1605-47BF-A370-DE0E311FE215}" destId="{354BDE94-2C69-46EF-95FB-EF008790C722}" srcOrd="0" destOrd="0" presId="urn:microsoft.com/office/officeart/2005/8/layout/process5"/>
    <dgm:cxn modelId="{7F6B4B02-6E83-4084-8715-6AFF22F95779}" type="presParOf" srcId="{94027CB5-C2F1-4D40-8DE8-A304B1DD47B5}" destId="{7E50EB00-3E82-4651-998F-B3C66DB62DC5}" srcOrd="4" destOrd="0" presId="urn:microsoft.com/office/officeart/2005/8/layout/process5"/>
    <dgm:cxn modelId="{B29AA8A1-4D68-44C5-863D-2178B82F54B5}" type="presParOf" srcId="{94027CB5-C2F1-4D40-8DE8-A304B1DD47B5}" destId="{0A10056D-90ED-4BC1-B688-92CABABBD587}" srcOrd="5" destOrd="0" presId="urn:microsoft.com/office/officeart/2005/8/layout/process5"/>
    <dgm:cxn modelId="{FE801A16-3292-4EB1-9D26-E2BF6EAE6C5E}" type="presParOf" srcId="{0A10056D-90ED-4BC1-B688-92CABABBD587}" destId="{77C56CA8-F74E-4D0D-B3B6-0C7A420E7DFC}" srcOrd="0" destOrd="0" presId="urn:microsoft.com/office/officeart/2005/8/layout/process5"/>
    <dgm:cxn modelId="{91B2A3D9-F94A-4503-BFBC-F1C48E586614}" type="presParOf" srcId="{94027CB5-C2F1-4D40-8DE8-A304B1DD47B5}" destId="{7133A1D4-D7A2-42F3-BF55-B34449D4BA59}"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AE28D5E-0EDE-4F40-94F3-8E7B00E9016C}" type="doc">
      <dgm:prSet loTypeId="urn:microsoft.com/office/officeart/2005/8/layout/bProcess4" loCatId="process" qsTypeId="urn:microsoft.com/office/officeart/2005/8/quickstyle/simple3" qsCatId="simple" csTypeId="urn:microsoft.com/office/officeart/2005/8/colors/colorful3" csCatId="colorful" phldr="1"/>
      <dgm:spPr/>
      <dgm:t>
        <a:bodyPr/>
        <a:lstStyle/>
        <a:p>
          <a:endParaRPr lang="es-EC"/>
        </a:p>
      </dgm:t>
    </dgm:pt>
    <dgm:pt modelId="{93600968-9B6A-4498-8F21-F61D26AC92AF}">
      <dgm:prSet phldrT="[Texto]" custT="1"/>
      <dgm:spPr/>
      <dgm:t>
        <a:bodyPr/>
        <a:lstStyle/>
        <a:p>
          <a:r>
            <a:rPr lang="es-EC" sz="2000" dirty="0" smtClean="0">
              <a:latin typeface="Comic Sans MS" panose="030F0702030302020204" pitchFamily="66" charset="0"/>
            </a:rPr>
            <a:t>Se recomienda la ejecución de la propuesta de generación y entrega de valor debido a que con los resultados obtenidos se puede generar una ventaja competitiva.</a:t>
          </a:r>
          <a:endParaRPr lang="es-EC" sz="2000" dirty="0">
            <a:latin typeface="Comic Sans MS" panose="030F0702030302020204" pitchFamily="66" charset="0"/>
          </a:endParaRPr>
        </a:p>
      </dgm:t>
    </dgm:pt>
    <dgm:pt modelId="{24CBEAD2-F6D6-4A42-BBAD-AFDB1380CDD6}" type="parTrans" cxnId="{9134CAAB-41BA-4271-BD81-764207DD0A5F}">
      <dgm:prSet/>
      <dgm:spPr/>
      <dgm:t>
        <a:bodyPr/>
        <a:lstStyle/>
        <a:p>
          <a:endParaRPr lang="es-EC" sz="2000">
            <a:latin typeface="Comic Sans MS" panose="030F0702030302020204" pitchFamily="66" charset="0"/>
          </a:endParaRPr>
        </a:p>
      </dgm:t>
    </dgm:pt>
    <dgm:pt modelId="{614647E0-5B1A-4945-92D2-7C834D1DFD23}" type="sibTrans" cxnId="{9134CAAB-41BA-4271-BD81-764207DD0A5F}">
      <dgm:prSet/>
      <dgm:spPr/>
      <dgm:t>
        <a:bodyPr/>
        <a:lstStyle/>
        <a:p>
          <a:endParaRPr lang="es-EC" sz="2000">
            <a:latin typeface="Comic Sans MS" panose="030F0702030302020204" pitchFamily="66" charset="0"/>
          </a:endParaRPr>
        </a:p>
      </dgm:t>
    </dgm:pt>
    <dgm:pt modelId="{927A9D1C-A6A5-4906-86F2-A2D7B97889F9}">
      <dgm:prSet phldrT="[Texto]" custT="1"/>
      <dgm:spPr/>
      <dgm:t>
        <a:bodyPr/>
        <a:lstStyle/>
        <a:p>
          <a:r>
            <a:rPr lang="es-EC" sz="2000" dirty="0" smtClean="0">
              <a:latin typeface="Comic Sans MS" panose="030F0702030302020204" pitchFamily="66" charset="0"/>
            </a:rPr>
            <a:t>Para las asesoras comerciales se recomienda establecer una tabla de incentivos y recompensas por volumen de venta.</a:t>
          </a:r>
          <a:endParaRPr lang="es-EC" sz="2000" dirty="0">
            <a:latin typeface="Comic Sans MS" panose="030F0702030302020204" pitchFamily="66" charset="0"/>
          </a:endParaRPr>
        </a:p>
      </dgm:t>
    </dgm:pt>
    <dgm:pt modelId="{1A4ED742-32A9-43D1-BC17-1297EBC35B4B}" type="parTrans" cxnId="{8E934524-CEEA-41C1-B1BD-4550BE68D06F}">
      <dgm:prSet/>
      <dgm:spPr/>
      <dgm:t>
        <a:bodyPr/>
        <a:lstStyle/>
        <a:p>
          <a:endParaRPr lang="es-EC" sz="2000">
            <a:latin typeface="Comic Sans MS" panose="030F0702030302020204" pitchFamily="66" charset="0"/>
          </a:endParaRPr>
        </a:p>
      </dgm:t>
    </dgm:pt>
    <dgm:pt modelId="{E86A6FE4-1D8E-4329-A517-B70B9FB12A9E}" type="sibTrans" cxnId="{8E934524-CEEA-41C1-B1BD-4550BE68D06F}">
      <dgm:prSet/>
      <dgm:spPr/>
      <dgm:t>
        <a:bodyPr/>
        <a:lstStyle/>
        <a:p>
          <a:endParaRPr lang="es-EC" sz="2000">
            <a:latin typeface="Comic Sans MS" panose="030F0702030302020204" pitchFamily="66" charset="0"/>
          </a:endParaRPr>
        </a:p>
      </dgm:t>
    </dgm:pt>
    <dgm:pt modelId="{021423F7-6129-43E0-A3FE-5B143512F77F}">
      <dgm:prSet phldrT="[Texto]" custT="1"/>
      <dgm:spPr/>
      <dgm:t>
        <a:bodyPr/>
        <a:lstStyle/>
        <a:p>
          <a:r>
            <a:rPr lang="es-EC" sz="2000" dirty="0" smtClean="0">
              <a:latin typeface="Comic Sans MS" panose="030F0702030302020204" pitchFamily="66" charset="0"/>
            </a:rPr>
            <a:t>La propuesta de generación y entrega de valor convendría que sea sometida a una retroalimentación posterior a su implementación.</a:t>
          </a:r>
          <a:endParaRPr lang="es-EC" sz="2000" dirty="0">
            <a:latin typeface="Comic Sans MS" panose="030F0702030302020204" pitchFamily="66" charset="0"/>
          </a:endParaRPr>
        </a:p>
      </dgm:t>
    </dgm:pt>
    <dgm:pt modelId="{4414421A-9207-44E6-AAB6-AADC094A7D74}" type="parTrans" cxnId="{A4CF4DDF-6C73-4E20-8043-5C3F05CB0DC0}">
      <dgm:prSet/>
      <dgm:spPr/>
      <dgm:t>
        <a:bodyPr/>
        <a:lstStyle/>
        <a:p>
          <a:endParaRPr lang="es-EC" sz="2000">
            <a:latin typeface="Comic Sans MS" panose="030F0702030302020204" pitchFamily="66" charset="0"/>
          </a:endParaRPr>
        </a:p>
      </dgm:t>
    </dgm:pt>
    <dgm:pt modelId="{733F075B-C48B-473F-88C2-72A73D80AB10}" type="sibTrans" cxnId="{A4CF4DDF-6C73-4E20-8043-5C3F05CB0DC0}">
      <dgm:prSet/>
      <dgm:spPr/>
      <dgm:t>
        <a:bodyPr/>
        <a:lstStyle/>
        <a:p>
          <a:endParaRPr lang="es-EC" sz="2000">
            <a:latin typeface="Comic Sans MS" panose="030F0702030302020204" pitchFamily="66" charset="0"/>
          </a:endParaRPr>
        </a:p>
      </dgm:t>
    </dgm:pt>
    <dgm:pt modelId="{BC19D0CF-A64D-4E92-83ED-C89104C56F5F}">
      <dgm:prSet phldrT="[Texto]" custT="1"/>
      <dgm:spPr/>
      <dgm:t>
        <a:bodyPr/>
        <a:lstStyle/>
        <a:p>
          <a:r>
            <a:rPr lang="es-EC" sz="2000" dirty="0" smtClean="0">
              <a:latin typeface="Comic Sans MS" panose="030F0702030302020204" pitchFamily="66" charset="0"/>
            </a:rPr>
            <a:t>Es pertinente la contratación de vendedores externos debido a que el mercado del Distrito Metropolitano de Quito es extenso.</a:t>
          </a:r>
          <a:endParaRPr lang="es-EC" sz="2000" dirty="0">
            <a:latin typeface="Comic Sans MS" panose="030F0702030302020204" pitchFamily="66" charset="0"/>
          </a:endParaRPr>
        </a:p>
      </dgm:t>
    </dgm:pt>
    <dgm:pt modelId="{25AA8845-83F8-4360-8F99-BB6025C976D9}" type="sibTrans" cxnId="{0AE3FE71-4FA2-4427-8B0B-AC12936FC7BB}">
      <dgm:prSet/>
      <dgm:spPr/>
      <dgm:t>
        <a:bodyPr/>
        <a:lstStyle/>
        <a:p>
          <a:endParaRPr lang="es-EC" sz="2000">
            <a:latin typeface="Comic Sans MS" panose="030F0702030302020204" pitchFamily="66" charset="0"/>
          </a:endParaRPr>
        </a:p>
      </dgm:t>
    </dgm:pt>
    <dgm:pt modelId="{8FEACEDE-4BB1-4EB7-AC2E-9A56929CEDB3}" type="parTrans" cxnId="{0AE3FE71-4FA2-4427-8B0B-AC12936FC7BB}">
      <dgm:prSet/>
      <dgm:spPr/>
      <dgm:t>
        <a:bodyPr/>
        <a:lstStyle/>
        <a:p>
          <a:endParaRPr lang="es-EC" sz="2000">
            <a:latin typeface="Comic Sans MS" panose="030F0702030302020204" pitchFamily="66" charset="0"/>
          </a:endParaRPr>
        </a:p>
      </dgm:t>
    </dgm:pt>
    <dgm:pt modelId="{1D4EFF39-2A8C-4622-8E32-673A0DB34B06}" type="pres">
      <dgm:prSet presAssocID="{6AE28D5E-0EDE-4F40-94F3-8E7B00E9016C}" presName="Name0" presStyleCnt="0">
        <dgm:presLayoutVars>
          <dgm:dir/>
          <dgm:resizeHandles/>
        </dgm:presLayoutVars>
      </dgm:prSet>
      <dgm:spPr/>
      <dgm:t>
        <a:bodyPr/>
        <a:lstStyle/>
        <a:p>
          <a:endParaRPr lang="es-EC"/>
        </a:p>
      </dgm:t>
    </dgm:pt>
    <dgm:pt modelId="{69C24461-AF36-417B-90B5-7E468855C9FD}" type="pres">
      <dgm:prSet presAssocID="{93600968-9B6A-4498-8F21-F61D26AC92AF}" presName="compNode" presStyleCnt="0"/>
      <dgm:spPr/>
    </dgm:pt>
    <dgm:pt modelId="{C8482DB0-A10B-4A18-85D8-7C2666128194}" type="pres">
      <dgm:prSet presAssocID="{93600968-9B6A-4498-8F21-F61D26AC92AF}" presName="dummyConnPt" presStyleCnt="0"/>
      <dgm:spPr/>
    </dgm:pt>
    <dgm:pt modelId="{AA2659D9-F4E9-4FF2-8E85-EFACF6C84893}" type="pres">
      <dgm:prSet presAssocID="{93600968-9B6A-4498-8F21-F61D26AC92AF}" presName="node" presStyleLbl="node1" presStyleIdx="0" presStyleCnt="4">
        <dgm:presLayoutVars>
          <dgm:bulletEnabled val="1"/>
        </dgm:presLayoutVars>
      </dgm:prSet>
      <dgm:spPr/>
      <dgm:t>
        <a:bodyPr/>
        <a:lstStyle/>
        <a:p>
          <a:endParaRPr lang="es-EC"/>
        </a:p>
      </dgm:t>
    </dgm:pt>
    <dgm:pt modelId="{33F7211D-2E41-4654-BD46-BBD6EC4E77DC}" type="pres">
      <dgm:prSet presAssocID="{614647E0-5B1A-4945-92D2-7C834D1DFD23}" presName="sibTrans" presStyleLbl="bgSibTrans2D1" presStyleIdx="0" presStyleCnt="3"/>
      <dgm:spPr/>
      <dgm:t>
        <a:bodyPr/>
        <a:lstStyle/>
        <a:p>
          <a:endParaRPr lang="es-EC"/>
        </a:p>
      </dgm:t>
    </dgm:pt>
    <dgm:pt modelId="{1A985A2C-CFB9-4D30-89E3-AF30EE531F52}" type="pres">
      <dgm:prSet presAssocID="{927A9D1C-A6A5-4906-86F2-A2D7B97889F9}" presName="compNode" presStyleCnt="0"/>
      <dgm:spPr/>
    </dgm:pt>
    <dgm:pt modelId="{BF0DDBCC-3A8D-4C0A-B1BE-37FBB03D4014}" type="pres">
      <dgm:prSet presAssocID="{927A9D1C-A6A5-4906-86F2-A2D7B97889F9}" presName="dummyConnPt" presStyleCnt="0"/>
      <dgm:spPr/>
    </dgm:pt>
    <dgm:pt modelId="{34FBCFD5-7285-4140-9F1F-E746F56797A4}" type="pres">
      <dgm:prSet presAssocID="{927A9D1C-A6A5-4906-86F2-A2D7B97889F9}" presName="node" presStyleLbl="node1" presStyleIdx="1" presStyleCnt="4">
        <dgm:presLayoutVars>
          <dgm:bulletEnabled val="1"/>
        </dgm:presLayoutVars>
      </dgm:prSet>
      <dgm:spPr/>
      <dgm:t>
        <a:bodyPr/>
        <a:lstStyle/>
        <a:p>
          <a:endParaRPr lang="es-EC"/>
        </a:p>
      </dgm:t>
    </dgm:pt>
    <dgm:pt modelId="{DB7DD5C3-AEE7-45C4-AE8C-1548B13E9294}" type="pres">
      <dgm:prSet presAssocID="{E86A6FE4-1D8E-4329-A517-B70B9FB12A9E}" presName="sibTrans" presStyleLbl="bgSibTrans2D1" presStyleIdx="1" presStyleCnt="3"/>
      <dgm:spPr/>
      <dgm:t>
        <a:bodyPr/>
        <a:lstStyle/>
        <a:p>
          <a:endParaRPr lang="es-EC"/>
        </a:p>
      </dgm:t>
    </dgm:pt>
    <dgm:pt modelId="{07B40072-9006-4AB2-907A-064725410E1A}" type="pres">
      <dgm:prSet presAssocID="{BC19D0CF-A64D-4E92-83ED-C89104C56F5F}" presName="compNode" presStyleCnt="0"/>
      <dgm:spPr/>
    </dgm:pt>
    <dgm:pt modelId="{C0D86659-7514-4FD1-8C34-9051E8F204CD}" type="pres">
      <dgm:prSet presAssocID="{BC19D0CF-A64D-4E92-83ED-C89104C56F5F}" presName="dummyConnPt" presStyleCnt="0"/>
      <dgm:spPr/>
    </dgm:pt>
    <dgm:pt modelId="{AA2731D0-7D85-4C5E-9336-DE8D191B0332}" type="pres">
      <dgm:prSet presAssocID="{BC19D0CF-A64D-4E92-83ED-C89104C56F5F}" presName="node" presStyleLbl="node1" presStyleIdx="2" presStyleCnt="4">
        <dgm:presLayoutVars>
          <dgm:bulletEnabled val="1"/>
        </dgm:presLayoutVars>
      </dgm:prSet>
      <dgm:spPr/>
      <dgm:t>
        <a:bodyPr/>
        <a:lstStyle/>
        <a:p>
          <a:endParaRPr lang="es-EC"/>
        </a:p>
      </dgm:t>
    </dgm:pt>
    <dgm:pt modelId="{48DD29ED-A880-4C32-A273-2086E4FAC91C}" type="pres">
      <dgm:prSet presAssocID="{25AA8845-83F8-4360-8F99-BB6025C976D9}" presName="sibTrans" presStyleLbl="bgSibTrans2D1" presStyleIdx="2" presStyleCnt="3"/>
      <dgm:spPr/>
      <dgm:t>
        <a:bodyPr/>
        <a:lstStyle/>
        <a:p>
          <a:endParaRPr lang="es-EC"/>
        </a:p>
      </dgm:t>
    </dgm:pt>
    <dgm:pt modelId="{A810DA00-85E1-4E1B-96F2-7C109617F8F8}" type="pres">
      <dgm:prSet presAssocID="{021423F7-6129-43E0-A3FE-5B143512F77F}" presName="compNode" presStyleCnt="0"/>
      <dgm:spPr/>
    </dgm:pt>
    <dgm:pt modelId="{642CA940-FB25-4504-82A3-6E98BEB25896}" type="pres">
      <dgm:prSet presAssocID="{021423F7-6129-43E0-A3FE-5B143512F77F}" presName="dummyConnPt" presStyleCnt="0"/>
      <dgm:spPr/>
    </dgm:pt>
    <dgm:pt modelId="{C9098103-D238-439A-8E38-4C1CFBBABD46}" type="pres">
      <dgm:prSet presAssocID="{021423F7-6129-43E0-A3FE-5B143512F77F}" presName="node" presStyleLbl="node1" presStyleIdx="3" presStyleCnt="4">
        <dgm:presLayoutVars>
          <dgm:bulletEnabled val="1"/>
        </dgm:presLayoutVars>
      </dgm:prSet>
      <dgm:spPr/>
      <dgm:t>
        <a:bodyPr/>
        <a:lstStyle/>
        <a:p>
          <a:endParaRPr lang="es-EC"/>
        </a:p>
      </dgm:t>
    </dgm:pt>
  </dgm:ptLst>
  <dgm:cxnLst>
    <dgm:cxn modelId="{0AE3FE71-4FA2-4427-8B0B-AC12936FC7BB}" srcId="{6AE28D5E-0EDE-4F40-94F3-8E7B00E9016C}" destId="{BC19D0CF-A64D-4E92-83ED-C89104C56F5F}" srcOrd="2" destOrd="0" parTransId="{8FEACEDE-4BB1-4EB7-AC2E-9A56929CEDB3}" sibTransId="{25AA8845-83F8-4360-8F99-BB6025C976D9}"/>
    <dgm:cxn modelId="{15911298-76E5-466E-8265-9E4B2C53D108}" type="presOf" srcId="{927A9D1C-A6A5-4906-86F2-A2D7B97889F9}" destId="{34FBCFD5-7285-4140-9F1F-E746F56797A4}" srcOrd="0" destOrd="0" presId="urn:microsoft.com/office/officeart/2005/8/layout/bProcess4"/>
    <dgm:cxn modelId="{60AFEF55-AC78-4D3E-8DFB-975F437647FE}" type="presOf" srcId="{614647E0-5B1A-4945-92D2-7C834D1DFD23}" destId="{33F7211D-2E41-4654-BD46-BBD6EC4E77DC}" srcOrd="0" destOrd="0" presId="urn:microsoft.com/office/officeart/2005/8/layout/bProcess4"/>
    <dgm:cxn modelId="{A4CF4DDF-6C73-4E20-8043-5C3F05CB0DC0}" srcId="{6AE28D5E-0EDE-4F40-94F3-8E7B00E9016C}" destId="{021423F7-6129-43E0-A3FE-5B143512F77F}" srcOrd="3" destOrd="0" parTransId="{4414421A-9207-44E6-AAB6-AADC094A7D74}" sibTransId="{733F075B-C48B-473F-88C2-72A73D80AB10}"/>
    <dgm:cxn modelId="{9134CAAB-41BA-4271-BD81-764207DD0A5F}" srcId="{6AE28D5E-0EDE-4F40-94F3-8E7B00E9016C}" destId="{93600968-9B6A-4498-8F21-F61D26AC92AF}" srcOrd="0" destOrd="0" parTransId="{24CBEAD2-F6D6-4A42-BBAD-AFDB1380CDD6}" sibTransId="{614647E0-5B1A-4945-92D2-7C834D1DFD23}"/>
    <dgm:cxn modelId="{6F12D5BE-09B0-41BB-AEF3-F76169E936EE}" type="presOf" srcId="{25AA8845-83F8-4360-8F99-BB6025C976D9}" destId="{48DD29ED-A880-4C32-A273-2086E4FAC91C}" srcOrd="0" destOrd="0" presId="urn:microsoft.com/office/officeart/2005/8/layout/bProcess4"/>
    <dgm:cxn modelId="{8531FF4A-5AD3-41C6-A94F-AF992CEFA65D}" type="presOf" srcId="{BC19D0CF-A64D-4E92-83ED-C89104C56F5F}" destId="{AA2731D0-7D85-4C5E-9336-DE8D191B0332}" srcOrd="0" destOrd="0" presId="urn:microsoft.com/office/officeart/2005/8/layout/bProcess4"/>
    <dgm:cxn modelId="{8B251560-C48C-4A4F-BB88-37C1B440999D}" type="presOf" srcId="{93600968-9B6A-4498-8F21-F61D26AC92AF}" destId="{AA2659D9-F4E9-4FF2-8E85-EFACF6C84893}" srcOrd="0" destOrd="0" presId="urn:microsoft.com/office/officeart/2005/8/layout/bProcess4"/>
    <dgm:cxn modelId="{8E934524-CEEA-41C1-B1BD-4550BE68D06F}" srcId="{6AE28D5E-0EDE-4F40-94F3-8E7B00E9016C}" destId="{927A9D1C-A6A5-4906-86F2-A2D7B97889F9}" srcOrd="1" destOrd="0" parTransId="{1A4ED742-32A9-43D1-BC17-1297EBC35B4B}" sibTransId="{E86A6FE4-1D8E-4329-A517-B70B9FB12A9E}"/>
    <dgm:cxn modelId="{BFFFEDF8-803D-4202-8B81-0375451BD65A}" type="presOf" srcId="{6AE28D5E-0EDE-4F40-94F3-8E7B00E9016C}" destId="{1D4EFF39-2A8C-4622-8E32-673A0DB34B06}" srcOrd="0" destOrd="0" presId="urn:microsoft.com/office/officeart/2005/8/layout/bProcess4"/>
    <dgm:cxn modelId="{EBD290A4-5BCE-416F-AA33-6A65BFC013BE}" type="presOf" srcId="{E86A6FE4-1D8E-4329-A517-B70B9FB12A9E}" destId="{DB7DD5C3-AEE7-45C4-AE8C-1548B13E9294}" srcOrd="0" destOrd="0" presId="urn:microsoft.com/office/officeart/2005/8/layout/bProcess4"/>
    <dgm:cxn modelId="{2A523775-3914-4D1C-891F-AD1674B7FE77}" type="presOf" srcId="{021423F7-6129-43E0-A3FE-5B143512F77F}" destId="{C9098103-D238-439A-8E38-4C1CFBBABD46}" srcOrd="0" destOrd="0" presId="urn:microsoft.com/office/officeart/2005/8/layout/bProcess4"/>
    <dgm:cxn modelId="{8DB3BAF4-223B-4A87-976E-33657A2F018A}" type="presParOf" srcId="{1D4EFF39-2A8C-4622-8E32-673A0DB34B06}" destId="{69C24461-AF36-417B-90B5-7E468855C9FD}" srcOrd="0" destOrd="0" presId="urn:microsoft.com/office/officeart/2005/8/layout/bProcess4"/>
    <dgm:cxn modelId="{B77D190F-FE7E-4E21-A716-E4ADB6BDF132}" type="presParOf" srcId="{69C24461-AF36-417B-90B5-7E468855C9FD}" destId="{C8482DB0-A10B-4A18-85D8-7C2666128194}" srcOrd="0" destOrd="0" presId="urn:microsoft.com/office/officeart/2005/8/layout/bProcess4"/>
    <dgm:cxn modelId="{6C9A59D2-C19B-4A86-A2A2-E29BD9FCAE6C}" type="presParOf" srcId="{69C24461-AF36-417B-90B5-7E468855C9FD}" destId="{AA2659D9-F4E9-4FF2-8E85-EFACF6C84893}" srcOrd="1" destOrd="0" presId="urn:microsoft.com/office/officeart/2005/8/layout/bProcess4"/>
    <dgm:cxn modelId="{652B8274-BE95-4D7D-8928-12DF2FF5B619}" type="presParOf" srcId="{1D4EFF39-2A8C-4622-8E32-673A0DB34B06}" destId="{33F7211D-2E41-4654-BD46-BBD6EC4E77DC}" srcOrd="1" destOrd="0" presId="urn:microsoft.com/office/officeart/2005/8/layout/bProcess4"/>
    <dgm:cxn modelId="{1035E58C-1416-4196-B10B-BF44CA8A98B9}" type="presParOf" srcId="{1D4EFF39-2A8C-4622-8E32-673A0DB34B06}" destId="{1A985A2C-CFB9-4D30-89E3-AF30EE531F52}" srcOrd="2" destOrd="0" presId="urn:microsoft.com/office/officeart/2005/8/layout/bProcess4"/>
    <dgm:cxn modelId="{F606D145-0A30-4494-B0DA-CFB911823951}" type="presParOf" srcId="{1A985A2C-CFB9-4D30-89E3-AF30EE531F52}" destId="{BF0DDBCC-3A8D-4C0A-B1BE-37FBB03D4014}" srcOrd="0" destOrd="0" presId="urn:microsoft.com/office/officeart/2005/8/layout/bProcess4"/>
    <dgm:cxn modelId="{7BF61967-FC32-4BE7-B953-E43B1FCD5FE6}" type="presParOf" srcId="{1A985A2C-CFB9-4D30-89E3-AF30EE531F52}" destId="{34FBCFD5-7285-4140-9F1F-E746F56797A4}" srcOrd="1" destOrd="0" presId="urn:microsoft.com/office/officeart/2005/8/layout/bProcess4"/>
    <dgm:cxn modelId="{ABA2A93A-26B6-4703-82FC-E2CCB84D8EC4}" type="presParOf" srcId="{1D4EFF39-2A8C-4622-8E32-673A0DB34B06}" destId="{DB7DD5C3-AEE7-45C4-AE8C-1548B13E9294}" srcOrd="3" destOrd="0" presId="urn:microsoft.com/office/officeart/2005/8/layout/bProcess4"/>
    <dgm:cxn modelId="{6052CED7-B353-400E-A66A-FBDF4DC1A7F8}" type="presParOf" srcId="{1D4EFF39-2A8C-4622-8E32-673A0DB34B06}" destId="{07B40072-9006-4AB2-907A-064725410E1A}" srcOrd="4" destOrd="0" presId="urn:microsoft.com/office/officeart/2005/8/layout/bProcess4"/>
    <dgm:cxn modelId="{4DED5420-3B0A-4C27-A20B-E51F2C8C5E91}" type="presParOf" srcId="{07B40072-9006-4AB2-907A-064725410E1A}" destId="{C0D86659-7514-4FD1-8C34-9051E8F204CD}" srcOrd="0" destOrd="0" presId="urn:microsoft.com/office/officeart/2005/8/layout/bProcess4"/>
    <dgm:cxn modelId="{F5CCBB54-43A2-4CFD-80A2-5BAC1DB77C29}" type="presParOf" srcId="{07B40072-9006-4AB2-907A-064725410E1A}" destId="{AA2731D0-7D85-4C5E-9336-DE8D191B0332}" srcOrd="1" destOrd="0" presId="urn:microsoft.com/office/officeart/2005/8/layout/bProcess4"/>
    <dgm:cxn modelId="{B0DDA8DB-5595-4CEA-A535-8597077BEB04}" type="presParOf" srcId="{1D4EFF39-2A8C-4622-8E32-673A0DB34B06}" destId="{48DD29ED-A880-4C32-A273-2086E4FAC91C}" srcOrd="5" destOrd="0" presId="urn:microsoft.com/office/officeart/2005/8/layout/bProcess4"/>
    <dgm:cxn modelId="{304453E7-42D0-4E56-9409-20A28973E82B}" type="presParOf" srcId="{1D4EFF39-2A8C-4622-8E32-673A0DB34B06}" destId="{A810DA00-85E1-4E1B-96F2-7C109617F8F8}" srcOrd="6" destOrd="0" presId="urn:microsoft.com/office/officeart/2005/8/layout/bProcess4"/>
    <dgm:cxn modelId="{53A81C78-ED93-4259-B8E8-31309BE3B7B3}" type="presParOf" srcId="{A810DA00-85E1-4E1B-96F2-7C109617F8F8}" destId="{642CA940-FB25-4504-82A3-6E98BEB25896}" srcOrd="0" destOrd="0" presId="urn:microsoft.com/office/officeart/2005/8/layout/bProcess4"/>
    <dgm:cxn modelId="{3BEFDC93-EBDC-48F1-8068-3B3E19CF8987}" type="presParOf" srcId="{A810DA00-85E1-4E1B-96F2-7C109617F8F8}" destId="{C9098103-D238-439A-8E38-4C1CFBBABD46}"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E7C9C5-FB2B-4C63-B334-799FB9C93175}" type="doc">
      <dgm:prSet loTypeId="urn:microsoft.com/office/officeart/2008/layout/HorizontalMultiLevelHierarchy" loCatId="hierarchy" qsTypeId="urn:microsoft.com/office/officeart/2005/8/quickstyle/simple3" qsCatId="simple" csTypeId="urn:microsoft.com/office/officeart/2005/8/colors/accent3_1" csCatId="accent3" phldr="1"/>
      <dgm:spPr/>
      <dgm:t>
        <a:bodyPr/>
        <a:lstStyle/>
        <a:p>
          <a:endParaRPr lang="es-EC"/>
        </a:p>
      </dgm:t>
    </dgm:pt>
    <dgm:pt modelId="{AC0B6F3B-5ECB-4E30-97C2-F6AC04E9E128}">
      <dgm:prSet phldrT="[Texto]" custT="1"/>
      <dgm:spPr/>
      <dgm:t>
        <a:bodyPr/>
        <a:lstStyle/>
        <a:p>
          <a:r>
            <a:rPr lang="es-EC" sz="2400">
              <a:latin typeface="Comic Sans MS" panose="030F0702030302020204" pitchFamily="66" charset="0"/>
              <a:cs typeface="Times New Roman" panose="02020603050405020304" pitchFamily="18" charset="0"/>
            </a:rPr>
            <a:t>Valor total para el cliente.</a:t>
          </a:r>
        </a:p>
      </dgm:t>
    </dgm:pt>
    <dgm:pt modelId="{CD87AF71-0FEE-424B-BB62-481CA050CDC7}" type="parTrans" cxnId="{7CA235FA-CE31-4606-9980-510EC46E8E63}">
      <dgm:prSet/>
      <dgm:spPr/>
      <dgm:t>
        <a:bodyPr/>
        <a:lstStyle/>
        <a:p>
          <a:endParaRPr lang="es-EC" sz="2400">
            <a:latin typeface="Comic Sans MS" panose="030F0702030302020204" pitchFamily="66" charset="0"/>
            <a:cs typeface="Times New Roman" panose="02020603050405020304" pitchFamily="18" charset="0"/>
          </a:endParaRPr>
        </a:p>
      </dgm:t>
    </dgm:pt>
    <dgm:pt modelId="{FC951219-5F53-4FBB-89BF-F7FC76DCB7E4}" type="sibTrans" cxnId="{7CA235FA-CE31-4606-9980-510EC46E8E63}">
      <dgm:prSet/>
      <dgm:spPr/>
      <dgm:t>
        <a:bodyPr/>
        <a:lstStyle/>
        <a:p>
          <a:endParaRPr lang="es-EC" sz="2400">
            <a:latin typeface="Comic Sans MS" panose="030F0702030302020204" pitchFamily="66" charset="0"/>
            <a:cs typeface="Times New Roman" panose="02020603050405020304" pitchFamily="18" charset="0"/>
          </a:endParaRPr>
        </a:p>
      </dgm:t>
    </dgm:pt>
    <dgm:pt modelId="{F45C935F-852E-4BA0-8561-010A7C85E998}">
      <dgm:prSet phldrT="[Texto]" custT="1"/>
      <dgm:spPr/>
      <dgm:t>
        <a:bodyPr/>
        <a:lstStyle/>
        <a:p>
          <a:r>
            <a:rPr lang="es-EC" sz="2400">
              <a:latin typeface="Comic Sans MS" panose="030F0702030302020204" pitchFamily="66" charset="0"/>
              <a:cs typeface="Times New Roman" panose="02020603050405020304" pitchFamily="18" charset="0"/>
            </a:rPr>
            <a:t>Valor de los productos</a:t>
          </a:r>
        </a:p>
      </dgm:t>
    </dgm:pt>
    <dgm:pt modelId="{A216C6D2-4066-4A4A-B4B7-C4879D24976E}" type="parTrans" cxnId="{CFAA45F6-E7D9-4600-8305-98BA0C9637FB}">
      <dgm:prSet custT="1"/>
      <dgm:spPr/>
      <dgm:t>
        <a:bodyPr/>
        <a:lstStyle/>
        <a:p>
          <a:endParaRPr lang="es-EC" sz="2400">
            <a:latin typeface="Comic Sans MS" panose="030F0702030302020204" pitchFamily="66" charset="0"/>
            <a:cs typeface="Times New Roman" panose="02020603050405020304" pitchFamily="18" charset="0"/>
          </a:endParaRPr>
        </a:p>
      </dgm:t>
    </dgm:pt>
    <dgm:pt modelId="{90CF017F-B1E1-4669-96D3-C18368F5CF7A}" type="sibTrans" cxnId="{CFAA45F6-E7D9-4600-8305-98BA0C9637FB}">
      <dgm:prSet/>
      <dgm:spPr/>
      <dgm:t>
        <a:bodyPr/>
        <a:lstStyle/>
        <a:p>
          <a:endParaRPr lang="es-EC" sz="2400">
            <a:latin typeface="Comic Sans MS" panose="030F0702030302020204" pitchFamily="66" charset="0"/>
            <a:cs typeface="Times New Roman" panose="02020603050405020304" pitchFamily="18" charset="0"/>
          </a:endParaRPr>
        </a:p>
      </dgm:t>
    </dgm:pt>
    <dgm:pt modelId="{1F9B69B4-EBAD-43A4-A092-FF3A1D84E056}">
      <dgm:prSet phldrT="[Texto]" custT="1"/>
      <dgm:spPr/>
      <dgm:t>
        <a:bodyPr/>
        <a:lstStyle/>
        <a:p>
          <a:r>
            <a:rPr lang="es-EC" sz="2400">
              <a:latin typeface="Comic Sans MS" panose="030F0702030302020204" pitchFamily="66" charset="0"/>
              <a:cs typeface="Times New Roman" panose="02020603050405020304" pitchFamily="18" charset="0"/>
            </a:rPr>
            <a:t>Valor de los servicios</a:t>
          </a:r>
        </a:p>
      </dgm:t>
    </dgm:pt>
    <dgm:pt modelId="{E410CE43-391F-4CE8-B317-35A6EA832E47}" type="parTrans" cxnId="{3A7AD4DF-DD28-4581-A106-D959D78D6629}">
      <dgm:prSet custT="1"/>
      <dgm:spPr/>
      <dgm:t>
        <a:bodyPr/>
        <a:lstStyle/>
        <a:p>
          <a:endParaRPr lang="es-EC" sz="2400">
            <a:latin typeface="Comic Sans MS" panose="030F0702030302020204" pitchFamily="66" charset="0"/>
            <a:cs typeface="Times New Roman" panose="02020603050405020304" pitchFamily="18" charset="0"/>
          </a:endParaRPr>
        </a:p>
      </dgm:t>
    </dgm:pt>
    <dgm:pt modelId="{4C71623C-DB2C-4C69-8BF6-0A1D03DF9CF5}" type="sibTrans" cxnId="{3A7AD4DF-DD28-4581-A106-D959D78D6629}">
      <dgm:prSet/>
      <dgm:spPr/>
      <dgm:t>
        <a:bodyPr/>
        <a:lstStyle/>
        <a:p>
          <a:endParaRPr lang="es-EC" sz="2400">
            <a:latin typeface="Comic Sans MS" panose="030F0702030302020204" pitchFamily="66" charset="0"/>
            <a:cs typeface="Times New Roman" panose="02020603050405020304" pitchFamily="18" charset="0"/>
          </a:endParaRPr>
        </a:p>
      </dgm:t>
    </dgm:pt>
    <dgm:pt modelId="{28C1F2DB-C714-47E7-8276-75E9D344273B}">
      <dgm:prSet phldrT="[Texto]" custT="1"/>
      <dgm:spPr/>
      <dgm:t>
        <a:bodyPr/>
        <a:lstStyle/>
        <a:p>
          <a:r>
            <a:rPr lang="es-EC" sz="2400">
              <a:latin typeface="Comic Sans MS" panose="030F0702030302020204" pitchFamily="66" charset="0"/>
              <a:cs typeface="Times New Roman" panose="02020603050405020304" pitchFamily="18" charset="0"/>
            </a:rPr>
            <a:t>Valor del personal</a:t>
          </a:r>
        </a:p>
      </dgm:t>
    </dgm:pt>
    <dgm:pt modelId="{1D343ACC-816B-4314-867E-4E3674822567}" type="parTrans" cxnId="{6E6975D1-7710-409D-A4B4-2E2CD6096C2F}">
      <dgm:prSet custT="1"/>
      <dgm:spPr/>
      <dgm:t>
        <a:bodyPr/>
        <a:lstStyle/>
        <a:p>
          <a:endParaRPr lang="es-EC" sz="2400">
            <a:latin typeface="Comic Sans MS" panose="030F0702030302020204" pitchFamily="66" charset="0"/>
            <a:cs typeface="Times New Roman" panose="02020603050405020304" pitchFamily="18" charset="0"/>
          </a:endParaRPr>
        </a:p>
      </dgm:t>
    </dgm:pt>
    <dgm:pt modelId="{C89BE071-31D3-4E56-8739-37660C5D0A5F}" type="sibTrans" cxnId="{6E6975D1-7710-409D-A4B4-2E2CD6096C2F}">
      <dgm:prSet/>
      <dgm:spPr/>
      <dgm:t>
        <a:bodyPr/>
        <a:lstStyle/>
        <a:p>
          <a:endParaRPr lang="es-EC" sz="2400">
            <a:latin typeface="Comic Sans MS" panose="030F0702030302020204" pitchFamily="66" charset="0"/>
            <a:cs typeface="Times New Roman" panose="02020603050405020304" pitchFamily="18" charset="0"/>
          </a:endParaRPr>
        </a:p>
      </dgm:t>
    </dgm:pt>
    <dgm:pt modelId="{E02D74AC-2058-4FC0-B543-C044CE2F3C0D}">
      <dgm:prSet custT="1"/>
      <dgm:spPr/>
      <dgm:t>
        <a:bodyPr/>
        <a:lstStyle/>
        <a:p>
          <a:r>
            <a:rPr lang="es-EC" sz="2400">
              <a:latin typeface="Comic Sans MS" panose="030F0702030302020204" pitchFamily="66" charset="0"/>
              <a:cs typeface="Times New Roman" panose="02020603050405020304" pitchFamily="18" charset="0"/>
            </a:rPr>
            <a:t>Valor de la imagen</a:t>
          </a:r>
        </a:p>
      </dgm:t>
    </dgm:pt>
    <dgm:pt modelId="{677AA250-59D0-4CC8-B65C-C0F142DF5D9B}" type="parTrans" cxnId="{270202C3-CCEC-411B-870F-ABB02B6768AD}">
      <dgm:prSet custT="1"/>
      <dgm:spPr/>
      <dgm:t>
        <a:bodyPr/>
        <a:lstStyle/>
        <a:p>
          <a:endParaRPr lang="es-EC" sz="2400">
            <a:latin typeface="Comic Sans MS" panose="030F0702030302020204" pitchFamily="66" charset="0"/>
            <a:cs typeface="Times New Roman" panose="02020603050405020304" pitchFamily="18" charset="0"/>
          </a:endParaRPr>
        </a:p>
      </dgm:t>
    </dgm:pt>
    <dgm:pt modelId="{AC767BE6-A193-4524-BE79-40AB9EC58F5B}" type="sibTrans" cxnId="{270202C3-CCEC-411B-870F-ABB02B6768AD}">
      <dgm:prSet/>
      <dgm:spPr/>
      <dgm:t>
        <a:bodyPr/>
        <a:lstStyle/>
        <a:p>
          <a:endParaRPr lang="es-EC" sz="2400">
            <a:latin typeface="Comic Sans MS" panose="030F0702030302020204" pitchFamily="66" charset="0"/>
            <a:cs typeface="Times New Roman" panose="02020603050405020304" pitchFamily="18" charset="0"/>
          </a:endParaRPr>
        </a:p>
      </dgm:t>
    </dgm:pt>
    <dgm:pt modelId="{F32BB42D-F7AF-4845-96B1-9C3C94CE87CF}" type="pres">
      <dgm:prSet presAssocID="{8CE7C9C5-FB2B-4C63-B334-799FB9C93175}" presName="Name0" presStyleCnt="0">
        <dgm:presLayoutVars>
          <dgm:chPref val="1"/>
          <dgm:dir/>
          <dgm:animOne val="branch"/>
          <dgm:animLvl val="lvl"/>
          <dgm:resizeHandles val="exact"/>
        </dgm:presLayoutVars>
      </dgm:prSet>
      <dgm:spPr/>
      <dgm:t>
        <a:bodyPr/>
        <a:lstStyle/>
        <a:p>
          <a:endParaRPr lang="es-EC"/>
        </a:p>
      </dgm:t>
    </dgm:pt>
    <dgm:pt modelId="{1B599AAD-A18D-4685-91B1-FA7EE0154CCE}" type="pres">
      <dgm:prSet presAssocID="{AC0B6F3B-5ECB-4E30-97C2-F6AC04E9E128}" presName="root1" presStyleCnt="0"/>
      <dgm:spPr/>
      <dgm:t>
        <a:bodyPr/>
        <a:lstStyle/>
        <a:p>
          <a:endParaRPr lang="es-EC"/>
        </a:p>
      </dgm:t>
    </dgm:pt>
    <dgm:pt modelId="{91FA9BCE-C6D0-4923-A73E-4FF4A98DB551}" type="pres">
      <dgm:prSet presAssocID="{AC0B6F3B-5ECB-4E30-97C2-F6AC04E9E128}" presName="LevelOneTextNode" presStyleLbl="node0" presStyleIdx="0" presStyleCnt="1">
        <dgm:presLayoutVars>
          <dgm:chPref val="3"/>
        </dgm:presLayoutVars>
      </dgm:prSet>
      <dgm:spPr/>
      <dgm:t>
        <a:bodyPr/>
        <a:lstStyle/>
        <a:p>
          <a:endParaRPr lang="es-EC"/>
        </a:p>
      </dgm:t>
    </dgm:pt>
    <dgm:pt modelId="{CF1CD4CB-AFE5-46AD-9B90-95FA9CBEB6F9}" type="pres">
      <dgm:prSet presAssocID="{AC0B6F3B-5ECB-4E30-97C2-F6AC04E9E128}" presName="level2hierChild" presStyleCnt="0"/>
      <dgm:spPr/>
      <dgm:t>
        <a:bodyPr/>
        <a:lstStyle/>
        <a:p>
          <a:endParaRPr lang="es-EC"/>
        </a:p>
      </dgm:t>
    </dgm:pt>
    <dgm:pt modelId="{78CE374F-FA68-4C62-A14E-7602CD4DB683}" type="pres">
      <dgm:prSet presAssocID="{A216C6D2-4066-4A4A-B4B7-C4879D24976E}" presName="conn2-1" presStyleLbl="parChTrans1D2" presStyleIdx="0" presStyleCnt="4"/>
      <dgm:spPr/>
      <dgm:t>
        <a:bodyPr/>
        <a:lstStyle/>
        <a:p>
          <a:endParaRPr lang="es-EC"/>
        </a:p>
      </dgm:t>
    </dgm:pt>
    <dgm:pt modelId="{203BC04B-8287-4F13-A22A-D9B61CB8D983}" type="pres">
      <dgm:prSet presAssocID="{A216C6D2-4066-4A4A-B4B7-C4879D24976E}" presName="connTx" presStyleLbl="parChTrans1D2" presStyleIdx="0" presStyleCnt="4"/>
      <dgm:spPr/>
      <dgm:t>
        <a:bodyPr/>
        <a:lstStyle/>
        <a:p>
          <a:endParaRPr lang="es-EC"/>
        </a:p>
      </dgm:t>
    </dgm:pt>
    <dgm:pt modelId="{1A0E5E1C-023D-4FBC-A87A-489F235550F5}" type="pres">
      <dgm:prSet presAssocID="{F45C935F-852E-4BA0-8561-010A7C85E998}" presName="root2" presStyleCnt="0"/>
      <dgm:spPr/>
      <dgm:t>
        <a:bodyPr/>
        <a:lstStyle/>
        <a:p>
          <a:endParaRPr lang="es-EC"/>
        </a:p>
      </dgm:t>
    </dgm:pt>
    <dgm:pt modelId="{5E341824-FAB5-4FFC-9339-1A06EB33803D}" type="pres">
      <dgm:prSet presAssocID="{F45C935F-852E-4BA0-8561-010A7C85E998}" presName="LevelTwoTextNode" presStyleLbl="node2" presStyleIdx="0" presStyleCnt="4">
        <dgm:presLayoutVars>
          <dgm:chPref val="3"/>
        </dgm:presLayoutVars>
      </dgm:prSet>
      <dgm:spPr/>
      <dgm:t>
        <a:bodyPr/>
        <a:lstStyle/>
        <a:p>
          <a:endParaRPr lang="es-EC"/>
        </a:p>
      </dgm:t>
    </dgm:pt>
    <dgm:pt modelId="{D9F63925-425E-4764-8159-7A4E43F6DD4C}" type="pres">
      <dgm:prSet presAssocID="{F45C935F-852E-4BA0-8561-010A7C85E998}" presName="level3hierChild" presStyleCnt="0"/>
      <dgm:spPr/>
      <dgm:t>
        <a:bodyPr/>
        <a:lstStyle/>
        <a:p>
          <a:endParaRPr lang="es-EC"/>
        </a:p>
      </dgm:t>
    </dgm:pt>
    <dgm:pt modelId="{7CDCBCC3-AC9C-43BA-ADC5-B0FA50B47069}" type="pres">
      <dgm:prSet presAssocID="{E410CE43-391F-4CE8-B317-35A6EA832E47}" presName="conn2-1" presStyleLbl="parChTrans1D2" presStyleIdx="1" presStyleCnt="4"/>
      <dgm:spPr/>
      <dgm:t>
        <a:bodyPr/>
        <a:lstStyle/>
        <a:p>
          <a:endParaRPr lang="es-EC"/>
        </a:p>
      </dgm:t>
    </dgm:pt>
    <dgm:pt modelId="{E43BC3CE-763E-45ED-8505-F6F9BED7AB51}" type="pres">
      <dgm:prSet presAssocID="{E410CE43-391F-4CE8-B317-35A6EA832E47}" presName="connTx" presStyleLbl="parChTrans1D2" presStyleIdx="1" presStyleCnt="4"/>
      <dgm:spPr/>
      <dgm:t>
        <a:bodyPr/>
        <a:lstStyle/>
        <a:p>
          <a:endParaRPr lang="es-EC"/>
        </a:p>
      </dgm:t>
    </dgm:pt>
    <dgm:pt modelId="{98DF4139-BB90-4626-BD61-5E24D4106782}" type="pres">
      <dgm:prSet presAssocID="{1F9B69B4-EBAD-43A4-A092-FF3A1D84E056}" presName="root2" presStyleCnt="0"/>
      <dgm:spPr/>
      <dgm:t>
        <a:bodyPr/>
        <a:lstStyle/>
        <a:p>
          <a:endParaRPr lang="es-EC"/>
        </a:p>
      </dgm:t>
    </dgm:pt>
    <dgm:pt modelId="{74985557-EBE7-4D41-85B4-619413B5DCA0}" type="pres">
      <dgm:prSet presAssocID="{1F9B69B4-EBAD-43A4-A092-FF3A1D84E056}" presName="LevelTwoTextNode" presStyleLbl="node2" presStyleIdx="1" presStyleCnt="4">
        <dgm:presLayoutVars>
          <dgm:chPref val="3"/>
        </dgm:presLayoutVars>
      </dgm:prSet>
      <dgm:spPr/>
      <dgm:t>
        <a:bodyPr/>
        <a:lstStyle/>
        <a:p>
          <a:endParaRPr lang="es-EC"/>
        </a:p>
      </dgm:t>
    </dgm:pt>
    <dgm:pt modelId="{B60ECAFE-309E-435B-94D0-F24AFE849ED3}" type="pres">
      <dgm:prSet presAssocID="{1F9B69B4-EBAD-43A4-A092-FF3A1D84E056}" presName="level3hierChild" presStyleCnt="0"/>
      <dgm:spPr/>
      <dgm:t>
        <a:bodyPr/>
        <a:lstStyle/>
        <a:p>
          <a:endParaRPr lang="es-EC"/>
        </a:p>
      </dgm:t>
    </dgm:pt>
    <dgm:pt modelId="{6C58AF47-A4FE-4932-B82B-8C761857BAA5}" type="pres">
      <dgm:prSet presAssocID="{1D343ACC-816B-4314-867E-4E3674822567}" presName="conn2-1" presStyleLbl="parChTrans1D2" presStyleIdx="2" presStyleCnt="4"/>
      <dgm:spPr/>
      <dgm:t>
        <a:bodyPr/>
        <a:lstStyle/>
        <a:p>
          <a:endParaRPr lang="es-EC"/>
        </a:p>
      </dgm:t>
    </dgm:pt>
    <dgm:pt modelId="{41208711-8322-4216-98D1-BB518F26CD7F}" type="pres">
      <dgm:prSet presAssocID="{1D343ACC-816B-4314-867E-4E3674822567}" presName="connTx" presStyleLbl="parChTrans1D2" presStyleIdx="2" presStyleCnt="4"/>
      <dgm:spPr/>
      <dgm:t>
        <a:bodyPr/>
        <a:lstStyle/>
        <a:p>
          <a:endParaRPr lang="es-EC"/>
        </a:p>
      </dgm:t>
    </dgm:pt>
    <dgm:pt modelId="{C21EA8CB-44D3-4154-8975-C01BF3CB62E0}" type="pres">
      <dgm:prSet presAssocID="{28C1F2DB-C714-47E7-8276-75E9D344273B}" presName="root2" presStyleCnt="0"/>
      <dgm:spPr/>
      <dgm:t>
        <a:bodyPr/>
        <a:lstStyle/>
        <a:p>
          <a:endParaRPr lang="es-EC"/>
        </a:p>
      </dgm:t>
    </dgm:pt>
    <dgm:pt modelId="{14E2FC6B-5B1D-46EE-A0A4-15761A8D2546}" type="pres">
      <dgm:prSet presAssocID="{28C1F2DB-C714-47E7-8276-75E9D344273B}" presName="LevelTwoTextNode" presStyleLbl="node2" presStyleIdx="2" presStyleCnt="4">
        <dgm:presLayoutVars>
          <dgm:chPref val="3"/>
        </dgm:presLayoutVars>
      </dgm:prSet>
      <dgm:spPr/>
      <dgm:t>
        <a:bodyPr/>
        <a:lstStyle/>
        <a:p>
          <a:endParaRPr lang="es-EC"/>
        </a:p>
      </dgm:t>
    </dgm:pt>
    <dgm:pt modelId="{60985419-DC39-4FF7-A864-55A0718D2D5C}" type="pres">
      <dgm:prSet presAssocID="{28C1F2DB-C714-47E7-8276-75E9D344273B}" presName="level3hierChild" presStyleCnt="0"/>
      <dgm:spPr/>
      <dgm:t>
        <a:bodyPr/>
        <a:lstStyle/>
        <a:p>
          <a:endParaRPr lang="es-EC"/>
        </a:p>
      </dgm:t>
    </dgm:pt>
    <dgm:pt modelId="{9959B7FA-2A42-4146-A4F0-2AF619DABC1B}" type="pres">
      <dgm:prSet presAssocID="{677AA250-59D0-4CC8-B65C-C0F142DF5D9B}" presName="conn2-1" presStyleLbl="parChTrans1D2" presStyleIdx="3" presStyleCnt="4"/>
      <dgm:spPr/>
      <dgm:t>
        <a:bodyPr/>
        <a:lstStyle/>
        <a:p>
          <a:endParaRPr lang="es-EC"/>
        </a:p>
      </dgm:t>
    </dgm:pt>
    <dgm:pt modelId="{F6AFCD3D-2995-455E-81BA-CC3CEF79D727}" type="pres">
      <dgm:prSet presAssocID="{677AA250-59D0-4CC8-B65C-C0F142DF5D9B}" presName="connTx" presStyleLbl="parChTrans1D2" presStyleIdx="3" presStyleCnt="4"/>
      <dgm:spPr/>
      <dgm:t>
        <a:bodyPr/>
        <a:lstStyle/>
        <a:p>
          <a:endParaRPr lang="es-EC"/>
        </a:p>
      </dgm:t>
    </dgm:pt>
    <dgm:pt modelId="{9A7634AF-EBDA-430D-8CE9-457FE90CC020}" type="pres">
      <dgm:prSet presAssocID="{E02D74AC-2058-4FC0-B543-C044CE2F3C0D}" presName="root2" presStyleCnt="0"/>
      <dgm:spPr/>
      <dgm:t>
        <a:bodyPr/>
        <a:lstStyle/>
        <a:p>
          <a:endParaRPr lang="es-EC"/>
        </a:p>
      </dgm:t>
    </dgm:pt>
    <dgm:pt modelId="{B9476930-6700-4A44-8821-982374F52F1A}" type="pres">
      <dgm:prSet presAssocID="{E02D74AC-2058-4FC0-B543-C044CE2F3C0D}" presName="LevelTwoTextNode" presStyleLbl="node2" presStyleIdx="3" presStyleCnt="4">
        <dgm:presLayoutVars>
          <dgm:chPref val="3"/>
        </dgm:presLayoutVars>
      </dgm:prSet>
      <dgm:spPr/>
      <dgm:t>
        <a:bodyPr/>
        <a:lstStyle/>
        <a:p>
          <a:endParaRPr lang="es-EC"/>
        </a:p>
      </dgm:t>
    </dgm:pt>
    <dgm:pt modelId="{FFABB85B-2B07-4D25-8432-58296AC13DB5}" type="pres">
      <dgm:prSet presAssocID="{E02D74AC-2058-4FC0-B543-C044CE2F3C0D}" presName="level3hierChild" presStyleCnt="0"/>
      <dgm:spPr/>
      <dgm:t>
        <a:bodyPr/>
        <a:lstStyle/>
        <a:p>
          <a:endParaRPr lang="es-EC"/>
        </a:p>
      </dgm:t>
    </dgm:pt>
  </dgm:ptLst>
  <dgm:cxnLst>
    <dgm:cxn modelId="{A1E087BD-4FCF-4079-B373-F662B92CF315}" type="presOf" srcId="{8CE7C9C5-FB2B-4C63-B334-799FB9C93175}" destId="{F32BB42D-F7AF-4845-96B1-9C3C94CE87CF}" srcOrd="0" destOrd="0" presId="urn:microsoft.com/office/officeart/2008/layout/HorizontalMultiLevelHierarchy"/>
    <dgm:cxn modelId="{FACA233C-F524-4CDC-9B19-26911C9744AF}" type="presOf" srcId="{677AA250-59D0-4CC8-B65C-C0F142DF5D9B}" destId="{F6AFCD3D-2995-455E-81BA-CC3CEF79D727}" srcOrd="1" destOrd="0" presId="urn:microsoft.com/office/officeart/2008/layout/HorizontalMultiLevelHierarchy"/>
    <dgm:cxn modelId="{D4AFBD86-476A-4AF7-9B86-17FDC182E169}" type="presOf" srcId="{F45C935F-852E-4BA0-8561-010A7C85E998}" destId="{5E341824-FAB5-4FFC-9339-1A06EB33803D}" srcOrd="0" destOrd="0" presId="urn:microsoft.com/office/officeart/2008/layout/HorizontalMultiLevelHierarchy"/>
    <dgm:cxn modelId="{48B0F419-0758-42E8-BB77-CF5767CA267B}" type="presOf" srcId="{E02D74AC-2058-4FC0-B543-C044CE2F3C0D}" destId="{B9476930-6700-4A44-8821-982374F52F1A}" srcOrd="0" destOrd="0" presId="urn:microsoft.com/office/officeart/2008/layout/HorizontalMultiLevelHierarchy"/>
    <dgm:cxn modelId="{0C2DC43D-3E86-40BD-BD88-C0295FB4DA26}" type="presOf" srcId="{E410CE43-391F-4CE8-B317-35A6EA832E47}" destId="{E43BC3CE-763E-45ED-8505-F6F9BED7AB51}" srcOrd="1" destOrd="0" presId="urn:microsoft.com/office/officeart/2008/layout/HorizontalMultiLevelHierarchy"/>
    <dgm:cxn modelId="{47831813-39B0-4870-8580-E6CFD2C86B7E}" type="presOf" srcId="{A216C6D2-4066-4A4A-B4B7-C4879D24976E}" destId="{203BC04B-8287-4F13-A22A-D9B61CB8D983}" srcOrd="1" destOrd="0" presId="urn:microsoft.com/office/officeart/2008/layout/HorizontalMultiLevelHierarchy"/>
    <dgm:cxn modelId="{7CA235FA-CE31-4606-9980-510EC46E8E63}" srcId="{8CE7C9C5-FB2B-4C63-B334-799FB9C93175}" destId="{AC0B6F3B-5ECB-4E30-97C2-F6AC04E9E128}" srcOrd="0" destOrd="0" parTransId="{CD87AF71-0FEE-424B-BB62-481CA050CDC7}" sibTransId="{FC951219-5F53-4FBB-89BF-F7FC76DCB7E4}"/>
    <dgm:cxn modelId="{270202C3-CCEC-411B-870F-ABB02B6768AD}" srcId="{AC0B6F3B-5ECB-4E30-97C2-F6AC04E9E128}" destId="{E02D74AC-2058-4FC0-B543-C044CE2F3C0D}" srcOrd="3" destOrd="0" parTransId="{677AA250-59D0-4CC8-B65C-C0F142DF5D9B}" sibTransId="{AC767BE6-A193-4524-BE79-40AB9EC58F5B}"/>
    <dgm:cxn modelId="{008342B7-06A5-4FFD-8752-173D6A16ED26}" type="presOf" srcId="{1D343ACC-816B-4314-867E-4E3674822567}" destId="{41208711-8322-4216-98D1-BB518F26CD7F}" srcOrd="1" destOrd="0" presId="urn:microsoft.com/office/officeart/2008/layout/HorizontalMultiLevelHierarchy"/>
    <dgm:cxn modelId="{27FB466F-2231-4A73-803B-B10D7910CB02}" type="presOf" srcId="{677AA250-59D0-4CC8-B65C-C0F142DF5D9B}" destId="{9959B7FA-2A42-4146-A4F0-2AF619DABC1B}" srcOrd="0" destOrd="0" presId="urn:microsoft.com/office/officeart/2008/layout/HorizontalMultiLevelHierarchy"/>
    <dgm:cxn modelId="{949897FC-D949-49E5-9AC2-11B58FDD4CB8}" type="presOf" srcId="{1F9B69B4-EBAD-43A4-A092-FF3A1D84E056}" destId="{74985557-EBE7-4D41-85B4-619413B5DCA0}" srcOrd="0" destOrd="0" presId="urn:microsoft.com/office/officeart/2008/layout/HorizontalMultiLevelHierarchy"/>
    <dgm:cxn modelId="{8A50A2E4-0783-4E85-A719-B978075F7063}" type="presOf" srcId="{E410CE43-391F-4CE8-B317-35A6EA832E47}" destId="{7CDCBCC3-AC9C-43BA-ADC5-B0FA50B47069}" srcOrd="0" destOrd="0" presId="urn:microsoft.com/office/officeart/2008/layout/HorizontalMultiLevelHierarchy"/>
    <dgm:cxn modelId="{44648E45-C023-4FD7-AD72-D8DABC90143D}" type="presOf" srcId="{A216C6D2-4066-4A4A-B4B7-C4879D24976E}" destId="{78CE374F-FA68-4C62-A14E-7602CD4DB683}" srcOrd="0" destOrd="0" presId="urn:microsoft.com/office/officeart/2008/layout/HorizontalMultiLevelHierarchy"/>
    <dgm:cxn modelId="{58B8AFB0-7A5D-42BA-ABD1-812EA00A76A1}" type="presOf" srcId="{AC0B6F3B-5ECB-4E30-97C2-F6AC04E9E128}" destId="{91FA9BCE-C6D0-4923-A73E-4FF4A98DB551}" srcOrd="0" destOrd="0" presId="urn:microsoft.com/office/officeart/2008/layout/HorizontalMultiLevelHierarchy"/>
    <dgm:cxn modelId="{4C154530-95E2-4F33-84DA-232C046615A6}" type="presOf" srcId="{1D343ACC-816B-4314-867E-4E3674822567}" destId="{6C58AF47-A4FE-4932-B82B-8C761857BAA5}" srcOrd="0" destOrd="0" presId="urn:microsoft.com/office/officeart/2008/layout/HorizontalMultiLevelHierarchy"/>
    <dgm:cxn modelId="{6E6975D1-7710-409D-A4B4-2E2CD6096C2F}" srcId="{AC0B6F3B-5ECB-4E30-97C2-F6AC04E9E128}" destId="{28C1F2DB-C714-47E7-8276-75E9D344273B}" srcOrd="2" destOrd="0" parTransId="{1D343ACC-816B-4314-867E-4E3674822567}" sibTransId="{C89BE071-31D3-4E56-8739-37660C5D0A5F}"/>
    <dgm:cxn modelId="{CFAA45F6-E7D9-4600-8305-98BA0C9637FB}" srcId="{AC0B6F3B-5ECB-4E30-97C2-F6AC04E9E128}" destId="{F45C935F-852E-4BA0-8561-010A7C85E998}" srcOrd="0" destOrd="0" parTransId="{A216C6D2-4066-4A4A-B4B7-C4879D24976E}" sibTransId="{90CF017F-B1E1-4669-96D3-C18368F5CF7A}"/>
    <dgm:cxn modelId="{DB2C189C-3AE9-4226-8904-2AC9C9252C97}" type="presOf" srcId="{28C1F2DB-C714-47E7-8276-75E9D344273B}" destId="{14E2FC6B-5B1D-46EE-A0A4-15761A8D2546}" srcOrd="0" destOrd="0" presId="urn:microsoft.com/office/officeart/2008/layout/HorizontalMultiLevelHierarchy"/>
    <dgm:cxn modelId="{3A7AD4DF-DD28-4581-A106-D959D78D6629}" srcId="{AC0B6F3B-5ECB-4E30-97C2-F6AC04E9E128}" destId="{1F9B69B4-EBAD-43A4-A092-FF3A1D84E056}" srcOrd="1" destOrd="0" parTransId="{E410CE43-391F-4CE8-B317-35A6EA832E47}" sibTransId="{4C71623C-DB2C-4C69-8BF6-0A1D03DF9CF5}"/>
    <dgm:cxn modelId="{C746CCDB-0A8C-4E88-9A6B-1740C7BE8E15}" type="presParOf" srcId="{F32BB42D-F7AF-4845-96B1-9C3C94CE87CF}" destId="{1B599AAD-A18D-4685-91B1-FA7EE0154CCE}" srcOrd="0" destOrd="0" presId="urn:microsoft.com/office/officeart/2008/layout/HorizontalMultiLevelHierarchy"/>
    <dgm:cxn modelId="{59DB0F1D-6928-42BD-9F5D-27F62EF09402}" type="presParOf" srcId="{1B599AAD-A18D-4685-91B1-FA7EE0154CCE}" destId="{91FA9BCE-C6D0-4923-A73E-4FF4A98DB551}" srcOrd="0" destOrd="0" presId="urn:microsoft.com/office/officeart/2008/layout/HorizontalMultiLevelHierarchy"/>
    <dgm:cxn modelId="{F3526836-5207-4464-9EC3-4A04A9BA3376}" type="presParOf" srcId="{1B599AAD-A18D-4685-91B1-FA7EE0154CCE}" destId="{CF1CD4CB-AFE5-46AD-9B90-95FA9CBEB6F9}" srcOrd="1" destOrd="0" presId="urn:microsoft.com/office/officeart/2008/layout/HorizontalMultiLevelHierarchy"/>
    <dgm:cxn modelId="{869636E5-B129-41D4-AE60-F87DF6C4C8CA}" type="presParOf" srcId="{CF1CD4CB-AFE5-46AD-9B90-95FA9CBEB6F9}" destId="{78CE374F-FA68-4C62-A14E-7602CD4DB683}" srcOrd="0" destOrd="0" presId="urn:microsoft.com/office/officeart/2008/layout/HorizontalMultiLevelHierarchy"/>
    <dgm:cxn modelId="{8B1A27E2-0AF1-4BA1-8AB1-67A420C12612}" type="presParOf" srcId="{78CE374F-FA68-4C62-A14E-7602CD4DB683}" destId="{203BC04B-8287-4F13-A22A-D9B61CB8D983}" srcOrd="0" destOrd="0" presId="urn:microsoft.com/office/officeart/2008/layout/HorizontalMultiLevelHierarchy"/>
    <dgm:cxn modelId="{1CDCE82C-9092-4D59-90A8-E2F2FDB9BFA4}" type="presParOf" srcId="{CF1CD4CB-AFE5-46AD-9B90-95FA9CBEB6F9}" destId="{1A0E5E1C-023D-4FBC-A87A-489F235550F5}" srcOrd="1" destOrd="0" presId="urn:microsoft.com/office/officeart/2008/layout/HorizontalMultiLevelHierarchy"/>
    <dgm:cxn modelId="{706190E0-2CBE-49B1-878F-C88585FDBAE3}" type="presParOf" srcId="{1A0E5E1C-023D-4FBC-A87A-489F235550F5}" destId="{5E341824-FAB5-4FFC-9339-1A06EB33803D}" srcOrd="0" destOrd="0" presId="urn:microsoft.com/office/officeart/2008/layout/HorizontalMultiLevelHierarchy"/>
    <dgm:cxn modelId="{6DB78C16-37B3-48C9-BD39-2E2E3D022D0D}" type="presParOf" srcId="{1A0E5E1C-023D-4FBC-A87A-489F235550F5}" destId="{D9F63925-425E-4764-8159-7A4E43F6DD4C}" srcOrd="1" destOrd="0" presId="urn:microsoft.com/office/officeart/2008/layout/HorizontalMultiLevelHierarchy"/>
    <dgm:cxn modelId="{280E59A8-A4DD-49F7-8281-5A04F7047FF5}" type="presParOf" srcId="{CF1CD4CB-AFE5-46AD-9B90-95FA9CBEB6F9}" destId="{7CDCBCC3-AC9C-43BA-ADC5-B0FA50B47069}" srcOrd="2" destOrd="0" presId="urn:microsoft.com/office/officeart/2008/layout/HorizontalMultiLevelHierarchy"/>
    <dgm:cxn modelId="{A8E46D9A-2D6A-4C2C-89B1-BEF80A87D6D5}" type="presParOf" srcId="{7CDCBCC3-AC9C-43BA-ADC5-B0FA50B47069}" destId="{E43BC3CE-763E-45ED-8505-F6F9BED7AB51}" srcOrd="0" destOrd="0" presId="urn:microsoft.com/office/officeart/2008/layout/HorizontalMultiLevelHierarchy"/>
    <dgm:cxn modelId="{1158CFF4-7687-4F99-8FCA-5F41673946BF}" type="presParOf" srcId="{CF1CD4CB-AFE5-46AD-9B90-95FA9CBEB6F9}" destId="{98DF4139-BB90-4626-BD61-5E24D4106782}" srcOrd="3" destOrd="0" presId="urn:microsoft.com/office/officeart/2008/layout/HorizontalMultiLevelHierarchy"/>
    <dgm:cxn modelId="{A85D5E0B-2D43-449A-A66F-186A2CDB49DC}" type="presParOf" srcId="{98DF4139-BB90-4626-BD61-5E24D4106782}" destId="{74985557-EBE7-4D41-85B4-619413B5DCA0}" srcOrd="0" destOrd="0" presId="urn:microsoft.com/office/officeart/2008/layout/HorizontalMultiLevelHierarchy"/>
    <dgm:cxn modelId="{9CF4E429-A503-4917-B4E8-40015B47BF81}" type="presParOf" srcId="{98DF4139-BB90-4626-BD61-5E24D4106782}" destId="{B60ECAFE-309E-435B-94D0-F24AFE849ED3}" srcOrd="1" destOrd="0" presId="urn:microsoft.com/office/officeart/2008/layout/HorizontalMultiLevelHierarchy"/>
    <dgm:cxn modelId="{490013F1-294A-47BF-81FC-4979B5B4A293}" type="presParOf" srcId="{CF1CD4CB-AFE5-46AD-9B90-95FA9CBEB6F9}" destId="{6C58AF47-A4FE-4932-B82B-8C761857BAA5}" srcOrd="4" destOrd="0" presId="urn:microsoft.com/office/officeart/2008/layout/HorizontalMultiLevelHierarchy"/>
    <dgm:cxn modelId="{ED874C05-D3E8-44EA-8C34-7D3C965A7226}" type="presParOf" srcId="{6C58AF47-A4FE-4932-B82B-8C761857BAA5}" destId="{41208711-8322-4216-98D1-BB518F26CD7F}" srcOrd="0" destOrd="0" presId="urn:microsoft.com/office/officeart/2008/layout/HorizontalMultiLevelHierarchy"/>
    <dgm:cxn modelId="{E2664417-4415-4D3E-A096-2A5551AE3488}" type="presParOf" srcId="{CF1CD4CB-AFE5-46AD-9B90-95FA9CBEB6F9}" destId="{C21EA8CB-44D3-4154-8975-C01BF3CB62E0}" srcOrd="5" destOrd="0" presId="urn:microsoft.com/office/officeart/2008/layout/HorizontalMultiLevelHierarchy"/>
    <dgm:cxn modelId="{B53C0FCE-70E6-4B7A-96DE-EE48EA2E1582}" type="presParOf" srcId="{C21EA8CB-44D3-4154-8975-C01BF3CB62E0}" destId="{14E2FC6B-5B1D-46EE-A0A4-15761A8D2546}" srcOrd="0" destOrd="0" presId="urn:microsoft.com/office/officeart/2008/layout/HorizontalMultiLevelHierarchy"/>
    <dgm:cxn modelId="{39019EAC-554D-4851-A3AC-E7507F1340AB}" type="presParOf" srcId="{C21EA8CB-44D3-4154-8975-C01BF3CB62E0}" destId="{60985419-DC39-4FF7-A864-55A0718D2D5C}" srcOrd="1" destOrd="0" presId="urn:microsoft.com/office/officeart/2008/layout/HorizontalMultiLevelHierarchy"/>
    <dgm:cxn modelId="{EFCDC9CD-2955-4E4F-80A2-400141B06C3A}" type="presParOf" srcId="{CF1CD4CB-AFE5-46AD-9B90-95FA9CBEB6F9}" destId="{9959B7FA-2A42-4146-A4F0-2AF619DABC1B}" srcOrd="6" destOrd="0" presId="urn:microsoft.com/office/officeart/2008/layout/HorizontalMultiLevelHierarchy"/>
    <dgm:cxn modelId="{9401814D-8D24-45E3-A0D9-DEC7F42B8B54}" type="presParOf" srcId="{9959B7FA-2A42-4146-A4F0-2AF619DABC1B}" destId="{F6AFCD3D-2995-455E-81BA-CC3CEF79D727}" srcOrd="0" destOrd="0" presId="urn:microsoft.com/office/officeart/2008/layout/HorizontalMultiLevelHierarchy"/>
    <dgm:cxn modelId="{A1293E1D-398D-45FD-B540-1161686DED52}" type="presParOf" srcId="{CF1CD4CB-AFE5-46AD-9B90-95FA9CBEB6F9}" destId="{9A7634AF-EBDA-430D-8CE9-457FE90CC020}" srcOrd="7" destOrd="0" presId="urn:microsoft.com/office/officeart/2008/layout/HorizontalMultiLevelHierarchy"/>
    <dgm:cxn modelId="{3C007D76-A537-465A-9E89-EB05CAE465BB}" type="presParOf" srcId="{9A7634AF-EBDA-430D-8CE9-457FE90CC020}" destId="{B9476930-6700-4A44-8821-982374F52F1A}" srcOrd="0" destOrd="0" presId="urn:microsoft.com/office/officeart/2008/layout/HorizontalMultiLevelHierarchy"/>
    <dgm:cxn modelId="{B6FAC371-43E0-40BB-863C-BC69FDE68EC8}" type="presParOf" srcId="{9A7634AF-EBDA-430D-8CE9-457FE90CC020}" destId="{FFABB85B-2B07-4D25-8432-58296AC13DB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2AEDAE-1CF5-4A08-88B8-82EACE9BEA9F}"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s-EC"/>
        </a:p>
      </dgm:t>
    </dgm:pt>
    <dgm:pt modelId="{72F13DF9-169E-4D54-9EAA-CBBAEC5C8E7D}">
      <dgm:prSet phldrT="[Texto]" custT="1"/>
      <dgm:spPr/>
      <dgm:t>
        <a:bodyPr/>
        <a:lstStyle/>
        <a:p>
          <a:pPr algn="ctr"/>
          <a:r>
            <a:rPr lang="es-EC" sz="1400">
              <a:latin typeface="Comic Sans MS" panose="030F0702030302020204" pitchFamily="66" charset="0"/>
              <a:cs typeface="Times New Roman" panose="02020603050405020304" pitchFamily="18" charset="0"/>
            </a:rPr>
            <a:t>Mensajes claros, congruentes y convincentes de la compañía y de la marca</a:t>
          </a:r>
        </a:p>
      </dgm:t>
    </dgm:pt>
    <dgm:pt modelId="{AA779C9C-4F54-40AD-B3C8-EE1FCB15C690}" type="parTrans" cxnId="{1D9BCEA6-56C6-4B0D-B481-C42BE216CB27}">
      <dgm:prSet/>
      <dgm:spPr/>
      <dgm:t>
        <a:bodyPr/>
        <a:lstStyle/>
        <a:p>
          <a:pPr algn="ctr"/>
          <a:endParaRPr lang="es-EC" sz="1400">
            <a:latin typeface="Comic Sans MS" panose="030F0702030302020204" pitchFamily="66" charset="0"/>
            <a:cs typeface="Times New Roman" panose="02020603050405020304" pitchFamily="18" charset="0"/>
          </a:endParaRPr>
        </a:p>
      </dgm:t>
    </dgm:pt>
    <dgm:pt modelId="{523C2C9A-C87F-4977-913A-0B008C9D3451}" type="sibTrans" cxnId="{1D9BCEA6-56C6-4B0D-B481-C42BE216CB27}">
      <dgm:prSet/>
      <dgm:spPr/>
      <dgm:t>
        <a:bodyPr/>
        <a:lstStyle/>
        <a:p>
          <a:pPr algn="ctr"/>
          <a:endParaRPr lang="es-EC" sz="1400">
            <a:latin typeface="Comic Sans MS" panose="030F0702030302020204" pitchFamily="66" charset="0"/>
            <a:cs typeface="Times New Roman" panose="02020603050405020304" pitchFamily="18" charset="0"/>
          </a:endParaRPr>
        </a:p>
      </dgm:t>
    </dgm:pt>
    <dgm:pt modelId="{B32E7BB6-3E32-43A0-A59D-9E596713F3E8}">
      <dgm:prSet phldrT="[Texto]" custT="1"/>
      <dgm:spPr/>
      <dgm:t>
        <a:bodyPr/>
        <a:lstStyle/>
        <a:p>
          <a:pPr algn="ctr"/>
          <a:r>
            <a:rPr lang="es-EC" sz="1400">
              <a:latin typeface="Comic Sans MS" panose="030F0702030302020204" pitchFamily="66" charset="0"/>
              <a:cs typeface="Times New Roman" panose="02020603050405020304" pitchFamily="18" charset="0"/>
            </a:rPr>
            <a:t>Publicidad</a:t>
          </a:r>
        </a:p>
      </dgm:t>
    </dgm:pt>
    <dgm:pt modelId="{7AF799D1-D102-4FC9-89CE-4E5F89113B7A}" type="parTrans" cxnId="{3623C34D-1AA3-495C-89AA-72E9605D1236}">
      <dgm:prSet/>
      <dgm:spPr/>
      <dgm:t>
        <a:bodyPr/>
        <a:lstStyle/>
        <a:p>
          <a:pPr algn="ctr"/>
          <a:endParaRPr lang="es-EC" sz="1400">
            <a:latin typeface="Comic Sans MS" panose="030F0702030302020204" pitchFamily="66" charset="0"/>
            <a:cs typeface="Times New Roman" panose="02020603050405020304" pitchFamily="18" charset="0"/>
          </a:endParaRPr>
        </a:p>
      </dgm:t>
    </dgm:pt>
    <dgm:pt modelId="{D39A89A7-148C-43A6-8EE4-66517CAF493A}" type="sibTrans" cxnId="{3623C34D-1AA3-495C-89AA-72E9605D1236}">
      <dgm:prSet/>
      <dgm:spPr/>
      <dgm:t>
        <a:bodyPr/>
        <a:lstStyle/>
        <a:p>
          <a:pPr algn="ctr"/>
          <a:endParaRPr lang="es-EC" sz="1400">
            <a:latin typeface="Comic Sans MS" panose="030F0702030302020204" pitchFamily="66" charset="0"/>
            <a:cs typeface="Times New Roman" panose="02020603050405020304" pitchFamily="18" charset="0"/>
          </a:endParaRPr>
        </a:p>
      </dgm:t>
    </dgm:pt>
    <dgm:pt modelId="{00AC3159-BDCD-4512-83F7-3DB4E00E7382}">
      <dgm:prSet phldrT="[Texto]" custT="1"/>
      <dgm:spPr/>
      <dgm:t>
        <a:bodyPr/>
        <a:lstStyle/>
        <a:p>
          <a:pPr algn="ctr"/>
          <a:r>
            <a:rPr lang="es-EC" sz="1400">
              <a:latin typeface="Comic Sans MS" panose="030F0702030302020204" pitchFamily="66" charset="0"/>
              <a:cs typeface="Times New Roman" panose="02020603050405020304" pitchFamily="18" charset="0"/>
            </a:rPr>
            <a:t>Ventas personales</a:t>
          </a:r>
        </a:p>
      </dgm:t>
    </dgm:pt>
    <dgm:pt modelId="{CB108894-9ADE-4A35-8AE1-17E84460B935}" type="parTrans" cxnId="{05733B1B-68F3-44A0-918C-04BCB27D97DD}">
      <dgm:prSet/>
      <dgm:spPr/>
      <dgm:t>
        <a:bodyPr/>
        <a:lstStyle/>
        <a:p>
          <a:pPr algn="ctr"/>
          <a:endParaRPr lang="es-EC" sz="1400">
            <a:latin typeface="Comic Sans MS" panose="030F0702030302020204" pitchFamily="66" charset="0"/>
            <a:cs typeface="Times New Roman" panose="02020603050405020304" pitchFamily="18" charset="0"/>
          </a:endParaRPr>
        </a:p>
      </dgm:t>
    </dgm:pt>
    <dgm:pt modelId="{4AD74D43-5E9E-4EBD-A289-FF1FF03ED181}" type="sibTrans" cxnId="{05733B1B-68F3-44A0-918C-04BCB27D97DD}">
      <dgm:prSet/>
      <dgm:spPr/>
      <dgm:t>
        <a:bodyPr/>
        <a:lstStyle/>
        <a:p>
          <a:pPr algn="ctr"/>
          <a:endParaRPr lang="es-EC" sz="1400">
            <a:latin typeface="Comic Sans MS" panose="030F0702030302020204" pitchFamily="66" charset="0"/>
            <a:cs typeface="Times New Roman" panose="02020603050405020304" pitchFamily="18" charset="0"/>
          </a:endParaRPr>
        </a:p>
      </dgm:t>
    </dgm:pt>
    <dgm:pt modelId="{E7017086-7D96-4C39-AE58-DD56CB60784A}">
      <dgm:prSet phldrT="[Texto]" custT="1"/>
      <dgm:spPr/>
      <dgm:t>
        <a:bodyPr/>
        <a:lstStyle/>
        <a:p>
          <a:pPr algn="ctr"/>
          <a:r>
            <a:rPr lang="es-EC" sz="1400">
              <a:latin typeface="Comic Sans MS" panose="030F0702030302020204" pitchFamily="66" charset="0"/>
              <a:cs typeface="Times New Roman" panose="02020603050405020304" pitchFamily="18" charset="0"/>
            </a:rPr>
            <a:t>Relaciones públicas</a:t>
          </a:r>
        </a:p>
      </dgm:t>
    </dgm:pt>
    <dgm:pt modelId="{02B04BD4-C08C-420C-B186-B7BA9C4D72A0}" type="parTrans" cxnId="{FB3D282D-A8FE-42F9-8199-2CE1F1FE1957}">
      <dgm:prSet/>
      <dgm:spPr/>
      <dgm:t>
        <a:bodyPr/>
        <a:lstStyle/>
        <a:p>
          <a:pPr algn="ctr"/>
          <a:endParaRPr lang="es-EC" sz="1400">
            <a:latin typeface="Comic Sans MS" panose="030F0702030302020204" pitchFamily="66" charset="0"/>
            <a:cs typeface="Times New Roman" panose="02020603050405020304" pitchFamily="18" charset="0"/>
          </a:endParaRPr>
        </a:p>
      </dgm:t>
    </dgm:pt>
    <dgm:pt modelId="{0D1E03E6-BFF6-41D0-A1A6-F3BC206951CC}" type="sibTrans" cxnId="{FB3D282D-A8FE-42F9-8199-2CE1F1FE1957}">
      <dgm:prSet/>
      <dgm:spPr/>
      <dgm:t>
        <a:bodyPr/>
        <a:lstStyle/>
        <a:p>
          <a:pPr algn="ctr"/>
          <a:endParaRPr lang="es-EC" sz="1400">
            <a:latin typeface="Comic Sans MS" panose="030F0702030302020204" pitchFamily="66" charset="0"/>
            <a:cs typeface="Times New Roman" panose="02020603050405020304" pitchFamily="18" charset="0"/>
          </a:endParaRPr>
        </a:p>
      </dgm:t>
    </dgm:pt>
    <dgm:pt modelId="{42DF4EBB-B683-45AB-B3CB-B30F2538F1BB}">
      <dgm:prSet phldrT="[Texto]" custT="1"/>
      <dgm:spPr/>
      <dgm:t>
        <a:bodyPr/>
        <a:lstStyle/>
        <a:p>
          <a:pPr algn="ctr"/>
          <a:r>
            <a:rPr lang="es-EC" sz="1400">
              <a:latin typeface="Comic Sans MS" panose="030F0702030302020204" pitchFamily="66" charset="0"/>
              <a:cs typeface="Times New Roman" panose="02020603050405020304" pitchFamily="18" charset="0"/>
            </a:rPr>
            <a:t>Marketing directo</a:t>
          </a:r>
        </a:p>
      </dgm:t>
    </dgm:pt>
    <dgm:pt modelId="{9F9458FF-C646-4285-96BA-E91FDB4C247F}" type="parTrans" cxnId="{FCBD609E-05FB-4517-BAF5-380246BACBFB}">
      <dgm:prSet/>
      <dgm:spPr/>
      <dgm:t>
        <a:bodyPr/>
        <a:lstStyle/>
        <a:p>
          <a:pPr algn="ctr"/>
          <a:endParaRPr lang="es-EC" sz="1400">
            <a:latin typeface="Comic Sans MS" panose="030F0702030302020204" pitchFamily="66" charset="0"/>
            <a:cs typeface="Times New Roman" panose="02020603050405020304" pitchFamily="18" charset="0"/>
          </a:endParaRPr>
        </a:p>
      </dgm:t>
    </dgm:pt>
    <dgm:pt modelId="{6A02210F-19E6-426C-806F-A328F8429DAE}" type="sibTrans" cxnId="{FCBD609E-05FB-4517-BAF5-380246BACBFB}">
      <dgm:prSet/>
      <dgm:spPr/>
      <dgm:t>
        <a:bodyPr/>
        <a:lstStyle/>
        <a:p>
          <a:pPr algn="ctr"/>
          <a:endParaRPr lang="es-EC" sz="1400">
            <a:latin typeface="Comic Sans MS" panose="030F0702030302020204" pitchFamily="66" charset="0"/>
            <a:cs typeface="Times New Roman" panose="02020603050405020304" pitchFamily="18" charset="0"/>
          </a:endParaRPr>
        </a:p>
      </dgm:t>
    </dgm:pt>
    <dgm:pt modelId="{B983DE6B-E8E3-484F-9228-6E2673BE00E3}">
      <dgm:prSet custT="1"/>
      <dgm:spPr/>
      <dgm:t>
        <a:bodyPr/>
        <a:lstStyle/>
        <a:p>
          <a:pPr algn="ctr"/>
          <a:r>
            <a:rPr lang="es-EC" sz="1400">
              <a:latin typeface="Comic Sans MS" panose="030F0702030302020204" pitchFamily="66" charset="0"/>
              <a:cs typeface="Times New Roman" panose="02020603050405020304" pitchFamily="18" charset="0"/>
            </a:rPr>
            <a:t>Promoción de ventas</a:t>
          </a:r>
        </a:p>
      </dgm:t>
    </dgm:pt>
    <dgm:pt modelId="{697D50E2-838E-4FB8-AB6C-82319E292D23}" type="parTrans" cxnId="{9B21CA9A-C37F-428D-BBC9-600E588CD89F}">
      <dgm:prSet/>
      <dgm:spPr/>
      <dgm:t>
        <a:bodyPr/>
        <a:lstStyle/>
        <a:p>
          <a:pPr algn="ctr"/>
          <a:endParaRPr lang="es-EC" sz="1400">
            <a:latin typeface="Comic Sans MS" panose="030F0702030302020204" pitchFamily="66" charset="0"/>
            <a:cs typeface="Times New Roman" panose="02020603050405020304" pitchFamily="18" charset="0"/>
          </a:endParaRPr>
        </a:p>
      </dgm:t>
    </dgm:pt>
    <dgm:pt modelId="{25121A4F-0074-42FF-A7D8-C4DD64666377}" type="sibTrans" cxnId="{9B21CA9A-C37F-428D-BBC9-600E588CD89F}">
      <dgm:prSet/>
      <dgm:spPr/>
      <dgm:t>
        <a:bodyPr/>
        <a:lstStyle/>
        <a:p>
          <a:pPr algn="ctr"/>
          <a:endParaRPr lang="es-EC" sz="1400">
            <a:latin typeface="Comic Sans MS" panose="030F0702030302020204" pitchFamily="66" charset="0"/>
            <a:cs typeface="Times New Roman" panose="02020603050405020304" pitchFamily="18" charset="0"/>
          </a:endParaRPr>
        </a:p>
      </dgm:t>
    </dgm:pt>
    <dgm:pt modelId="{1801D38A-211D-43D4-928F-DE44BF7764F8}" type="pres">
      <dgm:prSet presAssocID="{812AEDAE-1CF5-4A08-88B8-82EACE9BEA9F}" presName="Name0" presStyleCnt="0">
        <dgm:presLayoutVars>
          <dgm:chMax val="1"/>
          <dgm:dir/>
          <dgm:animLvl val="ctr"/>
          <dgm:resizeHandles val="exact"/>
        </dgm:presLayoutVars>
      </dgm:prSet>
      <dgm:spPr/>
      <dgm:t>
        <a:bodyPr/>
        <a:lstStyle/>
        <a:p>
          <a:endParaRPr lang="es-EC"/>
        </a:p>
      </dgm:t>
    </dgm:pt>
    <dgm:pt modelId="{F25ED041-4202-4E87-96EE-15DAD7D56ADD}" type="pres">
      <dgm:prSet presAssocID="{72F13DF9-169E-4D54-9EAA-CBBAEC5C8E7D}" presName="centerShape" presStyleLbl="node0" presStyleIdx="0" presStyleCnt="1"/>
      <dgm:spPr/>
      <dgm:t>
        <a:bodyPr/>
        <a:lstStyle/>
        <a:p>
          <a:endParaRPr lang="es-EC"/>
        </a:p>
      </dgm:t>
    </dgm:pt>
    <dgm:pt modelId="{9B512B12-7CA9-4F2A-A24F-4314D532D1DF}" type="pres">
      <dgm:prSet presAssocID="{B32E7BB6-3E32-43A0-A59D-9E596713F3E8}" presName="node" presStyleLbl="node1" presStyleIdx="0" presStyleCnt="5">
        <dgm:presLayoutVars>
          <dgm:bulletEnabled val="1"/>
        </dgm:presLayoutVars>
      </dgm:prSet>
      <dgm:spPr/>
      <dgm:t>
        <a:bodyPr/>
        <a:lstStyle/>
        <a:p>
          <a:endParaRPr lang="es-EC"/>
        </a:p>
      </dgm:t>
    </dgm:pt>
    <dgm:pt modelId="{2BA86E91-A885-4A64-A1CB-138D2B23C78D}" type="pres">
      <dgm:prSet presAssocID="{B32E7BB6-3E32-43A0-A59D-9E596713F3E8}" presName="dummy" presStyleCnt="0"/>
      <dgm:spPr/>
      <dgm:t>
        <a:bodyPr/>
        <a:lstStyle/>
        <a:p>
          <a:endParaRPr lang="es-EC"/>
        </a:p>
      </dgm:t>
    </dgm:pt>
    <dgm:pt modelId="{E1EB2F04-CCB6-4C1A-AF0D-F2ADFD4E2D37}" type="pres">
      <dgm:prSet presAssocID="{D39A89A7-148C-43A6-8EE4-66517CAF493A}" presName="sibTrans" presStyleLbl="sibTrans2D1" presStyleIdx="0" presStyleCnt="5"/>
      <dgm:spPr/>
      <dgm:t>
        <a:bodyPr/>
        <a:lstStyle/>
        <a:p>
          <a:endParaRPr lang="es-EC"/>
        </a:p>
      </dgm:t>
    </dgm:pt>
    <dgm:pt modelId="{E0C211CE-B3A1-497D-832E-02105B79E2D6}" type="pres">
      <dgm:prSet presAssocID="{00AC3159-BDCD-4512-83F7-3DB4E00E7382}" presName="node" presStyleLbl="node1" presStyleIdx="1" presStyleCnt="5">
        <dgm:presLayoutVars>
          <dgm:bulletEnabled val="1"/>
        </dgm:presLayoutVars>
      </dgm:prSet>
      <dgm:spPr/>
      <dgm:t>
        <a:bodyPr/>
        <a:lstStyle/>
        <a:p>
          <a:endParaRPr lang="es-EC"/>
        </a:p>
      </dgm:t>
    </dgm:pt>
    <dgm:pt modelId="{F2E76EEC-6879-45B7-AECA-C045A960C577}" type="pres">
      <dgm:prSet presAssocID="{00AC3159-BDCD-4512-83F7-3DB4E00E7382}" presName="dummy" presStyleCnt="0"/>
      <dgm:spPr/>
      <dgm:t>
        <a:bodyPr/>
        <a:lstStyle/>
        <a:p>
          <a:endParaRPr lang="es-EC"/>
        </a:p>
      </dgm:t>
    </dgm:pt>
    <dgm:pt modelId="{15E80A77-3116-4467-B4F7-E19364ECB617}" type="pres">
      <dgm:prSet presAssocID="{4AD74D43-5E9E-4EBD-A289-FF1FF03ED181}" presName="sibTrans" presStyleLbl="sibTrans2D1" presStyleIdx="1" presStyleCnt="5"/>
      <dgm:spPr/>
      <dgm:t>
        <a:bodyPr/>
        <a:lstStyle/>
        <a:p>
          <a:endParaRPr lang="es-EC"/>
        </a:p>
      </dgm:t>
    </dgm:pt>
    <dgm:pt modelId="{B41AF1F7-92FB-467D-829C-6DE1B8158336}" type="pres">
      <dgm:prSet presAssocID="{E7017086-7D96-4C39-AE58-DD56CB60784A}" presName="node" presStyleLbl="node1" presStyleIdx="2" presStyleCnt="5">
        <dgm:presLayoutVars>
          <dgm:bulletEnabled val="1"/>
        </dgm:presLayoutVars>
      </dgm:prSet>
      <dgm:spPr/>
      <dgm:t>
        <a:bodyPr/>
        <a:lstStyle/>
        <a:p>
          <a:endParaRPr lang="es-EC"/>
        </a:p>
      </dgm:t>
    </dgm:pt>
    <dgm:pt modelId="{1AC01667-F985-45C8-BF7B-4BF1BC9B0D1C}" type="pres">
      <dgm:prSet presAssocID="{E7017086-7D96-4C39-AE58-DD56CB60784A}" presName="dummy" presStyleCnt="0"/>
      <dgm:spPr/>
      <dgm:t>
        <a:bodyPr/>
        <a:lstStyle/>
        <a:p>
          <a:endParaRPr lang="es-EC"/>
        </a:p>
      </dgm:t>
    </dgm:pt>
    <dgm:pt modelId="{41EB272E-139D-4D59-924E-613B1095DC8E}" type="pres">
      <dgm:prSet presAssocID="{0D1E03E6-BFF6-41D0-A1A6-F3BC206951CC}" presName="sibTrans" presStyleLbl="sibTrans2D1" presStyleIdx="2" presStyleCnt="5"/>
      <dgm:spPr/>
      <dgm:t>
        <a:bodyPr/>
        <a:lstStyle/>
        <a:p>
          <a:endParaRPr lang="es-EC"/>
        </a:p>
      </dgm:t>
    </dgm:pt>
    <dgm:pt modelId="{E14B2DE0-1CD3-421F-B48B-46E405F6DDCD}" type="pres">
      <dgm:prSet presAssocID="{42DF4EBB-B683-45AB-B3CB-B30F2538F1BB}" presName="node" presStyleLbl="node1" presStyleIdx="3" presStyleCnt="5">
        <dgm:presLayoutVars>
          <dgm:bulletEnabled val="1"/>
        </dgm:presLayoutVars>
      </dgm:prSet>
      <dgm:spPr/>
      <dgm:t>
        <a:bodyPr/>
        <a:lstStyle/>
        <a:p>
          <a:endParaRPr lang="es-EC"/>
        </a:p>
      </dgm:t>
    </dgm:pt>
    <dgm:pt modelId="{5FC1B6B1-74B5-4676-AEF5-38F7C177492B}" type="pres">
      <dgm:prSet presAssocID="{42DF4EBB-B683-45AB-B3CB-B30F2538F1BB}" presName="dummy" presStyleCnt="0"/>
      <dgm:spPr/>
      <dgm:t>
        <a:bodyPr/>
        <a:lstStyle/>
        <a:p>
          <a:endParaRPr lang="es-EC"/>
        </a:p>
      </dgm:t>
    </dgm:pt>
    <dgm:pt modelId="{215457CF-7CF5-4CD1-A6E2-FBF84365292D}" type="pres">
      <dgm:prSet presAssocID="{6A02210F-19E6-426C-806F-A328F8429DAE}" presName="sibTrans" presStyleLbl="sibTrans2D1" presStyleIdx="3" presStyleCnt="5"/>
      <dgm:spPr/>
      <dgm:t>
        <a:bodyPr/>
        <a:lstStyle/>
        <a:p>
          <a:endParaRPr lang="es-EC"/>
        </a:p>
      </dgm:t>
    </dgm:pt>
    <dgm:pt modelId="{C327D1AF-9CC1-4DDD-9936-44D03AFF5A85}" type="pres">
      <dgm:prSet presAssocID="{B983DE6B-E8E3-484F-9228-6E2673BE00E3}" presName="node" presStyleLbl="node1" presStyleIdx="4" presStyleCnt="5">
        <dgm:presLayoutVars>
          <dgm:bulletEnabled val="1"/>
        </dgm:presLayoutVars>
      </dgm:prSet>
      <dgm:spPr/>
      <dgm:t>
        <a:bodyPr/>
        <a:lstStyle/>
        <a:p>
          <a:endParaRPr lang="es-EC"/>
        </a:p>
      </dgm:t>
    </dgm:pt>
    <dgm:pt modelId="{DE6D87B0-7BE8-40C9-A8B2-792C38F0DFAA}" type="pres">
      <dgm:prSet presAssocID="{B983DE6B-E8E3-484F-9228-6E2673BE00E3}" presName="dummy" presStyleCnt="0"/>
      <dgm:spPr/>
      <dgm:t>
        <a:bodyPr/>
        <a:lstStyle/>
        <a:p>
          <a:endParaRPr lang="es-EC"/>
        </a:p>
      </dgm:t>
    </dgm:pt>
    <dgm:pt modelId="{CB2D8911-4D14-4A12-B027-B6160E7C648B}" type="pres">
      <dgm:prSet presAssocID="{25121A4F-0074-42FF-A7D8-C4DD64666377}" presName="sibTrans" presStyleLbl="sibTrans2D1" presStyleIdx="4" presStyleCnt="5"/>
      <dgm:spPr/>
      <dgm:t>
        <a:bodyPr/>
        <a:lstStyle/>
        <a:p>
          <a:endParaRPr lang="es-EC"/>
        </a:p>
      </dgm:t>
    </dgm:pt>
  </dgm:ptLst>
  <dgm:cxnLst>
    <dgm:cxn modelId="{9B21CA9A-C37F-428D-BBC9-600E588CD89F}" srcId="{72F13DF9-169E-4D54-9EAA-CBBAEC5C8E7D}" destId="{B983DE6B-E8E3-484F-9228-6E2673BE00E3}" srcOrd="4" destOrd="0" parTransId="{697D50E2-838E-4FB8-AB6C-82319E292D23}" sibTransId="{25121A4F-0074-42FF-A7D8-C4DD64666377}"/>
    <dgm:cxn modelId="{1EAA660C-63C1-41EC-A666-1B2EFBF2C6A2}" type="presOf" srcId="{25121A4F-0074-42FF-A7D8-C4DD64666377}" destId="{CB2D8911-4D14-4A12-B027-B6160E7C648B}" srcOrd="0" destOrd="0" presId="urn:microsoft.com/office/officeart/2005/8/layout/radial6"/>
    <dgm:cxn modelId="{3623C34D-1AA3-495C-89AA-72E9605D1236}" srcId="{72F13DF9-169E-4D54-9EAA-CBBAEC5C8E7D}" destId="{B32E7BB6-3E32-43A0-A59D-9E596713F3E8}" srcOrd="0" destOrd="0" parTransId="{7AF799D1-D102-4FC9-89CE-4E5F89113B7A}" sibTransId="{D39A89A7-148C-43A6-8EE4-66517CAF493A}"/>
    <dgm:cxn modelId="{1D9BCEA6-56C6-4B0D-B481-C42BE216CB27}" srcId="{812AEDAE-1CF5-4A08-88B8-82EACE9BEA9F}" destId="{72F13DF9-169E-4D54-9EAA-CBBAEC5C8E7D}" srcOrd="0" destOrd="0" parTransId="{AA779C9C-4F54-40AD-B3C8-EE1FCB15C690}" sibTransId="{523C2C9A-C87F-4977-913A-0B008C9D3451}"/>
    <dgm:cxn modelId="{06B586CB-801D-4C42-9FFE-2422882682EF}" type="presOf" srcId="{72F13DF9-169E-4D54-9EAA-CBBAEC5C8E7D}" destId="{F25ED041-4202-4E87-96EE-15DAD7D56ADD}" srcOrd="0" destOrd="0" presId="urn:microsoft.com/office/officeart/2005/8/layout/radial6"/>
    <dgm:cxn modelId="{FCBD609E-05FB-4517-BAF5-380246BACBFB}" srcId="{72F13DF9-169E-4D54-9EAA-CBBAEC5C8E7D}" destId="{42DF4EBB-B683-45AB-B3CB-B30F2538F1BB}" srcOrd="3" destOrd="0" parTransId="{9F9458FF-C646-4285-96BA-E91FDB4C247F}" sibTransId="{6A02210F-19E6-426C-806F-A328F8429DAE}"/>
    <dgm:cxn modelId="{05733B1B-68F3-44A0-918C-04BCB27D97DD}" srcId="{72F13DF9-169E-4D54-9EAA-CBBAEC5C8E7D}" destId="{00AC3159-BDCD-4512-83F7-3DB4E00E7382}" srcOrd="1" destOrd="0" parTransId="{CB108894-9ADE-4A35-8AE1-17E84460B935}" sibTransId="{4AD74D43-5E9E-4EBD-A289-FF1FF03ED181}"/>
    <dgm:cxn modelId="{324AD5E7-A659-4D49-8685-60A72F740949}" type="presOf" srcId="{D39A89A7-148C-43A6-8EE4-66517CAF493A}" destId="{E1EB2F04-CCB6-4C1A-AF0D-F2ADFD4E2D37}" srcOrd="0" destOrd="0" presId="urn:microsoft.com/office/officeart/2005/8/layout/radial6"/>
    <dgm:cxn modelId="{5340F286-4BDA-428B-8BFC-7FE540376291}" type="presOf" srcId="{4AD74D43-5E9E-4EBD-A289-FF1FF03ED181}" destId="{15E80A77-3116-4467-B4F7-E19364ECB617}" srcOrd="0" destOrd="0" presId="urn:microsoft.com/office/officeart/2005/8/layout/radial6"/>
    <dgm:cxn modelId="{0DA81DF4-80C2-49A0-8E47-67DF3CDEEFC5}" type="presOf" srcId="{B32E7BB6-3E32-43A0-A59D-9E596713F3E8}" destId="{9B512B12-7CA9-4F2A-A24F-4314D532D1DF}" srcOrd="0" destOrd="0" presId="urn:microsoft.com/office/officeart/2005/8/layout/radial6"/>
    <dgm:cxn modelId="{8C12B236-8B3C-491E-9DF8-49870E10F12D}" type="presOf" srcId="{42DF4EBB-B683-45AB-B3CB-B30F2538F1BB}" destId="{E14B2DE0-1CD3-421F-B48B-46E405F6DDCD}" srcOrd="0" destOrd="0" presId="urn:microsoft.com/office/officeart/2005/8/layout/radial6"/>
    <dgm:cxn modelId="{241BEFDD-80DD-428C-BB6E-B180061BF6C9}" type="presOf" srcId="{B983DE6B-E8E3-484F-9228-6E2673BE00E3}" destId="{C327D1AF-9CC1-4DDD-9936-44D03AFF5A85}" srcOrd="0" destOrd="0" presId="urn:microsoft.com/office/officeart/2005/8/layout/radial6"/>
    <dgm:cxn modelId="{3E785A49-8004-449B-B6E1-08A214A92E5A}" type="presOf" srcId="{00AC3159-BDCD-4512-83F7-3DB4E00E7382}" destId="{E0C211CE-B3A1-497D-832E-02105B79E2D6}" srcOrd="0" destOrd="0" presId="urn:microsoft.com/office/officeart/2005/8/layout/radial6"/>
    <dgm:cxn modelId="{37EAE550-D764-4B4B-86D9-EDAED8E6CFC5}" type="presOf" srcId="{812AEDAE-1CF5-4A08-88B8-82EACE9BEA9F}" destId="{1801D38A-211D-43D4-928F-DE44BF7764F8}" srcOrd="0" destOrd="0" presId="urn:microsoft.com/office/officeart/2005/8/layout/radial6"/>
    <dgm:cxn modelId="{CF63CF96-3693-4445-991B-9AD09228FCFC}" type="presOf" srcId="{E7017086-7D96-4C39-AE58-DD56CB60784A}" destId="{B41AF1F7-92FB-467D-829C-6DE1B8158336}" srcOrd="0" destOrd="0" presId="urn:microsoft.com/office/officeart/2005/8/layout/radial6"/>
    <dgm:cxn modelId="{FB3D282D-A8FE-42F9-8199-2CE1F1FE1957}" srcId="{72F13DF9-169E-4D54-9EAA-CBBAEC5C8E7D}" destId="{E7017086-7D96-4C39-AE58-DD56CB60784A}" srcOrd="2" destOrd="0" parTransId="{02B04BD4-C08C-420C-B186-B7BA9C4D72A0}" sibTransId="{0D1E03E6-BFF6-41D0-A1A6-F3BC206951CC}"/>
    <dgm:cxn modelId="{799F1667-1183-4758-B690-8603828E2CE2}" type="presOf" srcId="{0D1E03E6-BFF6-41D0-A1A6-F3BC206951CC}" destId="{41EB272E-139D-4D59-924E-613B1095DC8E}" srcOrd="0" destOrd="0" presId="urn:microsoft.com/office/officeart/2005/8/layout/radial6"/>
    <dgm:cxn modelId="{4D2FB63D-3582-4077-A0C2-C253A407C97E}" type="presOf" srcId="{6A02210F-19E6-426C-806F-A328F8429DAE}" destId="{215457CF-7CF5-4CD1-A6E2-FBF84365292D}" srcOrd="0" destOrd="0" presId="urn:microsoft.com/office/officeart/2005/8/layout/radial6"/>
    <dgm:cxn modelId="{FD256EEE-7A47-4D09-B8EE-C32C68EFF715}" type="presParOf" srcId="{1801D38A-211D-43D4-928F-DE44BF7764F8}" destId="{F25ED041-4202-4E87-96EE-15DAD7D56ADD}" srcOrd="0" destOrd="0" presId="urn:microsoft.com/office/officeart/2005/8/layout/radial6"/>
    <dgm:cxn modelId="{9D41BB52-33F1-439D-867B-E706210B204F}" type="presParOf" srcId="{1801D38A-211D-43D4-928F-DE44BF7764F8}" destId="{9B512B12-7CA9-4F2A-A24F-4314D532D1DF}" srcOrd="1" destOrd="0" presId="urn:microsoft.com/office/officeart/2005/8/layout/radial6"/>
    <dgm:cxn modelId="{A0E4C53C-03FC-4DE3-9DFB-1EF46E835041}" type="presParOf" srcId="{1801D38A-211D-43D4-928F-DE44BF7764F8}" destId="{2BA86E91-A885-4A64-A1CB-138D2B23C78D}" srcOrd="2" destOrd="0" presId="urn:microsoft.com/office/officeart/2005/8/layout/radial6"/>
    <dgm:cxn modelId="{2E3D412C-E863-4E01-A03F-E6F747517CA2}" type="presParOf" srcId="{1801D38A-211D-43D4-928F-DE44BF7764F8}" destId="{E1EB2F04-CCB6-4C1A-AF0D-F2ADFD4E2D37}" srcOrd="3" destOrd="0" presId="urn:microsoft.com/office/officeart/2005/8/layout/radial6"/>
    <dgm:cxn modelId="{C5D34C0F-4FE0-4654-B81C-E722E83653AE}" type="presParOf" srcId="{1801D38A-211D-43D4-928F-DE44BF7764F8}" destId="{E0C211CE-B3A1-497D-832E-02105B79E2D6}" srcOrd="4" destOrd="0" presId="urn:microsoft.com/office/officeart/2005/8/layout/radial6"/>
    <dgm:cxn modelId="{34912439-CCDA-4E34-A012-A41EB215D350}" type="presParOf" srcId="{1801D38A-211D-43D4-928F-DE44BF7764F8}" destId="{F2E76EEC-6879-45B7-AECA-C045A960C577}" srcOrd="5" destOrd="0" presId="urn:microsoft.com/office/officeart/2005/8/layout/radial6"/>
    <dgm:cxn modelId="{40E9D6B8-C033-49E4-8305-9BFD0000E4B2}" type="presParOf" srcId="{1801D38A-211D-43D4-928F-DE44BF7764F8}" destId="{15E80A77-3116-4467-B4F7-E19364ECB617}" srcOrd="6" destOrd="0" presId="urn:microsoft.com/office/officeart/2005/8/layout/radial6"/>
    <dgm:cxn modelId="{4316B6D7-5B7D-473D-9CA8-D164EB2F5D1A}" type="presParOf" srcId="{1801D38A-211D-43D4-928F-DE44BF7764F8}" destId="{B41AF1F7-92FB-467D-829C-6DE1B8158336}" srcOrd="7" destOrd="0" presId="urn:microsoft.com/office/officeart/2005/8/layout/radial6"/>
    <dgm:cxn modelId="{54F55907-F489-462A-A048-9088753187E2}" type="presParOf" srcId="{1801D38A-211D-43D4-928F-DE44BF7764F8}" destId="{1AC01667-F985-45C8-BF7B-4BF1BC9B0D1C}" srcOrd="8" destOrd="0" presId="urn:microsoft.com/office/officeart/2005/8/layout/radial6"/>
    <dgm:cxn modelId="{72F6B01C-0706-440C-B43E-C9074184083E}" type="presParOf" srcId="{1801D38A-211D-43D4-928F-DE44BF7764F8}" destId="{41EB272E-139D-4D59-924E-613B1095DC8E}" srcOrd="9" destOrd="0" presId="urn:microsoft.com/office/officeart/2005/8/layout/radial6"/>
    <dgm:cxn modelId="{E2E1D6DC-56FF-4D15-AE86-954ABEB26F78}" type="presParOf" srcId="{1801D38A-211D-43D4-928F-DE44BF7764F8}" destId="{E14B2DE0-1CD3-421F-B48B-46E405F6DDCD}" srcOrd="10" destOrd="0" presId="urn:microsoft.com/office/officeart/2005/8/layout/radial6"/>
    <dgm:cxn modelId="{7700AFEC-E51F-42EB-8BD7-1023A445F337}" type="presParOf" srcId="{1801D38A-211D-43D4-928F-DE44BF7764F8}" destId="{5FC1B6B1-74B5-4676-AEF5-38F7C177492B}" srcOrd="11" destOrd="0" presId="urn:microsoft.com/office/officeart/2005/8/layout/radial6"/>
    <dgm:cxn modelId="{441FC0B6-B488-4977-B864-BA53CF1BAC07}" type="presParOf" srcId="{1801D38A-211D-43D4-928F-DE44BF7764F8}" destId="{215457CF-7CF5-4CD1-A6E2-FBF84365292D}" srcOrd="12" destOrd="0" presId="urn:microsoft.com/office/officeart/2005/8/layout/radial6"/>
    <dgm:cxn modelId="{736FAE66-D20F-436E-8676-F0D3E777EF7D}" type="presParOf" srcId="{1801D38A-211D-43D4-928F-DE44BF7764F8}" destId="{C327D1AF-9CC1-4DDD-9936-44D03AFF5A85}" srcOrd="13" destOrd="0" presId="urn:microsoft.com/office/officeart/2005/8/layout/radial6"/>
    <dgm:cxn modelId="{8FACF2FD-F067-44CA-8FB0-7EE7F55078E0}" type="presParOf" srcId="{1801D38A-211D-43D4-928F-DE44BF7764F8}" destId="{DE6D87B0-7BE8-40C9-A8B2-792C38F0DFAA}" srcOrd="14" destOrd="0" presId="urn:microsoft.com/office/officeart/2005/8/layout/radial6"/>
    <dgm:cxn modelId="{C9D38D48-4863-44EB-A263-1F3BD34E4A60}" type="presParOf" srcId="{1801D38A-211D-43D4-928F-DE44BF7764F8}" destId="{CB2D8911-4D14-4A12-B027-B6160E7C648B}"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6A2F1A-DE8A-4FAF-B46B-539AAC5720A4}" type="doc">
      <dgm:prSet loTypeId="urn:microsoft.com/office/officeart/2005/8/layout/arrow1" loCatId="process" qsTypeId="urn:microsoft.com/office/officeart/2005/8/quickstyle/3d6" qsCatId="3D" csTypeId="urn:microsoft.com/office/officeart/2005/8/colors/colorful4" csCatId="colorful" phldr="1"/>
      <dgm:spPr/>
      <dgm:t>
        <a:bodyPr/>
        <a:lstStyle/>
        <a:p>
          <a:endParaRPr lang="es-EC"/>
        </a:p>
      </dgm:t>
    </dgm:pt>
    <dgm:pt modelId="{0B4FF621-B969-4383-9CAE-3C75058AF8EE}">
      <dgm:prSet phldrT="[Texto]" custT="1"/>
      <dgm:spPr/>
      <dgm:t>
        <a:bodyPr/>
        <a:lstStyle/>
        <a:p>
          <a:r>
            <a:rPr lang="es-EC" sz="3200" dirty="0" smtClean="0">
              <a:latin typeface="Comic Sans MS" panose="030F0702030302020204" pitchFamily="66" charset="0"/>
            </a:rPr>
            <a:t>Análisis externo</a:t>
          </a:r>
          <a:endParaRPr lang="es-EC" sz="3200" dirty="0">
            <a:latin typeface="Comic Sans MS" panose="030F0702030302020204" pitchFamily="66" charset="0"/>
          </a:endParaRPr>
        </a:p>
      </dgm:t>
    </dgm:pt>
    <dgm:pt modelId="{AEA79FE8-B6DA-45EF-98BD-15954BADE206}" type="parTrans" cxnId="{3C7021A1-486E-465D-920C-969498FCF03B}">
      <dgm:prSet/>
      <dgm:spPr/>
      <dgm:t>
        <a:bodyPr/>
        <a:lstStyle/>
        <a:p>
          <a:endParaRPr lang="es-EC" sz="3200">
            <a:latin typeface="Comic Sans MS" panose="030F0702030302020204" pitchFamily="66" charset="0"/>
          </a:endParaRPr>
        </a:p>
      </dgm:t>
    </dgm:pt>
    <dgm:pt modelId="{402C6B0E-4C0E-466F-8EF7-D0EBC4ADAD62}" type="sibTrans" cxnId="{3C7021A1-486E-465D-920C-969498FCF03B}">
      <dgm:prSet/>
      <dgm:spPr/>
      <dgm:t>
        <a:bodyPr/>
        <a:lstStyle/>
        <a:p>
          <a:endParaRPr lang="es-EC" sz="3200">
            <a:latin typeface="Comic Sans MS" panose="030F0702030302020204" pitchFamily="66" charset="0"/>
          </a:endParaRPr>
        </a:p>
      </dgm:t>
    </dgm:pt>
    <dgm:pt modelId="{97388A51-E05B-4841-A6AC-349E85AF7C0B}">
      <dgm:prSet phldrT="[Texto]" custT="1"/>
      <dgm:spPr/>
      <dgm:t>
        <a:bodyPr/>
        <a:lstStyle/>
        <a:p>
          <a:r>
            <a:rPr lang="es-EC" sz="3200" dirty="0" smtClean="0">
              <a:latin typeface="Comic Sans MS" panose="030F0702030302020204" pitchFamily="66" charset="0"/>
            </a:rPr>
            <a:t>Análisis interno</a:t>
          </a:r>
          <a:endParaRPr lang="es-EC" sz="3200" dirty="0">
            <a:latin typeface="Comic Sans MS" panose="030F0702030302020204" pitchFamily="66" charset="0"/>
          </a:endParaRPr>
        </a:p>
      </dgm:t>
    </dgm:pt>
    <dgm:pt modelId="{9005235F-F03F-466C-B6C3-E9C5C2AF76EE}" type="parTrans" cxnId="{07154459-9311-45CD-BA9B-7DC3EB1396A8}">
      <dgm:prSet/>
      <dgm:spPr/>
      <dgm:t>
        <a:bodyPr/>
        <a:lstStyle/>
        <a:p>
          <a:endParaRPr lang="es-EC" sz="3200">
            <a:latin typeface="Comic Sans MS" panose="030F0702030302020204" pitchFamily="66" charset="0"/>
          </a:endParaRPr>
        </a:p>
      </dgm:t>
    </dgm:pt>
    <dgm:pt modelId="{E56F95E8-C67F-43EE-9D96-5D68D2B31709}" type="sibTrans" cxnId="{07154459-9311-45CD-BA9B-7DC3EB1396A8}">
      <dgm:prSet/>
      <dgm:spPr/>
      <dgm:t>
        <a:bodyPr/>
        <a:lstStyle/>
        <a:p>
          <a:endParaRPr lang="es-EC" sz="3200">
            <a:latin typeface="Comic Sans MS" panose="030F0702030302020204" pitchFamily="66" charset="0"/>
          </a:endParaRPr>
        </a:p>
      </dgm:t>
    </dgm:pt>
    <dgm:pt modelId="{1FBE0F39-971F-45F5-BDCE-7C9F03ADCA17}" type="pres">
      <dgm:prSet presAssocID="{FD6A2F1A-DE8A-4FAF-B46B-539AAC5720A4}" presName="cycle" presStyleCnt="0">
        <dgm:presLayoutVars>
          <dgm:dir/>
          <dgm:resizeHandles val="exact"/>
        </dgm:presLayoutVars>
      </dgm:prSet>
      <dgm:spPr/>
      <dgm:t>
        <a:bodyPr/>
        <a:lstStyle/>
        <a:p>
          <a:endParaRPr lang="es-EC"/>
        </a:p>
      </dgm:t>
    </dgm:pt>
    <dgm:pt modelId="{44C3C996-859B-4DF8-A1D1-62A90C733981}" type="pres">
      <dgm:prSet presAssocID="{0B4FF621-B969-4383-9CAE-3C75058AF8EE}" presName="arrow" presStyleLbl="node1" presStyleIdx="0" presStyleCnt="2">
        <dgm:presLayoutVars>
          <dgm:bulletEnabled val="1"/>
        </dgm:presLayoutVars>
      </dgm:prSet>
      <dgm:spPr/>
      <dgm:t>
        <a:bodyPr/>
        <a:lstStyle/>
        <a:p>
          <a:endParaRPr lang="es-EC"/>
        </a:p>
      </dgm:t>
    </dgm:pt>
    <dgm:pt modelId="{F75A51EB-B43B-4EAE-AB58-928BCA508AEF}" type="pres">
      <dgm:prSet presAssocID="{97388A51-E05B-4841-A6AC-349E85AF7C0B}" presName="arrow" presStyleLbl="node1" presStyleIdx="1" presStyleCnt="2">
        <dgm:presLayoutVars>
          <dgm:bulletEnabled val="1"/>
        </dgm:presLayoutVars>
      </dgm:prSet>
      <dgm:spPr/>
      <dgm:t>
        <a:bodyPr/>
        <a:lstStyle/>
        <a:p>
          <a:endParaRPr lang="es-EC"/>
        </a:p>
      </dgm:t>
    </dgm:pt>
  </dgm:ptLst>
  <dgm:cxnLst>
    <dgm:cxn modelId="{947A2808-BB6B-4EF2-A5F3-9DAC3D1EA04F}" type="presOf" srcId="{0B4FF621-B969-4383-9CAE-3C75058AF8EE}" destId="{44C3C996-859B-4DF8-A1D1-62A90C733981}" srcOrd="0" destOrd="0" presId="urn:microsoft.com/office/officeart/2005/8/layout/arrow1"/>
    <dgm:cxn modelId="{3C7021A1-486E-465D-920C-969498FCF03B}" srcId="{FD6A2F1A-DE8A-4FAF-B46B-539AAC5720A4}" destId="{0B4FF621-B969-4383-9CAE-3C75058AF8EE}" srcOrd="0" destOrd="0" parTransId="{AEA79FE8-B6DA-45EF-98BD-15954BADE206}" sibTransId="{402C6B0E-4C0E-466F-8EF7-D0EBC4ADAD62}"/>
    <dgm:cxn modelId="{07154459-9311-45CD-BA9B-7DC3EB1396A8}" srcId="{FD6A2F1A-DE8A-4FAF-B46B-539AAC5720A4}" destId="{97388A51-E05B-4841-A6AC-349E85AF7C0B}" srcOrd="1" destOrd="0" parTransId="{9005235F-F03F-466C-B6C3-E9C5C2AF76EE}" sibTransId="{E56F95E8-C67F-43EE-9D96-5D68D2B31709}"/>
    <dgm:cxn modelId="{29F3AEA7-F23F-4AEE-A9CB-957ADDEAF0A2}" type="presOf" srcId="{FD6A2F1A-DE8A-4FAF-B46B-539AAC5720A4}" destId="{1FBE0F39-971F-45F5-BDCE-7C9F03ADCA17}" srcOrd="0" destOrd="0" presId="urn:microsoft.com/office/officeart/2005/8/layout/arrow1"/>
    <dgm:cxn modelId="{F0690F62-6F22-422F-BD43-BA4A39001771}" type="presOf" srcId="{97388A51-E05B-4841-A6AC-349E85AF7C0B}" destId="{F75A51EB-B43B-4EAE-AB58-928BCA508AEF}" srcOrd="0" destOrd="0" presId="urn:microsoft.com/office/officeart/2005/8/layout/arrow1"/>
    <dgm:cxn modelId="{E39CB85F-721F-4EE8-95C2-3962A69D25C1}" type="presParOf" srcId="{1FBE0F39-971F-45F5-BDCE-7C9F03ADCA17}" destId="{44C3C996-859B-4DF8-A1D1-62A90C733981}" srcOrd="0" destOrd="0" presId="urn:microsoft.com/office/officeart/2005/8/layout/arrow1"/>
    <dgm:cxn modelId="{34FF15C3-5072-4C7E-BE44-BA44BE57F42A}" type="presParOf" srcId="{1FBE0F39-971F-45F5-BDCE-7C9F03ADCA17}" destId="{F75A51EB-B43B-4EAE-AB58-928BCA508AEF}"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474B35-F795-4159-AED1-2085ADCDD3C0}"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EC"/>
        </a:p>
      </dgm:t>
    </dgm:pt>
    <dgm:pt modelId="{A0A9445C-C7AE-4F3E-BA57-04CECED1DF80}">
      <dgm:prSet phldrT="[Texto]" custT="1"/>
      <dgm:spPr/>
      <dgm:t>
        <a:bodyPr/>
        <a:lstStyle/>
        <a:p>
          <a:r>
            <a:rPr lang="es-EC" sz="1800" dirty="0" smtClean="0">
              <a:latin typeface="Comic Sans MS" panose="030F0702030302020204" pitchFamily="66" charset="0"/>
            </a:rPr>
            <a:t>Entorno demográfico </a:t>
          </a:r>
        </a:p>
        <a:p>
          <a:r>
            <a:rPr lang="es-EC" sz="1800" dirty="0" smtClean="0">
              <a:latin typeface="Comic Sans MS" panose="030F0702030302020204" pitchFamily="66" charset="0"/>
            </a:rPr>
            <a:t>Tipo, tenencia y crecimiento de viviendas</a:t>
          </a:r>
          <a:endParaRPr lang="es-EC" sz="1800" dirty="0">
            <a:latin typeface="Comic Sans MS" panose="030F0702030302020204" pitchFamily="66" charset="0"/>
          </a:endParaRPr>
        </a:p>
      </dgm:t>
    </dgm:pt>
    <dgm:pt modelId="{A26FD202-9409-4E53-9385-1C7315ED1E1B}" type="parTrans" cxnId="{5BF5B205-1F82-4312-93B7-69486CC00D73}">
      <dgm:prSet/>
      <dgm:spPr/>
      <dgm:t>
        <a:bodyPr/>
        <a:lstStyle/>
        <a:p>
          <a:endParaRPr lang="es-EC" sz="1800">
            <a:latin typeface="Comic Sans MS" panose="030F0702030302020204" pitchFamily="66" charset="0"/>
          </a:endParaRPr>
        </a:p>
      </dgm:t>
    </dgm:pt>
    <dgm:pt modelId="{A3AAF2AA-16AA-4BFD-B352-E2E5DBF80589}" type="sibTrans" cxnId="{5BF5B205-1F82-4312-93B7-69486CC00D73}">
      <dgm:prSet/>
      <dgm:spPr/>
      <dgm:t>
        <a:bodyPr/>
        <a:lstStyle/>
        <a:p>
          <a:endParaRPr lang="es-EC" sz="1800">
            <a:latin typeface="Comic Sans MS" panose="030F0702030302020204" pitchFamily="66" charset="0"/>
          </a:endParaRPr>
        </a:p>
      </dgm:t>
    </dgm:pt>
    <dgm:pt modelId="{DD132858-E576-41C7-8692-B304BA6F4D81}">
      <dgm:prSet phldrT="[Texto]" custT="1"/>
      <dgm:spPr/>
      <dgm:t>
        <a:bodyPr/>
        <a:lstStyle/>
        <a:p>
          <a:r>
            <a:rPr lang="es-EC" sz="1800" dirty="0" smtClean="0">
              <a:latin typeface="Comic Sans MS" panose="030F0702030302020204" pitchFamily="66" charset="0"/>
            </a:rPr>
            <a:t>Entorno económico: Riesgo País</a:t>
          </a:r>
        </a:p>
        <a:p>
          <a:r>
            <a:rPr lang="es-EC" sz="1800" dirty="0" smtClean="0">
              <a:latin typeface="Comic Sans MS" panose="030F0702030302020204" pitchFamily="66" charset="0"/>
            </a:rPr>
            <a:t>PIB</a:t>
          </a:r>
        </a:p>
        <a:p>
          <a:r>
            <a:rPr lang="es-EC" sz="1800" dirty="0" smtClean="0">
              <a:latin typeface="Comic Sans MS" panose="030F0702030302020204" pitchFamily="66" charset="0"/>
            </a:rPr>
            <a:t>Inflación</a:t>
          </a:r>
        </a:p>
        <a:p>
          <a:r>
            <a:rPr lang="es-EC" sz="1800" dirty="0" smtClean="0">
              <a:latin typeface="Comic Sans MS" panose="030F0702030302020204" pitchFamily="66" charset="0"/>
            </a:rPr>
            <a:t>Tasas de interés</a:t>
          </a:r>
          <a:endParaRPr lang="es-EC" sz="1800" dirty="0">
            <a:latin typeface="Comic Sans MS" panose="030F0702030302020204" pitchFamily="66" charset="0"/>
          </a:endParaRPr>
        </a:p>
      </dgm:t>
    </dgm:pt>
    <dgm:pt modelId="{9F0B641E-4DF1-452F-9CD5-72E46A9292B5}" type="parTrans" cxnId="{1651F9E9-D3F7-487C-96A5-3C57634E2298}">
      <dgm:prSet/>
      <dgm:spPr/>
      <dgm:t>
        <a:bodyPr/>
        <a:lstStyle/>
        <a:p>
          <a:endParaRPr lang="es-EC" sz="1800">
            <a:latin typeface="Comic Sans MS" panose="030F0702030302020204" pitchFamily="66" charset="0"/>
          </a:endParaRPr>
        </a:p>
      </dgm:t>
    </dgm:pt>
    <dgm:pt modelId="{9AF48BBC-5E85-4084-975D-4BACE079D82B}" type="sibTrans" cxnId="{1651F9E9-D3F7-487C-96A5-3C57634E2298}">
      <dgm:prSet/>
      <dgm:spPr/>
      <dgm:t>
        <a:bodyPr/>
        <a:lstStyle/>
        <a:p>
          <a:endParaRPr lang="es-EC" sz="1800">
            <a:latin typeface="Comic Sans MS" panose="030F0702030302020204" pitchFamily="66" charset="0"/>
          </a:endParaRPr>
        </a:p>
      </dgm:t>
    </dgm:pt>
    <dgm:pt modelId="{49CF071C-41A6-4AA6-8ECA-F39EA6285019}">
      <dgm:prSet phldrT="[Texto]" custT="1"/>
      <dgm:spPr/>
      <dgm:t>
        <a:bodyPr/>
        <a:lstStyle/>
        <a:p>
          <a:r>
            <a:rPr lang="es-EC" sz="1800" dirty="0" smtClean="0">
              <a:latin typeface="Comic Sans MS" panose="030F0702030302020204" pitchFamily="66" charset="0"/>
            </a:rPr>
            <a:t>Entorno natural</a:t>
          </a:r>
        </a:p>
        <a:p>
          <a:r>
            <a:rPr lang="es-EC" sz="1800" dirty="0" smtClean="0">
              <a:latin typeface="Comic Sans MS" panose="030F0702030302020204" pitchFamily="66" charset="0"/>
            </a:rPr>
            <a:t>Contaminación ambiental</a:t>
          </a:r>
          <a:endParaRPr lang="es-EC" sz="1800" dirty="0">
            <a:latin typeface="Comic Sans MS" panose="030F0702030302020204" pitchFamily="66" charset="0"/>
          </a:endParaRPr>
        </a:p>
      </dgm:t>
    </dgm:pt>
    <dgm:pt modelId="{3A15B3DE-D38A-4E64-B78E-2D331CC96DB0}" type="parTrans" cxnId="{457CA427-7346-4AD6-97DF-EE53AEA44A3F}">
      <dgm:prSet/>
      <dgm:spPr/>
      <dgm:t>
        <a:bodyPr/>
        <a:lstStyle/>
        <a:p>
          <a:endParaRPr lang="es-EC" sz="1800">
            <a:latin typeface="Comic Sans MS" panose="030F0702030302020204" pitchFamily="66" charset="0"/>
          </a:endParaRPr>
        </a:p>
      </dgm:t>
    </dgm:pt>
    <dgm:pt modelId="{BB5FE8EC-F9DF-400F-B78F-0112CB46C194}" type="sibTrans" cxnId="{457CA427-7346-4AD6-97DF-EE53AEA44A3F}">
      <dgm:prSet/>
      <dgm:spPr/>
      <dgm:t>
        <a:bodyPr/>
        <a:lstStyle/>
        <a:p>
          <a:endParaRPr lang="es-EC" sz="1800">
            <a:latin typeface="Comic Sans MS" panose="030F0702030302020204" pitchFamily="66" charset="0"/>
          </a:endParaRPr>
        </a:p>
      </dgm:t>
    </dgm:pt>
    <dgm:pt modelId="{C59211F5-C828-494C-9E91-254C265369C7}">
      <dgm:prSet phldrT="[Texto]" custT="1"/>
      <dgm:spPr/>
      <dgm:t>
        <a:bodyPr/>
        <a:lstStyle/>
        <a:p>
          <a:r>
            <a:rPr lang="es-EC" sz="1800" dirty="0" smtClean="0">
              <a:latin typeface="Comic Sans MS" panose="030F0702030302020204" pitchFamily="66" charset="0"/>
            </a:rPr>
            <a:t>Entorno legal: Ordenanzas metropolitanas</a:t>
          </a:r>
          <a:endParaRPr lang="es-EC" sz="1800" dirty="0">
            <a:latin typeface="Comic Sans MS" panose="030F0702030302020204" pitchFamily="66" charset="0"/>
          </a:endParaRPr>
        </a:p>
      </dgm:t>
    </dgm:pt>
    <dgm:pt modelId="{615D2580-3F15-4AA2-8270-7A1391CD9C13}" type="parTrans" cxnId="{A9B6CB79-1B43-410E-92A5-43EAA2A73313}">
      <dgm:prSet/>
      <dgm:spPr/>
      <dgm:t>
        <a:bodyPr/>
        <a:lstStyle/>
        <a:p>
          <a:endParaRPr lang="es-EC" sz="1800">
            <a:latin typeface="Comic Sans MS" panose="030F0702030302020204" pitchFamily="66" charset="0"/>
          </a:endParaRPr>
        </a:p>
      </dgm:t>
    </dgm:pt>
    <dgm:pt modelId="{7CD336D1-6DB6-42F1-8CA9-EF7F760D4D40}" type="sibTrans" cxnId="{A9B6CB79-1B43-410E-92A5-43EAA2A73313}">
      <dgm:prSet/>
      <dgm:spPr/>
      <dgm:t>
        <a:bodyPr/>
        <a:lstStyle/>
        <a:p>
          <a:endParaRPr lang="es-EC" sz="1800">
            <a:latin typeface="Comic Sans MS" panose="030F0702030302020204" pitchFamily="66" charset="0"/>
          </a:endParaRPr>
        </a:p>
      </dgm:t>
    </dgm:pt>
    <dgm:pt modelId="{81ADDE74-008C-42CB-B8BA-4A50B960DE78}">
      <dgm:prSet phldrT="[Texto]" custT="1"/>
      <dgm:spPr/>
      <dgm:t>
        <a:bodyPr/>
        <a:lstStyle/>
        <a:p>
          <a:r>
            <a:rPr lang="es-EC" sz="1800" dirty="0" smtClean="0">
              <a:latin typeface="Comic Sans MS" panose="030F0702030302020204" pitchFamily="66" charset="0"/>
            </a:rPr>
            <a:t>Entorno político y social</a:t>
          </a:r>
        </a:p>
        <a:p>
          <a:r>
            <a:rPr lang="es-EC" sz="1800" dirty="0" smtClean="0">
              <a:latin typeface="Comic Sans MS" panose="030F0702030302020204" pitchFamily="66" charset="0"/>
            </a:rPr>
            <a:t>PEA</a:t>
          </a:r>
          <a:endParaRPr lang="es-EC" sz="1800" dirty="0">
            <a:latin typeface="Comic Sans MS" panose="030F0702030302020204" pitchFamily="66" charset="0"/>
          </a:endParaRPr>
        </a:p>
      </dgm:t>
    </dgm:pt>
    <dgm:pt modelId="{AD440CBD-4602-4868-9034-1A6D77F85BAA}" type="parTrans" cxnId="{9B8A8A20-7B95-4D28-A176-F3E2CFCFEAC8}">
      <dgm:prSet/>
      <dgm:spPr/>
      <dgm:t>
        <a:bodyPr/>
        <a:lstStyle/>
        <a:p>
          <a:endParaRPr lang="es-EC" sz="1800">
            <a:latin typeface="Comic Sans MS" panose="030F0702030302020204" pitchFamily="66" charset="0"/>
          </a:endParaRPr>
        </a:p>
      </dgm:t>
    </dgm:pt>
    <dgm:pt modelId="{5CAB6CB5-34A7-4317-B112-65062951F1AB}" type="sibTrans" cxnId="{9B8A8A20-7B95-4D28-A176-F3E2CFCFEAC8}">
      <dgm:prSet/>
      <dgm:spPr/>
      <dgm:t>
        <a:bodyPr/>
        <a:lstStyle/>
        <a:p>
          <a:endParaRPr lang="es-EC" sz="1800">
            <a:latin typeface="Comic Sans MS" panose="030F0702030302020204" pitchFamily="66" charset="0"/>
          </a:endParaRPr>
        </a:p>
      </dgm:t>
    </dgm:pt>
    <dgm:pt modelId="{B9E97410-8246-4949-A3EF-F4A7A3A911C5}" type="pres">
      <dgm:prSet presAssocID="{6A474B35-F795-4159-AED1-2085ADCDD3C0}" presName="diagram" presStyleCnt="0">
        <dgm:presLayoutVars>
          <dgm:dir/>
          <dgm:resizeHandles val="exact"/>
        </dgm:presLayoutVars>
      </dgm:prSet>
      <dgm:spPr/>
      <dgm:t>
        <a:bodyPr/>
        <a:lstStyle/>
        <a:p>
          <a:endParaRPr lang="es-EC"/>
        </a:p>
      </dgm:t>
    </dgm:pt>
    <dgm:pt modelId="{4D834283-A615-45BD-BD6A-3B13747A82F8}" type="pres">
      <dgm:prSet presAssocID="{A0A9445C-C7AE-4F3E-BA57-04CECED1DF80}" presName="node" presStyleLbl="node1" presStyleIdx="0" presStyleCnt="5">
        <dgm:presLayoutVars>
          <dgm:bulletEnabled val="1"/>
        </dgm:presLayoutVars>
      </dgm:prSet>
      <dgm:spPr/>
      <dgm:t>
        <a:bodyPr/>
        <a:lstStyle/>
        <a:p>
          <a:endParaRPr lang="es-EC"/>
        </a:p>
      </dgm:t>
    </dgm:pt>
    <dgm:pt modelId="{6F21594D-A29E-402B-BE25-AEA103EDC2AD}" type="pres">
      <dgm:prSet presAssocID="{A3AAF2AA-16AA-4BFD-B352-E2E5DBF80589}" presName="sibTrans" presStyleCnt="0"/>
      <dgm:spPr/>
    </dgm:pt>
    <dgm:pt modelId="{E798D21B-84B6-4B22-9033-AD758FFD90B2}" type="pres">
      <dgm:prSet presAssocID="{DD132858-E576-41C7-8692-B304BA6F4D81}" presName="node" presStyleLbl="node1" presStyleIdx="1" presStyleCnt="5">
        <dgm:presLayoutVars>
          <dgm:bulletEnabled val="1"/>
        </dgm:presLayoutVars>
      </dgm:prSet>
      <dgm:spPr/>
      <dgm:t>
        <a:bodyPr/>
        <a:lstStyle/>
        <a:p>
          <a:endParaRPr lang="es-EC"/>
        </a:p>
      </dgm:t>
    </dgm:pt>
    <dgm:pt modelId="{4330A147-8BCD-4F4F-A8AA-DF021D22132F}" type="pres">
      <dgm:prSet presAssocID="{9AF48BBC-5E85-4084-975D-4BACE079D82B}" presName="sibTrans" presStyleCnt="0"/>
      <dgm:spPr/>
    </dgm:pt>
    <dgm:pt modelId="{E042DC4D-5334-4C38-96AA-E997ADCD7083}" type="pres">
      <dgm:prSet presAssocID="{49CF071C-41A6-4AA6-8ECA-F39EA6285019}" presName="node" presStyleLbl="node1" presStyleIdx="2" presStyleCnt="5">
        <dgm:presLayoutVars>
          <dgm:bulletEnabled val="1"/>
        </dgm:presLayoutVars>
      </dgm:prSet>
      <dgm:spPr/>
      <dgm:t>
        <a:bodyPr/>
        <a:lstStyle/>
        <a:p>
          <a:endParaRPr lang="es-EC"/>
        </a:p>
      </dgm:t>
    </dgm:pt>
    <dgm:pt modelId="{8AFADEBD-1D28-43D9-9BDB-422701C8EF78}" type="pres">
      <dgm:prSet presAssocID="{BB5FE8EC-F9DF-400F-B78F-0112CB46C194}" presName="sibTrans" presStyleCnt="0"/>
      <dgm:spPr/>
    </dgm:pt>
    <dgm:pt modelId="{C0B6E3BC-5FB6-4C75-A5E6-D0743C9CE254}" type="pres">
      <dgm:prSet presAssocID="{C59211F5-C828-494C-9E91-254C265369C7}" presName="node" presStyleLbl="node1" presStyleIdx="3" presStyleCnt="5">
        <dgm:presLayoutVars>
          <dgm:bulletEnabled val="1"/>
        </dgm:presLayoutVars>
      </dgm:prSet>
      <dgm:spPr/>
      <dgm:t>
        <a:bodyPr/>
        <a:lstStyle/>
        <a:p>
          <a:endParaRPr lang="es-EC"/>
        </a:p>
      </dgm:t>
    </dgm:pt>
    <dgm:pt modelId="{63C28C52-D671-403A-8CD9-5515F5E4F600}" type="pres">
      <dgm:prSet presAssocID="{7CD336D1-6DB6-42F1-8CA9-EF7F760D4D40}" presName="sibTrans" presStyleCnt="0"/>
      <dgm:spPr/>
    </dgm:pt>
    <dgm:pt modelId="{CDF33EC4-FEF5-4257-801F-9537847DA308}" type="pres">
      <dgm:prSet presAssocID="{81ADDE74-008C-42CB-B8BA-4A50B960DE78}" presName="node" presStyleLbl="node1" presStyleIdx="4" presStyleCnt="5">
        <dgm:presLayoutVars>
          <dgm:bulletEnabled val="1"/>
        </dgm:presLayoutVars>
      </dgm:prSet>
      <dgm:spPr/>
      <dgm:t>
        <a:bodyPr/>
        <a:lstStyle/>
        <a:p>
          <a:endParaRPr lang="es-EC"/>
        </a:p>
      </dgm:t>
    </dgm:pt>
  </dgm:ptLst>
  <dgm:cxnLst>
    <dgm:cxn modelId="{183FFF6C-3D08-4672-8B4B-CE0BE42AA787}" type="presOf" srcId="{49CF071C-41A6-4AA6-8ECA-F39EA6285019}" destId="{E042DC4D-5334-4C38-96AA-E997ADCD7083}" srcOrd="0" destOrd="0" presId="urn:microsoft.com/office/officeart/2005/8/layout/default"/>
    <dgm:cxn modelId="{1651F9E9-D3F7-487C-96A5-3C57634E2298}" srcId="{6A474B35-F795-4159-AED1-2085ADCDD3C0}" destId="{DD132858-E576-41C7-8692-B304BA6F4D81}" srcOrd="1" destOrd="0" parTransId="{9F0B641E-4DF1-452F-9CD5-72E46A9292B5}" sibTransId="{9AF48BBC-5E85-4084-975D-4BACE079D82B}"/>
    <dgm:cxn modelId="{32B3DD8B-BDBC-4006-A390-A10F01052179}" type="presOf" srcId="{DD132858-E576-41C7-8692-B304BA6F4D81}" destId="{E798D21B-84B6-4B22-9033-AD758FFD90B2}" srcOrd="0" destOrd="0" presId="urn:microsoft.com/office/officeart/2005/8/layout/default"/>
    <dgm:cxn modelId="{9B8A8A20-7B95-4D28-A176-F3E2CFCFEAC8}" srcId="{6A474B35-F795-4159-AED1-2085ADCDD3C0}" destId="{81ADDE74-008C-42CB-B8BA-4A50B960DE78}" srcOrd="4" destOrd="0" parTransId="{AD440CBD-4602-4868-9034-1A6D77F85BAA}" sibTransId="{5CAB6CB5-34A7-4317-B112-65062951F1AB}"/>
    <dgm:cxn modelId="{6FD3F9AE-6F83-4DD5-826D-3F5D15E69243}" type="presOf" srcId="{81ADDE74-008C-42CB-B8BA-4A50B960DE78}" destId="{CDF33EC4-FEF5-4257-801F-9537847DA308}" srcOrd="0" destOrd="0" presId="urn:microsoft.com/office/officeart/2005/8/layout/default"/>
    <dgm:cxn modelId="{EDFB24D1-22DC-4FAF-BAB0-A8F7F18DCD2A}" type="presOf" srcId="{6A474B35-F795-4159-AED1-2085ADCDD3C0}" destId="{B9E97410-8246-4949-A3EF-F4A7A3A911C5}" srcOrd="0" destOrd="0" presId="urn:microsoft.com/office/officeart/2005/8/layout/default"/>
    <dgm:cxn modelId="{0CA670C3-C09E-4D10-891C-CC251A826D91}" type="presOf" srcId="{C59211F5-C828-494C-9E91-254C265369C7}" destId="{C0B6E3BC-5FB6-4C75-A5E6-D0743C9CE254}" srcOrd="0" destOrd="0" presId="urn:microsoft.com/office/officeart/2005/8/layout/default"/>
    <dgm:cxn modelId="{5BF5B205-1F82-4312-93B7-69486CC00D73}" srcId="{6A474B35-F795-4159-AED1-2085ADCDD3C0}" destId="{A0A9445C-C7AE-4F3E-BA57-04CECED1DF80}" srcOrd="0" destOrd="0" parTransId="{A26FD202-9409-4E53-9385-1C7315ED1E1B}" sibTransId="{A3AAF2AA-16AA-4BFD-B352-E2E5DBF80589}"/>
    <dgm:cxn modelId="{A9B6CB79-1B43-410E-92A5-43EAA2A73313}" srcId="{6A474B35-F795-4159-AED1-2085ADCDD3C0}" destId="{C59211F5-C828-494C-9E91-254C265369C7}" srcOrd="3" destOrd="0" parTransId="{615D2580-3F15-4AA2-8270-7A1391CD9C13}" sibTransId="{7CD336D1-6DB6-42F1-8CA9-EF7F760D4D40}"/>
    <dgm:cxn modelId="{A1D5F56A-D289-4343-8EDC-D9ECF39F8C1C}" type="presOf" srcId="{A0A9445C-C7AE-4F3E-BA57-04CECED1DF80}" destId="{4D834283-A615-45BD-BD6A-3B13747A82F8}" srcOrd="0" destOrd="0" presId="urn:microsoft.com/office/officeart/2005/8/layout/default"/>
    <dgm:cxn modelId="{457CA427-7346-4AD6-97DF-EE53AEA44A3F}" srcId="{6A474B35-F795-4159-AED1-2085ADCDD3C0}" destId="{49CF071C-41A6-4AA6-8ECA-F39EA6285019}" srcOrd="2" destOrd="0" parTransId="{3A15B3DE-D38A-4E64-B78E-2D331CC96DB0}" sibTransId="{BB5FE8EC-F9DF-400F-B78F-0112CB46C194}"/>
    <dgm:cxn modelId="{80AACB18-DE7C-48C2-8A8F-E93D17E84690}" type="presParOf" srcId="{B9E97410-8246-4949-A3EF-F4A7A3A911C5}" destId="{4D834283-A615-45BD-BD6A-3B13747A82F8}" srcOrd="0" destOrd="0" presId="urn:microsoft.com/office/officeart/2005/8/layout/default"/>
    <dgm:cxn modelId="{9D9AD165-4A51-4B2D-ACD7-A260D764F780}" type="presParOf" srcId="{B9E97410-8246-4949-A3EF-F4A7A3A911C5}" destId="{6F21594D-A29E-402B-BE25-AEA103EDC2AD}" srcOrd="1" destOrd="0" presId="urn:microsoft.com/office/officeart/2005/8/layout/default"/>
    <dgm:cxn modelId="{EB67BF8A-CB98-4ED3-B85E-52F73582D483}" type="presParOf" srcId="{B9E97410-8246-4949-A3EF-F4A7A3A911C5}" destId="{E798D21B-84B6-4B22-9033-AD758FFD90B2}" srcOrd="2" destOrd="0" presId="urn:microsoft.com/office/officeart/2005/8/layout/default"/>
    <dgm:cxn modelId="{68C8E0FA-4B2C-4E6F-A268-56E8F6B0C7E6}" type="presParOf" srcId="{B9E97410-8246-4949-A3EF-F4A7A3A911C5}" destId="{4330A147-8BCD-4F4F-A8AA-DF021D22132F}" srcOrd="3" destOrd="0" presId="urn:microsoft.com/office/officeart/2005/8/layout/default"/>
    <dgm:cxn modelId="{931BC60C-391F-4823-9D3D-555896A4E4C2}" type="presParOf" srcId="{B9E97410-8246-4949-A3EF-F4A7A3A911C5}" destId="{E042DC4D-5334-4C38-96AA-E997ADCD7083}" srcOrd="4" destOrd="0" presId="urn:microsoft.com/office/officeart/2005/8/layout/default"/>
    <dgm:cxn modelId="{D5C2242C-821A-4440-9E88-85A9BB5D89D1}" type="presParOf" srcId="{B9E97410-8246-4949-A3EF-F4A7A3A911C5}" destId="{8AFADEBD-1D28-43D9-9BDB-422701C8EF78}" srcOrd="5" destOrd="0" presId="urn:microsoft.com/office/officeart/2005/8/layout/default"/>
    <dgm:cxn modelId="{4DAD0FD3-B5C4-4F81-8938-1904DB15624C}" type="presParOf" srcId="{B9E97410-8246-4949-A3EF-F4A7A3A911C5}" destId="{C0B6E3BC-5FB6-4C75-A5E6-D0743C9CE254}" srcOrd="6" destOrd="0" presId="urn:microsoft.com/office/officeart/2005/8/layout/default"/>
    <dgm:cxn modelId="{146F6146-22B0-42D3-A447-5C98368844EE}" type="presParOf" srcId="{B9E97410-8246-4949-A3EF-F4A7A3A911C5}" destId="{63C28C52-D671-403A-8CD9-5515F5E4F600}" srcOrd="7" destOrd="0" presId="urn:microsoft.com/office/officeart/2005/8/layout/default"/>
    <dgm:cxn modelId="{8DD8DD1B-E0A4-4820-8838-B561C735FE41}" type="presParOf" srcId="{B9E97410-8246-4949-A3EF-F4A7A3A911C5}" destId="{CDF33EC4-FEF5-4257-801F-9537847DA30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D104E4-D1E4-4A05-AE11-6FE9C74CFE3F}" type="doc">
      <dgm:prSet loTypeId="urn:microsoft.com/office/officeart/2005/8/layout/cycle3" loCatId="cycle" qsTypeId="urn:microsoft.com/office/officeart/2005/8/quickstyle/simple3" qsCatId="simple" csTypeId="urn:microsoft.com/office/officeart/2005/8/colors/accent1_2" csCatId="accent1" phldr="1"/>
      <dgm:spPr/>
      <dgm:t>
        <a:bodyPr/>
        <a:lstStyle/>
        <a:p>
          <a:endParaRPr lang="es-EC"/>
        </a:p>
      </dgm:t>
    </dgm:pt>
    <dgm:pt modelId="{8EB9BBC5-6D38-44AB-80A8-1CBEFFB8BBC0}">
      <dgm:prSet phldrT="[Texto]" custT="1"/>
      <dgm:spPr/>
      <dgm:t>
        <a:bodyPr/>
        <a:lstStyle/>
        <a:p>
          <a:r>
            <a:rPr lang="es-EC" sz="2000" dirty="0" smtClean="0">
              <a:latin typeface="Comic Sans MS" panose="030F0702030302020204" pitchFamily="66" charset="0"/>
            </a:rPr>
            <a:t>Rivalidad entre empresas competidoras</a:t>
          </a:r>
          <a:endParaRPr lang="es-EC" sz="2000" dirty="0">
            <a:latin typeface="Comic Sans MS" panose="030F0702030302020204" pitchFamily="66" charset="0"/>
          </a:endParaRPr>
        </a:p>
      </dgm:t>
    </dgm:pt>
    <dgm:pt modelId="{F323BE46-64AC-4A93-A5EB-666C764B5D47}" type="parTrans" cxnId="{DC9C2111-E7F0-4F3D-9525-FF8608A8D6BF}">
      <dgm:prSet/>
      <dgm:spPr/>
      <dgm:t>
        <a:bodyPr/>
        <a:lstStyle/>
        <a:p>
          <a:endParaRPr lang="es-EC" sz="2000">
            <a:latin typeface="Comic Sans MS" panose="030F0702030302020204" pitchFamily="66" charset="0"/>
          </a:endParaRPr>
        </a:p>
      </dgm:t>
    </dgm:pt>
    <dgm:pt modelId="{E9900A54-9323-43E0-8A72-1D1C21B4D534}" type="sibTrans" cxnId="{DC9C2111-E7F0-4F3D-9525-FF8608A8D6BF}">
      <dgm:prSet/>
      <dgm:spPr/>
      <dgm:t>
        <a:bodyPr/>
        <a:lstStyle/>
        <a:p>
          <a:endParaRPr lang="es-EC" sz="2000">
            <a:latin typeface="Comic Sans MS" panose="030F0702030302020204" pitchFamily="66" charset="0"/>
          </a:endParaRPr>
        </a:p>
      </dgm:t>
    </dgm:pt>
    <dgm:pt modelId="{3BCB5F9C-23D3-44E1-8D9D-43B34D7024BE}">
      <dgm:prSet phldrT="[Texto]" custT="1"/>
      <dgm:spPr/>
      <dgm:t>
        <a:bodyPr/>
        <a:lstStyle/>
        <a:p>
          <a:r>
            <a:rPr lang="es-EC" sz="2000" dirty="0" smtClean="0">
              <a:latin typeface="Comic Sans MS" panose="030F0702030302020204" pitchFamily="66" charset="0"/>
            </a:rPr>
            <a:t>Desarrollo potencial de productos sustitutos</a:t>
          </a:r>
          <a:endParaRPr lang="es-EC" sz="2000" dirty="0">
            <a:latin typeface="Comic Sans MS" panose="030F0702030302020204" pitchFamily="66" charset="0"/>
          </a:endParaRPr>
        </a:p>
      </dgm:t>
    </dgm:pt>
    <dgm:pt modelId="{C1AF7B1E-4E19-4EBD-85B0-F7DC0EB9C7B3}" type="parTrans" cxnId="{7F93C908-7A88-4A22-8880-63B3088613C6}">
      <dgm:prSet/>
      <dgm:spPr/>
      <dgm:t>
        <a:bodyPr/>
        <a:lstStyle/>
        <a:p>
          <a:endParaRPr lang="es-EC" sz="2000">
            <a:latin typeface="Comic Sans MS" panose="030F0702030302020204" pitchFamily="66" charset="0"/>
          </a:endParaRPr>
        </a:p>
      </dgm:t>
    </dgm:pt>
    <dgm:pt modelId="{37DC4990-43EA-4D50-8180-9E5FC35FCF29}" type="sibTrans" cxnId="{7F93C908-7A88-4A22-8880-63B3088613C6}">
      <dgm:prSet/>
      <dgm:spPr/>
      <dgm:t>
        <a:bodyPr/>
        <a:lstStyle/>
        <a:p>
          <a:endParaRPr lang="es-EC" sz="2000">
            <a:latin typeface="Comic Sans MS" panose="030F0702030302020204" pitchFamily="66" charset="0"/>
          </a:endParaRPr>
        </a:p>
      </dgm:t>
    </dgm:pt>
    <dgm:pt modelId="{A802267E-D5C1-49FB-A90D-30E9A050D3C7}">
      <dgm:prSet phldrT="[Texto]" custT="1"/>
      <dgm:spPr/>
      <dgm:t>
        <a:bodyPr/>
        <a:lstStyle/>
        <a:p>
          <a:r>
            <a:rPr lang="es-EC" sz="2000" dirty="0" smtClean="0">
              <a:latin typeface="Comic Sans MS" panose="030F0702030302020204" pitchFamily="66" charset="0"/>
            </a:rPr>
            <a:t>Poder de negociación de los consumidores</a:t>
          </a:r>
          <a:endParaRPr lang="es-EC" sz="2000" dirty="0">
            <a:latin typeface="Comic Sans MS" panose="030F0702030302020204" pitchFamily="66" charset="0"/>
          </a:endParaRPr>
        </a:p>
      </dgm:t>
    </dgm:pt>
    <dgm:pt modelId="{1CB914F9-1160-4753-B430-68DAEE2F14B9}" type="parTrans" cxnId="{524C81F7-2370-4C44-B317-DEECA6BF1B44}">
      <dgm:prSet/>
      <dgm:spPr/>
      <dgm:t>
        <a:bodyPr/>
        <a:lstStyle/>
        <a:p>
          <a:endParaRPr lang="es-EC" sz="2000">
            <a:latin typeface="Comic Sans MS" panose="030F0702030302020204" pitchFamily="66" charset="0"/>
          </a:endParaRPr>
        </a:p>
      </dgm:t>
    </dgm:pt>
    <dgm:pt modelId="{5D53629F-F609-4ECC-9276-51C6FF835BE3}" type="sibTrans" cxnId="{524C81F7-2370-4C44-B317-DEECA6BF1B44}">
      <dgm:prSet/>
      <dgm:spPr/>
      <dgm:t>
        <a:bodyPr/>
        <a:lstStyle/>
        <a:p>
          <a:endParaRPr lang="es-EC" sz="2000">
            <a:latin typeface="Comic Sans MS" panose="030F0702030302020204" pitchFamily="66" charset="0"/>
          </a:endParaRPr>
        </a:p>
      </dgm:t>
    </dgm:pt>
    <dgm:pt modelId="{5D7549E5-2838-4D74-B950-841D5394846B}">
      <dgm:prSet phldrT="[Texto]" custT="1"/>
      <dgm:spPr/>
      <dgm:t>
        <a:bodyPr/>
        <a:lstStyle/>
        <a:p>
          <a:r>
            <a:rPr lang="es-EC" sz="2000" dirty="0" smtClean="0">
              <a:latin typeface="Comic Sans MS" panose="030F0702030302020204" pitchFamily="66" charset="0"/>
            </a:rPr>
            <a:t>Entrada potencial de nuevos competidores</a:t>
          </a:r>
          <a:endParaRPr lang="es-EC" sz="2000" dirty="0">
            <a:latin typeface="Comic Sans MS" panose="030F0702030302020204" pitchFamily="66" charset="0"/>
          </a:endParaRPr>
        </a:p>
      </dgm:t>
    </dgm:pt>
    <dgm:pt modelId="{EAC4DC4A-75FD-4CAC-99E7-55CC43F60237}" type="parTrans" cxnId="{FB32A6B5-0ABC-4330-8207-496043371BDD}">
      <dgm:prSet/>
      <dgm:spPr/>
      <dgm:t>
        <a:bodyPr/>
        <a:lstStyle/>
        <a:p>
          <a:endParaRPr lang="es-EC" sz="2000">
            <a:latin typeface="Comic Sans MS" panose="030F0702030302020204" pitchFamily="66" charset="0"/>
          </a:endParaRPr>
        </a:p>
      </dgm:t>
    </dgm:pt>
    <dgm:pt modelId="{089EBE59-0716-4F42-AB2E-36E520B9C2CE}" type="sibTrans" cxnId="{FB32A6B5-0ABC-4330-8207-496043371BDD}">
      <dgm:prSet/>
      <dgm:spPr/>
      <dgm:t>
        <a:bodyPr/>
        <a:lstStyle/>
        <a:p>
          <a:endParaRPr lang="es-EC" sz="2000">
            <a:latin typeface="Comic Sans MS" panose="030F0702030302020204" pitchFamily="66" charset="0"/>
          </a:endParaRPr>
        </a:p>
      </dgm:t>
    </dgm:pt>
    <dgm:pt modelId="{F3D9ECE9-A035-432E-9873-85F88CD4E6FD}">
      <dgm:prSet phldrT="[Texto]" custT="1"/>
      <dgm:spPr/>
      <dgm:t>
        <a:bodyPr/>
        <a:lstStyle/>
        <a:p>
          <a:r>
            <a:rPr lang="es-EC" sz="2000" dirty="0" smtClean="0">
              <a:latin typeface="Comic Sans MS" panose="030F0702030302020204" pitchFamily="66" charset="0"/>
            </a:rPr>
            <a:t>Poder de negociación de los proveedores</a:t>
          </a:r>
          <a:endParaRPr lang="es-EC" sz="2000" dirty="0">
            <a:latin typeface="Comic Sans MS" panose="030F0702030302020204" pitchFamily="66" charset="0"/>
          </a:endParaRPr>
        </a:p>
      </dgm:t>
    </dgm:pt>
    <dgm:pt modelId="{C6E6753B-A8DF-44A0-B6C2-DD368A677516}" type="parTrans" cxnId="{0C21F9F8-BFC3-4691-B179-5FD655814AC4}">
      <dgm:prSet/>
      <dgm:spPr/>
      <dgm:t>
        <a:bodyPr/>
        <a:lstStyle/>
        <a:p>
          <a:endParaRPr lang="es-EC" sz="2000">
            <a:latin typeface="Comic Sans MS" panose="030F0702030302020204" pitchFamily="66" charset="0"/>
          </a:endParaRPr>
        </a:p>
      </dgm:t>
    </dgm:pt>
    <dgm:pt modelId="{8411A6E6-4362-44F4-B23B-27232E84D1C6}" type="sibTrans" cxnId="{0C21F9F8-BFC3-4691-B179-5FD655814AC4}">
      <dgm:prSet/>
      <dgm:spPr/>
      <dgm:t>
        <a:bodyPr/>
        <a:lstStyle/>
        <a:p>
          <a:endParaRPr lang="es-EC" sz="2000">
            <a:latin typeface="Comic Sans MS" panose="030F0702030302020204" pitchFamily="66" charset="0"/>
          </a:endParaRPr>
        </a:p>
      </dgm:t>
    </dgm:pt>
    <dgm:pt modelId="{9E98CE55-E629-434D-A642-2B00910F79AD}" type="pres">
      <dgm:prSet presAssocID="{C9D104E4-D1E4-4A05-AE11-6FE9C74CFE3F}" presName="Name0" presStyleCnt="0">
        <dgm:presLayoutVars>
          <dgm:dir/>
          <dgm:resizeHandles val="exact"/>
        </dgm:presLayoutVars>
      </dgm:prSet>
      <dgm:spPr/>
      <dgm:t>
        <a:bodyPr/>
        <a:lstStyle/>
        <a:p>
          <a:endParaRPr lang="es-EC"/>
        </a:p>
      </dgm:t>
    </dgm:pt>
    <dgm:pt modelId="{42380CB3-AF95-41A5-B297-92B8858E7023}" type="pres">
      <dgm:prSet presAssocID="{C9D104E4-D1E4-4A05-AE11-6FE9C74CFE3F}" presName="cycle" presStyleCnt="0"/>
      <dgm:spPr/>
    </dgm:pt>
    <dgm:pt modelId="{8E53EA4A-68F7-41F2-B75D-73DFE883058F}" type="pres">
      <dgm:prSet presAssocID="{8EB9BBC5-6D38-44AB-80A8-1CBEFFB8BBC0}" presName="nodeFirstNode" presStyleLbl="node1" presStyleIdx="0" presStyleCnt="5">
        <dgm:presLayoutVars>
          <dgm:bulletEnabled val="1"/>
        </dgm:presLayoutVars>
      </dgm:prSet>
      <dgm:spPr/>
      <dgm:t>
        <a:bodyPr/>
        <a:lstStyle/>
        <a:p>
          <a:endParaRPr lang="es-EC"/>
        </a:p>
      </dgm:t>
    </dgm:pt>
    <dgm:pt modelId="{0AF57013-B719-4558-A54B-AD007A15E89A}" type="pres">
      <dgm:prSet presAssocID="{E9900A54-9323-43E0-8A72-1D1C21B4D534}" presName="sibTransFirstNode" presStyleLbl="bgShp" presStyleIdx="0" presStyleCnt="1"/>
      <dgm:spPr/>
      <dgm:t>
        <a:bodyPr/>
        <a:lstStyle/>
        <a:p>
          <a:endParaRPr lang="es-EC"/>
        </a:p>
      </dgm:t>
    </dgm:pt>
    <dgm:pt modelId="{F8393DBF-CB1D-4520-9D78-18A719938E99}" type="pres">
      <dgm:prSet presAssocID="{3BCB5F9C-23D3-44E1-8D9D-43B34D7024BE}" presName="nodeFollowingNodes" presStyleLbl="node1" presStyleIdx="1" presStyleCnt="5">
        <dgm:presLayoutVars>
          <dgm:bulletEnabled val="1"/>
        </dgm:presLayoutVars>
      </dgm:prSet>
      <dgm:spPr/>
      <dgm:t>
        <a:bodyPr/>
        <a:lstStyle/>
        <a:p>
          <a:endParaRPr lang="es-EC"/>
        </a:p>
      </dgm:t>
    </dgm:pt>
    <dgm:pt modelId="{07D66220-A7A6-468E-BCD4-292833E986DB}" type="pres">
      <dgm:prSet presAssocID="{A802267E-D5C1-49FB-A90D-30E9A050D3C7}" presName="nodeFollowingNodes" presStyleLbl="node1" presStyleIdx="2" presStyleCnt="5">
        <dgm:presLayoutVars>
          <dgm:bulletEnabled val="1"/>
        </dgm:presLayoutVars>
      </dgm:prSet>
      <dgm:spPr/>
      <dgm:t>
        <a:bodyPr/>
        <a:lstStyle/>
        <a:p>
          <a:endParaRPr lang="es-EC"/>
        </a:p>
      </dgm:t>
    </dgm:pt>
    <dgm:pt modelId="{1BDD803E-AFD1-4164-9C10-8C5DDE2CB64C}" type="pres">
      <dgm:prSet presAssocID="{5D7549E5-2838-4D74-B950-841D5394846B}" presName="nodeFollowingNodes" presStyleLbl="node1" presStyleIdx="3" presStyleCnt="5">
        <dgm:presLayoutVars>
          <dgm:bulletEnabled val="1"/>
        </dgm:presLayoutVars>
      </dgm:prSet>
      <dgm:spPr/>
      <dgm:t>
        <a:bodyPr/>
        <a:lstStyle/>
        <a:p>
          <a:endParaRPr lang="es-EC"/>
        </a:p>
      </dgm:t>
    </dgm:pt>
    <dgm:pt modelId="{76B30592-A70B-4CA2-9C6A-E43F4A0E464A}" type="pres">
      <dgm:prSet presAssocID="{F3D9ECE9-A035-432E-9873-85F88CD4E6FD}" presName="nodeFollowingNodes" presStyleLbl="node1" presStyleIdx="4" presStyleCnt="5">
        <dgm:presLayoutVars>
          <dgm:bulletEnabled val="1"/>
        </dgm:presLayoutVars>
      </dgm:prSet>
      <dgm:spPr/>
      <dgm:t>
        <a:bodyPr/>
        <a:lstStyle/>
        <a:p>
          <a:endParaRPr lang="es-EC"/>
        </a:p>
      </dgm:t>
    </dgm:pt>
  </dgm:ptLst>
  <dgm:cxnLst>
    <dgm:cxn modelId="{0C21F9F8-BFC3-4691-B179-5FD655814AC4}" srcId="{C9D104E4-D1E4-4A05-AE11-6FE9C74CFE3F}" destId="{F3D9ECE9-A035-432E-9873-85F88CD4E6FD}" srcOrd="4" destOrd="0" parTransId="{C6E6753B-A8DF-44A0-B6C2-DD368A677516}" sibTransId="{8411A6E6-4362-44F4-B23B-27232E84D1C6}"/>
    <dgm:cxn modelId="{3F86B6CD-CD92-403E-8876-0D8B7B78D69A}" type="presOf" srcId="{E9900A54-9323-43E0-8A72-1D1C21B4D534}" destId="{0AF57013-B719-4558-A54B-AD007A15E89A}" srcOrd="0" destOrd="0" presId="urn:microsoft.com/office/officeart/2005/8/layout/cycle3"/>
    <dgm:cxn modelId="{54FCCC81-3FC9-438E-82F6-8C85FA3BC891}" type="presOf" srcId="{C9D104E4-D1E4-4A05-AE11-6FE9C74CFE3F}" destId="{9E98CE55-E629-434D-A642-2B00910F79AD}" srcOrd="0" destOrd="0" presId="urn:microsoft.com/office/officeart/2005/8/layout/cycle3"/>
    <dgm:cxn modelId="{DC9C2111-E7F0-4F3D-9525-FF8608A8D6BF}" srcId="{C9D104E4-D1E4-4A05-AE11-6FE9C74CFE3F}" destId="{8EB9BBC5-6D38-44AB-80A8-1CBEFFB8BBC0}" srcOrd="0" destOrd="0" parTransId="{F323BE46-64AC-4A93-A5EB-666C764B5D47}" sibTransId="{E9900A54-9323-43E0-8A72-1D1C21B4D534}"/>
    <dgm:cxn modelId="{FB32A6B5-0ABC-4330-8207-496043371BDD}" srcId="{C9D104E4-D1E4-4A05-AE11-6FE9C74CFE3F}" destId="{5D7549E5-2838-4D74-B950-841D5394846B}" srcOrd="3" destOrd="0" parTransId="{EAC4DC4A-75FD-4CAC-99E7-55CC43F60237}" sibTransId="{089EBE59-0716-4F42-AB2E-36E520B9C2CE}"/>
    <dgm:cxn modelId="{93609D88-E395-499D-AA99-061B8968A02B}" type="presOf" srcId="{3BCB5F9C-23D3-44E1-8D9D-43B34D7024BE}" destId="{F8393DBF-CB1D-4520-9D78-18A719938E99}" srcOrd="0" destOrd="0" presId="urn:microsoft.com/office/officeart/2005/8/layout/cycle3"/>
    <dgm:cxn modelId="{7FA72918-89E0-47D8-B3EA-B3C918B39DF6}" type="presOf" srcId="{A802267E-D5C1-49FB-A90D-30E9A050D3C7}" destId="{07D66220-A7A6-468E-BCD4-292833E986DB}" srcOrd="0" destOrd="0" presId="urn:microsoft.com/office/officeart/2005/8/layout/cycle3"/>
    <dgm:cxn modelId="{524C81F7-2370-4C44-B317-DEECA6BF1B44}" srcId="{C9D104E4-D1E4-4A05-AE11-6FE9C74CFE3F}" destId="{A802267E-D5C1-49FB-A90D-30E9A050D3C7}" srcOrd="2" destOrd="0" parTransId="{1CB914F9-1160-4753-B430-68DAEE2F14B9}" sibTransId="{5D53629F-F609-4ECC-9276-51C6FF835BE3}"/>
    <dgm:cxn modelId="{736A9634-D4B5-4B32-81B9-C886A00CD620}" type="presOf" srcId="{5D7549E5-2838-4D74-B950-841D5394846B}" destId="{1BDD803E-AFD1-4164-9C10-8C5DDE2CB64C}" srcOrd="0" destOrd="0" presId="urn:microsoft.com/office/officeart/2005/8/layout/cycle3"/>
    <dgm:cxn modelId="{D24B893A-05FE-4A63-8D3E-EC69BE1EA151}" type="presOf" srcId="{8EB9BBC5-6D38-44AB-80A8-1CBEFFB8BBC0}" destId="{8E53EA4A-68F7-41F2-B75D-73DFE883058F}" srcOrd="0" destOrd="0" presId="urn:microsoft.com/office/officeart/2005/8/layout/cycle3"/>
    <dgm:cxn modelId="{7F93C908-7A88-4A22-8880-63B3088613C6}" srcId="{C9D104E4-D1E4-4A05-AE11-6FE9C74CFE3F}" destId="{3BCB5F9C-23D3-44E1-8D9D-43B34D7024BE}" srcOrd="1" destOrd="0" parTransId="{C1AF7B1E-4E19-4EBD-85B0-F7DC0EB9C7B3}" sibTransId="{37DC4990-43EA-4D50-8180-9E5FC35FCF29}"/>
    <dgm:cxn modelId="{4BB5F163-F2D0-4752-9AD7-B30D33B09FF0}" type="presOf" srcId="{F3D9ECE9-A035-432E-9873-85F88CD4E6FD}" destId="{76B30592-A70B-4CA2-9C6A-E43F4A0E464A}" srcOrd="0" destOrd="0" presId="urn:microsoft.com/office/officeart/2005/8/layout/cycle3"/>
    <dgm:cxn modelId="{742A0CDA-B9D5-453E-8A15-F735FD6D2CA4}" type="presParOf" srcId="{9E98CE55-E629-434D-A642-2B00910F79AD}" destId="{42380CB3-AF95-41A5-B297-92B8858E7023}" srcOrd="0" destOrd="0" presId="urn:microsoft.com/office/officeart/2005/8/layout/cycle3"/>
    <dgm:cxn modelId="{63C98E82-FD3E-4D77-8C0B-45AF37462A83}" type="presParOf" srcId="{42380CB3-AF95-41A5-B297-92B8858E7023}" destId="{8E53EA4A-68F7-41F2-B75D-73DFE883058F}" srcOrd="0" destOrd="0" presId="urn:microsoft.com/office/officeart/2005/8/layout/cycle3"/>
    <dgm:cxn modelId="{A36F5AAA-590D-456B-9EEF-1021FE6CD4AA}" type="presParOf" srcId="{42380CB3-AF95-41A5-B297-92B8858E7023}" destId="{0AF57013-B719-4558-A54B-AD007A15E89A}" srcOrd="1" destOrd="0" presId="urn:microsoft.com/office/officeart/2005/8/layout/cycle3"/>
    <dgm:cxn modelId="{B722F37E-4B30-4B6B-96A9-102BC6971705}" type="presParOf" srcId="{42380CB3-AF95-41A5-B297-92B8858E7023}" destId="{F8393DBF-CB1D-4520-9D78-18A719938E99}" srcOrd="2" destOrd="0" presId="urn:microsoft.com/office/officeart/2005/8/layout/cycle3"/>
    <dgm:cxn modelId="{B7AAE0F4-2287-434A-9287-C50D86FE8EC5}" type="presParOf" srcId="{42380CB3-AF95-41A5-B297-92B8858E7023}" destId="{07D66220-A7A6-468E-BCD4-292833E986DB}" srcOrd="3" destOrd="0" presId="urn:microsoft.com/office/officeart/2005/8/layout/cycle3"/>
    <dgm:cxn modelId="{F7979CCF-2DEE-4BD1-B724-ECCAD1FB3263}" type="presParOf" srcId="{42380CB3-AF95-41A5-B297-92B8858E7023}" destId="{1BDD803E-AFD1-4164-9C10-8C5DDE2CB64C}" srcOrd="4" destOrd="0" presId="urn:microsoft.com/office/officeart/2005/8/layout/cycle3"/>
    <dgm:cxn modelId="{2EFCA7B6-0E0A-41ED-8F96-01E45CE71933}" type="presParOf" srcId="{42380CB3-AF95-41A5-B297-92B8858E7023}" destId="{76B30592-A70B-4CA2-9C6A-E43F4A0E464A}"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E02F19-625F-4990-B273-A1FA20988312}" type="doc">
      <dgm:prSet loTypeId="urn:microsoft.com/office/officeart/2005/8/layout/process5" loCatId="process" qsTypeId="urn:microsoft.com/office/officeart/2005/8/quickstyle/simple1" qsCatId="simple" csTypeId="urn:microsoft.com/office/officeart/2005/8/colors/accent5_4" csCatId="accent5" phldr="1"/>
      <dgm:spPr/>
      <dgm:t>
        <a:bodyPr/>
        <a:lstStyle/>
        <a:p>
          <a:endParaRPr lang="es-EC"/>
        </a:p>
      </dgm:t>
    </dgm:pt>
    <dgm:pt modelId="{E3DEF5E8-60FD-4603-97A3-BE13C5043132}">
      <dgm:prSet phldrT="[Texto]" custT="1"/>
      <dgm:spPr/>
      <dgm:t>
        <a:bodyPr/>
        <a:lstStyle/>
        <a:p>
          <a:r>
            <a:rPr lang="es-EC" sz="2000" dirty="0" smtClean="0">
              <a:latin typeface="Comic Sans MS" panose="030F0702030302020204" pitchFamily="66" charset="0"/>
            </a:rPr>
            <a:t>La gerencia</a:t>
          </a:r>
        </a:p>
        <a:p>
          <a:r>
            <a:rPr lang="es-EC" sz="1600" dirty="0" smtClean="0">
              <a:latin typeface="Comic Sans MS" panose="030F0702030302020204" pitchFamily="66" charset="0"/>
            </a:rPr>
            <a:t>Experiencia y poder de negociación</a:t>
          </a:r>
        </a:p>
        <a:p>
          <a:r>
            <a:rPr lang="es-EC" sz="1600" dirty="0" smtClean="0">
              <a:latin typeface="Comic Sans MS" panose="030F0702030302020204" pitchFamily="66" charset="0"/>
            </a:rPr>
            <a:t>Toma de decisiones</a:t>
          </a:r>
          <a:endParaRPr lang="es-EC" sz="1600" dirty="0">
            <a:latin typeface="Comic Sans MS" panose="030F0702030302020204" pitchFamily="66" charset="0"/>
          </a:endParaRPr>
        </a:p>
      </dgm:t>
    </dgm:pt>
    <dgm:pt modelId="{690314F1-B90A-499D-BB73-1AA35F141A5F}" type="parTrans" cxnId="{EC84418E-6684-4B8D-AD80-98BBA6C5EFEF}">
      <dgm:prSet/>
      <dgm:spPr/>
      <dgm:t>
        <a:bodyPr/>
        <a:lstStyle/>
        <a:p>
          <a:endParaRPr lang="es-EC" sz="2000">
            <a:latin typeface="Comic Sans MS" panose="030F0702030302020204" pitchFamily="66" charset="0"/>
          </a:endParaRPr>
        </a:p>
      </dgm:t>
    </dgm:pt>
    <dgm:pt modelId="{A12FFBE4-E173-4E83-93B1-3DCD367AE4EA}" type="sibTrans" cxnId="{EC84418E-6684-4B8D-AD80-98BBA6C5EFEF}">
      <dgm:prSet custT="1"/>
      <dgm:spPr/>
      <dgm:t>
        <a:bodyPr/>
        <a:lstStyle/>
        <a:p>
          <a:endParaRPr lang="es-EC" sz="2000">
            <a:latin typeface="Comic Sans MS" panose="030F0702030302020204" pitchFamily="66" charset="0"/>
          </a:endParaRPr>
        </a:p>
      </dgm:t>
    </dgm:pt>
    <dgm:pt modelId="{5C49928E-B054-4BFB-A8DC-15E4C0D5378E}">
      <dgm:prSet phldrT="[Texto]" custT="1"/>
      <dgm:spPr/>
      <dgm:t>
        <a:bodyPr/>
        <a:lstStyle/>
        <a:p>
          <a:r>
            <a:rPr lang="es-EC" sz="2000" dirty="0" smtClean="0">
              <a:latin typeface="Comic Sans MS" panose="030F0702030302020204" pitchFamily="66" charset="0"/>
            </a:rPr>
            <a:t>Mercadotecnia</a:t>
          </a:r>
        </a:p>
        <a:p>
          <a:r>
            <a:rPr lang="es-EC" sz="1600" dirty="0" smtClean="0">
              <a:latin typeface="Comic Sans MS" panose="030F0702030302020204" pitchFamily="66" charset="0"/>
            </a:rPr>
            <a:t>Ubicación geográfica</a:t>
          </a:r>
        </a:p>
        <a:p>
          <a:r>
            <a:rPr lang="es-EC" sz="1600" dirty="0" smtClean="0">
              <a:latin typeface="Comic Sans MS" panose="030F0702030302020204" pitchFamily="66" charset="0"/>
            </a:rPr>
            <a:t>Investigaciones de mercado</a:t>
          </a:r>
          <a:endParaRPr lang="es-EC" sz="1600" dirty="0">
            <a:latin typeface="Comic Sans MS" panose="030F0702030302020204" pitchFamily="66" charset="0"/>
          </a:endParaRPr>
        </a:p>
      </dgm:t>
    </dgm:pt>
    <dgm:pt modelId="{58313656-F51F-48AF-BCE4-D70B9D518031}" type="parTrans" cxnId="{F2775FD3-5E29-4D54-8383-4E3231BE8720}">
      <dgm:prSet/>
      <dgm:spPr/>
      <dgm:t>
        <a:bodyPr/>
        <a:lstStyle/>
        <a:p>
          <a:endParaRPr lang="es-EC" sz="2000">
            <a:latin typeface="Comic Sans MS" panose="030F0702030302020204" pitchFamily="66" charset="0"/>
          </a:endParaRPr>
        </a:p>
      </dgm:t>
    </dgm:pt>
    <dgm:pt modelId="{D32C89E7-7757-417E-8641-69B07B5D948D}" type="sibTrans" cxnId="{F2775FD3-5E29-4D54-8383-4E3231BE8720}">
      <dgm:prSet custT="1"/>
      <dgm:spPr/>
      <dgm:t>
        <a:bodyPr/>
        <a:lstStyle/>
        <a:p>
          <a:endParaRPr lang="es-EC" sz="2000">
            <a:latin typeface="Comic Sans MS" panose="030F0702030302020204" pitchFamily="66" charset="0"/>
          </a:endParaRPr>
        </a:p>
      </dgm:t>
    </dgm:pt>
    <dgm:pt modelId="{D1ADB818-1688-42FA-B65A-E6E0FDC68AB6}">
      <dgm:prSet phldrT="[Texto]" custT="1"/>
      <dgm:spPr/>
      <dgm:t>
        <a:bodyPr/>
        <a:lstStyle/>
        <a:p>
          <a:r>
            <a:rPr lang="es-EC" sz="2000" dirty="0" smtClean="0">
              <a:latin typeface="Comic Sans MS" panose="030F0702030302020204" pitchFamily="66" charset="0"/>
            </a:rPr>
            <a:t>Finanzas y contabilidad</a:t>
          </a:r>
        </a:p>
        <a:p>
          <a:r>
            <a:rPr lang="es-EC" sz="1600" dirty="0" smtClean="0">
              <a:latin typeface="Comic Sans MS" panose="030F0702030302020204" pitchFamily="66" charset="0"/>
            </a:rPr>
            <a:t>Cumplimiento tributario</a:t>
          </a:r>
        </a:p>
        <a:p>
          <a:r>
            <a:rPr lang="es-EC" sz="1600" dirty="0" smtClean="0">
              <a:latin typeface="Comic Sans MS" panose="030F0702030302020204" pitchFamily="66" charset="0"/>
            </a:rPr>
            <a:t>Control débil de las cuentas por cobrar</a:t>
          </a:r>
          <a:endParaRPr lang="es-EC" sz="1600" dirty="0">
            <a:latin typeface="Comic Sans MS" panose="030F0702030302020204" pitchFamily="66" charset="0"/>
          </a:endParaRPr>
        </a:p>
      </dgm:t>
    </dgm:pt>
    <dgm:pt modelId="{65B2C53F-FC27-4971-89A6-9A53495560A2}" type="parTrans" cxnId="{7F811368-0D79-4016-82F8-6EB4AE76A34A}">
      <dgm:prSet/>
      <dgm:spPr/>
      <dgm:t>
        <a:bodyPr/>
        <a:lstStyle/>
        <a:p>
          <a:endParaRPr lang="es-EC" sz="2000">
            <a:latin typeface="Comic Sans MS" panose="030F0702030302020204" pitchFamily="66" charset="0"/>
          </a:endParaRPr>
        </a:p>
      </dgm:t>
    </dgm:pt>
    <dgm:pt modelId="{5B20E4EB-C831-4E2F-B200-853141137A83}" type="sibTrans" cxnId="{7F811368-0D79-4016-82F8-6EB4AE76A34A}">
      <dgm:prSet custT="1"/>
      <dgm:spPr/>
      <dgm:t>
        <a:bodyPr/>
        <a:lstStyle/>
        <a:p>
          <a:endParaRPr lang="es-EC" sz="2000">
            <a:latin typeface="Comic Sans MS" panose="030F0702030302020204" pitchFamily="66" charset="0"/>
          </a:endParaRPr>
        </a:p>
      </dgm:t>
    </dgm:pt>
    <dgm:pt modelId="{94ABB20A-401C-40CE-829E-92B1557987E7}">
      <dgm:prSet phldrT="[Texto]" custT="1"/>
      <dgm:spPr/>
      <dgm:t>
        <a:bodyPr/>
        <a:lstStyle/>
        <a:p>
          <a:r>
            <a:rPr lang="es-EC" sz="2000" dirty="0" smtClean="0">
              <a:latin typeface="Comic Sans MS" panose="030F0702030302020204" pitchFamily="66" charset="0"/>
            </a:rPr>
            <a:t>Producción</a:t>
          </a:r>
        </a:p>
        <a:p>
          <a:r>
            <a:rPr lang="es-EC" sz="2000" dirty="0" smtClean="0">
              <a:latin typeface="Comic Sans MS" panose="030F0702030302020204" pitchFamily="66" charset="0"/>
            </a:rPr>
            <a:t>Maquinaria idónea</a:t>
          </a:r>
          <a:endParaRPr lang="es-EC" sz="2000" dirty="0">
            <a:latin typeface="Comic Sans MS" panose="030F0702030302020204" pitchFamily="66" charset="0"/>
          </a:endParaRPr>
        </a:p>
      </dgm:t>
    </dgm:pt>
    <dgm:pt modelId="{4462BB1A-EF02-4E8F-BEE3-2E5468120467}" type="parTrans" cxnId="{D428B1D4-0428-4E80-970A-9B873F157CFC}">
      <dgm:prSet/>
      <dgm:spPr/>
      <dgm:t>
        <a:bodyPr/>
        <a:lstStyle/>
        <a:p>
          <a:endParaRPr lang="es-EC" sz="2000">
            <a:latin typeface="Comic Sans MS" panose="030F0702030302020204" pitchFamily="66" charset="0"/>
          </a:endParaRPr>
        </a:p>
      </dgm:t>
    </dgm:pt>
    <dgm:pt modelId="{2AC46472-2E60-47D3-8BD9-F190578B3C2C}" type="sibTrans" cxnId="{D428B1D4-0428-4E80-970A-9B873F157CFC}">
      <dgm:prSet custT="1"/>
      <dgm:spPr/>
      <dgm:t>
        <a:bodyPr/>
        <a:lstStyle/>
        <a:p>
          <a:endParaRPr lang="es-EC" sz="2000">
            <a:latin typeface="Comic Sans MS" panose="030F0702030302020204" pitchFamily="66" charset="0"/>
          </a:endParaRPr>
        </a:p>
      </dgm:t>
    </dgm:pt>
    <dgm:pt modelId="{58EC2524-CE9A-43AC-B9DB-23D8A608CF3F}">
      <dgm:prSet phldrT="[Texto]" custT="1"/>
      <dgm:spPr/>
      <dgm:t>
        <a:bodyPr/>
        <a:lstStyle/>
        <a:p>
          <a:r>
            <a:rPr lang="es-EC" sz="2000" dirty="0" smtClean="0">
              <a:latin typeface="Comic Sans MS" panose="030F0702030302020204" pitchFamily="66" charset="0"/>
            </a:rPr>
            <a:t>Talento humano</a:t>
          </a:r>
        </a:p>
        <a:p>
          <a:r>
            <a:rPr lang="es-EC" sz="1600" dirty="0" smtClean="0">
              <a:latin typeface="Comic Sans MS" panose="030F0702030302020204" pitchFamily="66" charset="0"/>
            </a:rPr>
            <a:t>Compromiso</a:t>
          </a:r>
        </a:p>
        <a:p>
          <a:r>
            <a:rPr lang="es-EC" sz="1600" dirty="0" smtClean="0">
              <a:latin typeface="Comic Sans MS" panose="030F0702030302020204" pitchFamily="66" charset="0"/>
            </a:rPr>
            <a:t>Clima laboral inadecuado: Trabajo en equipo, flujos de comunicación, reconocimiento</a:t>
          </a:r>
          <a:endParaRPr lang="es-EC" sz="1600" dirty="0">
            <a:latin typeface="Comic Sans MS" panose="030F0702030302020204" pitchFamily="66" charset="0"/>
          </a:endParaRPr>
        </a:p>
      </dgm:t>
    </dgm:pt>
    <dgm:pt modelId="{CDDBAE20-9B0F-4EED-95AB-C7A34AFA24B5}" type="parTrans" cxnId="{7A454C4E-97FA-4EBF-BFFA-62F80D9F2AB8}">
      <dgm:prSet/>
      <dgm:spPr/>
      <dgm:t>
        <a:bodyPr/>
        <a:lstStyle/>
        <a:p>
          <a:endParaRPr lang="es-EC" sz="2000">
            <a:latin typeface="Comic Sans MS" panose="030F0702030302020204" pitchFamily="66" charset="0"/>
          </a:endParaRPr>
        </a:p>
      </dgm:t>
    </dgm:pt>
    <dgm:pt modelId="{000A14B0-0F1A-4B8F-A193-A88A24676C2B}" type="sibTrans" cxnId="{7A454C4E-97FA-4EBF-BFFA-62F80D9F2AB8}">
      <dgm:prSet/>
      <dgm:spPr/>
      <dgm:t>
        <a:bodyPr/>
        <a:lstStyle/>
        <a:p>
          <a:endParaRPr lang="es-EC" sz="2000">
            <a:latin typeface="Comic Sans MS" panose="030F0702030302020204" pitchFamily="66" charset="0"/>
          </a:endParaRPr>
        </a:p>
      </dgm:t>
    </dgm:pt>
    <dgm:pt modelId="{7D2C65F6-59CC-4164-8842-783EB9593933}" type="pres">
      <dgm:prSet presAssocID="{1DE02F19-625F-4990-B273-A1FA20988312}" presName="diagram" presStyleCnt="0">
        <dgm:presLayoutVars>
          <dgm:dir/>
          <dgm:resizeHandles val="exact"/>
        </dgm:presLayoutVars>
      </dgm:prSet>
      <dgm:spPr/>
      <dgm:t>
        <a:bodyPr/>
        <a:lstStyle/>
        <a:p>
          <a:endParaRPr lang="es-EC"/>
        </a:p>
      </dgm:t>
    </dgm:pt>
    <dgm:pt modelId="{A0CB0CDA-F19D-4E71-9BF1-E48B95AE13E4}" type="pres">
      <dgm:prSet presAssocID="{E3DEF5E8-60FD-4603-97A3-BE13C5043132}" presName="node" presStyleLbl="node1" presStyleIdx="0" presStyleCnt="5">
        <dgm:presLayoutVars>
          <dgm:bulletEnabled val="1"/>
        </dgm:presLayoutVars>
      </dgm:prSet>
      <dgm:spPr/>
      <dgm:t>
        <a:bodyPr/>
        <a:lstStyle/>
        <a:p>
          <a:endParaRPr lang="es-EC"/>
        </a:p>
      </dgm:t>
    </dgm:pt>
    <dgm:pt modelId="{612B6FC8-4C43-442D-AAFF-55EA6B6D0C39}" type="pres">
      <dgm:prSet presAssocID="{A12FFBE4-E173-4E83-93B1-3DCD367AE4EA}" presName="sibTrans" presStyleLbl="sibTrans2D1" presStyleIdx="0" presStyleCnt="4"/>
      <dgm:spPr/>
      <dgm:t>
        <a:bodyPr/>
        <a:lstStyle/>
        <a:p>
          <a:endParaRPr lang="es-EC"/>
        </a:p>
      </dgm:t>
    </dgm:pt>
    <dgm:pt modelId="{1E598077-9DE6-436F-BF4C-7D14D840AAE7}" type="pres">
      <dgm:prSet presAssocID="{A12FFBE4-E173-4E83-93B1-3DCD367AE4EA}" presName="connectorText" presStyleLbl="sibTrans2D1" presStyleIdx="0" presStyleCnt="4"/>
      <dgm:spPr/>
      <dgm:t>
        <a:bodyPr/>
        <a:lstStyle/>
        <a:p>
          <a:endParaRPr lang="es-EC"/>
        </a:p>
      </dgm:t>
    </dgm:pt>
    <dgm:pt modelId="{4E3AA4E2-58D3-4DD4-BF26-157570A43925}" type="pres">
      <dgm:prSet presAssocID="{5C49928E-B054-4BFB-A8DC-15E4C0D5378E}" presName="node" presStyleLbl="node1" presStyleIdx="1" presStyleCnt="5">
        <dgm:presLayoutVars>
          <dgm:bulletEnabled val="1"/>
        </dgm:presLayoutVars>
      </dgm:prSet>
      <dgm:spPr/>
      <dgm:t>
        <a:bodyPr/>
        <a:lstStyle/>
        <a:p>
          <a:endParaRPr lang="es-EC"/>
        </a:p>
      </dgm:t>
    </dgm:pt>
    <dgm:pt modelId="{70582FF8-6942-449A-B42E-33005520B926}" type="pres">
      <dgm:prSet presAssocID="{D32C89E7-7757-417E-8641-69B07B5D948D}" presName="sibTrans" presStyleLbl="sibTrans2D1" presStyleIdx="1" presStyleCnt="4"/>
      <dgm:spPr/>
      <dgm:t>
        <a:bodyPr/>
        <a:lstStyle/>
        <a:p>
          <a:endParaRPr lang="es-EC"/>
        </a:p>
      </dgm:t>
    </dgm:pt>
    <dgm:pt modelId="{5493C159-67E8-4F87-8189-C4CEB52754F6}" type="pres">
      <dgm:prSet presAssocID="{D32C89E7-7757-417E-8641-69B07B5D948D}" presName="connectorText" presStyleLbl="sibTrans2D1" presStyleIdx="1" presStyleCnt="4"/>
      <dgm:spPr/>
      <dgm:t>
        <a:bodyPr/>
        <a:lstStyle/>
        <a:p>
          <a:endParaRPr lang="es-EC"/>
        </a:p>
      </dgm:t>
    </dgm:pt>
    <dgm:pt modelId="{CCF7DC73-B09A-440F-92D7-752E0B3DB51F}" type="pres">
      <dgm:prSet presAssocID="{D1ADB818-1688-42FA-B65A-E6E0FDC68AB6}" presName="node" presStyleLbl="node1" presStyleIdx="2" presStyleCnt="5">
        <dgm:presLayoutVars>
          <dgm:bulletEnabled val="1"/>
        </dgm:presLayoutVars>
      </dgm:prSet>
      <dgm:spPr/>
      <dgm:t>
        <a:bodyPr/>
        <a:lstStyle/>
        <a:p>
          <a:endParaRPr lang="es-EC"/>
        </a:p>
      </dgm:t>
    </dgm:pt>
    <dgm:pt modelId="{3A467B93-BDA0-4EC4-8DFD-A0CEA9DD35E6}" type="pres">
      <dgm:prSet presAssocID="{5B20E4EB-C831-4E2F-B200-853141137A83}" presName="sibTrans" presStyleLbl="sibTrans2D1" presStyleIdx="2" presStyleCnt="4"/>
      <dgm:spPr/>
      <dgm:t>
        <a:bodyPr/>
        <a:lstStyle/>
        <a:p>
          <a:endParaRPr lang="es-EC"/>
        </a:p>
      </dgm:t>
    </dgm:pt>
    <dgm:pt modelId="{81C5215F-BAA3-4313-A2CC-92A729A6F6E5}" type="pres">
      <dgm:prSet presAssocID="{5B20E4EB-C831-4E2F-B200-853141137A83}" presName="connectorText" presStyleLbl="sibTrans2D1" presStyleIdx="2" presStyleCnt="4"/>
      <dgm:spPr/>
      <dgm:t>
        <a:bodyPr/>
        <a:lstStyle/>
        <a:p>
          <a:endParaRPr lang="es-EC"/>
        </a:p>
      </dgm:t>
    </dgm:pt>
    <dgm:pt modelId="{15AF3142-FE04-439C-9576-96AEF62056D1}" type="pres">
      <dgm:prSet presAssocID="{94ABB20A-401C-40CE-829E-92B1557987E7}" presName="node" presStyleLbl="node1" presStyleIdx="3" presStyleCnt="5">
        <dgm:presLayoutVars>
          <dgm:bulletEnabled val="1"/>
        </dgm:presLayoutVars>
      </dgm:prSet>
      <dgm:spPr/>
      <dgm:t>
        <a:bodyPr/>
        <a:lstStyle/>
        <a:p>
          <a:endParaRPr lang="es-EC"/>
        </a:p>
      </dgm:t>
    </dgm:pt>
    <dgm:pt modelId="{16C70ACB-1EE8-494E-B43E-CF8B2CF3A323}" type="pres">
      <dgm:prSet presAssocID="{2AC46472-2E60-47D3-8BD9-F190578B3C2C}" presName="sibTrans" presStyleLbl="sibTrans2D1" presStyleIdx="3" presStyleCnt="4"/>
      <dgm:spPr/>
      <dgm:t>
        <a:bodyPr/>
        <a:lstStyle/>
        <a:p>
          <a:endParaRPr lang="es-EC"/>
        </a:p>
      </dgm:t>
    </dgm:pt>
    <dgm:pt modelId="{CA87CE28-9A28-418F-8569-3FB4004140C5}" type="pres">
      <dgm:prSet presAssocID="{2AC46472-2E60-47D3-8BD9-F190578B3C2C}" presName="connectorText" presStyleLbl="sibTrans2D1" presStyleIdx="3" presStyleCnt="4"/>
      <dgm:spPr/>
      <dgm:t>
        <a:bodyPr/>
        <a:lstStyle/>
        <a:p>
          <a:endParaRPr lang="es-EC"/>
        </a:p>
      </dgm:t>
    </dgm:pt>
    <dgm:pt modelId="{899FFE5C-E166-4921-A609-7EA27E91BEEA}" type="pres">
      <dgm:prSet presAssocID="{58EC2524-CE9A-43AC-B9DB-23D8A608CF3F}" presName="node" presStyleLbl="node1" presStyleIdx="4" presStyleCnt="5">
        <dgm:presLayoutVars>
          <dgm:bulletEnabled val="1"/>
        </dgm:presLayoutVars>
      </dgm:prSet>
      <dgm:spPr/>
      <dgm:t>
        <a:bodyPr/>
        <a:lstStyle/>
        <a:p>
          <a:endParaRPr lang="es-EC"/>
        </a:p>
      </dgm:t>
    </dgm:pt>
  </dgm:ptLst>
  <dgm:cxnLst>
    <dgm:cxn modelId="{7A454C4E-97FA-4EBF-BFFA-62F80D9F2AB8}" srcId="{1DE02F19-625F-4990-B273-A1FA20988312}" destId="{58EC2524-CE9A-43AC-B9DB-23D8A608CF3F}" srcOrd="4" destOrd="0" parTransId="{CDDBAE20-9B0F-4EED-95AB-C7A34AFA24B5}" sibTransId="{000A14B0-0F1A-4B8F-A193-A88A24676C2B}"/>
    <dgm:cxn modelId="{091F0E6B-E6CA-4A62-B406-198F9F38A932}" type="presOf" srcId="{5B20E4EB-C831-4E2F-B200-853141137A83}" destId="{3A467B93-BDA0-4EC4-8DFD-A0CEA9DD35E6}" srcOrd="0" destOrd="0" presId="urn:microsoft.com/office/officeart/2005/8/layout/process5"/>
    <dgm:cxn modelId="{C1B56981-E04F-442C-99DA-75F2F0A493D0}" type="presOf" srcId="{58EC2524-CE9A-43AC-B9DB-23D8A608CF3F}" destId="{899FFE5C-E166-4921-A609-7EA27E91BEEA}" srcOrd="0" destOrd="0" presId="urn:microsoft.com/office/officeart/2005/8/layout/process5"/>
    <dgm:cxn modelId="{B8A7E20B-9C28-4B64-8F63-7C361C03EAC4}" type="presOf" srcId="{A12FFBE4-E173-4E83-93B1-3DCD367AE4EA}" destId="{612B6FC8-4C43-442D-AAFF-55EA6B6D0C39}" srcOrd="0" destOrd="0" presId="urn:microsoft.com/office/officeart/2005/8/layout/process5"/>
    <dgm:cxn modelId="{F444FE54-E019-49B2-8E59-05303F05B5EF}" type="presOf" srcId="{D32C89E7-7757-417E-8641-69B07B5D948D}" destId="{5493C159-67E8-4F87-8189-C4CEB52754F6}" srcOrd="1" destOrd="0" presId="urn:microsoft.com/office/officeart/2005/8/layout/process5"/>
    <dgm:cxn modelId="{D8534F3B-9313-4F00-A05D-40185981D295}" type="presOf" srcId="{1DE02F19-625F-4990-B273-A1FA20988312}" destId="{7D2C65F6-59CC-4164-8842-783EB9593933}" srcOrd="0" destOrd="0" presId="urn:microsoft.com/office/officeart/2005/8/layout/process5"/>
    <dgm:cxn modelId="{A05BE285-9BEC-4E88-8C4A-7B91FCF21F4D}" type="presOf" srcId="{2AC46472-2E60-47D3-8BD9-F190578B3C2C}" destId="{16C70ACB-1EE8-494E-B43E-CF8B2CF3A323}" srcOrd="0" destOrd="0" presId="urn:microsoft.com/office/officeart/2005/8/layout/process5"/>
    <dgm:cxn modelId="{84C5CA2B-34EE-47CB-8360-43C1AEC8924D}" type="presOf" srcId="{D32C89E7-7757-417E-8641-69B07B5D948D}" destId="{70582FF8-6942-449A-B42E-33005520B926}" srcOrd="0" destOrd="0" presId="urn:microsoft.com/office/officeart/2005/8/layout/process5"/>
    <dgm:cxn modelId="{5420F79A-36D2-4DC6-80C8-E7F847FDC603}" type="presOf" srcId="{A12FFBE4-E173-4E83-93B1-3DCD367AE4EA}" destId="{1E598077-9DE6-436F-BF4C-7D14D840AAE7}" srcOrd="1" destOrd="0" presId="urn:microsoft.com/office/officeart/2005/8/layout/process5"/>
    <dgm:cxn modelId="{EE1E3136-7729-4DCB-9C4E-A7AA9D4B110A}" type="presOf" srcId="{5C49928E-B054-4BFB-A8DC-15E4C0D5378E}" destId="{4E3AA4E2-58D3-4DD4-BF26-157570A43925}" srcOrd="0" destOrd="0" presId="urn:microsoft.com/office/officeart/2005/8/layout/process5"/>
    <dgm:cxn modelId="{F2775FD3-5E29-4D54-8383-4E3231BE8720}" srcId="{1DE02F19-625F-4990-B273-A1FA20988312}" destId="{5C49928E-B054-4BFB-A8DC-15E4C0D5378E}" srcOrd="1" destOrd="0" parTransId="{58313656-F51F-48AF-BCE4-D70B9D518031}" sibTransId="{D32C89E7-7757-417E-8641-69B07B5D948D}"/>
    <dgm:cxn modelId="{EC84418E-6684-4B8D-AD80-98BBA6C5EFEF}" srcId="{1DE02F19-625F-4990-B273-A1FA20988312}" destId="{E3DEF5E8-60FD-4603-97A3-BE13C5043132}" srcOrd="0" destOrd="0" parTransId="{690314F1-B90A-499D-BB73-1AA35F141A5F}" sibTransId="{A12FFBE4-E173-4E83-93B1-3DCD367AE4EA}"/>
    <dgm:cxn modelId="{1713B192-3367-46CC-883D-0A91C1B69880}" type="presOf" srcId="{E3DEF5E8-60FD-4603-97A3-BE13C5043132}" destId="{A0CB0CDA-F19D-4E71-9BF1-E48B95AE13E4}" srcOrd="0" destOrd="0" presId="urn:microsoft.com/office/officeart/2005/8/layout/process5"/>
    <dgm:cxn modelId="{C4B38D2F-6538-4BE0-8C94-3754EC6F282F}" type="presOf" srcId="{D1ADB818-1688-42FA-B65A-E6E0FDC68AB6}" destId="{CCF7DC73-B09A-440F-92D7-752E0B3DB51F}" srcOrd="0" destOrd="0" presId="urn:microsoft.com/office/officeart/2005/8/layout/process5"/>
    <dgm:cxn modelId="{CAB8C9C7-25CD-48DD-9E7A-14BD96106BF0}" type="presOf" srcId="{5B20E4EB-C831-4E2F-B200-853141137A83}" destId="{81C5215F-BAA3-4313-A2CC-92A729A6F6E5}" srcOrd="1" destOrd="0" presId="urn:microsoft.com/office/officeart/2005/8/layout/process5"/>
    <dgm:cxn modelId="{7F811368-0D79-4016-82F8-6EB4AE76A34A}" srcId="{1DE02F19-625F-4990-B273-A1FA20988312}" destId="{D1ADB818-1688-42FA-B65A-E6E0FDC68AB6}" srcOrd="2" destOrd="0" parTransId="{65B2C53F-FC27-4971-89A6-9A53495560A2}" sibTransId="{5B20E4EB-C831-4E2F-B200-853141137A83}"/>
    <dgm:cxn modelId="{B8FF33A3-6B8D-4D0E-862D-4E66A24F3915}" type="presOf" srcId="{94ABB20A-401C-40CE-829E-92B1557987E7}" destId="{15AF3142-FE04-439C-9576-96AEF62056D1}" srcOrd="0" destOrd="0" presId="urn:microsoft.com/office/officeart/2005/8/layout/process5"/>
    <dgm:cxn modelId="{D609B4E5-23B9-41DB-B487-DB9CF1CEF1E3}" type="presOf" srcId="{2AC46472-2E60-47D3-8BD9-F190578B3C2C}" destId="{CA87CE28-9A28-418F-8569-3FB4004140C5}" srcOrd="1" destOrd="0" presId="urn:microsoft.com/office/officeart/2005/8/layout/process5"/>
    <dgm:cxn modelId="{D428B1D4-0428-4E80-970A-9B873F157CFC}" srcId="{1DE02F19-625F-4990-B273-A1FA20988312}" destId="{94ABB20A-401C-40CE-829E-92B1557987E7}" srcOrd="3" destOrd="0" parTransId="{4462BB1A-EF02-4E8F-BEE3-2E5468120467}" sibTransId="{2AC46472-2E60-47D3-8BD9-F190578B3C2C}"/>
    <dgm:cxn modelId="{6485E8E3-3E80-4A41-A671-47F1766C6F8E}" type="presParOf" srcId="{7D2C65F6-59CC-4164-8842-783EB9593933}" destId="{A0CB0CDA-F19D-4E71-9BF1-E48B95AE13E4}" srcOrd="0" destOrd="0" presId="urn:microsoft.com/office/officeart/2005/8/layout/process5"/>
    <dgm:cxn modelId="{6BC13235-A2A9-4DFE-B93F-733397AF7387}" type="presParOf" srcId="{7D2C65F6-59CC-4164-8842-783EB9593933}" destId="{612B6FC8-4C43-442D-AAFF-55EA6B6D0C39}" srcOrd="1" destOrd="0" presId="urn:microsoft.com/office/officeart/2005/8/layout/process5"/>
    <dgm:cxn modelId="{15AFB55B-290B-48F6-8EBD-984C62F9C0FB}" type="presParOf" srcId="{612B6FC8-4C43-442D-AAFF-55EA6B6D0C39}" destId="{1E598077-9DE6-436F-BF4C-7D14D840AAE7}" srcOrd="0" destOrd="0" presId="urn:microsoft.com/office/officeart/2005/8/layout/process5"/>
    <dgm:cxn modelId="{B9526FFF-3427-4B74-8B8A-E729C5436208}" type="presParOf" srcId="{7D2C65F6-59CC-4164-8842-783EB9593933}" destId="{4E3AA4E2-58D3-4DD4-BF26-157570A43925}" srcOrd="2" destOrd="0" presId="urn:microsoft.com/office/officeart/2005/8/layout/process5"/>
    <dgm:cxn modelId="{E11EF06B-8970-4DD3-A447-949EDD0EE7B3}" type="presParOf" srcId="{7D2C65F6-59CC-4164-8842-783EB9593933}" destId="{70582FF8-6942-449A-B42E-33005520B926}" srcOrd="3" destOrd="0" presId="urn:microsoft.com/office/officeart/2005/8/layout/process5"/>
    <dgm:cxn modelId="{10B4F172-8264-4182-BCA7-6D51F2D4DC2B}" type="presParOf" srcId="{70582FF8-6942-449A-B42E-33005520B926}" destId="{5493C159-67E8-4F87-8189-C4CEB52754F6}" srcOrd="0" destOrd="0" presId="urn:microsoft.com/office/officeart/2005/8/layout/process5"/>
    <dgm:cxn modelId="{681524D8-68F5-41E4-B3C4-E3DA830823C1}" type="presParOf" srcId="{7D2C65F6-59CC-4164-8842-783EB9593933}" destId="{CCF7DC73-B09A-440F-92D7-752E0B3DB51F}" srcOrd="4" destOrd="0" presId="urn:microsoft.com/office/officeart/2005/8/layout/process5"/>
    <dgm:cxn modelId="{CE27E9B4-73EB-43A0-BBB2-89F47A6E6F81}" type="presParOf" srcId="{7D2C65F6-59CC-4164-8842-783EB9593933}" destId="{3A467B93-BDA0-4EC4-8DFD-A0CEA9DD35E6}" srcOrd="5" destOrd="0" presId="urn:microsoft.com/office/officeart/2005/8/layout/process5"/>
    <dgm:cxn modelId="{7DD66B1D-F4AC-442C-8663-29DF6B8F48DA}" type="presParOf" srcId="{3A467B93-BDA0-4EC4-8DFD-A0CEA9DD35E6}" destId="{81C5215F-BAA3-4313-A2CC-92A729A6F6E5}" srcOrd="0" destOrd="0" presId="urn:microsoft.com/office/officeart/2005/8/layout/process5"/>
    <dgm:cxn modelId="{A034FC99-77E6-4CD3-ADD1-095EEEDA95F3}" type="presParOf" srcId="{7D2C65F6-59CC-4164-8842-783EB9593933}" destId="{15AF3142-FE04-439C-9576-96AEF62056D1}" srcOrd="6" destOrd="0" presId="urn:microsoft.com/office/officeart/2005/8/layout/process5"/>
    <dgm:cxn modelId="{57705EB1-459C-4F17-B908-359729AB8790}" type="presParOf" srcId="{7D2C65F6-59CC-4164-8842-783EB9593933}" destId="{16C70ACB-1EE8-494E-B43E-CF8B2CF3A323}" srcOrd="7" destOrd="0" presId="urn:microsoft.com/office/officeart/2005/8/layout/process5"/>
    <dgm:cxn modelId="{974B3E5F-8B96-440A-AD94-B4075B491F44}" type="presParOf" srcId="{16C70ACB-1EE8-494E-B43E-CF8B2CF3A323}" destId="{CA87CE28-9A28-418F-8569-3FB4004140C5}" srcOrd="0" destOrd="0" presId="urn:microsoft.com/office/officeart/2005/8/layout/process5"/>
    <dgm:cxn modelId="{4EA6FA3A-EC1E-4877-A159-2EA4548B2AA6}" type="presParOf" srcId="{7D2C65F6-59CC-4164-8842-783EB9593933}" destId="{899FFE5C-E166-4921-A609-7EA27E91BEEA}"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17A71E6-4295-4CD4-AD31-B69B40A326F7}" type="doc">
      <dgm:prSet loTypeId="urn:microsoft.com/office/officeart/2008/layout/AlternatingHexagons" loCatId="list" qsTypeId="urn:microsoft.com/office/officeart/2005/8/quickstyle/simple1" qsCatId="simple" csTypeId="urn:microsoft.com/office/officeart/2005/8/colors/colorful3" csCatId="colorful" phldr="1"/>
      <dgm:spPr/>
      <dgm:t>
        <a:bodyPr/>
        <a:lstStyle/>
        <a:p>
          <a:endParaRPr lang="es-EC"/>
        </a:p>
      </dgm:t>
    </dgm:pt>
    <dgm:pt modelId="{94E659B9-EEEF-46D0-A653-0CFBF9007109}">
      <dgm:prSet phldrT="[Texto]" custT="1"/>
      <dgm:spPr/>
      <dgm:t>
        <a:bodyPr/>
        <a:lstStyle/>
        <a:p>
          <a:r>
            <a:rPr lang="es-EC" sz="2000" dirty="0" smtClean="0">
              <a:latin typeface="Comic Sans MS" panose="030F0702030302020204" pitchFamily="66" charset="0"/>
            </a:rPr>
            <a:t>Concluyente</a:t>
          </a:r>
          <a:endParaRPr lang="es-EC" sz="2000" dirty="0">
            <a:latin typeface="Comic Sans MS" panose="030F0702030302020204" pitchFamily="66" charset="0"/>
          </a:endParaRPr>
        </a:p>
      </dgm:t>
    </dgm:pt>
    <dgm:pt modelId="{65680522-B0DF-4741-9982-7F131F78C520}" type="parTrans" cxnId="{1FB9E26F-4A84-445D-94B9-A41F32D644F0}">
      <dgm:prSet/>
      <dgm:spPr/>
      <dgm:t>
        <a:bodyPr/>
        <a:lstStyle/>
        <a:p>
          <a:endParaRPr lang="es-EC" sz="2000">
            <a:latin typeface="Comic Sans MS" panose="030F0702030302020204" pitchFamily="66" charset="0"/>
          </a:endParaRPr>
        </a:p>
      </dgm:t>
    </dgm:pt>
    <dgm:pt modelId="{2C9D7C2D-390D-47CA-855E-34C4A364D155}" type="sibTrans" cxnId="{1FB9E26F-4A84-445D-94B9-A41F32D644F0}">
      <dgm:prSet custT="1"/>
      <dgm:spPr/>
      <dgm:t>
        <a:bodyPr/>
        <a:lstStyle/>
        <a:p>
          <a:endParaRPr lang="es-EC" sz="2000">
            <a:latin typeface="Comic Sans MS" panose="030F0702030302020204" pitchFamily="66" charset="0"/>
          </a:endParaRPr>
        </a:p>
      </dgm:t>
    </dgm:pt>
    <dgm:pt modelId="{9D01CAFA-CD43-4D12-8343-6CC3559A3E93}">
      <dgm:prSet phldrT="[Texto]" custT="1"/>
      <dgm:spPr/>
      <dgm:t>
        <a:bodyPr/>
        <a:lstStyle/>
        <a:p>
          <a:r>
            <a:rPr lang="es-EC" sz="2000" dirty="0" smtClean="0">
              <a:latin typeface="Comic Sans MS" panose="030F0702030302020204" pitchFamily="66" charset="0"/>
            </a:rPr>
            <a:t>Investigación cuantitativa</a:t>
          </a:r>
          <a:endParaRPr lang="es-EC" sz="2000" dirty="0">
            <a:latin typeface="Comic Sans MS" panose="030F0702030302020204" pitchFamily="66" charset="0"/>
          </a:endParaRPr>
        </a:p>
      </dgm:t>
    </dgm:pt>
    <dgm:pt modelId="{0FF8F76D-C371-46CD-9D48-DA86810BFE4A}" type="parTrans" cxnId="{C7786F75-399E-40FE-99D2-EEFF1F1038C1}">
      <dgm:prSet/>
      <dgm:spPr/>
      <dgm:t>
        <a:bodyPr/>
        <a:lstStyle/>
        <a:p>
          <a:endParaRPr lang="es-EC" sz="2000">
            <a:latin typeface="Comic Sans MS" panose="030F0702030302020204" pitchFamily="66" charset="0"/>
          </a:endParaRPr>
        </a:p>
      </dgm:t>
    </dgm:pt>
    <dgm:pt modelId="{824A8DDD-D931-46B6-9844-7CCA07F59F23}" type="sibTrans" cxnId="{C7786F75-399E-40FE-99D2-EEFF1F1038C1}">
      <dgm:prSet/>
      <dgm:spPr/>
      <dgm:t>
        <a:bodyPr/>
        <a:lstStyle/>
        <a:p>
          <a:endParaRPr lang="es-EC" sz="2000">
            <a:latin typeface="Comic Sans MS" panose="030F0702030302020204" pitchFamily="66" charset="0"/>
          </a:endParaRPr>
        </a:p>
      </dgm:t>
    </dgm:pt>
    <dgm:pt modelId="{1E23805B-AE32-4D48-8152-F69C29232E06}">
      <dgm:prSet phldrT="[Texto]" custT="1"/>
      <dgm:spPr/>
      <dgm:t>
        <a:bodyPr/>
        <a:lstStyle/>
        <a:p>
          <a:r>
            <a:rPr lang="es-EC" sz="2000" dirty="0" smtClean="0">
              <a:latin typeface="Comic Sans MS" panose="030F0702030302020204" pitchFamily="66" charset="0"/>
            </a:rPr>
            <a:t>Exploratoria</a:t>
          </a:r>
        </a:p>
      </dgm:t>
    </dgm:pt>
    <dgm:pt modelId="{BDE7DA9F-4966-4A01-AB8E-3B8F1B15D7E8}" type="parTrans" cxnId="{722241C5-4F29-4CE1-800A-0061AD35A953}">
      <dgm:prSet/>
      <dgm:spPr/>
      <dgm:t>
        <a:bodyPr/>
        <a:lstStyle/>
        <a:p>
          <a:endParaRPr lang="es-EC" sz="2000">
            <a:latin typeface="Comic Sans MS" panose="030F0702030302020204" pitchFamily="66" charset="0"/>
          </a:endParaRPr>
        </a:p>
      </dgm:t>
    </dgm:pt>
    <dgm:pt modelId="{CA6AF642-5505-4371-AE93-EFCB79D69B15}" type="sibTrans" cxnId="{722241C5-4F29-4CE1-800A-0061AD35A953}">
      <dgm:prSet custT="1"/>
      <dgm:spPr/>
      <dgm:t>
        <a:bodyPr/>
        <a:lstStyle/>
        <a:p>
          <a:endParaRPr lang="es-EC" sz="2000">
            <a:latin typeface="Comic Sans MS" panose="030F0702030302020204" pitchFamily="66" charset="0"/>
          </a:endParaRPr>
        </a:p>
      </dgm:t>
    </dgm:pt>
    <dgm:pt modelId="{D8BA63D7-9967-4370-AEAC-BC0AD8FC51C9}">
      <dgm:prSet phldrT="[Texto]" custT="1"/>
      <dgm:spPr/>
      <dgm:t>
        <a:bodyPr/>
        <a:lstStyle/>
        <a:p>
          <a:r>
            <a:rPr lang="es-EC" sz="2000" dirty="0" smtClean="0">
              <a:latin typeface="Comic Sans MS" panose="030F0702030302020204" pitchFamily="66" charset="0"/>
            </a:rPr>
            <a:t>Investigación cualitativa</a:t>
          </a:r>
          <a:endParaRPr lang="es-EC" sz="2000" dirty="0">
            <a:latin typeface="Comic Sans MS" panose="030F0702030302020204" pitchFamily="66" charset="0"/>
          </a:endParaRPr>
        </a:p>
      </dgm:t>
    </dgm:pt>
    <dgm:pt modelId="{D9547D84-7644-4154-B1BB-8CEC81F4D10E}" type="parTrans" cxnId="{1BB822DE-39D4-484B-A79D-AD0875ABFCF4}">
      <dgm:prSet/>
      <dgm:spPr/>
      <dgm:t>
        <a:bodyPr/>
        <a:lstStyle/>
        <a:p>
          <a:endParaRPr lang="es-EC" sz="2000">
            <a:latin typeface="Comic Sans MS" panose="030F0702030302020204" pitchFamily="66" charset="0"/>
          </a:endParaRPr>
        </a:p>
      </dgm:t>
    </dgm:pt>
    <dgm:pt modelId="{835CFAEC-38CE-4C60-B031-350FB314D32F}" type="sibTrans" cxnId="{1BB822DE-39D4-484B-A79D-AD0875ABFCF4}">
      <dgm:prSet/>
      <dgm:spPr/>
      <dgm:t>
        <a:bodyPr/>
        <a:lstStyle/>
        <a:p>
          <a:endParaRPr lang="es-EC" sz="2000">
            <a:latin typeface="Comic Sans MS" panose="030F0702030302020204" pitchFamily="66" charset="0"/>
          </a:endParaRPr>
        </a:p>
      </dgm:t>
    </dgm:pt>
    <dgm:pt modelId="{BF67F1E4-B9FC-469A-B9B0-5A16D965F817}" type="pres">
      <dgm:prSet presAssocID="{317A71E6-4295-4CD4-AD31-B69B40A326F7}" presName="Name0" presStyleCnt="0">
        <dgm:presLayoutVars>
          <dgm:chMax/>
          <dgm:chPref/>
          <dgm:dir/>
          <dgm:animLvl val="lvl"/>
        </dgm:presLayoutVars>
      </dgm:prSet>
      <dgm:spPr/>
      <dgm:t>
        <a:bodyPr/>
        <a:lstStyle/>
        <a:p>
          <a:endParaRPr lang="es-EC"/>
        </a:p>
      </dgm:t>
    </dgm:pt>
    <dgm:pt modelId="{072AC458-B9AF-486B-B860-4A429CE37A44}" type="pres">
      <dgm:prSet presAssocID="{94E659B9-EEEF-46D0-A653-0CFBF9007109}" presName="composite" presStyleCnt="0"/>
      <dgm:spPr/>
      <dgm:t>
        <a:bodyPr/>
        <a:lstStyle/>
        <a:p>
          <a:endParaRPr lang="es-EC"/>
        </a:p>
      </dgm:t>
    </dgm:pt>
    <dgm:pt modelId="{FFEE9E6B-E6EA-491A-9C18-C02CC23A8C64}" type="pres">
      <dgm:prSet presAssocID="{94E659B9-EEEF-46D0-A653-0CFBF9007109}" presName="Parent1" presStyleLbl="node1" presStyleIdx="0" presStyleCnt="4">
        <dgm:presLayoutVars>
          <dgm:chMax val="1"/>
          <dgm:chPref val="1"/>
          <dgm:bulletEnabled val="1"/>
        </dgm:presLayoutVars>
      </dgm:prSet>
      <dgm:spPr/>
      <dgm:t>
        <a:bodyPr/>
        <a:lstStyle/>
        <a:p>
          <a:endParaRPr lang="es-EC"/>
        </a:p>
      </dgm:t>
    </dgm:pt>
    <dgm:pt modelId="{B12DCFB9-F7B3-4C75-82F6-213A95A5CF9E}" type="pres">
      <dgm:prSet presAssocID="{94E659B9-EEEF-46D0-A653-0CFBF9007109}" presName="Childtext1" presStyleLbl="revTx" presStyleIdx="0" presStyleCnt="2">
        <dgm:presLayoutVars>
          <dgm:chMax val="0"/>
          <dgm:chPref val="0"/>
          <dgm:bulletEnabled val="1"/>
        </dgm:presLayoutVars>
      </dgm:prSet>
      <dgm:spPr/>
      <dgm:t>
        <a:bodyPr/>
        <a:lstStyle/>
        <a:p>
          <a:endParaRPr lang="es-EC"/>
        </a:p>
      </dgm:t>
    </dgm:pt>
    <dgm:pt modelId="{1BBF6AF1-5C6B-4F2E-87D3-1949A78F4328}" type="pres">
      <dgm:prSet presAssocID="{94E659B9-EEEF-46D0-A653-0CFBF9007109}" presName="BalanceSpacing" presStyleCnt="0"/>
      <dgm:spPr/>
      <dgm:t>
        <a:bodyPr/>
        <a:lstStyle/>
        <a:p>
          <a:endParaRPr lang="es-EC"/>
        </a:p>
      </dgm:t>
    </dgm:pt>
    <dgm:pt modelId="{1DBAF44D-38E3-4BD3-8996-DAFA20D44480}" type="pres">
      <dgm:prSet presAssocID="{94E659B9-EEEF-46D0-A653-0CFBF9007109}" presName="BalanceSpacing1" presStyleCnt="0"/>
      <dgm:spPr/>
      <dgm:t>
        <a:bodyPr/>
        <a:lstStyle/>
        <a:p>
          <a:endParaRPr lang="es-EC"/>
        </a:p>
      </dgm:t>
    </dgm:pt>
    <dgm:pt modelId="{1BE256DD-1B2B-4A58-85ED-C2641F3DBEB5}" type="pres">
      <dgm:prSet presAssocID="{2C9D7C2D-390D-47CA-855E-34C4A364D155}" presName="Accent1Text" presStyleLbl="node1" presStyleIdx="1" presStyleCnt="4"/>
      <dgm:spPr/>
      <dgm:t>
        <a:bodyPr/>
        <a:lstStyle/>
        <a:p>
          <a:endParaRPr lang="es-EC"/>
        </a:p>
      </dgm:t>
    </dgm:pt>
    <dgm:pt modelId="{268DE337-16F0-4159-ABF9-FCD306567117}" type="pres">
      <dgm:prSet presAssocID="{2C9D7C2D-390D-47CA-855E-34C4A364D155}" presName="spaceBetweenRectangles" presStyleCnt="0"/>
      <dgm:spPr/>
      <dgm:t>
        <a:bodyPr/>
        <a:lstStyle/>
        <a:p>
          <a:endParaRPr lang="es-EC"/>
        </a:p>
      </dgm:t>
    </dgm:pt>
    <dgm:pt modelId="{1712215F-D9B2-41DF-8540-8E043AD2E032}" type="pres">
      <dgm:prSet presAssocID="{1E23805B-AE32-4D48-8152-F69C29232E06}" presName="composite" presStyleCnt="0"/>
      <dgm:spPr/>
      <dgm:t>
        <a:bodyPr/>
        <a:lstStyle/>
        <a:p>
          <a:endParaRPr lang="es-EC"/>
        </a:p>
      </dgm:t>
    </dgm:pt>
    <dgm:pt modelId="{EBEAC542-DF02-4A7D-9BB5-DBA94132C91A}" type="pres">
      <dgm:prSet presAssocID="{1E23805B-AE32-4D48-8152-F69C29232E06}" presName="Parent1" presStyleLbl="node1" presStyleIdx="2" presStyleCnt="4">
        <dgm:presLayoutVars>
          <dgm:chMax val="1"/>
          <dgm:chPref val="1"/>
          <dgm:bulletEnabled val="1"/>
        </dgm:presLayoutVars>
      </dgm:prSet>
      <dgm:spPr/>
      <dgm:t>
        <a:bodyPr/>
        <a:lstStyle/>
        <a:p>
          <a:endParaRPr lang="es-EC"/>
        </a:p>
      </dgm:t>
    </dgm:pt>
    <dgm:pt modelId="{ED6BCA07-FD4E-48F9-B030-2C9A233E61FE}" type="pres">
      <dgm:prSet presAssocID="{1E23805B-AE32-4D48-8152-F69C29232E06}" presName="Childtext1" presStyleLbl="revTx" presStyleIdx="1" presStyleCnt="2">
        <dgm:presLayoutVars>
          <dgm:chMax val="0"/>
          <dgm:chPref val="0"/>
          <dgm:bulletEnabled val="1"/>
        </dgm:presLayoutVars>
      </dgm:prSet>
      <dgm:spPr/>
      <dgm:t>
        <a:bodyPr/>
        <a:lstStyle/>
        <a:p>
          <a:endParaRPr lang="es-EC"/>
        </a:p>
      </dgm:t>
    </dgm:pt>
    <dgm:pt modelId="{9FC1E09E-5C8A-46E2-93B9-26EED0374A8D}" type="pres">
      <dgm:prSet presAssocID="{1E23805B-AE32-4D48-8152-F69C29232E06}" presName="BalanceSpacing" presStyleCnt="0"/>
      <dgm:spPr/>
      <dgm:t>
        <a:bodyPr/>
        <a:lstStyle/>
        <a:p>
          <a:endParaRPr lang="es-EC"/>
        </a:p>
      </dgm:t>
    </dgm:pt>
    <dgm:pt modelId="{FF004B79-CEBC-40BB-84A7-CB4F92208FCB}" type="pres">
      <dgm:prSet presAssocID="{1E23805B-AE32-4D48-8152-F69C29232E06}" presName="BalanceSpacing1" presStyleCnt="0"/>
      <dgm:spPr/>
      <dgm:t>
        <a:bodyPr/>
        <a:lstStyle/>
        <a:p>
          <a:endParaRPr lang="es-EC"/>
        </a:p>
      </dgm:t>
    </dgm:pt>
    <dgm:pt modelId="{C6246DAB-F47D-401F-89B1-BC8F653E1B1C}" type="pres">
      <dgm:prSet presAssocID="{CA6AF642-5505-4371-AE93-EFCB79D69B15}" presName="Accent1Text" presStyleLbl="node1" presStyleIdx="3" presStyleCnt="4"/>
      <dgm:spPr/>
      <dgm:t>
        <a:bodyPr/>
        <a:lstStyle/>
        <a:p>
          <a:endParaRPr lang="es-EC"/>
        </a:p>
      </dgm:t>
    </dgm:pt>
  </dgm:ptLst>
  <dgm:cxnLst>
    <dgm:cxn modelId="{89C91860-C901-41E9-A6AC-4FE77FD0DAE5}" type="presOf" srcId="{2C9D7C2D-390D-47CA-855E-34C4A364D155}" destId="{1BE256DD-1B2B-4A58-85ED-C2641F3DBEB5}" srcOrd="0" destOrd="0" presId="urn:microsoft.com/office/officeart/2008/layout/AlternatingHexagons"/>
    <dgm:cxn modelId="{689919F5-792D-4E99-8E76-A84E2A05A95F}" type="presOf" srcId="{94E659B9-EEEF-46D0-A653-0CFBF9007109}" destId="{FFEE9E6B-E6EA-491A-9C18-C02CC23A8C64}" srcOrd="0" destOrd="0" presId="urn:microsoft.com/office/officeart/2008/layout/AlternatingHexagons"/>
    <dgm:cxn modelId="{FFA7D2B3-80FC-4C17-911A-2915C31887AE}" type="presOf" srcId="{D8BA63D7-9967-4370-AEAC-BC0AD8FC51C9}" destId="{ED6BCA07-FD4E-48F9-B030-2C9A233E61FE}" srcOrd="0" destOrd="0" presId="urn:microsoft.com/office/officeart/2008/layout/AlternatingHexagons"/>
    <dgm:cxn modelId="{722241C5-4F29-4CE1-800A-0061AD35A953}" srcId="{317A71E6-4295-4CD4-AD31-B69B40A326F7}" destId="{1E23805B-AE32-4D48-8152-F69C29232E06}" srcOrd="1" destOrd="0" parTransId="{BDE7DA9F-4966-4A01-AB8E-3B8F1B15D7E8}" sibTransId="{CA6AF642-5505-4371-AE93-EFCB79D69B15}"/>
    <dgm:cxn modelId="{1FB9E26F-4A84-445D-94B9-A41F32D644F0}" srcId="{317A71E6-4295-4CD4-AD31-B69B40A326F7}" destId="{94E659B9-EEEF-46D0-A653-0CFBF9007109}" srcOrd="0" destOrd="0" parTransId="{65680522-B0DF-4741-9982-7F131F78C520}" sibTransId="{2C9D7C2D-390D-47CA-855E-34C4A364D155}"/>
    <dgm:cxn modelId="{C915AC2F-6D5B-43F8-BAAA-ECE978752A60}" type="presOf" srcId="{317A71E6-4295-4CD4-AD31-B69B40A326F7}" destId="{BF67F1E4-B9FC-469A-B9B0-5A16D965F817}" srcOrd="0" destOrd="0" presId="urn:microsoft.com/office/officeart/2008/layout/AlternatingHexagons"/>
    <dgm:cxn modelId="{1BB822DE-39D4-484B-A79D-AD0875ABFCF4}" srcId="{1E23805B-AE32-4D48-8152-F69C29232E06}" destId="{D8BA63D7-9967-4370-AEAC-BC0AD8FC51C9}" srcOrd="0" destOrd="0" parTransId="{D9547D84-7644-4154-B1BB-8CEC81F4D10E}" sibTransId="{835CFAEC-38CE-4C60-B031-350FB314D32F}"/>
    <dgm:cxn modelId="{D39B9844-12C2-4CF8-86B7-8C546530E565}" type="presOf" srcId="{1E23805B-AE32-4D48-8152-F69C29232E06}" destId="{EBEAC542-DF02-4A7D-9BB5-DBA94132C91A}" srcOrd="0" destOrd="0" presId="urn:microsoft.com/office/officeart/2008/layout/AlternatingHexagons"/>
    <dgm:cxn modelId="{C7786F75-399E-40FE-99D2-EEFF1F1038C1}" srcId="{94E659B9-EEEF-46D0-A653-0CFBF9007109}" destId="{9D01CAFA-CD43-4D12-8343-6CC3559A3E93}" srcOrd="0" destOrd="0" parTransId="{0FF8F76D-C371-46CD-9D48-DA86810BFE4A}" sibTransId="{824A8DDD-D931-46B6-9844-7CCA07F59F23}"/>
    <dgm:cxn modelId="{9240BD1E-E97E-4946-B494-7E158B1F8F06}" type="presOf" srcId="{9D01CAFA-CD43-4D12-8343-6CC3559A3E93}" destId="{B12DCFB9-F7B3-4C75-82F6-213A95A5CF9E}" srcOrd="0" destOrd="0" presId="urn:microsoft.com/office/officeart/2008/layout/AlternatingHexagons"/>
    <dgm:cxn modelId="{3365509C-5582-464A-9DA5-1F8BAB4A3F6C}" type="presOf" srcId="{CA6AF642-5505-4371-AE93-EFCB79D69B15}" destId="{C6246DAB-F47D-401F-89B1-BC8F653E1B1C}" srcOrd="0" destOrd="0" presId="urn:microsoft.com/office/officeart/2008/layout/AlternatingHexagons"/>
    <dgm:cxn modelId="{0FFF356A-2E88-4D91-B26A-D94418A65363}" type="presParOf" srcId="{BF67F1E4-B9FC-469A-B9B0-5A16D965F817}" destId="{072AC458-B9AF-486B-B860-4A429CE37A44}" srcOrd="0" destOrd="0" presId="urn:microsoft.com/office/officeart/2008/layout/AlternatingHexagons"/>
    <dgm:cxn modelId="{7F796A6E-D315-498B-BB8A-9D9FAFB44196}" type="presParOf" srcId="{072AC458-B9AF-486B-B860-4A429CE37A44}" destId="{FFEE9E6B-E6EA-491A-9C18-C02CC23A8C64}" srcOrd="0" destOrd="0" presId="urn:microsoft.com/office/officeart/2008/layout/AlternatingHexagons"/>
    <dgm:cxn modelId="{C3497B50-4CD2-4A3A-A42A-5FD50210C490}" type="presParOf" srcId="{072AC458-B9AF-486B-B860-4A429CE37A44}" destId="{B12DCFB9-F7B3-4C75-82F6-213A95A5CF9E}" srcOrd="1" destOrd="0" presId="urn:microsoft.com/office/officeart/2008/layout/AlternatingHexagons"/>
    <dgm:cxn modelId="{E54CDAA4-4629-400B-A4E8-00CAD9EF547F}" type="presParOf" srcId="{072AC458-B9AF-486B-B860-4A429CE37A44}" destId="{1BBF6AF1-5C6B-4F2E-87D3-1949A78F4328}" srcOrd="2" destOrd="0" presId="urn:microsoft.com/office/officeart/2008/layout/AlternatingHexagons"/>
    <dgm:cxn modelId="{80DE1267-32D1-433D-BED2-909ED20C39DC}" type="presParOf" srcId="{072AC458-B9AF-486B-B860-4A429CE37A44}" destId="{1DBAF44D-38E3-4BD3-8996-DAFA20D44480}" srcOrd="3" destOrd="0" presId="urn:microsoft.com/office/officeart/2008/layout/AlternatingHexagons"/>
    <dgm:cxn modelId="{87BD7EC9-0151-46D4-8D69-4B1C084F172D}" type="presParOf" srcId="{072AC458-B9AF-486B-B860-4A429CE37A44}" destId="{1BE256DD-1B2B-4A58-85ED-C2641F3DBEB5}" srcOrd="4" destOrd="0" presId="urn:microsoft.com/office/officeart/2008/layout/AlternatingHexagons"/>
    <dgm:cxn modelId="{18B1654C-C13A-4A04-88C2-4385DD56534D}" type="presParOf" srcId="{BF67F1E4-B9FC-469A-B9B0-5A16D965F817}" destId="{268DE337-16F0-4159-ABF9-FCD306567117}" srcOrd="1" destOrd="0" presId="urn:microsoft.com/office/officeart/2008/layout/AlternatingHexagons"/>
    <dgm:cxn modelId="{CF602500-E5CF-4BFE-935A-75E988ADA4C0}" type="presParOf" srcId="{BF67F1E4-B9FC-469A-B9B0-5A16D965F817}" destId="{1712215F-D9B2-41DF-8540-8E043AD2E032}" srcOrd="2" destOrd="0" presId="urn:microsoft.com/office/officeart/2008/layout/AlternatingHexagons"/>
    <dgm:cxn modelId="{30DFE218-5B9D-4D90-B7EC-C7D6D1991233}" type="presParOf" srcId="{1712215F-D9B2-41DF-8540-8E043AD2E032}" destId="{EBEAC542-DF02-4A7D-9BB5-DBA94132C91A}" srcOrd="0" destOrd="0" presId="urn:microsoft.com/office/officeart/2008/layout/AlternatingHexagons"/>
    <dgm:cxn modelId="{17D51198-21E0-4BD3-A364-309E86A34428}" type="presParOf" srcId="{1712215F-D9B2-41DF-8540-8E043AD2E032}" destId="{ED6BCA07-FD4E-48F9-B030-2C9A233E61FE}" srcOrd="1" destOrd="0" presId="urn:microsoft.com/office/officeart/2008/layout/AlternatingHexagons"/>
    <dgm:cxn modelId="{2CAF881F-C494-4808-9C20-F561571E0C24}" type="presParOf" srcId="{1712215F-D9B2-41DF-8540-8E043AD2E032}" destId="{9FC1E09E-5C8A-46E2-93B9-26EED0374A8D}" srcOrd="2" destOrd="0" presId="urn:microsoft.com/office/officeart/2008/layout/AlternatingHexagons"/>
    <dgm:cxn modelId="{0D123F7E-ECDF-4D4A-B589-7328C9E341FB}" type="presParOf" srcId="{1712215F-D9B2-41DF-8540-8E043AD2E032}" destId="{FF004B79-CEBC-40BB-84A7-CB4F92208FCB}" srcOrd="3" destOrd="0" presId="urn:microsoft.com/office/officeart/2008/layout/AlternatingHexagons"/>
    <dgm:cxn modelId="{B1D5CE36-CF65-441B-B083-EF787C063B51}" type="presParOf" srcId="{1712215F-D9B2-41DF-8540-8E043AD2E032}" destId="{C6246DAB-F47D-401F-89B1-BC8F653E1B1C}"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A7F894-EE36-4483-89BD-2BBFBCF691EA}"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s-EC"/>
        </a:p>
      </dgm:t>
    </dgm:pt>
    <dgm:pt modelId="{C1FA81B2-C58A-4BF1-8A4E-25AA215D15AC}">
      <dgm:prSet phldrT="[Texto]" custT="1"/>
      <dgm:spPr/>
      <dgm:t>
        <a:bodyPr/>
        <a:lstStyle/>
        <a:p>
          <a:r>
            <a:rPr lang="es-EC" sz="4400" dirty="0" smtClean="0"/>
            <a:t>Encuestas</a:t>
          </a:r>
          <a:endParaRPr lang="es-EC" sz="4400" dirty="0"/>
        </a:p>
      </dgm:t>
    </dgm:pt>
    <dgm:pt modelId="{E354EFE6-3CAF-4C17-BDC1-63F76F58DD15}" type="parTrans" cxnId="{FF93E2C0-524D-46A0-9B19-B883FF2145B7}">
      <dgm:prSet/>
      <dgm:spPr/>
      <dgm:t>
        <a:bodyPr/>
        <a:lstStyle/>
        <a:p>
          <a:endParaRPr lang="es-EC" sz="4400"/>
        </a:p>
      </dgm:t>
    </dgm:pt>
    <dgm:pt modelId="{D582CC87-BEDB-4A85-84EF-F0899F07416C}" type="sibTrans" cxnId="{FF93E2C0-524D-46A0-9B19-B883FF2145B7}">
      <dgm:prSet/>
      <dgm:spPr/>
      <dgm:t>
        <a:bodyPr/>
        <a:lstStyle/>
        <a:p>
          <a:endParaRPr lang="es-EC" sz="4400"/>
        </a:p>
      </dgm:t>
    </dgm:pt>
    <dgm:pt modelId="{ECE49F84-42FB-45AC-980F-6B3869FE4530}">
      <dgm:prSet phldrT="[Texto]" custT="1"/>
      <dgm:spPr/>
      <dgm:t>
        <a:bodyPr/>
        <a:lstStyle/>
        <a:p>
          <a:r>
            <a:rPr lang="es-EC" sz="4400" dirty="0" smtClean="0"/>
            <a:t>Entrevistas</a:t>
          </a:r>
          <a:endParaRPr lang="es-EC" sz="4400" dirty="0"/>
        </a:p>
      </dgm:t>
    </dgm:pt>
    <dgm:pt modelId="{2A210BF9-56CB-4AA4-B1D4-2CDBBB00846E}" type="parTrans" cxnId="{FF277A80-8D38-4FDC-BFBD-8D7F9A21D61C}">
      <dgm:prSet/>
      <dgm:spPr/>
      <dgm:t>
        <a:bodyPr/>
        <a:lstStyle/>
        <a:p>
          <a:endParaRPr lang="es-EC" sz="4400"/>
        </a:p>
      </dgm:t>
    </dgm:pt>
    <dgm:pt modelId="{CFD36FF0-C819-4ED5-9BBD-7A77EA5779DB}" type="sibTrans" cxnId="{FF277A80-8D38-4FDC-BFBD-8D7F9A21D61C}">
      <dgm:prSet/>
      <dgm:spPr/>
      <dgm:t>
        <a:bodyPr/>
        <a:lstStyle/>
        <a:p>
          <a:endParaRPr lang="es-EC" sz="4400"/>
        </a:p>
      </dgm:t>
    </dgm:pt>
    <dgm:pt modelId="{00E07ED3-1C1A-4C12-9223-A674870A87BB}" type="pres">
      <dgm:prSet presAssocID="{3EA7F894-EE36-4483-89BD-2BBFBCF691EA}" presName="Name0" presStyleCnt="0">
        <dgm:presLayoutVars>
          <dgm:dir/>
        </dgm:presLayoutVars>
      </dgm:prSet>
      <dgm:spPr/>
      <dgm:t>
        <a:bodyPr/>
        <a:lstStyle/>
        <a:p>
          <a:endParaRPr lang="es-EC"/>
        </a:p>
      </dgm:t>
    </dgm:pt>
    <dgm:pt modelId="{F7782E33-5F7A-4CD4-AD0A-F289009516B2}" type="pres">
      <dgm:prSet presAssocID="{C1FA81B2-C58A-4BF1-8A4E-25AA215D15AC}" presName="noChildren" presStyleCnt="0"/>
      <dgm:spPr/>
    </dgm:pt>
    <dgm:pt modelId="{FEFC4DBA-CFBB-4107-8EDC-810DD80470B6}" type="pres">
      <dgm:prSet presAssocID="{C1FA81B2-C58A-4BF1-8A4E-25AA215D15AC}" presName="gap" presStyleCnt="0"/>
      <dgm:spPr/>
    </dgm:pt>
    <dgm:pt modelId="{D9B94271-10D8-436F-9D69-19236E88E202}" type="pres">
      <dgm:prSet presAssocID="{C1FA81B2-C58A-4BF1-8A4E-25AA215D15AC}" presName="medCircle2" presStyleLbl="vennNode1" presStyleIdx="0" presStyleCnt="2"/>
      <dgm:spPr/>
    </dgm:pt>
    <dgm:pt modelId="{E9C75C13-A6C8-4A86-9A39-8E19A02ECAD7}" type="pres">
      <dgm:prSet presAssocID="{C1FA81B2-C58A-4BF1-8A4E-25AA215D15AC}" presName="txLvlOnly1" presStyleLbl="revTx" presStyleIdx="0" presStyleCnt="2"/>
      <dgm:spPr/>
      <dgm:t>
        <a:bodyPr/>
        <a:lstStyle/>
        <a:p>
          <a:endParaRPr lang="es-EC"/>
        </a:p>
      </dgm:t>
    </dgm:pt>
    <dgm:pt modelId="{5E535DB1-88EF-4294-A68C-FC24265D6872}" type="pres">
      <dgm:prSet presAssocID="{ECE49F84-42FB-45AC-980F-6B3869FE4530}" presName="noChildren" presStyleCnt="0"/>
      <dgm:spPr/>
    </dgm:pt>
    <dgm:pt modelId="{54DD4302-5C2A-483B-B7F1-A854D3D60FCB}" type="pres">
      <dgm:prSet presAssocID="{ECE49F84-42FB-45AC-980F-6B3869FE4530}" presName="gap" presStyleCnt="0"/>
      <dgm:spPr/>
    </dgm:pt>
    <dgm:pt modelId="{A0E42572-3E69-4310-8FD0-504BC9CCDCE0}" type="pres">
      <dgm:prSet presAssocID="{ECE49F84-42FB-45AC-980F-6B3869FE4530}" presName="medCircle2" presStyleLbl="vennNode1" presStyleIdx="1" presStyleCnt="2"/>
      <dgm:spPr/>
    </dgm:pt>
    <dgm:pt modelId="{50E46C3D-18B8-4F91-9874-524F572DAF53}" type="pres">
      <dgm:prSet presAssocID="{ECE49F84-42FB-45AC-980F-6B3869FE4530}" presName="txLvlOnly1" presStyleLbl="revTx" presStyleIdx="1" presStyleCnt="2"/>
      <dgm:spPr/>
      <dgm:t>
        <a:bodyPr/>
        <a:lstStyle/>
        <a:p>
          <a:endParaRPr lang="es-EC"/>
        </a:p>
      </dgm:t>
    </dgm:pt>
  </dgm:ptLst>
  <dgm:cxnLst>
    <dgm:cxn modelId="{FF93E2C0-524D-46A0-9B19-B883FF2145B7}" srcId="{3EA7F894-EE36-4483-89BD-2BBFBCF691EA}" destId="{C1FA81B2-C58A-4BF1-8A4E-25AA215D15AC}" srcOrd="0" destOrd="0" parTransId="{E354EFE6-3CAF-4C17-BDC1-63F76F58DD15}" sibTransId="{D582CC87-BEDB-4A85-84EF-F0899F07416C}"/>
    <dgm:cxn modelId="{866012B7-E0A2-4405-8F9D-42CA7CE48F8D}" type="presOf" srcId="{ECE49F84-42FB-45AC-980F-6B3869FE4530}" destId="{50E46C3D-18B8-4F91-9874-524F572DAF53}" srcOrd="0" destOrd="0" presId="urn:microsoft.com/office/officeart/2008/layout/VerticalCircleList"/>
    <dgm:cxn modelId="{3A642FBA-B6F2-404A-948D-568625CD0CCC}" type="presOf" srcId="{3EA7F894-EE36-4483-89BD-2BBFBCF691EA}" destId="{00E07ED3-1C1A-4C12-9223-A674870A87BB}" srcOrd="0" destOrd="0" presId="urn:microsoft.com/office/officeart/2008/layout/VerticalCircleList"/>
    <dgm:cxn modelId="{A8009F94-7EDF-44E8-B8A1-02BF2037F0A0}" type="presOf" srcId="{C1FA81B2-C58A-4BF1-8A4E-25AA215D15AC}" destId="{E9C75C13-A6C8-4A86-9A39-8E19A02ECAD7}" srcOrd="0" destOrd="0" presId="urn:microsoft.com/office/officeart/2008/layout/VerticalCircleList"/>
    <dgm:cxn modelId="{FF277A80-8D38-4FDC-BFBD-8D7F9A21D61C}" srcId="{3EA7F894-EE36-4483-89BD-2BBFBCF691EA}" destId="{ECE49F84-42FB-45AC-980F-6B3869FE4530}" srcOrd="1" destOrd="0" parTransId="{2A210BF9-56CB-4AA4-B1D4-2CDBBB00846E}" sibTransId="{CFD36FF0-C819-4ED5-9BBD-7A77EA5779DB}"/>
    <dgm:cxn modelId="{80607ACB-F03C-4AC7-ADC3-34CC9708EC0C}" type="presParOf" srcId="{00E07ED3-1C1A-4C12-9223-A674870A87BB}" destId="{F7782E33-5F7A-4CD4-AD0A-F289009516B2}" srcOrd="0" destOrd="0" presId="urn:microsoft.com/office/officeart/2008/layout/VerticalCircleList"/>
    <dgm:cxn modelId="{601ACEF8-5CC2-4AB8-9A95-4D39E5FC4E57}" type="presParOf" srcId="{F7782E33-5F7A-4CD4-AD0A-F289009516B2}" destId="{FEFC4DBA-CFBB-4107-8EDC-810DD80470B6}" srcOrd="0" destOrd="0" presId="urn:microsoft.com/office/officeart/2008/layout/VerticalCircleList"/>
    <dgm:cxn modelId="{B8405D0A-9B1C-4E75-B82B-FB4FD8012021}" type="presParOf" srcId="{F7782E33-5F7A-4CD4-AD0A-F289009516B2}" destId="{D9B94271-10D8-436F-9D69-19236E88E202}" srcOrd="1" destOrd="0" presId="urn:microsoft.com/office/officeart/2008/layout/VerticalCircleList"/>
    <dgm:cxn modelId="{492238F3-2E85-4AC9-A624-1E345E8B34ED}" type="presParOf" srcId="{F7782E33-5F7A-4CD4-AD0A-F289009516B2}" destId="{E9C75C13-A6C8-4A86-9A39-8E19A02ECAD7}" srcOrd="2" destOrd="0" presId="urn:microsoft.com/office/officeart/2008/layout/VerticalCircleList"/>
    <dgm:cxn modelId="{4493C951-D7DB-42F7-B813-8BFCBC293B90}" type="presParOf" srcId="{00E07ED3-1C1A-4C12-9223-A674870A87BB}" destId="{5E535DB1-88EF-4294-A68C-FC24265D6872}" srcOrd="1" destOrd="0" presId="urn:microsoft.com/office/officeart/2008/layout/VerticalCircleList"/>
    <dgm:cxn modelId="{F76091DF-96B4-4A0F-B7B8-DEBEF03C2879}" type="presParOf" srcId="{5E535DB1-88EF-4294-A68C-FC24265D6872}" destId="{54DD4302-5C2A-483B-B7F1-A854D3D60FCB}" srcOrd="0" destOrd="0" presId="urn:microsoft.com/office/officeart/2008/layout/VerticalCircleList"/>
    <dgm:cxn modelId="{E6BA71A6-DA79-4B41-8243-7513A289523A}" type="presParOf" srcId="{5E535DB1-88EF-4294-A68C-FC24265D6872}" destId="{A0E42572-3E69-4310-8FD0-504BC9CCDCE0}" srcOrd="1" destOrd="0" presId="urn:microsoft.com/office/officeart/2008/layout/VerticalCircleList"/>
    <dgm:cxn modelId="{20BB2B92-0CEC-4B7C-91A1-A9A78FD117D7}" type="presParOf" srcId="{5E535DB1-88EF-4294-A68C-FC24265D6872}" destId="{50E46C3D-18B8-4F91-9874-524F572DAF53}"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E9E6B-E6EA-491A-9C18-C02CC23A8C64}">
      <dsp:nvSpPr>
        <dsp:cNvPr id="0" name=""/>
        <dsp:cNvSpPr/>
      </dsp:nvSpPr>
      <dsp:spPr>
        <a:xfrm rot="5400000">
          <a:off x="4466056" y="460712"/>
          <a:ext cx="2933177" cy="2551864"/>
        </a:xfrm>
        <a:prstGeom prst="hexagon">
          <a:avLst>
            <a:gd name="adj" fmla="val 25000"/>
            <a:gd name="vf" fmla="val 1154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Comic Sans MS" panose="030F0702030302020204" pitchFamily="66" charset="0"/>
            </a:rPr>
            <a:t>Concluyente</a:t>
          </a:r>
          <a:endParaRPr lang="es-EC" sz="2000" kern="1200" dirty="0">
            <a:latin typeface="Comic Sans MS" panose="030F0702030302020204" pitchFamily="66" charset="0"/>
          </a:endParaRPr>
        </a:p>
      </dsp:txBody>
      <dsp:txXfrm rot="-5400000">
        <a:off x="5054377" y="727143"/>
        <a:ext cx="1756534" cy="2019003"/>
      </dsp:txXfrm>
    </dsp:sp>
    <dsp:sp modelId="{B12DCFB9-F7B3-4C75-82F6-213A95A5CF9E}">
      <dsp:nvSpPr>
        <dsp:cNvPr id="0" name=""/>
        <dsp:cNvSpPr/>
      </dsp:nvSpPr>
      <dsp:spPr>
        <a:xfrm>
          <a:off x="7286013" y="856691"/>
          <a:ext cx="3273426" cy="1759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kern="1200" dirty="0" smtClean="0">
              <a:latin typeface="Comic Sans MS" panose="030F0702030302020204" pitchFamily="66" charset="0"/>
            </a:rPr>
            <a:t>Investigación cuantitativa</a:t>
          </a:r>
          <a:endParaRPr lang="es-EC" sz="2000" kern="1200" dirty="0">
            <a:latin typeface="Comic Sans MS" panose="030F0702030302020204" pitchFamily="66" charset="0"/>
          </a:endParaRPr>
        </a:p>
      </dsp:txBody>
      <dsp:txXfrm>
        <a:off x="7286013" y="856691"/>
        <a:ext cx="3273426" cy="1759906"/>
      </dsp:txXfrm>
    </dsp:sp>
    <dsp:sp modelId="{1BE256DD-1B2B-4A58-85ED-C2641F3DBEB5}">
      <dsp:nvSpPr>
        <dsp:cNvPr id="0" name=""/>
        <dsp:cNvSpPr/>
      </dsp:nvSpPr>
      <dsp:spPr>
        <a:xfrm rot="5400000">
          <a:off x="1710042" y="460712"/>
          <a:ext cx="2933177" cy="2551864"/>
        </a:xfrm>
        <a:prstGeom prst="hexagon">
          <a:avLst>
            <a:gd name="adj" fmla="val 25000"/>
            <a:gd name="vf" fmla="val 115470"/>
          </a:avLst>
        </a:prstGeom>
        <a:solidFill>
          <a:schemeClr val="accent3">
            <a:hueOff val="5865114"/>
            <a:satOff val="-13363"/>
            <a:lumOff val="53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latin typeface="Comic Sans MS" panose="030F0702030302020204" pitchFamily="66" charset="0"/>
          </a:endParaRPr>
        </a:p>
      </dsp:txBody>
      <dsp:txXfrm rot="-5400000">
        <a:off x="2298363" y="727143"/>
        <a:ext cx="1756534" cy="2019003"/>
      </dsp:txXfrm>
    </dsp:sp>
    <dsp:sp modelId="{EBEAC542-DF02-4A7D-9BB5-DBA94132C91A}">
      <dsp:nvSpPr>
        <dsp:cNvPr id="0" name=""/>
        <dsp:cNvSpPr/>
      </dsp:nvSpPr>
      <dsp:spPr>
        <a:xfrm rot="5400000">
          <a:off x="3082769" y="2950393"/>
          <a:ext cx="2933177" cy="2551864"/>
        </a:xfrm>
        <a:prstGeom prst="hexagon">
          <a:avLst>
            <a:gd name="adj" fmla="val 25000"/>
            <a:gd name="vf" fmla="val 115470"/>
          </a:avLst>
        </a:prstGeom>
        <a:solidFill>
          <a:schemeClr val="accent3">
            <a:hueOff val="11730229"/>
            <a:satOff val="-26725"/>
            <a:lumOff val="107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Comic Sans MS" panose="030F0702030302020204" pitchFamily="66" charset="0"/>
            </a:rPr>
            <a:t>Exploratoria</a:t>
          </a:r>
        </a:p>
      </dsp:txBody>
      <dsp:txXfrm rot="-5400000">
        <a:off x="3671090" y="3216824"/>
        <a:ext cx="1756534" cy="2019003"/>
      </dsp:txXfrm>
    </dsp:sp>
    <dsp:sp modelId="{ED6BCA07-FD4E-48F9-B030-2C9A233E61FE}">
      <dsp:nvSpPr>
        <dsp:cNvPr id="0" name=""/>
        <dsp:cNvSpPr/>
      </dsp:nvSpPr>
      <dsp:spPr>
        <a:xfrm>
          <a:off x="0" y="3346372"/>
          <a:ext cx="3167832" cy="1759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r" defTabSz="889000">
            <a:lnSpc>
              <a:spcPct val="90000"/>
            </a:lnSpc>
            <a:spcBef>
              <a:spcPct val="0"/>
            </a:spcBef>
            <a:spcAft>
              <a:spcPct val="35000"/>
            </a:spcAft>
          </a:pPr>
          <a:r>
            <a:rPr lang="es-EC" sz="2000" kern="1200" dirty="0" smtClean="0">
              <a:latin typeface="Comic Sans MS" panose="030F0702030302020204" pitchFamily="66" charset="0"/>
            </a:rPr>
            <a:t>Investigación cualitativa</a:t>
          </a:r>
          <a:endParaRPr lang="es-EC" sz="2000" kern="1200" dirty="0">
            <a:latin typeface="Comic Sans MS" panose="030F0702030302020204" pitchFamily="66" charset="0"/>
          </a:endParaRPr>
        </a:p>
      </dsp:txBody>
      <dsp:txXfrm>
        <a:off x="0" y="3346372"/>
        <a:ext cx="3167832" cy="1759906"/>
      </dsp:txXfrm>
    </dsp:sp>
    <dsp:sp modelId="{C6246DAB-F47D-401F-89B1-BC8F653E1B1C}">
      <dsp:nvSpPr>
        <dsp:cNvPr id="0" name=""/>
        <dsp:cNvSpPr/>
      </dsp:nvSpPr>
      <dsp:spPr>
        <a:xfrm rot="5400000">
          <a:off x="5838783" y="2950393"/>
          <a:ext cx="2933177" cy="2551864"/>
        </a:xfrm>
        <a:prstGeom prst="hexagon">
          <a:avLst>
            <a:gd name="adj" fmla="val 25000"/>
            <a:gd name="vf" fmla="val 115470"/>
          </a:avLst>
        </a:prstGeom>
        <a:solidFill>
          <a:schemeClr val="accent3">
            <a:hueOff val="17595342"/>
            <a:satOff val="-40088"/>
            <a:lumOff val="160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latin typeface="Comic Sans MS" panose="030F0702030302020204" pitchFamily="66" charset="0"/>
          </a:endParaRPr>
        </a:p>
      </dsp:txBody>
      <dsp:txXfrm rot="-5400000">
        <a:off x="6427104" y="3216824"/>
        <a:ext cx="1756534" cy="20190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94271-10D8-436F-9D69-19236E88E202}">
      <dsp:nvSpPr>
        <dsp:cNvPr id="0" name=""/>
        <dsp:cNvSpPr/>
      </dsp:nvSpPr>
      <dsp:spPr>
        <a:xfrm>
          <a:off x="183821" y="1110829"/>
          <a:ext cx="693208" cy="69320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9C75C13-A6C8-4A86-9A39-8E19A02ECAD7}">
      <dsp:nvSpPr>
        <dsp:cNvPr id="0" name=""/>
        <dsp:cNvSpPr/>
      </dsp:nvSpPr>
      <dsp:spPr>
        <a:xfrm>
          <a:off x="530426" y="1110829"/>
          <a:ext cx="3698522" cy="693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5880" rIns="0" bIns="55880" numCol="1" spcCol="1270" anchor="ctr" anchorCtr="0">
          <a:noAutofit/>
        </a:bodyPr>
        <a:lstStyle/>
        <a:p>
          <a:pPr lvl="0" algn="l" defTabSz="1955800">
            <a:lnSpc>
              <a:spcPct val="90000"/>
            </a:lnSpc>
            <a:spcBef>
              <a:spcPct val="0"/>
            </a:spcBef>
            <a:spcAft>
              <a:spcPct val="35000"/>
            </a:spcAft>
          </a:pPr>
          <a:r>
            <a:rPr lang="es-EC" sz="4400" kern="1200" dirty="0" smtClean="0"/>
            <a:t>Encuestas</a:t>
          </a:r>
          <a:endParaRPr lang="es-EC" sz="4400" kern="1200" dirty="0"/>
        </a:p>
      </dsp:txBody>
      <dsp:txXfrm>
        <a:off x="530426" y="1110829"/>
        <a:ext cx="3698522" cy="693208"/>
      </dsp:txXfrm>
    </dsp:sp>
    <dsp:sp modelId="{A0E42572-3E69-4310-8FD0-504BC9CCDCE0}">
      <dsp:nvSpPr>
        <dsp:cNvPr id="0" name=""/>
        <dsp:cNvSpPr/>
      </dsp:nvSpPr>
      <dsp:spPr>
        <a:xfrm>
          <a:off x="183821" y="1804038"/>
          <a:ext cx="693208" cy="69320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0E46C3D-18B8-4F91-9874-524F572DAF53}">
      <dsp:nvSpPr>
        <dsp:cNvPr id="0" name=""/>
        <dsp:cNvSpPr/>
      </dsp:nvSpPr>
      <dsp:spPr>
        <a:xfrm>
          <a:off x="530426" y="1804038"/>
          <a:ext cx="3698522" cy="693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5880" rIns="0" bIns="55880" numCol="1" spcCol="1270" anchor="ctr" anchorCtr="0">
          <a:noAutofit/>
        </a:bodyPr>
        <a:lstStyle/>
        <a:p>
          <a:pPr lvl="0" algn="l" defTabSz="1955800">
            <a:lnSpc>
              <a:spcPct val="90000"/>
            </a:lnSpc>
            <a:spcBef>
              <a:spcPct val="0"/>
            </a:spcBef>
            <a:spcAft>
              <a:spcPct val="35000"/>
            </a:spcAft>
          </a:pPr>
          <a:r>
            <a:rPr lang="es-EC" sz="4400" kern="1200" dirty="0" smtClean="0"/>
            <a:t>Entrevistas</a:t>
          </a:r>
          <a:endParaRPr lang="es-EC" sz="4400" kern="1200" dirty="0"/>
        </a:p>
      </dsp:txBody>
      <dsp:txXfrm>
        <a:off x="530426" y="1804038"/>
        <a:ext cx="3698522" cy="69320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7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33692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35606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0866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11/19/2014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85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062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4147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59617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11/19/2014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2912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11/19/2014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76193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11/19/2014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61024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11/19/2014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053076"/>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6.xml"/><Relationship Id="rId7" Type="http://schemas.openxmlformats.org/officeDocument/2006/relationships/slide" Target="slide33.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slide" Target="slide17.xml"/><Relationship Id="rId4" Type="http://schemas.openxmlformats.org/officeDocument/2006/relationships/slide" Target="slide11.xml"/></Relationships>
</file>

<file path=ppt/slides/_rels/slide20.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Layout" Target="../diagrams/layout9.xml"/><Relationship Id="rId7" Type="http://schemas.openxmlformats.org/officeDocument/2006/relationships/image" Target="../media/image6.jp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Layout" Target="../diagrams/layout12.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diagramData" Target="../diagrams/data12.xml"/><Relationship Id="rId2" Type="http://schemas.openxmlformats.org/officeDocument/2006/relationships/diagramData" Target="../diagrams/data10.xml"/><Relationship Id="rId16" Type="http://schemas.microsoft.com/office/2007/relationships/diagramDrawing" Target="../diagrams/drawing12.xml"/><Relationship Id="rId1" Type="http://schemas.openxmlformats.org/officeDocument/2006/relationships/slideLayout" Target="../slideLayouts/slideLayout7.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5" Type="http://schemas.openxmlformats.org/officeDocument/2006/relationships/diagramColors" Target="../diagrams/colors12.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D:\ESPE\Logo espe\logo.jpg"/>
          <p:cNvPicPr/>
          <p:nvPr/>
        </p:nvPicPr>
        <p:blipFill rotWithShape="1">
          <a:blip r:embed="rId2">
            <a:extLst>
              <a:ext uri="{28A0092B-C50C-407E-A947-70E740481C1C}">
                <a14:useLocalDpi xmlns:a14="http://schemas.microsoft.com/office/drawing/2010/main" val="0"/>
              </a:ext>
            </a:extLst>
          </a:blip>
          <a:srcRect b="15267"/>
          <a:stretch/>
        </p:blipFill>
        <p:spPr bwMode="auto">
          <a:xfrm>
            <a:off x="4011913" y="155680"/>
            <a:ext cx="4155053" cy="1222183"/>
          </a:xfrm>
          <a:prstGeom prst="rect">
            <a:avLst/>
          </a:prstGeom>
          <a:noFill/>
          <a:ln>
            <a:noFill/>
          </a:ln>
          <a:extLst>
            <a:ext uri="{53640926-AAD7-44D8-BBD7-CCE9431645EC}">
              <a14:shadowObscured xmlns:a14="http://schemas.microsoft.com/office/drawing/2010/main"/>
            </a:ext>
          </a:extLst>
        </p:spPr>
      </p:pic>
      <p:sp>
        <p:nvSpPr>
          <p:cNvPr id="5" name="Rectángulo 4"/>
          <p:cNvSpPr/>
          <p:nvPr/>
        </p:nvSpPr>
        <p:spPr>
          <a:xfrm>
            <a:off x="1943326" y="1579271"/>
            <a:ext cx="8292229" cy="5078313"/>
          </a:xfrm>
          <a:prstGeom prst="rect">
            <a:avLst/>
          </a:prstGeom>
        </p:spPr>
        <p:txBody>
          <a:bodyPr wrap="square">
            <a:spAutoFit/>
          </a:bodyPr>
          <a:lstStyle/>
          <a:p>
            <a:pPr algn="ctr"/>
            <a:r>
              <a:rPr lang="es-EC" b="1" dirty="0">
                <a:effectLst>
                  <a:outerShdw blurRad="38100" dist="38100" dir="2700000" algn="tl">
                    <a:srgbClr val="000000">
                      <a:alpha val="43137"/>
                    </a:srgbClr>
                  </a:outerShdw>
                </a:effectLst>
                <a:latin typeface="Comic Sans MS" panose="030F0702030302020204" pitchFamily="66" charset="0"/>
              </a:rPr>
              <a:t>DEPARTAMENTO DE CIENCIAS ECONÓMICAS, ADMINISTRATIVAS Y DE </a:t>
            </a:r>
            <a:r>
              <a:rPr lang="es-EC" b="1" dirty="0" smtClean="0">
                <a:effectLst>
                  <a:outerShdw blurRad="38100" dist="38100" dir="2700000" algn="tl">
                    <a:srgbClr val="000000">
                      <a:alpha val="43137"/>
                    </a:srgbClr>
                  </a:outerShdw>
                </a:effectLst>
                <a:latin typeface="Comic Sans MS" panose="030F0702030302020204" pitchFamily="66" charset="0"/>
              </a:rPr>
              <a:t>COMERCIO.</a:t>
            </a:r>
            <a:endParaRPr lang="es-EC" b="1" dirty="0">
              <a:effectLst>
                <a:outerShdw blurRad="38100" dist="38100" dir="2700000" algn="tl">
                  <a:srgbClr val="000000">
                    <a:alpha val="43137"/>
                  </a:srgbClr>
                </a:outerShdw>
              </a:effectLst>
              <a:latin typeface="Comic Sans MS" panose="030F0702030302020204" pitchFamily="66" charset="0"/>
            </a:endParaRPr>
          </a:p>
          <a:p>
            <a:pPr algn="ctr"/>
            <a:endParaRPr lang="es-EC" dirty="0">
              <a:latin typeface="Comic Sans MS" panose="030F0702030302020204" pitchFamily="66" charset="0"/>
            </a:endParaRPr>
          </a:p>
          <a:p>
            <a:pPr algn="ctr"/>
            <a:endParaRPr lang="es-EC" b="1" dirty="0">
              <a:latin typeface="Comic Sans MS" panose="030F0702030302020204" pitchFamily="66" charset="0"/>
            </a:endParaRPr>
          </a:p>
          <a:p>
            <a:pPr algn="ctr"/>
            <a:r>
              <a:rPr lang="es-EC" b="1" dirty="0">
                <a:latin typeface="Comic Sans MS" panose="030F0702030302020204" pitchFamily="66" charset="0"/>
              </a:rPr>
              <a:t>INGENIERÍA EN </a:t>
            </a:r>
            <a:r>
              <a:rPr lang="es-EC" b="1" dirty="0" smtClean="0">
                <a:latin typeface="Comic Sans MS" panose="030F0702030302020204" pitchFamily="66" charset="0"/>
              </a:rPr>
              <a:t>MERCADOTECNIA.</a:t>
            </a:r>
          </a:p>
          <a:p>
            <a:pPr algn="ctr"/>
            <a:endParaRPr lang="es-EC" b="1" dirty="0">
              <a:latin typeface="Comic Sans MS" panose="030F0702030302020204" pitchFamily="66" charset="0"/>
            </a:endParaRPr>
          </a:p>
          <a:p>
            <a:pPr algn="ctr"/>
            <a:endParaRPr lang="es-EC" dirty="0">
              <a:latin typeface="Comic Sans MS" panose="030F0702030302020204" pitchFamily="66" charset="0"/>
            </a:endParaRPr>
          </a:p>
          <a:p>
            <a:pPr algn="ctr"/>
            <a:r>
              <a:rPr lang="es-EC" b="1" dirty="0" smtClean="0">
                <a:latin typeface="Comic Sans MS" panose="030F0702030302020204" pitchFamily="66" charset="0"/>
              </a:rPr>
              <a:t>TEMA:</a:t>
            </a:r>
            <a:r>
              <a:rPr lang="es-EC" dirty="0" smtClean="0">
                <a:latin typeface="Comic Sans MS" panose="030F0702030302020204" pitchFamily="66" charset="0"/>
              </a:rPr>
              <a:t> “PROPUESTA DE GENERACIÓN Y ENTREGA DE VALOR PARA LOS CLIENTES DE LA EMPRESA PUERTACERO FACTORY INDUSTRIAL CÍA. LTDA. EN EL DISTRITO METROPOLITANO DE QUITO”.</a:t>
            </a:r>
          </a:p>
          <a:p>
            <a:pPr algn="ctr"/>
            <a:endParaRPr lang="es-EC" dirty="0" smtClean="0">
              <a:latin typeface="Comic Sans MS" panose="030F0702030302020204" pitchFamily="66" charset="0"/>
            </a:endParaRPr>
          </a:p>
          <a:p>
            <a:pPr algn="ctr"/>
            <a:endParaRPr lang="es-EC" b="1" dirty="0">
              <a:latin typeface="Comic Sans MS" panose="030F0702030302020204" pitchFamily="66" charset="0"/>
            </a:endParaRPr>
          </a:p>
          <a:p>
            <a:pPr algn="ctr"/>
            <a:r>
              <a:rPr lang="es-EC" b="1" dirty="0" smtClean="0">
                <a:latin typeface="Comic Sans MS" panose="030F0702030302020204" pitchFamily="66" charset="0"/>
              </a:rPr>
              <a:t>AUTORA:</a:t>
            </a:r>
            <a:r>
              <a:rPr lang="es-EC" dirty="0" smtClean="0">
                <a:latin typeface="Comic Sans MS" panose="030F0702030302020204" pitchFamily="66" charset="0"/>
              </a:rPr>
              <a:t> </a:t>
            </a:r>
            <a:r>
              <a:rPr lang="es-EC" dirty="0">
                <a:latin typeface="Comic Sans MS" panose="030F0702030302020204" pitchFamily="66" charset="0"/>
              </a:rPr>
              <a:t>ALBA </a:t>
            </a:r>
            <a:r>
              <a:rPr lang="es-EC" dirty="0" smtClean="0">
                <a:latin typeface="Comic Sans MS" panose="030F0702030302020204" pitchFamily="66" charset="0"/>
              </a:rPr>
              <a:t>ALEXANDRA PÉREZ </a:t>
            </a:r>
            <a:r>
              <a:rPr lang="es-EC" dirty="0">
                <a:latin typeface="Comic Sans MS" panose="030F0702030302020204" pitchFamily="66" charset="0"/>
              </a:rPr>
              <a:t>CATOTA.</a:t>
            </a:r>
          </a:p>
          <a:p>
            <a:pPr algn="ctr"/>
            <a:endParaRPr lang="es-EC" dirty="0">
              <a:latin typeface="Comic Sans MS" panose="030F0702030302020204" pitchFamily="66" charset="0"/>
            </a:endParaRPr>
          </a:p>
          <a:p>
            <a:pPr algn="ctr"/>
            <a:r>
              <a:rPr lang="es-EC" b="1" dirty="0">
                <a:latin typeface="Comic Sans MS" panose="030F0702030302020204" pitchFamily="66" charset="0"/>
              </a:rPr>
              <a:t>DIRECTOR: </a:t>
            </a:r>
            <a:r>
              <a:rPr lang="es-EC" dirty="0">
                <a:latin typeface="Comic Sans MS" panose="030F0702030302020204" pitchFamily="66" charset="0"/>
              </a:rPr>
              <a:t>ING. MOSCOSO, </a:t>
            </a:r>
            <a:r>
              <a:rPr lang="es-EC" dirty="0" smtClean="0">
                <a:latin typeface="Comic Sans MS" panose="030F0702030302020204" pitchFamily="66" charset="0"/>
              </a:rPr>
              <a:t>FRANCISCO.</a:t>
            </a:r>
            <a:endParaRPr lang="es-EC" dirty="0">
              <a:latin typeface="Comic Sans MS" panose="030F0702030302020204" pitchFamily="66" charset="0"/>
            </a:endParaRPr>
          </a:p>
          <a:p>
            <a:pPr algn="ctr"/>
            <a:r>
              <a:rPr lang="es-EC" b="1" dirty="0">
                <a:latin typeface="Comic Sans MS" panose="030F0702030302020204" pitchFamily="66" charset="0"/>
              </a:rPr>
              <a:t>CODIRECTOR: </a:t>
            </a:r>
            <a:r>
              <a:rPr lang="es-EC" dirty="0">
                <a:latin typeface="Comic Sans MS" panose="030F0702030302020204" pitchFamily="66" charset="0"/>
              </a:rPr>
              <a:t>DR. SOASTI, </a:t>
            </a:r>
            <a:r>
              <a:rPr lang="es-EC" dirty="0" smtClean="0">
                <a:latin typeface="Comic Sans MS" panose="030F0702030302020204" pitchFamily="66" charset="0"/>
              </a:rPr>
              <a:t>MARCO.</a:t>
            </a:r>
            <a:endParaRPr lang="es-EC" dirty="0">
              <a:latin typeface="Comic Sans MS" panose="030F0702030302020204" pitchFamily="66" charset="0"/>
            </a:endParaRPr>
          </a:p>
          <a:p>
            <a:pPr algn="ctr"/>
            <a:endParaRPr lang="es-EC" dirty="0">
              <a:latin typeface="Comic Sans MS" panose="030F0702030302020204" pitchFamily="66" charset="0"/>
            </a:endParaRPr>
          </a:p>
          <a:p>
            <a:pPr algn="ctr"/>
            <a:r>
              <a:rPr lang="es-EC" dirty="0">
                <a:latin typeface="Comic Sans MS" panose="030F0702030302020204" pitchFamily="66" charset="0"/>
              </a:rPr>
              <a:t>SANGOLQUÍ, </a:t>
            </a:r>
            <a:r>
              <a:rPr lang="es-EC" dirty="0" smtClean="0">
                <a:latin typeface="Comic Sans MS" panose="030F0702030302020204" pitchFamily="66" charset="0"/>
              </a:rPr>
              <a:t>7 DE NOVIEMBRE DE 2014.</a:t>
            </a:r>
            <a:endParaRPr lang="es-EC" dirty="0">
              <a:latin typeface="Comic Sans MS" panose="030F0702030302020204" pitchFamily="66" charset="0"/>
            </a:endParaRPr>
          </a:p>
        </p:txBody>
      </p:sp>
    </p:spTree>
    <p:extLst>
      <p:ext uri="{BB962C8B-B14F-4D97-AF65-F5344CB8AC3E}">
        <p14:creationId xmlns:p14="http://schemas.microsoft.com/office/powerpoint/2010/main" val="395356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833727994"/>
              </p:ext>
            </p:extLst>
          </p:nvPr>
        </p:nvGraphicFramePr>
        <p:xfrm>
          <a:off x="1665962" y="87682"/>
          <a:ext cx="9657567" cy="5035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826719" y="5311036"/>
            <a:ext cx="10997852" cy="134028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sz="2400" dirty="0">
                <a:latin typeface="Comic Sans MS" panose="030F0702030302020204" pitchFamily="66" charset="0"/>
              </a:rPr>
              <a:t>La </a:t>
            </a:r>
            <a:r>
              <a:rPr lang="es-EC" sz="2400" dirty="0">
                <a:solidFill>
                  <a:srgbClr val="FFC000"/>
                </a:solidFill>
                <a:latin typeface="Comic Sans MS" panose="030F0702030302020204" pitchFamily="66" charset="0"/>
              </a:rPr>
              <a:t>comunicación </a:t>
            </a:r>
            <a:r>
              <a:rPr lang="es-EC" sz="2400" dirty="0" smtClean="0">
                <a:solidFill>
                  <a:srgbClr val="FFC000"/>
                </a:solidFill>
                <a:latin typeface="Comic Sans MS" panose="030F0702030302020204" pitchFamily="66" charset="0"/>
              </a:rPr>
              <a:t>integrada de </a:t>
            </a:r>
            <a:r>
              <a:rPr lang="es-EC" sz="2400" dirty="0">
                <a:solidFill>
                  <a:srgbClr val="FFC000"/>
                </a:solidFill>
                <a:latin typeface="Comic Sans MS" panose="030F0702030302020204" pitchFamily="66" charset="0"/>
              </a:rPr>
              <a:t>marketing </a:t>
            </a:r>
            <a:r>
              <a:rPr lang="es-EC" sz="2400" dirty="0" smtClean="0">
                <a:latin typeface="Comic Sans MS" panose="030F0702030302020204" pitchFamily="66" charset="0"/>
              </a:rPr>
              <a:t>pretende </a:t>
            </a:r>
            <a:r>
              <a:rPr lang="es-EC" sz="2400" dirty="0">
                <a:latin typeface="Comic Sans MS" panose="030F0702030302020204" pitchFamily="66" charset="0"/>
              </a:rPr>
              <a:t>que se reconozcan todos los puntos de contacto donde el cliente podría encontrarse con la compañía y sus marcas. </a:t>
            </a:r>
          </a:p>
        </p:txBody>
      </p:sp>
    </p:spTree>
    <p:extLst>
      <p:ext uri="{BB962C8B-B14F-4D97-AF65-F5344CB8AC3E}">
        <p14:creationId xmlns:p14="http://schemas.microsoft.com/office/powerpoint/2010/main" val="7810478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33389" y="988223"/>
            <a:ext cx="5650906" cy="1754326"/>
          </a:xfrm>
          <a:prstGeom prst="rect">
            <a:avLst/>
          </a:prstGeom>
          <a:noFill/>
        </p:spPr>
        <p:txBody>
          <a:bodyPr wrap="none" lIns="91440" tIns="45720" rIns="91440" bIns="45720">
            <a:spAutoFit/>
          </a:bodyPr>
          <a:lstStyle/>
          <a:p>
            <a:pPr algn="ctr"/>
            <a:r>
              <a:rPr lang="es-E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Capítulo III</a:t>
            </a:r>
          </a:p>
          <a:p>
            <a:pPr algn="ctr"/>
            <a:r>
              <a:rPr lang="es-E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Análisis situacional</a:t>
            </a:r>
            <a:endParaRPr lang="es-E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graphicFrame>
        <p:nvGraphicFramePr>
          <p:cNvPr id="7" name="Diagrama 6"/>
          <p:cNvGraphicFramePr/>
          <p:nvPr>
            <p:extLst>
              <p:ext uri="{D42A27DB-BD31-4B8C-83A1-F6EECF244321}">
                <p14:modId xmlns:p14="http://schemas.microsoft.com/office/powerpoint/2010/main" val="3386518078"/>
              </p:ext>
            </p:extLst>
          </p:nvPr>
        </p:nvGraphicFramePr>
        <p:xfrm>
          <a:off x="2032000" y="2855933"/>
          <a:ext cx="8128000" cy="3282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9484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8992" y="174031"/>
            <a:ext cx="4419030" cy="923330"/>
          </a:xfrm>
          <a:prstGeom prst="rect">
            <a:avLst/>
          </a:prstGeom>
          <a:noFill/>
        </p:spPr>
        <p:txBody>
          <a:bodyPr wrap="none" lIns="91440" tIns="45720" rIns="91440" bIns="45720">
            <a:spAutoFit/>
          </a:bodyPr>
          <a:lstStyle/>
          <a:p>
            <a:pPr algn="ctr"/>
            <a:r>
              <a:rPr lang="es-ES" sz="5400" b="1" dirty="0" smtClean="0">
                <a:ln w="22225">
                  <a:solidFill>
                    <a:schemeClr val="accent2"/>
                  </a:solidFill>
                  <a:prstDash val="solid"/>
                </a:ln>
                <a:solidFill>
                  <a:schemeClr val="accent2">
                    <a:lumMod val="40000"/>
                    <a:lumOff val="60000"/>
                  </a:schemeClr>
                </a:solidFill>
              </a:rPr>
              <a:t>Macroentorno</a:t>
            </a:r>
            <a:endParaRPr lang="es-ES" sz="5400" b="1" dirty="0">
              <a:ln w="22225">
                <a:solidFill>
                  <a:schemeClr val="accent2"/>
                </a:solidFill>
                <a:prstDash val="solid"/>
              </a:ln>
              <a:solidFill>
                <a:schemeClr val="accent2">
                  <a:lumMod val="40000"/>
                  <a:lumOff val="60000"/>
                </a:schemeClr>
              </a:solidFill>
            </a:endParaRPr>
          </a:p>
        </p:txBody>
      </p:sp>
      <p:graphicFrame>
        <p:nvGraphicFramePr>
          <p:cNvPr id="3" name="Diagrama 2"/>
          <p:cNvGraphicFramePr/>
          <p:nvPr>
            <p:extLst>
              <p:ext uri="{D42A27DB-BD31-4B8C-83A1-F6EECF244321}">
                <p14:modId xmlns:p14="http://schemas.microsoft.com/office/powerpoint/2010/main" val="3158942783"/>
              </p:ext>
            </p:extLst>
          </p:nvPr>
        </p:nvGraphicFramePr>
        <p:xfrm>
          <a:off x="1781478" y="1097361"/>
          <a:ext cx="8452286" cy="5661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7191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3225" y="174031"/>
            <a:ext cx="4170565" cy="923330"/>
          </a:xfrm>
          <a:prstGeom prst="rect">
            <a:avLst/>
          </a:prstGeom>
          <a:noFill/>
        </p:spPr>
        <p:txBody>
          <a:bodyPr wrap="none" lIns="91440" tIns="45720" rIns="91440" bIns="45720">
            <a:spAutoFit/>
          </a:bodyPr>
          <a:lstStyle/>
          <a:p>
            <a:pPr algn="ctr"/>
            <a:r>
              <a:rPr lang="es-ES" sz="5400" b="1" dirty="0" smtClean="0">
                <a:ln w="22225">
                  <a:solidFill>
                    <a:schemeClr val="accent2"/>
                  </a:solidFill>
                  <a:prstDash val="solid"/>
                </a:ln>
                <a:solidFill>
                  <a:schemeClr val="accent2">
                    <a:lumMod val="40000"/>
                    <a:lumOff val="60000"/>
                  </a:schemeClr>
                </a:solidFill>
              </a:rPr>
              <a:t>Microentorno</a:t>
            </a:r>
            <a:endParaRPr lang="es-ES" sz="5400" b="1" dirty="0">
              <a:ln w="22225">
                <a:solidFill>
                  <a:schemeClr val="accent2"/>
                </a:solidFill>
                <a:prstDash val="solid"/>
              </a:ln>
              <a:solidFill>
                <a:schemeClr val="accent2">
                  <a:lumMod val="40000"/>
                  <a:lumOff val="60000"/>
                </a:schemeClr>
              </a:solidFill>
            </a:endParaRPr>
          </a:p>
        </p:txBody>
      </p:sp>
      <p:graphicFrame>
        <p:nvGraphicFramePr>
          <p:cNvPr id="4" name="Diagrama 3"/>
          <p:cNvGraphicFramePr/>
          <p:nvPr>
            <p:extLst>
              <p:ext uri="{D42A27DB-BD31-4B8C-83A1-F6EECF244321}">
                <p14:modId xmlns:p14="http://schemas.microsoft.com/office/powerpoint/2010/main" val="333911532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8693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7426" y="174031"/>
            <a:ext cx="4642168" cy="923330"/>
          </a:xfrm>
          <a:prstGeom prst="rect">
            <a:avLst/>
          </a:prstGeom>
          <a:noFill/>
        </p:spPr>
        <p:txBody>
          <a:bodyPr wrap="none" lIns="91440" tIns="45720" rIns="91440" bIns="45720">
            <a:spAutoFit/>
          </a:bodyPr>
          <a:lstStyle/>
          <a:p>
            <a:pPr algn="ctr"/>
            <a:r>
              <a:rPr lang="es-ES" sz="5400" b="1" dirty="0" smtClean="0">
                <a:ln w="22225">
                  <a:solidFill>
                    <a:schemeClr val="accent2"/>
                  </a:solidFill>
                  <a:prstDash val="solid"/>
                </a:ln>
                <a:solidFill>
                  <a:schemeClr val="accent2">
                    <a:lumMod val="40000"/>
                    <a:lumOff val="60000"/>
                  </a:schemeClr>
                </a:solidFill>
              </a:rPr>
              <a:t>Análisis interno</a:t>
            </a:r>
            <a:endParaRPr lang="es-ES" sz="5400" b="1" dirty="0">
              <a:ln w="22225">
                <a:solidFill>
                  <a:schemeClr val="accent2"/>
                </a:solidFill>
                <a:prstDash val="solid"/>
              </a:ln>
              <a:solidFill>
                <a:schemeClr val="accent2">
                  <a:lumMod val="40000"/>
                  <a:lumOff val="60000"/>
                </a:schemeClr>
              </a:solidFill>
            </a:endParaRPr>
          </a:p>
        </p:txBody>
      </p:sp>
      <p:graphicFrame>
        <p:nvGraphicFramePr>
          <p:cNvPr id="3" name="Diagrama 2"/>
          <p:cNvGraphicFramePr/>
          <p:nvPr>
            <p:extLst>
              <p:ext uri="{D42A27DB-BD31-4B8C-83A1-F6EECF244321}">
                <p14:modId xmlns:p14="http://schemas.microsoft.com/office/powerpoint/2010/main" val="18990077"/>
              </p:ext>
            </p:extLst>
          </p:nvPr>
        </p:nvGraphicFramePr>
        <p:xfrm>
          <a:off x="416141" y="619457"/>
          <a:ext cx="112581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3612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518352422"/>
              </p:ext>
            </p:extLst>
          </p:nvPr>
        </p:nvGraphicFramePr>
        <p:xfrm>
          <a:off x="851769" y="1295118"/>
          <a:ext cx="10509337" cy="5272427"/>
        </p:xfrm>
        <a:graphic>
          <a:graphicData uri="http://schemas.openxmlformats.org/drawingml/2006/table">
            <a:tbl>
              <a:tblPr firstRow="1" firstCol="1" bandRow="1">
                <a:tableStyleId>{912C8C85-51F0-491E-9774-3900AFEF0FD7}</a:tableStyleId>
              </a:tblPr>
              <a:tblGrid>
                <a:gridCol w="5201046"/>
                <a:gridCol w="5308291"/>
              </a:tblGrid>
              <a:tr h="292920">
                <a:tc>
                  <a:txBody>
                    <a:bodyPr/>
                    <a:lstStyle/>
                    <a:p>
                      <a:pPr algn="l">
                        <a:lnSpc>
                          <a:spcPct val="115000"/>
                        </a:lnSpc>
                        <a:spcAft>
                          <a:spcPts val="0"/>
                        </a:spcAft>
                      </a:pPr>
                      <a:r>
                        <a:rPr lang="es-EC" sz="1800" b="0" dirty="0">
                          <a:solidFill>
                            <a:schemeClr val="bg1"/>
                          </a:solidFill>
                          <a:effectLst/>
                          <a:latin typeface="Comic Sans MS" panose="030F0702030302020204" pitchFamily="66" charset="0"/>
                        </a:rPr>
                        <a:t>FO (Explote)</a:t>
                      </a:r>
                      <a:endParaRPr lang="es-EC" sz="1800" b="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25716" marR="25716" marT="0" marB="0" anchor="ctr">
                    <a:solidFill>
                      <a:schemeClr val="accent6"/>
                    </a:solidFill>
                  </a:tcPr>
                </a:tc>
                <a:tc>
                  <a:txBody>
                    <a:bodyPr/>
                    <a:lstStyle/>
                    <a:p>
                      <a:pPr algn="l">
                        <a:lnSpc>
                          <a:spcPct val="115000"/>
                        </a:lnSpc>
                        <a:spcAft>
                          <a:spcPts val="0"/>
                        </a:spcAft>
                      </a:pPr>
                      <a:r>
                        <a:rPr lang="es-EC" sz="1800" b="0" dirty="0">
                          <a:solidFill>
                            <a:schemeClr val="bg1"/>
                          </a:solidFill>
                          <a:effectLst/>
                          <a:latin typeface="Comic Sans MS" panose="030F0702030302020204" pitchFamily="66" charset="0"/>
                        </a:rPr>
                        <a:t>FA (Confronte)</a:t>
                      </a:r>
                      <a:endParaRPr lang="es-EC" sz="1800" b="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25716" marR="25716" marT="0" marB="0" anchor="ctr">
                    <a:solidFill>
                      <a:schemeClr val="accent6"/>
                    </a:solidFill>
                  </a:tcPr>
                </a:tc>
              </a:tr>
              <a:tr h="746326">
                <a:tc>
                  <a:txBody>
                    <a:bodyPr/>
                    <a:lstStyle/>
                    <a:p>
                      <a:pPr algn="l">
                        <a:lnSpc>
                          <a:spcPct val="115000"/>
                        </a:lnSpc>
                        <a:spcAft>
                          <a:spcPts val="0"/>
                        </a:spcAft>
                      </a:pPr>
                      <a:r>
                        <a:rPr lang="es-EC" sz="1800" b="0" dirty="0">
                          <a:effectLst/>
                          <a:latin typeface="Comic Sans MS" panose="030F0702030302020204" pitchFamily="66" charset="0"/>
                        </a:rPr>
                        <a:t>Diversificar la línea de productos según la demanda del mercado</a:t>
                      </a:r>
                      <a:endParaRPr lang="es-EC" sz="18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25716" marR="25716" marT="0" marB="0" anchor="ctr"/>
                </a:tc>
                <a:tc>
                  <a:txBody>
                    <a:bodyPr/>
                    <a:lstStyle/>
                    <a:p>
                      <a:pPr algn="l">
                        <a:lnSpc>
                          <a:spcPct val="115000"/>
                        </a:lnSpc>
                        <a:spcAft>
                          <a:spcPts val="0"/>
                        </a:spcAft>
                      </a:pPr>
                      <a:r>
                        <a:rPr lang="es-EC" sz="1800" b="0" dirty="0">
                          <a:effectLst/>
                          <a:latin typeface="Comic Sans MS" panose="030F0702030302020204" pitchFamily="66" charset="0"/>
                        </a:rPr>
                        <a:t>Realizar prácticas de Responsabilidad social capaces de mitigar la contaminación industrial</a:t>
                      </a:r>
                    </a:p>
                    <a:p>
                      <a:pPr algn="l">
                        <a:lnSpc>
                          <a:spcPct val="115000"/>
                        </a:lnSpc>
                        <a:spcAft>
                          <a:spcPts val="0"/>
                        </a:spcAft>
                      </a:pPr>
                      <a:r>
                        <a:rPr lang="es-EC" sz="1800" b="0" dirty="0" smtClean="0">
                          <a:effectLst/>
                          <a:latin typeface="Comic Sans MS" panose="030F0702030302020204" pitchFamily="66" charset="0"/>
                        </a:rPr>
                        <a:t> </a:t>
                      </a:r>
                      <a:endParaRPr lang="es-EC" sz="18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25716" marR="25716" marT="0" marB="0" anchor="b"/>
                </a:tc>
              </a:tr>
              <a:tr h="739473">
                <a:tc>
                  <a:txBody>
                    <a:bodyPr/>
                    <a:lstStyle/>
                    <a:p>
                      <a:pPr algn="l">
                        <a:lnSpc>
                          <a:spcPct val="115000"/>
                        </a:lnSpc>
                        <a:spcAft>
                          <a:spcPts val="0"/>
                        </a:spcAft>
                      </a:pPr>
                      <a:r>
                        <a:rPr lang="es-EC" sz="1800" b="0">
                          <a:effectLst/>
                          <a:latin typeface="Comic Sans MS" panose="030F0702030302020204" pitchFamily="66" charset="0"/>
                        </a:rPr>
                        <a:t>Incrementar la participación en el sector de viviendas</a:t>
                      </a:r>
                      <a:endParaRPr lang="es-EC" sz="1800" b="0">
                        <a:effectLst/>
                        <a:latin typeface="Comic Sans MS" panose="030F0702030302020204" pitchFamily="66" charset="0"/>
                        <a:ea typeface="Calibri" panose="020F0502020204030204" pitchFamily="34" charset="0"/>
                        <a:cs typeface="Times New Roman" panose="02020603050405020304" pitchFamily="18" charset="0"/>
                      </a:endParaRPr>
                    </a:p>
                  </a:txBody>
                  <a:tcPr marL="25716" marR="25716" marT="0" marB="0" anchor="ctr"/>
                </a:tc>
                <a:tc>
                  <a:txBody>
                    <a:bodyPr/>
                    <a:lstStyle/>
                    <a:p>
                      <a:pPr algn="l">
                        <a:lnSpc>
                          <a:spcPct val="115000"/>
                        </a:lnSpc>
                        <a:spcAft>
                          <a:spcPts val="0"/>
                        </a:spcAft>
                      </a:pPr>
                      <a:r>
                        <a:rPr lang="es-EC" sz="1800" b="0" dirty="0">
                          <a:effectLst/>
                          <a:latin typeface="Comic Sans MS" panose="030F0702030302020204" pitchFamily="66" charset="0"/>
                        </a:rPr>
                        <a:t>Controlar la emisión de gases dándole un mantenimiento adecuado a la maquinaria</a:t>
                      </a:r>
                      <a:endParaRPr lang="es-EC" sz="18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25716" marR="25716" marT="0" marB="0" anchor="ctr"/>
                </a:tc>
              </a:tr>
              <a:tr h="746326">
                <a:tc>
                  <a:txBody>
                    <a:bodyPr/>
                    <a:lstStyle/>
                    <a:p>
                      <a:pPr algn="l">
                        <a:lnSpc>
                          <a:spcPct val="115000"/>
                        </a:lnSpc>
                        <a:spcAft>
                          <a:spcPts val="0"/>
                        </a:spcAft>
                      </a:pPr>
                      <a:r>
                        <a:rPr lang="es-EC" sz="1800" b="0">
                          <a:effectLst/>
                          <a:latin typeface="Comic Sans MS" panose="030F0702030302020204" pitchFamily="66" charset="0"/>
                        </a:rPr>
                        <a:t>Difundir la ubicación de los puntos de venta en los medios que  los consumidores los empleen con mayor frecuencia</a:t>
                      </a:r>
                      <a:endParaRPr lang="es-EC" sz="1800" b="0">
                        <a:effectLst/>
                        <a:latin typeface="Comic Sans MS" panose="030F0702030302020204" pitchFamily="66" charset="0"/>
                        <a:ea typeface="Calibri" panose="020F0502020204030204" pitchFamily="34" charset="0"/>
                        <a:cs typeface="Times New Roman" panose="02020603050405020304" pitchFamily="18" charset="0"/>
                      </a:endParaRPr>
                    </a:p>
                  </a:txBody>
                  <a:tcPr marL="25716" marR="25716" marT="0" marB="0" anchor="ctr"/>
                </a:tc>
                <a:tc>
                  <a:txBody>
                    <a:bodyPr/>
                    <a:lstStyle/>
                    <a:p>
                      <a:pPr algn="l">
                        <a:lnSpc>
                          <a:spcPct val="115000"/>
                        </a:lnSpc>
                        <a:spcAft>
                          <a:spcPts val="0"/>
                        </a:spcAft>
                      </a:pPr>
                      <a:r>
                        <a:rPr lang="es-EC" sz="1800" b="0" dirty="0">
                          <a:effectLst/>
                          <a:latin typeface="Comic Sans MS" panose="030F0702030302020204" pitchFamily="66" charset="0"/>
                        </a:rPr>
                        <a:t> </a:t>
                      </a:r>
                      <a:endParaRPr lang="es-EC" sz="18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25716" marR="25716" marT="0" marB="0" anchor="ctr"/>
                </a:tc>
              </a:tr>
              <a:tr h="293011">
                <a:tc>
                  <a:txBody>
                    <a:bodyPr/>
                    <a:lstStyle/>
                    <a:p>
                      <a:pPr algn="l">
                        <a:lnSpc>
                          <a:spcPct val="115000"/>
                        </a:lnSpc>
                        <a:spcAft>
                          <a:spcPts val="0"/>
                        </a:spcAft>
                      </a:pPr>
                      <a:r>
                        <a:rPr lang="es-EC" sz="1800" b="0">
                          <a:effectLst/>
                          <a:latin typeface="Comic Sans MS" panose="030F0702030302020204" pitchFamily="66" charset="0"/>
                        </a:rPr>
                        <a:t> </a:t>
                      </a:r>
                      <a:endParaRPr lang="es-EC" sz="1800" b="0">
                        <a:effectLst/>
                        <a:latin typeface="Comic Sans MS" panose="030F0702030302020204" pitchFamily="66" charset="0"/>
                        <a:ea typeface="Calibri" panose="020F0502020204030204" pitchFamily="34" charset="0"/>
                        <a:cs typeface="Times New Roman" panose="02020603050405020304" pitchFamily="18" charset="0"/>
                      </a:endParaRPr>
                    </a:p>
                  </a:txBody>
                  <a:tcPr marL="25716" marR="25716" marT="0" marB="0" anchor="ctr"/>
                </a:tc>
                <a:tc>
                  <a:txBody>
                    <a:bodyPr/>
                    <a:lstStyle/>
                    <a:p>
                      <a:pPr algn="l">
                        <a:lnSpc>
                          <a:spcPct val="115000"/>
                        </a:lnSpc>
                        <a:spcAft>
                          <a:spcPts val="0"/>
                        </a:spcAft>
                      </a:pPr>
                      <a:r>
                        <a:rPr lang="es-EC" sz="1800" b="0" dirty="0">
                          <a:effectLst/>
                          <a:latin typeface="Comic Sans MS" panose="030F0702030302020204" pitchFamily="66" charset="0"/>
                        </a:rPr>
                        <a:t> </a:t>
                      </a:r>
                      <a:endParaRPr lang="es-EC" sz="18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25716" marR="25716" marT="0" marB="0" anchor="ctr"/>
                </a:tc>
              </a:tr>
              <a:tr h="292920">
                <a:tc>
                  <a:txBody>
                    <a:bodyPr/>
                    <a:lstStyle/>
                    <a:p>
                      <a:pPr algn="l">
                        <a:lnSpc>
                          <a:spcPct val="115000"/>
                        </a:lnSpc>
                        <a:spcAft>
                          <a:spcPts val="0"/>
                        </a:spcAft>
                      </a:pPr>
                      <a:r>
                        <a:rPr lang="es-EC" sz="1800" b="0" dirty="0">
                          <a:solidFill>
                            <a:schemeClr val="bg1"/>
                          </a:solidFill>
                          <a:effectLst/>
                          <a:latin typeface="Comic Sans MS" panose="030F0702030302020204" pitchFamily="66" charset="0"/>
                        </a:rPr>
                        <a:t>DO (Busque)</a:t>
                      </a:r>
                      <a:endParaRPr lang="es-EC" sz="1800" b="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25716" marR="25716" marT="0" marB="0" anchor="ctr">
                    <a:solidFill>
                      <a:schemeClr val="accent6"/>
                    </a:solidFill>
                  </a:tcPr>
                </a:tc>
                <a:tc>
                  <a:txBody>
                    <a:bodyPr/>
                    <a:lstStyle/>
                    <a:p>
                      <a:pPr algn="l">
                        <a:lnSpc>
                          <a:spcPct val="115000"/>
                        </a:lnSpc>
                        <a:spcAft>
                          <a:spcPts val="0"/>
                        </a:spcAft>
                      </a:pPr>
                      <a:r>
                        <a:rPr lang="es-EC" sz="1800" b="0" dirty="0">
                          <a:solidFill>
                            <a:schemeClr val="bg1"/>
                          </a:solidFill>
                          <a:effectLst/>
                          <a:latin typeface="Comic Sans MS" panose="030F0702030302020204" pitchFamily="66" charset="0"/>
                        </a:rPr>
                        <a:t>DA (Evite)</a:t>
                      </a:r>
                      <a:endParaRPr lang="es-EC" sz="1800" b="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25716" marR="25716" marT="0" marB="0" anchor="ctr">
                    <a:solidFill>
                      <a:schemeClr val="accent6"/>
                    </a:solidFill>
                  </a:tcPr>
                </a:tc>
              </a:tr>
              <a:tr h="746326">
                <a:tc>
                  <a:txBody>
                    <a:bodyPr/>
                    <a:lstStyle/>
                    <a:p>
                      <a:pPr algn="l">
                        <a:lnSpc>
                          <a:spcPct val="115000"/>
                        </a:lnSpc>
                        <a:spcAft>
                          <a:spcPts val="0"/>
                        </a:spcAft>
                      </a:pPr>
                      <a:r>
                        <a:rPr lang="es-EC" sz="1800" b="0" dirty="0">
                          <a:effectLst/>
                          <a:latin typeface="Comic Sans MS" panose="030F0702030302020204" pitchFamily="66" charset="0"/>
                        </a:rPr>
                        <a:t>Realizar investigaciones de mercado para satisfacer las necesidades del consumidor</a:t>
                      </a:r>
                      <a:endParaRPr lang="es-EC" sz="18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25716" marR="25716" marT="0" marB="0" anchor="ctr"/>
                </a:tc>
                <a:tc>
                  <a:txBody>
                    <a:bodyPr/>
                    <a:lstStyle/>
                    <a:p>
                      <a:pPr algn="l">
                        <a:lnSpc>
                          <a:spcPct val="115000"/>
                        </a:lnSpc>
                        <a:spcAft>
                          <a:spcPts val="0"/>
                        </a:spcAft>
                      </a:pPr>
                      <a:r>
                        <a:rPr lang="es-EC" sz="1800" b="0" dirty="0">
                          <a:effectLst/>
                          <a:latin typeface="Comic Sans MS" panose="030F0702030302020204" pitchFamily="66" charset="0"/>
                        </a:rPr>
                        <a:t>Añadir valor tanto a los productos como a los servicios, capaces de que los consumidores no se tornen renuentes a la compra.</a:t>
                      </a:r>
                      <a:endParaRPr lang="es-EC" sz="18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25716" marR="25716" marT="0" marB="0" anchor="ctr"/>
                </a:tc>
              </a:tr>
              <a:tr h="747338">
                <a:tc>
                  <a:txBody>
                    <a:bodyPr/>
                    <a:lstStyle/>
                    <a:p>
                      <a:pPr algn="l">
                        <a:lnSpc>
                          <a:spcPct val="115000"/>
                        </a:lnSpc>
                        <a:spcAft>
                          <a:spcPts val="0"/>
                        </a:spcAft>
                      </a:pPr>
                      <a:r>
                        <a:rPr lang="es-EC" sz="1800" b="0" dirty="0">
                          <a:effectLst/>
                          <a:latin typeface="Comic Sans MS" panose="030F0702030302020204" pitchFamily="66" charset="0"/>
                        </a:rPr>
                        <a:t>Ejecutar la propuesta de generación y entrega de valor</a:t>
                      </a:r>
                      <a:endParaRPr lang="es-EC" sz="18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25716" marR="25716" marT="0" marB="0" anchor="ctr">
                    <a:solidFill>
                      <a:schemeClr val="accent4">
                        <a:lumMod val="60000"/>
                        <a:lumOff val="40000"/>
                      </a:schemeClr>
                    </a:solidFill>
                  </a:tcPr>
                </a:tc>
                <a:tc>
                  <a:txBody>
                    <a:bodyPr/>
                    <a:lstStyle/>
                    <a:p>
                      <a:pPr algn="l">
                        <a:lnSpc>
                          <a:spcPct val="115000"/>
                        </a:lnSpc>
                        <a:spcAft>
                          <a:spcPts val="0"/>
                        </a:spcAft>
                      </a:pPr>
                      <a:r>
                        <a:rPr lang="es-EC" sz="1800" b="0" dirty="0">
                          <a:effectLst/>
                          <a:latin typeface="Comic Sans MS" panose="030F0702030302020204" pitchFamily="66" charset="0"/>
                        </a:rPr>
                        <a:t>Analizar nuevas formas de pago capaces de otorgar crédito.</a:t>
                      </a:r>
                      <a:endParaRPr lang="es-EC" sz="18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25716" marR="25716" marT="0" marB="0" anchor="ctr"/>
                </a:tc>
              </a:tr>
            </a:tbl>
          </a:graphicData>
        </a:graphic>
      </p:graphicFrame>
      <p:sp>
        <p:nvSpPr>
          <p:cNvPr id="4" name="Rectángulo 3"/>
          <p:cNvSpPr/>
          <p:nvPr/>
        </p:nvSpPr>
        <p:spPr>
          <a:xfrm>
            <a:off x="660804" y="0"/>
            <a:ext cx="4732642" cy="923330"/>
          </a:xfrm>
          <a:prstGeom prst="rect">
            <a:avLst/>
          </a:prstGeom>
          <a:noFill/>
        </p:spPr>
        <p:txBody>
          <a:bodyPr wrap="none" lIns="91440" tIns="45720" rIns="91440" bIns="45720">
            <a:spAutoFit/>
          </a:bodyPr>
          <a:lstStyle/>
          <a:p>
            <a:pPr algn="ctr"/>
            <a:r>
              <a:rPr lang="es-ES"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Matriz resumen</a:t>
            </a:r>
            <a:endParaRPr lang="es-E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4236125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l="13677" t="8834" r="14086" b="5110"/>
          <a:stretch/>
        </p:blipFill>
        <p:spPr bwMode="auto">
          <a:xfrm>
            <a:off x="1189972" y="324248"/>
            <a:ext cx="6726477" cy="5461346"/>
          </a:xfrm>
          <a:prstGeom prst="rect">
            <a:avLst/>
          </a:prstGeom>
          <a:ln>
            <a:noFill/>
          </a:ln>
          <a:extLst>
            <a:ext uri="{53640926-AAD7-44D8-BBD7-CCE9431645EC}">
              <a14:shadowObscured xmlns:a14="http://schemas.microsoft.com/office/drawing/2010/main"/>
            </a:ext>
          </a:extLst>
        </p:spPr>
      </p:pic>
      <p:sp>
        <p:nvSpPr>
          <p:cNvPr id="3" name="Rectángulo 2"/>
          <p:cNvSpPr/>
          <p:nvPr/>
        </p:nvSpPr>
        <p:spPr>
          <a:xfrm>
            <a:off x="9106421" y="250614"/>
            <a:ext cx="2924840"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I, II o IV es crecer y construir</a:t>
            </a:r>
            <a:endParaRPr lang="es-EC" dirty="0"/>
          </a:p>
        </p:txBody>
      </p:sp>
      <p:sp>
        <p:nvSpPr>
          <p:cNvPr id="4" name="Rectángulo 3"/>
          <p:cNvSpPr/>
          <p:nvPr/>
        </p:nvSpPr>
        <p:spPr>
          <a:xfrm>
            <a:off x="9106421" y="785387"/>
            <a:ext cx="2924840" cy="646331"/>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III, V o VII </a:t>
            </a:r>
            <a:r>
              <a:rPr lang="es-EC" dirty="0" smtClean="0">
                <a:latin typeface="Times New Roman" panose="02020603050405020304" pitchFamily="18" charset="0"/>
                <a:ea typeface="Calibri" panose="020F0502020204030204" pitchFamily="34" charset="0"/>
              </a:rPr>
              <a:t>es </a:t>
            </a:r>
            <a:r>
              <a:rPr lang="es-EC" dirty="0">
                <a:latin typeface="Times New Roman" panose="02020603050405020304" pitchFamily="18" charset="0"/>
                <a:ea typeface="Calibri" panose="020F0502020204030204" pitchFamily="34" charset="0"/>
              </a:rPr>
              <a:t>conservar y mantener</a:t>
            </a:r>
            <a:endParaRPr lang="es-EC" dirty="0"/>
          </a:p>
        </p:txBody>
      </p:sp>
      <p:sp>
        <p:nvSpPr>
          <p:cNvPr id="5" name="Rectángulo 4"/>
          <p:cNvSpPr/>
          <p:nvPr/>
        </p:nvSpPr>
        <p:spPr>
          <a:xfrm>
            <a:off x="9106421" y="1597159"/>
            <a:ext cx="2924840" cy="646331"/>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VI, VIII o IX es cosechar o enajenar</a:t>
            </a:r>
            <a:endParaRPr lang="es-EC" dirty="0"/>
          </a:p>
        </p:txBody>
      </p:sp>
      <p:sp>
        <p:nvSpPr>
          <p:cNvPr id="6" name="Rectángulo 5"/>
          <p:cNvSpPr/>
          <p:nvPr/>
        </p:nvSpPr>
        <p:spPr>
          <a:xfrm>
            <a:off x="8868428" y="2830883"/>
            <a:ext cx="2707710" cy="1938992"/>
          </a:xfrm>
          <a:prstGeom prst="rect">
            <a:avLst/>
          </a:prstGeom>
        </p:spPr>
        <p:txBody>
          <a:bodyPr wrap="square">
            <a:spAutoFit/>
          </a:bodyPr>
          <a:lstStyle/>
          <a:p>
            <a:pPr marL="342900" lvl="0" indent="-342900" algn="just">
              <a:lnSpc>
                <a:spcPct val="150000"/>
              </a:lnSpc>
              <a:spcAft>
                <a:spcPts val="1000"/>
              </a:spcAft>
              <a:buFont typeface="Symbol" panose="05050102010706020507" pitchFamily="18" charset="2"/>
              <a:buChar char=""/>
            </a:pPr>
            <a:r>
              <a:rPr lang="es-EC" sz="2000" dirty="0">
                <a:latin typeface="Comic Sans MS" panose="030F0702030302020204" pitchFamily="66" charset="0"/>
                <a:ea typeface="Calibri" panose="020F0502020204030204" pitchFamily="34" charset="0"/>
                <a:cs typeface="Times New Roman" panose="02020603050405020304" pitchFamily="18" charset="0"/>
              </a:rPr>
              <a:t>Diversificar la línea de productos según la demanda del mercado.</a:t>
            </a:r>
            <a:endParaRPr lang="es-EC" sz="20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7" name="CuadroTexto 6"/>
          <p:cNvSpPr txBox="1"/>
          <p:nvPr/>
        </p:nvSpPr>
        <p:spPr>
          <a:xfrm>
            <a:off x="1653435" y="1920324"/>
            <a:ext cx="513567" cy="307777"/>
          </a:xfrm>
          <a:prstGeom prst="rect">
            <a:avLst/>
          </a:prstGeom>
          <a:noFill/>
        </p:spPr>
        <p:txBody>
          <a:bodyPr wrap="square" rtlCol="0">
            <a:spAutoFit/>
          </a:bodyPr>
          <a:lstStyle/>
          <a:p>
            <a:r>
              <a:rPr lang="es-EC" sz="1400" dirty="0" smtClean="0">
                <a:solidFill>
                  <a:srgbClr val="0070C0"/>
                </a:solidFill>
              </a:rPr>
              <a:t>3,35</a:t>
            </a:r>
            <a:endParaRPr lang="es-EC" sz="1400" dirty="0">
              <a:solidFill>
                <a:srgbClr val="0070C0"/>
              </a:solidFill>
            </a:endParaRPr>
          </a:p>
        </p:txBody>
      </p:sp>
      <p:sp>
        <p:nvSpPr>
          <p:cNvPr id="8" name="CuadroTexto 7"/>
          <p:cNvSpPr txBox="1"/>
          <p:nvPr/>
        </p:nvSpPr>
        <p:spPr>
          <a:xfrm>
            <a:off x="3208751" y="619946"/>
            <a:ext cx="513567" cy="307777"/>
          </a:xfrm>
          <a:prstGeom prst="rect">
            <a:avLst/>
          </a:prstGeom>
          <a:noFill/>
        </p:spPr>
        <p:txBody>
          <a:bodyPr wrap="square" rtlCol="0">
            <a:spAutoFit/>
          </a:bodyPr>
          <a:lstStyle/>
          <a:p>
            <a:r>
              <a:rPr lang="es-EC" sz="1400" dirty="0" smtClean="0">
                <a:solidFill>
                  <a:srgbClr val="0070C0"/>
                </a:solidFill>
              </a:rPr>
              <a:t>3,38</a:t>
            </a:r>
            <a:endParaRPr lang="es-EC" sz="1400" dirty="0">
              <a:solidFill>
                <a:srgbClr val="0070C0"/>
              </a:solidFill>
            </a:endParaRPr>
          </a:p>
        </p:txBody>
      </p:sp>
      <p:sp>
        <p:nvSpPr>
          <p:cNvPr id="9" name="Rectángulo 8"/>
          <p:cNvSpPr/>
          <p:nvPr/>
        </p:nvSpPr>
        <p:spPr>
          <a:xfrm>
            <a:off x="2461364" y="5997177"/>
            <a:ext cx="7707559" cy="923330"/>
          </a:xfrm>
          <a:prstGeom prst="rect">
            <a:avLst/>
          </a:prstGeom>
          <a:noFill/>
        </p:spPr>
        <p:txBody>
          <a:bodyPr wrap="none" lIns="91440" tIns="45720" rIns="91440" bIns="45720">
            <a:spAutoFit/>
          </a:bodyPr>
          <a:lstStyle/>
          <a:p>
            <a:pPr algn="ctr"/>
            <a:r>
              <a:rPr lang="es-E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Matriz Interna- Externa</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635001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86718" y="2253352"/>
            <a:ext cx="7768472" cy="1754326"/>
          </a:xfrm>
          <a:prstGeom prst="rect">
            <a:avLst/>
          </a:prstGeom>
          <a:noFill/>
        </p:spPr>
        <p:txBody>
          <a:bodyPr wrap="none" lIns="91440" tIns="45720" rIns="91440" bIns="45720">
            <a:spAutoFit/>
          </a:bodyPr>
          <a:lstStyle/>
          <a:p>
            <a:pPr algn="ctr"/>
            <a:r>
              <a:rPr lang="es-E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Capítulo IV</a:t>
            </a:r>
          </a:p>
          <a:p>
            <a:pPr algn="ctr"/>
            <a:r>
              <a:rPr lang="es-E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Investigación de mercados</a:t>
            </a:r>
            <a:endParaRPr lang="es-E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411096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a 1"/>
          <p:cNvSpPr/>
          <p:nvPr/>
        </p:nvSpPr>
        <p:spPr>
          <a:xfrm>
            <a:off x="1052187" y="2630466"/>
            <a:ext cx="10196186" cy="3945699"/>
          </a:xfrm>
          <a:prstGeom prst="wav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solidFill>
                  <a:srgbClr val="0070C0"/>
                </a:solidFill>
                <a:latin typeface="Comic Sans MS" panose="030F0702030302020204" pitchFamily="66" charset="0"/>
              </a:rPr>
              <a:t>Determinar los factores con los que el consumidor percibe valor mediante la aplicación de Investigación de Mercados para estructurar la propuesta de generación y entrega de valor hacia los clientes de la empresa Puertacero Factory Industrial Cía. Ltda., en el Distrito Metropolitano de Quito.</a:t>
            </a:r>
          </a:p>
          <a:p>
            <a:pPr algn="ctr"/>
            <a:endParaRPr lang="es-EC" sz="2400" dirty="0">
              <a:solidFill>
                <a:srgbClr val="0070C0"/>
              </a:solidFill>
              <a:latin typeface="Comic Sans MS" panose="030F0702030302020204" pitchFamily="66" charset="0"/>
            </a:endParaRPr>
          </a:p>
        </p:txBody>
      </p:sp>
      <p:sp>
        <p:nvSpPr>
          <p:cNvPr id="3" name="Rectángulo 2"/>
          <p:cNvSpPr/>
          <p:nvPr/>
        </p:nvSpPr>
        <p:spPr>
          <a:xfrm>
            <a:off x="1616332" y="462130"/>
            <a:ext cx="5852885" cy="923330"/>
          </a:xfrm>
          <a:prstGeom prst="rect">
            <a:avLst/>
          </a:prstGeom>
          <a:noFill/>
        </p:spPr>
        <p:txBody>
          <a:bodyPr wrap="none" lIns="91440" tIns="45720" rIns="91440" bIns="45720">
            <a:spAutoFit/>
          </a:bodyPr>
          <a:lstStyle/>
          <a:p>
            <a:pPr algn="ctr"/>
            <a:r>
              <a:rPr lang="es-E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Objetivo general</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743965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27739" y="6073790"/>
            <a:ext cx="7762831" cy="923330"/>
          </a:xfrm>
          <a:prstGeom prst="rect">
            <a:avLst/>
          </a:prstGeom>
          <a:noFill/>
        </p:spPr>
        <p:txBody>
          <a:bodyPr wrap="none" lIns="91440" tIns="45720" rIns="91440" bIns="45720">
            <a:spAutoFit/>
          </a:bodyPr>
          <a:lstStyle/>
          <a:p>
            <a:pPr algn="ctr"/>
            <a:r>
              <a:rPr lang="es-ES" sz="5400" b="1" cap="none" spc="0" dirty="0" smtClean="0">
                <a:ln w="12700">
                  <a:solidFill>
                    <a:schemeClr val="accent3">
                      <a:lumMod val="50000"/>
                    </a:schemeClr>
                  </a:solidFill>
                  <a:prstDash val="solid"/>
                </a:ln>
                <a:solidFill>
                  <a:srgbClr val="66FFFF"/>
                </a:solidFill>
                <a:effectLst>
                  <a:innerShdw blurRad="177800">
                    <a:schemeClr val="accent3">
                      <a:lumMod val="50000"/>
                    </a:schemeClr>
                  </a:innerShdw>
                </a:effectLst>
              </a:rPr>
              <a:t>Metodología investigación</a:t>
            </a:r>
            <a:endParaRPr lang="es-ES" sz="5400" b="1" cap="none" spc="0" dirty="0">
              <a:ln w="12700">
                <a:solidFill>
                  <a:schemeClr val="accent3">
                    <a:lumMod val="50000"/>
                  </a:schemeClr>
                </a:solidFill>
                <a:prstDash val="solid"/>
              </a:ln>
              <a:solidFill>
                <a:srgbClr val="66FFFF"/>
              </a:solidFill>
              <a:effectLst>
                <a:innerShdw blurRad="177800">
                  <a:schemeClr val="accent3">
                    <a:lumMod val="50000"/>
                  </a:schemeClr>
                </a:innerShdw>
              </a:effectLst>
            </a:endParaRPr>
          </a:p>
        </p:txBody>
      </p:sp>
      <p:graphicFrame>
        <p:nvGraphicFramePr>
          <p:cNvPr id="3" name="Diagrama 2"/>
          <p:cNvGraphicFramePr/>
          <p:nvPr>
            <p:extLst>
              <p:ext uri="{D42A27DB-BD31-4B8C-83A1-F6EECF244321}">
                <p14:modId xmlns:p14="http://schemas.microsoft.com/office/powerpoint/2010/main" val="3033979064"/>
              </p:ext>
            </p:extLst>
          </p:nvPr>
        </p:nvGraphicFramePr>
        <p:xfrm>
          <a:off x="864297" y="175364"/>
          <a:ext cx="10559440" cy="5962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9003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402916" y="1615857"/>
            <a:ext cx="9294311" cy="3108543"/>
          </a:xfrm>
          <a:prstGeom prst="rect">
            <a:avLst/>
          </a:prstGeom>
          <a:noFill/>
        </p:spPr>
        <p:txBody>
          <a:bodyPr wrap="square" rtlCol="0">
            <a:spAutoFit/>
          </a:bodyPr>
          <a:lstStyle/>
          <a:p>
            <a:r>
              <a:rPr lang="es-EC" sz="2800" dirty="0" smtClean="0">
                <a:hlinkClick r:id="rId2" action="ppaction://hlinksldjump"/>
              </a:rPr>
              <a:t>Capítulo I: Introducción</a:t>
            </a:r>
            <a:endParaRPr lang="es-EC" sz="2800" dirty="0" smtClean="0"/>
          </a:p>
          <a:p>
            <a:r>
              <a:rPr lang="es-EC" sz="2800" dirty="0" smtClean="0">
                <a:hlinkClick r:id="rId3" action="ppaction://hlinksldjump"/>
              </a:rPr>
              <a:t>Capítulo II: Marco teórico</a:t>
            </a:r>
            <a:endParaRPr lang="es-EC" sz="2800" dirty="0" smtClean="0"/>
          </a:p>
          <a:p>
            <a:r>
              <a:rPr lang="es-EC" sz="2800" dirty="0" smtClean="0">
                <a:hlinkClick r:id="rId4" action="ppaction://hlinksldjump"/>
              </a:rPr>
              <a:t>Capítulo III: Análisis situacional</a:t>
            </a:r>
            <a:endParaRPr lang="es-EC" sz="2800" dirty="0" smtClean="0"/>
          </a:p>
          <a:p>
            <a:r>
              <a:rPr lang="es-EC" sz="2800" dirty="0" smtClean="0">
                <a:hlinkClick r:id="rId5" action="ppaction://hlinksldjump"/>
              </a:rPr>
              <a:t>Capítulo IV: Investigación de mercados</a:t>
            </a:r>
            <a:endParaRPr lang="es-EC" sz="2800" dirty="0" smtClean="0"/>
          </a:p>
          <a:p>
            <a:r>
              <a:rPr lang="es-EC" sz="2800" dirty="0" smtClean="0">
                <a:hlinkClick r:id="rId6" action="ppaction://hlinksldjump"/>
              </a:rPr>
              <a:t>Capítulo V: Propuesta de generación y entrega de valor</a:t>
            </a:r>
            <a:endParaRPr lang="es-EC" sz="2800" dirty="0" smtClean="0"/>
          </a:p>
          <a:p>
            <a:r>
              <a:rPr lang="es-EC" sz="2800" dirty="0" smtClean="0">
                <a:hlinkClick r:id="rId7" action="ppaction://hlinksldjump"/>
              </a:rPr>
              <a:t>Capítulo VI: Análisis financiero</a:t>
            </a:r>
            <a:endParaRPr lang="es-EC" sz="2800" dirty="0" smtClean="0"/>
          </a:p>
          <a:p>
            <a:r>
              <a:rPr lang="es-EC" sz="2800" dirty="0" smtClean="0">
                <a:hlinkClick r:id="rId8" action="ppaction://hlinksldjump"/>
              </a:rPr>
              <a:t>Capítulo VII: Conclusiones y recomendaciones</a:t>
            </a:r>
            <a:endParaRPr lang="es-EC" sz="2800" dirty="0"/>
          </a:p>
        </p:txBody>
      </p:sp>
      <p:sp>
        <p:nvSpPr>
          <p:cNvPr id="3" name="Rectángulo 2"/>
          <p:cNvSpPr/>
          <p:nvPr/>
        </p:nvSpPr>
        <p:spPr>
          <a:xfrm>
            <a:off x="1402916" y="412025"/>
            <a:ext cx="6119945" cy="923330"/>
          </a:xfrm>
          <a:prstGeom prst="rect">
            <a:avLst/>
          </a:prstGeom>
          <a:noFill/>
        </p:spPr>
        <p:txBody>
          <a:bodyPr wrap="none" lIns="91440" tIns="45720" rIns="91440" bIns="45720">
            <a:spAutoFit/>
          </a:bodyPr>
          <a:lstStyle/>
          <a:p>
            <a:pPr algn="ctr"/>
            <a:r>
              <a:rPr lang="es-ES" sz="5400" b="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Índice de contenidos</a:t>
            </a:r>
            <a:endParaRPr lang="es-ES" sz="5400" b="1" cap="none" spc="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50252708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91130" y="261714"/>
            <a:ext cx="7325723" cy="923330"/>
          </a:xfrm>
          <a:prstGeom prst="rect">
            <a:avLst/>
          </a:prstGeom>
          <a:noFill/>
        </p:spPr>
        <p:txBody>
          <a:bodyPr wrap="none" lIns="91440" tIns="45720" rIns="91440" bIns="45720">
            <a:spAutoFit/>
          </a:bodyPr>
          <a:lstStyle/>
          <a:p>
            <a:pPr algn="ctr"/>
            <a:r>
              <a:rPr lang="es-E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Técnicas de investigación</a:t>
            </a:r>
            <a:endParaRPr lang="es-E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graphicFrame>
        <p:nvGraphicFramePr>
          <p:cNvPr id="3" name="Diagrama 2"/>
          <p:cNvGraphicFramePr/>
          <p:nvPr>
            <p:extLst>
              <p:ext uri="{D42A27DB-BD31-4B8C-83A1-F6EECF244321}">
                <p14:modId xmlns:p14="http://schemas.microsoft.com/office/powerpoint/2010/main" val="66457117"/>
              </p:ext>
            </p:extLst>
          </p:nvPr>
        </p:nvGraphicFramePr>
        <p:xfrm>
          <a:off x="4336788" y="1791222"/>
          <a:ext cx="4231015" cy="3608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0419" y="1739615"/>
            <a:ext cx="2009775" cy="2276475"/>
          </a:xfrm>
          <a:prstGeom prst="rect">
            <a:avLst/>
          </a:prstGeom>
        </p:spPr>
      </p:pic>
      <p:pic>
        <p:nvPicPr>
          <p:cNvPr id="5" name="Imagen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59541" y="4016090"/>
            <a:ext cx="2714625" cy="1685925"/>
          </a:xfrm>
          <a:prstGeom prst="rect">
            <a:avLst/>
          </a:prstGeom>
        </p:spPr>
      </p:pic>
    </p:spTree>
    <p:extLst>
      <p:ext uri="{BB962C8B-B14F-4D97-AF65-F5344CB8AC3E}">
        <p14:creationId xmlns:p14="http://schemas.microsoft.com/office/powerpoint/2010/main" val="2741881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642495"/>
              </p:ext>
            </p:extLst>
          </p:nvPr>
        </p:nvGraphicFramePr>
        <p:xfrm>
          <a:off x="3635331" y="91440"/>
          <a:ext cx="6285283" cy="5833788"/>
        </p:xfrm>
        <a:graphic>
          <a:graphicData uri="http://schemas.openxmlformats.org/drawingml/2006/table">
            <a:tbl>
              <a:tblPr firstRow="1" bandRow="1">
                <a:tableStyleId>{1FECB4D8-DB02-4DC6-A0A2-4F2EBAE1DC90}</a:tableStyleId>
              </a:tblPr>
              <a:tblGrid>
                <a:gridCol w="2940833"/>
                <a:gridCol w="3344450"/>
              </a:tblGrid>
              <a:tr h="370840">
                <a:tc>
                  <a:txBody>
                    <a:bodyPr/>
                    <a:lstStyle/>
                    <a:p>
                      <a:r>
                        <a:rPr lang="es-EC" sz="2000" dirty="0" smtClean="0">
                          <a:latin typeface="Comic Sans MS" panose="030F0702030302020204" pitchFamily="66" charset="0"/>
                        </a:rPr>
                        <a:t>Factor</a:t>
                      </a:r>
                      <a:endParaRPr lang="es-EC" sz="2000" dirty="0">
                        <a:latin typeface="Comic Sans MS" panose="030F0702030302020204" pitchFamily="66" charset="0"/>
                      </a:endParaRPr>
                    </a:p>
                  </a:txBody>
                  <a:tcPr/>
                </a:tc>
                <a:tc>
                  <a:txBody>
                    <a:bodyPr/>
                    <a:lstStyle/>
                    <a:p>
                      <a:r>
                        <a:rPr lang="es-EC" sz="2000" dirty="0" smtClean="0">
                          <a:latin typeface="Comic Sans MS" panose="030F0702030302020204" pitchFamily="66" charset="0"/>
                        </a:rPr>
                        <a:t>Resultado</a:t>
                      </a:r>
                      <a:endParaRPr lang="es-EC" sz="2000" dirty="0">
                        <a:latin typeface="Comic Sans MS" panose="030F0702030302020204" pitchFamily="66" charset="0"/>
                      </a:endParaRPr>
                    </a:p>
                  </a:txBody>
                  <a:tcPr/>
                </a:tc>
              </a:tr>
              <a:tr h="370840">
                <a:tc>
                  <a:txBody>
                    <a:bodyPr/>
                    <a:lstStyle/>
                    <a:p>
                      <a:r>
                        <a:rPr lang="es-EC" sz="2000" dirty="0" smtClean="0">
                          <a:latin typeface="Comic Sans MS" panose="030F0702030302020204" pitchFamily="66" charset="0"/>
                        </a:rPr>
                        <a:t>Adquisición</a:t>
                      </a:r>
                      <a:endParaRPr lang="es-EC" sz="2000" dirty="0">
                        <a:latin typeface="Comic Sans MS" panose="030F0702030302020204" pitchFamily="66" charset="0"/>
                      </a:endParaRPr>
                    </a:p>
                  </a:txBody>
                  <a:tcPr/>
                </a:tc>
                <a:tc>
                  <a:txBody>
                    <a:bodyPr/>
                    <a:lstStyle/>
                    <a:p>
                      <a:r>
                        <a:rPr lang="es-EC" sz="2000" dirty="0" smtClean="0">
                          <a:latin typeface="Comic Sans MS" panose="030F0702030302020204" pitchFamily="66" charset="0"/>
                        </a:rPr>
                        <a:t>Sí</a:t>
                      </a:r>
                      <a:endParaRPr lang="es-EC" sz="2000" dirty="0">
                        <a:latin typeface="Comic Sans MS" panose="030F0702030302020204" pitchFamily="66" charset="0"/>
                      </a:endParaRPr>
                    </a:p>
                  </a:txBody>
                  <a:tcPr/>
                </a:tc>
              </a:tr>
              <a:tr h="370840">
                <a:tc>
                  <a:txBody>
                    <a:bodyPr/>
                    <a:lstStyle/>
                    <a:p>
                      <a:endParaRPr lang="es-EC" sz="2000" dirty="0">
                        <a:latin typeface="Comic Sans MS" panose="030F0702030302020204" pitchFamily="66" charset="0"/>
                      </a:endParaRPr>
                    </a:p>
                  </a:txBody>
                  <a:tcPr/>
                </a:tc>
                <a:tc>
                  <a:txBody>
                    <a:bodyPr/>
                    <a:lstStyle/>
                    <a:p>
                      <a:r>
                        <a:rPr lang="es-EC" sz="2000" dirty="0" smtClean="0">
                          <a:latin typeface="Comic Sans MS" panose="030F0702030302020204" pitchFamily="66" charset="0"/>
                        </a:rPr>
                        <a:t>Puertas para garaje</a:t>
                      </a:r>
                    </a:p>
                    <a:p>
                      <a:r>
                        <a:rPr lang="es-EC" sz="2000" dirty="0" smtClean="0">
                          <a:latin typeface="Comic Sans MS" panose="030F0702030302020204" pitchFamily="66" charset="0"/>
                        </a:rPr>
                        <a:t>Puertas</a:t>
                      </a:r>
                      <a:r>
                        <a:rPr lang="es-EC" sz="2000" baseline="0" dirty="0" smtClean="0">
                          <a:latin typeface="Comic Sans MS" panose="030F0702030302020204" pitchFamily="66" charset="0"/>
                        </a:rPr>
                        <a:t> enrollables</a:t>
                      </a:r>
                      <a:endParaRPr lang="es-EC" sz="2000" dirty="0">
                        <a:latin typeface="Comic Sans MS" panose="030F0702030302020204" pitchFamily="66" charset="0"/>
                      </a:endParaRPr>
                    </a:p>
                  </a:txBody>
                  <a:tcPr/>
                </a:tc>
              </a:tr>
              <a:tr h="370840">
                <a:tc>
                  <a:txBody>
                    <a:bodyPr/>
                    <a:lstStyle/>
                    <a:p>
                      <a:r>
                        <a:rPr lang="es-EC" sz="2000" dirty="0" smtClean="0">
                          <a:latin typeface="Comic Sans MS" panose="030F0702030302020204" pitchFamily="66" charset="0"/>
                        </a:rPr>
                        <a:t>Estado civil</a:t>
                      </a:r>
                      <a:endParaRPr lang="es-EC" sz="2000" dirty="0">
                        <a:latin typeface="Comic Sans MS" panose="030F0702030302020204" pitchFamily="66" charset="0"/>
                      </a:endParaRPr>
                    </a:p>
                  </a:txBody>
                  <a:tcPr/>
                </a:tc>
                <a:tc>
                  <a:txBody>
                    <a:bodyPr/>
                    <a:lstStyle/>
                    <a:p>
                      <a:r>
                        <a:rPr lang="es-EC" sz="2000" dirty="0" smtClean="0">
                          <a:latin typeface="Comic Sans MS" panose="030F0702030302020204" pitchFamily="66" charset="0"/>
                        </a:rPr>
                        <a:t>Casado</a:t>
                      </a:r>
                      <a:endParaRPr lang="es-EC" sz="2000" dirty="0">
                        <a:latin typeface="Comic Sans MS" panose="030F0702030302020204" pitchFamily="66" charset="0"/>
                      </a:endParaRPr>
                    </a:p>
                  </a:txBody>
                  <a:tcPr/>
                </a:tc>
              </a:tr>
              <a:tr h="370840">
                <a:tc>
                  <a:txBody>
                    <a:bodyPr/>
                    <a:lstStyle/>
                    <a:p>
                      <a:r>
                        <a:rPr lang="es-EC" sz="2000" dirty="0" smtClean="0">
                          <a:latin typeface="Comic Sans MS" panose="030F0702030302020204" pitchFamily="66" charset="0"/>
                        </a:rPr>
                        <a:t>Ingresos familiares</a:t>
                      </a:r>
                      <a:endParaRPr lang="es-EC" sz="2000" dirty="0">
                        <a:latin typeface="Comic Sans MS" panose="030F0702030302020204" pitchFamily="66" charset="0"/>
                      </a:endParaRPr>
                    </a:p>
                  </a:txBody>
                  <a:tcPr/>
                </a:tc>
                <a:tc>
                  <a:txBody>
                    <a:bodyPr/>
                    <a:lstStyle/>
                    <a:p>
                      <a:r>
                        <a:rPr lang="es-EC" sz="2000" dirty="0" smtClean="0">
                          <a:latin typeface="Comic Sans MS" panose="030F0702030302020204" pitchFamily="66" charset="0"/>
                        </a:rPr>
                        <a:t>$701-$1500</a:t>
                      </a:r>
                      <a:endParaRPr lang="es-EC" sz="2000" dirty="0">
                        <a:latin typeface="Comic Sans MS" panose="030F0702030302020204" pitchFamily="66" charset="0"/>
                      </a:endParaRPr>
                    </a:p>
                  </a:txBody>
                  <a:tcPr/>
                </a:tc>
              </a:tr>
              <a:tr h="370840">
                <a:tc>
                  <a:txBody>
                    <a:bodyPr/>
                    <a:lstStyle/>
                    <a:p>
                      <a:r>
                        <a:rPr lang="es-EC" sz="2000" dirty="0" smtClean="0">
                          <a:latin typeface="Comic Sans MS" panose="030F0702030302020204" pitchFamily="66" charset="0"/>
                        </a:rPr>
                        <a:t>Vivienda</a:t>
                      </a:r>
                      <a:endParaRPr lang="es-EC" sz="2000" dirty="0">
                        <a:latin typeface="Comic Sans MS" panose="030F0702030302020204" pitchFamily="66" charset="0"/>
                      </a:endParaRPr>
                    </a:p>
                  </a:txBody>
                  <a:tcPr/>
                </a:tc>
                <a:tc>
                  <a:txBody>
                    <a:bodyPr/>
                    <a:lstStyle/>
                    <a:p>
                      <a:r>
                        <a:rPr lang="es-EC" sz="2000" dirty="0" smtClean="0">
                          <a:latin typeface="Comic Sans MS" panose="030F0702030302020204" pitchFamily="66" charset="0"/>
                        </a:rPr>
                        <a:t>Propia</a:t>
                      </a:r>
                      <a:endParaRPr lang="es-EC" sz="2000" dirty="0">
                        <a:latin typeface="Comic Sans MS" panose="030F0702030302020204" pitchFamily="66" charset="0"/>
                      </a:endParaRPr>
                    </a:p>
                  </a:txBody>
                  <a:tcPr/>
                </a:tc>
              </a:tr>
              <a:tr h="370840">
                <a:tc>
                  <a:txBody>
                    <a:bodyPr/>
                    <a:lstStyle/>
                    <a:p>
                      <a:endParaRPr lang="es-EC" sz="2000" dirty="0">
                        <a:latin typeface="Comic Sans MS" panose="030F0702030302020204" pitchFamily="66" charset="0"/>
                      </a:endParaRPr>
                    </a:p>
                  </a:txBody>
                  <a:tcPr/>
                </a:tc>
                <a:tc>
                  <a:txBody>
                    <a:bodyPr/>
                    <a:lstStyle/>
                    <a:p>
                      <a:r>
                        <a:rPr lang="es-EC" sz="2000" dirty="0" smtClean="0">
                          <a:latin typeface="Comic Sans MS" panose="030F0702030302020204" pitchFamily="66" charset="0"/>
                        </a:rPr>
                        <a:t>Casa</a:t>
                      </a:r>
                      <a:endParaRPr lang="es-EC" sz="2000" dirty="0">
                        <a:latin typeface="Comic Sans MS" panose="030F0702030302020204" pitchFamily="66" charset="0"/>
                      </a:endParaRPr>
                    </a:p>
                  </a:txBody>
                  <a:tcPr/>
                </a:tc>
              </a:tr>
              <a:tr h="370840">
                <a:tc>
                  <a:txBody>
                    <a:bodyPr/>
                    <a:lstStyle/>
                    <a:p>
                      <a:r>
                        <a:rPr lang="es-EC" sz="2000" dirty="0" smtClean="0">
                          <a:latin typeface="Comic Sans MS" panose="030F0702030302020204" pitchFamily="66" charset="0"/>
                        </a:rPr>
                        <a:t>Toma de decisión</a:t>
                      </a:r>
                      <a:endParaRPr lang="es-EC" sz="2000" dirty="0">
                        <a:latin typeface="Comic Sans MS" panose="030F0702030302020204" pitchFamily="66" charset="0"/>
                      </a:endParaRPr>
                    </a:p>
                  </a:txBody>
                  <a:tcPr/>
                </a:tc>
                <a:tc>
                  <a:txBody>
                    <a:bodyPr/>
                    <a:lstStyle/>
                    <a:p>
                      <a:r>
                        <a:rPr lang="es-EC" sz="2000" dirty="0" smtClean="0">
                          <a:latin typeface="Comic Sans MS" panose="030F0702030302020204" pitchFamily="66" charset="0"/>
                        </a:rPr>
                        <a:t>Persona encuestada</a:t>
                      </a:r>
                      <a:endParaRPr lang="es-EC" sz="2000" dirty="0">
                        <a:latin typeface="Comic Sans MS" panose="030F0702030302020204" pitchFamily="66" charset="0"/>
                      </a:endParaRPr>
                    </a:p>
                  </a:txBody>
                  <a:tcPr/>
                </a:tc>
              </a:tr>
              <a:tr h="370840">
                <a:tc>
                  <a:txBody>
                    <a:bodyPr/>
                    <a:lstStyle/>
                    <a:p>
                      <a:r>
                        <a:rPr lang="es-EC" sz="2000" dirty="0" smtClean="0">
                          <a:latin typeface="Comic Sans MS" panose="030F0702030302020204" pitchFamily="66" charset="0"/>
                        </a:rPr>
                        <a:t>Realiza la compra</a:t>
                      </a:r>
                      <a:endParaRPr lang="es-EC" sz="2000" dirty="0">
                        <a:latin typeface="Comic Sans MS" panose="030F0702030302020204" pitchFamily="66" charset="0"/>
                      </a:endParaRPr>
                    </a:p>
                  </a:txBody>
                  <a:tcPr/>
                </a:tc>
                <a:tc>
                  <a:txBody>
                    <a:bodyPr/>
                    <a:lstStyle/>
                    <a:p>
                      <a:r>
                        <a:rPr lang="es-EC" sz="2000" dirty="0" smtClean="0">
                          <a:latin typeface="Comic Sans MS" panose="030F0702030302020204" pitchFamily="66" charset="0"/>
                        </a:rPr>
                        <a:t>Persona encuestada</a:t>
                      </a:r>
                      <a:endParaRPr lang="es-EC" sz="2000" dirty="0">
                        <a:latin typeface="Comic Sans MS" panose="030F0702030302020204" pitchFamily="66" charset="0"/>
                      </a:endParaRPr>
                    </a:p>
                  </a:txBody>
                  <a:tcPr/>
                </a:tc>
              </a:tr>
              <a:tr h="370840">
                <a:tc>
                  <a:txBody>
                    <a:bodyPr/>
                    <a:lstStyle/>
                    <a:p>
                      <a:r>
                        <a:rPr lang="es-EC" sz="2000" dirty="0" smtClean="0">
                          <a:latin typeface="Comic Sans MS" panose="030F0702030302020204" pitchFamily="66" charset="0"/>
                        </a:rPr>
                        <a:t>Diferenciador producto</a:t>
                      </a:r>
                      <a:endParaRPr lang="es-EC" sz="2000" dirty="0">
                        <a:latin typeface="Comic Sans MS" panose="030F0702030302020204" pitchFamily="66" charset="0"/>
                      </a:endParaRPr>
                    </a:p>
                  </a:txBody>
                  <a:tcPr/>
                </a:tc>
                <a:tc>
                  <a:txBody>
                    <a:bodyPr/>
                    <a:lstStyle/>
                    <a:p>
                      <a:r>
                        <a:rPr lang="es-EC" sz="2000" dirty="0" smtClean="0">
                          <a:latin typeface="Comic Sans MS" panose="030F0702030302020204" pitchFamily="66" charset="0"/>
                        </a:rPr>
                        <a:t>Seguridad </a:t>
                      </a:r>
                      <a:endParaRPr lang="es-EC" sz="2000" dirty="0">
                        <a:latin typeface="Comic Sans MS" panose="030F0702030302020204" pitchFamily="66" charset="0"/>
                      </a:endParaRPr>
                    </a:p>
                  </a:txBody>
                  <a:tcPr/>
                </a:tc>
              </a:tr>
              <a:tr h="370840">
                <a:tc>
                  <a:txBody>
                    <a:bodyPr/>
                    <a:lstStyle/>
                    <a:p>
                      <a:endParaRPr lang="es-EC" sz="2000" dirty="0">
                        <a:latin typeface="Comic Sans MS" panose="030F0702030302020204" pitchFamily="66" charset="0"/>
                      </a:endParaRPr>
                    </a:p>
                  </a:txBody>
                  <a:tcPr/>
                </a:tc>
                <a:tc>
                  <a:txBody>
                    <a:bodyPr/>
                    <a:lstStyle/>
                    <a:p>
                      <a:r>
                        <a:rPr lang="es-EC" sz="2000" dirty="0" smtClean="0">
                          <a:latin typeface="Comic Sans MS" panose="030F0702030302020204" pitchFamily="66" charset="0"/>
                        </a:rPr>
                        <a:t>Durabilidad</a:t>
                      </a:r>
                      <a:endParaRPr lang="es-EC" sz="2000" dirty="0">
                        <a:latin typeface="Comic Sans MS" panose="030F0702030302020204" pitchFamily="66" charset="0"/>
                      </a:endParaRPr>
                    </a:p>
                  </a:txBody>
                  <a:tcPr/>
                </a:tc>
              </a:tr>
              <a:tr h="370840">
                <a:tc>
                  <a:txBody>
                    <a:bodyPr/>
                    <a:lstStyle/>
                    <a:p>
                      <a:endParaRPr lang="es-EC" sz="2000" dirty="0">
                        <a:latin typeface="Comic Sans MS" panose="030F0702030302020204" pitchFamily="66" charset="0"/>
                      </a:endParaRPr>
                    </a:p>
                  </a:txBody>
                  <a:tcPr/>
                </a:tc>
                <a:tc>
                  <a:txBody>
                    <a:bodyPr/>
                    <a:lstStyle/>
                    <a:p>
                      <a:r>
                        <a:rPr lang="es-EC" sz="2000" dirty="0" smtClean="0">
                          <a:latin typeface="Comic Sans MS" panose="030F0702030302020204" pitchFamily="66" charset="0"/>
                        </a:rPr>
                        <a:t>Facilidad de uso</a:t>
                      </a:r>
                      <a:endParaRPr lang="es-EC" sz="2000" dirty="0">
                        <a:latin typeface="Comic Sans MS" panose="030F0702030302020204" pitchFamily="66" charset="0"/>
                      </a:endParaRPr>
                    </a:p>
                  </a:txBody>
                  <a:tcPr/>
                </a:tc>
              </a:tr>
              <a:tr h="469308">
                <a:tc>
                  <a:txBody>
                    <a:bodyPr/>
                    <a:lstStyle/>
                    <a:p>
                      <a:r>
                        <a:rPr lang="es-EC" sz="2000" dirty="0" smtClean="0">
                          <a:latin typeface="Comic Sans MS" panose="030F0702030302020204" pitchFamily="66" charset="0"/>
                        </a:rPr>
                        <a:t>Diferenciador</a:t>
                      </a:r>
                      <a:r>
                        <a:rPr lang="es-EC" sz="2000" baseline="0" dirty="0" smtClean="0">
                          <a:latin typeface="Comic Sans MS" panose="030F0702030302020204" pitchFamily="66" charset="0"/>
                        </a:rPr>
                        <a:t> servicio</a:t>
                      </a:r>
                      <a:endParaRPr lang="es-EC" sz="2000" dirty="0">
                        <a:latin typeface="Comic Sans MS" panose="030F0702030302020204" pitchFamily="66" charset="0"/>
                      </a:endParaRPr>
                    </a:p>
                  </a:txBody>
                  <a:tcPr/>
                </a:tc>
                <a:tc>
                  <a:txBody>
                    <a:bodyPr/>
                    <a:lstStyle/>
                    <a:p>
                      <a:r>
                        <a:rPr lang="es-EC" sz="2000" dirty="0" smtClean="0">
                          <a:latin typeface="Comic Sans MS" panose="030F0702030302020204" pitchFamily="66" charset="0"/>
                        </a:rPr>
                        <a:t>Puntualidad</a:t>
                      </a:r>
                      <a:r>
                        <a:rPr lang="es-EC" sz="2000" baseline="0" dirty="0" smtClean="0">
                          <a:latin typeface="Comic Sans MS" panose="030F0702030302020204" pitchFamily="66" charset="0"/>
                        </a:rPr>
                        <a:t> en la entrega </a:t>
                      </a:r>
                      <a:endParaRPr lang="es-EC" sz="2000" dirty="0">
                        <a:latin typeface="Comic Sans MS" panose="030F0702030302020204" pitchFamily="66" charset="0"/>
                      </a:endParaRPr>
                    </a:p>
                  </a:txBody>
                  <a:tcPr/>
                </a:tc>
              </a:tr>
            </a:tbl>
          </a:graphicData>
        </a:graphic>
      </p:graphicFrame>
      <p:sp>
        <p:nvSpPr>
          <p:cNvPr id="3" name="Rectángulo 2"/>
          <p:cNvSpPr/>
          <p:nvPr/>
        </p:nvSpPr>
        <p:spPr>
          <a:xfrm>
            <a:off x="87683" y="2666711"/>
            <a:ext cx="3394553" cy="1323439"/>
          </a:xfrm>
          <a:prstGeom prst="rect">
            <a:avLst/>
          </a:prstGeom>
          <a:noFill/>
        </p:spPr>
        <p:txBody>
          <a:bodyPr wrap="square" lIns="91440" tIns="45720" rIns="91440" bIns="45720">
            <a:spAutoFit/>
          </a:bodyPr>
          <a:lstStyle/>
          <a:p>
            <a:pPr algn="ctr"/>
            <a:r>
              <a:rPr lang="es-ES" sz="4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Informe de resultados</a:t>
            </a:r>
            <a:endParaRPr lang="es-E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6572045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805709184"/>
              </p:ext>
            </p:extLst>
          </p:nvPr>
        </p:nvGraphicFramePr>
        <p:xfrm>
          <a:off x="1944318" y="343884"/>
          <a:ext cx="6861479" cy="4445107"/>
        </p:xfrm>
        <a:graphic>
          <a:graphicData uri="http://schemas.openxmlformats.org/drawingml/2006/table">
            <a:tbl>
              <a:tblPr firstRow="1" bandRow="1">
                <a:tableStyleId>{5C22544A-7EE6-4342-B048-85BDC9FD1C3A}</a:tableStyleId>
              </a:tblPr>
              <a:tblGrid>
                <a:gridCol w="2130257"/>
                <a:gridCol w="4731222"/>
              </a:tblGrid>
              <a:tr h="438338">
                <a:tc>
                  <a:txBody>
                    <a:bodyPr/>
                    <a:lstStyle/>
                    <a:p>
                      <a:r>
                        <a:rPr lang="es-EC" sz="2000" dirty="0" smtClean="0">
                          <a:latin typeface="Comic Sans MS" panose="030F0702030302020204" pitchFamily="66" charset="0"/>
                        </a:rPr>
                        <a:t>Factor</a:t>
                      </a:r>
                      <a:endParaRPr lang="es-EC" sz="2000" dirty="0">
                        <a:latin typeface="Comic Sans MS" panose="030F0702030302020204" pitchFamily="66" charset="0"/>
                      </a:endParaRPr>
                    </a:p>
                  </a:txBody>
                  <a:tcPr/>
                </a:tc>
                <a:tc>
                  <a:txBody>
                    <a:bodyPr/>
                    <a:lstStyle/>
                    <a:p>
                      <a:r>
                        <a:rPr lang="es-EC" sz="2000" dirty="0" smtClean="0">
                          <a:latin typeface="Comic Sans MS" panose="030F0702030302020204" pitchFamily="66" charset="0"/>
                        </a:rPr>
                        <a:t>Resultados</a:t>
                      </a:r>
                      <a:endParaRPr lang="es-EC" sz="2000" dirty="0">
                        <a:latin typeface="Comic Sans MS" panose="030F0702030302020204" pitchFamily="66" charset="0"/>
                      </a:endParaRPr>
                    </a:p>
                  </a:txBody>
                  <a:tcPr/>
                </a:tc>
              </a:tr>
              <a:tr h="1112704">
                <a:tc>
                  <a:txBody>
                    <a:bodyPr/>
                    <a:lstStyle/>
                    <a:p>
                      <a:r>
                        <a:rPr lang="es-EC" sz="2000" dirty="0" smtClean="0">
                          <a:latin typeface="Comic Sans MS" panose="030F0702030302020204" pitchFamily="66" charset="0"/>
                        </a:rPr>
                        <a:t>Diferenciador</a:t>
                      </a:r>
                      <a:r>
                        <a:rPr lang="es-EC" sz="2000" baseline="0" dirty="0" smtClean="0">
                          <a:latin typeface="Comic Sans MS" panose="030F0702030302020204" pitchFamily="66" charset="0"/>
                        </a:rPr>
                        <a:t> de personal</a:t>
                      </a:r>
                      <a:endParaRPr lang="es-EC" sz="2000" dirty="0">
                        <a:latin typeface="Comic Sans MS" panose="030F0702030302020204" pitchFamily="66" charset="0"/>
                      </a:endParaRPr>
                    </a:p>
                  </a:txBody>
                  <a:tcPr/>
                </a:tc>
                <a:tc>
                  <a:txBody>
                    <a:bodyPr/>
                    <a:lstStyle/>
                    <a:p>
                      <a:r>
                        <a:rPr lang="es-EC" sz="2000" dirty="0" smtClean="0">
                          <a:latin typeface="Comic Sans MS" panose="030F0702030302020204" pitchFamily="66" charset="0"/>
                        </a:rPr>
                        <a:t>Conocimiento de los productos</a:t>
                      </a:r>
                    </a:p>
                    <a:p>
                      <a:r>
                        <a:rPr lang="es-EC" sz="2000" dirty="0" smtClean="0">
                          <a:latin typeface="Comic Sans MS" panose="030F0702030302020204" pitchFamily="66" charset="0"/>
                        </a:rPr>
                        <a:t>Amabilidad</a:t>
                      </a:r>
                      <a:r>
                        <a:rPr lang="es-EC" sz="2000" baseline="0" dirty="0" smtClean="0">
                          <a:latin typeface="Comic Sans MS" panose="030F0702030302020204" pitchFamily="66" charset="0"/>
                        </a:rPr>
                        <a:t> y calidez</a:t>
                      </a:r>
                    </a:p>
                    <a:p>
                      <a:r>
                        <a:rPr lang="es-EC" sz="2000" dirty="0" smtClean="0">
                          <a:latin typeface="Comic Sans MS" panose="030F0702030302020204" pitchFamily="66" charset="0"/>
                        </a:rPr>
                        <a:t>Agilidad en la atención</a:t>
                      </a:r>
                      <a:endParaRPr lang="es-EC" sz="2000" dirty="0">
                        <a:latin typeface="Comic Sans MS" panose="030F0702030302020204" pitchFamily="66" charset="0"/>
                      </a:endParaRPr>
                    </a:p>
                  </a:txBody>
                  <a:tcPr/>
                </a:tc>
              </a:tr>
              <a:tr h="1112704">
                <a:tc>
                  <a:txBody>
                    <a:bodyPr/>
                    <a:lstStyle/>
                    <a:p>
                      <a:r>
                        <a:rPr lang="es-EC" sz="2000" dirty="0" smtClean="0">
                          <a:latin typeface="Comic Sans MS" panose="030F0702030302020204" pitchFamily="66" charset="0"/>
                        </a:rPr>
                        <a:t>Diferenciador imagen</a:t>
                      </a:r>
                      <a:endParaRPr lang="es-EC" sz="2000" dirty="0">
                        <a:latin typeface="Comic Sans MS" panose="030F0702030302020204" pitchFamily="66" charset="0"/>
                      </a:endParaRPr>
                    </a:p>
                  </a:txBody>
                  <a:tcPr/>
                </a:tc>
                <a:tc>
                  <a:txBody>
                    <a:bodyPr/>
                    <a:lstStyle/>
                    <a:p>
                      <a:r>
                        <a:rPr lang="es-EC" sz="2000" dirty="0" smtClean="0">
                          <a:latin typeface="Comic Sans MS" panose="030F0702030302020204" pitchFamily="66" charset="0"/>
                        </a:rPr>
                        <a:t>Apreciación real de las puertas</a:t>
                      </a:r>
                    </a:p>
                    <a:p>
                      <a:r>
                        <a:rPr lang="es-EC" sz="2000" dirty="0" smtClean="0">
                          <a:latin typeface="Comic Sans MS" panose="030F0702030302020204" pitchFamily="66" charset="0"/>
                        </a:rPr>
                        <a:t>Limpieza</a:t>
                      </a:r>
                    </a:p>
                    <a:p>
                      <a:r>
                        <a:rPr lang="es-EC" sz="2000" dirty="0" smtClean="0">
                          <a:latin typeface="Comic Sans MS" panose="030F0702030302020204" pitchFamily="66" charset="0"/>
                        </a:rPr>
                        <a:t>Colores cálidos</a:t>
                      </a:r>
                      <a:endParaRPr lang="es-EC" sz="2000" dirty="0">
                        <a:latin typeface="Comic Sans MS" panose="030F0702030302020204" pitchFamily="66" charset="0"/>
                      </a:endParaRPr>
                    </a:p>
                  </a:txBody>
                  <a:tcPr/>
                </a:tc>
              </a:tr>
              <a:tr h="775521">
                <a:tc>
                  <a:txBody>
                    <a:bodyPr/>
                    <a:lstStyle/>
                    <a:p>
                      <a:r>
                        <a:rPr lang="es-EC" sz="2000" dirty="0" smtClean="0">
                          <a:latin typeface="Comic Sans MS" panose="030F0702030302020204" pitchFamily="66" charset="0"/>
                        </a:rPr>
                        <a:t>Mezcla</a:t>
                      </a:r>
                      <a:r>
                        <a:rPr lang="es-EC" sz="2000" baseline="0" dirty="0" smtClean="0">
                          <a:latin typeface="Comic Sans MS" panose="030F0702030302020204" pitchFamily="66" charset="0"/>
                        </a:rPr>
                        <a:t> promocional</a:t>
                      </a:r>
                      <a:endParaRPr lang="es-EC" sz="2000" dirty="0">
                        <a:latin typeface="Comic Sans MS" panose="030F0702030302020204" pitchFamily="66" charset="0"/>
                      </a:endParaRPr>
                    </a:p>
                  </a:txBody>
                  <a:tcPr/>
                </a:tc>
                <a:tc>
                  <a:txBody>
                    <a:bodyPr/>
                    <a:lstStyle/>
                    <a:p>
                      <a:r>
                        <a:rPr lang="es-EC" sz="2000" dirty="0" smtClean="0">
                          <a:latin typeface="Comic Sans MS" panose="030F0702030302020204" pitchFamily="66" charset="0"/>
                        </a:rPr>
                        <a:t>Flash </a:t>
                      </a:r>
                      <a:r>
                        <a:rPr lang="es-EC" sz="2000" dirty="0" err="1" smtClean="0">
                          <a:latin typeface="Comic Sans MS" panose="030F0702030302020204" pitchFamily="66" charset="0"/>
                        </a:rPr>
                        <a:t>memory</a:t>
                      </a:r>
                      <a:endParaRPr lang="es-EC" sz="2000" dirty="0" smtClean="0">
                        <a:latin typeface="Comic Sans MS" panose="030F0702030302020204" pitchFamily="66" charset="0"/>
                      </a:endParaRPr>
                    </a:p>
                    <a:p>
                      <a:r>
                        <a:rPr lang="es-EC" sz="2000" dirty="0" smtClean="0">
                          <a:latin typeface="Comic Sans MS" panose="030F0702030302020204" pitchFamily="66" charset="0"/>
                        </a:rPr>
                        <a:t>Camiseta</a:t>
                      </a:r>
                      <a:endParaRPr lang="es-EC" sz="2000" dirty="0">
                        <a:latin typeface="Comic Sans MS" panose="030F0702030302020204" pitchFamily="66" charset="0"/>
                      </a:endParaRPr>
                    </a:p>
                  </a:txBody>
                  <a:tcPr/>
                </a:tc>
              </a:tr>
              <a:tr h="438338">
                <a:tc>
                  <a:txBody>
                    <a:bodyPr/>
                    <a:lstStyle/>
                    <a:p>
                      <a:r>
                        <a:rPr lang="es-EC" sz="2000" dirty="0" smtClean="0">
                          <a:latin typeface="Comic Sans MS" panose="030F0702030302020204" pitchFamily="66" charset="0"/>
                        </a:rPr>
                        <a:t>Tipo información</a:t>
                      </a:r>
                      <a:endParaRPr lang="es-EC" sz="2000" dirty="0">
                        <a:latin typeface="Comic Sans MS" panose="030F0702030302020204" pitchFamily="66" charset="0"/>
                      </a:endParaRPr>
                    </a:p>
                  </a:txBody>
                  <a:tcPr/>
                </a:tc>
                <a:tc>
                  <a:txBody>
                    <a:bodyPr/>
                    <a:lstStyle/>
                    <a:p>
                      <a:r>
                        <a:rPr lang="es-EC" sz="2000" dirty="0" smtClean="0">
                          <a:latin typeface="Comic Sans MS" panose="030F0702030302020204" pitchFamily="66" charset="0"/>
                        </a:rPr>
                        <a:t>Números</a:t>
                      </a:r>
                      <a:r>
                        <a:rPr lang="es-EC" sz="2000" baseline="0" dirty="0" smtClean="0">
                          <a:latin typeface="Comic Sans MS" panose="030F0702030302020204" pitchFamily="66" charset="0"/>
                        </a:rPr>
                        <a:t> telefónicos</a:t>
                      </a:r>
                    </a:p>
                    <a:p>
                      <a:r>
                        <a:rPr lang="es-EC" sz="2000" baseline="0" dirty="0" smtClean="0">
                          <a:latin typeface="Comic Sans MS" panose="030F0702030302020204" pitchFamily="66" charset="0"/>
                        </a:rPr>
                        <a:t>Dirección de los puntos de venta</a:t>
                      </a:r>
                    </a:p>
                    <a:p>
                      <a:r>
                        <a:rPr lang="es-EC" sz="2000" baseline="0" dirty="0" smtClean="0">
                          <a:latin typeface="Comic Sans MS" panose="030F0702030302020204" pitchFamily="66" charset="0"/>
                        </a:rPr>
                        <a:t>Fotografías</a:t>
                      </a:r>
                      <a:endParaRPr lang="es-EC" sz="2000" dirty="0">
                        <a:latin typeface="Comic Sans MS" panose="030F0702030302020204" pitchFamily="66" charset="0"/>
                      </a:endParaRPr>
                    </a:p>
                  </a:txBody>
                  <a:tcPr/>
                </a:tc>
              </a:tr>
            </a:tbl>
          </a:graphicData>
        </a:graphic>
      </p:graphicFrame>
    </p:spTree>
    <p:extLst>
      <p:ext uri="{BB962C8B-B14F-4D97-AF65-F5344CB8AC3E}">
        <p14:creationId xmlns:p14="http://schemas.microsoft.com/office/powerpoint/2010/main" val="3327850422"/>
      </p:ext>
    </p:extLst>
  </p:cSld>
  <p:clrMapOvr>
    <a:masterClrMapping/>
  </p:clrMapOvr>
  <p:transition spd="slow">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0236" y="1990304"/>
            <a:ext cx="11624126" cy="2585323"/>
          </a:xfrm>
          <a:prstGeom prst="rect">
            <a:avLst/>
          </a:prstGeom>
          <a:noFill/>
        </p:spPr>
        <p:txBody>
          <a:bodyPr wrap="square" lIns="91440" tIns="45720" rIns="91440" bIns="45720">
            <a:spAutoFit/>
          </a:bodyPr>
          <a:lstStyle/>
          <a:p>
            <a:pPr algn="ctr"/>
            <a:r>
              <a:rPr lang="es-E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Capítulo IV</a:t>
            </a:r>
          </a:p>
          <a:p>
            <a:pPr algn="ctr"/>
            <a:r>
              <a:rPr lang="es-E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Propuesta de generación y entrega de valor</a:t>
            </a:r>
            <a:endParaRPr lang="es-E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2991982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ortar rectángulo de esquina diagonal 1"/>
          <p:cNvSpPr/>
          <p:nvPr/>
        </p:nvSpPr>
        <p:spPr>
          <a:xfrm>
            <a:off x="3444659" y="501041"/>
            <a:ext cx="8267180" cy="2079320"/>
          </a:xfrm>
          <a:prstGeom prst="snip2DiagRect">
            <a:avLst/>
          </a:prstGeom>
          <a:solidFill>
            <a:srgbClr val="F8FCE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solidFill>
                  <a:srgbClr val="0070C0"/>
                </a:solidFill>
                <a:latin typeface="Comic Sans MS" panose="030F0702030302020204" pitchFamily="66" charset="0"/>
              </a:rPr>
              <a:t>Nos empeñamos por fabricar y comercializar puertas y estampaciones metálicas en acero negro o galvanizado, ofreciendo a nuestros clientes </a:t>
            </a:r>
            <a:r>
              <a:rPr lang="es-MX" sz="2000" dirty="0" smtClean="0">
                <a:solidFill>
                  <a:srgbClr val="0070C0"/>
                </a:solidFill>
                <a:latin typeface="Comic Sans MS" panose="030F0702030302020204" pitchFamily="66" charset="0"/>
              </a:rPr>
              <a:t>durabilidad, facilidad </a:t>
            </a:r>
            <a:r>
              <a:rPr lang="es-MX" sz="2000" dirty="0">
                <a:solidFill>
                  <a:srgbClr val="0070C0"/>
                </a:solidFill>
                <a:latin typeface="Comic Sans MS" panose="030F0702030302020204" pitchFamily="66" charset="0"/>
              </a:rPr>
              <a:t>de </a:t>
            </a:r>
            <a:r>
              <a:rPr lang="es-MX" sz="2000" dirty="0" smtClean="0">
                <a:solidFill>
                  <a:srgbClr val="0070C0"/>
                </a:solidFill>
                <a:latin typeface="Comic Sans MS" panose="030F0702030302020204" pitchFamily="66" charset="0"/>
              </a:rPr>
              <a:t>uso y puntualidad en la entrega </a:t>
            </a:r>
            <a:r>
              <a:rPr lang="es-MX" sz="2000" dirty="0">
                <a:solidFill>
                  <a:srgbClr val="0070C0"/>
                </a:solidFill>
                <a:latin typeface="Comic Sans MS" panose="030F0702030302020204" pitchFamily="66" charset="0"/>
              </a:rPr>
              <a:t>en cada uno de nuestros productos, así como amabilidad, calidez y agilidad en la atención.</a:t>
            </a:r>
            <a:endParaRPr lang="es-EC" sz="2000" dirty="0">
              <a:solidFill>
                <a:srgbClr val="0070C0"/>
              </a:solidFill>
              <a:latin typeface="Comic Sans MS" panose="030F0702030302020204" pitchFamily="66" charset="0"/>
            </a:endParaRPr>
          </a:p>
          <a:p>
            <a:pPr algn="ctr"/>
            <a:endParaRPr lang="es-EC" sz="2000" dirty="0">
              <a:solidFill>
                <a:srgbClr val="0070C0"/>
              </a:solidFill>
              <a:latin typeface="Comic Sans MS" panose="030F0702030302020204" pitchFamily="66" charset="0"/>
            </a:endParaRPr>
          </a:p>
        </p:txBody>
      </p:sp>
      <p:sp>
        <p:nvSpPr>
          <p:cNvPr id="3" name="Recortar y redondear rectángulo de esquina sencilla 2"/>
          <p:cNvSpPr/>
          <p:nvPr/>
        </p:nvSpPr>
        <p:spPr>
          <a:xfrm>
            <a:off x="626300" y="3388291"/>
            <a:ext cx="7678456" cy="2091846"/>
          </a:xfrm>
          <a:prstGeom prst="snipRoundRect">
            <a:avLst/>
          </a:prstGeom>
          <a:solidFill>
            <a:srgbClr val="F9BDBD"/>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sz="2000" dirty="0">
                <a:solidFill>
                  <a:srgbClr val="0070C0"/>
                </a:solidFill>
                <a:latin typeface="Comic Sans MS" panose="030F0702030302020204" pitchFamily="66" charset="0"/>
              </a:rPr>
              <a:t>Ser para el año 2017 una empresa líder a nivel nacional en ofrecer seguridad a sus clientes en cada una de las puertas y estampaciones metálicas que fabrica y comercializa</a:t>
            </a:r>
            <a:r>
              <a:rPr lang="es-ES" sz="2000" dirty="0">
                <a:solidFill>
                  <a:srgbClr val="0070C0"/>
                </a:solidFill>
                <a:latin typeface="Comic Sans MS" panose="030F0702030302020204" pitchFamily="66" charset="0"/>
              </a:rPr>
              <a:t>, obteniendo así su plena </a:t>
            </a:r>
            <a:r>
              <a:rPr lang="es-ES" sz="2000" dirty="0" smtClean="0">
                <a:solidFill>
                  <a:srgbClr val="0070C0"/>
                </a:solidFill>
                <a:latin typeface="Comic Sans MS" panose="030F0702030302020204" pitchFamily="66" charset="0"/>
              </a:rPr>
              <a:t>satisfacción; contribuyendo además con el medio ambiente.</a:t>
            </a:r>
            <a:endParaRPr lang="es-EC" sz="2000" dirty="0">
              <a:solidFill>
                <a:srgbClr val="0070C0"/>
              </a:solidFill>
              <a:latin typeface="Comic Sans MS" panose="030F0702030302020204" pitchFamily="66" charset="0"/>
            </a:endParaRPr>
          </a:p>
          <a:p>
            <a:pPr algn="ctr"/>
            <a:endParaRPr lang="es-EC" sz="2000" dirty="0">
              <a:solidFill>
                <a:srgbClr val="0070C0"/>
              </a:solidFill>
              <a:latin typeface="Comic Sans MS" panose="030F0702030302020204" pitchFamily="66" charset="0"/>
            </a:endParaRPr>
          </a:p>
        </p:txBody>
      </p:sp>
      <p:sp>
        <p:nvSpPr>
          <p:cNvPr id="4" name="Rectángulo 3"/>
          <p:cNvSpPr/>
          <p:nvPr/>
        </p:nvSpPr>
        <p:spPr>
          <a:xfrm>
            <a:off x="1000170" y="1079036"/>
            <a:ext cx="2149949" cy="923330"/>
          </a:xfrm>
          <a:prstGeom prst="rect">
            <a:avLst/>
          </a:prstGeom>
          <a:noFill/>
        </p:spPr>
        <p:txBody>
          <a:bodyPr wrap="none" lIns="91440" tIns="45720" rIns="91440" bIns="45720">
            <a:spAutoFit/>
          </a:bodyPr>
          <a:lstStyle/>
          <a:p>
            <a:pPr algn="ctr"/>
            <a:r>
              <a:rPr lang="es-E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Misión</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Rectángulo 4"/>
          <p:cNvSpPr/>
          <p:nvPr/>
        </p:nvSpPr>
        <p:spPr>
          <a:xfrm>
            <a:off x="9142552" y="3972549"/>
            <a:ext cx="1952779" cy="923330"/>
          </a:xfrm>
          <a:prstGeom prst="rect">
            <a:avLst/>
          </a:prstGeom>
          <a:noFill/>
        </p:spPr>
        <p:txBody>
          <a:bodyPr wrap="none" lIns="91440" tIns="45720" rIns="91440" bIns="45720">
            <a:spAutoFit/>
          </a:bodyPr>
          <a:lstStyle/>
          <a:p>
            <a:pPr algn="ctr"/>
            <a:r>
              <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V</a:t>
            </a:r>
            <a:r>
              <a:rPr lang="es-E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isión</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3747957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822" t="6753" r="38870" b="11698"/>
          <a:stretch/>
        </p:blipFill>
        <p:spPr>
          <a:xfrm>
            <a:off x="112735" y="100209"/>
            <a:ext cx="5002206" cy="54112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Imagen 2"/>
          <p:cNvPicPr>
            <a:picLocks noChangeAspect="1"/>
          </p:cNvPicPr>
          <p:nvPr/>
        </p:nvPicPr>
        <p:blipFill rotWithShape="1">
          <a:blip r:embed="rId3"/>
          <a:srcRect l="411" t="2771" r="2193" b="55234"/>
          <a:stretch/>
        </p:blipFill>
        <p:spPr>
          <a:xfrm>
            <a:off x="4951956" y="100209"/>
            <a:ext cx="7240044" cy="2497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Imagen 3"/>
          <p:cNvPicPr>
            <a:picLocks noChangeAspect="1"/>
          </p:cNvPicPr>
          <p:nvPr/>
        </p:nvPicPr>
        <p:blipFill rotWithShape="1">
          <a:blip r:embed="rId4"/>
          <a:srcRect t="2900" r="2602" b="6304"/>
          <a:stretch/>
        </p:blipFill>
        <p:spPr>
          <a:xfrm>
            <a:off x="4951957" y="2676046"/>
            <a:ext cx="4768240" cy="35560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p:cNvPicPr>
            <a:picLocks noChangeAspect="1"/>
          </p:cNvPicPr>
          <p:nvPr/>
        </p:nvPicPr>
        <p:blipFill>
          <a:blip r:embed="rId5"/>
          <a:stretch>
            <a:fillRect/>
          </a:stretch>
        </p:blipFill>
        <p:spPr>
          <a:xfrm>
            <a:off x="9720197" y="2676046"/>
            <a:ext cx="2471803" cy="25763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Flecha derecha 5"/>
          <p:cNvSpPr/>
          <p:nvPr/>
        </p:nvSpPr>
        <p:spPr>
          <a:xfrm rot="18938322">
            <a:off x="438967" y="5486901"/>
            <a:ext cx="880235" cy="513567"/>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000426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962640142"/>
              </p:ext>
            </p:extLst>
          </p:nvPr>
        </p:nvGraphicFramePr>
        <p:xfrm>
          <a:off x="132218" y="1603333"/>
          <a:ext cx="8392439" cy="4663963"/>
        </p:xfrm>
        <a:graphic>
          <a:graphicData uri="http://schemas.openxmlformats.org/drawingml/2006/table">
            <a:tbl>
              <a:tblPr firstRow="1" firstCol="1" bandRow="1">
                <a:tableStyleId>{912C8C85-51F0-491E-9774-3900AFEF0FD7}</a:tableStyleId>
              </a:tblPr>
              <a:tblGrid>
                <a:gridCol w="2962311"/>
                <a:gridCol w="5430128"/>
              </a:tblGrid>
              <a:tr h="304627">
                <a:tc>
                  <a:txBody>
                    <a:bodyPr/>
                    <a:lstStyle/>
                    <a:p>
                      <a:pPr algn="just">
                        <a:lnSpc>
                          <a:spcPct val="115000"/>
                        </a:lnSpc>
                        <a:spcAft>
                          <a:spcPts val="0"/>
                        </a:spcAft>
                      </a:pPr>
                      <a:r>
                        <a:rPr lang="es-MX" sz="1800" dirty="0">
                          <a:effectLst/>
                          <a:latin typeface="Comic Sans MS" panose="030F0702030302020204" pitchFamily="66" charset="0"/>
                        </a:rPr>
                        <a:t>SEGMENTACIÓN </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1800" dirty="0">
                          <a:effectLst/>
                          <a:latin typeface="Comic Sans MS" panose="030F0702030302020204" pitchFamily="66" charset="0"/>
                        </a:rPr>
                        <a:t>CARACTERÍSTICAS</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r h="958499">
                <a:tc>
                  <a:txBody>
                    <a:bodyPr/>
                    <a:lstStyle/>
                    <a:p>
                      <a:pPr algn="just">
                        <a:lnSpc>
                          <a:spcPct val="115000"/>
                        </a:lnSpc>
                        <a:spcAft>
                          <a:spcPts val="0"/>
                        </a:spcAft>
                      </a:pPr>
                      <a:r>
                        <a:rPr lang="es-MX" sz="1800" dirty="0">
                          <a:effectLst/>
                          <a:latin typeface="Comic Sans MS" panose="030F0702030302020204" pitchFamily="66" charset="0"/>
                        </a:rPr>
                        <a:t>Geográfica</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1800">
                          <a:effectLst/>
                          <a:latin typeface="Comic Sans MS" panose="030F0702030302020204" pitchFamily="66" charset="0"/>
                        </a:rPr>
                        <a:t>Densidad: urbana y rural</a:t>
                      </a:r>
                      <a:endParaRPr lang="es-EC" sz="1800">
                        <a:effectLst/>
                        <a:latin typeface="Comic Sans MS" panose="030F0702030302020204" pitchFamily="66" charset="0"/>
                      </a:endParaRPr>
                    </a:p>
                    <a:p>
                      <a:pPr algn="just">
                        <a:lnSpc>
                          <a:spcPct val="115000"/>
                        </a:lnSpc>
                        <a:spcAft>
                          <a:spcPts val="0"/>
                        </a:spcAft>
                      </a:pPr>
                      <a:r>
                        <a:rPr lang="es-MX" sz="1800">
                          <a:effectLst/>
                          <a:latin typeface="Comic Sans MS" panose="030F0702030302020204" pitchFamily="66" charset="0"/>
                        </a:rPr>
                        <a:t>Zona metropolitana: Distrito Metropolitano de Quito</a:t>
                      </a:r>
                      <a:endParaRPr lang="es-EC"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r h="1537264">
                <a:tc>
                  <a:txBody>
                    <a:bodyPr/>
                    <a:lstStyle/>
                    <a:p>
                      <a:pPr algn="just">
                        <a:lnSpc>
                          <a:spcPct val="115000"/>
                        </a:lnSpc>
                        <a:spcAft>
                          <a:spcPts val="0"/>
                        </a:spcAft>
                      </a:pPr>
                      <a:r>
                        <a:rPr lang="es-MX" sz="1800">
                          <a:effectLst/>
                          <a:latin typeface="Comic Sans MS" panose="030F0702030302020204" pitchFamily="66" charset="0"/>
                        </a:rPr>
                        <a:t>Demográfica</a:t>
                      </a:r>
                      <a:endParaRPr lang="es-EC"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1800">
                          <a:effectLst/>
                          <a:latin typeface="Comic Sans MS" panose="030F0702030302020204" pitchFamily="66" charset="0"/>
                        </a:rPr>
                        <a:t>Edad: 33-44</a:t>
                      </a:r>
                      <a:endParaRPr lang="es-EC" sz="1800">
                        <a:effectLst/>
                        <a:latin typeface="Comic Sans MS" panose="030F0702030302020204" pitchFamily="66" charset="0"/>
                      </a:endParaRPr>
                    </a:p>
                    <a:p>
                      <a:pPr algn="just">
                        <a:lnSpc>
                          <a:spcPct val="115000"/>
                        </a:lnSpc>
                        <a:spcAft>
                          <a:spcPts val="0"/>
                        </a:spcAft>
                      </a:pPr>
                      <a:r>
                        <a:rPr lang="es-MX" sz="1800">
                          <a:effectLst/>
                          <a:latin typeface="Comic Sans MS" panose="030F0702030302020204" pitchFamily="66" charset="0"/>
                        </a:rPr>
                        <a:t>Ciclo de vida familiar: casado, sin hijos; casado, con hijos; casado sin hijos menores de 18. </a:t>
                      </a:r>
                      <a:endParaRPr lang="es-EC" sz="1800">
                        <a:effectLst/>
                        <a:latin typeface="Comic Sans MS" panose="030F0702030302020204" pitchFamily="66" charset="0"/>
                      </a:endParaRPr>
                    </a:p>
                    <a:p>
                      <a:pPr algn="just">
                        <a:lnSpc>
                          <a:spcPct val="115000"/>
                        </a:lnSpc>
                        <a:spcAft>
                          <a:spcPts val="0"/>
                        </a:spcAft>
                      </a:pPr>
                      <a:r>
                        <a:rPr lang="es-MX" sz="1800">
                          <a:effectLst/>
                          <a:latin typeface="Comic Sans MS" panose="030F0702030302020204" pitchFamily="66" charset="0"/>
                        </a:rPr>
                        <a:t>Ingreso: $701-$1500</a:t>
                      </a:r>
                      <a:endParaRPr lang="es-EC"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r h="304627">
                <a:tc>
                  <a:txBody>
                    <a:bodyPr/>
                    <a:lstStyle/>
                    <a:p>
                      <a:pPr algn="just">
                        <a:lnSpc>
                          <a:spcPct val="115000"/>
                        </a:lnSpc>
                        <a:spcAft>
                          <a:spcPts val="0"/>
                        </a:spcAft>
                      </a:pPr>
                      <a:r>
                        <a:rPr lang="es-MX" sz="1800">
                          <a:effectLst/>
                          <a:latin typeface="Comic Sans MS" panose="030F0702030302020204" pitchFamily="66" charset="0"/>
                        </a:rPr>
                        <a:t>Psicográfica</a:t>
                      </a:r>
                      <a:endParaRPr lang="es-EC"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1800">
                          <a:effectLst/>
                          <a:latin typeface="Comic Sans MS" panose="030F0702030302020204" pitchFamily="66" charset="0"/>
                        </a:rPr>
                        <a:t>Estrato social: B y C+</a:t>
                      </a:r>
                      <a:endParaRPr lang="es-EC"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r h="1537264">
                <a:tc>
                  <a:txBody>
                    <a:bodyPr/>
                    <a:lstStyle/>
                    <a:p>
                      <a:pPr algn="just">
                        <a:lnSpc>
                          <a:spcPct val="115000"/>
                        </a:lnSpc>
                        <a:spcAft>
                          <a:spcPts val="0"/>
                        </a:spcAft>
                      </a:pPr>
                      <a:r>
                        <a:rPr lang="es-MX" sz="1800">
                          <a:effectLst/>
                          <a:latin typeface="Comic Sans MS" panose="030F0702030302020204" pitchFamily="66" charset="0"/>
                        </a:rPr>
                        <a:t>Conductual</a:t>
                      </a:r>
                      <a:endParaRPr lang="es-EC"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1800" dirty="0">
                          <a:effectLst/>
                          <a:latin typeface="Comic Sans MS" panose="030F0702030302020204" pitchFamily="66" charset="0"/>
                        </a:rPr>
                        <a:t>Beneficios: Seguridad, facilidad de uso, durabilidad, calidad del material, puntualidad en la entrega.</a:t>
                      </a:r>
                      <a:endParaRPr lang="es-EC" sz="1800" dirty="0">
                        <a:effectLst/>
                        <a:latin typeface="Comic Sans MS" panose="030F0702030302020204" pitchFamily="66" charset="0"/>
                      </a:endParaRPr>
                    </a:p>
                    <a:p>
                      <a:pPr algn="just">
                        <a:lnSpc>
                          <a:spcPct val="115000"/>
                        </a:lnSpc>
                        <a:spcAft>
                          <a:spcPts val="0"/>
                        </a:spcAft>
                      </a:pPr>
                      <a:r>
                        <a:rPr lang="es-MX" sz="1800" dirty="0">
                          <a:effectLst/>
                          <a:latin typeface="Comic Sans MS" panose="030F0702030302020204" pitchFamily="66" charset="0"/>
                        </a:rPr>
                        <a:t>Etapa de preparación: Con intención de compra.</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Rectángulo 2"/>
          <p:cNvSpPr/>
          <p:nvPr/>
        </p:nvSpPr>
        <p:spPr>
          <a:xfrm>
            <a:off x="1576744" y="537285"/>
            <a:ext cx="9664825" cy="923330"/>
          </a:xfrm>
          <a:prstGeom prst="rect">
            <a:avLst/>
          </a:prstGeom>
          <a:noFill/>
        </p:spPr>
        <p:txBody>
          <a:bodyPr wrap="none" lIns="91440" tIns="45720" rIns="91440" bIns="45720">
            <a:spAutoFit/>
          </a:bodyPr>
          <a:lstStyle/>
          <a:p>
            <a:pPr algn="ctr"/>
            <a:r>
              <a:rPr lang="es-E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Segmentaci</a:t>
            </a:r>
            <a:r>
              <a:rPr lang="es-E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ón del mercado</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6397" y="3169084"/>
            <a:ext cx="3435603" cy="2994851"/>
          </a:xfrm>
          <a:prstGeom prst="rect">
            <a:avLst/>
          </a:prstGeom>
        </p:spPr>
      </p:pic>
    </p:spTree>
    <p:extLst>
      <p:ext uri="{BB962C8B-B14F-4D97-AF65-F5344CB8AC3E}">
        <p14:creationId xmlns:p14="http://schemas.microsoft.com/office/powerpoint/2010/main" val="31201631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50724" y="1924109"/>
            <a:ext cx="8217073" cy="3046988"/>
          </a:xfrm>
          <a:prstGeom prst="rect">
            <a:avLst/>
          </a:prstGeom>
        </p:spPr>
        <p:txBody>
          <a:bodyPr wrap="square">
            <a:spAutoFit/>
          </a:bodyPr>
          <a:lstStyle/>
          <a:p>
            <a:pPr>
              <a:lnSpc>
                <a:spcPct val="200000"/>
              </a:lnSpc>
              <a:spcAft>
                <a:spcPts val="800"/>
              </a:spcAft>
            </a:pPr>
            <a:r>
              <a:rPr lang="es-MX" sz="2400" dirty="0">
                <a:latin typeface="Times New Roman" panose="02020603050405020304" pitchFamily="18" charset="0"/>
                <a:ea typeface="Gungsuh" panose="02030600000101010101" pitchFamily="18" charset="-127"/>
                <a:cs typeface="Times New Roman" panose="02020603050405020304" pitchFamily="18" charset="0"/>
              </a:rPr>
              <a:t>Puertacero </a:t>
            </a:r>
            <a:r>
              <a:rPr lang="es-MX" sz="2400" dirty="0" smtClean="0">
                <a:latin typeface="Times New Roman" panose="02020603050405020304" pitchFamily="18" charset="0"/>
                <a:ea typeface="Gungsuh" panose="02030600000101010101" pitchFamily="18" charset="-127"/>
                <a:cs typeface="Times New Roman" panose="02020603050405020304" pitchFamily="18" charset="0"/>
              </a:rPr>
              <a:t>Factory Industrial Cía. Ltda. es </a:t>
            </a:r>
            <a:r>
              <a:rPr lang="es-MX" sz="2400" dirty="0">
                <a:latin typeface="Times New Roman" panose="02020603050405020304" pitchFamily="18" charset="0"/>
                <a:ea typeface="Gungsuh" panose="02030600000101010101" pitchFamily="18" charset="-127"/>
                <a:cs typeface="Times New Roman" panose="02020603050405020304" pitchFamily="18" charset="0"/>
              </a:rPr>
              <a:t>una solución a </a:t>
            </a:r>
            <a:r>
              <a:rPr lang="es-MX" sz="2400" dirty="0" smtClean="0">
                <a:latin typeface="Times New Roman" panose="02020603050405020304" pitchFamily="18" charset="0"/>
                <a:ea typeface="Gungsuh" panose="02030600000101010101" pitchFamily="18" charset="-127"/>
                <a:cs typeface="Times New Roman" panose="02020603050405020304" pitchFamily="18" charset="0"/>
              </a:rPr>
              <a:t>medida </a:t>
            </a:r>
            <a:r>
              <a:rPr lang="es-MX" sz="2400" dirty="0">
                <a:latin typeface="Times New Roman" panose="02020603050405020304" pitchFamily="18" charset="0"/>
                <a:ea typeface="Gungsuh" panose="02030600000101010101" pitchFamily="18" charset="-127"/>
                <a:cs typeface="Times New Roman" panose="02020603050405020304" pitchFamily="18" charset="0"/>
              </a:rPr>
              <a:t>para dueños de casa que necesitan puertas y/ o concertinas de fácil uso y mayor durabilidad, y sobre todo le proporciona seguridad tanto </a:t>
            </a:r>
            <a:r>
              <a:rPr lang="es-MX" sz="2400" dirty="0" smtClean="0">
                <a:latin typeface="Times New Roman" panose="02020603050405020304" pitchFamily="18" charset="0"/>
                <a:ea typeface="Gungsuh" panose="02030600000101010101" pitchFamily="18" charset="-127"/>
                <a:cs typeface="Times New Roman" panose="02020603050405020304" pitchFamily="18" charset="0"/>
              </a:rPr>
              <a:t>a </a:t>
            </a:r>
            <a:r>
              <a:rPr lang="es-MX" sz="2400" dirty="0">
                <a:latin typeface="Times New Roman" panose="02020603050405020304" pitchFamily="18" charset="0"/>
                <a:ea typeface="Gungsuh" panose="02030600000101010101" pitchFamily="18" charset="-127"/>
                <a:cs typeface="Times New Roman" panose="02020603050405020304" pitchFamily="18" charset="0"/>
              </a:rPr>
              <a:t>Ud. como </a:t>
            </a:r>
            <a:r>
              <a:rPr lang="es-MX" sz="2400" dirty="0" smtClean="0">
                <a:latin typeface="Times New Roman" panose="02020603050405020304" pitchFamily="18" charset="0"/>
                <a:ea typeface="Gungsuh" panose="02030600000101010101" pitchFamily="18" charset="-127"/>
                <a:cs typeface="Times New Roman" panose="02020603050405020304" pitchFamily="18" charset="0"/>
              </a:rPr>
              <a:t>a su </a:t>
            </a:r>
            <a:r>
              <a:rPr lang="es-MX" sz="2400" dirty="0">
                <a:latin typeface="Times New Roman" panose="02020603050405020304" pitchFamily="18" charset="0"/>
                <a:ea typeface="Gungsuh" panose="02030600000101010101" pitchFamily="18" charset="-127"/>
                <a:cs typeface="Times New Roman" panose="02020603050405020304" pitchFamily="18" charset="0"/>
              </a:rPr>
              <a:t>familia.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836568" y="474656"/>
            <a:ext cx="11245386" cy="923330"/>
          </a:xfrm>
          <a:prstGeom prst="rect">
            <a:avLst/>
          </a:prstGeom>
          <a:noFill/>
        </p:spPr>
        <p:txBody>
          <a:bodyPr wrap="none" lIns="91440" tIns="45720" rIns="91440" bIns="45720">
            <a:spAutoFit/>
          </a:bodyPr>
          <a:lstStyle/>
          <a:p>
            <a:pPr algn="ctr"/>
            <a:r>
              <a:rPr lang="es-E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Declaración de posicionamiento</a:t>
            </a:r>
            <a:endParaRPr lang="es-E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89" y="2470896"/>
            <a:ext cx="1953414" cy="1953414"/>
          </a:xfrm>
          <a:prstGeom prst="rect">
            <a:avLst/>
          </a:prstGeom>
        </p:spPr>
      </p:pic>
    </p:spTree>
    <p:extLst>
      <p:ext uri="{BB962C8B-B14F-4D97-AF65-F5344CB8AC3E}">
        <p14:creationId xmlns:p14="http://schemas.microsoft.com/office/powerpoint/2010/main" val="25952111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433343558"/>
              </p:ext>
            </p:extLst>
          </p:nvPr>
        </p:nvGraphicFramePr>
        <p:xfrm>
          <a:off x="2016690" y="1979112"/>
          <a:ext cx="8893479" cy="2099594"/>
        </p:xfrm>
        <a:graphic>
          <a:graphicData uri="http://schemas.openxmlformats.org/drawingml/2006/table">
            <a:tbl>
              <a:tblPr firstRow="1" firstCol="1" bandRow="1">
                <a:tableStyleId>{D27102A9-8310-4765-A935-A1911B00CA55}</a:tableStyleId>
              </a:tblPr>
              <a:tblGrid>
                <a:gridCol w="2476305"/>
                <a:gridCol w="6417174"/>
              </a:tblGrid>
              <a:tr h="989557">
                <a:tc>
                  <a:txBody>
                    <a:bodyPr/>
                    <a:lstStyle/>
                    <a:p>
                      <a:pPr algn="just">
                        <a:lnSpc>
                          <a:spcPct val="115000"/>
                        </a:lnSpc>
                        <a:spcAft>
                          <a:spcPts val="0"/>
                        </a:spcAft>
                      </a:pPr>
                      <a:r>
                        <a:rPr lang="es-MX" sz="1800" dirty="0">
                          <a:effectLst/>
                          <a:latin typeface="Comic Sans MS" panose="030F0702030302020204" pitchFamily="66" charset="0"/>
                        </a:rPr>
                        <a:t>Objetivo estratégico</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1800">
                          <a:effectLst/>
                          <a:latin typeface="Comic Sans MS" panose="030F0702030302020204" pitchFamily="66" charset="0"/>
                        </a:rPr>
                        <a:t>Obtener la certificación ISO 9001 mediante la contratación de una consultora para que lleve a cabo el proceso así como emita el certificado.</a:t>
                      </a:r>
                      <a:endParaRPr lang="es-EC"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r h="538619">
                <a:tc>
                  <a:txBody>
                    <a:bodyPr/>
                    <a:lstStyle/>
                    <a:p>
                      <a:pPr algn="just">
                        <a:lnSpc>
                          <a:spcPct val="115000"/>
                        </a:lnSpc>
                        <a:spcAft>
                          <a:spcPts val="0"/>
                        </a:spcAft>
                      </a:pPr>
                      <a:r>
                        <a:rPr lang="es-MX" sz="1800">
                          <a:effectLst/>
                          <a:latin typeface="Comic Sans MS" panose="030F0702030302020204" pitchFamily="66" charset="0"/>
                        </a:rPr>
                        <a:t>Estrategia</a:t>
                      </a:r>
                      <a:endParaRPr lang="es-EC"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1800" dirty="0">
                          <a:effectLst/>
                          <a:latin typeface="Comic Sans MS" panose="030F0702030302020204" pitchFamily="66" charset="0"/>
                        </a:rPr>
                        <a:t>Conformación de un comité de </a:t>
                      </a:r>
                      <a:r>
                        <a:rPr lang="es-MX" sz="1800" dirty="0" smtClean="0">
                          <a:effectLst/>
                          <a:latin typeface="Comic Sans MS" panose="030F0702030302020204" pitchFamily="66" charset="0"/>
                        </a:rPr>
                        <a:t>calidad</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r h="571418">
                <a:tc>
                  <a:txBody>
                    <a:bodyPr/>
                    <a:lstStyle/>
                    <a:p>
                      <a:pPr algn="just">
                        <a:lnSpc>
                          <a:spcPct val="115000"/>
                        </a:lnSpc>
                        <a:spcAft>
                          <a:spcPts val="0"/>
                        </a:spcAft>
                      </a:pPr>
                      <a:r>
                        <a:rPr lang="es-MX" sz="1800" dirty="0">
                          <a:effectLst/>
                          <a:latin typeface="Comic Sans MS" panose="030F0702030302020204" pitchFamily="66" charset="0"/>
                        </a:rPr>
                        <a:t>Responsable</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1800" dirty="0">
                          <a:effectLst/>
                          <a:latin typeface="Comic Sans MS" panose="030F0702030302020204" pitchFamily="66" charset="0"/>
                        </a:rPr>
                        <a:t>Departamento Administrativo-Financiero.</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Rectángulo 3"/>
          <p:cNvSpPr/>
          <p:nvPr/>
        </p:nvSpPr>
        <p:spPr>
          <a:xfrm>
            <a:off x="2232062" y="512234"/>
            <a:ext cx="7477368" cy="923330"/>
          </a:xfrm>
          <a:prstGeom prst="rect">
            <a:avLst/>
          </a:prstGeom>
          <a:noFill/>
        </p:spPr>
        <p:txBody>
          <a:bodyPr wrap="none" lIns="91440" tIns="45720" rIns="91440" bIns="45720">
            <a:spAutoFit/>
          </a:bodyPr>
          <a:lstStyle/>
          <a:p>
            <a:pPr algn="ctr"/>
            <a:r>
              <a:rPr lang="es-ES" sz="5400" b="1" cap="none" spc="0" dirty="0" smtClean="0">
                <a:ln w="13462">
                  <a:solidFill>
                    <a:schemeClr val="bg1"/>
                  </a:solidFill>
                  <a:prstDash val="solid"/>
                </a:ln>
                <a:solidFill>
                  <a:srgbClr val="00B0F0"/>
                </a:solidFill>
                <a:effectLst>
                  <a:outerShdw dist="38100" dir="2700000" algn="bl" rotWithShape="0">
                    <a:schemeClr val="accent5"/>
                  </a:outerShdw>
                </a:effectLst>
              </a:rPr>
              <a:t>Oferta de valor: Producto</a:t>
            </a:r>
            <a:endParaRPr lang="es-ES" sz="5400" b="1" cap="none" spc="0" dirty="0">
              <a:ln w="13462">
                <a:solidFill>
                  <a:schemeClr val="bg1"/>
                </a:solidFill>
                <a:prstDash val="solid"/>
              </a:ln>
              <a:solidFill>
                <a:srgbClr val="00B0F0"/>
              </a:solidFill>
              <a:effectLst>
                <a:outerShdw dist="38100" dir="2700000" algn="bl" rotWithShape="0">
                  <a:schemeClr val="accent5"/>
                </a:outerShdw>
              </a:effectLst>
            </a:endParaRPr>
          </a:p>
        </p:txBody>
      </p:sp>
    </p:spTree>
    <p:extLst>
      <p:ext uri="{BB962C8B-B14F-4D97-AF65-F5344CB8AC3E}">
        <p14:creationId xmlns:p14="http://schemas.microsoft.com/office/powerpoint/2010/main" val="6331124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47530" y="512234"/>
            <a:ext cx="6646435" cy="923330"/>
          </a:xfrm>
          <a:prstGeom prst="rect">
            <a:avLst/>
          </a:prstGeom>
          <a:noFill/>
        </p:spPr>
        <p:txBody>
          <a:bodyPr wrap="none" lIns="91440" tIns="45720" rIns="91440" bIns="45720">
            <a:spAutoFit/>
          </a:bodyPr>
          <a:lstStyle/>
          <a:p>
            <a:pPr algn="ctr"/>
            <a:r>
              <a:rPr lang="es-ES" sz="5400" b="1" cap="none" spc="0" dirty="0" smtClean="0">
                <a:ln w="13462">
                  <a:solidFill>
                    <a:schemeClr val="bg1"/>
                  </a:solidFill>
                  <a:prstDash val="solid"/>
                </a:ln>
                <a:solidFill>
                  <a:srgbClr val="00B0F0"/>
                </a:solidFill>
                <a:effectLst>
                  <a:outerShdw dist="38100" dir="2700000" algn="bl" rotWithShape="0">
                    <a:schemeClr val="accent5"/>
                  </a:outerShdw>
                </a:effectLst>
              </a:rPr>
              <a:t>Oferta de valor: Precio</a:t>
            </a:r>
            <a:endParaRPr lang="es-ES" sz="5400" b="1" cap="none" spc="0" dirty="0">
              <a:ln w="13462">
                <a:solidFill>
                  <a:schemeClr val="bg1"/>
                </a:solidFill>
                <a:prstDash val="solid"/>
              </a:ln>
              <a:solidFill>
                <a:srgbClr val="00B0F0"/>
              </a:solidFill>
              <a:effectLst>
                <a:outerShdw dist="38100" dir="2700000" algn="bl" rotWithShape="0">
                  <a:schemeClr val="accent5"/>
                </a:outerShdw>
              </a:effectLst>
            </a:endParaRPr>
          </a:p>
        </p:txBody>
      </p:sp>
      <p:graphicFrame>
        <p:nvGraphicFramePr>
          <p:cNvPr id="3" name="Tabla 2"/>
          <p:cNvGraphicFramePr>
            <a:graphicFrameLocks noGrp="1"/>
          </p:cNvGraphicFramePr>
          <p:nvPr>
            <p:extLst>
              <p:ext uri="{D42A27DB-BD31-4B8C-83A1-F6EECF244321}">
                <p14:modId xmlns:p14="http://schemas.microsoft.com/office/powerpoint/2010/main" val="859761771"/>
              </p:ext>
            </p:extLst>
          </p:nvPr>
        </p:nvGraphicFramePr>
        <p:xfrm>
          <a:off x="1716066" y="1920219"/>
          <a:ext cx="9231681" cy="2469692"/>
        </p:xfrm>
        <a:graphic>
          <a:graphicData uri="http://schemas.openxmlformats.org/drawingml/2006/table">
            <a:tbl>
              <a:tblPr firstRow="1" firstCol="1" bandRow="1">
                <a:tableStyleId>{D27102A9-8310-4765-A935-A1911B00CA55}</a:tableStyleId>
              </a:tblPr>
              <a:tblGrid>
                <a:gridCol w="2368876"/>
                <a:gridCol w="6862805"/>
              </a:tblGrid>
              <a:tr h="1399178">
                <a:tc>
                  <a:txBody>
                    <a:bodyPr/>
                    <a:lstStyle/>
                    <a:p>
                      <a:pPr algn="just">
                        <a:lnSpc>
                          <a:spcPct val="115000"/>
                        </a:lnSpc>
                        <a:spcAft>
                          <a:spcPts val="0"/>
                        </a:spcAft>
                      </a:pPr>
                      <a:r>
                        <a:rPr lang="es-MX" sz="1800" dirty="0">
                          <a:effectLst/>
                          <a:latin typeface="Comic Sans MS" panose="030F0702030302020204" pitchFamily="66" charset="0"/>
                        </a:rPr>
                        <a:t>Objetivo estratégico</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1800" dirty="0">
                          <a:effectLst/>
                          <a:latin typeface="Comic Sans MS" panose="030F0702030302020204" pitchFamily="66" charset="0"/>
                        </a:rPr>
                        <a:t>Establecer precios rentables mediante la aplicación de los beneficios que esperan recibir los clientes potenciales al momento de realizar su compra para que perciban el valor deseado. </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r h="475989">
                <a:tc>
                  <a:txBody>
                    <a:bodyPr/>
                    <a:lstStyle/>
                    <a:p>
                      <a:pPr algn="just">
                        <a:lnSpc>
                          <a:spcPct val="115000"/>
                        </a:lnSpc>
                        <a:spcAft>
                          <a:spcPts val="0"/>
                        </a:spcAft>
                      </a:pPr>
                      <a:r>
                        <a:rPr lang="es-MX" sz="1800">
                          <a:effectLst/>
                          <a:latin typeface="Comic Sans MS" panose="030F0702030302020204" pitchFamily="66" charset="0"/>
                        </a:rPr>
                        <a:t>Estrategia</a:t>
                      </a:r>
                      <a:endParaRPr lang="es-EC"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1800" dirty="0">
                          <a:effectLst/>
                          <a:latin typeface="Comic Sans MS" panose="030F0702030302020204" pitchFamily="66" charset="0"/>
                        </a:rPr>
                        <a:t>Implementación de una nueva política de </a:t>
                      </a:r>
                      <a:r>
                        <a:rPr lang="es-MX" sz="1800" dirty="0" smtClean="0">
                          <a:effectLst/>
                          <a:latin typeface="Comic Sans MS" panose="030F0702030302020204" pitchFamily="66" charset="0"/>
                        </a:rPr>
                        <a:t>precios.</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r h="594525">
                <a:tc>
                  <a:txBody>
                    <a:bodyPr/>
                    <a:lstStyle/>
                    <a:p>
                      <a:pPr algn="just">
                        <a:lnSpc>
                          <a:spcPct val="115000"/>
                        </a:lnSpc>
                        <a:spcAft>
                          <a:spcPts val="0"/>
                        </a:spcAft>
                      </a:pPr>
                      <a:r>
                        <a:rPr lang="es-MX" sz="1800" dirty="0">
                          <a:effectLst/>
                          <a:latin typeface="Comic Sans MS" panose="030F0702030302020204" pitchFamily="66" charset="0"/>
                        </a:rPr>
                        <a:t>Responsable</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1800" dirty="0">
                          <a:effectLst/>
                          <a:latin typeface="Comic Sans MS" panose="030F0702030302020204" pitchFamily="66" charset="0"/>
                        </a:rPr>
                        <a:t>Departamento de Marketing.</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4595127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197014" y="462130"/>
            <a:ext cx="3823033" cy="1754326"/>
          </a:xfrm>
          <a:prstGeom prst="rect">
            <a:avLst/>
          </a:prstGeom>
          <a:noFill/>
        </p:spPr>
        <p:txBody>
          <a:bodyPr wrap="none" lIns="91440" tIns="45720" rIns="91440" bIns="45720">
            <a:spAutoFit/>
          </a:bodyPr>
          <a:lstStyle/>
          <a:p>
            <a:pPr algn="ctr"/>
            <a:r>
              <a:rPr lang="es-E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Capítulo I</a:t>
            </a:r>
          </a:p>
          <a:p>
            <a:pPr algn="ctr"/>
            <a:r>
              <a:rPr lang="es-E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Introducción</a:t>
            </a:r>
            <a:endParaRPr lang="es-E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3" name="Imagen 2"/>
          <p:cNvPicPr/>
          <p:nvPr/>
        </p:nvPicPr>
        <p:blipFill rotWithShape="1">
          <a:blip r:embed="rId2"/>
          <a:srcRect l="66974" t="35937" r="6104" b="49107"/>
          <a:stretch/>
        </p:blipFill>
        <p:spPr bwMode="auto">
          <a:xfrm>
            <a:off x="3819804" y="2505206"/>
            <a:ext cx="4577451" cy="2179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4248557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97121" y="512234"/>
            <a:ext cx="6347250" cy="923330"/>
          </a:xfrm>
          <a:prstGeom prst="rect">
            <a:avLst/>
          </a:prstGeom>
          <a:noFill/>
        </p:spPr>
        <p:txBody>
          <a:bodyPr wrap="none" lIns="91440" tIns="45720" rIns="91440" bIns="45720">
            <a:spAutoFit/>
          </a:bodyPr>
          <a:lstStyle/>
          <a:p>
            <a:pPr algn="ctr"/>
            <a:r>
              <a:rPr lang="es-ES" sz="5400" b="1" cap="none" spc="0" dirty="0" smtClean="0">
                <a:ln w="13462">
                  <a:solidFill>
                    <a:schemeClr val="bg1"/>
                  </a:solidFill>
                  <a:prstDash val="solid"/>
                </a:ln>
                <a:solidFill>
                  <a:srgbClr val="00B0F0"/>
                </a:solidFill>
                <a:effectLst>
                  <a:outerShdw dist="38100" dir="2700000" algn="bl" rotWithShape="0">
                    <a:schemeClr val="accent5"/>
                  </a:outerShdw>
                </a:effectLst>
              </a:rPr>
              <a:t>Oferta de valor: Plaza</a:t>
            </a:r>
            <a:endParaRPr lang="es-ES" sz="5400" b="1" cap="none" spc="0" dirty="0">
              <a:ln w="13462">
                <a:solidFill>
                  <a:schemeClr val="bg1"/>
                </a:solidFill>
                <a:prstDash val="solid"/>
              </a:ln>
              <a:solidFill>
                <a:srgbClr val="00B0F0"/>
              </a:solidFill>
              <a:effectLst>
                <a:outerShdw dist="38100" dir="2700000" algn="bl" rotWithShape="0">
                  <a:schemeClr val="accent5"/>
                </a:outerShdw>
              </a:effectLst>
            </a:endParaRPr>
          </a:p>
        </p:txBody>
      </p:sp>
      <p:graphicFrame>
        <p:nvGraphicFramePr>
          <p:cNvPr id="3" name="Tabla 2"/>
          <p:cNvGraphicFramePr>
            <a:graphicFrameLocks noGrp="1"/>
          </p:cNvGraphicFramePr>
          <p:nvPr>
            <p:extLst>
              <p:ext uri="{D42A27DB-BD31-4B8C-83A1-F6EECF244321}">
                <p14:modId xmlns:p14="http://schemas.microsoft.com/office/powerpoint/2010/main" val="2088443042"/>
              </p:ext>
            </p:extLst>
          </p:nvPr>
        </p:nvGraphicFramePr>
        <p:xfrm>
          <a:off x="1745819" y="2086918"/>
          <a:ext cx="9001512" cy="2208276"/>
        </p:xfrm>
        <a:graphic>
          <a:graphicData uri="http://schemas.openxmlformats.org/drawingml/2006/table">
            <a:tbl>
              <a:tblPr firstRow="1" firstCol="1" bandRow="1">
                <a:tableStyleId>{D27102A9-8310-4765-A935-A1911B00CA55}</a:tableStyleId>
              </a:tblPr>
              <a:tblGrid>
                <a:gridCol w="2465267"/>
                <a:gridCol w="6536245"/>
              </a:tblGrid>
              <a:tr h="0">
                <a:tc>
                  <a:txBody>
                    <a:bodyPr/>
                    <a:lstStyle/>
                    <a:p>
                      <a:pPr algn="just">
                        <a:lnSpc>
                          <a:spcPct val="115000"/>
                        </a:lnSpc>
                        <a:spcAft>
                          <a:spcPts val="0"/>
                        </a:spcAft>
                      </a:pPr>
                      <a:r>
                        <a:rPr lang="es-MX" sz="1800" dirty="0">
                          <a:effectLst/>
                          <a:latin typeface="Comic Sans MS" panose="030F0702030302020204" pitchFamily="66" charset="0"/>
                        </a:rPr>
                        <a:t>Objetivo </a:t>
                      </a:r>
                      <a:r>
                        <a:rPr lang="es-MX" sz="1800" dirty="0" smtClean="0">
                          <a:effectLst/>
                          <a:latin typeface="Comic Sans MS" panose="030F0702030302020204" pitchFamily="66" charset="0"/>
                        </a:rPr>
                        <a:t>estratégico</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1800" dirty="0">
                          <a:effectLst/>
                          <a:latin typeface="Comic Sans MS" panose="030F0702030302020204" pitchFamily="66" charset="0"/>
                        </a:rPr>
                        <a:t>Proyectar el diferenciador de imagen mediante la re estructuración en los POS para que se potencien las ventas de los productos.</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s-MX" sz="1800">
                          <a:effectLst/>
                          <a:latin typeface="Comic Sans MS" panose="030F0702030302020204" pitchFamily="66" charset="0"/>
                        </a:rPr>
                        <a:t>Estrategia N.-1</a:t>
                      </a:r>
                      <a:endParaRPr lang="es-EC"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1800" dirty="0">
                          <a:effectLst/>
                          <a:latin typeface="Comic Sans MS" panose="030F0702030302020204" pitchFamily="66" charset="0"/>
                        </a:rPr>
                        <a:t>Diseño de exhibidores de </a:t>
                      </a:r>
                      <a:r>
                        <a:rPr lang="es-MX" sz="1800" dirty="0" smtClean="0">
                          <a:effectLst/>
                          <a:latin typeface="Comic Sans MS" panose="030F0702030302020204" pitchFamily="66" charset="0"/>
                        </a:rPr>
                        <a:t>portones</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s-MX" sz="1800" dirty="0">
                          <a:effectLst/>
                          <a:latin typeface="Comic Sans MS" panose="030F0702030302020204" pitchFamily="66" charset="0"/>
                        </a:rPr>
                        <a:t>Responsable</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1800">
                          <a:effectLst/>
                          <a:latin typeface="Comic Sans MS" panose="030F0702030302020204" pitchFamily="66" charset="0"/>
                        </a:rPr>
                        <a:t>Departamento de Producción.</a:t>
                      </a:r>
                      <a:endParaRPr lang="es-EC"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s-MX" sz="1800">
                          <a:effectLst/>
                          <a:latin typeface="Comic Sans MS" panose="030F0702030302020204" pitchFamily="66" charset="0"/>
                        </a:rPr>
                        <a:t>Estrategia N.-2</a:t>
                      </a:r>
                      <a:endParaRPr lang="es-EC" sz="18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MX" sz="1800" dirty="0">
                          <a:effectLst/>
                          <a:latin typeface="Comic Sans MS" panose="030F0702030302020204" pitchFamily="66" charset="0"/>
                        </a:rPr>
                        <a:t>Contratación de una empresa que ofrezca servicios de </a:t>
                      </a:r>
                      <a:r>
                        <a:rPr lang="es-MX" sz="1800" dirty="0" smtClean="0">
                          <a:effectLst/>
                          <a:latin typeface="Comic Sans MS" panose="030F0702030302020204" pitchFamily="66" charset="0"/>
                        </a:rPr>
                        <a:t>limpieza</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204474722"/>
              </p:ext>
            </p:extLst>
          </p:nvPr>
        </p:nvGraphicFramePr>
        <p:xfrm>
          <a:off x="1753644" y="4334006"/>
          <a:ext cx="9018740" cy="411480"/>
        </p:xfrm>
        <a:graphic>
          <a:graphicData uri="http://schemas.openxmlformats.org/drawingml/2006/table">
            <a:tbl>
              <a:tblPr firstRow="1" firstCol="1" bandRow="1">
                <a:tableStyleId>{D27102A9-8310-4765-A935-A1911B00CA55}</a:tableStyleId>
              </a:tblPr>
              <a:tblGrid>
                <a:gridCol w="2455101"/>
                <a:gridCol w="6563639"/>
              </a:tblGrid>
              <a:tr h="0">
                <a:tc>
                  <a:txBody>
                    <a:bodyPr/>
                    <a:lstStyle/>
                    <a:p>
                      <a:pPr algn="just">
                        <a:lnSpc>
                          <a:spcPct val="150000"/>
                        </a:lnSpc>
                        <a:spcAft>
                          <a:spcPts val="0"/>
                        </a:spcAft>
                      </a:pPr>
                      <a:r>
                        <a:rPr lang="es-MX" sz="1800" dirty="0">
                          <a:effectLst/>
                          <a:latin typeface="Comic Sans MS" panose="030F0702030302020204" pitchFamily="66" charset="0"/>
                        </a:rPr>
                        <a:t>Responsable</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MX" sz="1800" dirty="0">
                          <a:effectLst/>
                          <a:latin typeface="Comic Sans MS" panose="030F0702030302020204" pitchFamily="66" charset="0"/>
                        </a:rPr>
                        <a:t>Departamento de Marketing.</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129293066"/>
      </p:ext>
    </p:extLst>
  </p:cSld>
  <p:clrMapOvr>
    <a:masterClrMapping/>
  </p:clrMapOvr>
  <p:transition spd="slow">
    <p:comb/>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57796" y="0"/>
            <a:ext cx="7976222" cy="923330"/>
          </a:xfrm>
          <a:prstGeom prst="rect">
            <a:avLst/>
          </a:prstGeom>
          <a:noFill/>
        </p:spPr>
        <p:txBody>
          <a:bodyPr wrap="none" lIns="91440" tIns="45720" rIns="91440" bIns="45720">
            <a:spAutoFit/>
          </a:bodyPr>
          <a:lstStyle/>
          <a:p>
            <a:pPr algn="ctr"/>
            <a:r>
              <a:rPr lang="es-ES" sz="5400" b="1" cap="none" spc="0" dirty="0" smtClean="0">
                <a:ln w="13462">
                  <a:solidFill>
                    <a:schemeClr val="bg1"/>
                  </a:solidFill>
                  <a:prstDash val="solid"/>
                </a:ln>
                <a:solidFill>
                  <a:srgbClr val="00B0F0"/>
                </a:solidFill>
                <a:effectLst>
                  <a:outerShdw dist="38100" dir="2700000" algn="bl" rotWithShape="0">
                    <a:schemeClr val="accent5"/>
                  </a:outerShdw>
                </a:effectLst>
              </a:rPr>
              <a:t>Oferta de valor: Promoción</a:t>
            </a:r>
            <a:endParaRPr lang="es-ES" sz="5400" b="1" cap="none" spc="0" dirty="0">
              <a:ln w="13462">
                <a:solidFill>
                  <a:schemeClr val="bg1"/>
                </a:solidFill>
                <a:prstDash val="solid"/>
              </a:ln>
              <a:solidFill>
                <a:srgbClr val="00B0F0"/>
              </a:solidFill>
              <a:effectLst>
                <a:outerShdw dist="38100" dir="2700000" algn="bl" rotWithShape="0">
                  <a:schemeClr val="accent5"/>
                </a:outerShdw>
              </a:effectLst>
            </a:endParaRPr>
          </a:p>
        </p:txBody>
      </p:sp>
      <p:graphicFrame>
        <p:nvGraphicFramePr>
          <p:cNvPr id="3" name="Tabla 2"/>
          <p:cNvGraphicFramePr>
            <a:graphicFrameLocks noGrp="1"/>
          </p:cNvGraphicFramePr>
          <p:nvPr>
            <p:extLst>
              <p:ext uri="{D42A27DB-BD31-4B8C-83A1-F6EECF244321}">
                <p14:modId xmlns:p14="http://schemas.microsoft.com/office/powerpoint/2010/main" val="2166069378"/>
              </p:ext>
            </p:extLst>
          </p:nvPr>
        </p:nvGraphicFramePr>
        <p:xfrm>
          <a:off x="1249831" y="1016811"/>
          <a:ext cx="10111276" cy="1417240"/>
        </p:xfrm>
        <a:graphic>
          <a:graphicData uri="http://schemas.openxmlformats.org/drawingml/2006/table">
            <a:tbl>
              <a:tblPr firstRow="1" firstCol="1" bandRow="1">
                <a:tableStyleId>{D27102A9-8310-4765-A935-A1911B00CA55}</a:tableStyleId>
              </a:tblPr>
              <a:tblGrid>
                <a:gridCol w="2445347"/>
                <a:gridCol w="7665929"/>
              </a:tblGrid>
              <a:tr h="470765">
                <a:tc>
                  <a:txBody>
                    <a:bodyPr/>
                    <a:lstStyle/>
                    <a:p>
                      <a:pPr algn="just">
                        <a:lnSpc>
                          <a:spcPct val="115000"/>
                        </a:lnSpc>
                        <a:spcAft>
                          <a:spcPts val="0"/>
                        </a:spcAft>
                      </a:pPr>
                      <a:r>
                        <a:rPr lang="es-MX" sz="1800" dirty="0">
                          <a:effectLst/>
                          <a:latin typeface="Comic Sans MS" panose="030F0702030302020204" pitchFamily="66" charset="0"/>
                        </a:rPr>
                        <a:t>Objetivo estratégico </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3438" marR="33438" marT="0" marB="0"/>
                </a:tc>
                <a:tc>
                  <a:txBody>
                    <a:bodyPr/>
                    <a:lstStyle/>
                    <a:p>
                      <a:pPr algn="just">
                        <a:lnSpc>
                          <a:spcPct val="115000"/>
                        </a:lnSpc>
                        <a:spcAft>
                          <a:spcPts val="0"/>
                        </a:spcAft>
                      </a:pPr>
                      <a:r>
                        <a:rPr lang="es-MX" sz="1800" dirty="0">
                          <a:effectLst/>
                          <a:latin typeface="Comic Sans MS" panose="030F0702030302020204" pitchFamily="66" charset="0"/>
                        </a:rPr>
                        <a:t>Difundir la propuesta de valor mediante el empleo de la comunicación </a:t>
                      </a:r>
                      <a:r>
                        <a:rPr lang="es-MX" sz="1800" dirty="0" smtClean="0">
                          <a:effectLst/>
                          <a:latin typeface="Comic Sans MS" panose="030F0702030302020204" pitchFamily="66" charset="0"/>
                        </a:rPr>
                        <a:t>integrada de </a:t>
                      </a:r>
                      <a:r>
                        <a:rPr lang="es-MX" sz="1800" dirty="0">
                          <a:effectLst/>
                          <a:latin typeface="Comic Sans MS" panose="030F0702030302020204" pitchFamily="66" charset="0"/>
                        </a:rPr>
                        <a:t>Marketing </a:t>
                      </a:r>
                      <a:r>
                        <a:rPr lang="es-MX" sz="1800" dirty="0" smtClean="0">
                          <a:effectLst/>
                          <a:latin typeface="Comic Sans MS" panose="030F0702030302020204" pitchFamily="66" charset="0"/>
                        </a:rPr>
                        <a:t>para </a:t>
                      </a:r>
                      <a:r>
                        <a:rPr lang="es-MX" sz="1800" dirty="0">
                          <a:effectLst/>
                          <a:latin typeface="Comic Sans MS" panose="030F0702030302020204" pitchFamily="66" charset="0"/>
                        </a:rPr>
                        <a:t>establecer relaciones con el cliente en el corto, mediano y largo plazo.</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3438" marR="33438" marT="0" marB="0"/>
                </a:tc>
              </a:tr>
              <a:tr h="470836">
                <a:tc>
                  <a:txBody>
                    <a:bodyPr/>
                    <a:lstStyle/>
                    <a:p>
                      <a:pPr algn="just">
                        <a:lnSpc>
                          <a:spcPct val="115000"/>
                        </a:lnSpc>
                        <a:spcAft>
                          <a:spcPts val="0"/>
                        </a:spcAft>
                      </a:pPr>
                      <a:r>
                        <a:rPr lang="es-MX" sz="1800">
                          <a:effectLst/>
                          <a:latin typeface="Comic Sans MS" panose="030F0702030302020204" pitchFamily="66" charset="0"/>
                        </a:rPr>
                        <a:t>Estrategia N.-1</a:t>
                      </a:r>
                      <a:endParaRPr lang="es-EC" sz="1800">
                        <a:effectLst/>
                        <a:latin typeface="Comic Sans MS" panose="030F0702030302020204" pitchFamily="66" charset="0"/>
                        <a:ea typeface="Calibri" panose="020F0502020204030204" pitchFamily="34" charset="0"/>
                        <a:cs typeface="Times New Roman" panose="02020603050405020304" pitchFamily="18" charset="0"/>
                      </a:endParaRPr>
                    </a:p>
                  </a:txBody>
                  <a:tcPr marL="33438" marR="33438" marT="0" marB="0"/>
                </a:tc>
                <a:tc>
                  <a:txBody>
                    <a:bodyPr/>
                    <a:lstStyle/>
                    <a:p>
                      <a:pPr algn="just">
                        <a:lnSpc>
                          <a:spcPct val="115000"/>
                        </a:lnSpc>
                        <a:spcAft>
                          <a:spcPts val="0"/>
                        </a:spcAft>
                      </a:pPr>
                      <a:r>
                        <a:rPr lang="es-MX" sz="1800" dirty="0">
                          <a:effectLst/>
                          <a:latin typeface="Comic Sans MS" panose="030F0702030302020204" pitchFamily="66" charset="0"/>
                        </a:rPr>
                        <a:t>Ejecución de la promoción en ventas con la solicitud de </a:t>
                      </a:r>
                      <a:r>
                        <a:rPr lang="es-MX" sz="1800" dirty="0" smtClean="0">
                          <a:effectLst/>
                          <a:latin typeface="Comic Sans MS" panose="030F0702030302020204" pitchFamily="66" charset="0"/>
                        </a:rPr>
                        <a:t>cotizaciones</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3438" marR="33438" marT="0" marB="0"/>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782471907"/>
              </p:ext>
            </p:extLst>
          </p:nvPr>
        </p:nvGraphicFramePr>
        <p:xfrm>
          <a:off x="1236403" y="2460196"/>
          <a:ext cx="10162282" cy="1813976"/>
        </p:xfrm>
        <a:graphic>
          <a:graphicData uri="http://schemas.openxmlformats.org/drawingml/2006/table">
            <a:tbl>
              <a:tblPr firstRow="1" firstCol="1" bandRow="1">
                <a:tableStyleId>{D27102A9-8310-4765-A935-A1911B00CA55}</a:tableStyleId>
              </a:tblPr>
              <a:tblGrid>
                <a:gridCol w="2446249"/>
                <a:gridCol w="7716033"/>
              </a:tblGrid>
              <a:tr h="445842">
                <a:tc>
                  <a:txBody>
                    <a:bodyPr/>
                    <a:lstStyle/>
                    <a:p>
                      <a:pPr algn="just">
                        <a:lnSpc>
                          <a:spcPct val="115000"/>
                        </a:lnSpc>
                        <a:spcAft>
                          <a:spcPts val="0"/>
                        </a:spcAft>
                      </a:pPr>
                      <a:r>
                        <a:rPr lang="es-MX" sz="1800" b="1" dirty="0">
                          <a:effectLst/>
                          <a:latin typeface="Comic Sans MS" panose="030F0702030302020204" pitchFamily="66" charset="0"/>
                        </a:rPr>
                        <a:t>Estrategia N.- 2</a:t>
                      </a:r>
                      <a:endParaRPr lang="es-EC" sz="18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3438" marR="33438" marT="0" marB="0"/>
                </a:tc>
                <a:tc>
                  <a:txBody>
                    <a:bodyPr/>
                    <a:lstStyle/>
                    <a:p>
                      <a:pPr algn="just">
                        <a:lnSpc>
                          <a:spcPct val="115000"/>
                        </a:lnSpc>
                        <a:spcAft>
                          <a:spcPts val="0"/>
                        </a:spcAft>
                      </a:pPr>
                      <a:r>
                        <a:rPr lang="es-MX" sz="1800" b="0" dirty="0">
                          <a:effectLst/>
                          <a:latin typeface="Comic Sans MS" panose="030F0702030302020204" pitchFamily="66" charset="0"/>
                        </a:rPr>
                        <a:t>Ampliación de los canales de </a:t>
                      </a:r>
                      <a:r>
                        <a:rPr lang="es-MX" sz="1800" b="0" dirty="0" smtClean="0">
                          <a:effectLst/>
                          <a:latin typeface="Comic Sans MS" panose="030F0702030302020204" pitchFamily="66" charset="0"/>
                        </a:rPr>
                        <a:t>comunicación</a:t>
                      </a:r>
                      <a:endParaRPr lang="es-EC" sz="18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3438" marR="33438" marT="0" marB="0"/>
                </a:tc>
              </a:tr>
              <a:tr h="625867">
                <a:tc>
                  <a:txBody>
                    <a:bodyPr/>
                    <a:lstStyle/>
                    <a:p>
                      <a:pPr algn="just">
                        <a:lnSpc>
                          <a:spcPct val="115000"/>
                        </a:lnSpc>
                        <a:spcAft>
                          <a:spcPts val="0"/>
                        </a:spcAft>
                      </a:pPr>
                      <a:r>
                        <a:rPr lang="es-MX" sz="1800" dirty="0">
                          <a:effectLst/>
                          <a:latin typeface="Comic Sans MS" panose="030F0702030302020204" pitchFamily="66" charset="0"/>
                        </a:rPr>
                        <a:t>Estrategia N.-3</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3438" marR="33438" marT="0" marB="0"/>
                </a:tc>
                <a:tc>
                  <a:txBody>
                    <a:bodyPr/>
                    <a:lstStyle/>
                    <a:p>
                      <a:pPr algn="just">
                        <a:lnSpc>
                          <a:spcPct val="115000"/>
                        </a:lnSpc>
                        <a:spcAft>
                          <a:spcPts val="0"/>
                        </a:spcAft>
                      </a:pPr>
                      <a:r>
                        <a:rPr lang="es-MX" sz="1800" dirty="0">
                          <a:effectLst/>
                          <a:latin typeface="Comic Sans MS" panose="030F0702030302020204" pitchFamily="66" charset="0"/>
                        </a:rPr>
                        <a:t>Mantenimiento de la presencia de la empresa en la guía telefónica de </a:t>
                      </a:r>
                      <a:r>
                        <a:rPr lang="es-MX" sz="1800" dirty="0" smtClean="0">
                          <a:effectLst/>
                          <a:latin typeface="Comic Sans MS" panose="030F0702030302020204" pitchFamily="66" charset="0"/>
                        </a:rPr>
                        <a:t>Quito.</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3438" marR="33438" marT="0" marB="0"/>
                </a:tc>
              </a:tr>
              <a:tr h="421730">
                <a:tc>
                  <a:txBody>
                    <a:bodyPr/>
                    <a:lstStyle/>
                    <a:p>
                      <a:pPr algn="just">
                        <a:lnSpc>
                          <a:spcPct val="115000"/>
                        </a:lnSpc>
                        <a:spcAft>
                          <a:spcPts val="0"/>
                        </a:spcAft>
                      </a:pPr>
                      <a:r>
                        <a:rPr lang="es-MX" sz="1800" dirty="0">
                          <a:effectLst/>
                          <a:latin typeface="Comic Sans MS" panose="030F0702030302020204" pitchFamily="66" charset="0"/>
                        </a:rPr>
                        <a:t>Estrategia N.-4</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3438" marR="33438" marT="0" marB="0"/>
                </a:tc>
                <a:tc>
                  <a:txBody>
                    <a:bodyPr/>
                    <a:lstStyle/>
                    <a:p>
                      <a:pPr algn="just">
                        <a:lnSpc>
                          <a:spcPct val="115000"/>
                        </a:lnSpc>
                        <a:spcAft>
                          <a:spcPts val="0"/>
                        </a:spcAft>
                      </a:pPr>
                      <a:r>
                        <a:rPr lang="es-MX" sz="1800" dirty="0">
                          <a:effectLst/>
                          <a:latin typeface="Comic Sans MS" panose="030F0702030302020204" pitchFamily="66" charset="0"/>
                        </a:rPr>
                        <a:t>Diseño de un </a:t>
                      </a:r>
                      <a:r>
                        <a:rPr lang="es-MX" sz="1800" dirty="0" smtClean="0">
                          <a:effectLst/>
                          <a:latin typeface="Comic Sans MS" panose="030F0702030302020204" pitchFamily="66" charset="0"/>
                        </a:rPr>
                        <a:t>slogan</a:t>
                      </a:r>
                    </a:p>
                  </a:txBody>
                  <a:tcPr marL="33438" marR="33438" marT="0" marB="0"/>
                </a:tc>
              </a:tr>
              <a:tr h="312933">
                <a:tc>
                  <a:txBody>
                    <a:bodyPr/>
                    <a:lstStyle/>
                    <a:p>
                      <a:pPr algn="just">
                        <a:lnSpc>
                          <a:spcPct val="115000"/>
                        </a:lnSpc>
                        <a:spcAft>
                          <a:spcPts val="0"/>
                        </a:spcAft>
                      </a:pPr>
                      <a:r>
                        <a:rPr lang="es-MX" sz="1800" dirty="0">
                          <a:effectLst/>
                          <a:latin typeface="Comic Sans MS" panose="030F0702030302020204" pitchFamily="66" charset="0"/>
                        </a:rPr>
                        <a:t>Responsable</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3438" marR="33438" marT="0" marB="0"/>
                </a:tc>
                <a:tc>
                  <a:txBody>
                    <a:bodyPr/>
                    <a:lstStyle/>
                    <a:p>
                      <a:pPr algn="just">
                        <a:lnSpc>
                          <a:spcPct val="115000"/>
                        </a:lnSpc>
                        <a:spcAft>
                          <a:spcPts val="0"/>
                        </a:spcAft>
                      </a:pPr>
                      <a:r>
                        <a:rPr lang="es-MX" sz="1800" dirty="0">
                          <a:effectLst/>
                          <a:latin typeface="Comic Sans MS" panose="030F0702030302020204" pitchFamily="66" charset="0"/>
                        </a:rPr>
                        <a:t>Departamento de Marketing.</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33438" marR="33438" marT="0" marB="0"/>
                </a:tc>
              </a:tr>
            </a:tbl>
          </a:graphicData>
        </a:graphic>
      </p:graphicFrame>
    </p:spTree>
    <p:extLst>
      <p:ext uri="{BB962C8B-B14F-4D97-AF65-F5344CB8AC3E}">
        <p14:creationId xmlns:p14="http://schemas.microsoft.com/office/powerpoint/2010/main" val="23427654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250630332"/>
              </p:ext>
            </p:extLst>
          </p:nvPr>
        </p:nvGraphicFramePr>
        <p:xfrm>
          <a:off x="551145" y="1359805"/>
          <a:ext cx="11235847" cy="1892808"/>
        </p:xfrm>
        <a:graphic>
          <a:graphicData uri="http://schemas.openxmlformats.org/drawingml/2006/table">
            <a:tbl>
              <a:tblPr firstRow="1" firstCol="1" bandRow="1">
                <a:tableStyleId>{D27102A9-8310-4765-A935-A1911B00CA55}</a:tableStyleId>
              </a:tblPr>
              <a:tblGrid>
                <a:gridCol w="2630466"/>
                <a:gridCol w="8605381"/>
              </a:tblGrid>
              <a:tr h="402021">
                <a:tc>
                  <a:txBody>
                    <a:bodyPr/>
                    <a:lstStyle/>
                    <a:p>
                      <a:pPr algn="just">
                        <a:lnSpc>
                          <a:spcPct val="115000"/>
                        </a:lnSpc>
                        <a:spcAft>
                          <a:spcPts val="0"/>
                        </a:spcAft>
                      </a:pPr>
                      <a:r>
                        <a:rPr lang="es-MX" sz="1800" dirty="0">
                          <a:effectLst/>
                          <a:latin typeface="Comic Sans MS" panose="030F0702030302020204" pitchFamily="66" charset="0"/>
                        </a:rPr>
                        <a:t>Objetivo estratégico </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3698" marR="43698" marT="0" marB="0"/>
                </a:tc>
                <a:tc>
                  <a:txBody>
                    <a:bodyPr/>
                    <a:lstStyle/>
                    <a:p>
                      <a:pPr algn="just">
                        <a:lnSpc>
                          <a:spcPct val="115000"/>
                        </a:lnSpc>
                        <a:spcAft>
                          <a:spcPts val="0"/>
                        </a:spcAft>
                      </a:pPr>
                      <a:r>
                        <a:rPr lang="es-MX" sz="1800" dirty="0">
                          <a:effectLst/>
                          <a:latin typeface="Comic Sans MS" panose="030F0702030302020204" pitchFamily="66" charset="0"/>
                        </a:rPr>
                        <a:t>Proporcionar un servicio de calidad mediante el manejo oportuno de los momentos de verdad para que la suma total de las experiencias de los clientes sea satisfactoria. </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3698" marR="43698" marT="0" marB="0"/>
                </a:tc>
              </a:tr>
              <a:tr h="268014">
                <a:tc>
                  <a:txBody>
                    <a:bodyPr/>
                    <a:lstStyle/>
                    <a:p>
                      <a:pPr algn="just">
                        <a:lnSpc>
                          <a:spcPct val="115000"/>
                        </a:lnSpc>
                        <a:spcAft>
                          <a:spcPts val="0"/>
                        </a:spcAft>
                      </a:pPr>
                      <a:r>
                        <a:rPr lang="es-MX" sz="1800">
                          <a:effectLst/>
                          <a:latin typeface="Comic Sans MS" panose="030F0702030302020204" pitchFamily="66" charset="0"/>
                        </a:rPr>
                        <a:t>Estrategia N.-1</a:t>
                      </a:r>
                      <a:endParaRPr lang="es-EC" sz="1800">
                        <a:effectLst/>
                        <a:latin typeface="Comic Sans MS" panose="030F0702030302020204" pitchFamily="66" charset="0"/>
                        <a:ea typeface="Calibri" panose="020F0502020204030204" pitchFamily="34" charset="0"/>
                        <a:cs typeface="Times New Roman" panose="02020603050405020304" pitchFamily="18" charset="0"/>
                      </a:endParaRPr>
                    </a:p>
                  </a:txBody>
                  <a:tcPr marL="43698" marR="43698" marT="0" marB="0"/>
                </a:tc>
                <a:tc>
                  <a:txBody>
                    <a:bodyPr/>
                    <a:lstStyle/>
                    <a:p>
                      <a:pPr algn="just">
                        <a:lnSpc>
                          <a:spcPct val="115000"/>
                        </a:lnSpc>
                        <a:spcAft>
                          <a:spcPts val="0"/>
                        </a:spcAft>
                      </a:pPr>
                      <a:r>
                        <a:rPr lang="es-MX" sz="1800" dirty="0">
                          <a:effectLst/>
                          <a:latin typeface="Comic Sans MS" panose="030F0702030302020204" pitchFamily="66" charset="0"/>
                        </a:rPr>
                        <a:t>Elaboración de un Manual de </a:t>
                      </a:r>
                      <a:r>
                        <a:rPr lang="es-MX" sz="1800" dirty="0" smtClean="0">
                          <a:effectLst/>
                          <a:latin typeface="Comic Sans MS" panose="030F0702030302020204" pitchFamily="66" charset="0"/>
                        </a:rPr>
                        <a:t>Calidad</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3698" marR="43698" marT="0" marB="0"/>
                </a:tc>
              </a:tr>
              <a:tr h="268014">
                <a:tc>
                  <a:txBody>
                    <a:bodyPr/>
                    <a:lstStyle/>
                    <a:p>
                      <a:pPr algn="just">
                        <a:lnSpc>
                          <a:spcPct val="115000"/>
                        </a:lnSpc>
                        <a:spcAft>
                          <a:spcPts val="0"/>
                        </a:spcAft>
                      </a:pPr>
                      <a:r>
                        <a:rPr lang="es-MX" sz="1800" dirty="0">
                          <a:effectLst/>
                          <a:latin typeface="Comic Sans MS" panose="030F0702030302020204" pitchFamily="66" charset="0"/>
                        </a:rPr>
                        <a:t>Estrategia N.- 2</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3698" marR="43698" marT="0" marB="0"/>
                </a:tc>
                <a:tc>
                  <a:txBody>
                    <a:bodyPr/>
                    <a:lstStyle/>
                    <a:p>
                      <a:pPr algn="just">
                        <a:lnSpc>
                          <a:spcPct val="115000"/>
                        </a:lnSpc>
                        <a:spcAft>
                          <a:spcPts val="0"/>
                        </a:spcAft>
                      </a:pPr>
                      <a:r>
                        <a:rPr lang="es-MX" sz="1800" dirty="0">
                          <a:effectLst/>
                          <a:latin typeface="Comic Sans MS" panose="030F0702030302020204" pitchFamily="66" charset="0"/>
                        </a:rPr>
                        <a:t>Capacitación al personal de ventas de la empresa de manera semestral.</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3698" marR="43698" marT="0" marB="0"/>
                </a:tc>
              </a:tr>
              <a:tr h="268014">
                <a:tc>
                  <a:txBody>
                    <a:bodyPr/>
                    <a:lstStyle/>
                    <a:p>
                      <a:pPr algn="just">
                        <a:lnSpc>
                          <a:spcPct val="115000"/>
                        </a:lnSpc>
                        <a:spcAft>
                          <a:spcPts val="0"/>
                        </a:spcAft>
                      </a:pPr>
                      <a:r>
                        <a:rPr lang="es-MX" sz="1800" dirty="0">
                          <a:effectLst/>
                          <a:latin typeface="Comic Sans MS" panose="030F0702030302020204" pitchFamily="66" charset="0"/>
                        </a:rPr>
                        <a:t>Estrategia N</a:t>
                      </a:r>
                      <a:r>
                        <a:rPr lang="es-MX" sz="1800" dirty="0" smtClean="0">
                          <a:effectLst/>
                          <a:latin typeface="Comic Sans MS" panose="030F0702030302020204" pitchFamily="66" charset="0"/>
                        </a:rPr>
                        <a:t>.-3</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3698" marR="43698" marT="0" marB="0"/>
                </a:tc>
                <a:tc>
                  <a:txBody>
                    <a:bodyPr/>
                    <a:lstStyle/>
                    <a:p>
                      <a:pPr algn="just">
                        <a:lnSpc>
                          <a:spcPct val="115000"/>
                        </a:lnSpc>
                        <a:spcAft>
                          <a:spcPts val="0"/>
                        </a:spcAft>
                      </a:pPr>
                      <a:r>
                        <a:rPr lang="es-MX" sz="1800" dirty="0">
                          <a:effectLst/>
                          <a:latin typeface="Comic Sans MS" panose="030F0702030302020204" pitchFamily="66" charset="0"/>
                        </a:rPr>
                        <a:t>Realización de uniformes </a:t>
                      </a:r>
                      <a:r>
                        <a:rPr lang="es-MX" sz="1800" dirty="0" smtClean="0">
                          <a:effectLst/>
                          <a:latin typeface="Comic Sans MS" panose="030F0702030302020204" pitchFamily="66" charset="0"/>
                        </a:rPr>
                        <a:t>corporativos</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3698" marR="43698" marT="0" marB="0"/>
                </a:tc>
              </a:tr>
            </a:tbl>
          </a:graphicData>
        </a:graphic>
      </p:graphicFrame>
      <p:sp>
        <p:nvSpPr>
          <p:cNvPr id="3" name="Rectángulo 2"/>
          <p:cNvSpPr/>
          <p:nvPr/>
        </p:nvSpPr>
        <p:spPr>
          <a:xfrm>
            <a:off x="2500667" y="324344"/>
            <a:ext cx="7115538" cy="923330"/>
          </a:xfrm>
          <a:prstGeom prst="rect">
            <a:avLst/>
          </a:prstGeom>
          <a:noFill/>
        </p:spPr>
        <p:txBody>
          <a:bodyPr wrap="none" lIns="91440" tIns="45720" rIns="91440" bIns="45720">
            <a:spAutoFit/>
          </a:bodyPr>
          <a:lstStyle/>
          <a:p>
            <a:pPr algn="ctr"/>
            <a:r>
              <a:rPr lang="es-ES" sz="5400" b="1" cap="none" spc="0" dirty="0" smtClean="0">
                <a:ln w="13462">
                  <a:solidFill>
                    <a:schemeClr val="bg1"/>
                  </a:solidFill>
                  <a:prstDash val="solid"/>
                </a:ln>
                <a:solidFill>
                  <a:srgbClr val="00B0F0"/>
                </a:solidFill>
                <a:effectLst>
                  <a:outerShdw dist="38100" dir="2700000" algn="bl" rotWithShape="0">
                    <a:schemeClr val="accent5"/>
                  </a:outerShdw>
                </a:effectLst>
              </a:rPr>
              <a:t>Oferta de valor: Servicio</a:t>
            </a:r>
            <a:endParaRPr lang="es-ES" sz="5400" b="1" cap="none" spc="0" dirty="0">
              <a:ln w="13462">
                <a:solidFill>
                  <a:schemeClr val="bg1"/>
                </a:solidFill>
                <a:prstDash val="solid"/>
              </a:ln>
              <a:solidFill>
                <a:srgbClr val="00B0F0"/>
              </a:solidFill>
              <a:effectLst>
                <a:outerShdw dist="38100" dir="2700000" algn="bl" rotWithShape="0">
                  <a:schemeClr val="accent5"/>
                </a:outerShdw>
              </a:effectLst>
            </a:endParaRPr>
          </a:p>
        </p:txBody>
      </p:sp>
      <p:graphicFrame>
        <p:nvGraphicFramePr>
          <p:cNvPr id="8" name="Tabla 7"/>
          <p:cNvGraphicFramePr>
            <a:graphicFrameLocks noGrp="1"/>
          </p:cNvGraphicFramePr>
          <p:nvPr>
            <p:extLst>
              <p:ext uri="{D42A27DB-BD31-4B8C-83A1-F6EECF244321}">
                <p14:modId xmlns:p14="http://schemas.microsoft.com/office/powerpoint/2010/main" val="4060631996"/>
              </p:ext>
            </p:extLst>
          </p:nvPr>
        </p:nvGraphicFramePr>
        <p:xfrm>
          <a:off x="548763" y="3306287"/>
          <a:ext cx="11213177" cy="1230452"/>
        </p:xfrm>
        <a:graphic>
          <a:graphicData uri="http://schemas.openxmlformats.org/drawingml/2006/table">
            <a:tbl>
              <a:tblPr firstRow="1" firstCol="1" bandRow="1">
                <a:tableStyleId>{D27102A9-8310-4765-A935-A1911B00CA55}</a:tableStyleId>
              </a:tblPr>
              <a:tblGrid>
                <a:gridCol w="2607796"/>
                <a:gridCol w="8605381"/>
              </a:tblGrid>
              <a:tr h="464047">
                <a:tc>
                  <a:txBody>
                    <a:bodyPr/>
                    <a:lstStyle/>
                    <a:p>
                      <a:pPr algn="just">
                        <a:lnSpc>
                          <a:spcPct val="115000"/>
                        </a:lnSpc>
                        <a:spcAft>
                          <a:spcPts val="0"/>
                        </a:spcAft>
                      </a:pPr>
                      <a:r>
                        <a:rPr lang="es-MX" sz="1800" dirty="0">
                          <a:effectLst/>
                          <a:latin typeface="Comic Sans MS" panose="030F0702030302020204" pitchFamily="66" charset="0"/>
                        </a:rPr>
                        <a:t>Estrategia N</a:t>
                      </a:r>
                      <a:r>
                        <a:rPr lang="es-MX" sz="1800" dirty="0" smtClean="0">
                          <a:effectLst/>
                          <a:latin typeface="Comic Sans MS" panose="030F0702030302020204" pitchFamily="66" charset="0"/>
                        </a:rPr>
                        <a:t>.-4</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6635" marR="66635" marT="0" marB="0"/>
                </a:tc>
                <a:tc>
                  <a:txBody>
                    <a:bodyPr/>
                    <a:lstStyle/>
                    <a:p>
                      <a:pPr algn="just">
                        <a:lnSpc>
                          <a:spcPct val="115000"/>
                        </a:lnSpc>
                        <a:spcAft>
                          <a:spcPts val="0"/>
                        </a:spcAft>
                      </a:pPr>
                      <a:r>
                        <a:rPr lang="es-MX" sz="1800" b="0" dirty="0">
                          <a:effectLst/>
                          <a:latin typeface="Comic Sans MS" panose="030F0702030302020204" pitchFamily="66" charset="0"/>
                        </a:rPr>
                        <a:t>Contratación de vendedores </a:t>
                      </a:r>
                      <a:r>
                        <a:rPr lang="es-MX" sz="1800" b="0" dirty="0" smtClean="0">
                          <a:effectLst/>
                          <a:latin typeface="Comic Sans MS" panose="030F0702030302020204" pitchFamily="66" charset="0"/>
                        </a:rPr>
                        <a:t>externos</a:t>
                      </a:r>
                      <a:endParaRPr lang="es-EC" sz="18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6635" marR="66635" marT="0" marB="0"/>
                </a:tc>
              </a:tr>
              <a:tr h="450937">
                <a:tc>
                  <a:txBody>
                    <a:bodyPr/>
                    <a:lstStyle/>
                    <a:p>
                      <a:pPr algn="just">
                        <a:lnSpc>
                          <a:spcPct val="115000"/>
                        </a:lnSpc>
                        <a:spcAft>
                          <a:spcPts val="0"/>
                        </a:spcAft>
                      </a:pPr>
                      <a:r>
                        <a:rPr lang="es-MX" sz="1800" dirty="0">
                          <a:effectLst/>
                          <a:latin typeface="Comic Sans MS" panose="030F0702030302020204" pitchFamily="66" charset="0"/>
                        </a:rPr>
                        <a:t>Estrategia N</a:t>
                      </a:r>
                      <a:r>
                        <a:rPr lang="es-MX" sz="1800" dirty="0" smtClean="0">
                          <a:effectLst/>
                          <a:latin typeface="Comic Sans MS" panose="030F0702030302020204" pitchFamily="66" charset="0"/>
                        </a:rPr>
                        <a:t>.-5</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6635" marR="66635" marT="0" marB="0"/>
                </a:tc>
                <a:tc>
                  <a:txBody>
                    <a:bodyPr/>
                    <a:lstStyle/>
                    <a:p>
                      <a:pPr algn="just">
                        <a:lnSpc>
                          <a:spcPct val="115000"/>
                        </a:lnSpc>
                        <a:spcAft>
                          <a:spcPts val="0"/>
                        </a:spcAft>
                      </a:pPr>
                      <a:r>
                        <a:rPr lang="es-MX" sz="1800" dirty="0">
                          <a:effectLst/>
                          <a:latin typeface="Comic Sans MS" panose="030F0702030302020204" pitchFamily="66" charset="0"/>
                        </a:rPr>
                        <a:t>Implementación de una Base de </a:t>
                      </a:r>
                      <a:r>
                        <a:rPr lang="es-MX" sz="1800" dirty="0" smtClean="0">
                          <a:effectLst/>
                          <a:latin typeface="Comic Sans MS" panose="030F0702030302020204" pitchFamily="66" charset="0"/>
                        </a:rPr>
                        <a:t>Marketing</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6635" marR="66635" marT="0" marB="0"/>
                </a:tc>
              </a:tr>
              <a:tr h="204348">
                <a:tc>
                  <a:txBody>
                    <a:bodyPr/>
                    <a:lstStyle/>
                    <a:p>
                      <a:pPr algn="just">
                        <a:lnSpc>
                          <a:spcPct val="115000"/>
                        </a:lnSpc>
                        <a:spcAft>
                          <a:spcPts val="0"/>
                        </a:spcAft>
                      </a:pPr>
                      <a:r>
                        <a:rPr lang="es-MX" sz="1800" dirty="0">
                          <a:effectLst/>
                          <a:latin typeface="Comic Sans MS" panose="030F0702030302020204" pitchFamily="66" charset="0"/>
                        </a:rPr>
                        <a:t>Responsables</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6635" marR="66635" marT="0" marB="0"/>
                </a:tc>
                <a:tc>
                  <a:txBody>
                    <a:bodyPr/>
                    <a:lstStyle/>
                    <a:p>
                      <a:pPr algn="just">
                        <a:lnSpc>
                          <a:spcPct val="115000"/>
                        </a:lnSpc>
                        <a:spcAft>
                          <a:spcPts val="0"/>
                        </a:spcAft>
                      </a:pPr>
                      <a:r>
                        <a:rPr lang="es-MX" sz="1800" dirty="0">
                          <a:effectLst/>
                          <a:latin typeface="Comic Sans MS" panose="030F0702030302020204" pitchFamily="66" charset="0"/>
                        </a:rPr>
                        <a:t>Departamento de Marketing y asesoras comerciales.</a:t>
                      </a:r>
                      <a:endParaRPr lang="es-EC" sz="1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6635" marR="66635" marT="0" marB="0"/>
                </a:tc>
              </a:tr>
            </a:tbl>
          </a:graphicData>
        </a:graphic>
      </p:graphicFrame>
    </p:spTree>
    <p:extLst>
      <p:ext uri="{BB962C8B-B14F-4D97-AF65-F5344CB8AC3E}">
        <p14:creationId xmlns:p14="http://schemas.microsoft.com/office/powerpoint/2010/main" val="338516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331278" y="1877571"/>
            <a:ext cx="5429242" cy="1754326"/>
          </a:xfrm>
          <a:prstGeom prst="rect">
            <a:avLst/>
          </a:prstGeom>
          <a:noFill/>
        </p:spPr>
        <p:txBody>
          <a:bodyPr wrap="none" lIns="91440" tIns="45720" rIns="91440" bIns="45720">
            <a:spAutoFit/>
          </a:bodyPr>
          <a:lstStyle/>
          <a:p>
            <a:pPr algn="ctr"/>
            <a:r>
              <a:rPr lang="es-E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Capítulo VI</a:t>
            </a:r>
          </a:p>
          <a:p>
            <a:pPr algn="ctr"/>
            <a:r>
              <a:rPr lang="es-E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Análisis financiero</a:t>
            </a:r>
            <a:endParaRPr lang="es-E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539598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04347" y="148978"/>
            <a:ext cx="6397970" cy="923330"/>
          </a:xfrm>
          <a:prstGeom prst="rect">
            <a:avLst/>
          </a:prstGeom>
          <a:noFill/>
        </p:spPr>
        <p:txBody>
          <a:bodyPr wrap="none" lIns="91440" tIns="45720" rIns="91440" bIns="45720">
            <a:spAutoFit/>
          </a:bodyPr>
          <a:lstStyle/>
          <a:p>
            <a:pPr algn="ctr"/>
            <a:r>
              <a:rPr lang="es-ES" sz="5400" b="1" cap="none" spc="50" dirty="0" smtClean="0">
                <a:ln w="9525" cmpd="sng">
                  <a:solidFill>
                    <a:schemeClr val="accent1"/>
                  </a:solidFill>
                  <a:prstDash val="solid"/>
                </a:ln>
                <a:solidFill>
                  <a:srgbClr val="FF69D8"/>
                </a:solidFill>
                <a:effectLst>
                  <a:glow rad="38100">
                    <a:schemeClr val="accent1">
                      <a:alpha val="40000"/>
                    </a:schemeClr>
                  </a:glow>
                </a:effectLst>
              </a:rPr>
              <a:t>Evaluación financiera</a:t>
            </a:r>
            <a:endParaRPr lang="es-ES" sz="5400" b="1" cap="none" spc="50" dirty="0">
              <a:ln w="9525" cmpd="sng">
                <a:solidFill>
                  <a:schemeClr val="accent1"/>
                </a:solidFill>
                <a:prstDash val="solid"/>
              </a:ln>
              <a:solidFill>
                <a:srgbClr val="FF69D8"/>
              </a:solidFill>
              <a:effectLst>
                <a:glow rad="38100">
                  <a:schemeClr val="accent1">
                    <a:alpha val="40000"/>
                  </a:schemeClr>
                </a:glow>
              </a:effectLst>
            </a:endParaRPr>
          </a:p>
        </p:txBody>
      </p:sp>
      <p:graphicFrame>
        <p:nvGraphicFramePr>
          <p:cNvPr id="6" name="Diagrama 5"/>
          <p:cNvGraphicFramePr/>
          <p:nvPr>
            <p:extLst>
              <p:ext uri="{D42A27DB-BD31-4B8C-83A1-F6EECF244321}">
                <p14:modId xmlns:p14="http://schemas.microsoft.com/office/powerpoint/2010/main" val="1768565954"/>
              </p:ext>
            </p:extLst>
          </p:nvPr>
        </p:nvGraphicFramePr>
        <p:xfrm>
          <a:off x="-171851" y="1243504"/>
          <a:ext cx="4455752" cy="5397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a 8"/>
          <p:cNvGraphicFramePr/>
          <p:nvPr>
            <p:extLst>
              <p:ext uri="{D42A27DB-BD31-4B8C-83A1-F6EECF244321}">
                <p14:modId xmlns:p14="http://schemas.microsoft.com/office/powerpoint/2010/main" val="1391993908"/>
              </p:ext>
            </p:extLst>
          </p:nvPr>
        </p:nvGraphicFramePr>
        <p:xfrm>
          <a:off x="3603332" y="1235147"/>
          <a:ext cx="4751528"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a 9"/>
          <p:cNvGraphicFramePr/>
          <p:nvPr>
            <p:extLst>
              <p:ext uri="{D42A27DB-BD31-4B8C-83A1-F6EECF244321}">
                <p14:modId xmlns:p14="http://schemas.microsoft.com/office/powerpoint/2010/main" val="1318328033"/>
              </p:ext>
            </p:extLst>
          </p:nvPr>
        </p:nvGraphicFramePr>
        <p:xfrm>
          <a:off x="7486058" y="1179997"/>
          <a:ext cx="4538928" cy="541866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1" name="Rectángulo 10"/>
          <p:cNvSpPr/>
          <p:nvPr/>
        </p:nvSpPr>
        <p:spPr>
          <a:xfrm>
            <a:off x="404347" y="1072308"/>
            <a:ext cx="1754583" cy="584775"/>
          </a:xfrm>
          <a:prstGeom prst="rect">
            <a:avLst/>
          </a:prstGeom>
          <a:noFill/>
        </p:spPr>
        <p:txBody>
          <a:bodyPr wrap="none" lIns="91440" tIns="45720" rIns="91440" bIns="45720">
            <a:spAutoFit/>
          </a:bodyPr>
          <a:lstStyle/>
          <a:p>
            <a:pPr algn="ctr"/>
            <a:r>
              <a:rPr lang="es-ES" sz="3200" b="1" cap="none" spc="0" dirty="0" smtClean="0">
                <a:ln w="12700">
                  <a:solidFill>
                    <a:schemeClr val="accent5"/>
                  </a:solidFill>
                  <a:prstDash val="solid"/>
                </a:ln>
                <a:pattFill prst="ltDnDiag">
                  <a:fgClr>
                    <a:schemeClr val="accent5">
                      <a:lumMod val="60000"/>
                      <a:lumOff val="40000"/>
                    </a:schemeClr>
                  </a:fgClr>
                  <a:bgClr>
                    <a:schemeClr val="bg1"/>
                  </a:bgClr>
                </a:pattFill>
                <a:effectLst/>
              </a:rPr>
              <a:t>Esperado</a:t>
            </a:r>
            <a:endParaRPr lang="es-ES" sz="32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12" name="Rectángulo 11"/>
          <p:cNvSpPr/>
          <p:nvPr/>
        </p:nvSpPr>
        <p:spPr>
          <a:xfrm>
            <a:off x="4547320" y="1072307"/>
            <a:ext cx="1857560" cy="584775"/>
          </a:xfrm>
          <a:prstGeom prst="rect">
            <a:avLst/>
          </a:prstGeom>
          <a:noFill/>
        </p:spPr>
        <p:txBody>
          <a:bodyPr wrap="none" lIns="91440" tIns="45720" rIns="91440" bIns="45720">
            <a:spAutoFit/>
          </a:bodyPr>
          <a:lstStyle/>
          <a:p>
            <a:pPr algn="ctr"/>
            <a:r>
              <a:rPr lang="es-ES" sz="3200" b="1" cap="none" spc="0" dirty="0" smtClean="0">
                <a:ln w="12700">
                  <a:solidFill>
                    <a:schemeClr val="accent5"/>
                  </a:solidFill>
                  <a:prstDash val="solid"/>
                </a:ln>
                <a:pattFill prst="ltDnDiag">
                  <a:fgClr>
                    <a:schemeClr val="accent5">
                      <a:lumMod val="60000"/>
                      <a:lumOff val="40000"/>
                    </a:schemeClr>
                  </a:fgClr>
                  <a:bgClr>
                    <a:schemeClr val="bg1"/>
                  </a:bgClr>
                </a:pattFill>
                <a:effectLst/>
              </a:rPr>
              <a:t>Optimista</a:t>
            </a:r>
            <a:endParaRPr lang="es-ES" sz="32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13" name="Rectángulo 12"/>
          <p:cNvSpPr/>
          <p:nvPr/>
        </p:nvSpPr>
        <p:spPr>
          <a:xfrm>
            <a:off x="8793270" y="1072307"/>
            <a:ext cx="1801263" cy="584775"/>
          </a:xfrm>
          <a:prstGeom prst="rect">
            <a:avLst/>
          </a:prstGeom>
          <a:noFill/>
        </p:spPr>
        <p:txBody>
          <a:bodyPr wrap="none" lIns="91440" tIns="45720" rIns="91440" bIns="45720">
            <a:spAutoFit/>
          </a:bodyPr>
          <a:lstStyle/>
          <a:p>
            <a:pPr algn="ctr"/>
            <a:r>
              <a:rPr lang="es-ES" sz="3200" b="1" cap="none" spc="0" dirty="0" smtClean="0">
                <a:ln w="12700">
                  <a:solidFill>
                    <a:schemeClr val="accent5"/>
                  </a:solidFill>
                  <a:prstDash val="solid"/>
                </a:ln>
                <a:pattFill prst="ltDnDiag">
                  <a:fgClr>
                    <a:schemeClr val="accent5">
                      <a:lumMod val="60000"/>
                      <a:lumOff val="40000"/>
                    </a:schemeClr>
                  </a:fgClr>
                  <a:bgClr>
                    <a:schemeClr val="bg1"/>
                  </a:bgClr>
                </a:pattFill>
                <a:effectLst/>
              </a:rPr>
              <a:t>Pesim</a:t>
            </a:r>
            <a:r>
              <a:rPr lang="es-ES" sz="3200" b="1" dirty="0" smtClean="0">
                <a:ln w="12700">
                  <a:solidFill>
                    <a:schemeClr val="accent5"/>
                  </a:solidFill>
                  <a:prstDash val="solid"/>
                </a:ln>
                <a:pattFill prst="ltDnDiag">
                  <a:fgClr>
                    <a:schemeClr val="accent5">
                      <a:lumMod val="60000"/>
                      <a:lumOff val="40000"/>
                    </a:schemeClr>
                  </a:fgClr>
                  <a:bgClr>
                    <a:schemeClr val="bg1"/>
                  </a:bgClr>
                </a:pattFill>
              </a:rPr>
              <a:t>ista</a:t>
            </a:r>
            <a:endParaRPr lang="es-ES" sz="32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449158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31637" y="174031"/>
            <a:ext cx="4689104" cy="923330"/>
          </a:xfrm>
          <a:prstGeom prst="rect">
            <a:avLst/>
          </a:prstGeom>
          <a:noFill/>
        </p:spPr>
        <p:txBody>
          <a:bodyPr wrap="none" lIns="91440" tIns="45720" rIns="91440" bIns="45720">
            <a:spAutoFit/>
          </a:bodyPr>
          <a:lstStyle/>
          <a:p>
            <a:pPr algn="ctr"/>
            <a:r>
              <a:rPr lang="es-E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Conclusiones</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aphicFrame>
        <p:nvGraphicFramePr>
          <p:cNvPr id="4" name="Diagrama 3"/>
          <p:cNvGraphicFramePr/>
          <p:nvPr>
            <p:extLst>
              <p:ext uri="{D42A27DB-BD31-4B8C-83A1-F6EECF244321}">
                <p14:modId xmlns:p14="http://schemas.microsoft.com/office/powerpoint/2010/main" val="2250068894"/>
              </p:ext>
            </p:extLst>
          </p:nvPr>
        </p:nvGraphicFramePr>
        <p:xfrm>
          <a:off x="0" y="933190"/>
          <a:ext cx="12012460" cy="5668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3196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89015"/>
            <a:ext cx="6094887" cy="923330"/>
          </a:xfrm>
          <a:prstGeom prst="rect">
            <a:avLst/>
          </a:prstGeom>
          <a:noFill/>
        </p:spPr>
        <p:txBody>
          <a:bodyPr wrap="square" lIns="91440" tIns="45720" rIns="91440" bIns="45720">
            <a:spAutoFit/>
          </a:bodyPr>
          <a:lstStyle/>
          <a:p>
            <a:pPr algn="ctr"/>
            <a:r>
              <a:rPr lang="es-E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Recomendaciones</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aphicFrame>
        <p:nvGraphicFramePr>
          <p:cNvPr id="3" name="Diagrama 2"/>
          <p:cNvGraphicFramePr/>
          <p:nvPr>
            <p:extLst>
              <p:ext uri="{D42A27DB-BD31-4B8C-83A1-F6EECF244321}">
                <p14:modId xmlns:p14="http://schemas.microsoft.com/office/powerpoint/2010/main" val="2162271474"/>
              </p:ext>
            </p:extLst>
          </p:nvPr>
        </p:nvGraphicFramePr>
        <p:xfrm>
          <a:off x="128042" y="876822"/>
          <a:ext cx="11721579" cy="5889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85580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254986">
            <a:off x="7754110" y="2160874"/>
            <a:ext cx="3623806" cy="3794338"/>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345" y="112732"/>
            <a:ext cx="6839213" cy="4960309"/>
          </a:xfrm>
          <a:prstGeom prst="rect">
            <a:avLst/>
          </a:prstGeom>
        </p:spPr>
      </p:pic>
    </p:spTree>
    <p:extLst>
      <p:ext uri="{BB962C8B-B14F-4D97-AF65-F5344CB8AC3E}">
        <p14:creationId xmlns:p14="http://schemas.microsoft.com/office/powerpoint/2010/main" val="21214234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49150" y="1664629"/>
            <a:ext cx="11137634" cy="1754326"/>
          </a:xfrm>
          <a:prstGeom prst="rect">
            <a:avLst/>
          </a:prstGeom>
          <a:noFill/>
        </p:spPr>
        <p:txBody>
          <a:bodyPr wrap="square" lIns="91440" tIns="45720" rIns="91440" bIns="45720">
            <a:spAutoFit/>
          </a:bodyPr>
          <a:lstStyle/>
          <a:p>
            <a:pPr algn="ctr"/>
            <a:r>
              <a:rPr lang="es-E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a:t>
            </a:r>
            <a:r>
              <a:rPr lang="es-ES" sz="54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Por qué una propuesta de generación y entrega de valor?</a:t>
            </a:r>
            <a:endParaRPr lang="es-ES"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2188588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ágono 1"/>
          <p:cNvSpPr/>
          <p:nvPr/>
        </p:nvSpPr>
        <p:spPr>
          <a:xfrm>
            <a:off x="538619" y="701457"/>
            <a:ext cx="6676373" cy="2442575"/>
          </a:xfrm>
          <a:prstGeom prst="homePlat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latin typeface="Comic Sans MS" panose="030F0702030302020204" pitchFamily="66" charset="0"/>
              </a:rPr>
              <a:t>Realizar la propuesta de generación y entrega de valor mediante investigación de mercados con la finalidad de diseñar la oferta de valor hacia los clientes de la empresa Puertacero Factory Industrial Cía. Ltda., en el Distrito Metropolitano de Quito.</a:t>
            </a:r>
          </a:p>
          <a:p>
            <a:pPr algn="ctr"/>
            <a:endParaRPr lang="es-EC" dirty="0">
              <a:latin typeface="Comic Sans MS" panose="030F0702030302020204" pitchFamily="66" charset="0"/>
            </a:endParaRPr>
          </a:p>
        </p:txBody>
      </p:sp>
      <p:sp>
        <p:nvSpPr>
          <p:cNvPr id="3" name="Rectángulo 2"/>
          <p:cNvSpPr/>
          <p:nvPr/>
        </p:nvSpPr>
        <p:spPr>
          <a:xfrm>
            <a:off x="7324943" y="1568801"/>
            <a:ext cx="4381328" cy="707886"/>
          </a:xfrm>
          <a:prstGeom prst="rect">
            <a:avLst/>
          </a:prstGeom>
          <a:noFill/>
        </p:spPr>
        <p:txBody>
          <a:bodyPr wrap="none" lIns="91440" tIns="45720" rIns="91440" bIns="45720">
            <a:spAutoFit/>
          </a:bodyPr>
          <a:lstStyle/>
          <a:p>
            <a:pPr algn="ctr"/>
            <a:r>
              <a:rPr lang="es-ES" sz="4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Objetivo general</a:t>
            </a:r>
            <a:endParaRPr lang="es-E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aphicFrame>
        <p:nvGraphicFramePr>
          <p:cNvPr id="4" name="Diagrama 3"/>
          <p:cNvGraphicFramePr/>
          <p:nvPr>
            <p:extLst>
              <p:ext uri="{D42A27DB-BD31-4B8C-83A1-F6EECF244321}">
                <p14:modId xmlns:p14="http://schemas.microsoft.com/office/powerpoint/2010/main" val="3391509634"/>
              </p:ext>
            </p:extLst>
          </p:nvPr>
        </p:nvGraphicFramePr>
        <p:xfrm>
          <a:off x="551841" y="3319396"/>
          <a:ext cx="11154430" cy="3257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3519653" y="3343116"/>
            <a:ext cx="5503430" cy="707886"/>
          </a:xfrm>
          <a:prstGeom prst="rect">
            <a:avLst/>
          </a:prstGeom>
          <a:noFill/>
        </p:spPr>
        <p:txBody>
          <a:bodyPr wrap="none" lIns="91440" tIns="45720" rIns="91440" bIns="45720">
            <a:spAutoFit/>
          </a:bodyPr>
          <a:lstStyle/>
          <a:p>
            <a:pPr algn="ctr"/>
            <a:r>
              <a:rPr lang="es-ES" sz="40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Objetivos específicos</a:t>
            </a:r>
            <a:endParaRPr lang="es-E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0748749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52430" y="2077987"/>
            <a:ext cx="4211987" cy="1754326"/>
          </a:xfrm>
          <a:prstGeom prst="rect">
            <a:avLst/>
          </a:prstGeom>
          <a:noFill/>
        </p:spPr>
        <p:txBody>
          <a:bodyPr wrap="none" lIns="91440" tIns="45720" rIns="91440" bIns="45720">
            <a:spAutoFit/>
          </a:bodyPr>
          <a:lstStyle/>
          <a:p>
            <a:pPr algn="ctr"/>
            <a:r>
              <a:rPr lang="es-E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Capítulo II</a:t>
            </a:r>
          </a:p>
          <a:p>
            <a:pPr algn="ctr"/>
            <a:r>
              <a:rPr lang="es-ES" sz="5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Marco teórico</a:t>
            </a:r>
            <a:endParaRPr lang="es-E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916884698"/>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8561" t="31925" r="22945" b="26338"/>
          <a:stretch/>
        </p:blipFill>
        <p:spPr>
          <a:xfrm>
            <a:off x="2019466" y="363255"/>
            <a:ext cx="8665235" cy="5966529"/>
          </a:xfrm>
          <a:prstGeom prst="rect">
            <a:avLst/>
          </a:prstGeom>
        </p:spPr>
      </p:pic>
    </p:spTree>
    <p:extLst>
      <p:ext uri="{BB962C8B-B14F-4D97-AF65-F5344CB8AC3E}">
        <p14:creationId xmlns:p14="http://schemas.microsoft.com/office/powerpoint/2010/main" val="6302505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993850311"/>
              </p:ext>
            </p:extLst>
          </p:nvPr>
        </p:nvGraphicFramePr>
        <p:xfrm>
          <a:off x="3352800" y="263047"/>
          <a:ext cx="7845468" cy="6137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Llamada de nube 2"/>
          <p:cNvSpPr/>
          <p:nvPr/>
        </p:nvSpPr>
        <p:spPr>
          <a:xfrm>
            <a:off x="1252604" y="1215025"/>
            <a:ext cx="2793304" cy="1716065"/>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3200" dirty="0" smtClean="0">
                <a:latin typeface="Comic Sans MS" panose="030F0702030302020204" pitchFamily="66" charset="0"/>
              </a:rPr>
              <a:t>¿Qué es valor?</a:t>
            </a:r>
            <a:endParaRPr lang="es-EC" sz="3200" dirty="0">
              <a:latin typeface="Comic Sans MS" panose="030F0702030302020204" pitchFamily="66" charset="0"/>
            </a:endParaRPr>
          </a:p>
        </p:txBody>
      </p:sp>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966" y="3296498"/>
            <a:ext cx="3635942" cy="2410788"/>
          </a:xfrm>
          <a:prstGeom prst="rect">
            <a:avLst/>
          </a:prstGeom>
        </p:spPr>
      </p:pic>
    </p:spTree>
    <p:extLst>
      <p:ext uri="{BB962C8B-B14F-4D97-AF65-F5344CB8AC3E}">
        <p14:creationId xmlns:p14="http://schemas.microsoft.com/office/powerpoint/2010/main" val="1029967879"/>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28047" y="474656"/>
            <a:ext cx="6811481" cy="923330"/>
          </a:xfrm>
          <a:prstGeom prst="rect">
            <a:avLst/>
          </a:prstGeom>
          <a:noFill/>
        </p:spPr>
        <p:txBody>
          <a:bodyPr wrap="none" lIns="91440" tIns="45720" rIns="91440" bIns="45720">
            <a:spAutoFit/>
          </a:bodyPr>
          <a:lstStyle/>
          <a:p>
            <a:pPr algn="ctr"/>
            <a:r>
              <a:rPr lang="es-ES"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Disciplinas de valor</a:t>
            </a:r>
            <a:endParaRPr lang="es-E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aphicFrame>
        <p:nvGraphicFramePr>
          <p:cNvPr id="3" name="Tabla 2"/>
          <p:cNvGraphicFramePr>
            <a:graphicFrameLocks noGrp="1"/>
          </p:cNvGraphicFramePr>
          <p:nvPr>
            <p:extLst>
              <p:ext uri="{D42A27DB-BD31-4B8C-83A1-F6EECF244321}">
                <p14:modId xmlns:p14="http://schemas.microsoft.com/office/powerpoint/2010/main" val="2398311400"/>
              </p:ext>
            </p:extLst>
          </p:nvPr>
        </p:nvGraphicFramePr>
        <p:xfrm>
          <a:off x="977029" y="1397984"/>
          <a:ext cx="10409129" cy="4928980"/>
        </p:xfrm>
        <a:graphic>
          <a:graphicData uri="http://schemas.openxmlformats.org/drawingml/2006/table">
            <a:tbl>
              <a:tblPr firstRow="1" firstCol="1" bandRow="1">
                <a:tableStyleId>{C083E6E3-FA7D-4D7B-A595-EF9225AFEA82}</a:tableStyleId>
              </a:tblPr>
              <a:tblGrid>
                <a:gridCol w="3559618"/>
                <a:gridCol w="3831877"/>
                <a:gridCol w="3017634"/>
              </a:tblGrid>
              <a:tr h="875287">
                <a:tc>
                  <a:txBody>
                    <a:bodyPr/>
                    <a:lstStyle/>
                    <a:p>
                      <a:pPr algn="l">
                        <a:lnSpc>
                          <a:spcPct val="150000"/>
                        </a:lnSpc>
                        <a:spcAft>
                          <a:spcPts val="0"/>
                        </a:spcAft>
                      </a:pPr>
                      <a:r>
                        <a:rPr lang="es-EC" sz="2000" dirty="0">
                          <a:effectLst/>
                        </a:rPr>
                        <a:t>Disciplina</a:t>
                      </a:r>
                      <a:endParaRPr lang="es-EC"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2000">
                          <a:effectLst/>
                        </a:rPr>
                        <a:t>Características</a:t>
                      </a:r>
                      <a:endParaRPr lang="es-EC"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2000" dirty="0">
                          <a:effectLst/>
                        </a:rPr>
                        <a:t>Estrategia genérica.</a:t>
                      </a:r>
                      <a:endParaRPr lang="es-EC"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r h="875501">
                <a:tc>
                  <a:txBody>
                    <a:bodyPr/>
                    <a:lstStyle/>
                    <a:p>
                      <a:pPr algn="l">
                        <a:lnSpc>
                          <a:spcPct val="150000"/>
                        </a:lnSpc>
                        <a:spcAft>
                          <a:spcPts val="0"/>
                        </a:spcAft>
                      </a:pPr>
                      <a:r>
                        <a:rPr lang="es-EC" sz="2000">
                          <a:effectLst/>
                        </a:rPr>
                        <a:t>Excelencia operativa</a:t>
                      </a:r>
                      <a:endParaRPr lang="es-EC"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2000">
                          <a:effectLst/>
                        </a:rPr>
                        <a:t>Precios bajos y servicios sin contratiempos.</a:t>
                      </a:r>
                      <a:endParaRPr lang="es-EC"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2000">
                          <a:effectLst/>
                        </a:rPr>
                        <a:t>Liderazgo en costos</a:t>
                      </a:r>
                      <a:endParaRPr lang="es-EC"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r h="1801028">
                <a:tc>
                  <a:txBody>
                    <a:bodyPr/>
                    <a:lstStyle/>
                    <a:p>
                      <a:pPr algn="l">
                        <a:lnSpc>
                          <a:spcPct val="150000"/>
                        </a:lnSpc>
                        <a:spcAft>
                          <a:spcPts val="0"/>
                        </a:spcAft>
                      </a:pPr>
                      <a:r>
                        <a:rPr lang="es-EC" sz="2000">
                          <a:effectLst/>
                        </a:rPr>
                        <a:t>Liderazgo en productos</a:t>
                      </a:r>
                      <a:endParaRPr lang="es-EC"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2000">
                          <a:effectLst/>
                        </a:rPr>
                        <a:t>Concentrarse en productos que superan los límites de desempeño.</a:t>
                      </a:r>
                      <a:endParaRPr lang="es-EC"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2000">
                          <a:effectLst/>
                        </a:rPr>
                        <a:t>Diferenciación </a:t>
                      </a:r>
                      <a:endParaRPr lang="es-EC"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r h="1338265">
                <a:tc>
                  <a:txBody>
                    <a:bodyPr/>
                    <a:lstStyle/>
                    <a:p>
                      <a:pPr algn="l">
                        <a:lnSpc>
                          <a:spcPct val="150000"/>
                        </a:lnSpc>
                        <a:spcAft>
                          <a:spcPts val="0"/>
                        </a:spcAft>
                      </a:pPr>
                      <a:r>
                        <a:rPr lang="es-EC" sz="2000" dirty="0">
                          <a:effectLst/>
                        </a:rPr>
                        <a:t>Intimidad con los clientes</a:t>
                      </a:r>
                      <a:endParaRPr lang="es-EC"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2000">
                          <a:effectLst/>
                        </a:rPr>
                        <a:t>Ofrecer lo que esperan unos clientes específicos.</a:t>
                      </a:r>
                      <a:endParaRPr lang="es-EC" sz="20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2000" dirty="0">
                          <a:effectLst/>
                        </a:rPr>
                        <a:t>Enfoque </a:t>
                      </a:r>
                      <a:endParaRPr lang="es-EC" sz="20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92893925"/>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Retrospección">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1579</TotalTime>
  <Words>1560</Words>
  <Application>Microsoft Office PowerPoint</Application>
  <PresentationFormat>Panorámica</PresentationFormat>
  <Paragraphs>279</Paragraphs>
  <Slides>37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37</vt:i4>
      </vt:variant>
    </vt:vector>
  </HeadingPairs>
  <TitlesOfParts>
    <vt:vector size="44" baseType="lpstr">
      <vt:lpstr>Gungsuh</vt:lpstr>
      <vt:lpstr>Calibri</vt:lpstr>
      <vt:lpstr>Calibri Light</vt:lpstr>
      <vt:lpstr>Comic Sans MS</vt:lpstr>
      <vt:lpstr>Symbol</vt:lpstr>
      <vt:lpstr>Times New Roman</vt:lpstr>
      <vt:lpstr>Retrospección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Propuesta de Generación y entrega de valor para los clientes de la empresa Puertacero Factory Industrial Cía. Ltda. en el Distrito Metropolitano de Quito</dc:title>
  <dc:creator>Alby Perez</dc:creator>
  <cp:lastModifiedBy>Alby Perez</cp:lastModifiedBy>
  <cp:revision>78</cp:revision>
  <dcterms:created xsi:type="dcterms:W3CDTF">2014-09-27T19:16:08Z</dcterms:created>
  <dcterms:modified xsi:type="dcterms:W3CDTF">2014-11-19T23:16:59Z</dcterms:modified>
</cp:coreProperties>
</file>