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29" r:id="rId3"/>
    <p:sldId id="328" r:id="rId4"/>
    <p:sldId id="262" r:id="rId5"/>
    <p:sldId id="257" r:id="rId6"/>
    <p:sldId id="258" r:id="rId7"/>
    <p:sldId id="331" r:id="rId8"/>
    <p:sldId id="261" r:id="rId9"/>
    <p:sldId id="330" r:id="rId10"/>
    <p:sldId id="264" r:id="rId11"/>
    <p:sldId id="267" r:id="rId12"/>
    <p:sldId id="265" r:id="rId13"/>
    <p:sldId id="268" r:id="rId14"/>
    <p:sldId id="269" r:id="rId15"/>
    <p:sldId id="273" r:id="rId16"/>
    <p:sldId id="274" r:id="rId17"/>
    <p:sldId id="275" r:id="rId18"/>
    <p:sldId id="277" r:id="rId19"/>
    <p:sldId id="280" r:id="rId20"/>
    <p:sldId id="281" r:id="rId21"/>
    <p:sldId id="282" r:id="rId22"/>
    <p:sldId id="283" r:id="rId23"/>
    <p:sldId id="284" r:id="rId24"/>
    <p:sldId id="332" r:id="rId25"/>
    <p:sldId id="286" r:id="rId26"/>
    <p:sldId id="287" r:id="rId27"/>
    <p:sldId id="333" r:id="rId28"/>
    <p:sldId id="299" r:id="rId29"/>
    <p:sldId id="301" r:id="rId30"/>
    <p:sldId id="302" r:id="rId31"/>
    <p:sldId id="308" r:id="rId32"/>
    <p:sldId id="309" r:id="rId33"/>
    <p:sldId id="310" r:id="rId34"/>
    <p:sldId id="311" r:id="rId35"/>
    <p:sldId id="312" r:id="rId36"/>
    <p:sldId id="313" r:id="rId37"/>
    <p:sldId id="314" r:id="rId38"/>
    <p:sldId id="317" r:id="rId39"/>
    <p:sldId id="334" r:id="rId40"/>
    <p:sldId id="335" r:id="rId41"/>
    <p:sldId id="318" r:id="rId42"/>
    <p:sldId id="336" r:id="rId43"/>
    <p:sldId id="320" r:id="rId44"/>
    <p:sldId id="321" r:id="rId45"/>
    <p:sldId id="322" r:id="rId46"/>
    <p:sldId id="323" r:id="rId47"/>
    <p:sldId id="324" r:id="rId48"/>
    <p:sldId id="325" r:id="rId49"/>
    <p:sldId id="326" r:id="rId50"/>
    <p:sldId id="327"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2279" autoAdjust="0"/>
  </p:normalViewPr>
  <p:slideViewPr>
    <p:cSldViewPr>
      <p:cViewPr varScale="1">
        <p:scale>
          <a:sx n="68" d="100"/>
          <a:sy n="68" d="100"/>
        </p:scale>
        <p:origin x="-15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C237A-7241-41F4-BAFD-9E8F5B505FC3}" type="doc">
      <dgm:prSet loTypeId="urn:microsoft.com/office/officeart/2011/layout/HexagonRadial" loCatId="cycle" qsTypeId="urn:microsoft.com/office/officeart/2005/8/quickstyle/3d3" qsCatId="3D" csTypeId="urn:microsoft.com/office/officeart/2005/8/colors/accent1_4" csCatId="accent1" phldr="1"/>
      <dgm:spPr/>
      <dgm:t>
        <a:bodyPr/>
        <a:lstStyle/>
        <a:p>
          <a:endParaRPr lang="es-EC"/>
        </a:p>
      </dgm:t>
    </dgm:pt>
    <dgm:pt modelId="{22DFFBEA-FFF2-4D74-ADB1-7DC31AC16BD3}">
      <dgm:prSet phldrT="[Texto]" custT="1"/>
      <dgm:spPr/>
      <dgm:t>
        <a:bodyPr/>
        <a:lstStyle/>
        <a:p>
          <a:r>
            <a:rPr lang="es-EC" sz="2400" dirty="0" smtClean="0"/>
            <a:t>Actividades de auditoría</a:t>
          </a:r>
          <a:endParaRPr lang="es-EC" sz="2400" dirty="0"/>
        </a:p>
      </dgm:t>
    </dgm:pt>
    <dgm:pt modelId="{8775AF60-110D-47A9-AA2D-ABB4EDCA4C69}" type="parTrans" cxnId="{FD03A550-F977-4106-BE2D-0E993A0780B4}">
      <dgm:prSet/>
      <dgm:spPr/>
      <dgm:t>
        <a:bodyPr/>
        <a:lstStyle/>
        <a:p>
          <a:endParaRPr lang="es-EC"/>
        </a:p>
      </dgm:t>
    </dgm:pt>
    <dgm:pt modelId="{278BCD7C-25FB-4CCC-95D3-FD1BA0156A62}" type="sibTrans" cxnId="{FD03A550-F977-4106-BE2D-0E993A0780B4}">
      <dgm:prSet/>
      <dgm:spPr/>
      <dgm:t>
        <a:bodyPr/>
        <a:lstStyle/>
        <a:p>
          <a:endParaRPr lang="es-EC"/>
        </a:p>
      </dgm:t>
    </dgm:pt>
    <dgm:pt modelId="{B30950CC-8A80-4D10-8E49-BEDBBE0A158A}">
      <dgm:prSet phldrT="[Texto]"/>
      <dgm:spPr/>
      <dgm:t>
        <a:bodyPr/>
        <a:lstStyle/>
        <a:p>
          <a:r>
            <a:rPr lang="es-ES" dirty="0" smtClean="0"/>
            <a:t>Entrevista y conversaciones con el personal</a:t>
          </a:r>
          <a:endParaRPr lang="es-EC" dirty="0"/>
        </a:p>
      </dgm:t>
    </dgm:pt>
    <dgm:pt modelId="{3C5EA406-F6AE-480F-83D7-15E98AEEA9D8}" type="parTrans" cxnId="{D556BD52-8022-41FD-8301-8C21D1915227}">
      <dgm:prSet/>
      <dgm:spPr/>
      <dgm:t>
        <a:bodyPr/>
        <a:lstStyle/>
        <a:p>
          <a:endParaRPr lang="es-EC"/>
        </a:p>
      </dgm:t>
    </dgm:pt>
    <dgm:pt modelId="{DD343996-3034-436E-85CE-F60F3AAA3383}" type="sibTrans" cxnId="{D556BD52-8022-41FD-8301-8C21D1915227}">
      <dgm:prSet/>
      <dgm:spPr/>
      <dgm:t>
        <a:bodyPr/>
        <a:lstStyle/>
        <a:p>
          <a:endParaRPr lang="es-EC"/>
        </a:p>
      </dgm:t>
    </dgm:pt>
    <dgm:pt modelId="{38B7B2FE-84B0-4B4B-B4CC-01B3A658A334}">
      <dgm:prSet phldrT="[Texto]"/>
      <dgm:spPr/>
      <dgm:t>
        <a:bodyPr/>
        <a:lstStyle/>
        <a:p>
          <a:r>
            <a:rPr lang="es-ES" dirty="0" smtClean="0"/>
            <a:t>Inspección de las condiciones de funcionamiento de las instalaciones.</a:t>
          </a:r>
          <a:endParaRPr lang="es-EC" dirty="0"/>
        </a:p>
      </dgm:t>
    </dgm:pt>
    <dgm:pt modelId="{F01DB405-8213-4559-9CD1-EE303A03FA9E}" type="parTrans" cxnId="{1BED9690-BCB3-4263-91D9-99127DB90CFD}">
      <dgm:prSet/>
      <dgm:spPr/>
      <dgm:t>
        <a:bodyPr/>
        <a:lstStyle/>
        <a:p>
          <a:endParaRPr lang="es-EC"/>
        </a:p>
      </dgm:t>
    </dgm:pt>
    <dgm:pt modelId="{92FFE29B-51DD-4923-978C-9D5E4C17F7B5}" type="sibTrans" cxnId="{1BED9690-BCB3-4263-91D9-99127DB90CFD}">
      <dgm:prSet/>
      <dgm:spPr/>
      <dgm:t>
        <a:bodyPr/>
        <a:lstStyle/>
        <a:p>
          <a:endParaRPr lang="es-EC"/>
        </a:p>
      </dgm:t>
    </dgm:pt>
    <dgm:pt modelId="{813C0819-ABCA-4CD2-B1AA-171DD9D85130}">
      <dgm:prSet phldrT="[Texto]"/>
      <dgm:spPr/>
      <dgm:t>
        <a:bodyPr/>
        <a:lstStyle/>
        <a:p>
          <a:r>
            <a:rPr lang="es-ES" dirty="0" smtClean="0"/>
            <a:t>Examen de los registros.</a:t>
          </a:r>
          <a:endParaRPr lang="es-EC" dirty="0"/>
        </a:p>
      </dgm:t>
    </dgm:pt>
    <dgm:pt modelId="{C7811C4C-ACB7-4856-83FA-E8567BB3CA4C}" type="parTrans" cxnId="{A6054AA2-6C86-416B-BC2E-2C9B744247E3}">
      <dgm:prSet/>
      <dgm:spPr/>
      <dgm:t>
        <a:bodyPr/>
        <a:lstStyle/>
        <a:p>
          <a:endParaRPr lang="es-EC"/>
        </a:p>
      </dgm:t>
    </dgm:pt>
    <dgm:pt modelId="{096F6414-F600-462A-83F1-6D6D8BFC50D1}" type="sibTrans" cxnId="{A6054AA2-6C86-416B-BC2E-2C9B744247E3}">
      <dgm:prSet/>
      <dgm:spPr/>
      <dgm:t>
        <a:bodyPr/>
        <a:lstStyle/>
        <a:p>
          <a:endParaRPr lang="es-EC"/>
        </a:p>
      </dgm:t>
    </dgm:pt>
    <dgm:pt modelId="{E6C8E69F-210B-499A-A378-04CB44B2FFA6}">
      <dgm:prSet phldrT="[Texto]"/>
      <dgm:spPr/>
      <dgm:t>
        <a:bodyPr/>
        <a:lstStyle/>
        <a:p>
          <a:r>
            <a:rPr lang="es-ES" dirty="0" smtClean="0"/>
            <a:t>Procedimientos escritos y demás papeles de trabajo.</a:t>
          </a:r>
          <a:endParaRPr lang="es-EC" dirty="0"/>
        </a:p>
      </dgm:t>
    </dgm:pt>
    <dgm:pt modelId="{5F156B9C-3368-4742-9E0A-5FE569BE6376}" type="parTrans" cxnId="{736E3F78-27A4-4068-A63D-E2D6A6E9CF6E}">
      <dgm:prSet/>
      <dgm:spPr/>
      <dgm:t>
        <a:bodyPr/>
        <a:lstStyle/>
        <a:p>
          <a:endParaRPr lang="es-EC"/>
        </a:p>
      </dgm:t>
    </dgm:pt>
    <dgm:pt modelId="{EE7F8853-320E-4580-A1F7-D42EB4174DEB}" type="sibTrans" cxnId="{736E3F78-27A4-4068-A63D-E2D6A6E9CF6E}">
      <dgm:prSet/>
      <dgm:spPr/>
      <dgm:t>
        <a:bodyPr/>
        <a:lstStyle/>
        <a:p>
          <a:endParaRPr lang="es-EC"/>
        </a:p>
      </dgm:t>
    </dgm:pt>
    <dgm:pt modelId="{D8AFFCFF-8EF0-452C-93AD-9909620FA6EA}">
      <dgm:prSet phldrT="[Texto]"/>
      <dgm:spPr/>
      <dgm:t>
        <a:bodyPr/>
        <a:lstStyle/>
        <a:p>
          <a:r>
            <a:rPr lang="es-ES" dirty="0" smtClean="0"/>
            <a:t>Comunicación de resultados y conclusiones finales.</a:t>
          </a:r>
          <a:endParaRPr lang="es-EC" dirty="0"/>
        </a:p>
      </dgm:t>
    </dgm:pt>
    <dgm:pt modelId="{232AAE6B-D0A6-494F-B7EF-A78B82C7EBA4}" type="parTrans" cxnId="{A58DD620-6CB2-4A4B-A49C-130E74CEE5FD}">
      <dgm:prSet/>
      <dgm:spPr/>
      <dgm:t>
        <a:bodyPr/>
        <a:lstStyle/>
        <a:p>
          <a:endParaRPr lang="es-EC"/>
        </a:p>
      </dgm:t>
    </dgm:pt>
    <dgm:pt modelId="{4FDB78F4-3AE1-4E5D-A4D9-4C5D8114BE37}" type="sibTrans" cxnId="{A58DD620-6CB2-4A4B-A49C-130E74CEE5FD}">
      <dgm:prSet/>
      <dgm:spPr/>
      <dgm:t>
        <a:bodyPr/>
        <a:lstStyle/>
        <a:p>
          <a:endParaRPr lang="es-EC"/>
        </a:p>
      </dgm:t>
    </dgm:pt>
    <dgm:pt modelId="{5F2BFF57-01F2-4F85-947E-F430ABDC7EC0}">
      <dgm:prSet phldrT="[Texto]"/>
      <dgm:spPr/>
      <dgm:t>
        <a:bodyPr/>
        <a:lstStyle/>
        <a:p>
          <a:r>
            <a:rPr lang="es-ES" dirty="0" smtClean="0"/>
            <a:t>Evaluación de los resultados.</a:t>
          </a:r>
          <a:endParaRPr lang="es-EC" dirty="0"/>
        </a:p>
      </dgm:t>
    </dgm:pt>
    <dgm:pt modelId="{B309368B-1B57-44BA-B6D1-5AADE070D3FF}" type="parTrans" cxnId="{777F7A88-40AF-41C0-A049-8444862D3B97}">
      <dgm:prSet/>
      <dgm:spPr/>
      <dgm:t>
        <a:bodyPr/>
        <a:lstStyle/>
        <a:p>
          <a:endParaRPr lang="es-EC"/>
        </a:p>
      </dgm:t>
    </dgm:pt>
    <dgm:pt modelId="{72A5EAA8-0A59-4AC0-BB47-AC6844ED5F39}" type="sibTrans" cxnId="{777F7A88-40AF-41C0-A049-8444862D3B97}">
      <dgm:prSet/>
      <dgm:spPr/>
      <dgm:t>
        <a:bodyPr/>
        <a:lstStyle/>
        <a:p>
          <a:endParaRPr lang="es-EC"/>
        </a:p>
      </dgm:t>
    </dgm:pt>
    <dgm:pt modelId="{788E0A2B-CF66-4324-B20C-3C804BF704A3}" type="pres">
      <dgm:prSet presAssocID="{747C237A-7241-41F4-BAFD-9E8F5B505FC3}" presName="Name0" presStyleCnt="0">
        <dgm:presLayoutVars>
          <dgm:chMax val="1"/>
          <dgm:chPref val="1"/>
          <dgm:dir/>
          <dgm:animOne val="branch"/>
          <dgm:animLvl val="lvl"/>
        </dgm:presLayoutVars>
      </dgm:prSet>
      <dgm:spPr/>
      <dgm:t>
        <a:bodyPr/>
        <a:lstStyle/>
        <a:p>
          <a:endParaRPr lang="es-EC"/>
        </a:p>
      </dgm:t>
    </dgm:pt>
    <dgm:pt modelId="{122DA38F-F5F6-4E86-BBFA-E1930E0F08A8}" type="pres">
      <dgm:prSet presAssocID="{22DFFBEA-FFF2-4D74-ADB1-7DC31AC16BD3}" presName="Parent" presStyleLbl="node0" presStyleIdx="0" presStyleCnt="1">
        <dgm:presLayoutVars>
          <dgm:chMax val="6"/>
          <dgm:chPref val="6"/>
        </dgm:presLayoutVars>
      </dgm:prSet>
      <dgm:spPr/>
      <dgm:t>
        <a:bodyPr/>
        <a:lstStyle/>
        <a:p>
          <a:endParaRPr lang="es-EC"/>
        </a:p>
      </dgm:t>
    </dgm:pt>
    <dgm:pt modelId="{2B6CA62A-D092-4CC0-AEC2-8F612DBE846D}" type="pres">
      <dgm:prSet presAssocID="{B30950CC-8A80-4D10-8E49-BEDBBE0A158A}" presName="Accent1" presStyleCnt="0"/>
      <dgm:spPr/>
    </dgm:pt>
    <dgm:pt modelId="{A96EEFD5-3546-47AD-AF76-1AD7B7C386F0}" type="pres">
      <dgm:prSet presAssocID="{B30950CC-8A80-4D10-8E49-BEDBBE0A158A}" presName="Accent" presStyleLbl="bgShp" presStyleIdx="0" presStyleCnt="6"/>
      <dgm:spPr/>
    </dgm:pt>
    <dgm:pt modelId="{20BA637B-09C6-440C-8008-45FC275841FF}" type="pres">
      <dgm:prSet presAssocID="{B30950CC-8A80-4D10-8E49-BEDBBE0A158A}" presName="Child1" presStyleLbl="node1" presStyleIdx="0" presStyleCnt="6">
        <dgm:presLayoutVars>
          <dgm:chMax val="0"/>
          <dgm:chPref val="0"/>
          <dgm:bulletEnabled val="1"/>
        </dgm:presLayoutVars>
      </dgm:prSet>
      <dgm:spPr/>
      <dgm:t>
        <a:bodyPr/>
        <a:lstStyle/>
        <a:p>
          <a:endParaRPr lang="es-EC"/>
        </a:p>
      </dgm:t>
    </dgm:pt>
    <dgm:pt modelId="{A6068A9E-EFB6-4651-854B-6C2DECD83C52}" type="pres">
      <dgm:prSet presAssocID="{38B7B2FE-84B0-4B4B-B4CC-01B3A658A334}" presName="Accent2" presStyleCnt="0"/>
      <dgm:spPr/>
    </dgm:pt>
    <dgm:pt modelId="{DB118C24-66AB-4D72-8749-B415EF9FC03F}" type="pres">
      <dgm:prSet presAssocID="{38B7B2FE-84B0-4B4B-B4CC-01B3A658A334}" presName="Accent" presStyleLbl="bgShp" presStyleIdx="1" presStyleCnt="6"/>
      <dgm:spPr/>
    </dgm:pt>
    <dgm:pt modelId="{4CEFD3C8-A8E4-4624-BCA3-F0A8BBF869D6}" type="pres">
      <dgm:prSet presAssocID="{38B7B2FE-84B0-4B4B-B4CC-01B3A658A334}" presName="Child2" presStyleLbl="node1" presStyleIdx="1" presStyleCnt="6">
        <dgm:presLayoutVars>
          <dgm:chMax val="0"/>
          <dgm:chPref val="0"/>
          <dgm:bulletEnabled val="1"/>
        </dgm:presLayoutVars>
      </dgm:prSet>
      <dgm:spPr/>
      <dgm:t>
        <a:bodyPr/>
        <a:lstStyle/>
        <a:p>
          <a:endParaRPr lang="es-EC"/>
        </a:p>
      </dgm:t>
    </dgm:pt>
    <dgm:pt modelId="{7603474F-A9CF-4140-A8B8-44201C2620E4}" type="pres">
      <dgm:prSet presAssocID="{813C0819-ABCA-4CD2-B1AA-171DD9D85130}" presName="Accent3" presStyleCnt="0"/>
      <dgm:spPr/>
    </dgm:pt>
    <dgm:pt modelId="{EEE665E3-3503-446E-A9BF-419C4773F0AC}" type="pres">
      <dgm:prSet presAssocID="{813C0819-ABCA-4CD2-B1AA-171DD9D85130}" presName="Accent" presStyleLbl="bgShp" presStyleIdx="2" presStyleCnt="6"/>
      <dgm:spPr/>
    </dgm:pt>
    <dgm:pt modelId="{041B5076-0F00-4F7C-B40A-B024ECEC8F2B}" type="pres">
      <dgm:prSet presAssocID="{813C0819-ABCA-4CD2-B1AA-171DD9D85130}" presName="Child3" presStyleLbl="node1" presStyleIdx="2" presStyleCnt="6">
        <dgm:presLayoutVars>
          <dgm:chMax val="0"/>
          <dgm:chPref val="0"/>
          <dgm:bulletEnabled val="1"/>
        </dgm:presLayoutVars>
      </dgm:prSet>
      <dgm:spPr/>
      <dgm:t>
        <a:bodyPr/>
        <a:lstStyle/>
        <a:p>
          <a:endParaRPr lang="es-EC"/>
        </a:p>
      </dgm:t>
    </dgm:pt>
    <dgm:pt modelId="{8BE74307-A802-43E0-B598-5805E5BABA4B}" type="pres">
      <dgm:prSet presAssocID="{E6C8E69F-210B-499A-A378-04CB44B2FFA6}" presName="Accent4" presStyleCnt="0"/>
      <dgm:spPr/>
    </dgm:pt>
    <dgm:pt modelId="{B8005C40-F77F-45CC-8CDE-D6B8E56EA90A}" type="pres">
      <dgm:prSet presAssocID="{E6C8E69F-210B-499A-A378-04CB44B2FFA6}" presName="Accent" presStyleLbl="bgShp" presStyleIdx="3" presStyleCnt="6"/>
      <dgm:spPr/>
    </dgm:pt>
    <dgm:pt modelId="{DB9250E3-F5F2-4D64-A157-6B0E8F3ADF5A}" type="pres">
      <dgm:prSet presAssocID="{E6C8E69F-210B-499A-A378-04CB44B2FFA6}" presName="Child4" presStyleLbl="node1" presStyleIdx="3" presStyleCnt="6">
        <dgm:presLayoutVars>
          <dgm:chMax val="0"/>
          <dgm:chPref val="0"/>
          <dgm:bulletEnabled val="1"/>
        </dgm:presLayoutVars>
      </dgm:prSet>
      <dgm:spPr/>
      <dgm:t>
        <a:bodyPr/>
        <a:lstStyle/>
        <a:p>
          <a:endParaRPr lang="es-EC"/>
        </a:p>
      </dgm:t>
    </dgm:pt>
    <dgm:pt modelId="{02073FCC-4DE1-4A68-B3F6-A10303B33901}" type="pres">
      <dgm:prSet presAssocID="{5F2BFF57-01F2-4F85-947E-F430ABDC7EC0}" presName="Accent5" presStyleCnt="0"/>
      <dgm:spPr/>
    </dgm:pt>
    <dgm:pt modelId="{C551BDD1-EBFA-4B81-B8A2-3942B13B7AFC}" type="pres">
      <dgm:prSet presAssocID="{5F2BFF57-01F2-4F85-947E-F430ABDC7EC0}" presName="Accent" presStyleLbl="bgShp" presStyleIdx="4" presStyleCnt="6"/>
      <dgm:spPr/>
    </dgm:pt>
    <dgm:pt modelId="{11B739EC-D604-45C6-AE32-207E55F9C4A2}" type="pres">
      <dgm:prSet presAssocID="{5F2BFF57-01F2-4F85-947E-F430ABDC7EC0}" presName="Child5" presStyleLbl="node1" presStyleIdx="4" presStyleCnt="6">
        <dgm:presLayoutVars>
          <dgm:chMax val="0"/>
          <dgm:chPref val="0"/>
          <dgm:bulletEnabled val="1"/>
        </dgm:presLayoutVars>
      </dgm:prSet>
      <dgm:spPr/>
      <dgm:t>
        <a:bodyPr/>
        <a:lstStyle/>
        <a:p>
          <a:endParaRPr lang="es-EC"/>
        </a:p>
      </dgm:t>
    </dgm:pt>
    <dgm:pt modelId="{276C9A36-4447-43FB-B04B-BE22BEEFC2A9}" type="pres">
      <dgm:prSet presAssocID="{D8AFFCFF-8EF0-452C-93AD-9909620FA6EA}" presName="Accent6" presStyleCnt="0"/>
      <dgm:spPr/>
    </dgm:pt>
    <dgm:pt modelId="{BA89954B-376F-42F1-A016-9B492CE0B1B9}" type="pres">
      <dgm:prSet presAssocID="{D8AFFCFF-8EF0-452C-93AD-9909620FA6EA}" presName="Accent" presStyleLbl="bgShp" presStyleIdx="5" presStyleCnt="6"/>
      <dgm:spPr/>
    </dgm:pt>
    <dgm:pt modelId="{E33B6B69-9EAC-4060-A6D2-0E80EE8E1C36}" type="pres">
      <dgm:prSet presAssocID="{D8AFFCFF-8EF0-452C-93AD-9909620FA6EA}" presName="Child6" presStyleLbl="node1" presStyleIdx="5" presStyleCnt="6">
        <dgm:presLayoutVars>
          <dgm:chMax val="0"/>
          <dgm:chPref val="0"/>
          <dgm:bulletEnabled val="1"/>
        </dgm:presLayoutVars>
      </dgm:prSet>
      <dgm:spPr/>
      <dgm:t>
        <a:bodyPr/>
        <a:lstStyle/>
        <a:p>
          <a:endParaRPr lang="es-EC"/>
        </a:p>
      </dgm:t>
    </dgm:pt>
  </dgm:ptLst>
  <dgm:cxnLst>
    <dgm:cxn modelId="{FD03A550-F977-4106-BE2D-0E993A0780B4}" srcId="{747C237A-7241-41F4-BAFD-9E8F5B505FC3}" destId="{22DFFBEA-FFF2-4D74-ADB1-7DC31AC16BD3}" srcOrd="0" destOrd="0" parTransId="{8775AF60-110D-47A9-AA2D-ABB4EDCA4C69}" sibTransId="{278BCD7C-25FB-4CCC-95D3-FD1BA0156A62}"/>
    <dgm:cxn modelId="{92410E5F-CB73-4BAB-AA12-0935927289A6}" type="presOf" srcId="{813C0819-ABCA-4CD2-B1AA-171DD9D85130}" destId="{041B5076-0F00-4F7C-B40A-B024ECEC8F2B}" srcOrd="0" destOrd="0" presId="urn:microsoft.com/office/officeart/2011/layout/HexagonRadial"/>
    <dgm:cxn modelId="{A58DD620-6CB2-4A4B-A49C-130E74CEE5FD}" srcId="{22DFFBEA-FFF2-4D74-ADB1-7DC31AC16BD3}" destId="{D8AFFCFF-8EF0-452C-93AD-9909620FA6EA}" srcOrd="5" destOrd="0" parTransId="{232AAE6B-D0A6-494F-B7EF-A78B82C7EBA4}" sibTransId="{4FDB78F4-3AE1-4E5D-A4D9-4C5D8114BE37}"/>
    <dgm:cxn modelId="{777F7A88-40AF-41C0-A049-8444862D3B97}" srcId="{22DFFBEA-FFF2-4D74-ADB1-7DC31AC16BD3}" destId="{5F2BFF57-01F2-4F85-947E-F430ABDC7EC0}" srcOrd="4" destOrd="0" parTransId="{B309368B-1B57-44BA-B6D1-5AADE070D3FF}" sibTransId="{72A5EAA8-0A59-4AC0-BB47-AC6844ED5F39}"/>
    <dgm:cxn modelId="{3802B207-9981-4C54-9AD7-AEB7237C1730}" type="presOf" srcId="{E6C8E69F-210B-499A-A378-04CB44B2FFA6}" destId="{DB9250E3-F5F2-4D64-A157-6B0E8F3ADF5A}" srcOrd="0" destOrd="0" presId="urn:microsoft.com/office/officeart/2011/layout/HexagonRadial"/>
    <dgm:cxn modelId="{6FEC1BF1-C650-4AFF-BF9A-DBDAC0850398}" type="presOf" srcId="{B30950CC-8A80-4D10-8E49-BEDBBE0A158A}" destId="{20BA637B-09C6-440C-8008-45FC275841FF}" srcOrd="0" destOrd="0" presId="urn:microsoft.com/office/officeart/2011/layout/HexagonRadial"/>
    <dgm:cxn modelId="{EFF8A8B1-85BD-40AB-80EB-36A0DC0DE57D}" type="presOf" srcId="{5F2BFF57-01F2-4F85-947E-F430ABDC7EC0}" destId="{11B739EC-D604-45C6-AE32-207E55F9C4A2}" srcOrd="0" destOrd="0" presId="urn:microsoft.com/office/officeart/2011/layout/HexagonRadial"/>
    <dgm:cxn modelId="{736E3F78-27A4-4068-A63D-E2D6A6E9CF6E}" srcId="{22DFFBEA-FFF2-4D74-ADB1-7DC31AC16BD3}" destId="{E6C8E69F-210B-499A-A378-04CB44B2FFA6}" srcOrd="3" destOrd="0" parTransId="{5F156B9C-3368-4742-9E0A-5FE569BE6376}" sibTransId="{EE7F8853-320E-4580-A1F7-D42EB4174DEB}"/>
    <dgm:cxn modelId="{CD5AF90E-06E7-45FD-A278-7F8BF6FFE7CD}" type="presOf" srcId="{22DFFBEA-FFF2-4D74-ADB1-7DC31AC16BD3}" destId="{122DA38F-F5F6-4E86-BBFA-E1930E0F08A8}" srcOrd="0" destOrd="0" presId="urn:microsoft.com/office/officeart/2011/layout/HexagonRadial"/>
    <dgm:cxn modelId="{7CE85D1D-039F-4309-94B5-6C5BCE8DC68B}" type="presOf" srcId="{D8AFFCFF-8EF0-452C-93AD-9909620FA6EA}" destId="{E33B6B69-9EAC-4060-A6D2-0E80EE8E1C36}" srcOrd="0" destOrd="0" presId="urn:microsoft.com/office/officeart/2011/layout/HexagonRadial"/>
    <dgm:cxn modelId="{15E55AF5-5D35-4617-91E0-809029D206BD}" type="presOf" srcId="{747C237A-7241-41F4-BAFD-9E8F5B505FC3}" destId="{788E0A2B-CF66-4324-B20C-3C804BF704A3}" srcOrd="0" destOrd="0" presId="urn:microsoft.com/office/officeart/2011/layout/HexagonRadial"/>
    <dgm:cxn modelId="{1BED9690-BCB3-4263-91D9-99127DB90CFD}" srcId="{22DFFBEA-FFF2-4D74-ADB1-7DC31AC16BD3}" destId="{38B7B2FE-84B0-4B4B-B4CC-01B3A658A334}" srcOrd="1" destOrd="0" parTransId="{F01DB405-8213-4559-9CD1-EE303A03FA9E}" sibTransId="{92FFE29B-51DD-4923-978C-9D5E4C17F7B5}"/>
    <dgm:cxn modelId="{DFF76CA8-B1F1-4B24-8EDD-95EC5DEF4B93}" type="presOf" srcId="{38B7B2FE-84B0-4B4B-B4CC-01B3A658A334}" destId="{4CEFD3C8-A8E4-4624-BCA3-F0A8BBF869D6}" srcOrd="0" destOrd="0" presId="urn:microsoft.com/office/officeart/2011/layout/HexagonRadial"/>
    <dgm:cxn modelId="{A6054AA2-6C86-416B-BC2E-2C9B744247E3}" srcId="{22DFFBEA-FFF2-4D74-ADB1-7DC31AC16BD3}" destId="{813C0819-ABCA-4CD2-B1AA-171DD9D85130}" srcOrd="2" destOrd="0" parTransId="{C7811C4C-ACB7-4856-83FA-E8567BB3CA4C}" sibTransId="{096F6414-F600-462A-83F1-6D6D8BFC50D1}"/>
    <dgm:cxn modelId="{D556BD52-8022-41FD-8301-8C21D1915227}" srcId="{22DFFBEA-FFF2-4D74-ADB1-7DC31AC16BD3}" destId="{B30950CC-8A80-4D10-8E49-BEDBBE0A158A}" srcOrd="0" destOrd="0" parTransId="{3C5EA406-F6AE-480F-83D7-15E98AEEA9D8}" sibTransId="{DD343996-3034-436E-85CE-F60F3AAA3383}"/>
    <dgm:cxn modelId="{D16B544A-6958-428D-A40B-6AE962BFD88B}" type="presParOf" srcId="{788E0A2B-CF66-4324-B20C-3C804BF704A3}" destId="{122DA38F-F5F6-4E86-BBFA-E1930E0F08A8}" srcOrd="0" destOrd="0" presId="urn:microsoft.com/office/officeart/2011/layout/HexagonRadial"/>
    <dgm:cxn modelId="{4FFCAD9A-90F1-43F8-907D-BBD4C2F3A604}" type="presParOf" srcId="{788E0A2B-CF66-4324-B20C-3C804BF704A3}" destId="{2B6CA62A-D092-4CC0-AEC2-8F612DBE846D}" srcOrd="1" destOrd="0" presId="urn:microsoft.com/office/officeart/2011/layout/HexagonRadial"/>
    <dgm:cxn modelId="{63696E8F-84E0-4139-8E62-904624EC7725}" type="presParOf" srcId="{2B6CA62A-D092-4CC0-AEC2-8F612DBE846D}" destId="{A96EEFD5-3546-47AD-AF76-1AD7B7C386F0}" srcOrd="0" destOrd="0" presId="urn:microsoft.com/office/officeart/2011/layout/HexagonRadial"/>
    <dgm:cxn modelId="{EF8603B7-8C68-4246-A68B-0C9879AD62C8}" type="presParOf" srcId="{788E0A2B-CF66-4324-B20C-3C804BF704A3}" destId="{20BA637B-09C6-440C-8008-45FC275841FF}" srcOrd="2" destOrd="0" presId="urn:microsoft.com/office/officeart/2011/layout/HexagonRadial"/>
    <dgm:cxn modelId="{AC7D1C5A-8E7B-4FD8-A8C2-4B4964AB51F6}" type="presParOf" srcId="{788E0A2B-CF66-4324-B20C-3C804BF704A3}" destId="{A6068A9E-EFB6-4651-854B-6C2DECD83C52}" srcOrd="3" destOrd="0" presId="urn:microsoft.com/office/officeart/2011/layout/HexagonRadial"/>
    <dgm:cxn modelId="{005D676F-B6C3-49BB-AC07-EA86DEA0BDA3}" type="presParOf" srcId="{A6068A9E-EFB6-4651-854B-6C2DECD83C52}" destId="{DB118C24-66AB-4D72-8749-B415EF9FC03F}" srcOrd="0" destOrd="0" presId="urn:microsoft.com/office/officeart/2011/layout/HexagonRadial"/>
    <dgm:cxn modelId="{82B8462F-683E-4193-9904-1936088D61D5}" type="presParOf" srcId="{788E0A2B-CF66-4324-B20C-3C804BF704A3}" destId="{4CEFD3C8-A8E4-4624-BCA3-F0A8BBF869D6}" srcOrd="4" destOrd="0" presId="urn:microsoft.com/office/officeart/2011/layout/HexagonRadial"/>
    <dgm:cxn modelId="{8A3512BB-B389-41A6-9540-FBB120F92C2C}" type="presParOf" srcId="{788E0A2B-CF66-4324-B20C-3C804BF704A3}" destId="{7603474F-A9CF-4140-A8B8-44201C2620E4}" srcOrd="5" destOrd="0" presId="urn:microsoft.com/office/officeart/2011/layout/HexagonRadial"/>
    <dgm:cxn modelId="{E4312B57-AE1B-4BC6-A426-C85E208D82CE}" type="presParOf" srcId="{7603474F-A9CF-4140-A8B8-44201C2620E4}" destId="{EEE665E3-3503-446E-A9BF-419C4773F0AC}" srcOrd="0" destOrd="0" presId="urn:microsoft.com/office/officeart/2011/layout/HexagonRadial"/>
    <dgm:cxn modelId="{5F169403-06CA-437D-A352-AF76FD258AF8}" type="presParOf" srcId="{788E0A2B-CF66-4324-B20C-3C804BF704A3}" destId="{041B5076-0F00-4F7C-B40A-B024ECEC8F2B}" srcOrd="6" destOrd="0" presId="urn:microsoft.com/office/officeart/2011/layout/HexagonRadial"/>
    <dgm:cxn modelId="{D8B20B4D-6B15-4671-960F-AD7C23545320}" type="presParOf" srcId="{788E0A2B-CF66-4324-B20C-3C804BF704A3}" destId="{8BE74307-A802-43E0-B598-5805E5BABA4B}" srcOrd="7" destOrd="0" presId="urn:microsoft.com/office/officeart/2011/layout/HexagonRadial"/>
    <dgm:cxn modelId="{2FE387E3-9324-4637-8949-711CAEA5C5A0}" type="presParOf" srcId="{8BE74307-A802-43E0-B598-5805E5BABA4B}" destId="{B8005C40-F77F-45CC-8CDE-D6B8E56EA90A}" srcOrd="0" destOrd="0" presId="urn:microsoft.com/office/officeart/2011/layout/HexagonRadial"/>
    <dgm:cxn modelId="{DCFA3902-A9D6-40DD-B56B-9B02C34F8974}" type="presParOf" srcId="{788E0A2B-CF66-4324-B20C-3C804BF704A3}" destId="{DB9250E3-F5F2-4D64-A157-6B0E8F3ADF5A}" srcOrd="8" destOrd="0" presId="urn:microsoft.com/office/officeart/2011/layout/HexagonRadial"/>
    <dgm:cxn modelId="{909A80F8-11A8-42BB-A30E-BC16D5EDE14D}" type="presParOf" srcId="{788E0A2B-CF66-4324-B20C-3C804BF704A3}" destId="{02073FCC-4DE1-4A68-B3F6-A10303B33901}" srcOrd="9" destOrd="0" presId="urn:microsoft.com/office/officeart/2011/layout/HexagonRadial"/>
    <dgm:cxn modelId="{747E8A0F-8DE1-4675-88C6-E729B8FFC1E2}" type="presParOf" srcId="{02073FCC-4DE1-4A68-B3F6-A10303B33901}" destId="{C551BDD1-EBFA-4B81-B8A2-3942B13B7AFC}" srcOrd="0" destOrd="0" presId="urn:microsoft.com/office/officeart/2011/layout/HexagonRadial"/>
    <dgm:cxn modelId="{344B82DB-2842-4447-BD5E-B0728FF1CED0}" type="presParOf" srcId="{788E0A2B-CF66-4324-B20C-3C804BF704A3}" destId="{11B739EC-D604-45C6-AE32-207E55F9C4A2}" srcOrd="10" destOrd="0" presId="urn:microsoft.com/office/officeart/2011/layout/HexagonRadial"/>
    <dgm:cxn modelId="{079B3C9E-C90C-40BC-9BDD-9C8A8E90EEE2}" type="presParOf" srcId="{788E0A2B-CF66-4324-B20C-3C804BF704A3}" destId="{276C9A36-4447-43FB-B04B-BE22BEEFC2A9}" srcOrd="11" destOrd="0" presId="urn:microsoft.com/office/officeart/2011/layout/HexagonRadial"/>
    <dgm:cxn modelId="{F302466F-3030-4365-8DBE-D3AAE1C001CD}" type="presParOf" srcId="{276C9A36-4447-43FB-B04B-BE22BEEFC2A9}" destId="{BA89954B-376F-42F1-A016-9B492CE0B1B9}" srcOrd="0" destOrd="0" presId="urn:microsoft.com/office/officeart/2011/layout/HexagonRadial"/>
    <dgm:cxn modelId="{0E3A9E6D-C2F2-4F37-9701-E1FB6C6BFE02}" type="presParOf" srcId="{788E0A2B-CF66-4324-B20C-3C804BF704A3}" destId="{E33B6B69-9EAC-4060-A6D2-0E80EE8E1C36}"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0773B7-A757-41E5-9598-D436CEEAD6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9E58D64-056E-4273-81F2-92B85BBF0E26}">
      <dgm:prSet phldrT="[Texto]"/>
      <dgm:spPr/>
      <dgm:t>
        <a:bodyPr/>
        <a:lstStyle/>
        <a:p>
          <a:r>
            <a:rPr lang="es-EC" dirty="0" smtClean="0"/>
            <a:t>Descarga de aguas residuales</a:t>
          </a:r>
          <a:endParaRPr lang="es-EC" dirty="0"/>
        </a:p>
      </dgm:t>
    </dgm:pt>
    <dgm:pt modelId="{F1C6BB7B-0DBA-40BE-BC60-494EFC25A7FB}" type="parTrans" cxnId="{94475CF0-0BCD-4384-9B34-5FA3362C82C0}">
      <dgm:prSet/>
      <dgm:spPr/>
      <dgm:t>
        <a:bodyPr/>
        <a:lstStyle/>
        <a:p>
          <a:endParaRPr lang="es-EC"/>
        </a:p>
      </dgm:t>
    </dgm:pt>
    <dgm:pt modelId="{FA6BF038-5F6A-45A8-A80C-AB4F27D33C55}" type="sibTrans" cxnId="{94475CF0-0BCD-4384-9B34-5FA3362C82C0}">
      <dgm:prSet/>
      <dgm:spPr/>
      <dgm:t>
        <a:bodyPr/>
        <a:lstStyle/>
        <a:p>
          <a:endParaRPr lang="es-EC"/>
        </a:p>
      </dgm:t>
    </dgm:pt>
    <dgm:pt modelId="{389B5489-500B-4425-A8FC-F213537E9495}">
      <dgm:prSet phldrT="[Texto]" custT="1"/>
      <dgm:spPr/>
      <dgm:t>
        <a:bodyPr/>
        <a:lstStyle/>
        <a:p>
          <a:r>
            <a:rPr lang="es-ES" sz="1400" dirty="0" smtClean="0"/>
            <a:t>La muestra de agua fue recolectada el día de desarrollo de la Auditoría Ambiental IN SITU, a las 11:30 am, en la descarga final del módulo de potabilización, de coordenadas  UTM (651071E, 0097954N).</a:t>
          </a:r>
          <a:endParaRPr lang="es-EC" sz="1400" dirty="0"/>
        </a:p>
      </dgm:t>
    </dgm:pt>
    <dgm:pt modelId="{AB512F9A-D602-4E46-84D7-F6A74C22EFF8}" type="parTrans" cxnId="{C4F8738F-5FF0-43CC-AE2A-5202169189A4}">
      <dgm:prSet/>
      <dgm:spPr/>
      <dgm:t>
        <a:bodyPr/>
        <a:lstStyle/>
        <a:p>
          <a:endParaRPr lang="es-EC"/>
        </a:p>
      </dgm:t>
    </dgm:pt>
    <dgm:pt modelId="{DDB02F7E-7BD4-4FCA-8B32-2C265B61AE1C}" type="sibTrans" cxnId="{C4F8738F-5FF0-43CC-AE2A-5202169189A4}">
      <dgm:prSet/>
      <dgm:spPr/>
      <dgm:t>
        <a:bodyPr/>
        <a:lstStyle/>
        <a:p>
          <a:endParaRPr lang="es-EC"/>
        </a:p>
      </dgm:t>
    </dgm:pt>
    <dgm:pt modelId="{248E4B84-17D3-4718-9981-0D91B2050904}">
      <dgm:prSet phldrT="[Texto]"/>
      <dgm:spPr/>
      <dgm:t>
        <a:bodyPr/>
        <a:lstStyle/>
        <a:p>
          <a:r>
            <a:rPr lang="es-EC" dirty="0" smtClean="0"/>
            <a:t>Nivel de presión sonora</a:t>
          </a:r>
          <a:endParaRPr lang="es-EC" dirty="0"/>
        </a:p>
      </dgm:t>
    </dgm:pt>
    <dgm:pt modelId="{F278BAFD-4D47-4AC9-8FF4-841BFB40A172}" type="parTrans" cxnId="{206C5A4A-CEA0-4395-BF73-B2617B596263}">
      <dgm:prSet/>
      <dgm:spPr/>
      <dgm:t>
        <a:bodyPr/>
        <a:lstStyle/>
        <a:p>
          <a:endParaRPr lang="es-EC"/>
        </a:p>
      </dgm:t>
    </dgm:pt>
    <dgm:pt modelId="{0B438131-8B21-4BEF-814F-727E0D34BE49}" type="sibTrans" cxnId="{206C5A4A-CEA0-4395-BF73-B2617B596263}">
      <dgm:prSet/>
      <dgm:spPr/>
      <dgm:t>
        <a:bodyPr/>
        <a:lstStyle/>
        <a:p>
          <a:endParaRPr lang="es-EC"/>
        </a:p>
      </dgm:t>
    </dgm:pt>
    <dgm:pt modelId="{78825A18-F203-40BF-982C-076DC193CF70}">
      <dgm:prSet phldrT="[Texto]"/>
      <dgm:spPr/>
      <dgm:t>
        <a:bodyPr/>
        <a:lstStyle/>
        <a:p>
          <a:r>
            <a:rPr lang="es-EC" dirty="0" smtClean="0"/>
            <a:t>Se realizó 2 mediciones, una en la estación de primer bombeo y la otra en la estación de segundo bombeo.</a:t>
          </a:r>
          <a:endParaRPr lang="es-EC" dirty="0"/>
        </a:p>
      </dgm:t>
    </dgm:pt>
    <dgm:pt modelId="{66C124AD-2815-4426-8AD6-00393284AC5D}" type="parTrans" cxnId="{201DA200-CCD1-426B-8C79-9D8417D40E7F}">
      <dgm:prSet/>
      <dgm:spPr/>
      <dgm:t>
        <a:bodyPr/>
        <a:lstStyle/>
        <a:p>
          <a:endParaRPr lang="es-EC"/>
        </a:p>
      </dgm:t>
    </dgm:pt>
    <dgm:pt modelId="{5AE8B0B1-1DEA-4CF7-ACA3-1DC91CCB6866}" type="sibTrans" cxnId="{201DA200-CCD1-426B-8C79-9D8417D40E7F}">
      <dgm:prSet/>
      <dgm:spPr/>
      <dgm:t>
        <a:bodyPr/>
        <a:lstStyle/>
        <a:p>
          <a:endParaRPr lang="es-EC"/>
        </a:p>
      </dgm:t>
    </dgm:pt>
    <dgm:pt modelId="{B233589E-1F33-4F81-93EA-BC18B70E6DDD}">
      <dgm:prSet phldrT="[Texto]"/>
      <dgm:spPr/>
      <dgm:t>
        <a:bodyPr/>
        <a:lstStyle/>
        <a:p>
          <a:r>
            <a:rPr lang="es-EC" dirty="0" smtClean="0"/>
            <a:t>Residuos sólidos </a:t>
          </a:r>
          <a:endParaRPr lang="es-EC" dirty="0"/>
        </a:p>
      </dgm:t>
    </dgm:pt>
    <dgm:pt modelId="{7778CBA7-DF3B-49C9-8518-9CB209A511A1}" type="parTrans" cxnId="{0A268F5C-5DEA-4B57-BA83-6507D50C6DAC}">
      <dgm:prSet/>
      <dgm:spPr/>
      <dgm:t>
        <a:bodyPr/>
        <a:lstStyle/>
        <a:p>
          <a:endParaRPr lang="es-EC"/>
        </a:p>
      </dgm:t>
    </dgm:pt>
    <dgm:pt modelId="{0F62CEFF-C5A2-4E4F-86FD-31FC7D4133CF}" type="sibTrans" cxnId="{0A268F5C-5DEA-4B57-BA83-6507D50C6DAC}">
      <dgm:prSet/>
      <dgm:spPr/>
      <dgm:t>
        <a:bodyPr/>
        <a:lstStyle/>
        <a:p>
          <a:endParaRPr lang="es-EC"/>
        </a:p>
      </dgm:t>
    </dgm:pt>
    <dgm:pt modelId="{D14A4F89-46D4-4A49-A921-960B340720BE}">
      <dgm:prSet phldrT="[Texto]"/>
      <dgm:spPr/>
      <dgm:t>
        <a:bodyPr/>
        <a:lstStyle/>
        <a:p>
          <a:r>
            <a:rPr lang="es-EC" dirty="0" smtClean="0"/>
            <a:t>Se constato si la empresa cuenta con manejo de los desechos resultantes del proceso de la potabilización del agua constato</a:t>
          </a:r>
          <a:endParaRPr lang="es-EC" dirty="0"/>
        </a:p>
      </dgm:t>
    </dgm:pt>
    <dgm:pt modelId="{DFCBD838-3B70-4CF1-ACF7-5BDD778BFEE3}" type="parTrans" cxnId="{99F36F02-E219-4BFA-BE23-06D375FAA39F}">
      <dgm:prSet/>
      <dgm:spPr/>
      <dgm:t>
        <a:bodyPr/>
        <a:lstStyle/>
        <a:p>
          <a:endParaRPr lang="es-EC"/>
        </a:p>
      </dgm:t>
    </dgm:pt>
    <dgm:pt modelId="{0C9253BA-6AFB-41D4-9444-B49F7C57D09A}" type="sibTrans" cxnId="{99F36F02-E219-4BFA-BE23-06D375FAA39F}">
      <dgm:prSet/>
      <dgm:spPr/>
      <dgm:t>
        <a:bodyPr/>
        <a:lstStyle/>
        <a:p>
          <a:endParaRPr lang="es-EC"/>
        </a:p>
      </dgm:t>
    </dgm:pt>
    <dgm:pt modelId="{6910D158-60DD-4F35-9505-3AC77B238813}" type="pres">
      <dgm:prSet presAssocID="{030773B7-A757-41E5-9598-D436CEEAD65B}" presName="Name0" presStyleCnt="0">
        <dgm:presLayoutVars>
          <dgm:dir/>
          <dgm:animLvl val="lvl"/>
          <dgm:resizeHandles val="exact"/>
        </dgm:presLayoutVars>
      </dgm:prSet>
      <dgm:spPr/>
      <dgm:t>
        <a:bodyPr/>
        <a:lstStyle/>
        <a:p>
          <a:endParaRPr lang="es-EC"/>
        </a:p>
      </dgm:t>
    </dgm:pt>
    <dgm:pt modelId="{2F6F75CD-22C1-4F3C-B8A4-87D35C78117E}" type="pres">
      <dgm:prSet presAssocID="{59E58D64-056E-4273-81F2-92B85BBF0E26}" presName="linNode" presStyleCnt="0"/>
      <dgm:spPr/>
    </dgm:pt>
    <dgm:pt modelId="{2A9F414E-12DB-48BA-BF01-4217414BF7F4}" type="pres">
      <dgm:prSet presAssocID="{59E58D64-056E-4273-81F2-92B85BBF0E26}" presName="parentText" presStyleLbl="node1" presStyleIdx="0" presStyleCnt="3">
        <dgm:presLayoutVars>
          <dgm:chMax val="1"/>
          <dgm:bulletEnabled val="1"/>
        </dgm:presLayoutVars>
      </dgm:prSet>
      <dgm:spPr/>
      <dgm:t>
        <a:bodyPr/>
        <a:lstStyle/>
        <a:p>
          <a:endParaRPr lang="es-EC"/>
        </a:p>
      </dgm:t>
    </dgm:pt>
    <dgm:pt modelId="{068D0080-65BB-400A-8495-BCEA53DD4386}" type="pres">
      <dgm:prSet presAssocID="{59E58D64-056E-4273-81F2-92B85BBF0E26}" presName="descendantText" presStyleLbl="alignAccFollowNode1" presStyleIdx="0" presStyleCnt="3">
        <dgm:presLayoutVars>
          <dgm:bulletEnabled val="1"/>
        </dgm:presLayoutVars>
      </dgm:prSet>
      <dgm:spPr/>
      <dgm:t>
        <a:bodyPr/>
        <a:lstStyle/>
        <a:p>
          <a:endParaRPr lang="es-EC"/>
        </a:p>
      </dgm:t>
    </dgm:pt>
    <dgm:pt modelId="{22EAAB82-5207-43B7-AD82-5ED51DBD445F}" type="pres">
      <dgm:prSet presAssocID="{FA6BF038-5F6A-45A8-A80C-AB4F27D33C55}" presName="sp" presStyleCnt="0"/>
      <dgm:spPr/>
    </dgm:pt>
    <dgm:pt modelId="{5182AB6F-5DA6-4EFA-B7EB-E0E28E581E5B}" type="pres">
      <dgm:prSet presAssocID="{248E4B84-17D3-4718-9981-0D91B2050904}" presName="linNode" presStyleCnt="0"/>
      <dgm:spPr/>
    </dgm:pt>
    <dgm:pt modelId="{2DDD2422-B809-4756-8054-398AFC2EB0A9}" type="pres">
      <dgm:prSet presAssocID="{248E4B84-17D3-4718-9981-0D91B2050904}" presName="parentText" presStyleLbl="node1" presStyleIdx="1" presStyleCnt="3">
        <dgm:presLayoutVars>
          <dgm:chMax val="1"/>
          <dgm:bulletEnabled val="1"/>
        </dgm:presLayoutVars>
      </dgm:prSet>
      <dgm:spPr/>
      <dgm:t>
        <a:bodyPr/>
        <a:lstStyle/>
        <a:p>
          <a:endParaRPr lang="es-EC"/>
        </a:p>
      </dgm:t>
    </dgm:pt>
    <dgm:pt modelId="{75E56DF1-8B4E-4C14-89FD-328E28415BF1}" type="pres">
      <dgm:prSet presAssocID="{248E4B84-17D3-4718-9981-0D91B2050904}" presName="descendantText" presStyleLbl="alignAccFollowNode1" presStyleIdx="1" presStyleCnt="3">
        <dgm:presLayoutVars>
          <dgm:bulletEnabled val="1"/>
        </dgm:presLayoutVars>
      </dgm:prSet>
      <dgm:spPr/>
      <dgm:t>
        <a:bodyPr/>
        <a:lstStyle/>
        <a:p>
          <a:endParaRPr lang="es-EC"/>
        </a:p>
      </dgm:t>
    </dgm:pt>
    <dgm:pt modelId="{93AF38BB-127E-4E4E-A549-E3E9B8D098F0}" type="pres">
      <dgm:prSet presAssocID="{0B438131-8B21-4BEF-814F-727E0D34BE49}" presName="sp" presStyleCnt="0"/>
      <dgm:spPr/>
    </dgm:pt>
    <dgm:pt modelId="{076D0ED7-BAFD-48E2-9AA9-6FBB7F2C30E9}" type="pres">
      <dgm:prSet presAssocID="{B233589E-1F33-4F81-93EA-BC18B70E6DDD}" presName="linNode" presStyleCnt="0"/>
      <dgm:spPr/>
    </dgm:pt>
    <dgm:pt modelId="{2C4F2261-F544-45DE-9947-72D4243618C9}" type="pres">
      <dgm:prSet presAssocID="{B233589E-1F33-4F81-93EA-BC18B70E6DDD}" presName="parentText" presStyleLbl="node1" presStyleIdx="2" presStyleCnt="3">
        <dgm:presLayoutVars>
          <dgm:chMax val="1"/>
          <dgm:bulletEnabled val="1"/>
        </dgm:presLayoutVars>
      </dgm:prSet>
      <dgm:spPr/>
      <dgm:t>
        <a:bodyPr/>
        <a:lstStyle/>
        <a:p>
          <a:endParaRPr lang="es-EC"/>
        </a:p>
      </dgm:t>
    </dgm:pt>
    <dgm:pt modelId="{7E7549E5-CD5F-4B3E-91D8-98E71AE23D89}" type="pres">
      <dgm:prSet presAssocID="{B233589E-1F33-4F81-93EA-BC18B70E6DDD}" presName="descendantText" presStyleLbl="alignAccFollowNode1" presStyleIdx="2" presStyleCnt="3">
        <dgm:presLayoutVars>
          <dgm:bulletEnabled val="1"/>
        </dgm:presLayoutVars>
      </dgm:prSet>
      <dgm:spPr/>
      <dgm:t>
        <a:bodyPr/>
        <a:lstStyle/>
        <a:p>
          <a:endParaRPr lang="es-EC"/>
        </a:p>
      </dgm:t>
    </dgm:pt>
  </dgm:ptLst>
  <dgm:cxnLst>
    <dgm:cxn modelId="{201DA200-CCD1-426B-8C79-9D8417D40E7F}" srcId="{248E4B84-17D3-4718-9981-0D91B2050904}" destId="{78825A18-F203-40BF-982C-076DC193CF70}" srcOrd="0" destOrd="0" parTransId="{66C124AD-2815-4426-8AD6-00393284AC5D}" sibTransId="{5AE8B0B1-1DEA-4CF7-ACA3-1DC91CCB6866}"/>
    <dgm:cxn modelId="{AA8318E9-B2F2-4460-864B-171B0B17E4B5}" type="presOf" srcId="{59E58D64-056E-4273-81F2-92B85BBF0E26}" destId="{2A9F414E-12DB-48BA-BF01-4217414BF7F4}" srcOrd="0" destOrd="0" presId="urn:microsoft.com/office/officeart/2005/8/layout/vList5"/>
    <dgm:cxn modelId="{F0DE32E7-31FF-4FE1-9DB2-8B72E7D7E7D9}" type="presOf" srcId="{B233589E-1F33-4F81-93EA-BC18B70E6DDD}" destId="{2C4F2261-F544-45DE-9947-72D4243618C9}" srcOrd="0" destOrd="0" presId="urn:microsoft.com/office/officeart/2005/8/layout/vList5"/>
    <dgm:cxn modelId="{99F36F02-E219-4BFA-BE23-06D375FAA39F}" srcId="{B233589E-1F33-4F81-93EA-BC18B70E6DDD}" destId="{D14A4F89-46D4-4A49-A921-960B340720BE}" srcOrd="0" destOrd="0" parTransId="{DFCBD838-3B70-4CF1-ACF7-5BDD778BFEE3}" sibTransId="{0C9253BA-6AFB-41D4-9444-B49F7C57D09A}"/>
    <dgm:cxn modelId="{0A268F5C-5DEA-4B57-BA83-6507D50C6DAC}" srcId="{030773B7-A757-41E5-9598-D436CEEAD65B}" destId="{B233589E-1F33-4F81-93EA-BC18B70E6DDD}" srcOrd="2" destOrd="0" parTransId="{7778CBA7-DF3B-49C9-8518-9CB209A511A1}" sibTransId="{0F62CEFF-C5A2-4E4F-86FD-31FC7D4133CF}"/>
    <dgm:cxn modelId="{16C3D8A1-D31D-409E-8B22-B851F0010F9D}" type="presOf" srcId="{248E4B84-17D3-4718-9981-0D91B2050904}" destId="{2DDD2422-B809-4756-8054-398AFC2EB0A9}" srcOrd="0" destOrd="0" presId="urn:microsoft.com/office/officeart/2005/8/layout/vList5"/>
    <dgm:cxn modelId="{C4F8738F-5FF0-43CC-AE2A-5202169189A4}" srcId="{59E58D64-056E-4273-81F2-92B85BBF0E26}" destId="{389B5489-500B-4425-A8FC-F213537E9495}" srcOrd="0" destOrd="0" parTransId="{AB512F9A-D602-4E46-84D7-F6A74C22EFF8}" sibTransId="{DDB02F7E-7BD4-4FCA-8B32-2C265B61AE1C}"/>
    <dgm:cxn modelId="{BF2DE59B-B1FF-4D73-B030-D667EA0F75B5}" type="presOf" srcId="{030773B7-A757-41E5-9598-D436CEEAD65B}" destId="{6910D158-60DD-4F35-9505-3AC77B238813}" srcOrd="0" destOrd="0" presId="urn:microsoft.com/office/officeart/2005/8/layout/vList5"/>
    <dgm:cxn modelId="{B9E717FD-70BE-4B11-A54D-6FA6758A41BF}" type="presOf" srcId="{D14A4F89-46D4-4A49-A921-960B340720BE}" destId="{7E7549E5-CD5F-4B3E-91D8-98E71AE23D89}" srcOrd="0" destOrd="0" presId="urn:microsoft.com/office/officeart/2005/8/layout/vList5"/>
    <dgm:cxn modelId="{6852CF7F-2D17-492D-8217-675B0D1F1438}" type="presOf" srcId="{389B5489-500B-4425-A8FC-F213537E9495}" destId="{068D0080-65BB-400A-8495-BCEA53DD4386}" srcOrd="0" destOrd="0" presId="urn:microsoft.com/office/officeart/2005/8/layout/vList5"/>
    <dgm:cxn modelId="{47047A16-0F11-47A9-A9B7-849092A2A134}" type="presOf" srcId="{78825A18-F203-40BF-982C-076DC193CF70}" destId="{75E56DF1-8B4E-4C14-89FD-328E28415BF1}" srcOrd="0" destOrd="0" presId="urn:microsoft.com/office/officeart/2005/8/layout/vList5"/>
    <dgm:cxn modelId="{206C5A4A-CEA0-4395-BF73-B2617B596263}" srcId="{030773B7-A757-41E5-9598-D436CEEAD65B}" destId="{248E4B84-17D3-4718-9981-0D91B2050904}" srcOrd="1" destOrd="0" parTransId="{F278BAFD-4D47-4AC9-8FF4-841BFB40A172}" sibTransId="{0B438131-8B21-4BEF-814F-727E0D34BE49}"/>
    <dgm:cxn modelId="{94475CF0-0BCD-4384-9B34-5FA3362C82C0}" srcId="{030773B7-A757-41E5-9598-D436CEEAD65B}" destId="{59E58D64-056E-4273-81F2-92B85BBF0E26}" srcOrd="0" destOrd="0" parTransId="{F1C6BB7B-0DBA-40BE-BC60-494EFC25A7FB}" sibTransId="{FA6BF038-5F6A-45A8-A80C-AB4F27D33C55}"/>
    <dgm:cxn modelId="{930B2475-C2FE-4D27-964D-18DF94CE5E2D}" type="presParOf" srcId="{6910D158-60DD-4F35-9505-3AC77B238813}" destId="{2F6F75CD-22C1-4F3C-B8A4-87D35C78117E}" srcOrd="0" destOrd="0" presId="urn:microsoft.com/office/officeart/2005/8/layout/vList5"/>
    <dgm:cxn modelId="{5A48F384-8086-407E-85E1-4C8D58470A65}" type="presParOf" srcId="{2F6F75CD-22C1-4F3C-B8A4-87D35C78117E}" destId="{2A9F414E-12DB-48BA-BF01-4217414BF7F4}" srcOrd="0" destOrd="0" presId="urn:microsoft.com/office/officeart/2005/8/layout/vList5"/>
    <dgm:cxn modelId="{4DD1F8C7-33F2-4F05-AAF4-841BEC349E7E}" type="presParOf" srcId="{2F6F75CD-22C1-4F3C-B8A4-87D35C78117E}" destId="{068D0080-65BB-400A-8495-BCEA53DD4386}" srcOrd="1" destOrd="0" presId="urn:microsoft.com/office/officeart/2005/8/layout/vList5"/>
    <dgm:cxn modelId="{B6474CE9-0719-47D4-AE96-472EE978EA7C}" type="presParOf" srcId="{6910D158-60DD-4F35-9505-3AC77B238813}" destId="{22EAAB82-5207-43B7-AD82-5ED51DBD445F}" srcOrd="1" destOrd="0" presId="urn:microsoft.com/office/officeart/2005/8/layout/vList5"/>
    <dgm:cxn modelId="{236FE791-E5A8-4492-AB95-9F9B250FD353}" type="presParOf" srcId="{6910D158-60DD-4F35-9505-3AC77B238813}" destId="{5182AB6F-5DA6-4EFA-B7EB-E0E28E581E5B}" srcOrd="2" destOrd="0" presId="urn:microsoft.com/office/officeart/2005/8/layout/vList5"/>
    <dgm:cxn modelId="{3EE0E95D-1EF1-4A88-B252-6E389C8CFA60}" type="presParOf" srcId="{5182AB6F-5DA6-4EFA-B7EB-E0E28E581E5B}" destId="{2DDD2422-B809-4756-8054-398AFC2EB0A9}" srcOrd="0" destOrd="0" presId="urn:microsoft.com/office/officeart/2005/8/layout/vList5"/>
    <dgm:cxn modelId="{9FDC46BC-F3DC-4269-9237-FD6CCCB33C8E}" type="presParOf" srcId="{5182AB6F-5DA6-4EFA-B7EB-E0E28E581E5B}" destId="{75E56DF1-8B4E-4C14-89FD-328E28415BF1}" srcOrd="1" destOrd="0" presId="urn:microsoft.com/office/officeart/2005/8/layout/vList5"/>
    <dgm:cxn modelId="{83CD1F27-4AE9-4964-A584-AD245221AA9A}" type="presParOf" srcId="{6910D158-60DD-4F35-9505-3AC77B238813}" destId="{93AF38BB-127E-4E4E-A549-E3E9B8D098F0}" srcOrd="3" destOrd="0" presId="urn:microsoft.com/office/officeart/2005/8/layout/vList5"/>
    <dgm:cxn modelId="{E6658DD9-865F-4DC8-90F4-199E8A01F027}" type="presParOf" srcId="{6910D158-60DD-4F35-9505-3AC77B238813}" destId="{076D0ED7-BAFD-48E2-9AA9-6FBB7F2C30E9}" srcOrd="4" destOrd="0" presId="urn:microsoft.com/office/officeart/2005/8/layout/vList5"/>
    <dgm:cxn modelId="{03276D67-7E9E-425C-BC74-28EFE6D17FC0}" type="presParOf" srcId="{076D0ED7-BAFD-48E2-9AA9-6FBB7F2C30E9}" destId="{2C4F2261-F544-45DE-9947-72D4243618C9}" srcOrd="0" destOrd="0" presId="urn:microsoft.com/office/officeart/2005/8/layout/vList5"/>
    <dgm:cxn modelId="{A7DA31CD-53A2-4E4F-9C9E-CB5101D89504}" type="presParOf" srcId="{076D0ED7-BAFD-48E2-9AA9-6FBB7F2C30E9}" destId="{7E7549E5-CD5F-4B3E-91D8-98E71AE23D8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BE006-F350-4B9A-B4B7-0F611E38DB9E}" type="doc">
      <dgm:prSet loTypeId="urn:diagrams.loki3.com/BracketList+Icon" loCatId="list" qsTypeId="urn:microsoft.com/office/officeart/2005/8/quickstyle/simple1" qsCatId="simple" csTypeId="urn:microsoft.com/office/officeart/2005/8/colors/accent1_3" csCatId="accent1" phldr="1"/>
      <dgm:spPr/>
      <dgm:t>
        <a:bodyPr/>
        <a:lstStyle/>
        <a:p>
          <a:endParaRPr lang="es-EC"/>
        </a:p>
      </dgm:t>
    </dgm:pt>
    <dgm:pt modelId="{918472AF-D298-497C-A90B-ACC51679CF62}">
      <dgm:prSet phldrT="[Texto]" custT="1"/>
      <dgm:spPr/>
      <dgm:t>
        <a:bodyPr/>
        <a:lstStyle/>
        <a:p>
          <a:pPr algn="just"/>
          <a:r>
            <a:rPr lang="es-EC" sz="2000" dirty="0" smtClean="0"/>
            <a:t>Por procedencia del equipo auditor</a:t>
          </a:r>
          <a:endParaRPr lang="es-EC" sz="2000" dirty="0"/>
        </a:p>
      </dgm:t>
    </dgm:pt>
    <dgm:pt modelId="{2FA9233C-2CD7-49B3-A4F3-CDA1F164E5A4}" type="parTrans" cxnId="{13A42973-8E37-4FC6-B5AC-6BB7818960F5}">
      <dgm:prSet/>
      <dgm:spPr/>
      <dgm:t>
        <a:bodyPr/>
        <a:lstStyle/>
        <a:p>
          <a:endParaRPr lang="es-EC"/>
        </a:p>
      </dgm:t>
    </dgm:pt>
    <dgm:pt modelId="{B8D78D16-48F8-42A8-886E-405A07652507}" type="sibTrans" cxnId="{13A42973-8E37-4FC6-B5AC-6BB7818960F5}">
      <dgm:prSet/>
      <dgm:spPr/>
      <dgm:t>
        <a:bodyPr/>
        <a:lstStyle/>
        <a:p>
          <a:endParaRPr lang="es-EC"/>
        </a:p>
      </dgm:t>
    </dgm:pt>
    <dgm:pt modelId="{76706520-27F8-436D-9866-6A81745D121E}">
      <dgm:prSet phldrT="[Texto]" custT="1"/>
      <dgm:spPr/>
      <dgm:t>
        <a:bodyPr/>
        <a:lstStyle/>
        <a:p>
          <a:pPr algn="just"/>
          <a:r>
            <a:rPr lang="es-EC" sz="2000" dirty="0" smtClean="0"/>
            <a:t>Por su Objeto</a:t>
          </a:r>
          <a:endParaRPr lang="es-EC" sz="2000" dirty="0"/>
        </a:p>
      </dgm:t>
    </dgm:pt>
    <dgm:pt modelId="{9DDCA94D-AAA5-4F3B-A93B-3C1E98C8AAAC}" type="parTrans" cxnId="{4DC51416-BCEA-470D-8BEE-92B6663CA51F}">
      <dgm:prSet/>
      <dgm:spPr/>
      <dgm:t>
        <a:bodyPr/>
        <a:lstStyle/>
        <a:p>
          <a:endParaRPr lang="es-EC"/>
        </a:p>
      </dgm:t>
    </dgm:pt>
    <dgm:pt modelId="{9612C1FB-BEDE-4A18-9FA9-E717B61EEF47}" type="sibTrans" cxnId="{4DC51416-BCEA-470D-8BEE-92B6663CA51F}">
      <dgm:prSet/>
      <dgm:spPr/>
      <dgm:t>
        <a:bodyPr/>
        <a:lstStyle/>
        <a:p>
          <a:endParaRPr lang="es-EC"/>
        </a:p>
      </dgm:t>
    </dgm:pt>
    <dgm:pt modelId="{9559D0CC-A0DA-4304-8C31-CC5230109D7E}">
      <dgm:prSet phldrT="[Texto]" custT="1"/>
      <dgm:spPr/>
      <dgm:t>
        <a:bodyPr/>
        <a:lstStyle/>
        <a:p>
          <a:r>
            <a:rPr lang="es-ES" sz="1800" b="1" dirty="0" smtClean="0"/>
            <a:t>Auditoría Inicial o de Diagnóstico</a:t>
          </a:r>
          <a:endParaRPr lang="es-EC" sz="1800" dirty="0"/>
        </a:p>
      </dgm:t>
    </dgm:pt>
    <dgm:pt modelId="{7FD52548-46D6-4C06-B8BA-14AD2248069B}" type="parTrans" cxnId="{F700C8A9-03BA-41AA-BB4B-DAC1969E0334}">
      <dgm:prSet/>
      <dgm:spPr/>
      <dgm:t>
        <a:bodyPr/>
        <a:lstStyle/>
        <a:p>
          <a:endParaRPr lang="es-EC"/>
        </a:p>
      </dgm:t>
    </dgm:pt>
    <dgm:pt modelId="{9D7AB62A-7AC9-452A-900B-1853B1096AD5}" type="sibTrans" cxnId="{F700C8A9-03BA-41AA-BB4B-DAC1969E0334}">
      <dgm:prSet/>
      <dgm:spPr/>
      <dgm:t>
        <a:bodyPr/>
        <a:lstStyle/>
        <a:p>
          <a:endParaRPr lang="es-EC"/>
        </a:p>
      </dgm:t>
    </dgm:pt>
    <dgm:pt modelId="{80928F47-FCDE-4657-9826-3D99345CA323}">
      <dgm:prSet phldrT="[Texto]" custT="1"/>
      <dgm:spPr/>
      <dgm:t>
        <a:bodyPr/>
        <a:lstStyle/>
        <a:p>
          <a:r>
            <a:rPr lang="es-ES" sz="1800" b="1" dirty="0" smtClean="0"/>
            <a:t>Auditoría Ambiental Externa</a:t>
          </a:r>
          <a:endParaRPr lang="es-EC" sz="1800" dirty="0"/>
        </a:p>
      </dgm:t>
    </dgm:pt>
    <dgm:pt modelId="{66C28393-7B67-4791-AD37-2F6AEF69DFB1}" type="parTrans" cxnId="{498E2D04-1306-4908-B2D4-29009A359752}">
      <dgm:prSet/>
      <dgm:spPr/>
      <dgm:t>
        <a:bodyPr/>
        <a:lstStyle/>
        <a:p>
          <a:endParaRPr lang="es-EC"/>
        </a:p>
      </dgm:t>
    </dgm:pt>
    <dgm:pt modelId="{D5504424-8E60-4F94-B1CB-573A7EE72A97}" type="sibTrans" cxnId="{498E2D04-1306-4908-B2D4-29009A359752}">
      <dgm:prSet/>
      <dgm:spPr/>
      <dgm:t>
        <a:bodyPr/>
        <a:lstStyle/>
        <a:p>
          <a:endParaRPr lang="es-EC"/>
        </a:p>
      </dgm:t>
    </dgm:pt>
    <dgm:pt modelId="{948BDE0F-C2F0-4D39-A302-607985CA6808}">
      <dgm:prSet phldrT="[Texto]" custT="1"/>
      <dgm:spPr/>
      <dgm:t>
        <a:bodyPr/>
        <a:lstStyle/>
        <a:p>
          <a:r>
            <a:rPr lang="es-ES" sz="1800" b="1" dirty="0" smtClean="0"/>
            <a:t>Auditoría Ambiental Interna</a:t>
          </a:r>
          <a:endParaRPr lang="es-EC" sz="1800" dirty="0"/>
        </a:p>
      </dgm:t>
    </dgm:pt>
    <dgm:pt modelId="{653E46AD-854C-4F4E-AFAE-42D09CD2502C}" type="parTrans" cxnId="{652FE34D-40FE-414C-AB6A-6A6629CB2834}">
      <dgm:prSet/>
      <dgm:spPr/>
      <dgm:t>
        <a:bodyPr/>
        <a:lstStyle/>
        <a:p>
          <a:endParaRPr lang="es-EC"/>
        </a:p>
      </dgm:t>
    </dgm:pt>
    <dgm:pt modelId="{CFF9B9AF-342F-44F4-A840-1D61AF096502}" type="sibTrans" cxnId="{652FE34D-40FE-414C-AB6A-6A6629CB2834}">
      <dgm:prSet/>
      <dgm:spPr/>
      <dgm:t>
        <a:bodyPr/>
        <a:lstStyle/>
        <a:p>
          <a:endParaRPr lang="es-EC"/>
        </a:p>
      </dgm:t>
    </dgm:pt>
    <dgm:pt modelId="{BBEEE896-5D47-45E1-B3A0-BB1EE982B613}">
      <dgm:prSet phldrT="[Texto]" custT="1"/>
      <dgm:spPr/>
      <dgm:t>
        <a:bodyPr/>
        <a:lstStyle/>
        <a:p>
          <a:r>
            <a:rPr lang="es-ES" sz="1800" b="1" dirty="0" smtClean="0"/>
            <a:t>Auditoría de Cumplimiento Legal</a:t>
          </a:r>
          <a:endParaRPr lang="es-EC" sz="1800" dirty="0"/>
        </a:p>
      </dgm:t>
    </dgm:pt>
    <dgm:pt modelId="{3FBF1E6D-594E-4266-B8F8-B26C1B4C213F}" type="parTrans" cxnId="{3A02D961-5326-419F-8537-D637E0756AD3}">
      <dgm:prSet/>
      <dgm:spPr/>
      <dgm:t>
        <a:bodyPr/>
        <a:lstStyle/>
        <a:p>
          <a:endParaRPr lang="es-EC"/>
        </a:p>
      </dgm:t>
    </dgm:pt>
    <dgm:pt modelId="{5E5B9E04-BA2F-4B94-B84C-7F1479BCB78E}" type="sibTrans" cxnId="{3A02D961-5326-419F-8537-D637E0756AD3}">
      <dgm:prSet/>
      <dgm:spPr/>
      <dgm:t>
        <a:bodyPr/>
        <a:lstStyle/>
        <a:p>
          <a:endParaRPr lang="es-EC"/>
        </a:p>
      </dgm:t>
    </dgm:pt>
    <dgm:pt modelId="{F4E1A5D7-257D-4CC5-A6F1-C008CC0CD82C}">
      <dgm:prSet phldrT="[Texto]" custT="1"/>
      <dgm:spPr/>
      <dgm:t>
        <a:bodyPr/>
        <a:lstStyle/>
        <a:p>
          <a:r>
            <a:rPr lang="es-ES" sz="1800" b="1" dirty="0" smtClean="0"/>
            <a:t>Auditoría de un Sistema de gestión Ambiental</a:t>
          </a:r>
          <a:endParaRPr lang="es-EC" sz="1800" dirty="0"/>
        </a:p>
      </dgm:t>
    </dgm:pt>
    <dgm:pt modelId="{F818D96F-7DDF-46C0-A78C-1B4C2A9ECEF2}" type="parTrans" cxnId="{8611AD8C-5C69-46E7-B4A7-3129319206D4}">
      <dgm:prSet/>
      <dgm:spPr/>
      <dgm:t>
        <a:bodyPr/>
        <a:lstStyle/>
        <a:p>
          <a:endParaRPr lang="es-EC"/>
        </a:p>
      </dgm:t>
    </dgm:pt>
    <dgm:pt modelId="{AB0AA0A3-DD11-4FED-85EB-4657EE4FB432}" type="sibTrans" cxnId="{8611AD8C-5C69-46E7-B4A7-3129319206D4}">
      <dgm:prSet/>
      <dgm:spPr/>
      <dgm:t>
        <a:bodyPr/>
        <a:lstStyle/>
        <a:p>
          <a:endParaRPr lang="es-EC"/>
        </a:p>
      </dgm:t>
    </dgm:pt>
    <dgm:pt modelId="{F33E87E6-9171-43F4-A6F2-BD5D6B8AC47A}">
      <dgm:prSet phldrT="[Texto]" custT="1"/>
      <dgm:spPr/>
      <dgm:t>
        <a:bodyPr/>
        <a:lstStyle/>
        <a:p>
          <a:r>
            <a:rPr lang="es-ES" sz="1800" b="1" dirty="0" smtClean="0"/>
            <a:t>Auditoría de Riesgos Ambientales</a:t>
          </a:r>
          <a:endParaRPr lang="es-EC" sz="1800" dirty="0"/>
        </a:p>
      </dgm:t>
    </dgm:pt>
    <dgm:pt modelId="{F1E50036-0D76-4963-AD8B-1B7F3FDAB2C8}" type="parTrans" cxnId="{40223E06-42F5-414A-BABB-A60137546B96}">
      <dgm:prSet/>
      <dgm:spPr/>
      <dgm:t>
        <a:bodyPr/>
        <a:lstStyle/>
        <a:p>
          <a:endParaRPr lang="es-EC"/>
        </a:p>
      </dgm:t>
    </dgm:pt>
    <dgm:pt modelId="{8EB6C0C4-BD28-4217-902C-34FC58CBB122}" type="sibTrans" cxnId="{40223E06-42F5-414A-BABB-A60137546B96}">
      <dgm:prSet/>
      <dgm:spPr/>
      <dgm:t>
        <a:bodyPr/>
        <a:lstStyle/>
        <a:p>
          <a:endParaRPr lang="es-EC"/>
        </a:p>
      </dgm:t>
    </dgm:pt>
    <dgm:pt modelId="{8F2F670F-F5D2-4D76-AD43-5B73E47EFB45}">
      <dgm:prSet phldrT="[Texto]" custT="1"/>
      <dgm:spPr/>
      <dgm:t>
        <a:bodyPr/>
        <a:lstStyle/>
        <a:p>
          <a:r>
            <a:rPr lang="es-ES" sz="1800" b="1" dirty="0" smtClean="0"/>
            <a:t>Auditoría de Residuos</a:t>
          </a:r>
          <a:endParaRPr lang="es-EC" sz="1800" dirty="0"/>
        </a:p>
      </dgm:t>
    </dgm:pt>
    <dgm:pt modelId="{CD903015-6C81-41BC-9435-8936A95AEA5D}" type="parTrans" cxnId="{1BCD10CD-AC27-4C69-A80B-E1210F5F71BE}">
      <dgm:prSet/>
      <dgm:spPr/>
      <dgm:t>
        <a:bodyPr/>
        <a:lstStyle/>
        <a:p>
          <a:endParaRPr lang="es-EC"/>
        </a:p>
      </dgm:t>
    </dgm:pt>
    <dgm:pt modelId="{3C213907-E8A4-402A-A6A9-C27965D1FB69}" type="sibTrans" cxnId="{1BCD10CD-AC27-4C69-A80B-E1210F5F71BE}">
      <dgm:prSet/>
      <dgm:spPr/>
      <dgm:t>
        <a:bodyPr/>
        <a:lstStyle/>
        <a:p>
          <a:endParaRPr lang="es-EC"/>
        </a:p>
      </dgm:t>
    </dgm:pt>
    <dgm:pt modelId="{A4599735-4174-4C6A-BAAE-85E46A03E0E7}">
      <dgm:prSet phldrT="[Texto]" custT="1"/>
      <dgm:spPr/>
      <dgm:t>
        <a:bodyPr/>
        <a:lstStyle/>
        <a:p>
          <a:r>
            <a:rPr lang="es-ES" sz="1800" b="1" dirty="0" smtClean="0"/>
            <a:t>Auditoría de Procesos</a:t>
          </a:r>
          <a:endParaRPr lang="es-EC" sz="1800" dirty="0"/>
        </a:p>
      </dgm:t>
    </dgm:pt>
    <dgm:pt modelId="{8BB47F53-B6AC-41CA-84FC-A71599FC48C9}" type="parTrans" cxnId="{6EF708FB-1EF7-4555-8318-759EBC1FA108}">
      <dgm:prSet/>
      <dgm:spPr/>
      <dgm:t>
        <a:bodyPr/>
        <a:lstStyle/>
        <a:p>
          <a:endParaRPr lang="es-EC"/>
        </a:p>
      </dgm:t>
    </dgm:pt>
    <dgm:pt modelId="{23E8EC16-F24F-4D50-8AEB-2E5B2F15BEED}" type="sibTrans" cxnId="{6EF708FB-1EF7-4555-8318-759EBC1FA108}">
      <dgm:prSet/>
      <dgm:spPr/>
      <dgm:t>
        <a:bodyPr/>
        <a:lstStyle/>
        <a:p>
          <a:endParaRPr lang="es-EC"/>
        </a:p>
      </dgm:t>
    </dgm:pt>
    <dgm:pt modelId="{3F5F559B-1529-4A22-8340-595E8D2C2C0C}">
      <dgm:prSet phldrT="[Texto]" custT="1"/>
      <dgm:spPr/>
      <dgm:t>
        <a:bodyPr/>
        <a:lstStyle/>
        <a:p>
          <a:r>
            <a:rPr lang="es-ES" sz="1800" b="1" dirty="0" smtClean="0"/>
            <a:t>Auditoría Energética</a:t>
          </a:r>
          <a:endParaRPr lang="es-EC" sz="1800" dirty="0"/>
        </a:p>
      </dgm:t>
    </dgm:pt>
    <dgm:pt modelId="{99E8895E-B2AE-4F6F-AD6B-A332496F12E9}" type="parTrans" cxnId="{6ABFFA4F-FDE3-46EB-95D3-0C51D695C6B7}">
      <dgm:prSet/>
      <dgm:spPr/>
      <dgm:t>
        <a:bodyPr/>
        <a:lstStyle/>
        <a:p>
          <a:endParaRPr lang="es-EC"/>
        </a:p>
      </dgm:t>
    </dgm:pt>
    <dgm:pt modelId="{517B403D-80E5-4D63-BF7B-7A0DB27C680A}" type="sibTrans" cxnId="{6ABFFA4F-FDE3-46EB-95D3-0C51D695C6B7}">
      <dgm:prSet/>
      <dgm:spPr/>
      <dgm:t>
        <a:bodyPr/>
        <a:lstStyle/>
        <a:p>
          <a:endParaRPr lang="es-EC"/>
        </a:p>
      </dgm:t>
    </dgm:pt>
    <dgm:pt modelId="{FFDD2B73-95A8-4FA2-858D-7B170C4C8B3D}" type="pres">
      <dgm:prSet presAssocID="{90CBE006-F350-4B9A-B4B7-0F611E38DB9E}" presName="Name0" presStyleCnt="0">
        <dgm:presLayoutVars>
          <dgm:dir/>
          <dgm:animLvl val="lvl"/>
          <dgm:resizeHandles val="exact"/>
        </dgm:presLayoutVars>
      </dgm:prSet>
      <dgm:spPr/>
      <dgm:t>
        <a:bodyPr/>
        <a:lstStyle/>
        <a:p>
          <a:endParaRPr lang="es-EC"/>
        </a:p>
      </dgm:t>
    </dgm:pt>
    <dgm:pt modelId="{D5B0E7BB-FBA6-4780-A7E9-80918313E6D6}" type="pres">
      <dgm:prSet presAssocID="{918472AF-D298-497C-A90B-ACC51679CF62}" presName="linNode" presStyleCnt="0"/>
      <dgm:spPr/>
    </dgm:pt>
    <dgm:pt modelId="{FA5B403A-B5F5-4872-94DE-6DB5F7652A2F}" type="pres">
      <dgm:prSet presAssocID="{918472AF-D298-497C-A90B-ACC51679CF62}" presName="parTx" presStyleLbl="revTx" presStyleIdx="0" presStyleCnt="2" custLinFactNeighborX="0" custLinFactNeighborY="-6839">
        <dgm:presLayoutVars>
          <dgm:chMax val="1"/>
          <dgm:bulletEnabled val="1"/>
        </dgm:presLayoutVars>
      </dgm:prSet>
      <dgm:spPr/>
      <dgm:t>
        <a:bodyPr/>
        <a:lstStyle/>
        <a:p>
          <a:endParaRPr lang="es-EC"/>
        </a:p>
      </dgm:t>
    </dgm:pt>
    <dgm:pt modelId="{096F9CFD-130F-440F-AF97-A266B3B54489}" type="pres">
      <dgm:prSet presAssocID="{918472AF-D298-497C-A90B-ACC51679CF62}" presName="bracket" presStyleLbl="parChTrans1D1" presStyleIdx="0" presStyleCnt="2" custScaleY="126500" custLinFactNeighborX="-9982" custLinFactNeighborY="-9518"/>
      <dgm:spPr/>
    </dgm:pt>
    <dgm:pt modelId="{B2D410A9-672C-4591-8F1D-25F0D5F1E545}" type="pres">
      <dgm:prSet presAssocID="{918472AF-D298-497C-A90B-ACC51679CF62}" presName="spH" presStyleCnt="0"/>
      <dgm:spPr/>
    </dgm:pt>
    <dgm:pt modelId="{A5BFAD58-2D3A-4AE6-85D2-224481602E77}" type="pres">
      <dgm:prSet presAssocID="{918472AF-D298-497C-A90B-ACC51679CF62}" presName="desTx" presStyleLbl="node1" presStyleIdx="0" presStyleCnt="2" custScaleY="76320" custLinFactX="-698" custLinFactNeighborX="-100000" custLinFactNeighborY="-17544">
        <dgm:presLayoutVars>
          <dgm:bulletEnabled val="1"/>
        </dgm:presLayoutVars>
      </dgm:prSet>
      <dgm:spPr/>
      <dgm:t>
        <a:bodyPr/>
        <a:lstStyle/>
        <a:p>
          <a:endParaRPr lang="es-EC"/>
        </a:p>
      </dgm:t>
    </dgm:pt>
    <dgm:pt modelId="{0E04F453-95BE-4C18-A351-A3195DA262DE}" type="pres">
      <dgm:prSet presAssocID="{B8D78D16-48F8-42A8-886E-405A07652507}" presName="spV" presStyleCnt="0"/>
      <dgm:spPr/>
    </dgm:pt>
    <dgm:pt modelId="{6DBDB32D-2BF6-4F62-9CE3-4844BBCDA3AC}" type="pres">
      <dgm:prSet presAssocID="{76706520-27F8-436D-9866-6A81745D121E}" presName="linNode" presStyleCnt="0"/>
      <dgm:spPr/>
    </dgm:pt>
    <dgm:pt modelId="{CE0088C0-E684-4F44-A35E-A65D9E848418}" type="pres">
      <dgm:prSet presAssocID="{76706520-27F8-436D-9866-6A81745D121E}" presName="parTx" presStyleLbl="revTx" presStyleIdx="1" presStyleCnt="2">
        <dgm:presLayoutVars>
          <dgm:chMax val="1"/>
          <dgm:bulletEnabled val="1"/>
        </dgm:presLayoutVars>
      </dgm:prSet>
      <dgm:spPr/>
      <dgm:t>
        <a:bodyPr/>
        <a:lstStyle/>
        <a:p>
          <a:endParaRPr lang="es-EC"/>
        </a:p>
      </dgm:t>
    </dgm:pt>
    <dgm:pt modelId="{85984976-4D36-4F66-9F29-8A1F969514DD}" type="pres">
      <dgm:prSet presAssocID="{76706520-27F8-436D-9866-6A81745D121E}" presName="bracket" presStyleLbl="parChTrans1D1" presStyleIdx="1" presStyleCnt="2" custScaleY="121924" custLinFactNeighborX="-9982" custLinFactNeighborY="0"/>
      <dgm:spPr/>
    </dgm:pt>
    <dgm:pt modelId="{C66CC1E2-CC11-46A4-BEAD-E787A4722746}" type="pres">
      <dgm:prSet presAssocID="{76706520-27F8-436D-9866-6A81745D121E}" presName="spH" presStyleCnt="0"/>
      <dgm:spPr/>
    </dgm:pt>
    <dgm:pt modelId="{98EF5395-299D-40FC-B56B-D252D3876D73}" type="pres">
      <dgm:prSet presAssocID="{76706520-27F8-436D-9866-6A81745D121E}" presName="desTx" presStyleLbl="node1" presStyleIdx="1" presStyleCnt="2" custScaleX="111787" custScaleY="109988" custLinFactX="-698" custLinFactNeighborX="-100000" custLinFactNeighborY="0">
        <dgm:presLayoutVars>
          <dgm:bulletEnabled val="1"/>
        </dgm:presLayoutVars>
      </dgm:prSet>
      <dgm:spPr/>
      <dgm:t>
        <a:bodyPr/>
        <a:lstStyle/>
        <a:p>
          <a:endParaRPr lang="es-EC"/>
        </a:p>
      </dgm:t>
    </dgm:pt>
  </dgm:ptLst>
  <dgm:cxnLst>
    <dgm:cxn modelId="{E2630438-4A18-4C01-B1E6-C7672A6B4F3A}" type="presOf" srcId="{90CBE006-F350-4B9A-B4B7-0F611E38DB9E}" destId="{FFDD2B73-95A8-4FA2-858D-7B170C4C8B3D}" srcOrd="0" destOrd="0" presId="urn:diagrams.loki3.com/BracketList+Icon"/>
    <dgm:cxn modelId="{C428EF6E-4BE1-43FF-B56E-C1CEEE4EEBF8}" type="presOf" srcId="{BBEEE896-5D47-45E1-B3A0-BB1EE982B613}" destId="{98EF5395-299D-40FC-B56B-D252D3876D73}" srcOrd="0" destOrd="1" presId="urn:diagrams.loki3.com/BracketList+Icon"/>
    <dgm:cxn modelId="{6ABFFA4F-FDE3-46EB-95D3-0C51D695C6B7}" srcId="{76706520-27F8-436D-9866-6A81745D121E}" destId="{3F5F559B-1529-4A22-8340-595E8D2C2C0C}" srcOrd="6" destOrd="0" parTransId="{99E8895E-B2AE-4F6F-AD6B-A332496F12E9}" sibTransId="{517B403D-80E5-4D63-BF7B-7A0DB27C680A}"/>
    <dgm:cxn modelId="{18C68C1E-7B3B-4881-A4A1-F28FFA487390}" type="presOf" srcId="{3F5F559B-1529-4A22-8340-595E8D2C2C0C}" destId="{98EF5395-299D-40FC-B56B-D252D3876D73}" srcOrd="0" destOrd="6" presId="urn:diagrams.loki3.com/BracketList+Icon"/>
    <dgm:cxn modelId="{C8AF8CAA-853B-4DA5-9561-7FCA6718AC08}" type="presOf" srcId="{80928F47-FCDE-4657-9826-3D99345CA323}" destId="{A5BFAD58-2D3A-4AE6-85D2-224481602E77}" srcOrd="0" destOrd="0" presId="urn:diagrams.loki3.com/BracketList+Icon"/>
    <dgm:cxn modelId="{40223E06-42F5-414A-BABB-A60137546B96}" srcId="{76706520-27F8-436D-9866-6A81745D121E}" destId="{F33E87E6-9171-43F4-A6F2-BD5D6B8AC47A}" srcOrd="3" destOrd="0" parTransId="{F1E50036-0D76-4963-AD8B-1B7F3FDAB2C8}" sibTransId="{8EB6C0C4-BD28-4217-902C-34FC58CBB122}"/>
    <dgm:cxn modelId="{13A42973-8E37-4FC6-B5AC-6BB7818960F5}" srcId="{90CBE006-F350-4B9A-B4B7-0F611E38DB9E}" destId="{918472AF-D298-497C-A90B-ACC51679CF62}" srcOrd="0" destOrd="0" parTransId="{2FA9233C-2CD7-49B3-A4F3-CDA1F164E5A4}" sibTransId="{B8D78D16-48F8-42A8-886E-405A07652507}"/>
    <dgm:cxn modelId="{F700C8A9-03BA-41AA-BB4B-DAC1969E0334}" srcId="{76706520-27F8-436D-9866-6A81745D121E}" destId="{9559D0CC-A0DA-4304-8C31-CC5230109D7E}" srcOrd="0" destOrd="0" parTransId="{7FD52548-46D6-4C06-B8BA-14AD2248069B}" sibTransId="{9D7AB62A-7AC9-452A-900B-1853B1096AD5}"/>
    <dgm:cxn modelId="{652FE34D-40FE-414C-AB6A-6A6629CB2834}" srcId="{918472AF-D298-497C-A90B-ACC51679CF62}" destId="{948BDE0F-C2F0-4D39-A302-607985CA6808}" srcOrd="1" destOrd="0" parTransId="{653E46AD-854C-4F4E-AFAE-42D09CD2502C}" sibTransId="{CFF9B9AF-342F-44F4-A840-1D61AF096502}"/>
    <dgm:cxn modelId="{15CF4EAE-BE34-4F30-9ADD-65E1B1941558}" type="presOf" srcId="{76706520-27F8-436D-9866-6A81745D121E}" destId="{CE0088C0-E684-4F44-A35E-A65D9E848418}" srcOrd="0" destOrd="0" presId="urn:diagrams.loki3.com/BracketList+Icon"/>
    <dgm:cxn modelId="{8611AD8C-5C69-46E7-B4A7-3129319206D4}" srcId="{76706520-27F8-436D-9866-6A81745D121E}" destId="{F4E1A5D7-257D-4CC5-A6F1-C008CC0CD82C}" srcOrd="2" destOrd="0" parTransId="{F818D96F-7DDF-46C0-A78C-1B4C2A9ECEF2}" sibTransId="{AB0AA0A3-DD11-4FED-85EB-4657EE4FB432}"/>
    <dgm:cxn modelId="{74B6C64E-0314-4FEE-9713-B66388BAA4B4}" type="presOf" srcId="{8F2F670F-F5D2-4D76-AD43-5B73E47EFB45}" destId="{98EF5395-299D-40FC-B56B-D252D3876D73}" srcOrd="0" destOrd="4" presId="urn:diagrams.loki3.com/BracketList+Icon"/>
    <dgm:cxn modelId="{ED42D4AE-5A6B-4040-AC71-07CED2A50701}" type="presOf" srcId="{F4E1A5D7-257D-4CC5-A6F1-C008CC0CD82C}" destId="{98EF5395-299D-40FC-B56B-D252D3876D73}" srcOrd="0" destOrd="2" presId="urn:diagrams.loki3.com/BracketList+Icon"/>
    <dgm:cxn modelId="{6EF708FB-1EF7-4555-8318-759EBC1FA108}" srcId="{76706520-27F8-436D-9866-6A81745D121E}" destId="{A4599735-4174-4C6A-BAAE-85E46A03E0E7}" srcOrd="5" destOrd="0" parTransId="{8BB47F53-B6AC-41CA-84FC-A71599FC48C9}" sibTransId="{23E8EC16-F24F-4D50-8AEB-2E5B2F15BEED}"/>
    <dgm:cxn modelId="{1BCD10CD-AC27-4C69-A80B-E1210F5F71BE}" srcId="{76706520-27F8-436D-9866-6A81745D121E}" destId="{8F2F670F-F5D2-4D76-AD43-5B73E47EFB45}" srcOrd="4" destOrd="0" parTransId="{CD903015-6C81-41BC-9435-8936A95AEA5D}" sibTransId="{3C213907-E8A4-402A-A6A9-C27965D1FB69}"/>
    <dgm:cxn modelId="{5FCF5E42-039B-4086-B090-962C2DECDDD0}" type="presOf" srcId="{F33E87E6-9171-43F4-A6F2-BD5D6B8AC47A}" destId="{98EF5395-299D-40FC-B56B-D252D3876D73}" srcOrd="0" destOrd="3" presId="urn:diagrams.loki3.com/BracketList+Icon"/>
    <dgm:cxn modelId="{B7BFA57C-3141-45AF-9B9A-3209996C62D5}" type="presOf" srcId="{9559D0CC-A0DA-4304-8C31-CC5230109D7E}" destId="{98EF5395-299D-40FC-B56B-D252D3876D73}" srcOrd="0" destOrd="0" presId="urn:diagrams.loki3.com/BracketList+Icon"/>
    <dgm:cxn modelId="{592AA439-D98F-4AF5-8AD9-2015CD7DC614}" type="presOf" srcId="{948BDE0F-C2F0-4D39-A302-607985CA6808}" destId="{A5BFAD58-2D3A-4AE6-85D2-224481602E77}" srcOrd="0" destOrd="1" presId="urn:diagrams.loki3.com/BracketList+Icon"/>
    <dgm:cxn modelId="{E3F9806D-E6A2-45A1-BCBE-3D945AF55BE4}" type="presOf" srcId="{918472AF-D298-497C-A90B-ACC51679CF62}" destId="{FA5B403A-B5F5-4872-94DE-6DB5F7652A2F}" srcOrd="0" destOrd="0" presId="urn:diagrams.loki3.com/BracketList+Icon"/>
    <dgm:cxn modelId="{3A02D961-5326-419F-8537-D637E0756AD3}" srcId="{76706520-27F8-436D-9866-6A81745D121E}" destId="{BBEEE896-5D47-45E1-B3A0-BB1EE982B613}" srcOrd="1" destOrd="0" parTransId="{3FBF1E6D-594E-4266-B8F8-B26C1B4C213F}" sibTransId="{5E5B9E04-BA2F-4B94-B84C-7F1479BCB78E}"/>
    <dgm:cxn modelId="{CB8844DA-2387-498E-B668-14911C1A4FA6}" type="presOf" srcId="{A4599735-4174-4C6A-BAAE-85E46A03E0E7}" destId="{98EF5395-299D-40FC-B56B-D252D3876D73}" srcOrd="0" destOrd="5" presId="urn:diagrams.loki3.com/BracketList+Icon"/>
    <dgm:cxn modelId="{498E2D04-1306-4908-B2D4-29009A359752}" srcId="{918472AF-D298-497C-A90B-ACC51679CF62}" destId="{80928F47-FCDE-4657-9826-3D99345CA323}" srcOrd="0" destOrd="0" parTransId="{66C28393-7B67-4791-AD37-2F6AEF69DFB1}" sibTransId="{D5504424-8E60-4F94-B1CB-573A7EE72A97}"/>
    <dgm:cxn modelId="{4DC51416-BCEA-470D-8BEE-92B6663CA51F}" srcId="{90CBE006-F350-4B9A-B4B7-0F611E38DB9E}" destId="{76706520-27F8-436D-9866-6A81745D121E}" srcOrd="1" destOrd="0" parTransId="{9DDCA94D-AAA5-4F3B-A93B-3C1E98C8AAAC}" sibTransId="{9612C1FB-BEDE-4A18-9FA9-E717B61EEF47}"/>
    <dgm:cxn modelId="{1E370983-6C65-4D28-BAD4-E45D51474DFC}" type="presParOf" srcId="{FFDD2B73-95A8-4FA2-858D-7B170C4C8B3D}" destId="{D5B0E7BB-FBA6-4780-A7E9-80918313E6D6}" srcOrd="0" destOrd="0" presId="urn:diagrams.loki3.com/BracketList+Icon"/>
    <dgm:cxn modelId="{DF708298-39D9-41A7-9BA9-40A63D87D755}" type="presParOf" srcId="{D5B0E7BB-FBA6-4780-A7E9-80918313E6D6}" destId="{FA5B403A-B5F5-4872-94DE-6DB5F7652A2F}" srcOrd="0" destOrd="0" presId="urn:diagrams.loki3.com/BracketList+Icon"/>
    <dgm:cxn modelId="{3A7F2BE5-470C-41E3-9823-A3E92E9E5242}" type="presParOf" srcId="{D5B0E7BB-FBA6-4780-A7E9-80918313E6D6}" destId="{096F9CFD-130F-440F-AF97-A266B3B54489}" srcOrd="1" destOrd="0" presId="urn:diagrams.loki3.com/BracketList+Icon"/>
    <dgm:cxn modelId="{ACD6C333-9E25-4FC1-BA92-63A3EF3752A7}" type="presParOf" srcId="{D5B0E7BB-FBA6-4780-A7E9-80918313E6D6}" destId="{B2D410A9-672C-4591-8F1D-25F0D5F1E545}" srcOrd="2" destOrd="0" presId="urn:diagrams.loki3.com/BracketList+Icon"/>
    <dgm:cxn modelId="{1A22DB29-7F95-4152-8EDB-CA7DDE563BCD}" type="presParOf" srcId="{D5B0E7BB-FBA6-4780-A7E9-80918313E6D6}" destId="{A5BFAD58-2D3A-4AE6-85D2-224481602E77}" srcOrd="3" destOrd="0" presId="urn:diagrams.loki3.com/BracketList+Icon"/>
    <dgm:cxn modelId="{A6778093-1882-40B4-BFA5-385F6C4BA8A7}" type="presParOf" srcId="{FFDD2B73-95A8-4FA2-858D-7B170C4C8B3D}" destId="{0E04F453-95BE-4C18-A351-A3195DA262DE}" srcOrd="1" destOrd="0" presId="urn:diagrams.loki3.com/BracketList+Icon"/>
    <dgm:cxn modelId="{360CE177-C67C-4476-93A9-A0009B289296}" type="presParOf" srcId="{FFDD2B73-95A8-4FA2-858D-7B170C4C8B3D}" destId="{6DBDB32D-2BF6-4F62-9CE3-4844BBCDA3AC}" srcOrd="2" destOrd="0" presId="urn:diagrams.loki3.com/BracketList+Icon"/>
    <dgm:cxn modelId="{3CF8EB5C-C13D-4C45-9177-FE5EF01E3460}" type="presParOf" srcId="{6DBDB32D-2BF6-4F62-9CE3-4844BBCDA3AC}" destId="{CE0088C0-E684-4F44-A35E-A65D9E848418}" srcOrd="0" destOrd="0" presId="urn:diagrams.loki3.com/BracketList+Icon"/>
    <dgm:cxn modelId="{E9FA4659-56B6-4C59-9FDE-2AF131399828}" type="presParOf" srcId="{6DBDB32D-2BF6-4F62-9CE3-4844BBCDA3AC}" destId="{85984976-4D36-4F66-9F29-8A1F969514DD}" srcOrd="1" destOrd="0" presId="urn:diagrams.loki3.com/BracketList+Icon"/>
    <dgm:cxn modelId="{D921FA6E-3381-4C9E-BF05-AFEF347AD653}" type="presParOf" srcId="{6DBDB32D-2BF6-4F62-9CE3-4844BBCDA3AC}" destId="{C66CC1E2-CC11-46A4-BEAD-E787A4722746}" srcOrd="2" destOrd="0" presId="urn:diagrams.loki3.com/BracketList+Icon"/>
    <dgm:cxn modelId="{2C091674-C920-4654-AFCA-9ECE2685FE89}" type="presParOf" srcId="{6DBDB32D-2BF6-4F62-9CE3-4844BBCDA3AC}" destId="{98EF5395-299D-40FC-B56B-D252D3876D73}"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5F5B21-0471-4C12-A073-EA411B89A7C0}" type="doc">
      <dgm:prSet loTypeId="urn:microsoft.com/office/officeart/2005/8/layout/arrow2" loCatId="process" qsTypeId="urn:microsoft.com/office/officeart/2005/8/quickstyle/simple1" qsCatId="simple" csTypeId="urn:microsoft.com/office/officeart/2005/8/colors/accent1_2" csCatId="accent1" phldr="1"/>
      <dgm:spPr/>
    </dgm:pt>
    <dgm:pt modelId="{FECD8CFD-F7B1-4F76-BA90-49BFD610C515}">
      <dgm:prSet phldrT="[Texto]"/>
      <dgm:spPr/>
      <dgm:t>
        <a:bodyPr/>
        <a:lstStyle/>
        <a:p>
          <a:r>
            <a:rPr lang="es-ES" dirty="0" smtClean="0"/>
            <a:t>Pre Auditoría Ambiental</a:t>
          </a:r>
          <a:endParaRPr lang="es-EC" dirty="0"/>
        </a:p>
      </dgm:t>
    </dgm:pt>
    <dgm:pt modelId="{1EDA74B5-4D51-464C-AE4D-2F983FEAF926}" type="parTrans" cxnId="{613AA71E-78E1-4C50-A724-396A2931A709}">
      <dgm:prSet/>
      <dgm:spPr/>
      <dgm:t>
        <a:bodyPr/>
        <a:lstStyle/>
        <a:p>
          <a:endParaRPr lang="es-EC"/>
        </a:p>
      </dgm:t>
    </dgm:pt>
    <dgm:pt modelId="{C6129DA1-6A45-42E2-8DAD-5C0AAE900034}" type="sibTrans" cxnId="{613AA71E-78E1-4C50-A724-396A2931A709}">
      <dgm:prSet/>
      <dgm:spPr/>
      <dgm:t>
        <a:bodyPr/>
        <a:lstStyle/>
        <a:p>
          <a:endParaRPr lang="es-EC"/>
        </a:p>
      </dgm:t>
    </dgm:pt>
    <dgm:pt modelId="{808CA6FD-A852-458D-868A-88B7124F6254}">
      <dgm:prSet phldrT="[Texto]"/>
      <dgm:spPr/>
      <dgm:t>
        <a:bodyPr/>
        <a:lstStyle/>
        <a:p>
          <a:r>
            <a:rPr lang="es-ES" dirty="0" smtClean="0"/>
            <a:t>Auditoría Ambiental IN SITU</a:t>
          </a:r>
          <a:endParaRPr lang="es-EC" dirty="0"/>
        </a:p>
      </dgm:t>
    </dgm:pt>
    <dgm:pt modelId="{7F9660F4-6AEA-493D-92F8-6C9156C574EE}" type="parTrans" cxnId="{AA980609-F39B-4404-AE29-B97E432D5B27}">
      <dgm:prSet/>
      <dgm:spPr/>
      <dgm:t>
        <a:bodyPr/>
        <a:lstStyle/>
        <a:p>
          <a:endParaRPr lang="es-EC"/>
        </a:p>
      </dgm:t>
    </dgm:pt>
    <dgm:pt modelId="{A04D3782-953B-4B86-A45C-5FD6B810F0C4}" type="sibTrans" cxnId="{AA980609-F39B-4404-AE29-B97E432D5B27}">
      <dgm:prSet/>
      <dgm:spPr/>
      <dgm:t>
        <a:bodyPr/>
        <a:lstStyle/>
        <a:p>
          <a:endParaRPr lang="es-EC"/>
        </a:p>
      </dgm:t>
    </dgm:pt>
    <dgm:pt modelId="{0EE6C9F3-591F-4833-A62A-778956BBB59D}">
      <dgm:prSet phldrT="[Texto]"/>
      <dgm:spPr/>
      <dgm:t>
        <a:bodyPr/>
        <a:lstStyle/>
        <a:p>
          <a:r>
            <a:rPr lang="es-ES" dirty="0" smtClean="0"/>
            <a:t>Pos Auditoría Ambiental</a:t>
          </a:r>
          <a:endParaRPr lang="es-EC" dirty="0"/>
        </a:p>
      </dgm:t>
    </dgm:pt>
    <dgm:pt modelId="{E44CD1FC-B348-48FD-B58C-FA16BEED818D}" type="parTrans" cxnId="{12B5CDED-065B-4601-A40C-2A90D6F40655}">
      <dgm:prSet/>
      <dgm:spPr/>
      <dgm:t>
        <a:bodyPr/>
        <a:lstStyle/>
        <a:p>
          <a:endParaRPr lang="es-EC"/>
        </a:p>
      </dgm:t>
    </dgm:pt>
    <dgm:pt modelId="{FA56FBAB-111B-4C27-8116-899BCB21B4F5}" type="sibTrans" cxnId="{12B5CDED-065B-4601-A40C-2A90D6F40655}">
      <dgm:prSet/>
      <dgm:spPr/>
      <dgm:t>
        <a:bodyPr/>
        <a:lstStyle/>
        <a:p>
          <a:endParaRPr lang="es-EC"/>
        </a:p>
      </dgm:t>
    </dgm:pt>
    <dgm:pt modelId="{E678AE32-FDFE-453B-BA17-E9740F3CD585}" type="pres">
      <dgm:prSet presAssocID="{CC5F5B21-0471-4C12-A073-EA411B89A7C0}" presName="arrowDiagram" presStyleCnt="0">
        <dgm:presLayoutVars>
          <dgm:chMax val="5"/>
          <dgm:dir/>
          <dgm:resizeHandles val="exact"/>
        </dgm:presLayoutVars>
      </dgm:prSet>
      <dgm:spPr/>
    </dgm:pt>
    <dgm:pt modelId="{2E172B81-AA92-49C7-8D64-83EC0D841960}" type="pres">
      <dgm:prSet presAssocID="{CC5F5B21-0471-4C12-A073-EA411B89A7C0}" presName="arrow" presStyleLbl="bgShp" presStyleIdx="0" presStyleCnt="1"/>
      <dgm:spPr/>
    </dgm:pt>
    <dgm:pt modelId="{55498A2F-A300-4E76-8D5F-CE5696E3A324}" type="pres">
      <dgm:prSet presAssocID="{CC5F5B21-0471-4C12-A073-EA411B89A7C0}" presName="arrowDiagram3" presStyleCnt="0"/>
      <dgm:spPr/>
    </dgm:pt>
    <dgm:pt modelId="{8245D081-B1E3-47B6-938E-69B75999937E}" type="pres">
      <dgm:prSet presAssocID="{FECD8CFD-F7B1-4F76-BA90-49BFD610C515}" presName="bullet3a" presStyleLbl="node1" presStyleIdx="0" presStyleCnt="3"/>
      <dgm:spPr/>
    </dgm:pt>
    <dgm:pt modelId="{AE8D74FC-C086-4D95-A480-0095B91C3646}" type="pres">
      <dgm:prSet presAssocID="{FECD8CFD-F7B1-4F76-BA90-49BFD610C515}" presName="textBox3a" presStyleLbl="revTx" presStyleIdx="0" presStyleCnt="3" custScaleX="147407" custScaleY="52180">
        <dgm:presLayoutVars>
          <dgm:bulletEnabled val="1"/>
        </dgm:presLayoutVars>
      </dgm:prSet>
      <dgm:spPr/>
      <dgm:t>
        <a:bodyPr/>
        <a:lstStyle/>
        <a:p>
          <a:endParaRPr lang="es-EC"/>
        </a:p>
      </dgm:t>
    </dgm:pt>
    <dgm:pt modelId="{E3F77932-6739-49A6-9EC7-DD94150E071D}" type="pres">
      <dgm:prSet presAssocID="{808CA6FD-A852-458D-868A-88B7124F6254}" presName="bullet3b" presStyleLbl="node1" presStyleIdx="1" presStyleCnt="3"/>
      <dgm:spPr/>
    </dgm:pt>
    <dgm:pt modelId="{784F3B6A-D351-46B8-A8A6-F940100E8685}" type="pres">
      <dgm:prSet presAssocID="{808CA6FD-A852-458D-868A-88B7124F6254}" presName="textBox3b" presStyleLbl="revTx" presStyleIdx="1" presStyleCnt="3" custScaleY="33902" custLinFactNeighborX="-721" custLinFactNeighborY="-23934">
        <dgm:presLayoutVars>
          <dgm:bulletEnabled val="1"/>
        </dgm:presLayoutVars>
      </dgm:prSet>
      <dgm:spPr/>
      <dgm:t>
        <a:bodyPr/>
        <a:lstStyle/>
        <a:p>
          <a:endParaRPr lang="es-EC"/>
        </a:p>
      </dgm:t>
    </dgm:pt>
    <dgm:pt modelId="{74D0DF54-1108-4D22-AFD9-F3AE0D578BDD}" type="pres">
      <dgm:prSet presAssocID="{0EE6C9F3-591F-4833-A62A-778956BBB59D}" presName="bullet3c" presStyleLbl="node1" presStyleIdx="2" presStyleCnt="3"/>
      <dgm:spPr/>
    </dgm:pt>
    <dgm:pt modelId="{9B226BED-852D-4ECA-A3D0-ED48B5C26B62}" type="pres">
      <dgm:prSet presAssocID="{0EE6C9F3-591F-4833-A62A-778956BBB59D}" presName="textBox3c" presStyleLbl="revTx" presStyleIdx="2" presStyleCnt="3" custScaleY="22394" custLinFactNeighborX="13184" custLinFactNeighborY="-31499">
        <dgm:presLayoutVars>
          <dgm:bulletEnabled val="1"/>
        </dgm:presLayoutVars>
      </dgm:prSet>
      <dgm:spPr/>
      <dgm:t>
        <a:bodyPr/>
        <a:lstStyle/>
        <a:p>
          <a:endParaRPr lang="es-EC"/>
        </a:p>
      </dgm:t>
    </dgm:pt>
  </dgm:ptLst>
  <dgm:cxnLst>
    <dgm:cxn modelId="{12B5CDED-065B-4601-A40C-2A90D6F40655}" srcId="{CC5F5B21-0471-4C12-A073-EA411B89A7C0}" destId="{0EE6C9F3-591F-4833-A62A-778956BBB59D}" srcOrd="2" destOrd="0" parTransId="{E44CD1FC-B348-48FD-B58C-FA16BEED818D}" sibTransId="{FA56FBAB-111B-4C27-8116-899BCB21B4F5}"/>
    <dgm:cxn modelId="{CFAFBA34-AB56-4FC4-BC47-4CA13A45C406}" type="presOf" srcId="{CC5F5B21-0471-4C12-A073-EA411B89A7C0}" destId="{E678AE32-FDFE-453B-BA17-E9740F3CD585}" srcOrd="0" destOrd="0" presId="urn:microsoft.com/office/officeart/2005/8/layout/arrow2"/>
    <dgm:cxn modelId="{124B93D8-C8C9-490A-BF57-8984F835A521}" type="presOf" srcId="{FECD8CFD-F7B1-4F76-BA90-49BFD610C515}" destId="{AE8D74FC-C086-4D95-A480-0095B91C3646}" srcOrd="0" destOrd="0" presId="urn:microsoft.com/office/officeart/2005/8/layout/arrow2"/>
    <dgm:cxn modelId="{AA980609-F39B-4404-AE29-B97E432D5B27}" srcId="{CC5F5B21-0471-4C12-A073-EA411B89A7C0}" destId="{808CA6FD-A852-458D-868A-88B7124F6254}" srcOrd="1" destOrd="0" parTransId="{7F9660F4-6AEA-493D-92F8-6C9156C574EE}" sibTransId="{A04D3782-953B-4B86-A45C-5FD6B810F0C4}"/>
    <dgm:cxn modelId="{73FD9349-631C-4AE5-B8F7-E95740609D14}" type="presOf" srcId="{808CA6FD-A852-458D-868A-88B7124F6254}" destId="{784F3B6A-D351-46B8-A8A6-F940100E8685}" srcOrd="0" destOrd="0" presId="urn:microsoft.com/office/officeart/2005/8/layout/arrow2"/>
    <dgm:cxn modelId="{A408CC06-4BAF-4DFC-9E56-E94BF9735804}" type="presOf" srcId="{0EE6C9F3-591F-4833-A62A-778956BBB59D}" destId="{9B226BED-852D-4ECA-A3D0-ED48B5C26B62}" srcOrd="0" destOrd="0" presId="urn:microsoft.com/office/officeart/2005/8/layout/arrow2"/>
    <dgm:cxn modelId="{613AA71E-78E1-4C50-A724-396A2931A709}" srcId="{CC5F5B21-0471-4C12-A073-EA411B89A7C0}" destId="{FECD8CFD-F7B1-4F76-BA90-49BFD610C515}" srcOrd="0" destOrd="0" parTransId="{1EDA74B5-4D51-464C-AE4D-2F983FEAF926}" sibTransId="{C6129DA1-6A45-42E2-8DAD-5C0AAE900034}"/>
    <dgm:cxn modelId="{CB2D85CC-8750-4846-8107-7FB9B27EDB12}" type="presParOf" srcId="{E678AE32-FDFE-453B-BA17-E9740F3CD585}" destId="{2E172B81-AA92-49C7-8D64-83EC0D841960}" srcOrd="0" destOrd="0" presId="urn:microsoft.com/office/officeart/2005/8/layout/arrow2"/>
    <dgm:cxn modelId="{044389B1-28F8-4790-B31B-B27D675902FE}" type="presParOf" srcId="{E678AE32-FDFE-453B-BA17-E9740F3CD585}" destId="{55498A2F-A300-4E76-8D5F-CE5696E3A324}" srcOrd="1" destOrd="0" presId="urn:microsoft.com/office/officeart/2005/8/layout/arrow2"/>
    <dgm:cxn modelId="{3B254539-F089-4CAD-AE4E-42D671E90604}" type="presParOf" srcId="{55498A2F-A300-4E76-8D5F-CE5696E3A324}" destId="{8245D081-B1E3-47B6-938E-69B75999937E}" srcOrd="0" destOrd="0" presId="urn:microsoft.com/office/officeart/2005/8/layout/arrow2"/>
    <dgm:cxn modelId="{381FBAA7-EDEF-401C-A1EA-F51E640CA9CE}" type="presParOf" srcId="{55498A2F-A300-4E76-8D5F-CE5696E3A324}" destId="{AE8D74FC-C086-4D95-A480-0095B91C3646}" srcOrd="1" destOrd="0" presId="urn:microsoft.com/office/officeart/2005/8/layout/arrow2"/>
    <dgm:cxn modelId="{7A4A57B1-A527-4409-941E-C25D9A882153}" type="presParOf" srcId="{55498A2F-A300-4E76-8D5F-CE5696E3A324}" destId="{E3F77932-6739-49A6-9EC7-DD94150E071D}" srcOrd="2" destOrd="0" presId="urn:microsoft.com/office/officeart/2005/8/layout/arrow2"/>
    <dgm:cxn modelId="{291B8945-ED34-408A-A6AE-4B12875F0D76}" type="presParOf" srcId="{55498A2F-A300-4E76-8D5F-CE5696E3A324}" destId="{784F3B6A-D351-46B8-A8A6-F940100E8685}" srcOrd="3" destOrd="0" presId="urn:microsoft.com/office/officeart/2005/8/layout/arrow2"/>
    <dgm:cxn modelId="{00D5BC32-318F-4CF7-8E85-D7F5EF0450C1}" type="presParOf" srcId="{55498A2F-A300-4E76-8D5F-CE5696E3A324}" destId="{74D0DF54-1108-4D22-AFD9-F3AE0D578BDD}" srcOrd="4" destOrd="0" presId="urn:microsoft.com/office/officeart/2005/8/layout/arrow2"/>
    <dgm:cxn modelId="{581E8935-0D6F-4354-AF7C-71CC586CE4F3}" type="presParOf" srcId="{55498A2F-A300-4E76-8D5F-CE5696E3A324}" destId="{9B226BED-852D-4ECA-A3D0-ED48B5C26B62}"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7895C5-D46D-43A2-B967-27E5D9E9F0A4}"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s-EC"/>
        </a:p>
      </dgm:t>
    </dgm:pt>
    <dgm:pt modelId="{7F13BE7A-374A-4EB5-98DF-8C252915E737}">
      <dgm:prSet phldrT="[Texto]"/>
      <dgm:spPr/>
      <dgm:t>
        <a:bodyPr/>
        <a:lstStyle/>
        <a:p>
          <a:r>
            <a:rPr lang="es-ES" dirty="0" smtClean="0"/>
            <a:t>Pre Auditoría Ambiental</a:t>
          </a:r>
          <a:endParaRPr lang="es-EC" dirty="0"/>
        </a:p>
      </dgm:t>
    </dgm:pt>
    <dgm:pt modelId="{20D2C29C-0D54-4143-B259-3571EBE8C16A}" type="parTrans" cxnId="{25A81C60-EC77-4ACD-B8E3-58551F2619E3}">
      <dgm:prSet/>
      <dgm:spPr/>
      <dgm:t>
        <a:bodyPr/>
        <a:lstStyle/>
        <a:p>
          <a:endParaRPr lang="es-EC"/>
        </a:p>
      </dgm:t>
    </dgm:pt>
    <dgm:pt modelId="{6217412E-877F-4117-A037-544A4B9C5951}" type="sibTrans" cxnId="{25A81C60-EC77-4ACD-B8E3-58551F2619E3}">
      <dgm:prSet/>
      <dgm:spPr/>
      <dgm:t>
        <a:bodyPr/>
        <a:lstStyle/>
        <a:p>
          <a:endParaRPr lang="es-EC"/>
        </a:p>
      </dgm:t>
    </dgm:pt>
    <dgm:pt modelId="{7C9EB5DC-D48C-4DA5-8E58-BE842452D9A8}">
      <dgm:prSet phldrT="[Texto]"/>
      <dgm:spPr/>
      <dgm:t>
        <a:bodyPr/>
        <a:lstStyle/>
        <a:p>
          <a:pPr algn="just"/>
          <a:r>
            <a:rPr lang="es-EC" dirty="0" smtClean="0"/>
            <a:t>Es la fase de planificación de la Auditoría Ambiental </a:t>
          </a:r>
          <a:endParaRPr lang="es-EC" dirty="0"/>
        </a:p>
      </dgm:t>
    </dgm:pt>
    <dgm:pt modelId="{A8AF4407-8FF8-4BC0-8FCB-3588E2493B91}" type="parTrans" cxnId="{51ECBFF8-2CFB-4DB3-BA00-65FE5B64F1BB}">
      <dgm:prSet/>
      <dgm:spPr/>
      <dgm:t>
        <a:bodyPr/>
        <a:lstStyle/>
        <a:p>
          <a:endParaRPr lang="es-EC"/>
        </a:p>
      </dgm:t>
    </dgm:pt>
    <dgm:pt modelId="{025DF3C7-F4E1-4E22-8F07-D39694F430CC}" type="sibTrans" cxnId="{51ECBFF8-2CFB-4DB3-BA00-65FE5B64F1BB}">
      <dgm:prSet/>
      <dgm:spPr/>
      <dgm:t>
        <a:bodyPr/>
        <a:lstStyle/>
        <a:p>
          <a:endParaRPr lang="es-EC"/>
        </a:p>
      </dgm:t>
    </dgm:pt>
    <dgm:pt modelId="{F60DA209-A6ED-49B2-92E9-F53746DC2C2F}">
      <dgm:prSet phldrT="[Texto]"/>
      <dgm:spPr/>
      <dgm:t>
        <a:bodyPr/>
        <a:lstStyle/>
        <a:p>
          <a:pPr algn="just"/>
          <a:r>
            <a:rPr lang="es-EC" b="1" dirty="0" smtClean="0"/>
            <a:t>Revisión general</a:t>
          </a:r>
        </a:p>
        <a:p>
          <a:pPr algn="just"/>
          <a:r>
            <a:rPr lang="es-ES" b="1" dirty="0" smtClean="0"/>
            <a:t>Revisión estratégica</a:t>
          </a:r>
        </a:p>
        <a:p>
          <a:pPr algn="just"/>
          <a:r>
            <a:rPr lang="es-ES" b="1" dirty="0" smtClean="0"/>
            <a:t>Elaboración del plan y programa de auditoría</a:t>
          </a:r>
          <a:endParaRPr lang="es-EC" dirty="0"/>
        </a:p>
      </dgm:t>
    </dgm:pt>
    <dgm:pt modelId="{4F2FF7C2-E58E-471D-886A-0C204521FFAF}" type="parTrans" cxnId="{DEA093BB-38DC-423F-8BCF-038CF2886363}">
      <dgm:prSet/>
      <dgm:spPr/>
      <dgm:t>
        <a:bodyPr/>
        <a:lstStyle/>
        <a:p>
          <a:endParaRPr lang="es-EC"/>
        </a:p>
      </dgm:t>
    </dgm:pt>
    <dgm:pt modelId="{7BAC503E-1042-43E0-9FE9-F75CD3E56F23}" type="sibTrans" cxnId="{DEA093BB-38DC-423F-8BCF-038CF2886363}">
      <dgm:prSet/>
      <dgm:spPr/>
      <dgm:t>
        <a:bodyPr/>
        <a:lstStyle/>
        <a:p>
          <a:endParaRPr lang="es-EC"/>
        </a:p>
      </dgm:t>
    </dgm:pt>
    <dgm:pt modelId="{C5135FD2-8D35-47DE-B5A6-0543B40680AB}">
      <dgm:prSet phldrT="[Texto]"/>
      <dgm:spPr/>
      <dgm:t>
        <a:bodyPr/>
        <a:lstStyle/>
        <a:p>
          <a:pPr algn="just"/>
          <a:r>
            <a:rPr lang="es-EC" dirty="0" smtClean="0"/>
            <a:t>El Objetivo </a:t>
          </a:r>
          <a:r>
            <a:rPr lang="es-ES" dirty="0" smtClean="0"/>
            <a:t>fundamental de esta actividad es minimizar el tiempo y al mismo tiempo, maximizar la productividad del equipo auditor. </a:t>
          </a:r>
          <a:endParaRPr lang="es-EC" dirty="0"/>
        </a:p>
      </dgm:t>
    </dgm:pt>
    <dgm:pt modelId="{2D395D59-D1C0-444E-A219-89BAC0C44602}" type="parTrans" cxnId="{7F28C5D2-96A5-4A1A-AF50-EC24700F9C94}">
      <dgm:prSet/>
      <dgm:spPr/>
      <dgm:t>
        <a:bodyPr/>
        <a:lstStyle/>
        <a:p>
          <a:endParaRPr lang="es-EC"/>
        </a:p>
      </dgm:t>
    </dgm:pt>
    <dgm:pt modelId="{91CCB262-55C1-4FF9-B593-1297F9B9D397}" type="sibTrans" cxnId="{7F28C5D2-96A5-4A1A-AF50-EC24700F9C94}">
      <dgm:prSet/>
      <dgm:spPr/>
      <dgm:t>
        <a:bodyPr/>
        <a:lstStyle/>
        <a:p>
          <a:endParaRPr lang="es-EC"/>
        </a:p>
      </dgm:t>
    </dgm:pt>
    <dgm:pt modelId="{6E235360-9AA5-4B7E-A0F8-F2E37F01294C}">
      <dgm:prSet phldrT="[Texto]"/>
      <dgm:spPr/>
      <dgm:t>
        <a:bodyPr/>
        <a:lstStyle/>
        <a:p>
          <a:r>
            <a:rPr lang="es-ES" dirty="0" smtClean="0"/>
            <a:t>Su función principal es identificar y obtener toda la información, que será confirmada en la inspección de campo</a:t>
          </a:r>
          <a:endParaRPr lang="es-EC" dirty="0"/>
        </a:p>
      </dgm:t>
    </dgm:pt>
    <dgm:pt modelId="{809F47A1-BB17-49E4-94DD-B6475DD122E2}" type="parTrans" cxnId="{A885CDD7-9D8A-4361-9298-81653AED2361}">
      <dgm:prSet/>
      <dgm:spPr/>
      <dgm:t>
        <a:bodyPr/>
        <a:lstStyle/>
        <a:p>
          <a:endParaRPr lang="es-EC"/>
        </a:p>
      </dgm:t>
    </dgm:pt>
    <dgm:pt modelId="{95EC0C85-F532-49BD-AF25-D07973394CD7}" type="sibTrans" cxnId="{A885CDD7-9D8A-4361-9298-81653AED2361}">
      <dgm:prSet/>
      <dgm:spPr/>
      <dgm:t>
        <a:bodyPr/>
        <a:lstStyle/>
        <a:p>
          <a:endParaRPr lang="es-EC"/>
        </a:p>
      </dgm:t>
    </dgm:pt>
    <dgm:pt modelId="{8C3059ED-0156-4DC3-A16C-79ACCC776098}" type="pres">
      <dgm:prSet presAssocID="{447895C5-D46D-43A2-B967-27E5D9E9F0A4}" presName="Name0" presStyleCnt="0">
        <dgm:presLayoutVars>
          <dgm:chPref val="1"/>
          <dgm:dir/>
          <dgm:animOne val="branch"/>
          <dgm:animLvl val="lvl"/>
          <dgm:resizeHandles/>
        </dgm:presLayoutVars>
      </dgm:prSet>
      <dgm:spPr/>
      <dgm:t>
        <a:bodyPr/>
        <a:lstStyle/>
        <a:p>
          <a:endParaRPr lang="es-EC"/>
        </a:p>
      </dgm:t>
    </dgm:pt>
    <dgm:pt modelId="{6C230AF5-DFB7-4B85-8CE3-B66324F80A72}" type="pres">
      <dgm:prSet presAssocID="{7F13BE7A-374A-4EB5-98DF-8C252915E737}" presName="vertOne" presStyleCnt="0"/>
      <dgm:spPr/>
    </dgm:pt>
    <dgm:pt modelId="{43293DC3-858C-4770-882C-F4B23A3109AD}" type="pres">
      <dgm:prSet presAssocID="{7F13BE7A-374A-4EB5-98DF-8C252915E737}" presName="txOne" presStyleLbl="node0" presStyleIdx="0" presStyleCnt="1" custScaleY="58014">
        <dgm:presLayoutVars>
          <dgm:chPref val="3"/>
        </dgm:presLayoutVars>
      </dgm:prSet>
      <dgm:spPr/>
      <dgm:t>
        <a:bodyPr/>
        <a:lstStyle/>
        <a:p>
          <a:endParaRPr lang="es-EC"/>
        </a:p>
      </dgm:t>
    </dgm:pt>
    <dgm:pt modelId="{934446E5-19AF-44B1-A5C4-B460E5AF2357}" type="pres">
      <dgm:prSet presAssocID="{7F13BE7A-374A-4EB5-98DF-8C252915E737}" presName="parTransOne" presStyleCnt="0"/>
      <dgm:spPr/>
    </dgm:pt>
    <dgm:pt modelId="{B93C6EED-BFCA-46F5-A1B9-7B0C50C59A17}" type="pres">
      <dgm:prSet presAssocID="{7F13BE7A-374A-4EB5-98DF-8C252915E737}" presName="horzOne" presStyleCnt="0"/>
      <dgm:spPr/>
    </dgm:pt>
    <dgm:pt modelId="{5EA6FA7C-F295-4EAA-A39E-639BD6DA6EAF}" type="pres">
      <dgm:prSet presAssocID="{7C9EB5DC-D48C-4DA5-8E58-BE842452D9A8}" presName="vertTwo" presStyleCnt="0"/>
      <dgm:spPr/>
    </dgm:pt>
    <dgm:pt modelId="{4C5C21B2-F574-44F1-80A8-7121B898B757}" type="pres">
      <dgm:prSet presAssocID="{7C9EB5DC-D48C-4DA5-8E58-BE842452D9A8}" presName="txTwo" presStyleLbl="node2" presStyleIdx="0" presStyleCnt="2" custScaleX="81856" custLinFactNeighborX="3426" custLinFactNeighborY="70633">
        <dgm:presLayoutVars>
          <dgm:chPref val="3"/>
        </dgm:presLayoutVars>
      </dgm:prSet>
      <dgm:spPr/>
      <dgm:t>
        <a:bodyPr/>
        <a:lstStyle/>
        <a:p>
          <a:endParaRPr lang="es-EC"/>
        </a:p>
      </dgm:t>
    </dgm:pt>
    <dgm:pt modelId="{FBAA1052-700B-4D7C-B658-2B8A6FBD4DFE}" type="pres">
      <dgm:prSet presAssocID="{7C9EB5DC-D48C-4DA5-8E58-BE842452D9A8}" presName="parTransTwo" presStyleCnt="0"/>
      <dgm:spPr/>
    </dgm:pt>
    <dgm:pt modelId="{6DDFD270-73CA-4C81-9D3B-BD25E3DAD917}" type="pres">
      <dgm:prSet presAssocID="{7C9EB5DC-D48C-4DA5-8E58-BE842452D9A8}" presName="horzTwo" presStyleCnt="0"/>
      <dgm:spPr/>
    </dgm:pt>
    <dgm:pt modelId="{E628E8D5-B92A-440E-9A2B-09EBAF7003D7}" type="pres">
      <dgm:prSet presAssocID="{F60DA209-A6ED-49B2-92E9-F53746DC2C2F}" presName="vertThree" presStyleCnt="0"/>
      <dgm:spPr/>
    </dgm:pt>
    <dgm:pt modelId="{6B725779-A16C-4B19-AC8E-B72C476D8DD6}" type="pres">
      <dgm:prSet presAssocID="{F60DA209-A6ED-49B2-92E9-F53746DC2C2F}" presName="txThree" presStyleLbl="node3" presStyleIdx="0" presStyleCnt="2">
        <dgm:presLayoutVars>
          <dgm:chPref val="3"/>
        </dgm:presLayoutVars>
      </dgm:prSet>
      <dgm:spPr/>
      <dgm:t>
        <a:bodyPr/>
        <a:lstStyle/>
        <a:p>
          <a:endParaRPr lang="es-EC"/>
        </a:p>
      </dgm:t>
    </dgm:pt>
    <dgm:pt modelId="{ADE37BAB-9C46-4336-8052-23E073AC8A94}" type="pres">
      <dgm:prSet presAssocID="{F60DA209-A6ED-49B2-92E9-F53746DC2C2F}" presName="horzThree" presStyleCnt="0"/>
      <dgm:spPr/>
    </dgm:pt>
    <dgm:pt modelId="{87E8DE6B-FE60-4D0A-8D7E-4F8DDCB720CA}" type="pres">
      <dgm:prSet presAssocID="{025DF3C7-F4E1-4E22-8F07-D39694F430CC}" presName="sibSpaceTwo" presStyleCnt="0"/>
      <dgm:spPr/>
    </dgm:pt>
    <dgm:pt modelId="{9BFB1060-81A8-4E7A-971F-9C2C2F4ABE5F}" type="pres">
      <dgm:prSet presAssocID="{C5135FD2-8D35-47DE-B5A6-0543B40680AB}" presName="vertTwo" presStyleCnt="0"/>
      <dgm:spPr/>
    </dgm:pt>
    <dgm:pt modelId="{14E2C882-B968-4B93-96E7-0772D87E1E82}" type="pres">
      <dgm:prSet presAssocID="{C5135FD2-8D35-47DE-B5A6-0543B40680AB}" presName="txTwo" presStyleLbl="node2" presStyleIdx="1" presStyleCnt="2" custScaleX="102166" custLinFactNeighborX="-5574" custLinFactNeighborY="-60871">
        <dgm:presLayoutVars>
          <dgm:chPref val="3"/>
        </dgm:presLayoutVars>
      </dgm:prSet>
      <dgm:spPr/>
      <dgm:t>
        <a:bodyPr/>
        <a:lstStyle/>
        <a:p>
          <a:endParaRPr lang="es-EC"/>
        </a:p>
      </dgm:t>
    </dgm:pt>
    <dgm:pt modelId="{CCFC4D21-8BA7-4A39-BA67-3A199DDD2511}" type="pres">
      <dgm:prSet presAssocID="{C5135FD2-8D35-47DE-B5A6-0543B40680AB}" presName="parTransTwo" presStyleCnt="0"/>
      <dgm:spPr/>
    </dgm:pt>
    <dgm:pt modelId="{25639561-67C9-4E47-B9B6-884D8250C6D7}" type="pres">
      <dgm:prSet presAssocID="{C5135FD2-8D35-47DE-B5A6-0543B40680AB}" presName="horzTwo" presStyleCnt="0"/>
      <dgm:spPr/>
    </dgm:pt>
    <dgm:pt modelId="{7E5CC890-1A90-47E8-A627-3E2E78729298}" type="pres">
      <dgm:prSet presAssocID="{6E235360-9AA5-4B7E-A0F8-F2E37F01294C}" presName="vertThree" presStyleCnt="0"/>
      <dgm:spPr/>
    </dgm:pt>
    <dgm:pt modelId="{FD92B6C2-FF56-46DB-8ACB-A087AA71CABA}" type="pres">
      <dgm:prSet presAssocID="{6E235360-9AA5-4B7E-A0F8-F2E37F01294C}" presName="txThree" presStyleLbl="node3" presStyleIdx="1" presStyleCnt="2" custScaleX="139561" custScaleY="62748">
        <dgm:presLayoutVars>
          <dgm:chPref val="3"/>
        </dgm:presLayoutVars>
      </dgm:prSet>
      <dgm:spPr/>
      <dgm:t>
        <a:bodyPr/>
        <a:lstStyle/>
        <a:p>
          <a:endParaRPr lang="es-EC"/>
        </a:p>
      </dgm:t>
    </dgm:pt>
    <dgm:pt modelId="{6AB27772-C05F-46B8-9803-422A46B531FA}" type="pres">
      <dgm:prSet presAssocID="{6E235360-9AA5-4B7E-A0F8-F2E37F01294C}" presName="horzThree" presStyleCnt="0"/>
      <dgm:spPr/>
    </dgm:pt>
  </dgm:ptLst>
  <dgm:cxnLst>
    <dgm:cxn modelId="{AF94C4A5-907D-433A-8713-97A8467EACC1}" type="presOf" srcId="{7F13BE7A-374A-4EB5-98DF-8C252915E737}" destId="{43293DC3-858C-4770-882C-F4B23A3109AD}" srcOrd="0" destOrd="0" presId="urn:microsoft.com/office/officeart/2005/8/layout/hierarchy4"/>
    <dgm:cxn modelId="{084D308F-CB6D-45F8-9DE6-CE434A13DED8}" type="presOf" srcId="{7C9EB5DC-D48C-4DA5-8E58-BE842452D9A8}" destId="{4C5C21B2-F574-44F1-80A8-7121B898B757}" srcOrd="0" destOrd="0" presId="urn:microsoft.com/office/officeart/2005/8/layout/hierarchy4"/>
    <dgm:cxn modelId="{ABF74A78-CF3E-469C-9FC3-603655154BF1}" type="presOf" srcId="{447895C5-D46D-43A2-B967-27E5D9E9F0A4}" destId="{8C3059ED-0156-4DC3-A16C-79ACCC776098}" srcOrd="0" destOrd="0" presId="urn:microsoft.com/office/officeart/2005/8/layout/hierarchy4"/>
    <dgm:cxn modelId="{A62FB6DC-4D1F-41D4-AE4A-8C3E60F6A3DB}" type="presOf" srcId="{C5135FD2-8D35-47DE-B5A6-0543B40680AB}" destId="{14E2C882-B968-4B93-96E7-0772D87E1E82}" srcOrd="0" destOrd="0" presId="urn:microsoft.com/office/officeart/2005/8/layout/hierarchy4"/>
    <dgm:cxn modelId="{A885CDD7-9D8A-4361-9298-81653AED2361}" srcId="{C5135FD2-8D35-47DE-B5A6-0543B40680AB}" destId="{6E235360-9AA5-4B7E-A0F8-F2E37F01294C}" srcOrd="0" destOrd="0" parTransId="{809F47A1-BB17-49E4-94DD-B6475DD122E2}" sibTransId="{95EC0C85-F532-49BD-AF25-D07973394CD7}"/>
    <dgm:cxn modelId="{DEA093BB-38DC-423F-8BCF-038CF2886363}" srcId="{7C9EB5DC-D48C-4DA5-8E58-BE842452D9A8}" destId="{F60DA209-A6ED-49B2-92E9-F53746DC2C2F}" srcOrd="0" destOrd="0" parTransId="{4F2FF7C2-E58E-471D-886A-0C204521FFAF}" sibTransId="{7BAC503E-1042-43E0-9FE9-F75CD3E56F23}"/>
    <dgm:cxn modelId="{7F28C5D2-96A5-4A1A-AF50-EC24700F9C94}" srcId="{7F13BE7A-374A-4EB5-98DF-8C252915E737}" destId="{C5135FD2-8D35-47DE-B5A6-0543B40680AB}" srcOrd="1" destOrd="0" parTransId="{2D395D59-D1C0-444E-A219-89BAC0C44602}" sibTransId="{91CCB262-55C1-4FF9-B593-1297F9B9D397}"/>
    <dgm:cxn modelId="{25A81C60-EC77-4ACD-B8E3-58551F2619E3}" srcId="{447895C5-D46D-43A2-B967-27E5D9E9F0A4}" destId="{7F13BE7A-374A-4EB5-98DF-8C252915E737}" srcOrd="0" destOrd="0" parTransId="{20D2C29C-0D54-4143-B259-3571EBE8C16A}" sibTransId="{6217412E-877F-4117-A037-544A4B9C5951}"/>
    <dgm:cxn modelId="{0FE8618E-FCC1-41CC-B7F3-6C249CA2806A}" type="presOf" srcId="{F60DA209-A6ED-49B2-92E9-F53746DC2C2F}" destId="{6B725779-A16C-4B19-AC8E-B72C476D8DD6}" srcOrd="0" destOrd="0" presId="urn:microsoft.com/office/officeart/2005/8/layout/hierarchy4"/>
    <dgm:cxn modelId="{51ECBFF8-2CFB-4DB3-BA00-65FE5B64F1BB}" srcId="{7F13BE7A-374A-4EB5-98DF-8C252915E737}" destId="{7C9EB5DC-D48C-4DA5-8E58-BE842452D9A8}" srcOrd="0" destOrd="0" parTransId="{A8AF4407-8FF8-4BC0-8FCB-3588E2493B91}" sibTransId="{025DF3C7-F4E1-4E22-8F07-D39694F430CC}"/>
    <dgm:cxn modelId="{433F66D6-98B0-4E0E-9463-320BDF616167}" type="presOf" srcId="{6E235360-9AA5-4B7E-A0F8-F2E37F01294C}" destId="{FD92B6C2-FF56-46DB-8ACB-A087AA71CABA}" srcOrd="0" destOrd="0" presId="urn:microsoft.com/office/officeart/2005/8/layout/hierarchy4"/>
    <dgm:cxn modelId="{5D33C542-9ABA-478C-8FAD-BBCA82777CA5}" type="presParOf" srcId="{8C3059ED-0156-4DC3-A16C-79ACCC776098}" destId="{6C230AF5-DFB7-4B85-8CE3-B66324F80A72}" srcOrd="0" destOrd="0" presId="urn:microsoft.com/office/officeart/2005/8/layout/hierarchy4"/>
    <dgm:cxn modelId="{55372FCF-664B-4CC4-BE99-E80E9826A55D}" type="presParOf" srcId="{6C230AF5-DFB7-4B85-8CE3-B66324F80A72}" destId="{43293DC3-858C-4770-882C-F4B23A3109AD}" srcOrd="0" destOrd="0" presId="urn:microsoft.com/office/officeart/2005/8/layout/hierarchy4"/>
    <dgm:cxn modelId="{08A05A1F-1AC0-4570-B57E-19F756FB98DE}" type="presParOf" srcId="{6C230AF5-DFB7-4B85-8CE3-B66324F80A72}" destId="{934446E5-19AF-44B1-A5C4-B460E5AF2357}" srcOrd="1" destOrd="0" presId="urn:microsoft.com/office/officeart/2005/8/layout/hierarchy4"/>
    <dgm:cxn modelId="{3635F0CF-2EDF-45DD-B8E2-83A806FE37AF}" type="presParOf" srcId="{6C230AF5-DFB7-4B85-8CE3-B66324F80A72}" destId="{B93C6EED-BFCA-46F5-A1B9-7B0C50C59A17}" srcOrd="2" destOrd="0" presId="urn:microsoft.com/office/officeart/2005/8/layout/hierarchy4"/>
    <dgm:cxn modelId="{45CEB3B2-3605-431A-A5B9-87ACB51ABE5C}" type="presParOf" srcId="{B93C6EED-BFCA-46F5-A1B9-7B0C50C59A17}" destId="{5EA6FA7C-F295-4EAA-A39E-639BD6DA6EAF}" srcOrd="0" destOrd="0" presId="urn:microsoft.com/office/officeart/2005/8/layout/hierarchy4"/>
    <dgm:cxn modelId="{5E678144-2377-4DF1-B398-5608DEF4ADA0}" type="presParOf" srcId="{5EA6FA7C-F295-4EAA-A39E-639BD6DA6EAF}" destId="{4C5C21B2-F574-44F1-80A8-7121B898B757}" srcOrd="0" destOrd="0" presId="urn:microsoft.com/office/officeart/2005/8/layout/hierarchy4"/>
    <dgm:cxn modelId="{972FBABB-E5D4-426A-B054-46D6D4B5EDE5}" type="presParOf" srcId="{5EA6FA7C-F295-4EAA-A39E-639BD6DA6EAF}" destId="{FBAA1052-700B-4D7C-B658-2B8A6FBD4DFE}" srcOrd="1" destOrd="0" presId="urn:microsoft.com/office/officeart/2005/8/layout/hierarchy4"/>
    <dgm:cxn modelId="{95E46D7B-5C97-40F8-96FB-BFD53976E10D}" type="presParOf" srcId="{5EA6FA7C-F295-4EAA-A39E-639BD6DA6EAF}" destId="{6DDFD270-73CA-4C81-9D3B-BD25E3DAD917}" srcOrd="2" destOrd="0" presId="urn:microsoft.com/office/officeart/2005/8/layout/hierarchy4"/>
    <dgm:cxn modelId="{188AAC33-0408-4D3B-934C-7C77AF15F658}" type="presParOf" srcId="{6DDFD270-73CA-4C81-9D3B-BD25E3DAD917}" destId="{E628E8D5-B92A-440E-9A2B-09EBAF7003D7}" srcOrd="0" destOrd="0" presId="urn:microsoft.com/office/officeart/2005/8/layout/hierarchy4"/>
    <dgm:cxn modelId="{AC5DA7A7-C932-44DB-B288-E3C09E7BB0C4}" type="presParOf" srcId="{E628E8D5-B92A-440E-9A2B-09EBAF7003D7}" destId="{6B725779-A16C-4B19-AC8E-B72C476D8DD6}" srcOrd="0" destOrd="0" presId="urn:microsoft.com/office/officeart/2005/8/layout/hierarchy4"/>
    <dgm:cxn modelId="{9FCCBC87-B695-4460-92F3-7AC9850046BA}" type="presParOf" srcId="{E628E8D5-B92A-440E-9A2B-09EBAF7003D7}" destId="{ADE37BAB-9C46-4336-8052-23E073AC8A94}" srcOrd="1" destOrd="0" presId="urn:microsoft.com/office/officeart/2005/8/layout/hierarchy4"/>
    <dgm:cxn modelId="{3B81F9B7-9D03-4A2B-BF14-8F5D2D8E95BB}" type="presParOf" srcId="{B93C6EED-BFCA-46F5-A1B9-7B0C50C59A17}" destId="{87E8DE6B-FE60-4D0A-8D7E-4F8DDCB720CA}" srcOrd="1" destOrd="0" presId="urn:microsoft.com/office/officeart/2005/8/layout/hierarchy4"/>
    <dgm:cxn modelId="{A6EC570C-9A4B-425D-8B41-6065AAE72AFA}" type="presParOf" srcId="{B93C6EED-BFCA-46F5-A1B9-7B0C50C59A17}" destId="{9BFB1060-81A8-4E7A-971F-9C2C2F4ABE5F}" srcOrd="2" destOrd="0" presId="urn:microsoft.com/office/officeart/2005/8/layout/hierarchy4"/>
    <dgm:cxn modelId="{74EE0654-86CE-418C-816B-4B9F81165744}" type="presParOf" srcId="{9BFB1060-81A8-4E7A-971F-9C2C2F4ABE5F}" destId="{14E2C882-B968-4B93-96E7-0772D87E1E82}" srcOrd="0" destOrd="0" presId="urn:microsoft.com/office/officeart/2005/8/layout/hierarchy4"/>
    <dgm:cxn modelId="{6738F877-5185-4428-8A0D-6E7441C6488E}" type="presParOf" srcId="{9BFB1060-81A8-4E7A-971F-9C2C2F4ABE5F}" destId="{CCFC4D21-8BA7-4A39-BA67-3A199DDD2511}" srcOrd="1" destOrd="0" presId="urn:microsoft.com/office/officeart/2005/8/layout/hierarchy4"/>
    <dgm:cxn modelId="{8377E751-347A-416C-B036-F155C147B2BB}" type="presParOf" srcId="{9BFB1060-81A8-4E7A-971F-9C2C2F4ABE5F}" destId="{25639561-67C9-4E47-B9B6-884D8250C6D7}" srcOrd="2" destOrd="0" presId="urn:microsoft.com/office/officeart/2005/8/layout/hierarchy4"/>
    <dgm:cxn modelId="{9A8ED9D3-1B32-44D6-9FCD-4D70D5731288}" type="presParOf" srcId="{25639561-67C9-4E47-B9B6-884D8250C6D7}" destId="{7E5CC890-1A90-47E8-A627-3E2E78729298}" srcOrd="0" destOrd="0" presId="urn:microsoft.com/office/officeart/2005/8/layout/hierarchy4"/>
    <dgm:cxn modelId="{E668364F-194B-4EBC-88C9-4B91779537F5}" type="presParOf" srcId="{7E5CC890-1A90-47E8-A627-3E2E78729298}" destId="{FD92B6C2-FF56-46DB-8ACB-A087AA71CABA}" srcOrd="0" destOrd="0" presId="urn:microsoft.com/office/officeart/2005/8/layout/hierarchy4"/>
    <dgm:cxn modelId="{11F5757F-925A-4A5A-8FD3-B13A376B5956}" type="presParOf" srcId="{7E5CC890-1A90-47E8-A627-3E2E78729298}" destId="{6AB27772-C05F-46B8-9803-422A46B531FA}"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4FA149-464C-45CF-8A15-B207511565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1FD91C6B-3F57-47BD-9F95-B1DC7B31F3B6}">
      <dgm:prSet phldrT="[Texto]" custT="1"/>
      <dgm:spPr/>
      <dgm:t>
        <a:bodyPr/>
        <a:lstStyle/>
        <a:p>
          <a:r>
            <a:rPr lang="es-EC" sz="1400" dirty="0" smtClean="0"/>
            <a:t>Inicio de trabajo de campo</a:t>
          </a:r>
          <a:endParaRPr lang="es-EC" sz="1400" dirty="0"/>
        </a:p>
      </dgm:t>
    </dgm:pt>
    <dgm:pt modelId="{096EFAF0-92A8-434F-9AD0-4355E845D5C2}" type="parTrans" cxnId="{730AC468-AE6C-4248-BE86-6AE9EB4C37DA}">
      <dgm:prSet/>
      <dgm:spPr/>
      <dgm:t>
        <a:bodyPr/>
        <a:lstStyle/>
        <a:p>
          <a:endParaRPr lang="es-EC"/>
        </a:p>
      </dgm:t>
    </dgm:pt>
    <dgm:pt modelId="{B391754F-5C29-4884-857D-AB7ADB7E4392}" type="sibTrans" cxnId="{730AC468-AE6C-4248-BE86-6AE9EB4C37DA}">
      <dgm:prSet/>
      <dgm:spPr/>
      <dgm:t>
        <a:bodyPr/>
        <a:lstStyle/>
        <a:p>
          <a:endParaRPr lang="es-EC"/>
        </a:p>
      </dgm:t>
    </dgm:pt>
    <dgm:pt modelId="{167B75C7-4126-4F13-947E-898C6D61B37E}">
      <dgm:prSet phldrT="[Texto]" custT="1"/>
      <dgm:spPr/>
      <dgm:t>
        <a:bodyPr/>
        <a:lstStyle/>
        <a:p>
          <a:r>
            <a:rPr lang="es-ES" sz="1600" dirty="0" smtClean="0"/>
            <a:t>Presentación del equipo de auditoría, exponiéndose brevemente los objetivos, alcance y naturaleza de la auditoría.</a:t>
          </a:r>
          <a:endParaRPr lang="es-EC" sz="1600" dirty="0"/>
        </a:p>
      </dgm:t>
    </dgm:pt>
    <dgm:pt modelId="{607677B8-F9AB-473F-91C7-C2B6E456A971}" type="parTrans" cxnId="{F9D82347-D6F5-4165-9F26-A9863F52F97A}">
      <dgm:prSet/>
      <dgm:spPr/>
      <dgm:t>
        <a:bodyPr/>
        <a:lstStyle/>
        <a:p>
          <a:endParaRPr lang="es-EC"/>
        </a:p>
      </dgm:t>
    </dgm:pt>
    <dgm:pt modelId="{0D4B156C-234F-4A80-A948-E62E6EFDCB35}" type="sibTrans" cxnId="{F9D82347-D6F5-4165-9F26-A9863F52F97A}">
      <dgm:prSet/>
      <dgm:spPr/>
      <dgm:t>
        <a:bodyPr/>
        <a:lstStyle/>
        <a:p>
          <a:endParaRPr lang="es-EC"/>
        </a:p>
      </dgm:t>
    </dgm:pt>
    <dgm:pt modelId="{92A3D420-A35E-4E62-870E-F974C46EE289}">
      <dgm:prSet phldrT="[Texto]" custT="1"/>
      <dgm:spPr/>
      <dgm:t>
        <a:bodyPr/>
        <a:lstStyle/>
        <a:p>
          <a:r>
            <a:rPr lang="es-EC" sz="1200" dirty="0" smtClean="0"/>
            <a:t>Evaluación gestión administrativa ambiental</a:t>
          </a:r>
          <a:endParaRPr lang="es-EC" sz="1200" dirty="0"/>
        </a:p>
      </dgm:t>
    </dgm:pt>
    <dgm:pt modelId="{1DAFA475-2A0A-4EC4-9299-D759212E02F6}" type="parTrans" cxnId="{8744C011-35C9-4DCF-ABA5-2E6D4BDD9BBA}">
      <dgm:prSet/>
      <dgm:spPr/>
      <dgm:t>
        <a:bodyPr/>
        <a:lstStyle/>
        <a:p>
          <a:endParaRPr lang="es-EC"/>
        </a:p>
      </dgm:t>
    </dgm:pt>
    <dgm:pt modelId="{E5EF93BB-B820-4CD6-838D-748689A1005F}" type="sibTrans" cxnId="{8744C011-35C9-4DCF-ABA5-2E6D4BDD9BBA}">
      <dgm:prSet/>
      <dgm:spPr/>
      <dgm:t>
        <a:bodyPr/>
        <a:lstStyle/>
        <a:p>
          <a:endParaRPr lang="es-EC"/>
        </a:p>
      </dgm:t>
    </dgm:pt>
    <dgm:pt modelId="{D5DF8300-5F4A-41EB-ACB1-E9CC1FF3CDA7}">
      <dgm:prSet phldrT="[Texto]"/>
      <dgm:spPr/>
      <dgm:t>
        <a:bodyPr/>
        <a:lstStyle/>
        <a:p>
          <a:r>
            <a:rPr lang="es-ES" dirty="0" smtClean="0"/>
            <a:t>Obtener evidencia física, testimonial, documental y analítica, así como a realizar las pruebas y aplicar las técnicas de auditoría, con la finalidad de revelar el grado de cumplimiento de los objetivos y metas ambientales de la entidad</a:t>
          </a:r>
          <a:endParaRPr lang="es-EC" dirty="0"/>
        </a:p>
      </dgm:t>
    </dgm:pt>
    <dgm:pt modelId="{F3DA1259-A409-4CD0-AD00-DE606EC4A115}" type="parTrans" cxnId="{09F6666A-BE20-4C5E-86F6-0F93BE886CD6}">
      <dgm:prSet/>
      <dgm:spPr/>
      <dgm:t>
        <a:bodyPr/>
        <a:lstStyle/>
        <a:p>
          <a:endParaRPr lang="es-EC"/>
        </a:p>
      </dgm:t>
    </dgm:pt>
    <dgm:pt modelId="{FDBB79A0-EB34-405D-8453-149072562B68}" type="sibTrans" cxnId="{09F6666A-BE20-4C5E-86F6-0F93BE886CD6}">
      <dgm:prSet/>
      <dgm:spPr/>
      <dgm:t>
        <a:bodyPr/>
        <a:lstStyle/>
        <a:p>
          <a:endParaRPr lang="es-EC"/>
        </a:p>
      </dgm:t>
    </dgm:pt>
    <dgm:pt modelId="{193F0C39-FD71-48ED-94FD-2D668B0A934F}">
      <dgm:prSet phldrT="[Texto]" custT="1"/>
      <dgm:spPr/>
      <dgm:t>
        <a:bodyPr/>
        <a:lstStyle/>
        <a:p>
          <a:r>
            <a:rPr lang="es-ES" sz="1200" b="1" dirty="0" smtClean="0"/>
            <a:t>Evaluar y determinar los impactos ambientales significativos</a:t>
          </a:r>
          <a:endParaRPr lang="es-EC" sz="1200" dirty="0"/>
        </a:p>
      </dgm:t>
    </dgm:pt>
    <dgm:pt modelId="{2F7AC132-6D2C-4DE3-9212-A7306CA216F3}" type="parTrans" cxnId="{569347CF-7224-4E18-BF94-83080893DF99}">
      <dgm:prSet/>
      <dgm:spPr/>
      <dgm:t>
        <a:bodyPr/>
        <a:lstStyle/>
        <a:p>
          <a:endParaRPr lang="es-EC"/>
        </a:p>
      </dgm:t>
    </dgm:pt>
    <dgm:pt modelId="{33C4E5D8-6DC2-4900-863B-56E07898B592}" type="sibTrans" cxnId="{569347CF-7224-4E18-BF94-83080893DF99}">
      <dgm:prSet/>
      <dgm:spPr/>
      <dgm:t>
        <a:bodyPr/>
        <a:lstStyle/>
        <a:p>
          <a:endParaRPr lang="es-EC"/>
        </a:p>
      </dgm:t>
    </dgm:pt>
    <dgm:pt modelId="{3D7994E9-CF7C-4075-B033-3102F26B4A40}">
      <dgm:prSet phldrT="[Texto]"/>
      <dgm:spPr/>
      <dgm:t>
        <a:bodyPr/>
        <a:lstStyle/>
        <a:p>
          <a:r>
            <a:rPr lang="es-ES" dirty="0" smtClean="0"/>
            <a:t>Evidenciar los impactos ambientales significativos que generan los proyectos, programas y actividades</a:t>
          </a:r>
          <a:endParaRPr lang="es-EC" dirty="0"/>
        </a:p>
      </dgm:t>
    </dgm:pt>
    <dgm:pt modelId="{0A17AB0D-2DB5-44AE-9A4E-81DCD801A597}" type="parTrans" cxnId="{A6C16D12-2B61-4772-A473-CD2DE3F9B5EF}">
      <dgm:prSet/>
      <dgm:spPr/>
      <dgm:t>
        <a:bodyPr/>
        <a:lstStyle/>
        <a:p>
          <a:endParaRPr lang="es-EC"/>
        </a:p>
      </dgm:t>
    </dgm:pt>
    <dgm:pt modelId="{FDA32BA9-C7F0-4B6D-9A75-862E77E03A36}" type="sibTrans" cxnId="{A6C16D12-2B61-4772-A473-CD2DE3F9B5EF}">
      <dgm:prSet/>
      <dgm:spPr/>
      <dgm:t>
        <a:bodyPr/>
        <a:lstStyle/>
        <a:p>
          <a:endParaRPr lang="es-EC"/>
        </a:p>
      </dgm:t>
    </dgm:pt>
    <dgm:pt modelId="{4A995DD3-4F60-4AE8-B025-AA2D4B39794A}" type="pres">
      <dgm:prSet presAssocID="{CD4FA149-464C-45CF-8A15-B2075115659F}" presName="linearFlow" presStyleCnt="0">
        <dgm:presLayoutVars>
          <dgm:dir/>
          <dgm:animLvl val="lvl"/>
          <dgm:resizeHandles val="exact"/>
        </dgm:presLayoutVars>
      </dgm:prSet>
      <dgm:spPr/>
      <dgm:t>
        <a:bodyPr/>
        <a:lstStyle/>
        <a:p>
          <a:endParaRPr lang="es-EC"/>
        </a:p>
      </dgm:t>
    </dgm:pt>
    <dgm:pt modelId="{7CDCF797-644C-474E-A745-1274D221F0E5}" type="pres">
      <dgm:prSet presAssocID="{1FD91C6B-3F57-47BD-9F95-B1DC7B31F3B6}" presName="composite" presStyleCnt="0"/>
      <dgm:spPr/>
    </dgm:pt>
    <dgm:pt modelId="{FF854FA6-88B4-4D88-8595-B13B7DB65F61}" type="pres">
      <dgm:prSet presAssocID="{1FD91C6B-3F57-47BD-9F95-B1DC7B31F3B6}" presName="parentText" presStyleLbl="alignNode1" presStyleIdx="0" presStyleCnt="3" custScaleX="116793" custScaleY="100640" custLinFactNeighborX="60" custLinFactNeighborY="-73">
        <dgm:presLayoutVars>
          <dgm:chMax val="1"/>
          <dgm:bulletEnabled val="1"/>
        </dgm:presLayoutVars>
      </dgm:prSet>
      <dgm:spPr/>
      <dgm:t>
        <a:bodyPr/>
        <a:lstStyle/>
        <a:p>
          <a:endParaRPr lang="es-EC"/>
        </a:p>
      </dgm:t>
    </dgm:pt>
    <dgm:pt modelId="{284854AC-B825-4A13-9582-F5C5FCE4EB8B}" type="pres">
      <dgm:prSet presAssocID="{1FD91C6B-3F57-47BD-9F95-B1DC7B31F3B6}" presName="descendantText" presStyleLbl="alignAcc1" presStyleIdx="0" presStyleCnt="3" custScaleY="100078" custLinFactNeighborX="3005" custLinFactNeighborY="-5743">
        <dgm:presLayoutVars>
          <dgm:bulletEnabled val="1"/>
        </dgm:presLayoutVars>
      </dgm:prSet>
      <dgm:spPr/>
      <dgm:t>
        <a:bodyPr/>
        <a:lstStyle/>
        <a:p>
          <a:endParaRPr lang="es-EC"/>
        </a:p>
      </dgm:t>
    </dgm:pt>
    <dgm:pt modelId="{C1638BCF-EDE8-4553-8D95-E1A0B233AA1B}" type="pres">
      <dgm:prSet presAssocID="{B391754F-5C29-4884-857D-AB7ADB7E4392}" presName="sp" presStyleCnt="0"/>
      <dgm:spPr/>
    </dgm:pt>
    <dgm:pt modelId="{DC6EC106-FE8E-423F-8BBB-5683E01E56FD}" type="pres">
      <dgm:prSet presAssocID="{92A3D420-A35E-4E62-870E-F974C46EE289}" presName="composite" presStyleCnt="0"/>
      <dgm:spPr/>
    </dgm:pt>
    <dgm:pt modelId="{9F5678DB-C5C3-4AB4-B66D-5A175F7F7D83}" type="pres">
      <dgm:prSet presAssocID="{92A3D420-A35E-4E62-870E-F974C46EE289}" presName="parentText" presStyleLbl="alignNode1" presStyleIdx="1" presStyleCnt="3" custScaleX="131277" custScaleY="112911">
        <dgm:presLayoutVars>
          <dgm:chMax val="1"/>
          <dgm:bulletEnabled val="1"/>
        </dgm:presLayoutVars>
      </dgm:prSet>
      <dgm:spPr/>
      <dgm:t>
        <a:bodyPr/>
        <a:lstStyle/>
        <a:p>
          <a:endParaRPr lang="es-EC"/>
        </a:p>
      </dgm:t>
    </dgm:pt>
    <dgm:pt modelId="{50897FB8-5C73-4AF0-8B2D-12C167400DC5}" type="pres">
      <dgm:prSet presAssocID="{92A3D420-A35E-4E62-870E-F974C46EE289}" presName="descendantText" presStyleLbl="alignAcc1" presStyleIdx="1" presStyleCnt="3" custScaleY="117595" custLinFactNeighborX="4539" custLinFactNeighborY="-3376">
        <dgm:presLayoutVars>
          <dgm:bulletEnabled val="1"/>
        </dgm:presLayoutVars>
      </dgm:prSet>
      <dgm:spPr/>
      <dgm:t>
        <a:bodyPr/>
        <a:lstStyle/>
        <a:p>
          <a:endParaRPr lang="es-EC"/>
        </a:p>
      </dgm:t>
    </dgm:pt>
    <dgm:pt modelId="{3822DEDD-477C-420F-B305-6ADA063B4FE0}" type="pres">
      <dgm:prSet presAssocID="{E5EF93BB-B820-4CD6-838D-748689A1005F}" presName="sp" presStyleCnt="0"/>
      <dgm:spPr/>
    </dgm:pt>
    <dgm:pt modelId="{CEE58D11-D7B0-40A9-B4F5-04BABA0C0703}" type="pres">
      <dgm:prSet presAssocID="{193F0C39-FD71-48ED-94FD-2D668B0A934F}" presName="composite" presStyleCnt="0"/>
      <dgm:spPr/>
    </dgm:pt>
    <dgm:pt modelId="{10796B86-7799-4D4A-93F4-DEABF8F391E9}" type="pres">
      <dgm:prSet presAssocID="{193F0C39-FD71-48ED-94FD-2D668B0A934F}" presName="parentText" presStyleLbl="alignNode1" presStyleIdx="2" presStyleCnt="3" custScaleX="140351" custScaleY="124404">
        <dgm:presLayoutVars>
          <dgm:chMax val="1"/>
          <dgm:bulletEnabled val="1"/>
        </dgm:presLayoutVars>
      </dgm:prSet>
      <dgm:spPr/>
      <dgm:t>
        <a:bodyPr/>
        <a:lstStyle/>
        <a:p>
          <a:endParaRPr lang="es-EC"/>
        </a:p>
      </dgm:t>
    </dgm:pt>
    <dgm:pt modelId="{E9767A12-A489-4835-B682-B636BA19DD2E}" type="pres">
      <dgm:prSet presAssocID="{193F0C39-FD71-48ED-94FD-2D668B0A934F}" presName="descendantText" presStyleLbl="alignAcc1" presStyleIdx="2" presStyleCnt="3" custLinFactNeighborX="6546" custLinFactNeighborY="-7014">
        <dgm:presLayoutVars>
          <dgm:bulletEnabled val="1"/>
        </dgm:presLayoutVars>
      </dgm:prSet>
      <dgm:spPr/>
      <dgm:t>
        <a:bodyPr/>
        <a:lstStyle/>
        <a:p>
          <a:endParaRPr lang="es-EC"/>
        </a:p>
      </dgm:t>
    </dgm:pt>
  </dgm:ptLst>
  <dgm:cxnLst>
    <dgm:cxn modelId="{730AC468-AE6C-4248-BE86-6AE9EB4C37DA}" srcId="{CD4FA149-464C-45CF-8A15-B2075115659F}" destId="{1FD91C6B-3F57-47BD-9F95-B1DC7B31F3B6}" srcOrd="0" destOrd="0" parTransId="{096EFAF0-92A8-434F-9AD0-4355E845D5C2}" sibTransId="{B391754F-5C29-4884-857D-AB7ADB7E4392}"/>
    <dgm:cxn modelId="{BBEDF63D-1CB5-4C10-BC19-697E24563E66}" type="presOf" srcId="{92A3D420-A35E-4E62-870E-F974C46EE289}" destId="{9F5678DB-C5C3-4AB4-B66D-5A175F7F7D83}" srcOrd="0" destOrd="0" presId="urn:microsoft.com/office/officeart/2005/8/layout/chevron2"/>
    <dgm:cxn modelId="{CD05093C-5762-427B-BFBA-641979F87633}" type="presOf" srcId="{D5DF8300-5F4A-41EB-ACB1-E9CC1FF3CDA7}" destId="{50897FB8-5C73-4AF0-8B2D-12C167400DC5}" srcOrd="0" destOrd="0" presId="urn:microsoft.com/office/officeart/2005/8/layout/chevron2"/>
    <dgm:cxn modelId="{A6C16D12-2B61-4772-A473-CD2DE3F9B5EF}" srcId="{193F0C39-FD71-48ED-94FD-2D668B0A934F}" destId="{3D7994E9-CF7C-4075-B033-3102F26B4A40}" srcOrd="0" destOrd="0" parTransId="{0A17AB0D-2DB5-44AE-9A4E-81DCD801A597}" sibTransId="{FDA32BA9-C7F0-4B6D-9A75-862E77E03A36}"/>
    <dgm:cxn modelId="{34913961-D6FA-42BF-814E-4C468414C6E5}" type="presOf" srcId="{167B75C7-4126-4F13-947E-898C6D61B37E}" destId="{284854AC-B825-4A13-9582-F5C5FCE4EB8B}" srcOrd="0" destOrd="0" presId="urn:microsoft.com/office/officeart/2005/8/layout/chevron2"/>
    <dgm:cxn modelId="{F9D82347-D6F5-4165-9F26-A9863F52F97A}" srcId="{1FD91C6B-3F57-47BD-9F95-B1DC7B31F3B6}" destId="{167B75C7-4126-4F13-947E-898C6D61B37E}" srcOrd="0" destOrd="0" parTransId="{607677B8-F9AB-473F-91C7-C2B6E456A971}" sibTransId="{0D4B156C-234F-4A80-A948-E62E6EFDCB35}"/>
    <dgm:cxn modelId="{569347CF-7224-4E18-BF94-83080893DF99}" srcId="{CD4FA149-464C-45CF-8A15-B2075115659F}" destId="{193F0C39-FD71-48ED-94FD-2D668B0A934F}" srcOrd="2" destOrd="0" parTransId="{2F7AC132-6D2C-4DE3-9212-A7306CA216F3}" sibTransId="{33C4E5D8-6DC2-4900-863B-56E07898B592}"/>
    <dgm:cxn modelId="{09F6666A-BE20-4C5E-86F6-0F93BE886CD6}" srcId="{92A3D420-A35E-4E62-870E-F974C46EE289}" destId="{D5DF8300-5F4A-41EB-ACB1-E9CC1FF3CDA7}" srcOrd="0" destOrd="0" parTransId="{F3DA1259-A409-4CD0-AD00-DE606EC4A115}" sibTransId="{FDBB79A0-EB34-405D-8453-149072562B68}"/>
    <dgm:cxn modelId="{B6CFA651-C71D-4DA3-8B14-5C3D97F48E30}" type="presOf" srcId="{1FD91C6B-3F57-47BD-9F95-B1DC7B31F3B6}" destId="{FF854FA6-88B4-4D88-8595-B13B7DB65F61}" srcOrd="0" destOrd="0" presId="urn:microsoft.com/office/officeart/2005/8/layout/chevron2"/>
    <dgm:cxn modelId="{7E628071-ED44-419E-AE24-C223425AF25B}" type="presOf" srcId="{CD4FA149-464C-45CF-8A15-B2075115659F}" destId="{4A995DD3-4F60-4AE8-B025-AA2D4B39794A}" srcOrd="0" destOrd="0" presId="urn:microsoft.com/office/officeart/2005/8/layout/chevron2"/>
    <dgm:cxn modelId="{8744C011-35C9-4DCF-ABA5-2E6D4BDD9BBA}" srcId="{CD4FA149-464C-45CF-8A15-B2075115659F}" destId="{92A3D420-A35E-4E62-870E-F974C46EE289}" srcOrd="1" destOrd="0" parTransId="{1DAFA475-2A0A-4EC4-9299-D759212E02F6}" sibTransId="{E5EF93BB-B820-4CD6-838D-748689A1005F}"/>
    <dgm:cxn modelId="{EDD6BB0C-306E-42D7-97D2-6E719F3DDAF8}" type="presOf" srcId="{193F0C39-FD71-48ED-94FD-2D668B0A934F}" destId="{10796B86-7799-4D4A-93F4-DEABF8F391E9}" srcOrd="0" destOrd="0" presId="urn:microsoft.com/office/officeart/2005/8/layout/chevron2"/>
    <dgm:cxn modelId="{39079303-E978-4E65-9EA9-4F00C5272688}" type="presOf" srcId="{3D7994E9-CF7C-4075-B033-3102F26B4A40}" destId="{E9767A12-A489-4835-B682-B636BA19DD2E}" srcOrd="0" destOrd="0" presId="urn:microsoft.com/office/officeart/2005/8/layout/chevron2"/>
    <dgm:cxn modelId="{6DD20024-A1EC-4791-B84A-13F0FFAE8C2A}" type="presParOf" srcId="{4A995DD3-4F60-4AE8-B025-AA2D4B39794A}" destId="{7CDCF797-644C-474E-A745-1274D221F0E5}" srcOrd="0" destOrd="0" presId="urn:microsoft.com/office/officeart/2005/8/layout/chevron2"/>
    <dgm:cxn modelId="{58D305D1-842A-458B-BB05-6B7F2C434BFE}" type="presParOf" srcId="{7CDCF797-644C-474E-A745-1274D221F0E5}" destId="{FF854FA6-88B4-4D88-8595-B13B7DB65F61}" srcOrd="0" destOrd="0" presId="urn:microsoft.com/office/officeart/2005/8/layout/chevron2"/>
    <dgm:cxn modelId="{2ACCFBF6-734E-4AB8-8DD7-2A884EBDE38F}" type="presParOf" srcId="{7CDCF797-644C-474E-A745-1274D221F0E5}" destId="{284854AC-B825-4A13-9582-F5C5FCE4EB8B}" srcOrd="1" destOrd="0" presId="urn:microsoft.com/office/officeart/2005/8/layout/chevron2"/>
    <dgm:cxn modelId="{AD450778-4032-440B-BCE7-B52C5C514AC8}" type="presParOf" srcId="{4A995DD3-4F60-4AE8-B025-AA2D4B39794A}" destId="{C1638BCF-EDE8-4553-8D95-E1A0B233AA1B}" srcOrd="1" destOrd="0" presId="urn:microsoft.com/office/officeart/2005/8/layout/chevron2"/>
    <dgm:cxn modelId="{B193E7F7-97AB-48B4-9C71-E3B4F9DA3748}" type="presParOf" srcId="{4A995DD3-4F60-4AE8-B025-AA2D4B39794A}" destId="{DC6EC106-FE8E-423F-8BBB-5683E01E56FD}" srcOrd="2" destOrd="0" presId="urn:microsoft.com/office/officeart/2005/8/layout/chevron2"/>
    <dgm:cxn modelId="{8B8141D8-50C0-4A54-A7AD-5954A3A05726}" type="presParOf" srcId="{DC6EC106-FE8E-423F-8BBB-5683E01E56FD}" destId="{9F5678DB-C5C3-4AB4-B66D-5A175F7F7D83}" srcOrd="0" destOrd="0" presId="urn:microsoft.com/office/officeart/2005/8/layout/chevron2"/>
    <dgm:cxn modelId="{C4384C12-A87E-4722-B146-3FAA7E260977}" type="presParOf" srcId="{DC6EC106-FE8E-423F-8BBB-5683E01E56FD}" destId="{50897FB8-5C73-4AF0-8B2D-12C167400DC5}" srcOrd="1" destOrd="0" presId="urn:microsoft.com/office/officeart/2005/8/layout/chevron2"/>
    <dgm:cxn modelId="{854AFC0D-FDCE-4ADD-9D8D-DA612AED95B3}" type="presParOf" srcId="{4A995DD3-4F60-4AE8-B025-AA2D4B39794A}" destId="{3822DEDD-477C-420F-B305-6ADA063B4FE0}" srcOrd="3" destOrd="0" presId="urn:microsoft.com/office/officeart/2005/8/layout/chevron2"/>
    <dgm:cxn modelId="{C9C84F7C-3EF9-4598-BC00-41F0B95945FA}" type="presParOf" srcId="{4A995DD3-4F60-4AE8-B025-AA2D4B39794A}" destId="{CEE58D11-D7B0-40A9-B4F5-04BABA0C0703}" srcOrd="4" destOrd="0" presId="urn:microsoft.com/office/officeart/2005/8/layout/chevron2"/>
    <dgm:cxn modelId="{1BE493C5-F886-4038-AFDE-F718B48EF624}" type="presParOf" srcId="{CEE58D11-D7B0-40A9-B4F5-04BABA0C0703}" destId="{10796B86-7799-4D4A-93F4-DEABF8F391E9}" srcOrd="0" destOrd="0" presId="urn:microsoft.com/office/officeart/2005/8/layout/chevron2"/>
    <dgm:cxn modelId="{8FF5B4D7-9C09-45FC-96BB-70DE36A3135F}" type="presParOf" srcId="{CEE58D11-D7B0-40A9-B4F5-04BABA0C0703}" destId="{E9767A12-A489-4835-B682-B636BA19DD2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B7CAEC-20E3-4F17-B46F-6EB7F118A8F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s-EC"/>
        </a:p>
      </dgm:t>
    </dgm:pt>
    <dgm:pt modelId="{56EA975F-38FA-4757-80A2-D7ADF017EAF2}">
      <dgm:prSet phldrT="[Texto]"/>
      <dgm:spPr/>
      <dgm:t>
        <a:bodyPr/>
        <a:lstStyle/>
        <a:p>
          <a:r>
            <a:rPr lang="es-EC" dirty="0" smtClean="0"/>
            <a:t>Impacto Ambiental</a:t>
          </a:r>
          <a:endParaRPr lang="es-EC" dirty="0"/>
        </a:p>
      </dgm:t>
    </dgm:pt>
    <dgm:pt modelId="{7D7503CE-458E-4C2B-8039-85710A7BEABF}" type="parTrans" cxnId="{EF596158-A71D-4862-A664-C3A83041970A}">
      <dgm:prSet/>
      <dgm:spPr/>
      <dgm:t>
        <a:bodyPr/>
        <a:lstStyle/>
        <a:p>
          <a:endParaRPr lang="es-EC"/>
        </a:p>
      </dgm:t>
    </dgm:pt>
    <dgm:pt modelId="{6E9BEE30-DA2D-4AA7-A960-D0CF1521BD9D}" type="sibTrans" cxnId="{EF596158-A71D-4862-A664-C3A83041970A}">
      <dgm:prSet/>
      <dgm:spPr/>
      <dgm:t>
        <a:bodyPr/>
        <a:lstStyle/>
        <a:p>
          <a:endParaRPr lang="es-EC"/>
        </a:p>
      </dgm:t>
    </dgm:pt>
    <dgm:pt modelId="{49E394BF-15A1-4B32-9B58-FE731378BEF7}">
      <dgm:prSet phldrT="[Texto]"/>
      <dgm:spPr/>
      <dgm:t>
        <a:bodyPr/>
        <a:lstStyle/>
        <a:p>
          <a:r>
            <a:rPr lang="es-ES" dirty="0" smtClean="0"/>
            <a:t>De acuerdo a </a:t>
          </a:r>
          <a:r>
            <a:rPr lang="es-EC" dirty="0" smtClean="0"/>
            <a:t>(</a:t>
          </a:r>
          <a:r>
            <a:rPr lang="es-EC" dirty="0" err="1" smtClean="0"/>
            <a:t>Conesa</a:t>
          </a:r>
          <a:r>
            <a:rPr lang="es-EC" dirty="0" smtClean="0"/>
            <a:t> </a:t>
          </a:r>
          <a:r>
            <a:rPr lang="es-EC" dirty="0" err="1" smtClean="0"/>
            <a:t>Fernandez</a:t>
          </a:r>
          <a:r>
            <a:rPr lang="es-EC" dirty="0" smtClean="0"/>
            <a:t> v. , 2010), </a:t>
          </a:r>
          <a:r>
            <a:rPr lang="es-ES" dirty="0" smtClean="0"/>
            <a:t>Impacto Ambiental es una acción consecuencia de un proyecto o actividad que produce una alteración, favorable (+) o desfavorable (-), en el medio o en algunos de los competentes del medio.</a:t>
          </a:r>
          <a:endParaRPr lang="es-EC" dirty="0"/>
        </a:p>
      </dgm:t>
    </dgm:pt>
    <dgm:pt modelId="{B57E0E44-6FE2-406C-B328-8C8630FF3EF8}" type="parTrans" cxnId="{09EC9005-D992-47A0-8884-BBA1ADA68CB7}">
      <dgm:prSet/>
      <dgm:spPr/>
      <dgm:t>
        <a:bodyPr/>
        <a:lstStyle/>
        <a:p>
          <a:endParaRPr lang="es-EC"/>
        </a:p>
      </dgm:t>
    </dgm:pt>
    <dgm:pt modelId="{06E43B88-B7B5-4A3F-AF2E-E7CFAAE87483}" type="sibTrans" cxnId="{09EC9005-D992-47A0-8884-BBA1ADA68CB7}">
      <dgm:prSet/>
      <dgm:spPr/>
      <dgm:t>
        <a:bodyPr/>
        <a:lstStyle/>
        <a:p>
          <a:endParaRPr lang="es-EC"/>
        </a:p>
      </dgm:t>
    </dgm:pt>
    <dgm:pt modelId="{C2D1C538-1A5A-443B-ACCD-159E1D16D892}">
      <dgm:prSet phldrT="[Texto]"/>
      <dgm:spPr/>
      <dgm:t>
        <a:bodyPr/>
        <a:lstStyle/>
        <a:p>
          <a:r>
            <a:rPr lang="es-EC" dirty="0" smtClean="0"/>
            <a:t>Impacto positivo (+)</a:t>
          </a:r>
          <a:endParaRPr lang="es-EC" dirty="0"/>
        </a:p>
      </dgm:t>
    </dgm:pt>
    <dgm:pt modelId="{F25F049E-E47B-40C2-B5C2-7134F2A68CD2}" type="parTrans" cxnId="{CC1166B2-1760-45AA-AF37-3EDE75A01180}">
      <dgm:prSet/>
      <dgm:spPr/>
      <dgm:t>
        <a:bodyPr/>
        <a:lstStyle/>
        <a:p>
          <a:endParaRPr lang="es-EC"/>
        </a:p>
      </dgm:t>
    </dgm:pt>
    <dgm:pt modelId="{7669DE36-6561-4162-9857-E6A9C18D2446}" type="sibTrans" cxnId="{CC1166B2-1760-45AA-AF37-3EDE75A01180}">
      <dgm:prSet/>
      <dgm:spPr/>
      <dgm:t>
        <a:bodyPr/>
        <a:lstStyle/>
        <a:p>
          <a:endParaRPr lang="es-EC"/>
        </a:p>
      </dgm:t>
    </dgm:pt>
    <dgm:pt modelId="{AD33FDDB-1DF4-4EC3-A35C-56A153F101B5}">
      <dgm:prSet phldrT="[Texto]"/>
      <dgm:spPr/>
      <dgm:t>
        <a:bodyPr/>
        <a:lstStyle/>
        <a:p>
          <a:r>
            <a:rPr lang="es-EC" dirty="0" smtClean="0"/>
            <a:t>Impacto negativo (-)</a:t>
          </a:r>
          <a:endParaRPr lang="es-EC" dirty="0"/>
        </a:p>
      </dgm:t>
    </dgm:pt>
    <dgm:pt modelId="{6640C64F-4E1D-48DD-8209-9367EEDA8E3E}" type="parTrans" cxnId="{AFC7BEC2-4239-42F9-9A2A-777A52D049DF}">
      <dgm:prSet/>
      <dgm:spPr/>
      <dgm:t>
        <a:bodyPr/>
        <a:lstStyle/>
        <a:p>
          <a:endParaRPr lang="es-EC"/>
        </a:p>
      </dgm:t>
    </dgm:pt>
    <dgm:pt modelId="{5014404E-FBED-4F89-B7ED-19A995CB4D6B}" type="sibTrans" cxnId="{AFC7BEC2-4239-42F9-9A2A-777A52D049DF}">
      <dgm:prSet/>
      <dgm:spPr/>
      <dgm:t>
        <a:bodyPr/>
        <a:lstStyle/>
        <a:p>
          <a:endParaRPr lang="es-EC"/>
        </a:p>
      </dgm:t>
    </dgm:pt>
    <dgm:pt modelId="{CC99E4E7-5A67-41EE-B0A0-FDCE23BBAC7D}" type="pres">
      <dgm:prSet presAssocID="{ACB7CAEC-20E3-4F17-B46F-6EB7F118A8F5}" presName="Name0" presStyleCnt="0">
        <dgm:presLayoutVars>
          <dgm:chPref val="1"/>
          <dgm:dir/>
          <dgm:animOne val="branch"/>
          <dgm:animLvl val="lvl"/>
          <dgm:resizeHandles/>
        </dgm:presLayoutVars>
      </dgm:prSet>
      <dgm:spPr/>
      <dgm:t>
        <a:bodyPr/>
        <a:lstStyle/>
        <a:p>
          <a:endParaRPr lang="es-EC"/>
        </a:p>
      </dgm:t>
    </dgm:pt>
    <dgm:pt modelId="{00FD1B0F-09BE-4845-99EB-C70F2110935C}" type="pres">
      <dgm:prSet presAssocID="{56EA975F-38FA-4757-80A2-D7ADF017EAF2}" presName="vertOne" presStyleCnt="0"/>
      <dgm:spPr/>
    </dgm:pt>
    <dgm:pt modelId="{6B3A39B6-F676-488F-8540-6714B451B2E2}" type="pres">
      <dgm:prSet presAssocID="{56EA975F-38FA-4757-80A2-D7ADF017EAF2}" presName="txOne" presStyleLbl="node0" presStyleIdx="0" presStyleCnt="1" custScaleY="48026" custLinFactNeighborX="-47" custLinFactNeighborY="44841">
        <dgm:presLayoutVars>
          <dgm:chPref val="3"/>
        </dgm:presLayoutVars>
      </dgm:prSet>
      <dgm:spPr/>
      <dgm:t>
        <a:bodyPr/>
        <a:lstStyle/>
        <a:p>
          <a:endParaRPr lang="es-EC"/>
        </a:p>
      </dgm:t>
    </dgm:pt>
    <dgm:pt modelId="{D4BC4F2F-A6D5-4C6D-9C71-7C61F1F30D3E}" type="pres">
      <dgm:prSet presAssocID="{56EA975F-38FA-4757-80A2-D7ADF017EAF2}" presName="parTransOne" presStyleCnt="0"/>
      <dgm:spPr/>
    </dgm:pt>
    <dgm:pt modelId="{140C2D46-C37C-4794-B3A5-DFF990A0022F}" type="pres">
      <dgm:prSet presAssocID="{56EA975F-38FA-4757-80A2-D7ADF017EAF2}" presName="horzOne" presStyleCnt="0"/>
      <dgm:spPr/>
    </dgm:pt>
    <dgm:pt modelId="{59DB6875-1212-4730-AC8B-5F4B133FFD13}" type="pres">
      <dgm:prSet presAssocID="{49E394BF-15A1-4B32-9B58-FE731378BEF7}" presName="vertTwo" presStyleCnt="0"/>
      <dgm:spPr/>
    </dgm:pt>
    <dgm:pt modelId="{7C467F84-80AE-43E7-90DD-CE9DCDCA6349}" type="pres">
      <dgm:prSet presAssocID="{49E394BF-15A1-4B32-9B58-FE731378BEF7}" presName="txTwo" presStyleLbl="node2" presStyleIdx="0" presStyleCnt="1">
        <dgm:presLayoutVars>
          <dgm:chPref val="3"/>
        </dgm:presLayoutVars>
      </dgm:prSet>
      <dgm:spPr/>
      <dgm:t>
        <a:bodyPr/>
        <a:lstStyle/>
        <a:p>
          <a:endParaRPr lang="es-EC"/>
        </a:p>
      </dgm:t>
    </dgm:pt>
    <dgm:pt modelId="{8ACE9097-7C71-4F1E-81C0-14F75143D036}" type="pres">
      <dgm:prSet presAssocID="{49E394BF-15A1-4B32-9B58-FE731378BEF7}" presName="parTransTwo" presStyleCnt="0"/>
      <dgm:spPr/>
    </dgm:pt>
    <dgm:pt modelId="{872141B8-2AE8-43C0-8E92-BB4E10508F20}" type="pres">
      <dgm:prSet presAssocID="{49E394BF-15A1-4B32-9B58-FE731378BEF7}" presName="horzTwo" presStyleCnt="0"/>
      <dgm:spPr/>
    </dgm:pt>
    <dgm:pt modelId="{2B277078-5AC5-4AFB-9693-86216F89005E}" type="pres">
      <dgm:prSet presAssocID="{C2D1C538-1A5A-443B-ACCD-159E1D16D892}" presName="vertThree" presStyleCnt="0"/>
      <dgm:spPr/>
    </dgm:pt>
    <dgm:pt modelId="{4EDD653E-2F21-4C5F-BC73-748073F33C0B}" type="pres">
      <dgm:prSet presAssocID="{C2D1C538-1A5A-443B-ACCD-159E1D16D892}" presName="txThree" presStyleLbl="node3" presStyleIdx="0" presStyleCnt="2">
        <dgm:presLayoutVars>
          <dgm:chPref val="3"/>
        </dgm:presLayoutVars>
      </dgm:prSet>
      <dgm:spPr/>
      <dgm:t>
        <a:bodyPr/>
        <a:lstStyle/>
        <a:p>
          <a:endParaRPr lang="es-EC"/>
        </a:p>
      </dgm:t>
    </dgm:pt>
    <dgm:pt modelId="{28E1D1F5-4F86-4161-AE94-9904A14796C7}" type="pres">
      <dgm:prSet presAssocID="{C2D1C538-1A5A-443B-ACCD-159E1D16D892}" presName="horzThree" presStyleCnt="0"/>
      <dgm:spPr/>
    </dgm:pt>
    <dgm:pt modelId="{62E19169-1E88-4A5A-A87B-E37DBDC05B80}" type="pres">
      <dgm:prSet presAssocID="{7669DE36-6561-4162-9857-E6A9C18D2446}" presName="sibSpaceThree" presStyleCnt="0"/>
      <dgm:spPr/>
    </dgm:pt>
    <dgm:pt modelId="{69A4D6BD-5422-4F01-823B-C1F7E1300D4C}" type="pres">
      <dgm:prSet presAssocID="{AD33FDDB-1DF4-4EC3-A35C-56A153F101B5}" presName="vertThree" presStyleCnt="0"/>
      <dgm:spPr/>
    </dgm:pt>
    <dgm:pt modelId="{0EE865B8-FBD0-4C18-8F91-686F04D4B493}" type="pres">
      <dgm:prSet presAssocID="{AD33FDDB-1DF4-4EC3-A35C-56A153F101B5}" presName="txThree" presStyleLbl="node3" presStyleIdx="1" presStyleCnt="2">
        <dgm:presLayoutVars>
          <dgm:chPref val="3"/>
        </dgm:presLayoutVars>
      </dgm:prSet>
      <dgm:spPr/>
      <dgm:t>
        <a:bodyPr/>
        <a:lstStyle/>
        <a:p>
          <a:endParaRPr lang="es-EC"/>
        </a:p>
      </dgm:t>
    </dgm:pt>
    <dgm:pt modelId="{C518D712-9EE0-4235-81B4-FC52AE5D8964}" type="pres">
      <dgm:prSet presAssocID="{AD33FDDB-1DF4-4EC3-A35C-56A153F101B5}" presName="horzThree" presStyleCnt="0"/>
      <dgm:spPr/>
    </dgm:pt>
  </dgm:ptLst>
  <dgm:cxnLst>
    <dgm:cxn modelId="{0B47E0E9-6F11-4293-A644-A0448E926BEC}" type="presOf" srcId="{ACB7CAEC-20E3-4F17-B46F-6EB7F118A8F5}" destId="{CC99E4E7-5A67-41EE-B0A0-FDCE23BBAC7D}" srcOrd="0" destOrd="0" presId="urn:microsoft.com/office/officeart/2005/8/layout/hierarchy4"/>
    <dgm:cxn modelId="{74488145-D274-4D31-80D3-F4C97D63F396}" type="presOf" srcId="{AD33FDDB-1DF4-4EC3-A35C-56A153F101B5}" destId="{0EE865B8-FBD0-4C18-8F91-686F04D4B493}" srcOrd="0" destOrd="0" presId="urn:microsoft.com/office/officeart/2005/8/layout/hierarchy4"/>
    <dgm:cxn modelId="{CC1166B2-1760-45AA-AF37-3EDE75A01180}" srcId="{49E394BF-15A1-4B32-9B58-FE731378BEF7}" destId="{C2D1C538-1A5A-443B-ACCD-159E1D16D892}" srcOrd="0" destOrd="0" parTransId="{F25F049E-E47B-40C2-B5C2-7134F2A68CD2}" sibTransId="{7669DE36-6561-4162-9857-E6A9C18D2446}"/>
    <dgm:cxn modelId="{AFC7BEC2-4239-42F9-9A2A-777A52D049DF}" srcId="{49E394BF-15A1-4B32-9B58-FE731378BEF7}" destId="{AD33FDDB-1DF4-4EC3-A35C-56A153F101B5}" srcOrd="1" destOrd="0" parTransId="{6640C64F-4E1D-48DD-8209-9367EEDA8E3E}" sibTransId="{5014404E-FBED-4F89-B7ED-19A995CB4D6B}"/>
    <dgm:cxn modelId="{A4313500-0768-4B87-A262-E54C1B4B0166}" type="presOf" srcId="{49E394BF-15A1-4B32-9B58-FE731378BEF7}" destId="{7C467F84-80AE-43E7-90DD-CE9DCDCA6349}" srcOrd="0" destOrd="0" presId="urn:microsoft.com/office/officeart/2005/8/layout/hierarchy4"/>
    <dgm:cxn modelId="{759743C3-0F62-4D9B-ABE7-F9A5617698A6}" type="presOf" srcId="{C2D1C538-1A5A-443B-ACCD-159E1D16D892}" destId="{4EDD653E-2F21-4C5F-BC73-748073F33C0B}" srcOrd="0" destOrd="0" presId="urn:microsoft.com/office/officeart/2005/8/layout/hierarchy4"/>
    <dgm:cxn modelId="{A957F9CB-FDED-422B-8799-3BCBAD05E531}" type="presOf" srcId="{56EA975F-38FA-4757-80A2-D7ADF017EAF2}" destId="{6B3A39B6-F676-488F-8540-6714B451B2E2}" srcOrd="0" destOrd="0" presId="urn:microsoft.com/office/officeart/2005/8/layout/hierarchy4"/>
    <dgm:cxn modelId="{EF596158-A71D-4862-A664-C3A83041970A}" srcId="{ACB7CAEC-20E3-4F17-B46F-6EB7F118A8F5}" destId="{56EA975F-38FA-4757-80A2-D7ADF017EAF2}" srcOrd="0" destOrd="0" parTransId="{7D7503CE-458E-4C2B-8039-85710A7BEABF}" sibTransId="{6E9BEE30-DA2D-4AA7-A960-D0CF1521BD9D}"/>
    <dgm:cxn modelId="{09EC9005-D992-47A0-8884-BBA1ADA68CB7}" srcId="{56EA975F-38FA-4757-80A2-D7ADF017EAF2}" destId="{49E394BF-15A1-4B32-9B58-FE731378BEF7}" srcOrd="0" destOrd="0" parTransId="{B57E0E44-6FE2-406C-B328-8C8630FF3EF8}" sibTransId="{06E43B88-B7B5-4A3F-AF2E-E7CFAAE87483}"/>
    <dgm:cxn modelId="{8919330A-8206-4EB6-873C-85E2BBDE4175}" type="presParOf" srcId="{CC99E4E7-5A67-41EE-B0A0-FDCE23BBAC7D}" destId="{00FD1B0F-09BE-4845-99EB-C70F2110935C}" srcOrd="0" destOrd="0" presId="urn:microsoft.com/office/officeart/2005/8/layout/hierarchy4"/>
    <dgm:cxn modelId="{0A91464E-3AB1-47A6-882A-B80C4D4684CD}" type="presParOf" srcId="{00FD1B0F-09BE-4845-99EB-C70F2110935C}" destId="{6B3A39B6-F676-488F-8540-6714B451B2E2}" srcOrd="0" destOrd="0" presId="urn:microsoft.com/office/officeart/2005/8/layout/hierarchy4"/>
    <dgm:cxn modelId="{33517E36-5B1D-4047-BB57-8E3CC86760C2}" type="presParOf" srcId="{00FD1B0F-09BE-4845-99EB-C70F2110935C}" destId="{D4BC4F2F-A6D5-4C6D-9C71-7C61F1F30D3E}" srcOrd="1" destOrd="0" presId="urn:microsoft.com/office/officeart/2005/8/layout/hierarchy4"/>
    <dgm:cxn modelId="{53AAB20A-94A1-4395-B99B-8123E9764F84}" type="presParOf" srcId="{00FD1B0F-09BE-4845-99EB-C70F2110935C}" destId="{140C2D46-C37C-4794-B3A5-DFF990A0022F}" srcOrd="2" destOrd="0" presId="urn:microsoft.com/office/officeart/2005/8/layout/hierarchy4"/>
    <dgm:cxn modelId="{C8FF899D-CD6E-4F0D-AC0F-5B1475DE28C7}" type="presParOf" srcId="{140C2D46-C37C-4794-B3A5-DFF990A0022F}" destId="{59DB6875-1212-4730-AC8B-5F4B133FFD13}" srcOrd="0" destOrd="0" presId="urn:microsoft.com/office/officeart/2005/8/layout/hierarchy4"/>
    <dgm:cxn modelId="{ECCAF5ED-CCF2-4C6A-90E6-642E39A10073}" type="presParOf" srcId="{59DB6875-1212-4730-AC8B-5F4B133FFD13}" destId="{7C467F84-80AE-43E7-90DD-CE9DCDCA6349}" srcOrd="0" destOrd="0" presId="urn:microsoft.com/office/officeart/2005/8/layout/hierarchy4"/>
    <dgm:cxn modelId="{31C07D5C-4242-4DAE-8D93-B06FCE13A5E4}" type="presParOf" srcId="{59DB6875-1212-4730-AC8B-5F4B133FFD13}" destId="{8ACE9097-7C71-4F1E-81C0-14F75143D036}" srcOrd="1" destOrd="0" presId="urn:microsoft.com/office/officeart/2005/8/layout/hierarchy4"/>
    <dgm:cxn modelId="{955111A0-FB5F-451E-92AA-50FEE47675E2}" type="presParOf" srcId="{59DB6875-1212-4730-AC8B-5F4B133FFD13}" destId="{872141B8-2AE8-43C0-8E92-BB4E10508F20}" srcOrd="2" destOrd="0" presId="urn:microsoft.com/office/officeart/2005/8/layout/hierarchy4"/>
    <dgm:cxn modelId="{A3BEF6A3-7FB0-49DF-A1C1-199E1A0C863D}" type="presParOf" srcId="{872141B8-2AE8-43C0-8E92-BB4E10508F20}" destId="{2B277078-5AC5-4AFB-9693-86216F89005E}" srcOrd="0" destOrd="0" presId="urn:microsoft.com/office/officeart/2005/8/layout/hierarchy4"/>
    <dgm:cxn modelId="{CD8ABDEE-7EEF-4BDA-A275-4383304885CB}" type="presParOf" srcId="{2B277078-5AC5-4AFB-9693-86216F89005E}" destId="{4EDD653E-2F21-4C5F-BC73-748073F33C0B}" srcOrd="0" destOrd="0" presId="urn:microsoft.com/office/officeart/2005/8/layout/hierarchy4"/>
    <dgm:cxn modelId="{9772FC06-DB24-4CEE-B0EF-6A2A30DEDAA7}" type="presParOf" srcId="{2B277078-5AC5-4AFB-9693-86216F89005E}" destId="{28E1D1F5-4F86-4161-AE94-9904A14796C7}" srcOrd="1" destOrd="0" presId="urn:microsoft.com/office/officeart/2005/8/layout/hierarchy4"/>
    <dgm:cxn modelId="{46A7BCED-BBA7-4C42-A541-918FB65D8B1B}" type="presParOf" srcId="{872141B8-2AE8-43C0-8E92-BB4E10508F20}" destId="{62E19169-1E88-4A5A-A87B-E37DBDC05B80}" srcOrd="1" destOrd="0" presId="urn:microsoft.com/office/officeart/2005/8/layout/hierarchy4"/>
    <dgm:cxn modelId="{27E3EA04-92BC-461C-B083-A2A264ADF1B7}" type="presParOf" srcId="{872141B8-2AE8-43C0-8E92-BB4E10508F20}" destId="{69A4D6BD-5422-4F01-823B-C1F7E1300D4C}" srcOrd="2" destOrd="0" presId="urn:microsoft.com/office/officeart/2005/8/layout/hierarchy4"/>
    <dgm:cxn modelId="{30E39B0A-B05D-4257-ADD0-5E22A24A5F5B}" type="presParOf" srcId="{69A4D6BD-5422-4F01-823B-C1F7E1300D4C}" destId="{0EE865B8-FBD0-4C18-8F91-686F04D4B493}" srcOrd="0" destOrd="0" presId="urn:microsoft.com/office/officeart/2005/8/layout/hierarchy4"/>
    <dgm:cxn modelId="{BF79AD52-F3D3-4FAF-8AFE-CE61F664F81D}" type="presParOf" srcId="{69A4D6BD-5422-4F01-823B-C1F7E1300D4C}" destId="{C518D712-9EE0-4235-81B4-FC52AE5D8964}"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FD29D1-5F6B-41EC-86DE-D2285BD05A58}" type="doc">
      <dgm:prSet loTypeId="urn:microsoft.com/office/officeart/2005/8/layout/hProcess9" loCatId="process" qsTypeId="urn:microsoft.com/office/officeart/2005/8/quickstyle/simple1" qsCatId="simple" csTypeId="urn:microsoft.com/office/officeart/2005/8/colors/accent1_2" csCatId="accent1" phldr="1"/>
      <dgm:spPr/>
    </dgm:pt>
    <dgm:pt modelId="{FE048DB1-A903-4DB9-A30B-4A37BF68FDAD}">
      <dgm:prSet phldrT="[Texto]"/>
      <dgm:spPr/>
      <dgm:t>
        <a:bodyPr/>
        <a:lstStyle/>
        <a:p>
          <a:r>
            <a:rPr lang="es-ES" b="1" dirty="0" smtClean="0"/>
            <a:t>Identificar las variables a medir y aspecto especifico a evaluar</a:t>
          </a:r>
          <a:endParaRPr lang="es-EC" dirty="0"/>
        </a:p>
      </dgm:t>
    </dgm:pt>
    <dgm:pt modelId="{11145C08-8DF0-497E-94D6-C3AABF8F391F}" type="parTrans" cxnId="{A12FB9B2-2B2D-4241-9DEE-09E1887322A1}">
      <dgm:prSet/>
      <dgm:spPr/>
      <dgm:t>
        <a:bodyPr/>
        <a:lstStyle/>
        <a:p>
          <a:endParaRPr lang="es-EC"/>
        </a:p>
      </dgm:t>
    </dgm:pt>
    <dgm:pt modelId="{BDB08E5E-9E7B-44B7-B14C-DB0F5AEEBEB0}" type="sibTrans" cxnId="{A12FB9B2-2B2D-4241-9DEE-09E1887322A1}">
      <dgm:prSet/>
      <dgm:spPr/>
      <dgm:t>
        <a:bodyPr/>
        <a:lstStyle/>
        <a:p>
          <a:endParaRPr lang="es-EC"/>
        </a:p>
      </dgm:t>
    </dgm:pt>
    <dgm:pt modelId="{79E36F44-0349-4CFF-B0AE-DA6CD3FBAFBA}">
      <dgm:prSet phldrT="[Texto]"/>
      <dgm:spPr/>
      <dgm:t>
        <a:bodyPr/>
        <a:lstStyle/>
        <a:p>
          <a:r>
            <a:rPr lang="es-ES" b="1" dirty="0" smtClean="0"/>
            <a:t>Identificar la fuente de los datos</a:t>
          </a:r>
          <a:endParaRPr lang="es-EC" dirty="0"/>
        </a:p>
      </dgm:t>
    </dgm:pt>
    <dgm:pt modelId="{2D1E7AEE-BFF5-4B66-AE10-9B7092CC73FA}" type="parTrans" cxnId="{FC7DA008-5A1A-4DE5-9FB8-FF1210EB147F}">
      <dgm:prSet/>
      <dgm:spPr/>
      <dgm:t>
        <a:bodyPr/>
        <a:lstStyle/>
        <a:p>
          <a:endParaRPr lang="es-EC"/>
        </a:p>
      </dgm:t>
    </dgm:pt>
    <dgm:pt modelId="{F44DA8C7-834F-4FF3-8A89-0EDFAE3BEE9E}" type="sibTrans" cxnId="{FC7DA008-5A1A-4DE5-9FB8-FF1210EB147F}">
      <dgm:prSet/>
      <dgm:spPr/>
      <dgm:t>
        <a:bodyPr/>
        <a:lstStyle/>
        <a:p>
          <a:endParaRPr lang="es-EC"/>
        </a:p>
      </dgm:t>
    </dgm:pt>
    <dgm:pt modelId="{AF911DEB-192A-47B7-BB15-386912997B41}">
      <dgm:prSet phldrT="[Texto]"/>
      <dgm:spPr/>
      <dgm:t>
        <a:bodyPr/>
        <a:lstStyle/>
        <a:p>
          <a:r>
            <a:rPr lang="es-ES" b="1" dirty="0" smtClean="0"/>
            <a:t>Definir la fórmula de cálculo</a:t>
          </a:r>
          <a:endParaRPr lang="es-EC" dirty="0"/>
        </a:p>
      </dgm:t>
    </dgm:pt>
    <dgm:pt modelId="{22875B13-43A1-4EED-94B9-9E0E61058A96}" type="parTrans" cxnId="{23F85C4A-1C5E-4A19-8039-E78680A0B3C8}">
      <dgm:prSet/>
      <dgm:spPr/>
      <dgm:t>
        <a:bodyPr/>
        <a:lstStyle/>
        <a:p>
          <a:endParaRPr lang="es-EC"/>
        </a:p>
      </dgm:t>
    </dgm:pt>
    <dgm:pt modelId="{3E96ECFC-A8F3-4070-B22D-6478F807086C}" type="sibTrans" cxnId="{23F85C4A-1C5E-4A19-8039-E78680A0B3C8}">
      <dgm:prSet/>
      <dgm:spPr/>
      <dgm:t>
        <a:bodyPr/>
        <a:lstStyle/>
        <a:p>
          <a:endParaRPr lang="es-EC"/>
        </a:p>
      </dgm:t>
    </dgm:pt>
    <dgm:pt modelId="{DDCFD3E7-F393-4423-A44A-BFA1DDE166A2}" type="pres">
      <dgm:prSet presAssocID="{1CFD29D1-5F6B-41EC-86DE-D2285BD05A58}" presName="CompostProcess" presStyleCnt="0">
        <dgm:presLayoutVars>
          <dgm:dir/>
          <dgm:resizeHandles val="exact"/>
        </dgm:presLayoutVars>
      </dgm:prSet>
      <dgm:spPr/>
    </dgm:pt>
    <dgm:pt modelId="{823AEEBF-6368-401E-9299-EACB4B848CD0}" type="pres">
      <dgm:prSet presAssocID="{1CFD29D1-5F6B-41EC-86DE-D2285BD05A58}" presName="arrow" presStyleLbl="bgShp" presStyleIdx="0" presStyleCnt="1"/>
      <dgm:spPr/>
    </dgm:pt>
    <dgm:pt modelId="{0216AB79-A633-4DD0-80F0-0407600C9D82}" type="pres">
      <dgm:prSet presAssocID="{1CFD29D1-5F6B-41EC-86DE-D2285BD05A58}" presName="linearProcess" presStyleCnt="0"/>
      <dgm:spPr/>
    </dgm:pt>
    <dgm:pt modelId="{C9A98E03-2403-4976-8FB1-CB15843D50EA}" type="pres">
      <dgm:prSet presAssocID="{FE048DB1-A903-4DB9-A30B-4A37BF68FDAD}" presName="textNode" presStyleLbl="node1" presStyleIdx="0" presStyleCnt="3">
        <dgm:presLayoutVars>
          <dgm:bulletEnabled val="1"/>
        </dgm:presLayoutVars>
      </dgm:prSet>
      <dgm:spPr/>
      <dgm:t>
        <a:bodyPr/>
        <a:lstStyle/>
        <a:p>
          <a:endParaRPr lang="es-EC"/>
        </a:p>
      </dgm:t>
    </dgm:pt>
    <dgm:pt modelId="{1A939EB2-20E8-4840-A333-582FF8F616BC}" type="pres">
      <dgm:prSet presAssocID="{BDB08E5E-9E7B-44B7-B14C-DB0F5AEEBEB0}" presName="sibTrans" presStyleCnt="0"/>
      <dgm:spPr/>
    </dgm:pt>
    <dgm:pt modelId="{E5BFE365-49CB-4EEB-AD31-C6B2567FD2AE}" type="pres">
      <dgm:prSet presAssocID="{79E36F44-0349-4CFF-B0AE-DA6CD3FBAFBA}" presName="textNode" presStyleLbl="node1" presStyleIdx="1" presStyleCnt="3">
        <dgm:presLayoutVars>
          <dgm:bulletEnabled val="1"/>
        </dgm:presLayoutVars>
      </dgm:prSet>
      <dgm:spPr/>
      <dgm:t>
        <a:bodyPr/>
        <a:lstStyle/>
        <a:p>
          <a:endParaRPr lang="es-EC"/>
        </a:p>
      </dgm:t>
    </dgm:pt>
    <dgm:pt modelId="{A0C15CDF-42A5-4CFB-8373-FE3B4D3BA786}" type="pres">
      <dgm:prSet presAssocID="{F44DA8C7-834F-4FF3-8A89-0EDFAE3BEE9E}" presName="sibTrans" presStyleCnt="0"/>
      <dgm:spPr/>
    </dgm:pt>
    <dgm:pt modelId="{35CCB05F-E2A0-4236-86A9-50E539305522}" type="pres">
      <dgm:prSet presAssocID="{AF911DEB-192A-47B7-BB15-386912997B41}" presName="textNode" presStyleLbl="node1" presStyleIdx="2" presStyleCnt="3">
        <dgm:presLayoutVars>
          <dgm:bulletEnabled val="1"/>
        </dgm:presLayoutVars>
      </dgm:prSet>
      <dgm:spPr/>
      <dgm:t>
        <a:bodyPr/>
        <a:lstStyle/>
        <a:p>
          <a:endParaRPr lang="es-EC"/>
        </a:p>
      </dgm:t>
    </dgm:pt>
  </dgm:ptLst>
  <dgm:cxnLst>
    <dgm:cxn modelId="{55BB27CE-FF4C-45B7-8904-9451FA3E5606}" type="presOf" srcId="{AF911DEB-192A-47B7-BB15-386912997B41}" destId="{35CCB05F-E2A0-4236-86A9-50E539305522}" srcOrd="0" destOrd="0" presId="urn:microsoft.com/office/officeart/2005/8/layout/hProcess9"/>
    <dgm:cxn modelId="{7AC052D3-20C8-43A2-A686-CFCFAD5939E0}" type="presOf" srcId="{FE048DB1-A903-4DB9-A30B-4A37BF68FDAD}" destId="{C9A98E03-2403-4976-8FB1-CB15843D50EA}" srcOrd="0" destOrd="0" presId="urn:microsoft.com/office/officeart/2005/8/layout/hProcess9"/>
    <dgm:cxn modelId="{A12FB9B2-2B2D-4241-9DEE-09E1887322A1}" srcId="{1CFD29D1-5F6B-41EC-86DE-D2285BD05A58}" destId="{FE048DB1-A903-4DB9-A30B-4A37BF68FDAD}" srcOrd="0" destOrd="0" parTransId="{11145C08-8DF0-497E-94D6-C3AABF8F391F}" sibTransId="{BDB08E5E-9E7B-44B7-B14C-DB0F5AEEBEB0}"/>
    <dgm:cxn modelId="{23F85C4A-1C5E-4A19-8039-E78680A0B3C8}" srcId="{1CFD29D1-5F6B-41EC-86DE-D2285BD05A58}" destId="{AF911DEB-192A-47B7-BB15-386912997B41}" srcOrd="2" destOrd="0" parTransId="{22875B13-43A1-4EED-94B9-9E0E61058A96}" sibTransId="{3E96ECFC-A8F3-4070-B22D-6478F807086C}"/>
    <dgm:cxn modelId="{8B5CDAE6-A5CC-4433-AEDF-5ECA2C837A37}" type="presOf" srcId="{79E36F44-0349-4CFF-B0AE-DA6CD3FBAFBA}" destId="{E5BFE365-49CB-4EEB-AD31-C6B2567FD2AE}" srcOrd="0" destOrd="0" presId="urn:microsoft.com/office/officeart/2005/8/layout/hProcess9"/>
    <dgm:cxn modelId="{8D7D1692-0885-48C5-89E0-13868037DA13}" type="presOf" srcId="{1CFD29D1-5F6B-41EC-86DE-D2285BD05A58}" destId="{DDCFD3E7-F393-4423-A44A-BFA1DDE166A2}" srcOrd="0" destOrd="0" presId="urn:microsoft.com/office/officeart/2005/8/layout/hProcess9"/>
    <dgm:cxn modelId="{FC7DA008-5A1A-4DE5-9FB8-FF1210EB147F}" srcId="{1CFD29D1-5F6B-41EC-86DE-D2285BD05A58}" destId="{79E36F44-0349-4CFF-B0AE-DA6CD3FBAFBA}" srcOrd="1" destOrd="0" parTransId="{2D1E7AEE-BFF5-4B66-AE10-9B7092CC73FA}" sibTransId="{F44DA8C7-834F-4FF3-8A89-0EDFAE3BEE9E}"/>
    <dgm:cxn modelId="{10AC4AA1-C371-48C0-88BC-A597EFEBE543}" type="presParOf" srcId="{DDCFD3E7-F393-4423-A44A-BFA1DDE166A2}" destId="{823AEEBF-6368-401E-9299-EACB4B848CD0}" srcOrd="0" destOrd="0" presId="urn:microsoft.com/office/officeart/2005/8/layout/hProcess9"/>
    <dgm:cxn modelId="{3AEB8612-A121-4831-894C-CE7A9D1B42A7}" type="presParOf" srcId="{DDCFD3E7-F393-4423-A44A-BFA1DDE166A2}" destId="{0216AB79-A633-4DD0-80F0-0407600C9D82}" srcOrd="1" destOrd="0" presId="urn:microsoft.com/office/officeart/2005/8/layout/hProcess9"/>
    <dgm:cxn modelId="{25556194-1EFC-4692-876E-BB21F609C157}" type="presParOf" srcId="{0216AB79-A633-4DD0-80F0-0407600C9D82}" destId="{C9A98E03-2403-4976-8FB1-CB15843D50EA}" srcOrd="0" destOrd="0" presId="urn:microsoft.com/office/officeart/2005/8/layout/hProcess9"/>
    <dgm:cxn modelId="{DC063493-F1FC-49DB-8619-133A435DA69E}" type="presParOf" srcId="{0216AB79-A633-4DD0-80F0-0407600C9D82}" destId="{1A939EB2-20E8-4840-A333-582FF8F616BC}" srcOrd="1" destOrd="0" presId="urn:microsoft.com/office/officeart/2005/8/layout/hProcess9"/>
    <dgm:cxn modelId="{10B9C481-513C-4026-8D67-BC9DCD0E2332}" type="presParOf" srcId="{0216AB79-A633-4DD0-80F0-0407600C9D82}" destId="{E5BFE365-49CB-4EEB-AD31-C6B2567FD2AE}" srcOrd="2" destOrd="0" presId="urn:microsoft.com/office/officeart/2005/8/layout/hProcess9"/>
    <dgm:cxn modelId="{A1DBFD90-BC8F-4F31-8828-97E07936F134}" type="presParOf" srcId="{0216AB79-A633-4DD0-80F0-0407600C9D82}" destId="{A0C15CDF-42A5-4CFB-8373-FE3B4D3BA786}" srcOrd="3" destOrd="0" presId="urn:microsoft.com/office/officeart/2005/8/layout/hProcess9"/>
    <dgm:cxn modelId="{AF8741D2-8198-42B9-88C8-2050E43E48E2}" type="presParOf" srcId="{0216AB79-A633-4DD0-80F0-0407600C9D82}" destId="{35CCB05F-E2A0-4236-86A9-50E539305522}"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37DE4D-681F-43A0-83D2-55AFEF94EB9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s-EC"/>
        </a:p>
      </dgm:t>
    </dgm:pt>
    <dgm:pt modelId="{D29C0D8E-25BD-4AF5-828B-F16B92BBC391}">
      <dgm:prSet phldrT="[Texto]"/>
      <dgm:spPr/>
      <dgm:t>
        <a:bodyPr/>
        <a:lstStyle/>
        <a:p>
          <a:pPr algn="just"/>
          <a:r>
            <a:rPr lang="es-EC" dirty="0" smtClean="0"/>
            <a:t>Captación de agua cruda</a:t>
          </a:r>
          <a:endParaRPr lang="es-EC" dirty="0"/>
        </a:p>
      </dgm:t>
    </dgm:pt>
    <dgm:pt modelId="{A0A382BF-E36F-4AC9-8B15-CD7791B5CFAC}" type="parTrans" cxnId="{D5C2AB73-4427-44E8-83CF-88DDD41A3286}">
      <dgm:prSet/>
      <dgm:spPr/>
      <dgm:t>
        <a:bodyPr/>
        <a:lstStyle/>
        <a:p>
          <a:endParaRPr lang="es-EC"/>
        </a:p>
      </dgm:t>
    </dgm:pt>
    <dgm:pt modelId="{2CEB3D53-206E-4B83-AF55-F996918C3E71}" type="sibTrans" cxnId="{D5C2AB73-4427-44E8-83CF-88DDD41A3286}">
      <dgm:prSet/>
      <dgm:spPr/>
      <dgm:t>
        <a:bodyPr/>
        <a:lstStyle/>
        <a:p>
          <a:endParaRPr lang="es-EC"/>
        </a:p>
      </dgm:t>
    </dgm:pt>
    <dgm:pt modelId="{9D7DEB2F-D50B-4E5B-9A84-CCB6FA4FFE96}">
      <dgm:prSet phldrT="[Texto]"/>
      <dgm:spPr/>
      <dgm:t>
        <a:bodyPr/>
        <a:lstStyle/>
        <a:p>
          <a:pPr algn="just"/>
          <a:r>
            <a:rPr lang="es-EC" dirty="0" smtClean="0"/>
            <a:t>Presedimentación del agua cruda</a:t>
          </a:r>
          <a:endParaRPr lang="es-EC" dirty="0"/>
        </a:p>
      </dgm:t>
    </dgm:pt>
    <dgm:pt modelId="{0401D5BD-4ABD-4371-BDB6-66C2563AE0F6}" type="parTrans" cxnId="{D227EB1C-9207-4581-A5B2-366BC6AE2AA9}">
      <dgm:prSet/>
      <dgm:spPr/>
      <dgm:t>
        <a:bodyPr/>
        <a:lstStyle/>
        <a:p>
          <a:endParaRPr lang="es-EC"/>
        </a:p>
      </dgm:t>
    </dgm:pt>
    <dgm:pt modelId="{D4E5D060-7229-449D-938E-AA3594CB1DC7}" type="sibTrans" cxnId="{D227EB1C-9207-4581-A5B2-366BC6AE2AA9}">
      <dgm:prSet/>
      <dgm:spPr/>
      <dgm:t>
        <a:bodyPr/>
        <a:lstStyle/>
        <a:p>
          <a:endParaRPr lang="es-EC"/>
        </a:p>
      </dgm:t>
    </dgm:pt>
    <dgm:pt modelId="{9C2016C7-ADAB-470B-8933-C2B0685FEC09}">
      <dgm:prSet phldrT="[Texto]"/>
      <dgm:spPr/>
      <dgm:t>
        <a:bodyPr/>
        <a:lstStyle/>
        <a:p>
          <a:r>
            <a:rPr lang="es-EC" dirty="0" smtClean="0"/>
            <a:t>Modulo de potabilización</a:t>
          </a:r>
          <a:endParaRPr lang="es-EC" dirty="0"/>
        </a:p>
      </dgm:t>
    </dgm:pt>
    <dgm:pt modelId="{4F59EDB5-F64D-4247-8688-38BCB04D4C29}" type="parTrans" cxnId="{98A9CA1D-06D5-4ACC-BE9E-380618774BC3}">
      <dgm:prSet/>
      <dgm:spPr/>
      <dgm:t>
        <a:bodyPr/>
        <a:lstStyle/>
        <a:p>
          <a:endParaRPr lang="es-EC"/>
        </a:p>
      </dgm:t>
    </dgm:pt>
    <dgm:pt modelId="{F2FAD9A9-6FC7-48C3-9313-358B6B22CB93}" type="sibTrans" cxnId="{98A9CA1D-06D5-4ACC-BE9E-380618774BC3}">
      <dgm:prSet/>
      <dgm:spPr/>
      <dgm:t>
        <a:bodyPr/>
        <a:lstStyle/>
        <a:p>
          <a:endParaRPr lang="es-EC"/>
        </a:p>
      </dgm:t>
    </dgm:pt>
    <dgm:pt modelId="{EFB5BE2C-8E00-4DCB-8DA1-E0CF4C97D0CA}">
      <dgm:prSet phldrT="[Texto]"/>
      <dgm:spPr/>
      <dgm:t>
        <a:bodyPr/>
        <a:lstStyle/>
        <a:p>
          <a:r>
            <a:rPr lang="es-EC" dirty="0" smtClean="0"/>
            <a:t>Post cloración</a:t>
          </a:r>
          <a:endParaRPr lang="es-EC" dirty="0"/>
        </a:p>
      </dgm:t>
    </dgm:pt>
    <dgm:pt modelId="{39325ED0-507D-4D8E-BFEB-A498AC2F06AC}" type="parTrans" cxnId="{4BC9FCAF-5BC9-4BAC-8A00-F196F612EDC7}">
      <dgm:prSet/>
      <dgm:spPr/>
      <dgm:t>
        <a:bodyPr/>
        <a:lstStyle/>
        <a:p>
          <a:endParaRPr lang="es-EC"/>
        </a:p>
      </dgm:t>
    </dgm:pt>
    <dgm:pt modelId="{53C1235A-358E-4146-BF95-6C9E0C5FF015}" type="sibTrans" cxnId="{4BC9FCAF-5BC9-4BAC-8A00-F196F612EDC7}">
      <dgm:prSet/>
      <dgm:spPr/>
      <dgm:t>
        <a:bodyPr/>
        <a:lstStyle/>
        <a:p>
          <a:endParaRPr lang="es-EC"/>
        </a:p>
      </dgm:t>
    </dgm:pt>
    <dgm:pt modelId="{9DC0E42A-9235-400C-A106-62FEC2363B82}">
      <dgm:prSet phldrT="[Texto]"/>
      <dgm:spPr/>
      <dgm:t>
        <a:bodyPr/>
        <a:lstStyle/>
        <a:p>
          <a:r>
            <a:rPr lang="es-EC" dirty="0" smtClean="0"/>
            <a:t>Impulsión de Agua tratada </a:t>
          </a:r>
          <a:endParaRPr lang="es-EC" dirty="0"/>
        </a:p>
      </dgm:t>
    </dgm:pt>
    <dgm:pt modelId="{E0A205DC-F8CF-41BF-BF87-4B117A176373}" type="parTrans" cxnId="{7C719B16-3FC0-4183-A0AA-F0B7D9A83FD0}">
      <dgm:prSet/>
      <dgm:spPr/>
      <dgm:t>
        <a:bodyPr/>
        <a:lstStyle/>
        <a:p>
          <a:endParaRPr lang="es-EC"/>
        </a:p>
      </dgm:t>
    </dgm:pt>
    <dgm:pt modelId="{F1ED0CAA-91D3-4DE7-A99A-2783D6F68239}" type="sibTrans" cxnId="{7C719B16-3FC0-4183-A0AA-F0B7D9A83FD0}">
      <dgm:prSet/>
      <dgm:spPr/>
      <dgm:t>
        <a:bodyPr/>
        <a:lstStyle/>
        <a:p>
          <a:endParaRPr lang="es-EC"/>
        </a:p>
      </dgm:t>
    </dgm:pt>
    <dgm:pt modelId="{50577F57-2F24-44FD-99AF-5C3E87D435EC}" type="pres">
      <dgm:prSet presAssocID="{8637DE4D-681F-43A0-83D2-55AFEF94EB92}" presName="diagram" presStyleCnt="0">
        <dgm:presLayoutVars>
          <dgm:dir/>
          <dgm:resizeHandles val="exact"/>
        </dgm:presLayoutVars>
      </dgm:prSet>
      <dgm:spPr/>
      <dgm:t>
        <a:bodyPr/>
        <a:lstStyle/>
        <a:p>
          <a:endParaRPr lang="es-EC"/>
        </a:p>
      </dgm:t>
    </dgm:pt>
    <dgm:pt modelId="{4EABB398-E40B-4DAE-81E7-FE3F465CEB08}" type="pres">
      <dgm:prSet presAssocID="{D29C0D8E-25BD-4AF5-828B-F16B92BBC391}" presName="node" presStyleLbl="node1" presStyleIdx="0" presStyleCnt="5">
        <dgm:presLayoutVars>
          <dgm:bulletEnabled val="1"/>
        </dgm:presLayoutVars>
      </dgm:prSet>
      <dgm:spPr/>
      <dgm:t>
        <a:bodyPr/>
        <a:lstStyle/>
        <a:p>
          <a:endParaRPr lang="es-EC"/>
        </a:p>
      </dgm:t>
    </dgm:pt>
    <dgm:pt modelId="{F0050B5A-C90F-46D5-B99E-99C8E55075E1}" type="pres">
      <dgm:prSet presAssocID="{2CEB3D53-206E-4B83-AF55-F996918C3E71}" presName="sibTrans" presStyleLbl="sibTrans2D1" presStyleIdx="0" presStyleCnt="4"/>
      <dgm:spPr/>
      <dgm:t>
        <a:bodyPr/>
        <a:lstStyle/>
        <a:p>
          <a:endParaRPr lang="es-EC"/>
        </a:p>
      </dgm:t>
    </dgm:pt>
    <dgm:pt modelId="{FF657D38-1AB0-402B-870B-293020ABA668}" type="pres">
      <dgm:prSet presAssocID="{2CEB3D53-206E-4B83-AF55-F996918C3E71}" presName="connectorText" presStyleLbl="sibTrans2D1" presStyleIdx="0" presStyleCnt="4"/>
      <dgm:spPr/>
      <dgm:t>
        <a:bodyPr/>
        <a:lstStyle/>
        <a:p>
          <a:endParaRPr lang="es-EC"/>
        </a:p>
      </dgm:t>
    </dgm:pt>
    <dgm:pt modelId="{BCF5C21D-3CA0-4343-8CE5-A264E7AFF95C}" type="pres">
      <dgm:prSet presAssocID="{9D7DEB2F-D50B-4E5B-9A84-CCB6FA4FFE96}" presName="node" presStyleLbl="node1" presStyleIdx="1" presStyleCnt="5">
        <dgm:presLayoutVars>
          <dgm:bulletEnabled val="1"/>
        </dgm:presLayoutVars>
      </dgm:prSet>
      <dgm:spPr/>
      <dgm:t>
        <a:bodyPr/>
        <a:lstStyle/>
        <a:p>
          <a:endParaRPr lang="es-EC"/>
        </a:p>
      </dgm:t>
    </dgm:pt>
    <dgm:pt modelId="{6306E629-C1A9-4847-929A-FE55DBCD5AEE}" type="pres">
      <dgm:prSet presAssocID="{D4E5D060-7229-449D-938E-AA3594CB1DC7}" presName="sibTrans" presStyleLbl="sibTrans2D1" presStyleIdx="1" presStyleCnt="4"/>
      <dgm:spPr/>
      <dgm:t>
        <a:bodyPr/>
        <a:lstStyle/>
        <a:p>
          <a:endParaRPr lang="es-EC"/>
        </a:p>
      </dgm:t>
    </dgm:pt>
    <dgm:pt modelId="{F61C214E-9AD7-4DCA-84BA-31218BAD230F}" type="pres">
      <dgm:prSet presAssocID="{D4E5D060-7229-449D-938E-AA3594CB1DC7}" presName="connectorText" presStyleLbl="sibTrans2D1" presStyleIdx="1" presStyleCnt="4"/>
      <dgm:spPr/>
      <dgm:t>
        <a:bodyPr/>
        <a:lstStyle/>
        <a:p>
          <a:endParaRPr lang="es-EC"/>
        </a:p>
      </dgm:t>
    </dgm:pt>
    <dgm:pt modelId="{3439BBEE-4CC9-472B-B062-8A7496E5C16A}" type="pres">
      <dgm:prSet presAssocID="{9C2016C7-ADAB-470B-8933-C2B0685FEC09}" presName="node" presStyleLbl="node1" presStyleIdx="2" presStyleCnt="5">
        <dgm:presLayoutVars>
          <dgm:bulletEnabled val="1"/>
        </dgm:presLayoutVars>
      </dgm:prSet>
      <dgm:spPr/>
      <dgm:t>
        <a:bodyPr/>
        <a:lstStyle/>
        <a:p>
          <a:endParaRPr lang="es-EC"/>
        </a:p>
      </dgm:t>
    </dgm:pt>
    <dgm:pt modelId="{2F5F2063-CB80-48A2-A7D4-2F1509727D08}" type="pres">
      <dgm:prSet presAssocID="{F2FAD9A9-6FC7-48C3-9313-358B6B22CB93}" presName="sibTrans" presStyleLbl="sibTrans2D1" presStyleIdx="2" presStyleCnt="4"/>
      <dgm:spPr/>
      <dgm:t>
        <a:bodyPr/>
        <a:lstStyle/>
        <a:p>
          <a:endParaRPr lang="es-EC"/>
        </a:p>
      </dgm:t>
    </dgm:pt>
    <dgm:pt modelId="{FBB4021E-A85D-4270-A94D-B2565A4E4DA9}" type="pres">
      <dgm:prSet presAssocID="{F2FAD9A9-6FC7-48C3-9313-358B6B22CB93}" presName="connectorText" presStyleLbl="sibTrans2D1" presStyleIdx="2" presStyleCnt="4"/>
      <dgm:spPr/>
      <dgm:t>
        <a:bodyPr/>
        <a:lstStyle/>
        <a:p>
          <a:endParaRPr lang="es-EC"/>
        </a:p>
      </dgm:t>
    </dgm:pt>
    <dgm:pt modelId="{DABB292F-E8C6-4723-9F77-CD7B9F089F89}" type="pres">
      <dgm:prSet presAssocID="{EFB5BE2C-8E00-4DCB-8DA1-E0CF4C97D0CA}" presName="node" presStyleLbl="node1" presStyleIdx="3" presStyleCnt="5">
        <dgm:presLayoutVars>
          <dgm:bulletEnabled val="1"/>
        </dgm:presLayoutVars>
      </dgm:prSet>
      <dgm:spPr/>
      <dgm:t>
        <a:bodyPr/>
        <a:lstStyle/>
        <a:p>
          <a:endParaRPr lang="es-EC"/>
        </a:p>
      </dgm:t>
    </dgm:pt>
    <dgm:pt modelId="{ACA7D042-5303-47E6-87D9-07F58C1E95EA}" type="pres">
      <dgm:prSet presAssocID="{53C1235A-358E-4146-BF95-6C9E0C5FF015}" presName="sibTrans" presStyleLbl="sibTrans2D1" presStyleIdx="3" presStyleCnt="4"/>
      <dgm:spPr/>
      <dgm:t>
        <a:bodyPr/>
        <a:lstStyle/>
        <a:p>
          <a:endParaRPr lang="es-EC"/>
        </a:p>
      </dgm:t>
    </dgm:pt>
    <dgm:pt modelId="{5401872A-1ADD-45B4-9204-8ADF31FED33A}" type="pres">
      <dgm:prSet presAssocID="{53C1235A-358E-4146-BF95-6C9E0C5FF015}" presName="connectorText" presStyleLbl="sibTrans2D1" presStyleIdx="3" presStyleCnt="4"/>
      <dgm:spPr/>
      <dgm:t>
        <a:bodyPr/>
        <a:lstStyle/>
        <a:p>
          <a:endParaRPr lang="es-EC"/>
        </a:p>
      </dgm:t>
    </dgm:pt>
    <dgm:pt modelId="{52A7E6A5-01CA-4C83-B330-BDD141FE433E}" type="pres">
      <dgm:prSet presAssocID="{9DC0E42A-9235-400C-A106-62FEC2363B82}" presName="node" presStyleLbl="node1" presStyleIdx="4" presStyleCnt="5">
        <dgm:presLayoutVars>
          <dgm:bulletEnabled val="1"/>
        </dgm:presLayoutVars>
      </dgm:prSet>
      <dgm:spPr/>
      <dgm:t>
        <a:bodyPr/>
        <a:lstStyle/>
        <a:p>
          <a:endParaRPr lang="es-EC"/>
        </a:p>
      </dgm:t>
    </dgm:pt>
  </dgm:ptLst>
  <dgm:cxnLst>
    <dgm:cxn modelId="{3ED5632F-344E-4B8A-A99B-6F05E3C7D710}" type="presOf" srcId="{D29C0D8E-25BD-4AF5-828B-F16B92BBC391}" destId="{4EABB398-E40B-4DAE-81E7-FE3F465CEB08}" srcOrd="0" destOrd="0" presId="urn:microsoft.com/office/officeart/2005/8/layout/process5"/>
    <dgm:cxn modelId="{72D9A7E3-948C-46B3-B263-DA2BBD949B6D}" type="presOf" srcId="{53C1235A-358E-4146-BF95-6C9E0C5FF015}" destId="{ACA7D042-5303-47E6-87D9-07F58C1E95EA}" srcOrd="0" destOrd="0" presId="urn:microsoft.com/office/officeart/2005/8/layout/process5"/>
    <dgm:cxn modelId="{0C73C07D-4300-49AA-98D9-7BE9B418D59C}" type="presOf" srcId="{9D7DEB2F-D50B-4E5B-9A84-CCB6FA4FFE96}" destId="{BCF5C21D-3CA0-4343-8CE5-A264E7AFF95C}" srcOrd="0" destOrd="0" presId="urn:microsoft.com/office/officeart/2005/8/layout/process5"/>
    <dgm:cxn modelId="{D227EB1C-9207-4581-A5B2-366BC6AE2AA9}" srcId="{8637DE4D-681F-43A0-83D2-55AFEF94EB92}" destId="{9D7DEB2F-D50B-4E5B-9A84-CCB6FA4FFE96}" srcOrd="1" destOrd="0" parTransId="{0401D5BD-4ABD-4371-BDB6-66C2563AE0F6}" sibTransId="{D4E5D060-7229-449D-938E-AA3594CB1DC7}"/>
    <dgm:cxn modelId="{4BC9FCAF-5BC9-4BAC-8A00-F196F612EDC7}" srcId="{8637DE4D-681F-43A0-83D2-55AFEF94EB92}" destId="{EFB5BE2C-8E00-4DCB-8DA1-E0CF4C97D0CA}" srcOrd="3" destOrd="0" parTransId="{39325ED0-507D-4D8E-BFEB-A498AC2F06AC}" sibTransId="{53C1235A-358E-4146-BF95-6C9E0C5FF015}"/>
    <dgm:cxn modelId="{FDBD0E5A-B360-461C-A61B-21925CEE8529}" type="presOf" srcId="{8637DE4D-681F-43A0-83D2-55AFEF94EB92}" destId="{50577F57-2F24-44FD-99AF-5C3E87D435EC}" srcOrd="0" destOrd="0" presId="urn:microsoft.com/office/officeart/2005/8/layout/process5"/>
    <dgm:cxn modelId="{7C719B16-3FC0-4183-A0AA-F0B7D9A83FD0}" srcId="{8637DE4D-681F-43A0-83D2-55AFEF94EB92}" destId="{9DC0E42A-9235-400C-A106-62FEC2363B82}" srcOrd="4" destOrd="0" parTransId="{E0A205DC-F8CF-41BF-BF87-4B117A176373}" sibTransId="{F1ED0CAA-91D3-4DE7-A99A-2783D6F68239}"/>
    <dgm:cxn modelId="{D0A43938-706A-4661-8088-3F39E18DD036}" type="presOf" srcId="{D4E5D060-7229-449D-938E-AA3594CB1DC7}" destId="{F61C214E-9AD7-4DCA-84BA-31218BAD230F}" srcOrd="1" destOrd="0" presId="urn:microsoft.com/office/officeart/2005/8/layout/process5"/>
    <dgm:cxn modelId="{A23D4E63-F5FE-4292-AAD1-115E913F868B}" type="presOf" srcId="{EFB5BE2C-8E00-4DCB-8DA1-E0CF4C97D0CA}" destId="{DABB292F-E8C6-4723-9F77-CD7B9F089F89}" srcOrd="0" destOrd="0" presId="urn:microsoft.com/office/officeart/2005/8/layout/process5"/>
    <dgm:cxn modelId="{C10F8F46-5FAA-4134-AAD4-B5BB45EF2BA0}" type="presOf" srcId="{D4E5D060-7229-449D-938E-AA3594CB1DC7}" destId="{6306E629-C1A9-4847-929A-FE55DBCD5AEE}" srcOrd="0" destOrd="0" presId="urn:microsoft.com/office/officeart/2005/8/layout/process5"/>
    <dgm:cxn modelId="{98A9CA1D-06D5-4ACC-BE9E-380618774BC3}" srcId="{8637DE4D-681F-43A0-83D2-55AFEF94EB92}" destId="{9C2016C7-ADAB-470B-8933-C2B0685FEC09}" srcOrd="2" destOrd="0" parTransId="{4F59EDB5-F64D-4247-8688-38BCB04D4C29}" sibTransId="{F2FAD9A9-6FC7-48C3-9313-358B6B22CB93}"/>
    <dgm:cxn modelId="{2A4511EA-9335-425F-8D21-209DBBE77495}" type="presOf" srcId="{9DC0E42A-9235-400C-A106-62FEC2363B82}" destId="{52A7E6A5-01CA-4C83-B330-BDD141FE433E}" srcOrd="0" destOrd="0" presId="urn:microsoft.com/office/officeart/2005/8/layout/process5"/>
    <dgm:cxn modelId="{FCFBFF22-6BAE-4A78-BE1F-5816981124AB}" type="presOf" srcId="{2CEB3D53-206E-4B83-AF55-F996918C3E71}" destId="{FF657D38-1AB0-402B-870B-293020ABA668}" srcOrd="1" destOrd="0" presId="urn:microsoft.com/office/officeart/2005/8/layout/process5"/>
    <dgm:cxn modelId="{DEF3F56B-7BB5-4AA7-B10A-19AACA24D5E1}" type="presOf" srcId="{9C2016C7-ADAB-470B-8933-C2B0685FEC09}" destId="{3439BBEE-4CC9-472B-B062-8A7496E5C16A}" srcOrd="0" destOrd="0" presId="urn:microsoft.com/office/officeart/2005/8/layout/process5"/>
    <dgm:cxn modelId="{D5C2AB73-4427-44E8-83CF-88DDD41A3286}" srcId="{8637DE4D-681F-43A0-83D2-55AFEF94EB92}" destId="{D29C0D8E-25BD-4AF5-828B-F16B92BBC391}" srcOrd="0" destOrd="0" parTransId="{A0A382BF-E36F-4AC9-8B15-CD7791B5CFAC}" sibTransId="{2CEB3D53-206E-4B83-AF55-F996918C3E71}"/>
    <dgm:cxn modelId="{30317F44-5AC2-4C26-91B5-252563A72E56}" type="presOf" srcId="{53C1235A-358E-4146-BF95-6C9E0C5FF015}" destId="{5401872A-1ADD-45B4-9204-8ADF31FED33A}" srcOrd="1" destOrd="0" presId="urn:microsoft.com/office/officeart/2005/8/layout/process5"/>
    <dgm:cxn modelId="{5DEDD28A-A0F3-4958-B50F-7E22EA802A26}" type="presOf" srcId="{2CEB3D53-206E-4B83-AF55-F996918C3E71}" destId="{F0050B5A-C90F-46D5-B99E-99C8E55075E1}" srcOrd="0" destOrd="0" presId="urn:microsoft.com/office/officeart/2005/8/layout/process5"/>
    <dgm:cxn modelId="{95F92CC3-34A3-4B51-86D3-F5E3D9D338A9}" type="presOf" srcId="{F2FAD9A9-6FC7-48C3-9313-358B6B22CB93}" destId="{2F5F2063-CB80-48A2-A7D4-2F1509727D08}" srcOrd="0" destOrd="0" presId="urn:microsoft.com/office/officeart/2005/8/layout/process5"/>
    <dgm:cxn modelId="{6F410696-DA7C-4AB9-87DA-68E64CEF1C79}" type="presOf" srcId="{F2FAD9A9-6FC7-48C3-9313-358B6B22CB93}" destId="{FBB4021E-A85D-4270-A94D-B2565A4E4DA9}" srcOrd="1" destOrd="0" presId="urn:microsoft.com/office/officeart/2005/8/layout/process5"/>
    <dgm:cxn modelId="{A8BA871F-BE71-4C75-9B06-9BDCA33083E9}" type="presParOf" srcId="{50577F57-2F24-44FD-99AF-5C3E87D435EC}" destId="{4EABB398-E40B-4DAE-81E7-FE3F465CEB08}" srcOrd="0" destOrd="0" presId="urn:microsoft.com/office/officeart/2005/8/layout/process5"/>
    <dgm:cxn modelId="{5B46CEC1-02AD-425F-A07F-1DC37736EF2A}" type="presParOf" srcId="{50577F57-2F24-44FD-99AF-5C3E87D435EC}" destId="{F0050B5A-C90F-46D5-B99E-99C8E55075E1}" srcOrd="1" destOrd="0" presId="urn:microsoft.com/office/officeart/2005/8/layout/process5"/>
    <dgm:cxn modelId="{5B40AF94-28E4-4F95-A3B0-FE4C2A858649}" type="presParOf" srcId="{F0050B5A-C90F-46D5-B99E-99C8E55075E1}" destId="{FF657D38-1AB0-402B-870B-293020ABA668}" srcOrd="0" destOrd="0" presId="urn:microsoft.com/office/officeart/2005/8/layout/process5"/>
    <dgm:cxn modelId="{FCAAA5B9-E8B6-4251-A00A-C678C7AC7131}" type="presParOf" srcId="{50577F57-2F24-44FD-99AF-5C3E87D435EC}" destId="{BCF5C21D-3CA0-4343-8CE5-A264E7AFF95C}" srcOrd="2" destOrd="0" presId="urn:microsoft.com/office/officeart/2005/8/layout/process5"/>
    <dgm:cxn modelId="{0D8D221D-D7BE-4878-8ED6-B6E62C26A4CB}" type="presParOf" srcId="{50577F57-2F24-44FD-99AF-5C3E87D435EC}" destId="{6306E629-C1A9-4847-929A-FE55DBCD5AEE}" srcOrd="3" destOrd="0" presId="urn:microsoft.com/office/officeart/2005/8/layout/process5"/>
    <dgm:cxn modelId="{749B8609-DD47-4084-B173-26D37A5861F4}" type="presParOf" srcId="{6306E629-C1A9-4847-929A-FE55DBCD5AEE}" destId="{F61C214E-9AD7-4DCA-84BA-31218BAD230F}" srcOrd="0" destOrd="0" presId="urn:microsoft.com/office/officeart/2005/8/layout/process5"/>
    <dgm:cxn modelId="{0B759BFA-95A8-455A-ABC1-CC1D8AADF039}" type="presParOf" srcId="{50577F57-2F24-44FD-99AF-5C3E87D435EC}" destId="{3439BBEE-4CC9-472B-B062-8A7496E5C16A}" srcOrd="4" destOrd="0" presId="urn:microsoft.com/office/officeart/2005/8/layout/process5"/>
    <dgm:cxn modelId="{6DEA86E0-76E6-4135-96DF-ECE18DF8FC3F}" type="presParOf" srcId="{50577F57-2F24-44FD-99AF-5C3E87D435EC}" destId="{2F5F2063-CB80-48A2-A7D4-2F1509727D08}" srcOrd="5" destOrd="0" presId="urn:microsoft.com/office/officeart/2005/8/layout/process5"/>
    <dgm:cxn modelId="{C2824B14-E58B-45D6-A1E9-B056C4EC6B29}" type="presParOf" srcId="{2F5F2063-CB80-48A2-A7D4-2F1509727D08}" destId="{FBB4021E-A85D-4270-A94D-B2565A4E4DA9}" srcOrd="0" destOrd="0" presId="urn:microsoft.com/office/officeart/2005/8/layout/process5"/>
    <dgm:cxn modelId="{DCD0EFA6-C90B-40A0-9083-A7606A0AFA32}" type="presParOf" srcId="{50577F57-2F24-44FD-99AF-5C3E87D435EC}" destId="{DABB292F-E8C6-4723-9F77-CD7B9F089F89}" srcOrd="6" destOrd="0" presId="urn:microsoft.com/office/officeart/2005/8/layout/process5"/>
    <dgm:cxn modelId="{578AEFDC-E550-4212-9840-724D93FB5C19}" type="presParOf" srcId="{50577F57-2F24-44FD-99AF-5C3E87D435EC}" destId="{ACA7D042-5303-47E6-87D9-07F58C1E95EA}" srcOrd="7" destOrd="0" presId="urn:microsoft.com/office/officeart/2005/8/layout/process5"/>
    <dgm:cxn modelId="{862B22FF-39F0-444E-BFAE-49E4BECAE771}" type="presParOf" srcId="{ACA7D042-5303-47E6-87D9-07F58C1E95EA}" destId="{5401872A-1ADD-45B4-9204-8ADF31FED33A}" srcOrd="0" destOrd="0" presId="urn:microsoft.com/office/officeart/2005/8/layout/process5"/>
    <dgm:cxn modelId="{CCB41648-1167-4783-AC56-B3C461D75002}" type="presParOf" srcId="{50577F57-2F24-44FD-99AF-5C3E87D435EC}" destId="{52A7E6A5-01CA-4C83-B330-BDD141FE433E}"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8B40AD-9885-4E72-BF65-5626F0426F9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5FBBBF3-3B7C-49BF-95FF-62805B1872FF}">
      <dgm:prSet phldrT="[Texto]"/>
      <dgm:spPr/>
      <dgm:t>
        <a:bodyPr/>
        <a:lstStyle/>
        <a:p>
          <a:r>
            <a:rPr lang="es-EC" dirty="0" smtClean="0"/>
            <a:t>Reunión Inicial</a:t>
          </a:r>
          <a:endParaRPr lang="es-EC" dirty="0"/>
        </a:p>
      </dgm:t>
    </dgm:pt>
    <dgm:pt modelId="{EF67DCC7-D9CA-4B4F-A7CE-26199781F278}" type="parTrans" cxnId="{E4563590-C0D4-42E3-9E15-4B8D2659D8EC}">
      <dgm:prSet/>
      <dgm:spPr/>
      <dgm:t>
        <a:bodyPr/>
        <a:lstStyle/>
        <a:p>
          <a:endParaRPr lang="es-EC"/>
        </a:p>
      </dgm:t>
    </dgm:pt>
    <dgm:pt modelId="{BD0DC4F7-5EAF-4106-A9B0-007FEF708209}" type="sibTrans" cxnId="{E4563590-C0D4-42E3-9E15-4B8D2659D8EC}">
      <dgm:prSet/>
      <dgm:spPr/>
      <dgm:t>
        <a:bodyPr/>
        <a:lstStyle/>
        <a:p>
          <a:endParaRPr lang="es-EC"/>
        </a:p>
      </dgm:t>
    </dgm:pt>
    <dgm:pt modelId="{21879113-9528-42AE-BCBC-FDE0F6FC0406}">
      <dgm:prSet phldrT="[Texto]"/>
      <dgm:spPr/>
      <dgm:t>
        <a:bodyPr/>
        <a:lstStyle/>
        <a:p>
          <a:pPr algn="just"/>
          <a:r>
            <a:rPr lang="es-ES" dirty="0" smtClean="0"/>
            <a:t>La reunión inicial empezó a las 9:30 am, con el Ing. Patricio Ojeda jefe de producción de la planta de tratamiento para hacer la presentación formal de la auditoría.</a:t>
          </a:r>
          <a:endParaRPr lang="es-EC" dirty="0"/>
        </a:p>
      </dgm:t>
    </dgm:pt>
    <dgm:pt modelId="{FA6D8E83-D807-4DBF-B422-7447C4A13D88}" type="parTrans" cxnId="{FB022CE8-4074-47A4-B6B7-25131A57DE7D}">
      <dgm:prSet/>
      <dgm:spPr/>
      <dgm:t>
        <a:bodyPr/>
        <a:lstStyle/>
        <a:p>
          <a:endParaRPr lang="es-EC"/>
        </a:p>
      </dgm:t>
    </dgm:pt>
    <dgm:pt modelId="{B8562D0A-40DE-4F8F-B888-C26BF67A2BE3}" type="sibTrans" cxnId="{FB022CE8-4074-47A4-B6B7-25131A57DE7D}">
      <dgm:prSet/>
      <dgm:spPr/>
      <dgm:t>
        <a:bodyPr/>
        <a:lstStyle/>
        <a:p>
          <a:endParaRPr lang="es-EC"/>
        </a:p>
      </dgm:t>
    </dgm:pt>
    <dgm:pt modelId="{270E70ED-6E76-4DD7-B5AE-22065AFF950A}">
      <dgm:prSet phldrT="[Texto]"/>
      <dgm:spPr/>
      <dgm:t>
        <a:bodyPr/>
        <a:lstStyle/>
        <a:p>
          <a:r>
            <a:rPr lang="es-ES" dirty="0" smtClean="0"/>
            <a:t>Inspección de campo</a:t>
          </a:r>
          <a:endParaRPr lang="es-EC" dirty="0"/>
        </a:p>
      </dgm:t>
    </dgm:pt>
    <dgm:pt modelId="{1B50DB92-7B9F-4709-ACF2-BE5A6D40FF28}" type="parTrans" cxnId="{3DC7BE0A-398B-4177-AAA8-A103C19A3CEA}">
      <dgm:prSet/>
      <dgm:spPr/>
      <dgm:t>
        <a:bodyPr/>
        <a:lstStyle/>
        <a:p>
          <a:endParaRPr lang="es-EC"/>
        </a:p>
      </dgm:t>
    </dgm:pt>
    <dgm:pt modelId="{5DCB6A1B-7502-4127-8BF7-485DE54E6719}" type="sibTrans" cxnId="{3DC7BE0A-398B-4177-AAA8-A103C19A3CEA}">
      <dgm:prSet/>
      <dgm:spPr/>
      <dgm:t>
        <a:bodyPr/>
        <a:lstStyle/>
        <a:p>
          <a:endParaRPr lang="es-EC"/>
        </a:p>
      </dgm:t>
    </dgm:pt>
    <dgm:pt modelId="{59CB465B-75B3-478C-8D21-FB5E1EA71C5D}">
      <dgm:prSet phldrT="[Texto]"/>
      <dgm:spPr/>
      <dgm:t>
        <a:bodyPr/>
        <a:lstStyle/>
        <a:p>
          <a:r>
            <a:rPr lang="es-EC" dirty="0" smtClean="0"/>
            <a:t>Se realizó el recorrido por las áreas a ser auditadas en compañía de la Ing. Kelly Quiñonez, y se entrevistó al personal que labora en cada una de las áreas. </a:t>
          </a:r>
          <a:endParaRPr lang="es-EC" dirty="0"/>
        </a:p>
      </dgm:t>
    </dgm:pt>
    <dgm:pt modelId="{ADEF301A-5D3B-4004-A7A4-31B51151E298}" type="parTrans" cxnId="{ECB68871-5422-4CA0-BE42-5B625991A82B}">
      <dgm:prSet/>
      <dgm:spPr/>
      <dgm:t>
        <a:bodyPr/>
        <a:lstStyle/>
        <a:p>
          <a:endParaRPr lang="es-EC"/>
        </a:p>
      </dgm:t>
    </dgm:pt>
    <dgm:pt modelId="{BE10AA8B-32DE-431F-A3A0-080D1910934C}" type="sibTrans" cxnId="{ECB68871-5422-4CA0-BE42-5B625991A82B}">
      <dgm:prSet/>
      <dgm:spPr/>
      <dgm:t>
        <a:bodyPr/>
        <a:lstStyle/>
        <a:p>
          <a:endParaRPr lang="es-EC"/>
        </a:p>
      </dgm:t>
    </dgm:pt>
    <dgm:pt modelId="{A503CD6A-A185-4B72-B2E5-EDC9992AC740}">
      <dgm:prSet phldrT="[Texto]"/>
      <dgm:spPr/>
      <dgm:t>
        <a:bodyPr/>
        <a:lstStyle/>
        <a:p>
          <a:r>
            <a:rPr lang="es-EC" b="1" dirty="0" smtClean="0"/>
            <a:t>Reunión de cierre</a:t>
          </a:r>
          <a:endParaRPr lang="es-EC" dirty="0"/>
        </a:p>
      </dgm:t>
    </dgm:pt>
    <dgm:pt modelId="{DAA167D5-8852-4F08-9003-4A6FE38C3625}" type="parTrans" cxnId="{B7D56BEB-864A-4668-879C-BF04CA284D1B}">
      <dgm:prSet/>
      <dgm:spPr/>
      <dgm:t>
        <a:bodyPr/>
        <a:lstStyle/>
        <a:p>
          <a:endParaRPr lang="es-EC"/>
        </a:p>
      </dgm:t>
    </dgm:pt>
    <dgm:pt modelId="{4D63DA2F-7520-4B68-A411-4737529D1F15}" type="sibTrans" cxnId="{B7D56BEB-864A-4668-879C-BF04CA284D1B}">
      <dgm:prSet/>
      <dgm:spPr/>
      <dgm:t>
        <a:bodyPr/>
        <a:lstStyle/>
        <a:p>
          <a:endParaRPr lang="es-EC"/>
        </a:p>
      </dgm:t>
    </dgm:pt>
    <dgm:pt modelId="{51D1AADA-5FA9-46A9-AB44-EC719DB5EB45}">
      <dgm:prSet phldrT="[Texto]"/>
      <dgm:spPr/>
      <dgm:t>
        <a:bodyPr/>
        <a:lstStyle/>
        <a:p>
          <a:r>
            <a:rPr lang="es-EC" dirty="0" smtClean="0"/>
            <a:t>Agradecimiento por parte del equipo auditor a los responsables de la planta.</a:t>
          </a:r>
          <a:endParaRPr lang="es-EC" dirty="0"/>
        </a:p>
      </dgm:t>
    </dgm:pt>
    <dgm:pt modelId="{81A177AC-38B6-42BA-900F-767B164B389D}" type="parTrans" cxnId="{0E80CB87-45AD-4F28-BB83-70D2028F7AD2}">
      <dgm:prSet/>
      <dgm:spPr/>
      <dgm:t>
        <a:bodyPr/>
        <a:lstStyle/>
        <a:p>
          <a:endParaRPr lang="es-EC"/>
        </a:p>
      </dgm:t>
    </dgm:pt>
    <dgm:pt modelId="{E9835D5E-F984-4DE7-8AA4-2C95F98393CE}" type="sibTrans" cxnId="{0E80CB87-45AD-4F28-BB83-70D2028F7AD2}">
      <dgm:prSet/>
      <dgm:spPr/>
      <dgm:t>
        <a:bodyPr/>
        <a:lstStyle/>
        <a:p>
          <a:endParaRPr lang="es-EC"/>
        </a:p>
      </dgm:t>
    </dgm:pt>
    <dgm:pt modelId="{85B8D049-629D-4D17-8022-A459DD7F2EDB}">
      <dgm:prSet phldrT="[Texto]"/>
      <dgm:spPr/>
      <dgm:t>
        <a:bodyPr/>
        <a:lstStyle/>
        <a:p>
          <a:r>
            <a:rPr lang="es-EC" dirty="0" smtClean="0"/>
            <a:t>Se presentó el informe preliminar a los responsables de la Planta sobre los hallazgos encontrados en la Auditoría</a:t>
          </a:r>
          <a:endParaRPr lang="es-EC" dirty="0"/>
        </a:p>
      </dgm:t>
    </dgm:pt>
    <dgm:pt modelId="{67363B02-20B1-4F81-BBEB-7E1D3F2E50C6}" type="parTrans" cxnId="{A20DB174-15EB-4BFF-B219-C1E19CDCF8FB}">
      <dgm:prSet/>
      <dgm:spPr/>
      <dgm:t>
        <a:bodyPr/>
        <a:lstStyle/>
        <a:p>
          <a:endParaRPr lang="es-EC"/>
        </a:p>
      </dgm:t>
    </dgm:pt>
    <dgm:pt modelId="{45D19A4B-D7A7-4A47-B310-453D1AF9DB0C}" type="sibTrans" cxnId="{A20DB174-15EB-4BFF-B219-C1E19CDCF8FB}">
      <dgm:prSet/>
      <dgm:spPr/>
      <dgm:t>
        <a:bodyPr/>
        <a:lstStyle/>
        <a:p>
          <a:endParaRPr lang="es-EC"/>
        </a:p>
      </dgm:t>
    </dgm:pt>
    <dgm:pt modelId="{FD4247C1-85B5-431A-A99F-0E7A0A0A58D3}" type="pres">
      <dgm:prSet presAssocID="{BF8B40AD-9885-4E72-BF65-5626F0426F96}" presName="Name0" presStyleCnt="0">
        <dgm:presLayoutVars>
          <dgm:dir/>
          <dgm:animLvl val="lvl"/>
          <dgm:resizeHandles val="exact"/>
        </dgm:presLayoutVars>
      </dgm:prSet>
      <dgm:spPr/>
      <dgm:t>
        <a:bodyPr/>
        <a:lstStyle/>
        <a:p>
          <a:endParaRPr lang="es-EC"/>
        </a:p>
      </dgm:t>
    </dgm:pt>
    <dgm:pt modelId="{6E7CD701-7D2C-44FD-BCE6-02CFCC5CA2DF}" type="pres">
      <dgm:prSet presAssocID="{55FBBBF3-3B7C-49BF-95FF-62805B1872FF}" presName="linNode" presStyleCnt="0"/>
      <dgm:spPr/>
    </dgm:pt>
    <dgm:pt modelId="{CC61D9A4-8D0A-4479-B5B4-439FCF61B1C5}" type="pres">
      <dgm:prSet presAssocID="{55FBBBF3-3B7C-49BF-95FF-62805B1872FF}" presName="parentText" presStyleLbl="node1" presStyleIdx="0" presStyleCnt="3">
        <dgm:presLayoutVars>
          <dgm:chMax val="1"/>
          <dgm:bulletEnabled val="1"/>
        </dgm:presLayoutVars>
      </dgm:prSet>
      <dgm:spPr/>
      <dgm:t>
        <a:bodyPr/>
        <a:lstStyle/>
        <a:p>
          <a:endParaRPr lang="es-EC"/>
        </a:p>
      </dgm:t>
    </dgm:pt>
    <dgm:pt modelId="{A5676DFF-9B1C-453F-92F0-407C10D65992}" type="pres">
      <dgm:prSet presAssocID="{55FBBBF3-3B7C-49BF-95FF-62805B1872FF}" presName="descendantText" presStyleLbl="alignAccFollowNode1" presStyleIdx="0" presStyleCnt="3">
        <dgm:presLayoutVars>
          <dgm:bulletEnabled val="1"/>
        </dgm:presLayoutVars>
      </dgm:prSet>
      <dgm:spPr/>
      <dgm:t>
        <a:bodyPr/>
        <a:lstStyle/>
        <a:p>
          <a:endParaRPr lang="es-EC"/>
        </a:p>
      </dgm:t>
    </dgm:pt>
    <dgm:pt modelId="{C910DC48-0423-4A19-BC5F-450C383A04E7}" type="pres">
      <dgm:prSet presAssocID="{BD0DC4F7-5EAF-4106-A9B0-007FEF708209}" presName="sp" presStyleCnt="0"/>
      <dgm:spPr/>
    </dgm:pt>
    <dgm:pt modelId="{3C7F8775-DBC8-4428-93D0-1C12B4722AA7}" type="pres">
      <dgm:prSet presAssocID="{270E70ED-6E76-4DD7-B5AE-22065AFF950A}" presName="linNode" presStyleCnt="0"/>
      <dgm:spPr/>
    </dgm:pt>
    <dgm:pt modelId="{EDC76455-D616-47DB-B9A5-5B6A0298B786}" type="pres">
      <dgm:prSet presAssocID="{270E70ED-6E76-4DD7-B5AE-22065AFF950A}" presName="parentText" presStyleLbl="node1" presStyleIdx="1" presStyleCnt="3">
        <dgm:presLayoutVars>
          <dgm:chMax val="1"/>
          <dgm:bulletEnabled val="1"/>
        </dgm:presLayoutVars>
      </dgm:prSet>
      <dgm:spPr/>
      <dgm:t>
        <a:bodyPr/>
        <a:lstStyle/>
        <a:p>
          <a:endParaRPr lang="es-EC"/>
        </a:p>
      </dgm:t>
    </dgm:pt>
    <dgm:pt modelId="{CA920222-88CE-4D66-89BF-FBC335C6B533}" type="pres">
      <dgm:prSet presAssocID="{270E70ED-6E76-4DD7-B5AE-22065AFF950A}" presName="descendantText" presStyleLbl="alignAccFollowNode1" presStyleIdx="1" presStyleCnt="3">
        <dgm:presLayoutVars>
          <dgm:bulletEnabled val="1"/>
        </dgm:presLayoutVars>
      </dgm:prSet>
      <dgm:spPr/>
      <dgm:t>
        <a:bodyPr/>
        <a:lstStyle/>
        <a:p>
          <a:endParaRPr lang="es-EC"/>
        </a:p>
      </dgm:t>
    </dgm:pt>
    <dgm:pt modelId="{461A8A92-D5CD-4A6F-A7F6-8E57E23B02A3}" type="pres">
      <dgm:prSet presAssocID="{5DCB6A1B-7502-4127-8BF7-485DE54E6719}" presName="sp" presStyleCnt="0"/>
      <dgm:spPr/>
    </dgm:pt>
    <dgm:pt modelId="{21A32953-D398-46B0-8526-5CCFD4997824}" type="pres">
      <dgm:prSet presAssocID="{A503CD6A-A185-4B72-B2E5-EDC9992AC740}" presName="linNode" presStyleCnt="0"/>
      <dgm:spPr/>
    </dgm:pt>
    <dgm:pt modelId="{E9BE4F11-61F0-4C8D-A81C-9EEC7DE69579}" type="pres">
      <dgm:prSet presAssocID="{A503CD6A-A185-4B72-B2E5-EDC9992AC740}" presName="parentText" presStyleLbl="node1" presStyleIdx="2" presStyleCnt="3">
        <dgm:presLayoutVars>
          <dgm:chMax val="1"/>
          <dgm:bulletEnabled val="1"/>
        </dgm:presLayoutVars>
      </dgm:prSet>
      <dgm:spPr/>
      <dgm:t>
        <a:bodyPr/>
        <a:lstStyle/>
        <a:p>
          <a:endParaRPr lang="es-EC"/>
        </a:p>
      </dgm:t>
    </dgm:pt>
    <dgm:pt modelId="{9859F27A-D394-405C-AE2E-CFC121D97C83}" type="pres">
      <dgm:prSet presAssocID="{A503CD6A-A185-4B72-B2E5-EDC9992AC740}" presName="descendantText" presStyleLbl="alignAccFollowNode1" presStyleIdx="2" presStyleCnt="3">
        <dgm:presLayoutVars>
          <dgm:bulletEnabled val="1"/>
        </dgm:presLayoutVars>
      </dgm:prSet>
      <dgm:spPr/>
      <dgm:t>
        <a:bodyPr/>
        <a:lstStyle/>
        <a:p>
          <a:endParaRPr lang="es-EC"/>
        </a:p>
      </dgm:t>
    </dgm:pt>
  </dgm:ptLst>
  <dgm:cxnLst>
    <dgm:cxn modelId="{2C568467-E1F2-4FF3-AEC6-696369C7907A}" type="presOf" srcId="{BF8B40AD-9885-4E72-BF65-5626F0426F96}" destId="{FD4247C1-85B5-431A-A99F-0E7A0A0A58D3}" srcOrd="0" destOrd="0" presId="urn:microsoft.com/office/officeart/2005/8/layout/vList5"/>
    <dgm:cxn modelId="{0CED2D64-5732-4083-99CD-C6237C5B1B22}" type="presOf" srcId="{21879113-9528-42AE-BCBC-FDE0F6FC0406}" destId="{A5676DFF-9B1C-453F-92F0-407C10D65992}" srcOrd="0" destOrd="0" presId="urn:microsoft.com/office/officeart/2005/8/layout/vList5"/>
    <dgm:cxn modelId="{FB022CE8-4074-47A4-B6B7-25131A57DE7D}" srcId="{55FBBBF3-3B7C-49BF-95FF-62805B1872FF}" destId="{21879113-9528-42AE-BCBC-FDE0F6FC0406}" srcOrd="0" destOrd="0" parTransId="{FA6D8E83-D807-4DBF-B422-7447C4A13D88}" sibTransId="{B8562D0A-40DE-4F8F-B888-C26BF67A2BE3}"/>
    <dgm:cxn modelId="{16772758-49D1-47E9-AD01-1D9E5D405449}" type="presOf" srcId="{85B8D049-629D-4D17-8022-A459DD7F2EDB}" destId="{9859F27A-D394-405C-AE2E-CFC121D97C83}" srcOrd="0" destOrd="0" presId="urn:microsoft.com/office/officeart/2005/8/layout/vList5"/>
    <dgm:cxn modelId="{B7D56BEB-864A-4668-879C-BF04CA284D1B}" srcId="{BF8B40AD-9885-4E72-BF65-5626F0426F96}" destId="{A503CD6A-A185-4B72-B2E5-EDC9992AC740}" srcOrd="2" destOrd="0" parTransId="{DAA167D5-8852-4F08-9003-4A6FE38C3625}" sibTransId="{4D63DA2F-7520-4B68-A411-4737529D1F15}"/>
    <dgm:cxn modelId="{A20DB174-15EB-4BFF-B219-C1E19CDCF8FB}" srcId="{A503CD6A-A185-4B72-B2E5-EDC9992AC740}" destId="{85B8D049-629D-4D17-8022-A459DD7F2EDB}" srcOrd="0" destOrd="0" parTransId="{67363B02-20B1-4F81-BBEB-7E1D3F2E50C6}" sibTransId="{45D19A4B-D7A7-4A47-B310-453D1AF9DB0C}"/>
    <dgm:cxn modelId="{E4563590-C0D4-42E3-9E15-4B8D2659D8EC}" srcId="{BF8B40AD-9885-4E72-BF65-5626F0426F96}" destId="{55FBBBF3-3B7C-49BF-95FF-62805B1872FF}" srcOrd="0" destOrd="0" parTransId="{EF67DCC7-D9CA-4B4F-A7CE-26199781F278}" sibTransId="{BD0DC4F7-5EAF-4106-A9B0-007FEF708209}"/>
    <dgm:cxn modelId="{6F0D5F28-6AE9-4D17-95E5-3C1626E4D821}" type="presOf" srcId="{A503CD6A-A185-4B72-B2E5-EDC9992AC740}" destId="{E9BE4F11-61F0-4C8D-A81C-9EEC7DE69579}" srcOrd="0" destOrd="0" presId="urn:microsoft.com/office/officeart/2005/8/layout/vList5"/>
    <dgm:cxn modelId="{3DC7BE0A-398B-4177-AAA8-A103C19A3CEA}" srcId="{BF8B40AD-9885-4E72-BF65-5626F0426F96}" destId="{270E70ED-6E76-4DD7-B5AE-22065AFF950A}" srcOrd="1" destOrd="0" parTransId="{1B50DB92-7B9F-4709-ACF2-BE5A6D40FF28}" sibTransId="{5DCB6A1B-7502-4127-8BF7-485DE54E6719}"/>
    <dgm:cxn modelId="{7D765E51-B16C-4C4E-9F82-1A8B0F086FB4}" type="presOf" srcId="{51D1AADA-5FA9-46A9-AB44-EC719DB5EB45}" destId="{9859F27A-D394-405C-AE2E-CFC121D97C83}" srcOrd="0" destOrd="1" presId="urn:microsoft.com/office/officeart/2005/8/layout/vList5"/>
    <dgm:cxn modelId="{817FE0C1-087C-4875-B71B-3CE545088D4C}" type="presOf" srcId="{59CB465B-75B3-478C-8D21-FB5E1EA71C5D}" destId="{CA920222-88CE-4D66-89BF-FBC335C6B533}" srcOrd="0" destOrd="0" presId="urn:microsoft.com/office/officeart/2005/8/layout/vList5"/>
    <dgm:cxn modelId="{387C2415-7720-4CCF-B67E-D916F13E080A}" type="presOf" srcId="{270E70ED-6E76-4DD7-B5AE-22065AFF950A}" destId="{EDC76455-D616-47DB-B9A5-5B6A0298B786}" srcOrd="0" destOrd="0" presId="urn:microsoft.com/office/officeart/2005/8/layout/vList5"/>
    <dgm:cxn modelId="{0E80CB87-45AD-4F28-BB83-70D2028F7AD2}" srcId="{A503CD6A-A185-4B72-B2E5-EDC9992AC740}" destId="{51D1AADA-5FA9-46A9-AB44-EC719DB5EB45}" srcOrd="1" destOrd="0" parTransId="{81A177AC-38B6-42BA-900F-767B164B389D}" sibTransId="{E9835D5E-F984-4DE7-8AA4-2C95F98393CE}"/>
    <dgm:cxn modelId="{B63AFDDB-0875-42BE-88B2-7D06B1EA94EF}" type="presOf" srcId="{55FBBBF3-3B7C-49BF-95FF-62805B1872FF}" destId="{CC61D9A4-8D0A-4479-B5B4-439FCF61B1C5}" srcOrd="0" destOrd="0" presId="urn:microsoft.com/office/officeart/2005/8/layout/vList5"/>
    <dgm:cxn modelId="{ECB68871-5422-4CA0-BE42-5B625991A82B}" srcId="{270E70ED-6E76-4DD7-B5AE-22065AFF950A}" destId="{59CB465B-75B3-478C-8D21-FB5E1EA71C5D}" srcOrd="0" destOrd="0" parTransId="{ADEF301A-5D3B-4004-A7A4-31B51151E298}" sibTransId="{BE10AA8B-32DE-431F-A3A0-080D1910934C}"/>
    <dgm:cxn modelId="{8EA4D081-0832-412E-881B-BB49EE55D082}" type="presParOf" srcId="{FD4247C1-85B5-431A-A99F-0E7A0A0A58D3}" destId="{6E7CD701-7D2C-44FD-BCE6-02CFCC5CA2DF}" srcOrd="0" destOrd="0" presId="urn:microsoft.com/office/officeart/2005/8/layout/vList5"/>
    <dgm:cxn modelId="{FBA7DBF0-3615-41A1-ABBA-C2163B03EFF1}" type="presParOf" srcId="{6E7CD701-7D2C-44FD-BCE6-02CFCC5CA2DF}" destId="{CC61D9A4-8D0A-4479-B5B4-439FCF61B1C5}" srcOrd="0" destOrd="0" presId="urn:microsoft.com/office/officeart/2005/8/layout/vList5"/>
    <dgm:cxn modelId="{8FDF6796-2ADE-48A2-97B5-92367914FCC9}" type="presParOf" srcId="{6E7CD701-7D2C-44FD-BCE6-02CFCC5CA2DF}" destId="{A5676DFF-9B1C-453F-92F0-407C10D65992}" srcOrd="1" destOrd="0" presId="urn:microsoft.com/office/officeart/2005/8/layout/vList5"/>
    <dgm:cxn modelId="{570DBA2E-559F-44BC-ADF3-04C718BFB9DC}" type="presParOf" srcId="{FD4247C1-85B5-431A-A99F-0E7A0A0A58D3}" destId="{C910DC48-0423-4A19-BC5F-450C383A04E7}" srcOrd="1" destOrd="0" presId="urn:microsoft.com/office/officeart/2005/8/layout/vList5"/>
    <dgm:cxn modelId="{A77A2973-66D1-423D-84B1-2D8776D57527}" type="presParOf" srcId="{FD4247C1-85B5-431A-A99F-0E7A0A0A58D3}" destId="{3C7F8775-DBC8-4428-93D0-1C12B4722AA7}" srcOrd="2" destOrd="0" presId="urn:microsoft.com/office/officeart/2005/8/layout/vList5"/>
    <dgm:cxn modelId="{0AA95300-D6DE-40C9-ABAC-B4802CE6DCDA}" type="presParOf" srcId="{3C7F8775-DBC8-4428-93D0-1C12B4722AA7}" destId="{EDC76455-D616-47DB-B9A5-5B6A0298B786}" srcOrd="0" destOrd="0" presId="urn:microsoft.com/office/officeart/2005/8/layout/vList5"/>
    <dgm:cxn modelId="{461BEA66-0D8E-4242-9C17-3C778A06777E}" type="presParOf" srcId="{3C7F8775-DBC8-4428-93D0-1C12B4722AA7}" destId="{CA920222-88CE-4D66-89BF-FBC335C6B533}" srcOrd="1" destOrd="0" presId="urn:microsoft.com/office/officeart/2005/8/layout/vList5"/>
    <dgm:cxn modelId="{AEBDA142-49B3-4B3B-947B-8078A85EEB78}" type="presParOf" srcId="{FD4247C1-85B5-431A-A99F-0E7A0A0A58D3}" destId="{461A8A92-D5CD-4A6F-A7F6-8E57E23B02A3}" srcOrd="3" destOrd="0" presId="urn:microsoft.com/office/officeart/2005/8/layout/vList5"/>
    <dgm:cxn modelId="{F4317796-4FCD-4611-9AA2-516A04BFE6AD}" type="presParOf" srcId="{FD4247C1-85B5-431A-A99F-0E7A0A0A58D3}" destId="{21A32953-D398-46B0-8526-5CCFD4997824}" srcOrd="4" destOrd="0" presId="urn:microsoft.com/office/officeart/2005/8/layout/vList5"/>
    <dgm:cxn modelId="{7209BFF5-FE6B-4DC1-B555-5BAA07A3D1CE}" type="presParOf" srcId="{21A32953-D398-46B0-8526-5CCFD4997824}" destId="{E9BE4F11-61F0-4C8D-A81C-9EEC7DE69579}" srcOrd="0" destOrd="0" presId="urn:microsoft.com/office/officeart/2005/8/layout/vList5"/>
    <dgm:cxn modelId="{96313554-BE62-446B-A35A-C94DEA603B0B}" type="presParOf" srcId="{21A32953-D398-46B0-8526-5CCFD4997824}" destId="{9859F27A-D394-405C-AE2E-CFC121D97C8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2DA38F-F5F6-4E86-BBFA-E1930E0F08A8}">
      <dsp:nvSpPr>
        <dsp:cNvPr id="0" name=""/>
        <dsp:cNvSpPr/>
      </dsp:nvSpPr>
      <dsp:spPr>
        <a:xfrm>
          <a:off x="3165650" y="2212390"/>
          <a:ext cx="2812044" cy="2432532"/>
        </a:xfrm>
        <a:prstGeom prst="hexagon">
          <a:avLst>
            <a:gd name="adj" fmla="val 28570"/>
            <a:gd name="vf" fmla="val 115470"/>
          </a:avLst>
        </a:prstGeom>
        <a:solidFill>
          <a:schemeClr val="accent1">
            <a:shade val="60000"/>
            <a:hueOff val="0"/>
            <a:satOff val="0"/>
            <a:lumOff val="0"/>
            <a:alphaOff val="0"/>
          </a:schemeClr>
        </a:solidFill>
        <a:ln>
          <a:noFill/>
        </a:ln>
        <a:effectLst>
          <a:outerShdw blurRad="57150" dist="38100" dir="5400000" algn="ctr" rotWithShape="0">
            <a:schemeClr val="accent1">
              <a:shade val="6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t>Actividades de auditoría</a:t>
          </a:r>
          <a:endParaRPr lang="es-EC" sz="2400" kern="1200" dirty="0"/>
        </a:p>
      </dsp:txBody>
      <dsp:txXfrm>
        <a:off x="3165650" y="2212390"/>
        <a:ext cx="2812044" cy="2432532"/>
      </dsp:txXfrm>
    </dsp:sp>
    <dsp:sp modelId="{DB118C24-66AB-4D72-8749-B415EF9FC03F}">
      <dsp:nvSpPr>
        <dsp:cNvPr id="0" name=""/>
        <dsp:cNvSpPr/>
      </dsp:nvSpPr>
      <dsp:spPr>
        <a:xfrm>
          <a:off x="4926530" y="1048588"/>
          <a:ext cx="1060976" cy="914171"/>
        </a:xfrm>
        <a:prstGeom prst="hexagon">
          <a:avLst>
            <a:gd name="adj" fmla="val 28900"/>
            <a:gd name="vf" fmla="val 115470"/>
          </a:avLst>
        </a:prstGeom>
        <a:solidFill>
          <a:schemeClr val="accent1">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0BA637B-09C6-440C-8008-45FC275841FF}">
      <dsp:nvSpPr>
        <dsp:cNvPr id="0" name=""/>
        <dsp:cNvSpPr/>
      </dsp:nvSpPr>
      <dsp:spPr>
        <a:xfrm>
          <a:off x="3424680" y="0"/>
          <a:ext cx="2304450" cy="1993620"/>
        </a:xfrm>
        <a:prstGeom prst="hexagon">
          <a:avLst>
            <a:gd name="adj" fmla="val 28570"/>
            <a:gd name="vf" fmla="val 115470"/>
          </a:avLst>
        </a:prstGeom>
        <a:solidFill>
          <a:schemeClr val="accent1">
            <a:shade val="50000"/>
            <a:hueOff val="0"/>
            <a:satOff val="0"/>
            <a:lumOff val="0"/>
            <a:alphaOff val="0"/>
          </a:schemeClr>
        </a:solidFill>
        <a:ln>
          <a:noFill/>
        </a:ln>
        <a:effectLst>
          <a:outerShdw blurRad="57150" dist="38100" dir="5400000" algn="ctr" rotWithShape="0">
            <a:schemeClr val="accent1">
              <a:shade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Entrevista y conversaciones con el personal</a:t>
          </a:r>
          <a:endParaRPr lang="es-EC" sz="1600" kern="1200" dirty="0"/>
        </a:p>
      </dsp:txBody>
      <dsp:txXfrm>
        <a:off x="3424680" y="0"/>
        <a:ext cx="2304450" cy="1993620"/>
      </dsp:txXfrm>
    </dsp:sp>
    <dsp:sp modelId="{EEE665E3-3503-446E-A9BF-419C4773F0AC}">
      <dsp:nvSpPr>
        <dsp:cNvPr id="0" name=""/>
        <dsp:cNvSpPr/>
      </dsp:nvSpPr>
      <dsp:spPr>
        <a:xfrm>
          <a:off x="6164772" y="2757601"/>
          <a:ext cx="1060976" cy="914171"/>
        </a:xfrm>
        <a:prstGeom prst="hexagon">
          <a:avLst>
            <a:gd name="adj" fmla="val 28900"/>
            <a:gd name="vf" fmla="val 115470"/>
          </a:avLst>
        </a:prstGeom>
        <a:solidFill>
          <a:schemeClr val="accent1">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CEFD3C8-A8E4-4624-BCA3-F0A8BBF869D6}">
      <dsp:nvSpPr>
        <dsp:cNvPr id="0" name=""/>
        <dsp:cNvSpPr/>
      </dsp:nvSpPr>
      <dsp:spPr>
        <a:xfrm>
          <a:off x="5538129" y="1226210"/>
          <a:ext cx="2304450" cy="1993620"/>
        </a:xfrm>
        <a:prstGeom prst="hexagon">
          <a:avLst>
            <a:gd name="adj" fmla="val 28570"/>
            <a:gd name="vf" fmla="val 115470"/>
          </a:avLst>
        </a:prstGeom>
        <a:solidFill>
          <a:schemeClr val="accent1">
            <a:shade val="50000"/>
            <a:hueOff val="260175"/>
            <a:satOff val="-15029"/>
            <a:lumOff val="16513"/>
            <a:alphaOff val="0"/>
          </a:schemeClr>
        </a:solidFill>
        <a:ln>
          <a:noFill/>
        </a:ln>
        <a:effectLst>
          <a:outerShdw blurRad="57150" dist="38100" dir="5400000" algn="ctr" rotWithShape="0">
            <a:schemeClr val="accent1">
              <a:shade val="50000"/>
              <a:hueOff val="260175"/>
              <a:satOff val="-15029"/>
              <a:lumOff val="1651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Inspección de las condiciones de funcionamiento de las instalaciones.</a:t>
          </a:r>
          <a:endParaRPr lang="es-EC" sz="1600" kern="1200" dirty="0"/>
        </a:p>
      </dsp:txBody>
      <dsp:txXfrm>
        <a:off x="5538129" y="1226210"/>
        <a:ext cx="2304450" cy="1993620"/>
      </dsp:txXfrm>
    </dsp:sp>
    <dsp:sp modelId="{B8005C40-F77F-45CC-8CDE-D6B8E56EA90A}">
      <dsp:nvSpPr>
        <dsp:cNvPr id="0" name=""/>
        <dsp:cNvSpPr/>
      </dsp:nvSpPr>
      <dsp:spPr>
        <a:xfrm>
          <a:off x="5304609" y="4686757"/>
          <a:ext cx="1060976" cy="914171"/>
        </a:xfrm>
        <a:prstGeom prst="hexagon">
          <a:avLst>
            <a:gd name="adj" fmla="val 28900"/>
            <a:gd name="vf" fmla="val 115470"/>
          </a:avLst>
        </a:prstGeom>
        <a:solidFill>
          <a:schemeClr val="accent1">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41B5076-0F00-4F7C-B40A-B024ECEC8F2B}">
      <dsp:nvSpPr>
        <dsp:cNvPr id="0" name=""/>
        <dsp:cNvSpPr/>
      </dsp:nvSpPr>
      <dsp:spPr>
        <a:xfrm>
          <a:off x="5538129" y="3636797"/>
          <a:ext cx="2304450" cy="1993620"/>
        </a:xfrm>
        <a:prstGeom prst="hexagon">
          <a:avLst>
            <a:gd name="adj" fmla="val 28570"/>
            <a:gd name="vf" fmla="val 115470"/>
          </a:avLst>
        </a:prstGeom>
        <a:solidFill>
          <a:schemeClr val="accent1">
            <a:shade val="50000"/>
            <a:hueOff val="520350"/>
            <a:satOff val="-30057"/>
            <a:lumOff val="33026"/>
            <a:alphaOff val="0"/>
          </a:schemeClr>
        </a:solidFill>
        <a:ln>
          <a:noFill/>
        </a:ln>
        <a:effectLst>
          <a:outerShdw blurRad="57150" dist="38100" dir="5400000" algn="ctr" rotWithShape="0">
            <a:schemeClr val="accent1">
              <a:shade val="50000"/>
              <a:hueOff val="520350"/>
              <a:satOff val="-30057"/>
              <a:lumOff val="3302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Examen de los registros.</a:t>
          </a:r>
          <a:endParaRPr lang="es-EC" sz="1600" kern="1200" dirty="0"/>
        </a:p>
      </dsp:txBody>
      <dsp:txXfrm>
        <a:off x="5538129" y="3636797"/>
        <a:ext cx="2304450" cy="1993620"/>
      </dsp:txXfrm>
    </dsp:sp>
    <dsp:sp modelId="{C551BDD1-EBFA-4B81-B8A2-3942B13B7AFC}">
      <dsp:nvSpPr>
        <dsp:cNvPr id="0" name=""/>
        <dsp:cNvSpPr/>
      </dsp:nvSpPr>
      <dsp:spPr>
        <a:xfrm>
          <a:off x="3170883" y="4887010"/>
          <a:ext cx="1060976" cy="914171"/>
        </a:xfrm>
        <a:prstGeom prst="hexagon">
          <a:avLst>
            <a:gd name="adj" fmla="val 28900"/>
            <a:gd name="vf" fmla="val 115470"/>
          </a:avLst>
        </a:prstGeom>
        <a:solidFill>
          <a:schemeClr val="accent1">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B9250E3-F5F2-4D64-A157-6B0E8F3ADF5A}">
      <dsp:nvSpPr>
        <dsp:cNvPr id="0" name=""/>
        <dsp:cNvSpPr/>
      </dsp:nvSpPr>
      <dsp:spPr>
        <a:xfrm>
          <a:off x="3424680" y="4864379"/>
          <a:ext cx="2304450" cy="1993620"/>
        </a:xfrm>
        <a:prstGeom prst="hexagon">
          <a:avLst>
            <a:gd name="adj" fmla="val 28570"/>
            <a:gd name="vf" fmla="val 115470"/>
          </a:avLst>
        </a:prstGeom>
        <a:solidFill>
          <a:schemeClr val="accent1">
            <a:shade val="50000"/>
            <a:hueOff val="780526"/>
            <a:satOff val="-45086"/>
            <a:lumOff val="49539"/>
            <a:alphaOff val="0"/>
          </a:schemeClr>
        </a:solidFill>
        <a:ln>
          <a:noFill/>
        </a:ln>
        <a:effectLst>
          <a:outerShdw blurRad="57150" dist="38100" dir="5400000" algn="ctr" rotWithShape="0">
            <a:schemeClr val="accent1">
              <a:shade val="50000"/>
              <a:hueOff val="780526"/>
              <a:satOff val="-45086"/>
              <a:lumOff val="49539"/>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Procedimientos escritos y demás papeles de trabajo.</a:t>
          </a:r>
          <a:endParaRPr lang="es-EC" sz="1600" kern="1200" dirty="0"/>
        </a:p>
      </dsp:txBody>
      <dsp:txXfrm>
        <a:off x="3424680" y="4864379"/>
        <a:ext cx="2304450" cy="1993620"/>
      </dsp:txXfrm>
    </dsp:sp>
    <dsp:sp modelId="{BA89954B-376F-42F1-A016-9B492CE0B1B9}">
      <dsp:nvSpPr>
        <dsp:cNvPr id="0" name=""/>
        <dsp:cNvSpPr/>
      </dsp:nvSpPr>
      <dsp:spPr>
        <a:xfrm>
          <a:off x="1912364" y="3178682"/>
          <a:ext cx="1060976" cy="914171"/>
        </a:xfrm>
        <a:prstGeom prst="hexagon">
          <a:avLst>
            <a:gd name="adj" fmla="val 28900"/>
            <a:gd name="vf" fmla="val 115470"/>
          </a:avLst>
        </a:prstGeom>
        <a:solidFill>
          <a:schemeClr val="accent1">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1B739EC-D604-45C6-AE32-207E55F9C4A2}">
      <dsp:nvSpPr>
        <dsp:cNvPr id="0" name=""/>
        <dsp:cNvSpPr/>
      </dsp:nvSpPr>
      <dsp:spPr>
        <a:xfrm>
          <a:off x="1301419" y="3638168"/>
          <a:ext cx="2304450" cy="1993620"/>
        </a:xfrm>
        <a:prstGeom prst="hexagon">
          <a:avLst>
            <a:gd name="adj" fmla="val 28570"/>
            <a:gd name="vf" fmla="val 115470"/>
          </a:avLst>
        </a:prstGeom>
        <a:solidFill>
          <a:schemeClr val="accent1">
            <a:shade val="50000"/>
            <a:hueOff val="520350"/>
            <a:satOff val="-30057"/>
            <a:lumOff val="33026"/>
            <a:alphaOff val="0"/>
          </a:schemeClr>
        </a:solidFill>
        <a:ln>
          <a:noFill/>
        </a:ln>
        <a:effectLst>
          <a:outerShdw blurRad="57150" dist="38100" dir="5400000" algn="ctr" rotWithShape="0">
            <a:schemeClr val="accent1">
              <a:shade val="50000"/>
              <a:hueOff val="520350"/>
              <a:satOff val="-30057"/>
              <a:lumOff val="33026"/>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Evaluación de los resultados.</a:t>
          </a:r>
          <a:endParaRPr lang="es-EC" sz="1600" kern="1200" dirty="0"/>
        </a:p>
      </dsp:txBody>
      <dsp:txXfrm>
        <a:off x="1301419" y="3638168"/>
        <a:ext cx="2304450" cy="1993620"/>
      </dsp:txXfrm>
    </dsp:sp>
    <dsp:sp modelId="{E33B6B69-9EAC-4060-A6D2-0E80EE8E1C36}">
      <dsp:nvSpPr>
        <dsp:cNvPr id="0" name=""/>
        <dsp:cNvSpPr/>
      </dsp:nvSpPr>
      <dsp:spPr>
        <a:xfrm>
          <a:off x="1301419" y="1223467"/>
          <a:ext cx="2304450" cy="1993620"/>
        </a:xfrm>
        <a:prstGeom prst="hexagon">
          <a:avLst>
            <a:gd name="adj" fmla="val 28570"/>
            <a:gd name="vf" fmla="val 115470"/>
          </a:avLst>
        </a:prstGeom>
        <a:solidFill>
          <a:schemeClr val="accent1">
            <a:shade val="50000"/>
            <a:hueOff val="260175"/>
            <a:satOff val="-15029"/>
            <a:lumOff val="16513"/>
            <a:alphaOff val="0"/>
          </a:schemeClr>
        </a:solidFill>
        <a:ln>
          <a:noFill/>
        </a:ln>
        <a:effectLst>
          <a:outerShdw blurRad="57150" dist="38100" dir="5400000" algn="ctr" rotWithShape="0">
            <a:schemeClr val="accent1">
              <a:shade val="50000"/>
              <a:hueOff val="260175"/>
              <a:satOff val="-15029"/>
              <a:lumOff val="16513"/>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Comunicación de resultados y conclusiones finales.</a:t>
          </a:r>
          <a:endParaRPr lang="es-EC" sz="1600" kern="1200" dirty="0"/>
        </a:p>
      </dsp:txBody>
      <dsp:txXfrm>
        <a:off x="1301419" y="1223467"/>
        <a:ext cx="2304450" cy="19936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8D0080-65BB-400A-8495-BCEA53DD4386}">
      <dsp:nvSpPr>
        <dsp:cNvPr id="0" name=""/>
        <dsp:cNvSpPr/>
      </dsp:nvSpPr>
      <dsp:spPr>
        <a:xfrm rot="5400000">
          <a:off x="4078876" y="-1509172"/>
          <a:ext cx="1047750" cy="43320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La muestra de agua fue recolectada el día de desarrollo de la Auditoría Ambiental IN SITU, a las 11:30 am, en la descarga final del módulo de potabilización, de coordenadas  UTM (651071E, 0097954N).</a:t>
          </a:r>
          <a:endParaRPr lang="es-EC" sz="1400" kern="1200" dirty="0"/>
        </a:p>
      </dsp:txBody>
      <dsp:txXfrm rot="5400000">
        <a:off x="4078876" y="-1509172"/>
        <a:ext cx="1047750" cy="4332001"/>
      </dsp:txXfrm>
    </dsp:sp>
    <dsp:sp modelId="{2A9F414E-12DB-48BA-BF01-4217414BF7F4}">
      <dsp:nvSpPr>
        <dsp:cNvPr id="0" name=""/>
        <dsp:cNvSpPr/>
      </dsp:nvSpPr>
      <dsp:spPr>
        <a:xfrm>
          <a:off x="0" y="1984"/>
          <a:ext cx="243675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Descarga de aguas residuales</a:t>
          </a:r>
          <a:endParaRPr lang="es-EC" sz="2500" kern="1200" dirty="0"/>
        </a:p>
      </dsp:txBody>
      <dsp:txXfrm>
        <a:off x="0" y="1984"/>
        <a:ext cx="2436750" cy="1309687"/>
      </dsp:txXfrm>
    </dsp:sp>
    <dsp:sp modelId="{75E56DF1-8B4E-4C14-89FD-328E28415BF1}">
      <dsp:nvSpPr>
        <dsp:cNvPr id="0" name=""/>
        <dsp:cNvSpPr/>
      </dsp:nvSpPr>
      <dsp:spPr>
        <a:xfrm rot="5400000">
          <a:off x="4078876" y="-134000"/>
          <a:ext cx="1047750" cy="43320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Se realizó 2 mediciones, una en la estación de primer bombeo y la otra en la estación de segundo bombeo.</a:t>
          </a:r>
          <a:endParaRPr lang="es-EC" sz="1600" kern="1200" dirty="0"/>
        </a:p>
      </dsp:txBody>
      <dsp:txXfrm rot="5400000">
        <a:off x="4078876" y="-134000"/>
        <a:ext cx="1047750" cy="4332001"/>
      </dsp:txXfrm>
    </dsp:sp>
    <dsp:sp modelId="{2DDD2422-B809-4756-8054-398AFC2EB0A9}">
      <dsp:nvSpPr>
        <dsp:cNvPr id="0" name=""/>
        <dsp:cNvSpPr/>
      </dsp:nvSpPr>
      <dsp:spPr>
        <a:xfrm>
          <a:off x="0" y="1377156"/>
          <a:ext cx="243675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Nivel de presión sonora</a:t>
          </a:r>
          <a:endParaRPr lang="es-EC" sz="2500" kern="1200" dirty="0"/>
        </a:p>
      </dsp:txBody>
      <dsp:txXfrm>
        <a:off x="0" y="1377156"/>
        <a:ext cx="2436750" cy="1309687"/>
      </dsp:txXfrm>
    </dsp:sp>
    <dsp:sp modelId="{7E7549E5-CD5F-4B3E-91D8-98E71AE23D89}">
      <dsp:nvSpPr>
        <dsp:cNvPr id="0" name=""/>
        <dsp:cNvSpPr/>
      </dsp:nvSpPr>
      <dsp:spPr>
        <a:xfrm rot="5400000">
          <a:off x="4078876" y="1241171"/>
          <a:ext cx="1047750" cy="43320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Se constato si la empresa cuenta con manejo de los desechos resultantes del proceso de la potabilización del agua constato</a:t>
          </a:r>
          <a:endParaRPr lang="es-EC" sz="1600" kern="1200" dirty="0"/>
        </a:p>
      </dsp:txBody>
      <dsp:txXfrm rot="5400000">
        <a:off x="4078876" y="1241171"/>
        <a:ext cx="1047750" cy="4332001"/>
      </dsp:txXfrm>
    </dsp:sp>
    <dsp:sp modelId="{2C4F2261-F544-45DE-9947-72D4243618C9}">
      <dsp:nvSpPr>
        <dsp:cNvPr id="0" name=""/>
        <dsp:cNvSpPr/>
      </dsp:nvSpPr>
      <dsp:spPr>
        <a:xfrm>
          <a:off x="0" y="2752328"/>
          <a:ext cx="2436750"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t>Residuos sólidos </a:t>
          </a:r>
          <a:endParaRPr lang="es-EC" sz="2500" kern="1200" dirty="0"/>
        </a:p>
      </dsp:txBody>
      <dsp:txXfrm>
        <a:off x="0" y="2752328"/>
        <a:ext cx="2436750" cy="13096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5B403A-B5F5-4872-94DE-6DB5F7652A2F}">
      <dsp:nvSpPr>
        <dsp:cNvPr id="0" name=""/>
        <dsp:cNvSpPr/>
      </dsp:nvSpPr>
      <dsp:spPr>
        <a:xfrm>
          <a:off x="0" y="455793"/>
          <a:ext cx="22860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just" defTabSz="889000">
            <a:lnSpc>
              <a:spcPct val="90000"/>
            </a:lnSpc>
            <a:spcBef>
              <a:spcPct val="0"/>
            </a:spcBef>
            <a:spcAft>
              <a:spcPct val="35000"/>
            </a:spcAft>
          </a:pPr>
          <a:r>
            <a:rPr lang="es-EC" sz="2000" kern="1200" dirty="0" smtClean="0"/>
            <a:t>Por procedencia del equipo auditor</a:t>
          </a:r>
          <a:endParaRPr lang="es-EC" sz="2000" kern="1200" dirty="0"/>
        </a:p>
      </dsp:txBody>
      <dsp:txXfrm>
        <a:off x="0" y="455793"/>
        <a:ext cx="2286000" cy="1287000"/>
      </dsp:txXfrm>
    </dsp:sp>
    <dsp:sp modelId="{096F9CFD-130F-440F-AF97-A266B3B54489}">
      <dsp:nvSpPr>
        <dsp:cNvPr id="0" name=""/>
        <dsp:cNvSpPr/>
      </dsp:nvSpPr>
      <dsp:spPr>
        <a:xfrm>
          <a:off x="2267744" y="250787"/>
          <a:ext cx="457200" cy="1628054"/>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FAD58-2D3A-4AE6-85D2-224481602E77}">
      <dsp:nvSpPr>
        <dsp:cNvPr id="0" name=""/>
        <dsp:cNvSpPr/>
      </dsp:nvSpPr>
      <dsp:spPr>
        <a:xfrm>
          <a:off x="2699798" y="470401"/>
          <a:ext cx="6217920" cy="98223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Auditoría Ambiental Externa</a:t>
          </a:r>
          <a:endParaRPr lang="es-EC" sz="1800" kern="1200" dirty="0"/>
        </a:p>
        <a:p>
          <a:pPr marL="171450" lvl="1" indent="-171450" algn="l" defTabSz="800100">
            <a:lnSpc>
              <a:spcPct val="90000"/>
            </a:lnSpc>
            <a:spcBef>
              <a:spcPct val="0"/>
            </a:spcBef>
            <a:spcAft>
              <a:spcPct val="15000"/>
            </a:spcAft>
            <a:buChar char="••"/>
          </a:pPr>
          <a:r>
            <a:rPr lang="es-ES" sz="1800" b="1" kern="1200" dirty="0" smtClean="0"/>
            <a:t>Auditoría Ambiental Interna</a:t>
          </a:r>
          <a:endParaRPr lang="es-EC" sz="1800" kern="1200" dirty="0"/>
        </a:p>
      </dsp:txBody>
      <dsp:txXfrm>
        <a:off x="2699798" y="470401"/>
        <a:ext cx="6217920" cy="982238"/>
      </dsp:txXfrm>
    </dsp:sp>
    <dsp:sp modelId="{CE0088C0-E684-4F44-A35E-A65D9E848418}">
      <dsp:nvSpPr>
        <dsp:cNvPr id="0" name=""/>
        <dsp:cNvSpPr/>
      </dsp:nvSpPr>
      <dsp:spPr>
        <a:xfrm>
          <a:off x="0" y="2915819"/>
          <a:ext cx="2116335"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just" defTabSz="889000">
            <a:lnSpc>
              <a:spcPct val="90000"/>
            </a:lnSpc>
            <a:spcBef>
              <a:spcPct val="0"/>
            </a:spcBef>
            <a:spcAft>
              <a:spcPct val="35000"/>
            </a:spcAft>
          </a:pPr>
          <a:r>
            <a:rPr lang="es-EC" sz="2000" kern="1200" dirty="0" smtClean="0"/>
            <a:t>Por su Objeto</a:t>
          </a:r>
          <a:endParaRPr lang="es-EC" sz="2000" kern="1200" dirty="0"/>
        </a:p>
      </dsp:txBody>
      <dsp:txXfrm>
        <a:off x="0" y="2915819"/>
        <a:ext cx="2116335" cy="1287000"/>
      </dsp:txXfrm>
    </dsp:sp>
    <dsp:sp modelId="{85984976-4D36-4F66-9F29-8A1F969514DD}">
      <dsp:nvSpPr>
        <dsp:cNvPr id="0" name=""/>
        <dsp:cNvSpPr/>
      </dsp:nvSpPr>
      <dsp:spPr>
        <a:xfrm>
          <a:off x="2099435" y="2235339"/>
          <a:ext cx="423267" cy="2647960"/>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EF5395-299D-40FC-B56B-D252D3876D73}">
      <dsp:nvSpPr>
        <dsp:cNvPr id="0" name=""/>
        <dsp:cNvSpPr/>
      </dsp:nvSpPr>
      <dsp:spPr>
        <a:xfrm>
          <a:off x="2499423" y="2364952"/>
          <a:ext cx="6434944" cy="2388733"/>
        </a:xfrm>
        <a:prstGeom prst="rect">
          <a:avLst/>
        </a:prstGeom>
        <a:solidFill>
          <a:schemeClr val="accent1">
            <a:shade val="80000"/>
            <a:hueOff val="709556"/>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t>Auditoría Inicial o de Diagnóstico</a:t>
          </a:r>
          <a:endParaRPr lang="es-EC" sz="1800" kern="1200" dirty="0"/>
        </a:p>
        <a:p>
          <a:pPr marL="171450" lvl="1" indent="-171450" algn="l" defTabSz="800100">
            <a:lnSpc>
              <a:spcPct val="90000"/>
            </a:lnSpc>
            <a:spcBef>
              <a:spcPct val="0"/>
            </a:spcBef>
            <a:spcAft>
              <a:spcPct val="15000"/>
            </a:spcAft>
            <a:buChar char="••"/>
          </a:pPr>
          <a:r>
            <a:rPr lang="es-ES" sz="1800" b="1" kern="1200" dirty="0" smtClean="0"/>
            <a:t>Auditoría de Cumplimiento Legal</a:t>
          </a:r>
          <a:endParaRPr lang="es-EC" sz="1800" kern="1200" dirty="0"/>
        </a:p>
        <a:p>
          <a:pPr marL="171450" lvl="1" indent="-171450" algn="l" defTabSz="800100">
            <a:lnSpc>
              <a:spcPct val="90000"/>
            </a:lnSpc>
            <a:spcBef>
              <a:spcPct val="0"/>
            </a:spcBef>
            <a:spcAft>
              <a:spcPct val="15000"/>
            </a:spcAft>
            <a:buChar char="••"/>
          </a:pPr>
          <a:r>
            <a:rPr lang="es-ES" sz="1800" b="1" kern="1200" dirty="0" smtClean="0"/>
            <a:t>Auditoría de un Sistema de gestión Ambiental</a:t>
          </a:r>
          <a:endParaRPr lang="es-EC" sz="1800" kern="1200" dirty="0"/>
        </a:p>
        <a:p>
          <a:pPr marL="171450" lvl="1" indent="-171450" algn="l" defTabSz="800100">
            <a:lnSpc>
              <a:spcPct val="90000"/>
            </a:lnSpc>
            <a:spcBef>
              <a:spcPct val="0"/>
            </a:spcBef>
            <a:spcAft>
              <a:spcPct val="15000"/>
            </a:spcAft>
            <a:buChar char="••"/>
          </a:pPr>
          <a:r>
            <a:rPr lang="es-ES" sz="1800" b="1" kern="1200" dirty="0" smtClean="0"/>
            <a:t>Auditoría de Riesgos Ambientales</a:t>
          </a:r>
          <a:endParaRPr lang="es-EC" sz="1800" kern="1200" dirty="0"/>
        </a:p>
        <a:p>
          <a:pPr marL="171450" lvl="1" indent="-171450" algn="l" defTabSz="800100">
            <a:lnSpc>
              <a:spcPct val="90000"/>
            </a:lnSpc>
            <a:spcBef>
              <a:spcPct val="0"/>
            </a:spcBef>
            <a:spcAft>
              <a:spcPct val="15000"/>
            </a:spcAft>
            <a:buChar char="••"/>
          </a:pPr>
          <a:r>
            <a:rPr lang="es-ES" sz="1800" b="1" kern="1200" dirty="0" smtClean="0"/>
            <a:t>Auditoría de Residuos</a:t>
          </a:r>
          <a:endParaRPr lang="es-EC" sz="1800" kern="1200" dirty="0"/>
        </a:p>
        <a:p>
          <a:pPr marL="171450" lvl="1" indent="-171450" algn="l" defTabSz="800100">
            <a:lnSpc>
              <a:spcPct val="90000"/>
            </a:lnSpc>
            <a:spcBef>
              <a:spcPct val="0"/>
            </a:spcBef>
            <a:spcAft>
              <a:spcPct val="15000"/>
            </a:spcAft>
            <a:buChar char="••"/>
          </a:pPr>
          <a:r>
            <a:rPr lang="es-ES" sz="1800" b="1" kern="1200" dirty="0" smtClean="0"/>
            <a:t>Auditoría de Procesos</a:t>
          </a:r>
          <a:endParaRPr lang="es-EC" sz="1800" kern="1200" dirty="0"/>
        </a:p>
        <a:p>
          <a:pPr marL="171450" lvl="1" indent="-171450" algn="l" defTabSz="800100">
            <a:lnSpc>
              <a:spcPct val="90000"/>
            </a:lnSpc>
            <a:spcBef>
              <a:spcPct val="0"/>
            </a:spcBef>
            <a:spcAft>
              <a:spcPct val="15000"/>
            </a:spcAft>
            <a:buChar char="••"/>
          </a:pPr>
          <a:r>
            <a:rPr lang="es-ES" sz="1800" b="1" kern="1200" dirty="0" smtClean="0"/>
            <a:t>Auditoría Energética</a:t>
          </a:r>
          <a:endParaRPr lang="es-EC" sz="1800" kern="1200" dirty="0"/>
        </a:p>
      </dsp:txBody>
      <dsp:txXfrm>
        <a:off x="2499423" y="2364952"/>
        <a:ext cx="6434944" cy="23887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172B81-AA92-49C7-8D64-83EC0D841960}">
      <dsp:nvSpPr>
        <dsp:cNvPr id="0" name=""/>
        <dsp:cNvSpPr/>
      </dsp:nvSpPr>
      <dsp:spPr>
        <a:xfrm>
          <a:off x="100608" y="0"/>
          <a:ext cx="8942784" cy="558924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5D081-B1E3-47B6-938E-69B75999937E}">
      <dsp:nvSpPr>
        <dsp:cNvPr id="0" name=""/>
        <dsp:cNvSpPr/>
      </dsp:nvSpPr>
      <dsp:spPr>
        <a:xfrm>
          <a:off x="1236341" y="3857693"/>
          <a:ext cx="232512" cy="232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D74FC-C086-4D95-A480-0095B91C3646}">
      <dsp:nvSpPr>
        <dsp:cNvPr id="0" name=""/>
        <dsp:cNvSpPr/>
      </dsp:nvSpPr>
      <dsp:spPr>
        <a:xfrm>
          <a:off x="858695" y="4360165"/>
          <a:ext cx="3071473" cy="842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03" tIns="0" rIns="0" bIns="0" numCol="1" spcCol="1270" anchor="t" anchorCtr="0">
          <a:noAutofit/>
        </a:bodyPr>
        <a:lstStyle/>
        <a:p>
          <a:pPr lvl="0" algn="l" defTabSz="1066800">
            <a:lnSpc>
              <a:spcPct val="90000"/>
            </a:lnSpc>
            <a:spcBef>
              <a:spcPct val="0"/>
            </a:spcBef>
            <a:spcAft>
              <a:spcPct val="35000"/>
            </a:spcAft>
          </a:pPr>
          <a:r>
            <a:rPr lang="es-ES" sz="2400" kern="1200" dirty="0" smtClean="0"/>
            <a:t>Pre Auditoría Ambiental</a:t>
          </a:r>
          <a:endParaRPr lang="es-EC" sz="2400" kern="1200" dirty="0"/>
        </a:p>
      </dsp:txBody>
      <dsp:txXfrm>
        <a:off x="858695" y="4360165"/>
        <a:ext cx="3071473" cy="842858"/>
      </dsp:txXfrm>
    </dsp:sp>
    <dsp:sp modelId="{E3F77932-6739-49A6-9EC7-DD94150E071D}">
      <dsp:nvSpPr>
        <dsp:cNvPr id="0" name=""/>
        <dsp:cNvSpPr/>
      </dsp:nvSpPr>
      <dsp:spPr>
        <a:xfrm>
          <a:off x="3288710" y="2338538"/>
          <a:ext cx="420310" cy="4203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F3B6A-D351-46B8-A8A6-F940100E8685}">
      <dsp:nvSpPr>
        <dsp:cNvPr id="0" name=""/>
        <dsp:cNvSpPr/>
      </dsp:nvSpPr>
      <dsp:spPr>
        <a:xfrm>
          <a:off x="3483391" y="2825839"/>
          <a:ext cx="2146268" cy="103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714" tIns="0" rIns="0" bIns="0" numCol="1" spcCol="1270" anchor="t" anchorCtr="0">
          <a:noAutofit/>
        </a:bodyPr>
        <a:lstStyle/>
        <a:p>
          <a:pPr lvl="0" algn="l" defTabSz="1066800">
            <a:lnSpc>
              <a:spcPct val="90000"/>
            </a:lnSpc>
            <a:spcBef>
              <a:spcPct val="0"/>
            </a:spcBef>
            <a:spcAft>
              <a:spcPct val="35000"/>
            </a:spcAft>
          </a:pPr>
          <a:r>
            <a:rPr lang="es-ES" sz="2400" kern="1200" dirty="0" smtClean="0"/>
            <a:t>Auditoría Ambiental IN SITU</a:t>
          </a:r>
          <a:endParaRPr lang="es-EC" sz="2400" kern="1200" dirty="0"/>
        </a:p>
      </dsp:txBody>
      <dsp:txXfrm>
        <a:off x="3483391" y="2825839"/>
        <a:ext cx="2146268" cy="1030806"/>
      </dsp:txXfrm>
    </dsp:sp>
    <dsp:sp modelId="{74D0DF54-1108-4D22-AFD9-F3AE0D578BDD}">
      <dsp:nvSpPr>
        <dsp:cNvPr id="0" name=""/>
        <dsp:cNvSpPr/>
      </dsp:nvSpPr>
      <dsp:spPr>
        <a:xfrm>
          <a:off x="5756918" y="1414077"/>
          <a:ext cx="581280" cy="581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26BED-852D-4ECA-A3D0-ED48B5C26B62}">
      <dsp:nvSpPr>
        <dsp:cNvPr id="0" name=""/>
        <dsp:cNvSpPr/>
      </dsp:nvSpPr>
      <dsp:spPr>
        <a:xfrm>
          <a:off x="6330523" y="1988443"/>
          <a:ext cx="2146268" cy="86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009" tIns="0" rIns="0" bIns="0" numCol="1" spcCol="1270" anchor="t" anchorCtr="0">
          <a:noAutofit/>
        </a:bodyPr>
        <a:lstStyle/>
        <a:p>
          <a:pPr lvl="0" algn="l" defTabSz="1066800">
            <a:lnSpc>
              <a:spcPct val="90000"/>
            </a:lnSpc>
            <a:spcBef>
              <a:spcPct val="0"/>
            </a:spcBef>
            <a:spcAft>
              <a:spcPct val="35000"/>
            </a:spcAft>
          </a:pPr>
          <a:r>
            <a:rPr lang="es-ES" sz="2400" kern="1200" dirty="0" smtClean="0"/>
            <a:t>Pos Auditoría Ambiental</a:t>
          </a:r>
          <a:endParaRPr lang="es-EC" sz="2400" kern="1200" dirty="0"/>
        </a:p>
      </dsp:txBody>
      <dsp:txXfrm>
        <a:off x="6330523" y="1988443"/>
        <a:ext cx="2146268" cy="8698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293DC3-858C-4770-882C-F4B23A3109AD}">
      <dsp:nvSpPr>
        <dsp:cNvPr id="0" name=""/>
        <dsp:cNvSpPr/>
      </dsp:nvSpPr>
      <dsp:spPr>
        <a:xfrm>
          <a:off x="5109" y="1224"/>
          <a:ext cx="8425060" cy="1217341"/>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ES" sz="5300" kern="1200" dirty="0" smtClean="0"/>
            <a:t>Pre Auditoría Ambiental</a:t>
          </a:r>
          <a:endParaRPr lang="es-EC" sz="5300" kern="1200" dirty="0"/>
        </a:p>
      </dsp:txBody>
      <dsp:txXfrm>
        <a:off x="5109" y="1224"/>
        <a:ext cx="8425060" cy="1217341"/>
      </dsp:txXfrm>
    </dsp:sp>
    <dsp:sp modelId="{4C5C21B2-F574-44F1-80A8-7121B898B757}">
      <dsp:nvSpPr>
        <dsp:cNvPr id="0" name=""/>
        <dsp:cNvSpPr/>
      </dsp:nvSpPr>
      <dsp:spPr>
        <a:xfrm>
          <a:off x="432049" y="1512168"/>
          <a:ext cx="2742388" cy="2098357"/>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C" sz="2500" kern="1200" dirty="0" smtClean="0"/>
            <a:t>Es la fase de planificación de la Auditoría Ambiental </a:t>
          </a:r>
          <a:endParaRPr lang="es-EC" sz="2500" kern="1200" dirty="0"/>
        </a:p>
      </dsp:txBody>
      <dsp:txXfrm>
        <a:off x="432049" y="1512168"/>
        <a:ext cx="2742388" cy="2098357"/>
      </dsp:txXfrm>
    </dsp:sp>
    <dsp:sp modelId="{6B725779-A16C-4B19-AC8E-B72C476D8DD6}">
      <dsp:nvSpPr>
        <dsp:cNvPr id="0" name=""/>
        <dsp:cNvSpPr/>
      </dsp:nvSpPr>
      <dsp:spPr>
        <a:xfrm>
          <a:off x="13333" y="3661056"/>
          <a:ext cx="3350260" cy="2098357"/>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b="1" kern="1200" dirty="0" smtClean="0"/>
            <a:t>Revisión general</a:t>
          </a:r>
        </a:p>
        <a:p>
          <a:pPr lvl="0" algn="just" defTabSz="933450">
            <a:lnSpc>
              <a:spcPct val="90000"/>
            </a:lnSpc>
            <a:spcBef>
              <a:spcPct val="0"/>
            </a:spcBef>
            <a:spcAft>
              <a:spcPct val="35000"/>
            </a:spcAft>
          </a:pPr>
          <a:r>
            <a:rPr lang="es-ES" sz="2100" b="1" kern="1200" dirty="0" smtClean="0"/>
            <a:t>Revisión estratégica</a:t>
          </a:r>
        </a:p>
        <a:p>
          <a:pPr lvl="0" algn="just" defTabSz="933450">
            <a:lnSpc>
              <a:spcPct val="90000"/>
            </a:lnSpc>
            <a:spcBef>
              <a:spcPct val="0"/>
            </a:spcBef>
            <a:spcAft>
              <a:spcPct val="35000"/>
            </a:spcAft>
          </a:pPr>
          <a:r>
            <a:rPr lang="es-ES" sz="2100" b="1" kern="1200" dirty="0" smtClean="0"/>
            <a:t>Elaboración del plan y programa de auditoría</a:t>
          </a:r>
          <a:endParaRPr lang="es-EC" sz="2100" kern="1200" dirty="0"/>
        </a:p>
      </dsp:txBody>
      <dsp:txXfrm>
        <a:off x="13333" y="3661056"/>
        <a:ext cx="3350260" cy="2098357"/>
      </dsp:txXfrm>
    </dsp:sp>
    <dsp:sp modelId="{14E2C882-B968-4B93-96E7-0772D87E1E82}">
      <dsp:nvSpPr>
        <dsp:cNvPr id="0" name=""/>
        <dsp:cNvSpPr/>
      </dsp:nvSpPr>
      <dsp:spPr>
        <a:xfrm>
          <a:off x="3384394" y="1285893"/>
          <a:ext cx="4776931" cy="2098357"/>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C" sz="2500" kern="1200" dirty="0" smtClean="0"/>
            <a:t>El Objetivo </a:t>
          </a:r>
          <a:r>
            <a:rPr lang="es-ES" sz="2500" kern="1200" dirty="0" smtClean="0"/>
            <a:t>fundamental de esta actividad es minimizar el tiempo y al mismo tiempo, maximizar la productividad del equipo auditor. </a:t>
          </a:r>
          <a:endParaRPr lang="es-EC" sz="2500" kern="1200" dirty="0"/>
        </a:p>
      </dsp:txBody>
      <dsp:txXfrm>
        <a:off x="3384394" y="1285893"/>
        <a:ext cx="4776931" cy="2098357"/>
      </dsp:txXfrm>
    </dsp:sp>
    <dsp:sp modelId="{FD92B6C2-FF56-46DB-8ACB-A087AA71CABA}">
      <dsp:nvSpPr>
        <dsp:cNvPr id="0" name=""/>
        <dsp:cNvSpPr/>
      </dsp:nvSpPr>
      <dsp:spPr>
        <a:xfrm>
          <a:off x="3695652" y="3661056"/>
          <a:ext cx="4675656" cy="1316677"/>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Su función principal es identificar y obtener toda la información, que será confirmada en la inspección de campo</a:t>
          </a:r>
          <a:endParaRPr lang="es-EC" sz="2100" kern="1200" dirty="0"/>
        </a:p>
      </dsp:txBody>
      <dsp:txXfrm>
        <a:off x="3695652" y="3661056"/>
        <a:ext cx="4675656" cy="131667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854FA6-88B4-4D88-8595-B13B7DB65F61}">
      <dsp:nvSpPr>
        <dsp:cNvPr id="0" name=""/>
        <dsp:cNvSpPr/>
      </dsp:nvSpPr>
      <dsp:spPr>
        <a:xfrm rot="5400000">
          <a:off x="1016437" y="-322775"/>
          <a:ext cx="1328472" cy="9895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Inicio de trabajo de campo</a:t>
          </a:r>
          <a:endParaRPr lang="es-EC" sz="1400" kern="1200" dirty="0"/>
        </a:p>
      </dsp:txBody>
      <dsp:txXfrm rot="5400000">
        <a:off x="1016437" y="-322775"/>
        <a:ext cx="1328472" cy="989525"/>
      </dsp:txXfrm>
    </dsp:sp>
    <dsp:sp modelId="{284854AC-B825-4A13-9582-F5C5FCE4EB8B}">
      <dsp:nvSpPr>
        <dsp:cNvPr id="0" name=""/>
        <dsp:cNvSpPr/>
      </dsp:nvSpPr>
      <dsp:spPr>
        <a:xfrm rot="5400000">
          <a:off x="3879824" y="-2139035"/>
          <a:ext cx="870509" cy="41718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Presentación del equipo de auditoría, exponiéndose brevemente los objetivos, alcance y naturaleza de la auditoría.</a:t>
          </a:r>
          <a:endParaRPr lang="es-EC" sz="1600" kern="1200" dirty="0"/>
        </a:p>
      </dsp:txBody>
      <dsp:txXfrm rot="5400000">
        <a:off x="3879824" y="-2139035"/>
        <a:ext cx="870509" cy="4171850"/>
      </dsp:txXfrm>
    </dsp:sp>
    <dsp:sp modelId="{9F5678DB-C5C3-4AB4-B66D-5A175F7F7D83}">
      <dsp:nvSpPr>
        <dsp:cNvPr id="0" name=""/>
        <dsp:cNvSpPr/>
      </dsp:nvSpPr>
      <dsp:spPr>
        <a:xfrm rot="5400000">
          <a:off x="905431" y="965361"/>
          <a:ext cx="1672183" cy="11122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Evaluación gestión administrativa ambiental</a:t>
          </a:r>
          <a:endParaRPr lang="es-EC" sz="1200" kern="1200" dirty="0"/>
        </a:p>
      </dsp:txBody>
      <dsp:txXfrm rot="5400000">
        <a:off x="905431" y="965361"/>
        <a:ext cx="1672183" cy="1112240"/>
      </dsp:txXfrm>
    </dsp:sp>
    <dsp:sp modelId="{50897FB8-5C73-4AF0-8B2D-12C167400DC5}">
      <dsp:nvSpPr>
        <dsp:cNvPr id="0" name=""/>
        <dsp:cNvSpPr/>
      </dsp:nvSpPr>
      <dsp:spPr>
        <a:xfrm rot="5400000">
          <a:off x="3976271" y="-936870"/>
          <a:ext cx="928322" cy="41718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S" sz="1100" kern="1200" dirty="0" smtClean="0"/>
            <a:t>Obtener evidencia física, testimonial, documental y analítica, así como a realizar las pruebas y aplicar las técnicas de auditoría, con la finalidad de revelar el grado de cumplimiento de los objetivos y metas ambientales de la entidad</a:t>
          </a:r>
          <a:endParaRPr lang="es-EC" sz="1100" kern="1200" dirty="0"/>
        </a:p>
      </dsp:txBody>
      <dsp:txXfrm rot="5400000">
        <a:off x="3976271" y="-936870"/>
        <a:ext cx="928322" cy="4171850"/>
      </dsp:txXfrm>
    </dsp:sp>
    <dsp:sp modelId="{10796B86-7799-4D4A-93F4-DEABF8F391E9}">
      <dsp:nvSpPr>
        <dsp:cNvPr id="0" name=""/>
        <dsp:cNvSpPr/>
      </dsp:nvSpPr>
      <dsp:spPr>
        <a:xfrm rot="5400000">
          <a:off x="765000" y="2627142"/>
          <a:ext cx="2029925" cy="118911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Evaluar y determinar los impactos ambientales significativos</a:t>
          </a:r>
          <a:endParaRPr lang="es-EC" sz="1200" kern="1200" dirty="0"/>
        </a:p>
      </dsp:txBody>
      <dsp:txXfrm rot="5400000">
        <a:off x="765000" y="2627142"/>
        <a:ext cx="2029925" cy="1189119"/>
      </dsp:txXfrm>
    </dsp:sp>
    <dsp:sp modelId="{E9767A12-A489-4835-B682-B636BA19DD2E}">
      <dsp:nvSpPr>
        <dsp:cNvPr id="0" name=""/>
        <dsp:cNvSpPr/>
      </dsp:nvSpPr>
      <dsp:spPr>
        <a:xfrm rot="5400000">
          <a:off x="4145016" y="678922"/>
          <a:ext cx="835169" cy="41718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S" sz="1100" kern="1200" dirty="0" smtClean="0"/>
            <a:t>Evidenciar los impactos ambientales significativos que generan los proyectos, programas y actividades</a:t>
          </a:r>
          <a:endParaRPr lang="es-EC" sz="1100" kern="1200" dirty="0"/>
        </a:p>
      </dsp:txBody>
      <dsp:txXfrm rot="5400000">
        <a:off x="4145016" y="678922"/>
        <a:ext cx="835169" cy="41718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3A39B6-F676-488F-8540-6714B451B2E2}">
      <dsp:nvSpPr>
        <dsp:cNvPr id="0" name=""/>
        <dsp:cNvSpPr/>
      </dsp:nvSpPr>
      <dsp:spPr>
        <a:xfrm>
          <a:off x="0" y="81895"/>
          <a:ext cx="8776757" cy="75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Impacto Ambiental</a:t>
          </a:r>
          <a:endParaRPr lang="es-EC" sz="3200" kern="1200" dirty="0"/>
        </a:p>
      </dsp:txBody>
      <dsp:txXfrm>
        <a:off x="0" y="81895"/>
        <a:ext cx="8776757" cy="752187"/>
      </dsp:txXfrm>
    </dsp:sp>
    <dsp:sp modelId="{7C467F84-80AE-43E7-90DD-CE9DCDCA6349}">
      <dsp:nvSpPr>
        <dsp:cNvPr id="0" name=""/>
        <dsp:cNvSpPr/>
      </dsp:nvSpPr>
      <dsp:spPr>
        <a:xfrm>
          <a:off x="4109" y="934120"/>
          <a:ext cx="8776757" cy="15662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De acuerdo a </a:t>
          </a:r>
          <a:r>
            <a:rPr lang="es-EC" sz="2300" kern="1200" dirty="0" smtClean="0"/>
            <a:t>(</a:t>
          </a:r>
          <a:r>
            <a:rPr lang="es-EC" sz="2300" kern="1200" dirty="0" err="1" smtClean="0"/>
            <a:t>Conesa</a:t>
          </a:r>
          <a:r>
            <a:rPr lang="es-EC" sz="2300" kern="1200" dirty="0" smtClean="0"/>
            <a:t> </a:t>
          </a:r>
          <a:r>
            <a:rPr lang="es-EC" sz="2300" kern="1200" dirty="0" err="1" smtClean="0"/>
            <a:t>Fernandez</a:t>
          </a:r>
          <a:r>
            <a:rPr lang="es-EC" sz="2300" kern="1200" dirty="0" smtClean="0"/>
            <a:t> v. , 2010), </a:t>
          </a:r>
          <a:r>
            <a:rPr lang="es-ES" sz="2300" kern="1200" dirty="0" smtClean="0"/>
            <a:t>Impacto Ambiental es una acción consecuencia de un proyecto o actividad que produce una alteración, favorable (+) o desfavorable (-), en el medio o en algunos de los competentes del medio.</a:t>
          </a:r>
          <a:endParaRPr lang="es-EC" sz="2300" kern="1200" dirty="0"/>
        </a:p>
      </dsp:txBody>
      <dsp:txXfrm>
        <a:off x="4109" y="934120"/>
        <a:ext cx="8776757" cy="1566209"/>
      </dsp:txXfrm>
    </dsp:sp>
    <dsp:sp modelId="{4EDD653E-2F21-4C5F-BC73-748073F33C0B}">
      <dsp:nvSpPr>
        <dsp:cNvPr id="0" name=""/>
        <dsp:cNvSpPr/>
      </dsp:nvSpPr>
      <dsp:spPr>
        <a:xfrm>
          <a:off x="4109" y="2681691"/>
          <a:ext cx="4298118" cy="156620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Impacto positivo (+)</a:t>
          </a:r>
          <a:endParaRPr lang="es-EC" sz="2300" kern="1200" dirty="0"/>
        </a:p>
      </dsp:txBody>
      <dsp:txXfrm>
        <a:off x="4109" y="2681691"/>
        <a:ext cx="4298118" cy="1566209"/>
      </dsp:txXfrm>
    </dsp:sp>
    <dsp:sp modelId="{0EE865B8-FBD0-4C18-8F91-686F04D4B493}">
      <dsp:nvSpPr>
        <dsp:cNvPr id="0" name=""/>
        <dsp:cNvSpPr/>
      </dsp:nvSpPr>
      <dsp:spPr>
        <a:xfrm>
          <a:off x="4482748" y="2681691"/>
          <a:ext cx="4298118" cy="156620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Impacto negativo (-)</a:t>
          </a:r>
          <a:endParaRPr lang="es-EC" sz="2300" kern="1200" dirty="0"/>
        </a:p>
      </dsp:txBody>
      <dsp:txXfrm>
        <a:off x="4482748" y="2681691"/>
        <a:ext cx="4298118" cy="15662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AEEBF-6368-401E-9299-EACB4B848CD0}">
      <dsp:nvSpPr>
        <dsp:cNvPr id="0" name=""/>
        <dsp:cNvSpPr/>
      </dsp:nvSpPr>
      <dsp:spPr>
        <a:xfrm>
          <a:off x="653472" y="0"/>
          <a:ext cx="7406022" cy="27363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98E03-2403-4976-8FB1-CB15843D50EA}">
      <dsp:nvSpPr>
        <dsp:cNvPr id="0" name=""/>
        <dsp:cNvSpPr/>
      </dsp:nvSpPr>
      <dsp:spPr>
        <a:xfrm>
          <a:off x="9359" y="820891"/>
          <a:ext cx="2804486" cy="1094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Identificar las variables a medir y aspecto especifico a evaluar</a:t>
          </a:r>
          <a:endParaRPr lang="es-EC" sz="1800" kern="1200" dirty="0"/>
        </a:p>
      </dsp:txBody>
      <dsp:txXfrm>
        <a:off x="9359" y="820891"/>
        <a:ext cx="2804486" cy="1094521"/>
      </dsp:txXfrm>
    </dsp:sp>
    <dsp:sp modelId="{E5BFE365-49CB-4EEB-AD31-C6B2567FD2AE}">
      <dsp:nvSpPr>
        <dsp:cNvPr id="0" name=""/>
        <dsp:cNvSpPr/>
      </dsp:nvSpPr>
      <dsp:spPr>
        <a:xfrm>
          <a:off x="2954240" y="820891"/>
          <a:ext cx="2804486" cy="1094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Identificar la fuente de los datos</a:t>
          </a:r>
          <a:endParaRPr lang="es-EC" sz="1800" kern="1200" dirty="0"/>
        </a:p>
      </dsp:txBody>
      <dsp:txXfrm>
        <a:off x="2954240" y="820891"/>
        <a:ext cx="2804486" cy="1094521"/>
      </dsp:txXfrm>
    </dsp:sp>
    <dsp:sp modelId="{35CCB05F-E2A0-4236-86A9-50E539305522}">
      <dsp:nvSpPr>
        <dsp:cNvPr id="0" name=""/>
        <dsp:cNvSpPr/>
      </dsp:nvSpPr>
      <dsp:spPr>
        <a:xfrm>
          <a:off x="5899121" y="820891"/>
          <a:ext cx="2804486" cy="1094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Definir la fórmula de cálculo</a:t>
          </a:r>
          <a:endParaRPr lang="es-EC" sz="1800" kern="1200" dirty="0"/>
        </a:p>
      </dsp:txBody>
      <dsp:txXfrm>
        <a:off x="5899121" y="820891"/>
        <a:ext cx="2804486" cy="109452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BB398-E40B-4DAE-81E7-FE3F465CEB08}">
      <dsp:nvSpPr>
        <dsp:cNvPr id="0" name=""/>
        <dsp:cNvSpPr/>
      </dsp:nvSpPr>
      <dsp:spPr>
        <a:xfrm>
          <a:off x="7468" y="698590"/>
          <a:ext cx="2232107" cy="13392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Captación de agua cruda</a:t>
          </a:r>
          <a:endParaRPr lang="es-EC" sz="2000" kern="1200" dirty="0"/>
        </a:p>
      </dsp:txBody>
      <dsp:txXfrm>
        <a:off x="7468" y="698590"/>
        <a:ext cx="2232107" cy="1339264"/>
      </dsp:txXfrm>
    </dsp:sp>
    <dsp:sp modelId="{F0050B5A-C90F-46D5-B99E-99C8E55075E1}">
      <dsp:nvSpPr>
        <dsp:cNvPr id="0" name=""/>
        <dsp:cNvSpPr/>
      </dsp:nvSpPr>
      <dsp:spPr>
        <a:xfrm>
          <a:off x="2436000" y="1091441"/>
          <a:ext cx="473206" cy="5535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436000" y="1091441"/>
        <a:ext cx="473206" cy="553562"/>
      </dsp:txXfrm>
    </dsp:sp>
    <dsp:sp modelId="{BCF5C21D-3CA0-4343-8CE5-A264E7AFF95C}">
      <dsp:nvSpPr>
        <dsp:cNvPr id="0" name=""/>
        <dsp:cNvSpPr/>
      </dsp:nvSpPr>
      <dsp:spPr>
        <a:xfrm>
          <a:off x="3132418" y="698590"/>
          <a:ext cx="2232107" cy="13392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Presedimentación del agua cruda</a:t>
          </a:r>
          <a:endParaRPr lang="es-EC" sz="2000" kern="1200" dirty="0"/>
        </a:p>
      </dsp:txBody>
      <dsp:txXfrm>
        <a:off x="3132418" y="698590"/>
        <a:ext cx="2232107" cy="1339264"/>
      </dsp:txXfrm>
    </dsp:sp>
    <dsp:sp modelId="{6306E629-C1A9-4847-929A-FE55DBCD5AEE}">
      <dsp:nvSpPr>
        <dsp:cNvPr id="0" name=""/>
        <dsp:cNvSpPr/>
      </dsp:nvSpPr>
      <dsp:spPr>
        <a:xfrm>
          <a:off x="5560951" y="1091441"/>
          <a:ext cx="473206" cy="5535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560951" y="1091441"/>
        <a:ext cx="473206" cy="553562"/>
      </dsp:txXfrm>
    </dsp:sp>
    <dsp:sp modelId="{3439BBEE-4CC9-472B-B062-8A7496E5C16A}">
      <dsp:nvSpPr>
        <dsp:cNvPr id="0" name=""/>
        <dsp:cNvSpPr/>
      </dsp:nvSpPr>
      <dsp:spPr>
        <a:xfrm>
          <a:off x="6257368" y="698590"/>
          <a:ext cx="2232107" cy="13392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Modulo de potabilización</a:t>
          </a:r>
          <a:endParaRPr lang="es-EC" sz="2000" kern="1200" dirty="0"/>
        </a:p>
      </dsp:txBody>
      <dsp:txXfrm>
        <a:off x="6257368" y="698590"/>
        <a:ext cx="2232107" cy="1339264"/>
      </dsp:txXfrm>
    </dsp:sp>
    <dsp:sp modelId="{2F5F2063-CB80-48A2-A7D4-2F1509727D08}">
      <dsp:nvSpPr>
        <dsp:cNvPr id="0" name=""/>
        <dsp:cNvSpPr/>
      </dsp:nvSpPr>
      <dsp:spPr>
        <a:xfrm rot="5400000">
          <a:off x="7136818" y="2194102"/>
          <a:ext cx="473206" cy="5535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7136818" y="2194102"/>
        <a:ext cx="473206" cy="553562"/>
      </dsp:txXfrm>
    </dsp:sp>
    <dsp:sp modelId="{DABB292F-E8C6-4723-9F77-CD7B9F089F89}">
      <dsp:nvSpPr>
        <dsp:cNvPr id="0" name=""/>
        <dsp:cNvSpPr/>
      </dsp:nvSpPr>
      <dsp:spPr>
        <a:xfrm>
          <a:off x="6257368" y="2930697"/>
          <a:ext cx="2232107" cy="133926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Post cloración</a:t>
          </a:r>
          <a:endParaRPr lang="es-EC" sz="2000" kern="1200" dirty="0"/>
        </a:p>
      </dsp:txBody>
      <dsp:txXfrm>
        <a:off x="6257368" y="2930697"/>
        <a:ext cx="2232107" cy="1339264"/>
      </dsp:txXfrm>
    </dsp:sp>
    <dsp:sp modelId="{ACA7D042-5303-47E6-87D9-07F58C1E95EA}">
      <dsp:nvSpPr>
        <dsp:cNvPr id="0" name=""/>
        <dsp:cNvSpPr/>
      </dsp:nvSpPr>
      <dsp:spPr>
        <a:xfrm rot="10800000">
          <a:off x="5587736" y="3323548"/>
          <a:ext cx="473206" cy="5535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5587736" y="3323548"/>
        <a:ext cx="473206" cy="553562"/>
      </dsp:txXfrm>
    </dsp:sp>
    <dsp:sp modelId="{52A7E6A5-01CA-4C83-B330-BDD141FE433E}">
      <dsp:nvSpPr>
        <dsp:cNvPr id="0" name=""/>
        <dsp:cNvSpPr/>
      </dsp:nvSpPr>
      <dsp:spPr>
        <a:xfrm>
          <a:off x="3132418" y="2930697"/>
          <a:ext cx="2232107" cy="133926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Impulsión de Agua tratada </a:t>
          </a:r>
          <a:endParaRPr lang="es-EC" sz="2000" kern="1200" dirty="0"/>
        </a:p>
      </dsp:txBody>
      <dsp:txXfrm>
        <a:off x="3132418" y="2930697"/>
        <a:ext cx="2232107" cy="133926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676DFF-9B1C-453F-92F0-407C10D65992}">
      <dsp:nvSpPr>
        <dsp:cNvPr id="0" name=""/>
        <dsp:cNvSpPr/>
      </dsp:nvSpPr>
      <dsp:spPr>
        <a:xfrm rot="5400000">
          <a:off x="5281893" y="-2097107"/>
          <a:ext cx="99205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La reunión inicial empezó a las 9:30 am, con el Ing. Patricio Ojeda jefe de producción de la planta de tratamiento para hacer la presentación formal de la auditoría.</a:t>
          </a:r>
          <a:endParaRPr lang="es-EC" sz="1400" kern="1200" dirty="0"/>
        </a:p>
      </dsp:txBody>
      <dsp:txXfrm rot="5400000">
        <a:off x="5281893" y="-2097107"/>
        <a:ext cx="992056" cy="5438044"/>
      </dsp:txXfrm>
    </dsp:sp>
    <dsp:sp modelId="{CC61D9A4-8D0A-4479-B5B4-439FCF61B1C5}">
      <dsp:nvSpPr>
        <dsp:cNvPr id="0" name=""/>
        <dsp:cNvSpPr/>
      </dsp:nvSpPr>
      <dsp:spPr>
        <a:xfrm>
          <a:off x="0" y="1878"/>
          <a:ext cx="3058899" cy="1240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Reunión Inicial</a:t>
          </a:r>
          <a:endParaRPr lang="es-EC" sz="3500" kern="1200" dirty="0"/>
        </a:p>
      </dsp:txBody>
      <dsp:txXfrm>
        <a:off x="0" y="1878"/>
        <a:ext cx="3058899" cy="1240070"/>
      </dsp:txXfrm>
    </dsp:sp>
    <dsp:sp modelId="{CA920222-88CE-4D66-89BF-FBC335C6B533}">
      <dsp:nvSpPr>
        <dsp:cNvPr id="0" name=""/>
        <dsp:cNvSpPr/>
      </dsp:nvSpPr>
      <dsp:spPr>
        <a:xfrm rot="5400000">
          <a:off x="5281893" y="-795034"/>
          <a:ext cx="99205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Se realizó el recorrido por las áreas a ser auditadas en compañía de la Ing. Kelly Quiñonez, y se entrevistó al personal que labora en cada una de las áreas. </a:t>
          </a:r>
          <a:endParaRPr lang="es-EC" sz="1400" kern="1200" dirty="0"/>
        </a:p>
      </dsp:txBody>
      <dsp:txXfrm rot="5400000">
        <a:off x="5281893" y="-795034"/>
        <a:ext cx="992056" cy="5438044"/>
      </dsp:txXfrm>
    </dsp:sp>
    <dsp:sp modelId="{EDC76455-D616-47DB-B9A5-5B6A0298B786}">
      <dsp:nvSpPr>
        <dsp:cNvPr id="0" name=""/>
        <dsp:cNvSpPr/>
      </dsp:nvSpPr>
      <dsp:spPr>
        <a:xfrm>
          <a:off x="0" y="1303952"/>
          <a:ext cx="3058899" cy="1240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smtClean="0"/>
            <a:t>Inspección de campo</a:t>
          </a:r>
          <a:endParaRPr lang="es-EC" sz="3500" kern="1200" dirty="0"/>
        </a:p>
      </dsp:txBody>
      <dsp:txXfrm>
        <a:off x="0" y="1303952"/>
        <a:ext cx="3058899" cy="1240070"/>
      </dsp:txXfrm>
    </dsp:sp>
    <dsp:sp modelId="{9859F27A-D394-405C-AE2E-CFC121D97C83}">
      <dsp:nvSpPr>
        <dsp:cNvPr id="0" name=""/>
        <dsp:cNvSpPr/>
      </dsp:nvSpPr>
      <dsp:spPr>
        <a:xfrm rot="5400000">
          <a:off x="5281893" y="507039"/>
          <a:ext cx="992056" cy="543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Se presentó el informe preliminar a los responsables de la Planta sobre los hallazgos encontrados en la Auditoría</a:t>
          </a:r>
          <a:endParaRPr lang="es-EC" sz="1400" kern="1200" dirty="0"/>
        </a:p>
        <a:p>
          <a:pPr marL="114300" lvl="1" indent="-114300" algn="l" defTabSz="622300">
            <a:lnSpc>
              <a:spcPct val="90000"/>
            </a:lnSpc>
            <a:spcBef>
              <a:spcPct val="0"/>
            </a:spcBef>
            <a:spcAft>
              <a:spcPct val="15000"/>
            </a:spcAft>
            <a:buChar char="••"/>
          </a:pPr>
          <a:r>
            <a:rPr lang="es-EC" sz="1400" kern="1200" dirty="0" smtClean="0"/>
            <a:t>Agradecimiento por parte del equipo auditor a los responsables de la planta.</a:t>
          </a:r>
          <a:endParaRPr lang="es-EC" sz="1400" kern="1200" dirty="0"/>
        </a:p>
      </dsp:txBody>
      <dsp:txXfrm rot="5400000">
        <a:off x="5281893" y="507039"/>
        <a:ext cx="992056" cy="5438044"/>
      </dsp:txXfrm>
    </dsp:sp>
    <dsp:sp modelId="{E9BE4F11-61F0-4C8D-A81C-9EEC7DE69579}">
      <dsp:nvSpPr>
        <dsp:cNvPr id="0" name=""/>
        <dsp:cNvSpPr/>
      </dsp:nvSpPr>
      <dsp:spPr>
        <a:xfrm>
          <a:off x="0" y="2606026"/>
          <a:ext cx="3058899" cy="1240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b="1" kern="1200" dirty="0" smtClean="0"/>
            <a:t>Reunión de cierre</a:t>
          </a:r>
          <a:endParaRPr lang="es-EC" sz="3500" kern="1200" dirty="0"/>
        </a:p>
      </dsp:txBody>
      <dsp:txXfrm>
        <a:off x="0" y="2606026"/>
        <a:ext cx="3058899" cy="124007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E90130-10F6-442C-B302-14EB6E93D65A}" type="datetimeFigureOut">
              <a:rPr lang="es-EC" smtClean="0"/>
              <a:pPr/>
              <a:t>22/12/2014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7DA46-7C4F-4AF2-A34C-B1ED8BFA84E8}" type="slidenum">
              <a:rPr lang="es-EC" smtClean="0"/>
              <a:pPr/>
              <a:t>‹Nº›</a:t>
            </a:fld>
            <a:endParaRPr lang="es-EC"/>
          </a:p>
        </p:txBody>
      </p:sp>
    </p:spTree>
    <p:extLst>
      <p:ext uri="{BB962C8B-B14F-4D97-AF65-F5344CB8AC3E}">
        <p14:creationId xmlns:p14="http://schemas.microsoft.com/office/powerpoint/2010/main" xmlns="" val="226001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kern="1200" dirty="0" smtClean="0">
                <a:solidFill>
                  <a:schemeClr val="tx1"/>
                </a:solidFill>
                <a:latin typeface="+mn-lt"/>
                <a:ea typeface="+mn-ea"/>
                <a:cs typeface="+mn-cs"/>
              </a:rPr>
              <a:t>Resumiendo lo antes señalado, la auditoría ambiental es el examen sistemático que se realiza para determinar se las actividades o procesos productivos de una empresa cumplen con los criterios de auditoría establecidos. Todas las actividades que incumplan la normativa (hallazgos de auditoría) deberán estar muy bien documentadas como evidencia de la Auditoria.</a:t>
            </a:r>
            <a:endParaRPr lang="es-EC" sz="10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0337DA46-7C4F-4AF2-A34C-B1ED8BFA84E8}" type="slidenum">
              <a:rPr lang="es-EC" smtClean="0"/>
              <a:pPr/>
              <a:t>10</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337DA46-7C4F-4AF2-A34C-B1ED8BFA84E8}" type="slidenum">
              <a:rPr lang="es-EC" smtClean="0"/>
              <a:pPr/>
              <a:t>12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La metodología es el conjunto de reglas o normas y los procedimientos que rigen la realización de las auditorías.</a:t>
            </a:r>
            <a:endParaRPr lang="es-EC" dirty="0"/>
          </a:p>
        </p:txBody>
      </p:sp>
      <p:sp>
        <p:nvSpPr>
          <p:cNvPr id="4" name="3 Marcador de número de diapositiva"/>
          <p:cNvSpPr>
            <a:spLocks noGrp="1"/>
          </p:cNvSpPr>
          <p:nvPr>
            <p:ph type="sldNum" sz="quarter" idx="10"/>
          </p:nvPr>
        </p:nvSpPr>
        <p:spPr/>
        <p:txBody>
          <a:bodyPr/>
          <a:lstStyle/>
          <a:p>
            <a:fld id="{0337DA46-7C4F-4AF2-A34C-B1ED8BFA84E8}" type="slidenum">
              <a:rPr lang="es-EC" smtClean="0"/>
              <a:pPr/>
              <a:t>13</a:t>
            </a:fld>
            <a:endParaRPr lang="es-EC"/>
          </a:p>
        </p:txBody>
      </p:sp>
    </p:spTree>
    <p:extLst>
      <p:ext uri="{BB962C8B-B14F-4D97-AF65-F5344CB8AC3E}">
        <p14:creationId xmlns:p14="http://schemas.microsoft.com/office/powerpoint/2010/main" xmlns="" val="389798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3F6F4AE-8C92-4C81-B25B-A3F2E1289C1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879010C-C0B5-47BD-BAC3-B40A69ED0D83}" type="datetimeFigureOut">
              <a:rPr lang="es-EC" smtClean="0"/>
              <a:pPr/>
              <a:t>22/12/2014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C3F6F4AE-8C92-4C81-B25B-A3F2E1289C1B}"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79010C-C0B5-47BD-BAC3-B40A69ED0D83}" type="datetimeFigureOut">
              <a:rPr lang="es-EC" smtClean="0"/>
              <a:pPr/>
              <a:t>22/12/2014</a:t>
            </a:fld>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F6F4AE-8C92-4C81-B25B-A3F2E1289C1B}"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6.xml"/><Relationship Id="rId7" Type="http://schemas.openxmlformats.org/officeDocument/2006/relationships/image" Target="../media/image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PARTES%20DE%20LA%20PRESENTACION/PLAN%20Y%20PROGRAMA%20DE%20AUDITORIA.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10.xml"/><Relationship Id="rId7" Type="http://schemas.openxmlformats.org/officeDocument/2006/relationships/image" Target="../media/image2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PARTES%20DE%20LA%20PRESENTACION/INFORME%20DE%20AUDITOR&#205;A%20AMBIENTAL%20INICIAL.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PARTES%20DE%20LA%20PRESENTACION/PLAN%20DE%20MANEJO%20AMBIENTAL.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988840"/>
            <a:ext cx="9324528" cy="4869160"/>
          </a:xfrm>
        </p:spPr>
        <p:txBody>
          <a:bodyPr>
            <a:noAutofit/>
          </a:bodyPr>
          <a:lstStyle/>
          <a:p>
            <a:pPr algn="ctr"/>
            <a:r>
              <a:rPr lang="es-ES" sz="2000" dirty="0" smtClean="0">
                <a:solidFill>
                  <a:srgbClr val="FFFF00"/>
                </a:solidFill>
                <a:latin typeface="Arial" pitchFamily="34" charset="0"/>
                <a:cs typeface="Arial" pitchFamily="34" charset="0"/>
              </a:rPr>
              <a:t>DEPARTAMENTO DE CIENCIAS DE LA TIERRA     Y LA CONSTRUCCIÓN</a:t>
            </a:r>
            <a:br>
              <a:rPr lang="es-ES" sz="2000" dirty="0" smtClean="0">
                <a:solidFill>
                  <a:srgbClr val="FFFF00"/>
                </a:solidFill>
                <a:latin typeface="Arial" pitchFamily="34" charset="0"/>
                <a:cs typeface="Arial" pitchFamily="34" charset="0"/>
              </a:rPr>
            </a:br>
            <a:r>
              <a:rPr lang="es-ES" sz="2000" dirty="0" smtClean="0">
                <a:solidFill>
                  <a:srgbClr val="FFFF00"/>
                </a:solidFill>
                <a:latin typeface="Arial" pitchFamily="34" charset="0"/>
                <a:cs typeface="Arial" pitchFamily="34" charset="0"/>
              </a:rPr>
              <a:t/>
            </a:r>
            <a:br>
              <a:rPr lang="es-ES" sz="2000" dirty="0" smtClean="0">
                <a:solidFill>
                  <a:srgbClr val="FFFF00"/>
                </a:solidFill>
                <a:latin typeface="Arial" pitchFamily="34" charset="0"/>
                <a:cs typeface="Arial" pitchFamily="34" charset="0"/>
              </a:rPr>
            </a:br>
            <a:r>
              <a:rPr lang="es-ES" sz="2000" dirty="0" smtClean="0">
                <a:solidFill>
                  <a:srgbClr val="FFFF00"/>
                </a:solidFill>
                <a:latin typeface="Arial" pitchFamily="34" charset="0"/>
                <a:cs typeface="Arial" pitchFamily="34" charset="0"/>
              </a:rPr>
              <a:t>CARRERA DE INGENIERÍA GEOGRÁFICA Y DEL MEDIO AMBIENTE</a:t>
            </a:r>
            <a:r>
              <a:rPr lang="es-ES" sz="2400" dirty="0" smtClean="0">
                <a:solidFill>
                  <a:srgbClr val="FFFF00"/>
                </a:solidFill>
                <a:latin typeface="Arial" pitchFamily="34" charset="0"/>
                <a:cs typeface="Arial" pitchFamily="34" charset="0"/>
              </a:rPr>
              <a:t/>
            </a:r>
            <a:br>
              <a:rPr lang="es-ES" sz="2400" dirty="0" smtClean="0">
                <a:solidFill>
                  <a:srgbClr val="FFFF00"/>
                </a:solidFill>
                <a:latin typeface="Arial" pitchFamily="34" charset="0"/>
                <a:cs typeface="Arial" pitchFamily="34" charset="0"/>
              </a:rPr>
            </a:br>
            <a:r>
              <a:rPr lang="es-ES" sz="2000" dirty="0" smtClean="0">
                <a:solidFill>
                  <a:srgbClr val="FFFF00"/>
                </a:solidFill>
                <a:latin typeface="Arial" pitchFamily="34" charset="0"/>
                <a:cs typeface="Arial" pitchFamily="34" charset="0"/>
              </a:rPr>
              <a:t/>
            </a:r>
            <a:br>
              <a:rPr lang="es-ES" sz="2000" dirty="0" smtClean="0">
                <a:solidFill>
                  <a:srgbClr val="FFFF00"/>
                </a:solidFill>
                <a:latin typeface="Arial" pitchFamily="34" charset="0"/>
                <a:cs typeface="Arial" pitchFamily="34" charset="0"/>
              </a:rPr>
            </a:br>
            <a:r>
              <a:rPr lang="es-ES" sz="2000" dirty="0" smtClean="0">
                <a:solidFill>
                  <a:srgbClr val="FFFF00"/>
                </a:solidFill>
                <a:latin typeface="Arial" pitchFamily="34" charset="0"/>
                <a:cs typeface="Arial" pitchFamily="34" charset="0"/>
              </a:rPr>
              <a:t>TEMA: “</a:t>
            </a:r>
            <a:r>
              <a:rPr lang="es-EC" sz="2000" dirty="0" smtClean="0">
                <a:solidFill>
                  <a:srgbClr val="FFFF00"/>
                </a:solidFill>
                <a:latin typeface="Arial" pitchFamily="34" charset="0"/>
                <a:cs typeface="Arial" pitchFamily="34" charset="0"/>
              </a:rPr>
              <a:t>AUDITORÍA AMBIENTAL INICIAL Y PROPUESTA DE PLAN DE MANEJO AMBIENTAL DE LA PLANTA DE TRATAMENTO DE AGUA POTABLE DE ESMERALDAS E.A.P.A. SAN MATEO”</a:t>
            </a:r>
            <a:r>
              <a:rPr lang="es-EC" sz="2400" dirty="0" smtClean="0">
                <a:solidFill>
                  <a:srgbClr val="FFFF00"/>
                </a:solidFill>
                <a:latin typeface="Arial" pitchFamily="34" charset="0"/>
                <a:cs typeface="Arial" pitchFamily="34" charset="0"/>
              </a:rPr>
              <a:t/>
            </a:r>
            <a:br>
              <a:rPr lang="es-EC" sz="2400" dirty="0" smtClean="0">
                <a:solidFill>
                  <a:srgbClr val="FFFF00"/>
                </a:solidFill>
                <a:latin typeface="Arial" pitchFamily="34" charset="0"/>
                <a:cs typeface="Arial" pitchFamily="34" charset="0"/>
              </a:rPr>
            </a:br>
            <a:r>
              <a:rPr lang="es-EC" sz="2400" dirty="0" smtClean="0">
                <a:solidFill>
                  <a:srgbClr val="FFFF00"/>
                </a:solidFill>
                <a:latin typeface="Arial" pitchFamily="34" charset="0"/>
                <a:cs typeface="Arial" pitchFamily="34" charset="0"/>
              </a:rPr>
              <a:t/>
            </a:r>
            <a:br>
              <a:rPr lang="es-EC" sz="2400" dirty="0" smtClean="0">
                <a:solidFill>
                  <a:srgbClr val="FFFF00"/>
                </a:solidFill>
                <a:latin typeface="Arial" pitchFamily="34" charset="0"/>
                <a:cs typeface="Arial" pitchFamily="34" charset="0"/>
              </a:rPr>
            </a:br>
            <a:r>
              <a:rPr lang="es-EC" sz="2000" dirty="0" smtClean="0">
                <a:solidFill>
                  <a:srgbClr val="FFFF00"/>
                </a:solidFill>
                <a:latin typeface="Arial" pitchFamily="34" charset="0"/>
                <a:cs typeface="Arial" pitchFamily="34" charset="0"/>
              </a:rPr>
              <a:t>AUTOR: CAICEDO MARQUEZ JAVIER ANTONIO</a:t>
            </a:r>
            <a:r>
              <a:rPr lang="es-EC" sz="2400" dirty="0" smtClean="0">
                <a:solidFill>
                  <a:srgbClr val="FFFF00"/>
                </a:solidFill>
                <a:latin typeface="Arial" pitchFamily="34" charset="0"/>
                <a:cs typeface="Arial" pitchFamily="34" charset="0"/>
              </a:rPr>
              <a:t/>
            </a:r>
            <a:br>
              <a:rPr lang="es-EC" sz="2400" dirty="0" smtClean="0">
                <a:solidFill>
                  <a:srgbClr val="FFFF00"/>
                </a:solidFill>
                <a:latin typeface="Arial" pitchFamily="34" charset="0"/>
                <a:cs typeface="Arial" pitchFamily="34" charset="0"/>
              </a:rPr>
            </a:br>
            <a:r>
              <a:rPr lang="es-EC" sz="2400" dirty="0" smtClean="0">
                <a:solidFill>
                  <a:srgbClr val="FFFF00"/>
                </a:solidFill>
                <a:latin typeface="Arial" pitchFamily="34" charset="0"/>
                <a:cs typeface="Arial" pitchFamily="34" charset="0"/>
              </a:rPr>
              <a:t/>
            </a:r>
            <a:br>
              <a:rPr lang="es-EC" sz="2400" dirty="0" smtClean="0">
                <a:solidFill>
                  <a:srgbClr val="FFFF00"/>
                </a:solidFill>
                <a:latin typeface="Arial" pitchFamily="34" charset="0"/>
                <a:cs typeface="Arial" pitchFamily="34" charset="0"/>
              </a:rPr>
            </a:br>
            <a:r>
              <a:rPr lang="es-EC" sz="1800" dirty="0" smtClean="0">
                <a:solidFill>
                  <a:srgbClr val="FFFF00"/>
                </a:solidFill>
                <a:latin typeface="Arial" pitchFamily="34" charset="0"/>
                <a:cs typeface="Arial" pitchFamily="34" charset="0"/>
              </a:rPr>
              <a:t>DIRECTOR: ING. PAULINA GUEVARA</a:t>
            </a:r>
            <a:br>
              <a:rPr lang="es-EC" sz="1800" dirty="0" smtClean="0">
                <a:solidFill>
                  <a:srgbClr val="FFFF00"/>
                </a:solidFill>
                <a:latin typeface="Arial" pitchFamily="34" charset="0"/>
                <a:cs typeface="Arial" pitchFamily="34" charset="0"/>
              </a:rPr>
            </a:br>
            <a:r>
              <a:rPr lang="es-EC" sz="1800" dirty="0" smtClean="0">
                <a:solidFill>
                  <a:srgbClr val="FFFF00"/>
                </a:solidFill>
                <a:latin typeface="Arial" pitchFamily="34" charset="0"/>
                <a:cs typeface="Arial" pitchFamily="34" charset="0"/>
              </a:rPr>
              <a:t>CODIRECTOR: ING. VÍCTOR MEDRANO</a:t>
            </a:r>
            <a:br>
              <a:rPr lang="es-EC" sz="1800" dirty="0" smtClean="0">
                <a:solidFill>
                  <a:srgbClr val="FFFF00"/>
                </a:solidFill>
                <a:latin typeface="Arial" pitchFamily="34" charset="0"/>
                <a:cs typeface="Arial" pitchFamily="34" charset="0"/>
              </a:rPr>
            </a:br>
            <a:r>
              <a:rPr lang="es-EC" sz="1800" dirty="0" smtClean="0">
                <a:solidFill>
                  <a:srgbClr val="FFFF00"/>
                </a:solidFill>
                <a:latin typeface="Arial" pitchFamily="34" charset="0"/>
                <a:cs typeface="Arial" pitchFamily="34" charset="0"/>
              </a:rPr>
              <a:t/>
            </a:r>
            <a:br>
              <a:rPr lang="es-EC" sz="1800" dirty="0" smtClean="0">
                <a:solidFill>
                  <a:srgbClr val="FFFF00"/>
                </a:solidFill>
                <a:latin typeface="Arial" pitchFamily="34" charset="0"/>
                <a:cs typeface="Arial" pitchFamily="34" charset="0"/>
              </a:rPr>
            </a:br>
            <a:r>
              <a:rPr lang="es-EC" sz="1800" dirty="0" smtClean="0">
                <a:solidFill>
                  <a:srgbClr val="FFFF00"/>
                </a:solidFill>
                <a:latin typeface="Arial" pitchFamily="34" charset="0"/>
                <a:cs typeface="Arial" pitchFamily="34" charset="0"/>
              </a:rPr>
              <a:t>SECRETARIO ACADÉMICO: Dr. MARCELO MEJÍA </a:t>
            </a:r>
            <a:r>
              <a:rPr lang="es-EC" sz="2400" dirty="0" smtClean="0">
                <a:solidFill>
                  <a:srgbClr val="FFFF00"/>
                </a:solidFill>
                <a:latin typeface="Arial" pitchFamily="34" charset="0"/>
                <a:cs typeface="Arial" pitchFamily="34" charset="0"/>
              </a:rPr>
              <a:t/>
            </a:r>
            <a:br>
              <a:rPr lang="es-EC" sz="2400" dirty="0" smtClean="0">
                <a:solidFill>
                  <a:srgbClr val="FFFF00"/>
                </a:solidFill>
                <a:latin typeface="Arial" pitchFamily="34" charset="0"/>
                <a:cs typeface="Arial" pitchFamily="34" charset="0"/>
              </a:rPr>
            </a:br>
            <a:r>
              <a:rPr lang="es-EC" sz="1800" dirty="0" smtClean="0">
                <a:solidFill>
                  <a:srgbClr val="FFFF00"/>
                </a:solidFill>
                <a:latin typeface="Arial" pitchFamily="34" charset="0"/>
                <a:cs typeface="Arial" pitchFamily="34" charset="0"/>
              </a:rPr>
              <a:t/>
            </a:r>
            <a:br>
              <a:rPr lang="es-EC" sz="1800" dirty="0" smtClean="0">
                <a:solidFill>
                  <a:srgbClr val="FFFF00"/>
                </a:solidFill>
                <a:latin typeface="Arial" pitchFamily="34" charset="0"/>
                <a:cs typeface="Arial" pitchFamily="34" charset="0"/>
              </a:rPr>
            </a:br>
            <a:r>
              <a:rPr lang="es-EC" sz="1800" dirty="0" smtClean="0">
                <a:solidFill>
                  <a:srgbClr val="FFFF00"/>
                </a:solidFill>
                <a:latin typeface="Arial" pitchFamily="34" charset="0"/>
                <a:cs typeface="Arial" pitchFamily="34" charset="0"/>
              </a:rPr>
              <a:t>SANGOLQUÍ, DICIEMBRE 2014</a:t>
            </a:r>
            <a:endParaRPr lang="es-EC" sz="2400" dirty="0">
              <a:solidFill>
                <a:srgbClr val="FFFF00"/>
              </a:solidFill>
              <a:latin typeface="Arial" pitchFamily="34" charset="0"/>
              <a:cs typeface="Arial" pitchFamily="34" charset="0"/>
            </a:endParaRPr>
          </a:p>
        </p:txBody>
      </p:sp>
      <p:sp>
        <p:nvSpPr>
          <p:cNvPr id="1029" name="AutoShape 5" descr="data:image/jpeg;base64,/9j/4AAQSkZJRgABAQAAAQABAAD/2wCEAAkGBxQTEhUTEhMTFhQWGB4ZFRUYFxwZGBkYIBwbIB4dHBcgKCgiHx4nHhocITEhJikrMS4wGR8zODMuNygtLisBCgoKDg0OGxAQGy0lICYsNC4wLCw1NSwsLCwvLCwsLDQsNCw0LCwsLCwsLCwsLCwsLCwsLDAuLCwsLC8sLy8sLP/AABEIAHIBugMBEQACEQEDEQH/xAAcAAACAgMBAQAAAAAAAAAAAAAABQYHAwQIAQL/xABQEAACAQIDAwYJBwoDBwMFAAABAgMEEQASIQUGMRMUIkFRVAcVFzJhcYGT0iNTkZKUpNEzNEJSc4KhsbLhYnLBFiRDY3Si8IPi8Qgls8LD/8QAGgEBAAIDAQAAAAAAAAAAAAAAAAEDAgUGBP/EADwRAAIBAgIFCQYGAgIDAQAAAAABAgMRBBITITFRUgUUFUFhcZGh4SJTYqLB8DIzQoGx0XLxNMIGkrIj/9oADAMBAAIRAxEAPwC8cAGAFW19vxQA3Esrj/hwRPNJf0qgOX1tYenAEG2n4Tqi5EGzagC9s0wKsDexvGAeB087X6AaZVbbE/v7/stVLe0QSu8Je0ZNGkSMlrMEjUgE2FhmL2IvoQvG3UQTW60ur78SxUl1/fgL6TfraEZDJV5wo814lZSLEjpoA44i9iCdL3uBiVWa1NEaFPYyx9leEaulbkloIVZSqgy1iqsjMeikbFek1uoEnTXU63qaewwdGcdqfoJdseGOobPCtGKeVDZ3ecuqte1rKqlrjhYi54XtjGVRRIjTbIh/tpXg3asckG/5KNATb9UISRxvca63FwMUutJ7P79PvcWKlFbfv6j3ZHhP2irIvycwsbqY7EgAno5WsOr9Eaa9RtKrO2/77g6S7idbI8JUrkLPsysUnrhRpgNbEkWUgDQ9Z6XDQ4tjUUuplTptdaJzQbSjmF42N7XKMrI4H+KNgGX2gYsMDbwAYAMARnfLfKKhAUjlJmF1jBtYfrMeofxNvWRi5WPNiMTGite3cVZtLwg10pNpuSX9WNQoH7xu38cYXZqp46tLY7Cd9vVR41VSfXM/44gp09XififPjqp7zUe9f8cCNPU4mHjqp7zUe9f8cBp6nEw8dVPeaj3r/jgNPU4mHjqp7zUe9f8AHAaepxMPHVT3mo96/wCOA09TiZsbN2xUGaIGonIMi3HKv+sPTgWUq1RzScntOi8XHQkF39385o3IQBXntdi2qxg8LgcWI1t1XB14YwlLqR4cVi1S9mO0rCt3srZTd6qb1K5jH1UsMY3Zq5YqtLbJmr46qe81HvX/ABxBhp6nEw8dVPeaj3r/AI4DT1OJh46qe81HvX/HAaepxMPHVT3mo96/44DT1OJh46qe81HvX/HAaepxMPHVT3mo96/44DT1OJmSm2zUZ1/3ifzh/wAV+314GcK1RyXtM6PxcdEUBvVtada2pVZ5womcACRwAMx0AvoMVPaaDEVZqrJKT2ivx1U95qPev+OIKdPU4mHjqp7zUe9f8cBp6nEw8dVPeaj3r/jgNPU4mHjqp7zUe9f8cBp6nEw8dVPeaj3r/jgNPU4mHjqp7zUe9f8AHAaepxM+k2/VDhVVI/8AWf8AHAnnFXiY72X4RK6IjNKJV/VkUH/uFmv7TibsvhjqsdustXdDe2KuQlRklXz4ibkekH9JfT9IGmM07m1oYiNZXW3cSHGR6DQ23teKlhaaZrKNABqzN1Ko6yfxJsATiG7GFSpGnHNIqXbfhOqpSRBlgTqsA7kelm0+gaduMHJmoq8oTf4NRG595Kxzdqqo9krgfQCBjE8zxNV/qZh8dVPeaj3r/jgY6epxMPHVT3mo96/44DT1OJh46qe81HvX/HAaepxMPHVT3mo96/44DT1OJh46qe81HvX/ABwGnqcTDx1U95qPev8AjgNPU4mMItrT5R/vE/Af8V/xwuz0xqTttfidB4uN4GAEO3t6IKWOZjq8ZCiPgXkZQyqD2EHVhe2vZiG7GE6iirs29t7dhpEV6hioY5RZWe7fug2HpNhiJSUVdnopUZ1XaCv/ALS+ov2btGj2mkimNXCnKySqubKRowFyQDcgHQ3B4YiM4zWoyr4epQaU+v7/ANkT3h8DsDnlKORoXGoV/lFuAeDNdhrY65uB06RxjKkmrIwVR9ZANqVFbs6dedwmSQuHizXKtKhDCReTIzKGGYr7CNRamlR0bSS1LZ9/2XSqtxsma2725dVtSRqgAkO5Z6h2spYkEhTxPHioNtRcaDFiU5d339/2YNxj3lsbs+CejprNLmqJAQbt0UuOHyY0OuvSzdXYLWKmusrdR7EMKbfjZ8bGFTyaqcqFI7xmwABXk72WwtcgCy9lr46WF7XPTzGu4qduq/b17Vt2K/gSKPacZz3OUpII2B4hmICexsykf5vXa08dzctgD3ABgD5dgASdANSfRgDm3be02qZ5J2veRiQD1L+ivsWw9mKb31nNVqjqTcmaOBUSjZ3g/rpVDCHIpFxyjBT9Xzh7QMTZnshga0tdrd5ueTCu7Ifef2xOVmfR1XsDyYV3ZD7z+2GVjo6r2B5MK7sh95/bDKx0dV7A8mFd2Q+8/thlY6Oq9geTCu7Ifef2wysdHVewzUXg1rVkRiIbK6k9PqBB7MMrM4YCpGSeouZ3ABJ4AXOLDcHM+0KxppXlfzpGLn2m9vUOGKTmKk3OTkz5oqR5XWOJS7ubKo4k/wDmt+q2BEIObyx2ktTwZV5AJWIegyaj6ARjLKz2rk+r2HvkwruyH3n9sMrHR1XsDyYV3ZD7z+2GVjo6r2B5MK7sh95/bDKx0dV7A8mFd2Q+8/thlY6Oq9geTCu7Ifef2wysdHVew+4PBnXBlJEOhB/Ken1YZWZRwFVNPUXXiw3Jzpvd+fVX7eT+o4qe05zE/my7xQcQUkvHg1r/AJuP3i4yys9vR9XsPfJrX/Nx+8XDKx0fV7A8mtf83H7xcMrHR9XsDya1/wA3H7xcMrHR9XsDya1/zcfvFwysdH1ewX7V3LradS8kByLqWVlcAdpCkkD0kWxDTRXUwlWCu1qI/iDyjjdHahpqyGUGwzhX7CjGzX9hv6wMStTPRhqmSqmdFYtOiKY8L21jJViAHoQKLj/GwDE/VKj0a9uK5bTTcoVbzybiCYxNcOdh7rVVWM0ERKXtnJCrf0E8fZfEpN7D0UsNUqa4rUO/JhXdkPvP7YnKy/o6r2B5MK7sh95/bDKx0dV7A8mFd2Q+8/thlY6Oq9geTCu7Ifef2wysdHVewPJhXdkPvP7YZWOjqvYHkwruyH3n9sMrHR1XsNyPwdVoAFotB85/bEZGXLB1Erai4sWm1PCbanAFBb4ctVbXmhS/K8oECC5suVAh67KVs5Ppb1jB7TX1YSdR6t1vv+fu843/ANmiLZ6075pAQqI2hmkqXLAlNbl2uxN76E8SMeSvzjSJQScdWt7b36v2NxhGoO13ss7dcba/LWZNwFSGkieFBeWNSzGxJIFredYWN9AAL3xzdflvFUK1SEKcWovW7SerqvrPVXTqNRk3ZaktWrw1X3km8aSdg+gfFjGPL/KEldUk1/jIo0MN4qrVklnSRwlotYXAUujHRrXOlxpe50uLDEVOWOUJZZKDTT2KLyvv2t92rqYVKGw92AHpk5GNI0gX8kigaXNzpcWuSTqTxwpcscoUoKORyfxRf0tcOlBsaeNZOxfoHxYS/wDIcfFpOnFN7NUtfdrGghvKz2tQQR7VgKxlVsuYD8kHkZxGG1NgXUALewvYgKcbPAYvE4qjOahFST2a0r27evwR6pVZaO8pO9rX1fh6+1/RMdeFITwiKoS6lgiO62vmU8oquOBs65lYcCHGoYW3sc2VOW22vvNDim464/e6/wB9nWTvdvbC1dNHOn6Y6Q/VYaMvsIP8Di1F8JZo3GeBkGAFm88hWjqWHEQSEesI2IlsK6rtTk+xnOGKjmSR+DykEu0adWF1DFyPSqsw/wC4DEraevBRUqyuX/i034YAMAGADABgAwBqbWPyEv7Nv6TiGYy/CzmgYqOYJx4HkBr2J6oHI9eaMfyJxlHae/k5f/o+4urFhugwAYAMAGADABgAwBzpvd+fVX7eT+o4qe05zE/my7xO3A4h7ClbTqGPgPVi46lH1gAwAYAMABwBzhvNSCGrqI1ACrKwUDgFubD2CwxUc5iI5askt4rbhiHsKVtOn4GuqntAP8MXHUI5+35kzbQqT/zCPosP9MVPac/i3etIQk4hnnR0xsmjWGCKJBZURVHsHH1nji1ajp4RUYpI28SZBgAwAYAMAGADABgCG+FTaxgowqgHlnEbA9aWJYfvAZPUx67YxlsKK9TJFdrt/fkRbcWuWrqVjSEQFAsk0kVlLrGFSKMuOkYwAgKm1yGIsBbBO+oxo1dJqt931Eh8Ks2RKV1PyiT54xa/SVWIJHYCAP3wOvFOIllin2m75LpKrUnB9cWv4MGyUjpKSESnKENtLtq7O+XQG/mkX/jjl8PSlWxlfPJKCaUla+b2XHU9q1X2by2pGWKqvQxve7XVq1b/ANiv9v7y1UkoYu8PRACxSOqHjra/HXXHSYfIqajDUkrW3HOctUcThMRlm9T2NbJL6Peurus2t8d1Peaj3r/ji+7NPzirxPxDx3U95qPev+OF2OcVeJ+JJ91N88g5KrcmPpNyrF3e/RsvX0dOzrx5MVho1kpP8Ub5Xrdm+zr/AHubHBY/L7NR6t5u77RmOcXYLHMFLN2GJwL+i2YHh1t2Y1fJ05wnVozd5Kau9m3Xf+TscJGFSi3Z3im123SVvFFl7z7KFVSywm3TXonscaqfYwGOjaOeqQzxcSpfB5vilAk8c6uVLK6qo6QOqvobdQXTTzcYp2PFRrqmva+95dkbhgGBuCLg9oOMzYH1gBRvf+Y1f/Ty/wBDYxlsZVW/Ll3M50xWc0Od0NsrSVSTspYKGGUWB1Ujr9eJTsz0YaqqU8zLC8rcPdpfrLjLObHpGnuYeVuHu0v1lwzjpGG5h5W4e7S/WXDOOkYbmMd3vCLHVVEdOsEimTNZiykDKrN1f5bYKWuxbRxsak1FIm2Mz2BgAwBiqos6Mn6ykfSLYENXVjmNkKkqwsRoR2EcRilHMSVnZjLdzbclHOs8diRcMp4Mp4g/zv2gerE7CyhWdKeZFhJ4XVtrSMD6JQR9OUYyzmyXKUeuJ9eVxO6v7wfhhnHSUOFh5XE7q/vB+GGcdJQ4WHlcTur+8H4YZx0lDhZ6PC5H10r+8H4YZx0lDcxhQeFKjc2kWaL/ABMoZf8AtJP8MM6LI4+k9t0TSjq0lQSROro3BlIIPtGMz2xkpK6M2BJzpvd+fVX7eT+o4qe05zE/my7xO3A4h7ClbTqGPgPVi46lH1gAwAYAMAGAOd99HBr6oj51h7QbH+IxU9pzuKd60u8SNwxD2FCOnqXzE/yj+WLjqFsOe98/z+q/bN/PFT2nPYr86XeJSMQyhFtr4Wobfm8v1lxnnNx0jT3M98rcPdpfrLhnHSMNzDytw92l+suGcdIw3M8Phch7tL9ZcM46RhuZYsMmZQ3aAfpxmbFH3gAwAYAMAV54YYxLAsaK7TR3nUAaGNPP1OlwCGte/R9IBhlNaGdKP3uf8n34JdmmnSdJInWYlDKxy5QcukYIJuy3N+wm3ViErEUaeS6f39/Ue777A53COTRGnQ/Js7EKgLKXOnG4Ww04nq44xqQzxsbDCYjQVVPXZdW/d5kZ3sgMdIsZNykqKT2kLML/AMMczg/+Riv81/2NvyVrrr/F/QR1dPA1OJORGdrsAbkKWAHC98ovdfZ248lHEYhYrRZ9S1drS+r/AFEVU8XV5tWd43trWy19ff2iOk3PnkAZHgylcwYubXuQUItcOLa6W9ONtW5cw9JuM4yuna1vPbaz6uvsORrchV6dWVO61dez71a/qe7O2UI5xDULG5ZbsqMWeM6EAkaX7bE9G5xGKx0qmHdfDtqzsm1ZS6uvX3bNZjhcGoVtFVSd1ftRh3whijl5OKMKLFydTct1A3tkGXS3WWxlyRVq1qLqVZXezwW19rvr/Yr5Tp06VRQhG3X4/TUWZtjd41VTCSiPChblkZiCRnW1rceJY6jzANb4x5Pjmx+J7JLzTOlhiXSoOC2ytrXVZ38ycIgAAHAC3sx0BrznWhCQ16qVBjSo5MoRpyebKRb1HFfWauNlU/f62/g6Foafk40jvfIirftsAL/wxYbRGfACje/8xq/+nl/obGMtjKq35cu5nOmKzmgwJPL4XFgvhcWC+FxYlHgzP/3Om/8AU/8AwyYlPWj14H85fv8AwX3i03wYAMAGAKr3/wBwJGleppFzhzmkiGjButl7QeJHG50vfStx3GrxeClKWeHgVtVUrxHLKjxnsdSp+g4xuayUJR1NGHMO3C6MbMMw7cLoWYZh24XQswzDtwuhZhfC4se4EEu8Gm32p6tIix5GdgjL1BzorDsN7A+g+gWmLsz3YKu4TyvYy9MWm8OdN7vz6q/byf1HFT2nOYn82XeJyMQylFwp4WKUADkan6E+LGefsNz0jS3M98rNL8zU/QnxYZ+wnpGluYeVml+ZqfoT4sM/YOkaW5h5WaX5mp+hPiwz9g6RpbmHlZpfman6E+LDP2DpGluZo7U8LK5CKaBg5GjSEWX05Vvf1XGGcrnyjG3sLxKulkLMWYksxJYniSdST7cYGpbbd2Ztn0hmljiXjI6oP3iB/rgZ045pqJ0yBi46Y533z/P6r9s388VPac7ivzpd4mxB5zy+FybBfC4sF8LiwMdMQ3qCR07Rfk0/yj+QxedQthmwJDABgCNbE3xjqQ5SOReTcIwfKDcgcLE6a41eP5Wo4LJpFJ5ldWt1NrXdrXqPRPDSjOULq6/pP6lf+FmocVcbqzKssCjTQ9EzEqbdmY6g/pW4cfbCoqkI1I7JJP8AZ6zVYvPGdk+r62+pJPA2zvT1EsjMzPOQSeJIVSW9pcnFsS3DtyTb3/0WDjI9BX2/X5Fv+oH/APfHKYL/AJGK/wA1/wBjf8kfnx/xf0ElPIBTRkq7gKx5MC7NZb5bdYPBfSVxqaqfOp2aWvb1LXt71+r9zzV5ONaTW1Sf8jykmURxgWQAE5TYEdJtCPxxrqqlKpKUtb3/ALIwc3J3e0W7VZDMSImzFVPLootYGPoZu0lrn/CjdmPVQdTQ5c2q79lvseu37eLRU4Rz5ra95DN+D/vJ1J6C6/o9fm/4f9b46jkL/iPvf8Lb2/Sxz/LH58e76svHZnnt7f54z5M/52L74/xI3FT8ET53rqHjo52jJWQRnIRxzHQW9NyMbx7DzVG1F222Oe3gk5xk15US2P6TcpmHDtN9PTfFZrLtdr+t39S/dkbdMlNDJIvyjqOUA0CvfKwsddGBHsx4sfyrRwWXSpvNfZ2d7RuKMJVI3DYm9EdTPNAiSBoSQzHLlJBA0sb9fWBj20qqqwhNbJRUl3O9r9uozdJqnn6szj+6SfhrM2935jV/9PL/AENjOWxnlrfly7mc6YrOaJV4MUDbRiDAEEPoRceY3ViY7T24H85F4cxi+bj+qMWm8yrcHMIvmo/qDAZVuPOYRfNR/UGFhlR9R0kam6xoCOBCgH6cBZGfAkMAGADABgDwjAHxyC/qr9AwIsg5Bf1V+gYCyDkF/VX6BgLIOQX9VfoGAsjFUUETqVeKNlPEMoI+g4WIcU9TRQO+uzUp66eGMWRWBUdgZFa3qGa3sxU9pz+KgoVXFCugfLLGw4h1I9jDEFdN2mu86bxcdMc6b3fn1V+3k/qOKntOcxP5su8UYgoDABgAwAYAMAGBJmo6SSVssSPI36qKWP0DAyjTlJ2irlreDrcR4HFTVACQA8nHe+S+hZiNM1rgAcL9vDOMetm3wmEdN557SxsZmwOdt8/z+q/bN/PFT2nO4r86XeJW4HEPYULadMpQxWHycfD9UYuOnyrcfXMIvmo/qDAnKtx5zCL5qP6gwsMqDmEXzUf1BhYZVuNgDAk9wAYAMAVPuowiqdoQsQoV1db6eazKePpVfpxyn/ktFzo4eUVeznF+KkvJs2dXVXcn+qMJfKk/ND7e/ZsdVRRJIHEhlVI5UQPybyGwL6j5MkqDrxK9YGNvyRUVTBU3uVvB2+hrMTBOVnvPfBdWwrDzONw7RKHz31lDBSzZP0MrEpl1tlFzfjs0VU3BezHv+/3JziS0gW+URaJgEdwJwSqcbfL9djb12xyeDjOVbFqG3Ouq/Ebrk6WWovaUfZet7OoSpvbYACJ7DgBNpb6mPA+Q23dzX/r6mx6Ilx+R9De7q5J/ff8Asxi+Q7frX/r6kPklrW5o8G9//Lf33/sxPQXxr/19SeiJcfkRveTa5rLIKaXlUvlIflOj19EICR7Rjdcl8mzwrbjNOL2rLb6v+Di+VtIqmgqU2pLY1rTW9ataf+9asXPszz29v88W8mf87F98f4ke+p+CIwlVSOkAQLHXgCDcH2EA+zG9KShdzKlZdqxSylVDytJY8M7XyKBrrnK/wxWtpraNnUUuq/8ANy2a9VSVUWyrc3HaxLP1+libD0Y4r/yaefEKMdeWPhd6/KxvsOrRuRvwTDlJa2carJKSrduZ3OnsC47SnTdJQpP9FOEf3Ubv+SKllhYW/VKcvNRX/wAk82zTcrTzRD/iROn1lI/1xY9h4pxzRa7DmkYqOYGm7G1ea1UM5BIRukBxykFWt6bMbYktw9TR1FJl+bP2/TTKGiqImB6swDD1qdQfQRixNM6CFWE1eLNvnsfzifWGJM8yDnsfzifWGAzIOex/OJ9YYDMg57H84n1hgMyDnsfzifWGAzIBWR/OJ9YYC6MxNtTgSYeex/OJ9YYEZkHPY/nE+sMBmQc9j+cT6wwGZBz2P5xPrDAZkHPY/nE+sMBmQc9j+cT6wwGZGOfakKAs80SqOJLqB9JOIuQ5xWtsoPfXaSVFdPNGboxAU9oVFW/qOW/txW9pz+Kmp1XKIroUvLGBxLqPpIxBXTV5rvOm8XHTHOm9359Vft5P6jip7TnMT+bLvE7cMQ9hStp0au7NHb8zpfcx/hizKtx0mhp8K8D3/Zmi7nS+4j/DDKtxOhp8K8A/2Zou50vuI/wwyrcNDT4V4B/szRdzpfcR/hhlW4aGnwrwD/Zmi7nS+4j/AAwyrcNDT4V4H3Fu/SKbrS0yntEKD/TE2QVKmtkV4DCOMKLKAB2AWGJLD6wAYAoDwiU+TaNQO1gw9OZVP8yfoxU9poMarVmRw4g8pe+6G+NPUQRh5USYKFdHYKSwFiVvxB46XtfXFikjoKGJhUitesknPY/nE+sMZHozIOex/OJ9YYDMg57H84n1hgMyDnsfzifWGAzIOex/OJ9YYDMg57H84n1hgMyDnkfzifWGAuiFeFXYKPSNLFGokVwzMqgM19LkjW+bLr1AHEKapTjU6k9fc9T8me7DXrKdBvXKLS7080fNeYo3gqTWbLWWPVrJMQpsykIyyWt15Wb91Tjm+SIvB4mvgJfpk3HtWz+LPxPFjL1KKqR2/fqV5sTarU00c6DpRkE9WYWsR7Rp7RjoL2NPCThJSv8A66/vedKo1wCOB1xabgjkxYPdQPyjEn1PftHpxwHOaeHxtepKbTUm0k3aTWbU7J312WtrU279R7crlBKxXm8mzUhmEcQIVkBCkkhTmZbBjqR0QbnXXHRaWE6casU0mr2++46jk7FVKtCU6utptd9lfu6zf23thqB0pKSOIyGMSSSSXsRcrwUgkkg9dhp7NRyfydS5RpSxuNnLLmyqMLXva/XqSSa7WaGTxGMxGSnbNa/tbEr2srXZi2hKlVRpWhBHJmyyAcCblTr16gEHsNsZ06M+T8fLAuWaNrxfY1dd2rU1v1nt5HxU3LI9jvq3NbvAZ7n7OQR84UXmN1uSbKubUAAgG9hcnhbTjj243G08NTjCTa0l03uS3Wu73a6n1lXK05VMRkaVo2tv1pfdtmwmmx75jcWNj/PFP/jbi6uIcZOSvGze1r2rX2Gpr7Imjv7ttaaklBa0kkbLGOu5yrcerOD7D2Y6lvUeGtLLBsqjdHdxpkFSNFSeNALXzWYM5P8AhVOl131HVbFbainJvUvtnho4dyae5q3lfyJJvy5qqqlo1sSzmV7a5STlX0aXf2DGh5Gcq0sTjXq0jVOPdqb8IqJ0uHWWrF9VNOb71qj4yZZ9HQxxAiKNEBNyFULc2tc24mw446M17lJ2u9hsYGJQ/hD3bakqWYKeQlYtG3UCdSh7CDe3aLdhtU1ZmixlB05uS2MiuIPEFsCTy2FhcLYWFwthYXC2FhcLYWFza2WPlov2if1DCxZSftrvOi9ufm0/7J/6Ti17Do5/hZzUBiqxzFwthYXC2FhcLYWFwthYXC2Fhc9tgAwIJT4ONiNU1sbW+ThYSSN1AjVR6ywGnYG7MSldnswVJzqJ9SL5xab4503u/Pqr9vJ/UcVPac5ifzZd4nfgcQ9hStp1EvDFx1J7gAwAYAMAGADABgAwBW3hc3baQLWRKWKLlmA45ASQ1vRc39BB4A4wkus1uPoOSzrqKmxgacMAeWwsTcLYWFwthYXC2FhcLYWFwthYXGcKjKNBwGIPVFakXb4QaB5qGVY2ZSBchSRmWxzKbakWJNuu1uvFspOFpLXZ3tv3r9zqMJkdTLPUnqvwt7H+zsJdx9rJVRI0oBkj+TmB6mHBrfqkezU/q45enhKPJ3KuVr2KntU5br9X/XXr2bxLO4OMtUou0l2r7uRXeXwdxw1ACVLJFIbiNoiTlzLeNJy2XlCNFDDUhQdTc9RZGt5vTTs/vs89Q83b8IMMUjU8jM0Gc8hUEsxCtraTP0rAkjN1AW80ZjCkjGOKhmt1b/7LAqqZCjFVXMQSCAL34g39eKMVho1aU4pK7TX7tHtjJporXful6ccv6JUoT6QSw+kOQP8AIcaDkurpMHTfXG8X+zuvJnVcj1F7dJ/5eOp/wvE1562kq0TnqPykYsJEJFx16rrr2EW7MeajTx/J8pcykskv0uz/APrVq3rXvPNieR5ud4a92uzXZ1GttbacZjSnpk5OCPgOsnX16ak3JJJNzi3C4WtppYrFSzVJdf34atSWpHv5O5O5vre3Ykur1JrulRlYYUYat0mBHaS4uP8ALlHrvi6S0vKVGla+SLk+zNv+XxNFyhVU6tSa32X7av7JLUVEMAZmaOMKuZjoLLe1z6L6evHSRhGP4UkaqUrK7ZRG+28Br6rMgbIPk4F6yL8bfrM3UNfNGtsQ3c1lWppJ/wAFy7K2OlJQpTmzZR0uIzyE5ie22a59AHox58dVo0cNOVb8Nta336v3NnQptWjEg89S9VtOCnp3ZVpiTJIpsc58/UdQW69l2IIxquQcC6GG001adV3Xw0117/aepb1Zmwg03OcvwxVv8pvYu3L+J/sWtjoTXhgDDV0qSoY5UV0birAEH2HAhxUlZkI2l4K6VyTE8sP+G4dR7G6X/djDIeKfJ9J7NQnfwRN1Van1wkf/ALnEZGUdG/F5Hx5I5O9J7s/FhkY6N+IPJHJ3pPdn4sMjHRvxB5I5O9J7s/FhkY6N+IPJHJ3pPdn4sMjHRvxB5I5O9J7s/FhkY6N+Iy0ngokR0fnSHKwa3JnWxB7cMjMocnZZJ5izK+n5SKSMG2dGW/ZcEX/jiw2UldWKu8kUnek92fixXkZq+jfiDyRyd6T3Z+LDIx0b8QeSOTvSe7PxYZGOjfiDyRyd6T3Z+LDIx0b8QeSOTvSe7PxYZGOjfiDyRyd6T3Z+LDIx0b8R6PBFJ11Se6PxYZGOjfiGGz/BLCpvNUSSehFEYPoNyx+i2JyFkOToL8TuTzZezIqeMRQRqiDqHWe0k6k+k64ySse+EIwVoo28SZFZ7Z8GEk1RLMKlFEkjOF5Mm1yTa98YZWa2pgM83LNtNI+CKTvSe7PxYhwZguTfiLYAxYbU9wAYAMAGADABgAwAYAMARLbfg8o6glgrQudSYiACfShBX6AMYuKPLVwdKprtbuI3P4ItehV6dQaLX6Q3+mIyM8r5NXVIweSOTvSe7PxYjIyOjfiDyRyd6T3Z+LDIx0b8QeSOTvSe7PxYZGOjfiDyRyd6T3Z+LDIx0b8QeSOTvSe7PxYZGOjfiDyRyd6T3Z+LDIx0b8Rsp4LZAAOcpp/yz+OGQsWBaX4iz8WGxKm3o2Y+zKvndOhank0kjHAjiV7Ljip7LjqN/DjMFSxdF4Wq7K94S4Jbn8Muv/RsbuvHSw11Ir2lxxWxrfKPX1tEi2gke06LLHJfMPkHzMFzfqSgcf1TmBtfhca+Hk/HVFN4LGezWjq1/q7e3V4rWuzX4iiqlPNTep7vvYVFtnZM1LJyc8bRta41BBHaGBIt/wCG2NvY006cou0tv8/fiTzwb77slO6Tq7QU7KhnAJEYbNZCALkDL7AyjrUHNPUe+jJxh7WxfwSOramrEeOKVHU6gqbsh4gleIKk8DxUkdZtyuIiuTcY5v8AJq7fhlt/t9zep2NvgsXZqpTd3HzW777yJ7J2HIZ3SSNSEBDFmIS5HQswBJzcQbaC7aWxs/Yp+1UaUdWvq17Ld/kteqx0GNx8HQjKlNpt9W2y233W83q2NnuwNgNJKRMpCRNZ1I85hY5PVqCT+qRbzlxTia0MLTdWr1dW99S/t7jPG8oRjSSou7ktT3Lf39SW/uHm9O9qUsbLE4aqcFUtY8mDqXbqBPEA+g8DieRsJUhGWJr/AJlTX3L6X3dy6jjMZiFFZIdX397yrTNPUtkHLSsbWQZmJyiwOXW9geJ11Pacbk1l5T26+z7/AJ/stvczdtIY4ZJYXiaHMzGQIWllYAZhlYkKozKqEX6V+OpTnCnBzm7JbWz30aSstWv6/sau/m9Zj+Rh/OZBZFGvJIf02/xHqHq426XP0odLVdPWusNTepddSW5d/XuW5ts2NOnNyVKn+N9fVFdbfYvMc+D3dcUcGZx8tJq99So42J7es+mw1sDjo7ynJzntfV1JdSXYiMRUgkqNL8Eevrk3tk+/yRLMZHlMdS7BGKLnYAlUuFzG2gzHQX4XxDbS1GUFFySk7LftsJfGlZ3D7xHinSVODzPf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fY2lV9x+8Jic9Th8zHm+F998rHeLjwGGspUlRo5FDIwsQf8AzQ9d+rENJqzM6dSVOSlF2aKv2lu9U7LkeekHLUzayRH+ZA802/TAt2gaA+DHYKljKap4i/s/hqLXKPY+KPmuo9qy1nnpWjN7YvVGXbF/pk9z1My1W99FII3mu41UpJFnaDQEllIIy6AXF9SONujpY4TlpVssZqTivZd1lqK+xXteW+9pWWuzteqVOOWTlB2T9rV+Hv3LyNDbuxS8RbZ/ImGQ5mWIxIL63VFVVNtdVaRuvog649FLl2MZ6HFwlTmtt07f2vBrtPDiMPOUL0Xdd9vAg8dTLTSq6h0lQgqGUgm/Vl4kMPVcHG3r0KeIpulUV0/vx3GtpOVOomtT+/LxLl2ftETpGQeTkZA5hfSSO+UkGPiNSLnruOIOOGnmw8tDjVKUIao6tWtvXfV1Xy69XcrPo17WuO1iveqqnkg5OiVpWfou0RzCNesXv0S19PRf0Y9/JODq4qspYjM4UtUVJdurvt1/stmo82LnKMLUlre2xENn+D6oJXnGWnQ8L2ZzbsUaDj+ky+3HUYrFUsNDPWdl4/wayjg6k3bYTBtoUey4uSjNpCNVXp1EpsbFiPNHHsA1scaiOMx3KKawUMlPrqS1Lx2X7FmfcbOnQp0mobZPqWtv78DT2lvazZaegBnm4B7Exx6dQ/SYfQOvQZRVheTcTiowlyjJ5F+GC/HPte5fE9dtm256lSk3JQVrO0pPVGPZ2v4VruPNy9x+btzipblKljmJJvlbtJ62/gOq/HHTKN7XSSjqjFbIrs7d7K51oU4OlRvZ/ik/xSfbuS6o+Osm2MzyBgBfvBtA09LUVAUMYYZJAp0BKIWsT6bYAR7R3saPZlPXCNS0y05KEmw5YoDr6M/8MAL9rb/tT7S5pJCvNg8Ub1GY3R5kYpdbWy5kIJvpgDZ2lvo8bbVAiU+L0iZOkflOUjzkN2W4aYA36HeVmrlpJIwokpVqInBPS1s6H0i4OnUcAJKvf2XkppYYIyq1y0UJdmUOb5WkLAHo5jYWvwOAGlTtqtgpaqoqYaT5GJpEWKV3zFQTZsyLYadV8ALm3uroRSS1NLTchVSxRAxTuZEMvmkqyAEDrAOAMn+1VbNLVrR09KyUsjRFZZnWWRlUE5EVCADewudf5AMo95ZOc0MDwcm1VC8kis12iZFQlOFm1Yi+nDACSh3v2jLSyVkdJSNChl6PLusrCJmDWGQrc5TbXADXa++OWhpqmnizy1jQpTxOct3lsbMwvbKua54aYAwPvufE7bSWIcoi9OFiRlkV8jqTxFjfq7MAfFTvPXUzU7VlNTcjPMkOeCZ2ZGk81mVkW6342OAHe+m2zRUU1UqBzEoIUmwN2A4+3ACSq3oraZ6c1lLTcjUTJBngmd2RpL5Sysigrca2P4EDym3kr55qpKaCjyU87Q3lnkRmICm+VUYWsw6+3AEtragxwvIQCyRlrdVwpNr9mmANXdjahqqSCoZQpmjVyoNwMwva+AI2d+m8Y825Fea8uKXnOfXnBiMmTLa3HoceOANnaW8lSa6SjpIqYtFGkjvUTMl85NgiqrE2A1Pp+kB7u7WzTQK9RAYJbsHjzZgLMQCGsLggA8OvAEej3hr5qiqipaekKU0ojLSzSIzEorXsqMP0u3ADbZ23Hkrp6RkUcjFFJmBJuZM1xbsGX+OAI9Ub+SinqpUgjLwbQNEis5CsMyKHY2uPP4AHhgBrNtithp6qephpAIYHkQQzO+ZlUmzZkWw04i+AFQ3wro4qWoqKWl5vUvCt453MiCa2VirIAbX1AP44A2N8t5q2hV5uRomhzBYQZpeWlY+aixiMguddAeAJ4A4A29u7zT01HTyNTrzyoeKJKfP0RK+pUuL6KA124aYA1Zt/Qux/GfI3YABoS2XLLygiZSxGgD34jgMAb2y9q1/OI46impzFIG+XppmdYiouBIHVfO4Ai+uAGu8e1lpKWapbURRs9r2zEDRb+k2HtwAo3O3nkqkqBUQrDUU7APEGzWVo1dGvYcQSP3TgCPLv5Xrs9dpvSUppsoZlWdxLlLhdAUy3ub8cAMtsb9tBtKKkaEcg/JBprnMjzcoI7ra1iyAE9V8AG2t+2i2nFQxwo6F4o5pSxBjklEjKuW36iZuPXgA3z37ajqViSESRxxpNVyXI5KJ5VjBAAN21LW7BfAG9vZvHPBU0VLSxQySVfLWMrsirySK/FQx1BPV1DAHuwt5J2rXoKyCKOYQCoRopDIjx58h85VIIb6dezUDQ2Lv2020DTNCFp3eeKnmzEmSSDJnGW1gti1jfXLgDJNvPWS1dVT0cFIRSlFYzzujyFkDdFFQ2GttTr/IBhSbw1DIjPs+oVyoLKCpysRqL9djpfAEkwAYAMAL59iU7o0bQx5GJYgKB0iLFrixDW6xrjB04tWaLoYmrCSnGTutW3q3d3ZsK62vSeKp3MFJylNIql3JsysC1wHtlygEaHW99ezWcqcnQxsYxqVpxy3s2s0de/wDUtm3Wuw9cFUre3TjDNscVaMn222P9rG1D4QqZh8o1RAeF3jzEdtnUMbHt09mPJzXlymmqU6dVb043Xjld++5RUgofmQlHvT/0bUG9FCI8qVNOLnMWsQzMb3JJPHU48mJw3KtWhoJ4R7U7rXdrxu3svcwjVop3U0fNVvlQrIJRUor2seRRiWHYwAYEdX/wLemUeXas1OGHyd7Sv33aT7NV11dZip0Nma/dr/gX1+/4kOWGnmmY6AyWjQ37BqT6so4Ywq8kYzE2WOxMUtuWHtO/7WX7uTPXSoVZK9Ok0t8vZXjL6Idbmbnw5BU1FPlqJGZ3jYdBSXJFkOtrWNmva/VjoKdNZIxblJRSSzbUkrLUtV/MwqV50b06bit7h+r99r3dS7CZRUkaszqiB3tnYABmsLC569Bi2y2nkc5NKLepbFu7jPiTEMAGAF28dAaikqIFIDTQyRqTwBdCoJ9GuAK/bZu0p6Kl2c9AIliMCyVJqY2TJCU6SovTJYJwIFr8cAN6/c9qqp2os6Wgq4YEikup6aB+kFvcFWKnUC+AI5sndjaTUu1hVQjnFTDDHHaWNuVaKIxlr30zWDdK3nYAkW+exKrJQ1NFEJKukuuQuqXSSIo4zE5TYhT7DbAC/am5sqbGo6OKATyRSxSzw50Ac5i8wzuQCCzMPUcAZk2NI9FXwxbHSieanZUyywHlXswVTkNha/FjbXAGKq3EkjXZskHLSSw1EDTxzT8rGkYFpGVJGKhl/RKaj9HqsB87w7AlllquW2NT1ZdjyFSjwxHIVAUSliHzL+sL6WtwwAw2Pu3VRz7KaQZxTUssc8mcGzsqBRqczcCLgdWAFOyIdqU9DJQpsy7OZws7VUIQCV3IYoCWsA3Drt1YA2X3QrTLs2KORIoqCl/LlRKj1JURleRzK2igsHPC+ANSp3Rr1o9rUmVZxUMs1PIuWIPI5UyrybOclioIubG511tgBjtGHaFeaWGSgFLDFURTSyvURyErGb5VSO5uT1nh/IB/4Rtly1OzamCBM8sigItwtzmU8WIA0B4nACHaUG0K9qSKSg5rDDUxTyyPURyFljN8ipHc3J6zwwAqfdyVKqteXYkdaJqhpIpmlpweTIUAWc5hqCfbgCytoxM9PIoWztEwC3HnFSLX4cdL4Ahm5VXtOCCnpZdlFUiiyGbncLXKIbWjGvSYBeOma99MAIxuFtLxcw5xCKhpOeGHkFz86zZ/zjlMua4C5rWtpw1wA73h2ZNNOJJ9kQVkbQpl6UKzwvrnjd3YBludMpIGvbgB14Otjy0tGIplCEySOkIflBDGzErGH68o7MAKKHcGCarrpq6kjflJw0DMQSY+TUHgbjpA6GxwBn2hS1lNtGWqp6TnUU8MaELMkTxtGW6nsCCG6jgBBU7o1jbOqA9Mrz1O0eeNSiVDaMuhMZkayE2U68NcAMoNjyNSV8MWx0onmpnRCssB5VyrBVOQ6atxaw1wBrSbgyRw7Oki5d6iCWnaaKWflYlAAEpCSMUBXWxTUfo9WAPdoU+0W2m1VLs16iKC60KLUwIi386ZlZrmRtLXAyjtIBAG9tjZFfW1tHMAtGlPC0l3yVA5xJ0DGY1db5U1D8Lk2wBqUW7e0IIdpU4SmqRLKs8LSKohlZyDPGYSzFPN6N+jc306gPjYm7MnjGlqIdmLs+OIScuRNG3Kh0sqBIiQQGs3St/DAD7wjbGqK2KGlgCiN5laokYKyrGnSAMZZS+Zwug7NbYA0dn7AroNotPJIlRHU07RzOkawBHTWJmQuxYkFkuOF9e3AEcfwcTjYyKizGuQIRTvUB4CwlBKmJ2MJXLc24XwBIN5d0Jauor7rlSakiSGTMBaeN3ddAcws2U3twJwAu2XulWZKSadAap9o87rLMlo0COigG+qquWwBJ6RwBlG5ldUSbSkknipxWsYuTaETsadFKRsHEgCEgk2ANjY+gAYH2ZtJfE1QaMzTUSVCTxieIE5kWJGzs1jmAz9fWDbADCGh2hJV1O0mpBDKtCaamp+WjkZ3zmQMzCyKM1hx4YAULuJtGCioxFPFLJRyJOlMsQRmcsTKhqWksQQ73JAzWHDADTeLYsklTO02xqetR8phmV4YpAMgBWUuQxII0YX0tgCM0Hg02wsUa+MjHZFGQSNZLAdEWFtOHswBdeADABgAwAYAjNVsmgiz54lZuiSCGd+kbLYnWxPZ6zihYekr+zt17y6OOrUlaM2uxNiaWj2YRKxpWvHkzASqBZywBLcqEXzDfMVPDtGGhp7jLpnEJP2nq7vr9TNsul2cQSlI+hA+eBuGIOaN5FtZD1383TpLcqNLh+oXLGJmvxtd1v+pINh0NMGaWnQobZWWzx5b2P5JrZb2BvbGUKNOEnKKs3t/wBbCmVedbXKTffe/nrHOLTEMAGADABgDFVKxRhGwVypyMRmAa2hK6XF+q+DId7ahFzHaPe6b7MfjxhaW8qy1eJeHqHMdo97pvsx+PC0t4y1eJeHqHMdo97pvsx+PC0t4y1eJeHqHMdo97pvsx+PC0t4y1eJeHqHMdo97pvsx+PC0t4y1eJeHqHMdo97pvsx+PC0t4y1eJeHqHMdo97pvsx+PC0t4y1eJeHqHMdo97pvsx+PC0t4y1eJeHqHMdo97pvsx+PC0t4y1eJeHqHMdo97pvsx+PC0t4y1eJeHqHMdo97pvsx+PC0t4y1eJeHqYqqKujRpJK6kRFF2doCqqO0sZLAYWlvGWrxLw9TL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n0KLaHe6f7OfjxlrIy1uJeHqSDEl4YAMAGAEO9O8yUXJZ0LmVmVenGgGVSxu0jKBoO3ACXaW8kb8vI9LVGGItCZQYsheKUKwAzFgc9wCQL5TbEWMXFM163btFCzo0NQxWo5KRuVYlFiWNjLmL3WJOci4W3nnTCxjo4mttDb9KM6zU1aUSSURO0wlWSWBmiYIryNluXPnKAeJ4DCxDoxf+7/yeU2+sNCJIzSzB1aRpo/8AdI2Xk1hYkFGRJCVmSwW7GxFtMErGUIKCsvvwLIRrgHXUX144kzPrABgAwAYAMAQ+n2hKduywGRuRFCsgjv0Q5ltmt220wBD9t7yVVPtmpk5d+ZU09LHNCT8msU8JDSH/ACvY+tsASTwfbTnl2GJppXebJPeQm7XV5ANfRYfRgCAbM3trI4o4Z6uRpJ2o6mBy3SaKRgk0d+wMOHZc4AsXwkbQlR6GCOoanSpqOTllTKHC5SbKzAhST1+r1ED48HW0JTU7QpZKh6iOmkjEMrlWch0JZS6gA2I/ngCMrvBVFl2Xy8nOvGZiL5vlTRAcrnvxvkNvVgCTeFjb5poKeJJ+QapqEjaYEAxxA3kcE9gsP3sAbHgq281Xs9WkkEssLvDJIP0ypurX67oUN/TgCI7l7Smnhoq6fa8iSz1JR6ZgjROOUZREkYAKMwAsxJtcejAEv3n2jKm1dkwpIyxzc65VAdHyRKVzDrsTcYAVb3TST7XioGqpKanFJzi8ZRWaUSMoGdweAF7AdvsA3dwNszT7JeWWUySJyyrNoCwQsFbTS9rajswBXWzt7a2OFIpquRnn5pUU8hPSMbyCOaO/YG4DsufUBfuADAFHbE25XSTwmGo2hLIa8xzRmPNSilEjBunlsCBYHpaa8CMATPwsbfMC0lOlTzVqifpz3tkhQXcg9RuygduAN/wabfas2XFK7ZpVVo5Wvcl0JFye0rlb97AFcbibyVUkmzSautaSeV1nWcAUzRqXFonIGZ7AaAk3vwwBM/Cxt8wtR0yVRpDPIzSTggZY0Q6E9WZmW3qwA98G23DW7Npp2JMhTJITxLoSrE/5rZv3sAONuSFaadlJDLE5BHEEKbEYAU+D3aZn2fStJKJJWhVnJYFiesnAFd7779PFtOUpWGOKjenVqYHSoDMTNZesqGAPqwBc6sCLjUHgcAQnwt7QmhpITBJLG71UUZMbKrlWzAqGbogntOnC+AG25EcggcSmqLcofzmaGWS2VeDQ9ELx0Ot79owBXmzN4KltpJs9quQ0iVsgWquc0pRFYUhe3FS1ib9K+ltLgSnwg18vPNm0aVMlNFUtNy0kZVX+TRSoDsCBcm3puMANtw3PIyqa7nvJzuglKgMoAX5NiPOYXvm68w7MAQvwQ1lVUrBPUTVz5hJctPAadrFlA5H8tcW+kX4YAk1btZ025HC0xWA0LOULAIZOVsG167aYA88K+0ZYaAPTyOjmaJQ0bAMVZgCAx01B4nTADHceKRYX5VqstyhtzmaGZwMq8Gh6IXjodbg9owBVU+9tZBzt5KqUxTisigJP5GeBsyAN1XQ2A6z6sATrfjbk8Gw1qIpSkxjgvLYEjOUDNr1kE6+ntwBu7qRclVzQ+NHqxySvyMuV5Izfz+VWwym/m27MAfW6m0ZZNpbVieRmjieARITogaIlrdlzrgCCbZ39dNrO/PAtPBVxU5ps1g0ZVlnkI68jkW9XovgC6sAGADABgAwBUv8A9Q1bJDT0kkMjxuJms6MUYXQg2YWOowBGZ+ltPbCNqkdLK8anVUd1iLso4BmOpI1J44Ax7t06VGz5JKhVmfxdXTZ5AHblhIAJMzXOcBVGbjZRrpgDT3XkMtVtZZSXWOCpaNXOYIzPdmUHzSSASRxtgDd3bHK7NaSX5SRqDabs79JmcGmAYsdSwAAB42AwBf1N5i/5R/LAGXABgAwAYAMAKI6ZOfNJkXlDCFL5Rmy5r2zcbX1tgBbtLZkLtXZ4Ym5RYuUuinPlAy5rjpWsLX4WwBubCo40ouTSNFjyuMiqAupa/RGmtz9OAEtXsinK0V4ITyYtHeNegAwIy6dHXswA/wB7NnxTUzrNFHIFsyh0VwG4XAINjYkX9JwB8bobPihplEMUcYYksERUBPC5AAubAC/owBqDZkPjIzcjFy1vyuReU/J5fPtfzdOPDTAG9X0yNWUzsil0D5GKgst1scp4i40NuOAPdjUyJNUlEVS8gZioAzNbibcT6TgBBs7YNKu0WdaanVwWYMIkDBu0G17+nAD/AGlTI1VSuyKXTlMjFQWW6gHKeIuNDbAC/frZUE0aNNDFIVayl41YgHiASDa9h9GAG1FRRx0ojjjRIxGbIqhV1Fz0RpqSSfWcARis2PTmOjvBCeTB5O8anJ0lPR06OvZgCcYAMAKd2adEiYIioOUc2UAC5OpsOs4A+aimQ1sTlFLrGwVyoLKCdbNxF8AebDpUQ1OREXNM7NlUDMx4sbcSesnACyh2dCsNEqxRBY5S0YCKAhzNqot0TqdR2nADR6ZDXLIUXOILB8ozAFzcBuNvRgD3d2lSPlxGiIGqHZgqhbsbXJtxJ7cAMK5QYnBAIKMCDqCLHiMARLcvZFPDMzQwQxsYyCyRqptmU2uANLgaejAG/Bs+Lm9YvJR5ZJZGkGRbOxAuWFukT2nADzZigQxAAABFAA4AZRgBXvlRxywBZY0kXODldQwvZtbHS+AMO59FHDTyLDGka5ybIoQXyrrYW10GvowAvGyoFoYVWCEKk2dFEagK926Si2jeka4AZ767Ohmg+WijkysCudFex9FwbYA2t1qKOKmjWKNI1sTlRQouTqbDrwBFt1tiU0dTG8dNAjjNZliRWF0YGxAvwJHtwBub6bJgmmVpoIZGEYALxqxAzNpcg6an6cAMd4KGJ6JI3jjaMBLIygroNOidNMAebk0EUMTrDFHGpe5CIFBNhrYW1wAr2jsenamZWghZedM+UxqRnIN2sR5x7eOAJHUUUb0fJPGjR8kBybKClgoIGU6aEC3qGAFO4ey4IUkMMMUZZgGKIqkgDQEgC/E/TgBnsqmRaiqdUUM5TOwUBmspAzHibDtwArGzITQzxmGIo8hZ0yLlZs6nMy2sTcA3PYMASeDzV9Q/l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1" name="AutoShape 7" descr="data:image/jpeg;base64,/9j/4AAQSkZJRgABAQAAAQABAAD/2wCEAAkGBxQTEhUTEhMTFhQWGB4ZFRUYFxwZGBkYIBwbIB4dHBcgKCgiHx4nHhocITEhJikrMS4wGR8zODMuNygtLisBCgoKDg0OGxAQGy0lICYsNC4wLCw1NSwsLCwvLCwsLDQsNCw0LCwsLCwsLCwsLCwsLCwsLDAuLCwsLC8sLy8sLP/AABEIAHIBugMBEQACEQEDEQH/xAAcAAACAgMBAQAAAAAAAAAAAAAABQYHAwQIAQL/xABQEAACAQIDAwYJBwoDBwMFAAABAgMEEQASIQUGMRMUIkFRVAcVFzJhcYGT0iNTkZKUpNEzNEJSc4KhsbLhYnLBFiRDY3Si8IPi8Qgls8LD/8QAGgEBAAIDAQAAAAAAAAAAAAAAAAEDAgUGBP/EADwRAAIBAgIFCQYGAgIDAQAAAAABAgMRBBITITFRUgUUFUFhcZGh4SJTYqLB8DIzQoGx0XLxNMIGkrIj/9oADAMBAAIRAxEAPwC8cAGAFW19vxQA3Esrj/hwRPNJf0qgOX1tYenAEG2n4Tqi5EGzagC9s0wKsDexvGAeB087X6AaZVbbE/v7/stVLe0QSu8Je0ZNGkSMlrMEjUgE2FhmL2IvoQvG3UQTW60ur78SxUl1/fgL6TfraEZDJV5wo814lZSLEjpoA44i9iCdL3uBiVWa1NEaFPYyx9leEaulbkloIVZSqgy1iqsjMeikbFek1uoEnTXU63qaewwdGcdqfoJdseGOobPCtGKeVDZ3ecuqte1rKqlrjhYi54XtjGVRRIjTbIh/tpXg3asckG/5KNATb9UISRxvca63FwMUutJ7P79PvcWKlFbfv6j3ZHhP2irIvycwsbqY7EgAno5WsOr9Eaa9RtKrO2/77g6S7idbI8JUrkLPsysUnrhRpgNbEkWUgDQ9Z6XDQ4tjUUuplTptdaJzQbSjmF42N7XKMrI4H+KNgGX2gYsMDbwAYAMARnfLfKKhAUjlJmF1jBtYfrMeofxNvWRi5WPNiMTGite3cVZtLwg10pNpuSX9WNQoH7xu38cYXZqp46tLY7Cd9vVR41VSfXM/44gp09XififPjqp7zUe9f8cCNPU4mHjqp7zUe9f8cBp6nEw8dVPeaj3r/jgNPU4mHjqp7zUe9f8AHAaepxMPHVT3mo96/wCOA09TiZsbN2xUGaIGonIMi3HKv+sPTgWUq1RzScntOi8XHQkF39385o3IQBXntdi2qxg8LgcWI1t1XB14YwlLqR4cVi1S9mO0rCt3srZTd6qb1K5jH1UsMY3Zq5YqtLbJmr46qe81HvX/ABxBhp6nEw8dVPeaj3r/AI4DT1OJh46qe81HvX/HAaepxMPHVT3mo96/44DT1OJh46qe81HvX/HAaepxMPHVT3mo96/44DT1OJmSm2zUZ1/3ifzh/wAV+314GcK1RyXtM6PxcdEUBvVtada2pVZ5womcACRwAMx0AvoMVPaaDEVZqrJKT2ivx1U95qPev+OIKdPU4mHjqp7zUe9f8cBp6nEw8dVPeaj3r/jgNPU4mHjqp7zUe9f8cBp6nEw8dVPeaj3r/jgNPU4mHjqp7zUe9f8AHAaepxM+k2/VDhVVI/8AWf8AHAnnFXiY72X4RK6IjNKJV/VkUH/uFmv7TibsvhjqsdustXdDe2KuQlRklXz4ibkekH9JfT9IGmM07m1oYiNZXW3cSHGR6DQ23teKlhaaZrKNABqzN1Ko6yfxJsATiG7GFSpGnHNIqXbfhOqpSRBlgTqsA7kelm0+gaduMHJmoq8oTf4NRG595Kxzdqqo9krgfQCBjE8zxNV/qZh8dVPeaj3r/jgY6epxMPHVT3mo96/44DT1OJh46qe81HvX/HAaepxMPHVT3mo96/44DT1OJh46qe81HvX/ABwGnqcTDx1U95qPev8AjgNPU4mMItrT5R/vE/Af8V/xwuz0xqTttfidB4uN4GAEO3t6IKWOZjq8ZCiPgXkZQyqD2EHVhe2vZiG7GE6iirs29t7dhpEV6hioY5RZWe7fug2HpNhiJSUVdnopUZ1XaCv/ALS+ov2btGj2mkimNXCnKySqubKRowFyQDcgHQ3B4YiM4zWoyr4epQaU+v7/ANkT3h8DsDnlKORoXGoV/lFuAeDNdhrY65uB06RxjKkmrIwVR9ZANqVFbs6dedwmSQuHizXKtKhDCReTIzKGGYr7CNRamlR0bSS1LZ9/2XSqtxsma2725dVtSRqgAkO5Z6h2spYkEhTxPHioNtRcaDFiU5d339/2YNxj3lsbs+CejprNLmqJAQbt0UuOHyY0OuvSzdXYLWKmusrdR7EMKbfjZ8bGFTyaqcqFI7xmwABXk72WwtcgCy9lr46WF7XPTzGu4qduq/b17Vt2K/gSKPacZz3OUpII2B4hmICexsykf5vXa08dzctgD3ABgD5dgASdANSfRgDm3be02qZ5J2veRiQD1L+ivsWw9mKb31nNVqjqTcmaOBUSjZ3g/rpVDCHIpFxyjBT9Xzh7QMTZnshga0tdrd5ueTCu7Ifef2xOVmfR1XsDyYV3ZD7z+2GVjo6r2B5MK7sh95/bDKx0dV7A8mFd2Q+8/thlY6Oq9geTCu7Ifef2wysdHVewzUXg1rVkRiIbK6k9PqBB7MMrM4YCpGSeouZ3ABJ4AXOLDcHM+0KxppXlfzpGLn2m9vUOGKTmKk3OTkz5oqR5XWOJS7ubKo4k/wDmt+q2BEIObyx2ktTwZV5AJWIegyaj6ARjLKz2rk+r2HvkwruyH3n9sMrHR1XsDyYV3ZD7z+2GVjo6r2B5MK7sh95/bDKx0dV7A8mFd2Q+8/thlY6Oq9geTCu7Ifef2wysdHVew+4PBnXBlJEOhB/Ken1YZWZRwFVNPUXXiw3Jzpvd+fVX7eT+o4qe05zE/my7xQcQUkvHg1r/AJuP3i4yys9vR9XsPfJrX/Nx+8XDKx0fV7A8mtf83H7xcMrHR9XsDya1/wA3H7xcMrHR9XsDya1/zcfvFwysdH1ewX7V3LradS8kByLqWVlcAdpCkkD0kWxDTRXUwlWCu1qI/iDyjjdHahpqyGUGwzhX7CjGzX9hv6wMStTPRhqmSqmdFYtOiKY8L21jJViAHoQKLj/GwDE/VKj0a9uK5bTTcoVbzybiCYxNcOdh7rVVWM0ERKXtnJCrf0E8fZfEpN7D0UsNUqa4rUO/JhXdkPvP7YnKy/o6r2B5MK7sh95/bDKx0dV7A8mFd2Q+8/thlY6Oq9geTCu7Ifef2wysdHVewPJhXdkPvP7YZWOjqvYHkwruyH3n9sMrHR1XsNyPwdVoAFotB85/bEZGXLB1Erai4sWm1PCbanAFBb4ctVbXmhS/K8oECC5suVAh67KVs5Ppb1jB7TX1YSdR6t1vv+fu843/ANmiLZ6075pAQqI2hmkqXLAlNbl2uxN76E8SMeSvzjSJQScdWt7b36v2NxhGoO13ss7dcba/LWZNwFSGkieFBeWNSzGxJIFredYWN9AAL3xzdflvFUK1SEKcWovW7SerqvrPVXTqNRk3ZaktWrw1X3km8aSdg+gfFjGPL/KEldUk1/jIo0MN4qrVklnSRwlotYXAUujHRrXOlxpe50uLDEVOWOUJZZKDTT2KLyvv2t92rqYVKGw92AHpk5GNI0gX8kigaXNzpcWuSTqTxwpcscoUoKORyfxRf0tcOlBsaeNZOxfoHxYS/wDIcfFpOnFN7NUtfdrGghvKz2tQQR7VgKxlVsuYD8kHkZxGG1NgXUALewvYgKcbPAYvE4qjOahFST2a0r27evwR6pVZaO8pO9rX1fh6+1/RMdeFITwiKoS6lgiO62vmU8oquOBs65lYcCHGoYW3sc2VOW22vvNDim464/e6/wB9nWTvdvbC1dNHOn6Y6Q/VYaMvsIP8Di1F8JZo3GeBkGAFm88hWjqWHEQSEesI2IlsK6rtTk+xnOGKjmSR+DykEu0adWF1DFyPSqsw/wC4DEraevBRUqyuX/i034YAMAGADABgAwBqbWPyEv7Nv6TiGYy/CzmgYqOYJx4HkBr2J6oHI9eaMfyJxlHae/k5f/o+4urFhugwAYAMAGADABgAwBzpvd+fVX7eT+o4qe05zE/my7xO3A4h7ClbTqGPgPVi46lH1gAwAYAMABwBzhvNSCGrqI1ACrKwUDgFubD2CwxUc5iI5askt4rbhiHsKVtOn4GuqntAP8MXHUI5+35kzbQqT/zCPosP9MVPac/i3etIQk4hnnR0xsmjWGCKJBZURVHsHH1nji1ajp4RUYpI28SZBgAwAYAMAGADABgCG+FTaxgowqgHlnEbA9aWJYfvAZPUx67YxlsKK9TJFdrt/fkRbcWuWrqVjSEQFAsk0kVlLrGFSKMuOkYwAgKm1yGIsBbBO+oxo1dJqt931Eh8Ks2RKV1PyiT54xa/SVWIJHYCAP3wOvFOIllin2m75LpKrUnB9cWv4MGyUjpKSESnKENtLtq7O+XQG/mkX/jjl8PSlWxlfPJKCaUla+b2XHU9q1X2by2pGWKqvQxve7XVq1b/ANiv9v7y1UkoYu8PRACxSOqHjra/HXXHSYfIqajDUkrW3HOctUcThMRlm9T2NbJL6Peurus2t8d1Peaj3r/ji+7NPzirxPxDx3U95qPev+OF2OcVeJ+JJ91N88g5KrcmPpNyrF3e/RsvX0dOzrx5MVho1kpP8Ub5Xrdm+zr/AHubHBY/L7NR6t5u77RmOcXYLHMFLN2GJwL+i2YHh1t2Y1fJ05wnVozd5Kau9m3Xf+TscJGFSi3Z3im123SVvFFl7z7KFVSywm3TXonscaqfYwGOjaOeqQzxcSpfB5vilAk8c6uVLK6qo6QOqvobdQXTTzcYp2PFRrqmva+95dkbhgGBuCLg9oOMzYH1gBRvf+Y1f/Ty/wBDYxlsZVW/Ll3M50xWc0Od0NsrSVSTspYKGGUWB1Ujr9eJTsz0YaqqU8zLC8rcPdpfrLjLObHpGnuYeVuHu0v1lwzjpGG5h5W4e7S/WXDOOkYbmMd3vCLHVVEdOsEimTNZiykDKrN1f5bYKWuxbRxsak1FIm2Mz2BgAwBiqos6Mn6ykfSLYENXVjmNkKkqwsRoR2EcRilHMSVnZjLdzbclHOs8diRcMp4Mp4g/zv2gerE7CyhWdKeZFhJ4XVtrSMD6JQR9OUYyzmyXKUeuJ9eVxO6v7wfhhnHSUOFh5XE7q/vB+GGcdJQ4WHlcTur+8H4YZx0lDhZ6PC5H10r+8H4YZx0lDcxhQeFKjc2kWaL/ABMoZf8AtJP8MM6LI4+k9t0TSjq0lQSROro3BlIIPtGMz2xkpK6M2BJzpvd+fVX7eT+o4qe05zE/my7xO3A4h7ClbTqGPgPVi46lH1gAwAYAMAGAOd99HBr6oj51h7QbH+IxU9pzuKd60u8SNwxD2FCOnqXzE/yj+WLjqFsOe98/z+q/bN/PFT2nPYr86XeJSMQyhFtr4Wobfm8v1lxnnNx0jT3M98rcPdpfrLhnHSMNzDytw92l+suGcdIw3M8Phch7tL9ZcM46RhuZYsMmZQ3aAfpxmbFH3gAwAYAMAV54YYxLAsaK7TR3nUAaGNPP1OlwCGte/R9IBhlNaGdKP3uf8n34JdmmnSdJInWYlDKxy5QcukYIJuy3N+wm3ViErEUaeS6f39/Ue777A53COTRGnQ/Js7EKgLKXOnG4Ww04nq44xqQzxsbDCYjQVVPXZdW/d5kZ3sgMdIsZNykqKT2kLML/AMMczg/+Riv81/2NvyVrrr/F/QR1dPA1OJORGdrsAbkKWAHC98ovdfZ248lHEYhYrRZ9S1drS+r/AFEVU8XV5tWd43trWy19ff2iOk3PnkAZHgylcwYubXuQUItcOLa6W9ONtW5cw9JuM4yuna1vPbaz6uvsORrchV6dWVO61dez71a/qe7O2UI5xDULG5ZbsqMWeM6EAkaX7bE9G5xGKx0qmHdfDtqzsm1ZS6uvX3bNZjhcGoVtFVSd1ftRh3whijl5OKMKLFydTct1A3tkGXS3WWxlyRVq1qLqVZXezwW19rvr/Yr5Tp06VRQhG3X4/TUWZtjd41VTCSiPChblkZiCRnW1rceJY6jzANb4x5Pjmx+J7JLzTOlhiXSoOC2ytrXVZ38ycIgAAHAC3sx0BrznWhCQ16qVBjSo5MoRpyebKRb1HFfWauNlU/f62/g6Foafk40jvfIirftsAL/wxYbRGfACje/8xq/+nl/obGMtjKq35cu5nOmKzmgwJPL4XFgvhcWC+FxYlHgzP/3Om/8AU/8AwyYlPWj14H85fv8AwX3i03wYAMAGAKr3/wBwJGleppFzhzmkiGjButl7QeJHG50vfStx3GrxeClKWeHgVtVUrxHLKjxnsdSp+g4xuayUJR1NGHMO3C6MbMMw7cLoWYZh24XQswzDtwuhZhfC4se4EEu8Gm32p6tIix5GdgjL1BzorDsN7A+g+gWmLsz3YKu4TyvYy9MWm8OdN7vz6q/byf1HFT2nOYn82XeJyMQylFwp4WKUADkan6E+LGefsNz0jS3M98rNL8zU/QnxYZ+wnpGluYeVml+ZqfoT4sM/YOkaW5h5WaX5mp+hPiwz9g6RpbmHlZpfman6E+LDP2DpGluZo7U8LK5CKaBg5GjSEWX05Vvf1XGGcrnyjG3sLxKulkLMWYksxJYniSdST7cYGpbbd2Ztn0hmljiXjI6oP3iB/rgZ045pqJ0yBi46Y533z/P6r9s388VPac7ivzpd4mxB5zy+FybBfC4sF8LiwMdMQ3qCR07Rfk0/yj+QxedQthmwJDABgCNbE3xjqQ5SOReTcIwfKDcgcLE6a41eP5Wo4LJpFJ5ldWt1NrXdrXqPRPDSjOULq6/pP6lf+FmocVcbqzKssCjTQ9EzEqbdmY6g/pW4cfbCoqkI1I7JJP8AZ6zVYvPGdk+r62+pJPA2zvT1EsjMzPOQSeJIVSW9pcnFsS3DtyTb3/0WDjI9BX2/X5Fv+oH/APfHKYL/AJGK/wA1/wBjf8kfnx/xf0ElPIBTRkq7gKx5MC7NZb5bdYPBfSVxqaqfOp2aWvb1LXt71+r9zzV5ONaTW1Sf8jykmURxgWQAE5TYEdJtCPxxrqqlKpKUtb3/ALIwc3J3e0W7VZDMSImzFVPLootYGPoZu0lrn/CjdmPVQdTQ5c2q79lvseu37eLRU4Rz5ra95DN+D/vJ1J6C6/o9fm/4f9b46jkL/iPvf8Lb2/Sxz/LH58e76svHZnnt7f54z5M/52L74/xI3FT8ET53rqHjo52jJWQRnIRxzHQW9NyMbx7DzVG1F222Oe3gk5xk15US2P6TcpmHDtN9PTfFZrLtdr+t39S/dkbdMlNDJIvyjqOUA0CvfKwsddGBHsx4sfyrRwWXSpvNfZ2d7RuKMJVI3DYm9EdTPNAiSBoSQzHLlJBA0sb9fWBj20qqqwhNbJRUl3O9r9uozdJqnn6szj+6SfhrM2935jV/9PL/AENjOWxnlrfly7mc6YrOaJV4MUDbRiDAEEPoRceY3ViY7T24H85F4cxi+bj+qMWm8yrcHMIvmo/qDAZVuPOYRfNR/UGFhlR9R0kam6xoCOBCgH6cBZGfAkMAGADABgDwjAHxyC/qr9AwIsg5Bf1V+gYCyDkF/VX6BgLIOQX9VfoGAsjFUUETqVeKNlPEMoI+g4WIcU9TRQO+uzUp66eGMWRWBUdgZFa3qGa3sxU9pz+KgoVXFCugfLLGw4h1I9jDEFdN2mu86bxcdMc6b3fn1V+3k/qOKntOcxP5su8UYgoDABgAwAYAMAGBJmo6SSVssSPI36qKWP0DAyjTlJ2irlreDrcR4HFTVACQA8nHe+S+hZiNM1rgAcL9vDOMetm3wmEdN557SxsZmwOdt8/z+q/bN/PFT2nO4r86XeJW4HEPYULadMpQxWHycfD9UYuOnyrcfXMIvmo/qDAnKtx5zCL5qP6gwsMqDmEXzUf1BhYZVuNgDAk9wAYAMAVPuowiqdoQsQoV1db6eazKePpVfpxyn/ktFzo4eUVeznF+KkvJs2dXVXcn+qMJfKk/ND7e/ZsdVRRJIHEhlVI5UQPybyGwL6j5MkqDrxK9YGNvyRUVTBU3uVvB2+hrMTBOVnvPfBdWwrDzONw7RKHz31lDBSzZP0MrEpl1tlFzfjs0VU3BezHv+/3JziS0gW+URaJgEdwJwSqcbfL9djb12xyeDjOVbFqG3Ouq/Ebrk6WWovaUfZet7OoSpvbYACJ7DgBNpb6mPA+Q23dzX/r6mx6Ilx+R9De7q5J/ff8Asxi+Q7frX/r6kPklrW5o8G9//Lf33/sxPQXxr/19SeiJcfkRveTa5rLIKaXlUvlIflOj19EICR7Rjdcl8mzwrbjNOL2rLb6v+Di+VtIqmgqU2pLY1rTW9ataf+9asXPszz29v88W8mf87F98f4ke+p+CIwlVSOkAQLHXgCDcH2EA+zG9KShdzKlZdqxSylVDytJY8M7XyKBrrnK/wxWtpraNnUUuq/8ANy2a9VSVUWyrc3HaxLP1+libD0Y4r/yaefEKMdeWPhd6/KxvsOrRuRvwTDlJa2carJKSrduZ3OnsC47SnTdJQpP9FOEf3Ubv+SKllhYW/VKcvNRX/wAk82zTcrTzRD/iROn1lI/1xY9h4pxzRa7DmkYqOYGm7G1ea1UM5BIRukBxykFWt6bMbYktw9TR1FJl+bP2/TTKGiqImB6swDD1qdQfQRixNM6CFWE1eLNvnsfzifWGJM8yDnsfzifWGAzIOex/OJ9YYDMg57H84n1hgMyDnsfzifWGAzIBWR/OJ9YYC6MxNtTgSYeex/OJ9YYEZkHPY/nE+sMBmQc9j+cT6wwGZBz2P5xPrDAZkHPY/nE+sMBmQc9j+cT6wwGZGOfakKAs80SqOJLqB9JOIuQ5xWtsoPfXaSVFdPNGboxAU9oVFW/qOW/txW9pz+Kmp1XKIroUvLGBxLqPpIxBXTV5rvOm8XHTHOm9359Vft5P6jip7TnMT+bLvE7cMQ9hStp0au7NHb8zpfcx/hizKtx0mhp8K8D3/Zmi7nS+4j/DDKtxOhp8K8A/2Zou50vuI/wwyrcNDT4V4B/szRdzpfcR/hhlW4aGnwrwD/Zmi7nS+4j/AAwyrcNDT4V4H3Fu/SKbrS0yntEKD/TE2QVKmtkV4DCOMKLKAB2AWGJLD6wAYAoDwiU+TaNQO1gw9OZVP8yfoxU9poMarVmRw4g8pe+6G+NPUQRh5USYKFdHYKSwFiVvxB46XtfXFikjoKGJhUitesknPY/nE+sMZHozIOex/OJ9YYDMg57H84n1hgMyDnsfzifWGAzIOex/OJ9YYDMg57H84n1hgMyDnkfzifWGAuiFeFXYKPSNLFGokVwzMqgM19LkjW+bLr1AHEKapTjU6k9fc9T8me7DXrKdBvXKLS7080fNeYo3gqTWbLWWPVrJMQpsykIyyWt15Wb91Tjm+SIvB4mvgJfpk3HtWz+LPxPFjL1KKqR2/fqV5sTarU00c6DpRkE9WYWsR7Rp7RjoL2NPCThJSv8A66/vedKo1wCOB1xabgjkxYPdQPyjEn1PftHpxwHOaeHxtepKbTUm0k3aTWbU7J312WtrU279R7crlBKxXm8mzUhmEcQIVkBCkkhTmZbBjqR0QbnXXHRaWE6casU0mr2++46jk7FVKtCU6utptd9lfu6zf23thqB0pKSOIyGMSSSSXsRcrwUgkkg9dhp7NRyfydS5RpSxuNnLLmyqMLXva/XqSSa7WaGTxGMxGSnbNa/tbEr2srXZi2hKlVRpWhBHJmyyAcCblTr16gEHsNsZ06M+T8fLAuWaNrxfY1dd2rU1v1nt5HxU3LI9jvq3NbvAZ7n7OQR84UXmN1uSbKubUAAgG9hcnhbTjj243G08NTjCTa0l03uS3Wu73a6n1lXK05VMRkaVo2tv1pfdtmwmmx75jcWNj/PFP/jbi6uIcZOSvGze1r2rX2Gpr7Imjv7ttaaklBa0kkbLGOu5yrcerOD7D2Y6lvUeGtLLBsqjdHdxpkFSNFSeNALXzWYM5P8AhVOl131HVbFbainJvUvtnho4dyae5q3lfyJJvy5qqqlo1sSzmV7a5STlX0aXf2DGh5Gcq0sTjXq0jVOPdqb8IqJ0uHWWrF9VNOb71qj4yZZ9HQxxAiKNEBNyFULc2tc24mw446M17lJ2u9hsYGJQ/hD3bakqWYKeQlYtG3UCdSh7CDe3aLdhtU1ZmixlB05uS2MiuIPEFsCTy2FhcLYWFwthYXC2FhcLYWFza2WPlov2if1DCxZSftrvOi9ufm0/7J/6Ti17Do5/hZzUBiqxzFwthYXC2FhcLYWFwthYXC2Fhc9tgAwIJT4ONiNU1sbW+ThYSSN1AjVR6ywGnYG7MSldnswVJzqJ9SL5xab4503u/Pqr9vJ/UcVPac5ifzZd4nfgcQ9hStp1EvDFx1J7gAwAYAMAGADABgAwBW3hc3baQLWRKWKLlmA45ASQ1vRc39BB4A4wkus1uPoOSzrqKmxgacMAeWwsTcLYWFwthYXC2FhcLYWFwthYXGcKjKNBwGIPVFakXb4QaB5qGVY2ZSBchSRmWxzKbakWJNuu1uvFspOFpLXZ3tv3r9zqMJkdTLPUnqvwt7H+zsJdx9rJVRI0oBkj+TmB6mHBrfqkezU/q45enhKPJ3KuVr2KntU5br9X/XXr2bxLO4OMtUou0l2r7uRXeXwdxw1ACVLJFIbiNoiTlzLeNJy2XlCNFDDUhQdTc9RZGt5vTTs/vs89Q83b8IMMUjU8jM0Gc8hUEsxCtraTP0rAkjN1AW80ZjCkjGOKhmt1b/7LAqqZCjFVXMQSCAL34g39eKMVho1aU4pK7TX7tHtjJporXful6ccv6JUoT6QSw+kOQP8AIcaDkurpMHTfXG8X+zuvJnVcj1F7dJ/5eOp/wvE1562kq0TnqPykYsJEJFx16rrr2EW7MeajTx/J8pcykskv0uz/APrVq3rXvPNieR5ud4a92uzXZ1GttbacZjSnpk5OCPgOsnX16ak3JJJNzi3C4WtppYrFSzVJdf34atSWpHv5O5O5vre3Ykur1JrulRlYYUYat0mBHaS4uP8ALlHrvi6S0vKVGla+SLk+zNv+XxNFyhVU6tSa32X7av7JLUVEMAZmaOMKuZjoLLe1z6L6evHSRhGP4UkaqUrK7ZRG+28Br6rMgbIPk4F6yL8bfrM3UNfNGtsQ3c1lWppJ/wAFy7K2OlJQpTmzZR0uIzyE5ie22a59AHox58dVo0cNOVb8Nta336v3NnQptWjEg89S9VtOCnp3ZVpiTJIpsc58/UdQW69l2IIxquQcC6GG001adV3Xw0117/aepb1Zmwg03OcvwxVv8pvYu3L+J/sWtjoTXhgDDV0qSoY5UV0birAEH2HAhxUlZkI2l4K6VyTE8sP+G4dR7G6X/djDIeKfJ9J7NQnfwRN1Van1wkf/ALnEZGUdG/F5Hx5I5O9J7s/FhkY6N+IPJHJ3pPdn4sMjHRvxB5I5O9J7s/FhkY6N+IPJHJ3pPdn4sMjHRvxB5I5O9J7s/FhkY6N+Iy0ngokR0fnSHKwa3JnWxB7cMjMocnZZJ5izK+n5SKSMG2dGW/ZcEX/jiw2UldWKu8kUnek92fixXkZq+jfiDyRyd6T3Z+LDIx0b8QeSOTvSe7PxYZGOjfiDyRyd6T3Z+LDIx0b8QeSOTvSe7PxYZGOjfiDyRyd6T3Z+LDIx0b8R6PBFJ11Se6PxYZGOjfiGGz/BLCpvNUSSehFEYPoNyx+i2JyFkOToL8TuTzZezIqeMRQRqiDqHWe0k6k+k64ySse+EIwVoo28SZFZ7Z8GEk1RLMKlFEkjOF5Mm1yTa98YZWa2pgM83LNtNI+CKTvSe7PxYhwZguTfiLYAxYbU9wAYAMAGADABgAwAYAMARLbfg8o6glgrQudSYiACfShBX6AMYuKPLVwdKprtbuI3P4ItehV6dQaLX6Q3+mIyM8r5NXVIweSOTvSe7PxYjIyOjfiDyRyd6T3Z+LDIx0b8QeSOTvSe7PxYZGOjfiDyRyd6T3Z+LDIx0b8QeSOTvSe7PxYZGOjfiDyRyd6T3Z+LDIx0b8Rsp4LZAAOcpp/yz+OGQsWBaX4iz8WGxKm3o2Y+zKvndOhank0kjHAjiV7Ljip7LjqN/DjMFSxdF4Wq7K94S4Jbn8Muv/RsbuvHSw11Ir2lxxWxrfKPX1tEi2gke06LLHJfMPkHzMFzfqSgcf1TmBtfhca+Hk/HVFN4LGezWjq1/q7e3V4rWuzX4iiqlPNTep7vvYVFtnZM1LJyc8bRta41BBHaGBIt/wCG2NvY006cou0tv8/fiTzwb77slO6Tq7QU7KhnAJEYbNZCALkDL7AyjrUHNPUe+jJxh7WxfwSOramrEeOKVHU6gqbsh4gleIKk8DxUkdZtyuIiuTcY5v8AJq7fhlt/t9zep2NvgsXZqpTd3HzW777yJ7J2HIZ3SSNSEBDFmIS5HQswBJzcQbaC7aWxs/Yp+1UaUdWvq17Ld/kteqx0GNx8HQjKlNpt9W2y233W83q2NnuwNgNJKRMpCRNZ1I85hY5PVqCT+qRbzlxTia0MLTdWr1dW99S/t7jPG8oRjSSou7ktT3Lf39SW/uHm9O9qUsbLE4aqcFUtY8mDqXbqBPEA+g8DieRsJUhGWJr/AJlTX3L6X3dy6jjMZiFFZIdX397yrTNPUtkHLSsbWQZmJyiwOXW9geJ11Pacbk1l5T26+z7/AJ/stvczdtIY4ZJYXiaHMzGQIWllYAZhlYkKozKqEX6V+OpTnCnBzm7JbWz30aSstWv6/sau/m9Zj+Rh/OZBZFGvJIf02/xHqHq426XP0odLVdPWusNTepddSW5d/XuW5ts2NOnNyVKn+N9fVFdbfYvMc+D3dcUcGZx8tJq99So42J7es+mw1sDjo7ynJzntfV1JdSXYiMRUgkqNL8Eevrk3tk+/yRLMZHlMdS7BGKLnYAlUuFzG2gzHQX4XxDbS1GUFFySk7LftsJfGlZ3D7xHinSVODzPf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fY2lV9x+8Jic9Th8zHm+F998rHeLjwGGspUlRo5FDIwsQf8AzQ9d+rENJqzM6dSVOSlF2aKv2lu9U7LkeekHLUzayRH+ZA802/TAt2gaA+DHYKljKap4i/s/hqLXKPY+KPmuo9qy1nnpWjN7YvVGXbF/pk9z1My1W99FII3mu41UpJFnaDQEllIIy6AXF9SONujpY4TlpVssZqTivZd1lqK+xXteW+9pWWuzteqVOOWTlB2T9rV+Hv3LyNDbuxS8RbZ/ImGQ5mWIxIL63VFVVNtdVaRuvog649FLl2MZ6HFwlTmtt07f2vBrtPDiMPOUL0Xdd9vAg8dTLTSq6h0lQgqGUgm/Vl4kMPVcHG3r0KeIpulUV0/vx3GtpOVOomtT+/LxLl2ftETpGQeTkZA5hfSSO+UkGPiNSLnruOIOOGnmw8tDjVKUIao6tWtvXfV1Xy69XcrPo17WuO1iveqqnkg5OiVpWfou0RzCNesXv0S19PRf0Y9/JODq4qspYjM4UtUVJdurvt1/stmo82LnKMLUlre2xENn+D6oJXnGWnQ8L2ZzbsUaDj+ky+3HUYrFUsNDPWdl4/wayjg6k3bYTBtoUey4uSjNpCNVXp1EpsbFiPNHHsA1scaiOMx3KKawUMlPrqS1Lx2X7FmfcbOnQp0mobZPqWtv78DT2lvazZaegBnm4B7Exx6dQ/SYfQOvQZRVheTcTiowlyjJ5F+GC/HPte5fE9dtm256lSk3JQVrO0pPVGPZ2v4VruPNy9x+btzipblKljmJJvlbtJ62/gOq/HHTKN7XSSjqjFbIrs7d7K51oU4OlRvZ/ik/xSfbuS6o+Osm2MzyBgBfvBtA09LUVAUMYYZJAp0BKIWsT6bYAR7R3saPZlPXCNS0y05KEmw5YoDr6M/8MAL9rb/tT7S5pJCvNg8Ub1GY3R5kYpdbWy5kIJvpgDZ2lvo8bbVAiU+L0iZOkflOUjzkN2W4aYA36HeVmrlpJIwokpVqInBPS1s6H0i4OnUcAJKvf2XkppYYIyq1y0UJdmUOb5WkLAHo5jYWvwOAGlTtqtgpaqoqYaT5GJpEWKV3zFQTZsyLYadV8ALm3uroRSS1NLTchVSxRAxTuZEMvmkqyAEDrAOAMn+1VbNLVrR09KyUsjRFZZnWWRlUE5EVCADewudf5AMo95ZOc0MDwcm1VC8kis12iZFQlOFm1Yi+nDACSh3v2jLSyVkdJSNChl6PLusrCJmDWGQrc5TbXADXa++OWhpqmnizy1jQpTxOct3lsbMwvbKua54aYAwPvufE7bSWIcoi9OFiRlkV8jqTxFjfq7MAfFTvPXUzU7VlNTcjPMkOeCZ2ZGk81mVkW6342OAHe+m2zRUU1UqBzEoIUmwN2A4+3ACSq3oraZ6c1lLTcjUTJBngmd2RpL5Sysigrca2P4EDym3kr55qpKaCjyU87Q3lnkRmICm+VUYWsw6+3AEtragxwvIQCyRlrdVwpNr9mmANXdjahqqSCoZQpmjVyoNwMwva+AI2d+m8Y825Fea8uKXnOfXnBiMmTLa3HoceOANnaW8lSa6SjpIqYtFGkjvUTMl85NgiqrE2A1Pp+kB7u7WzTQK9RAYJbsHjzZgLMQCGsLggA8OvAEej3hr5qiqipaekKU0ojLSzSIzEorXsqMP0u3ADbZ23Hkrp6RkUcjFFJmBJuZM1xbsGX+OAI9Ub+SinqpUgjLwbQNEis5CsMyKHY2uPP4AHhgBrNtithp6qephpAIYHkQQzO+ZlUmzZkWw04i+AFQ3wro4qWoqKWl5vUvCt453MiCa2VirIAbX1AP44A2N8t5q2hV5uRomhzBYQZpeWlY+aixiMguddAeAJ4A4A29u7zT01HTyNTrzyoeKJKfP0RK+pUuL6KA124aYA1Zt/Qux/GfI3YABoS2XLLygiZSxGgD34jgMAb2y9q1/OI46impzFIG+XppmdYiouBIHVfO4Ai+uAGu8e1lpKWapbURRs9r2zEDRb+k2HtwAo3O3nkqkqBUQrDUU7APEGzWVo1dGvYcQSP3TgCPLv5Xrs9dpvSUppsoZlWdxLlLhdAUy3ub8cAMtsb9tBtKKkaEcg/JBprnMjzcoI7ra1iyAE9V8AG2t+2i2nFQxwo6F4o5pSxBjklEjKuW36iZuPXgA3z37ajqViSESRxxpNVyXI5KJ5VjBAAN21LW7BfAG9vZvHPBU0VLSxQySVfLWMrsirySK/FQx1BPV1DAHuwt5J2rXoKyCKOYQCoRopDIjx58h85VIIb6dezUDQ2Lv2020DTNCFp3eeKnmzEmSSDJnGW1gti1jfXLgDJNvPWS1dVT0cFIRSlFYzzujyFkDdFFQ2GttTr/IBhSbw1DIjPs+oVyoLKCpysRqL9djpfAEkwAYAMAL59iU7o0bQx5GJYgKB0iLFrixDW6xrjB04tWaLoYmrCSnGTutW3q3d3ZsK62vSeKp3MFJylNIql3JsysC1wHtlygEaHW99ezWcqcnQxsYxqVpxy3s2s0de/wDUtm3Wuw9cFUre3TjDNscVaMn222P9rG1D4QqZh8o1RAeF3jzEdtnUMbHt09mPJzXlymmqU6dVb043Xjld++5RUgofmQlHvT/0bUG9FCI8qVNOLnMWsQzMb3JJPHU48mJw3KtWhoJ4R7U7rXdrxu3svcwjVop3U0fNVvlQrIJRUor2seRRiWHYwAYEdX/wLemUeXas1OGHyd7Sv33aT7NV11dZip0Nma/dr/gX1+/4kOWGnmmY6AyWjQ37BqT6so4Ywq8kYzE2WOxMUtuWHtO/7WX7uTPXSoVZK9Ok0t8vZXjL6Idbmbnw5BU1FPlqJGZ3jYdBSXJFkOtrWNmva/VjoKdNZIxblJRSSzbUkrLUtV/MwqV50b06bit7h+r99r3dS7CZRUkaszqiB3tnYABmsLC569Bi2y2nkc5NKLepbFu7jPiTEMAGAF28dAaikqIFIDTQyRqTwBdCoJ9GuAK/bZu0p6Kl2c9AIliMCyVJqY2TJCU6SovTJYJwIFr8cAN6/c9qqp2os6Wgq4YEikup6aB+kFvcFWKnUC+AI5sndjaTUu1hVQjnFTDDHHaWNuVaKIxlr30zWDdK3nYAkW+exKrJQ1NFEJKukuuQuqXSSIo4zE5TYhT7DbAC/am5sqbGo6OKATyRSxSzw50Ac5i8wzuQCCzMPUcAZk2NI9FXwxbHSieanZUyywHlXswVTkNha/FjbXAGKq3EkjXZskHLSSw1EDTxzT8rGkYFpGVJGKhl/RKaj9HqsB87w7AlllquW2NT1ZdjyFSjwxHIVAUSliHzL+sL6WtwwAw2Pu3VRz7KaQZxTUssc8mcGzsqBRqczcCLgdWAFOyIdqU9DJQpsy7OZws7VUIQCV3IYoCWsA3Drt1YA2X3QrTLs2KORIoqCl/LlRKj1JURleRzK2igsHPC+ANSp3Rr1o9rUmVZxUMs1PIuWIPI5UyrybOclioIubG511tgBjtGHaFeaWGSgFLDFURTSyvURyErGb5VSO5uT1nh/IB/4Rtly1OzamCBM8sigItwtzmU8WIA0B4nACHaUG0K9qSKSg5rDDUxTyyPURyFljN8ipHc3J6zwwAqfdyVKqteXYkdaJqhpIpmlpweTIUAWc5hqCfbgCytoxM9PIoWztEwC3HnFSLX4cdL4Ahm5VXtOCCnpZdlFUiiyGbncLXKIbWjGvSYBeOma99MAIxuFtLxcw5xCKhpOeGHkFz86zZ/zjlMua4C5rWtpw1wA73h2ZNNOJJ9kQVkbQpl6UKzwvrnjd3YBludMpIGvbgB14Otjy0tGIplCEySOkIflBDGzErGH68o7MAKKHcGCarrpq6kjflJw0DMQSY+TUHgbjpA6GxwBn2hS1lNtGWqp6TnUU8MaELMkTxtGW6nsCCG6jgBBU7o1jbOqA9Mrz1O0eeNSiVDaMuhMZkayE2U68NcAMoNjyNSV8MWx0onmpnRCssB5VyrBVOQ6atxaw1wBrSbgyRw7Oki5d6iCWnaaKWflYlAAEpCSMUBXWxTUfo9WAPdoU+0W2m1VLs16iKC60KLUwIi386ZlZrmRtLXAyjtIBAG9tjZFfW1tHMAtGlPC0l3yVA5xJ0DGY1db5U1D8Lk2wBqUW7e0IIdpU4SmqRLKs8LSKohlZyDPGYSzFPN6N+jc306gPjYm7MnjGlqIdmLs+OIScuRNG3Kh0sqBIiQQGs3St/DAD7wjbGqK2KGlgCiN5laokYKyrGnSAMZZS+Zwug7NbYA0dn7AroNotPJIlRHU07RzOkawBHTWJmQuxYkFkuOF9e3AEcfwcTjYyKizGuQIRTvUB4CwlBKmJ2MJXLc24XwBIN5d0Jauor7rlSakiSGTMBaeN3ddAcws2U3twJwAu2XulWZKSadAap9o87rLMlo0COigG+qquWwBJ6RwBlG5ldUSbSkknipxWsYuTaETsadFKRsHEgCEgk2ANjY+gAYH2ZtJfE1QaMzTUSVCTxieIE5kWJGzs1jmAz9fWDbADCGh2hJV1O0mpBDKtCaamp+WjkZ3zmQMzCyKM1hx4YAULuJtGCioxFPFLJRyJOlMsQRmcsTKhqWksQQ73JAzWHDADTeLYsklTO02xqetR8phmV4YpAMgBWUuQxII0YX0tgCM0Hg02wsUa+MjHZFGQSNZLAdEWFtOHswBdeADABgAwAYAjNVsmgiz54lZuiSCGd+kbLYnWxPZ6zihYekr+zt17y6OOrUlaM2uxNiaWj2YRKxpWvHkzASqBZywBLcqEXzDfMVPDtGGhp7jLpnEJP2nq7vr9TNsul2cQSlI+hA+eBuGIOaN5FtZD1383TpLcqNLh+oXLGJmvxtd1v+pINh0NMGaWnQobZWWzx5b2P5JrZb2BvbGUKNOEnKKs3t/wBbCmVedbXKTffe/nrHOLTEMAGADABgDFVKxRhGwVypyMRmAa2hK6XF+q+DId7ahFzHaPe6b7MfjxhaW8qy1eJeHqHMdo97pvsx+PC0t4y1eJeHqHMdo97pvsx+PC0t4y1eJeHqHMdo97pvsx+PC0t4y1eJeHqHMdo97pvsx+PC0t4y1eJeHqHMdo97pvsx+PC0t4y1eJeHqHMdo97pvsx+PC0t4y1eJeHqHMdo97pvsx+PC0t4y1eJeHqHMdo97pvsx+PC0t4y1eJeHqHMdo97pvsx+PC0t4y1eJeHqHMdo97pvsx+PC0t4y1eJeHqYqqKujRpJK6kRFF2doCqqO0sZLAYWlvGWrxLw9TL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n0KLaHe6f7OfjxlrIy1uJeHqSDEl4YAMAGAEO9O8yUXJZ0LmVmVenGgGVSxu0jKBoO3ACXaW8kb8vI9LVGGItCZQYsheKUKwAzFgc9wCQL5TbEWMXFM163btFCzo0NQxWo5KRuVYlFiWNjLmL3WJOci4W3nnTCxjo4mttDb9KM6zU1aUSSURO0wlWSWBmiYIryNluXPnKAeJ4DCxDoxf+7/yeU2+sNCJIzSzB1aRpo/8AdI2Xk1hYkFGRJCVmSwW7GxFtMErGUIKCsvvwLIRrgHXUX144kzPrABgAwAYAMAQ+n2hKduywGRuRFCsgjv0Q5ltmt220wBD9t7yVVPtmpk5d+ZU09LHNCT8msU8JDSH/ACvY+tsASTwfbTnl2GJppXebJPeQm7XV5ANfRYfRgCAbM3trI4o4Z6uRpJ2o6mBy3SaKRgk0d+wMOHZc4AsXwkbQlR6GCOoanSpqOTllTKHC5SbKzAhST1+r1ED48HW0JTU7QpZKh6iOmkjEMrlWch0JZS6gA2I/ngCMrvBVFl2Xy8nOvGZiL5vlTRAcrnvxvkNvVgCTeFjb5poKeJJ+QapqEjaYEAxxA3kcE9gsP3sAbHgq281Xs9WkkEssLvDJIP0ypurX67oUN/TgCI7l7Smnhoq6fa8iSz1JR6ZgjROOUZREkYAKMwAsxJtcejAEv3n2jKm1dkwpIyxzc65VAdHyRKVzDrsTcYAVb3TST7XioGqpKanFJzi8ZRWaUSMoGdweAF7AdvsA3dwNszT7JeWWUySJyyrNoCwQsFbTS9rajswBXWzt7a2OFIpquRnn5pUU8hPSMbyCOaO/YG4DsufUBfuADAFHbE25XSTwmGo2hLIa8xzRmPNSilEjBunlsCBYHpaa8CMATPwsbfMC0lOlTzVqifpz3tkhQXcg9RuygduAN/wabfas2XFK7ZpVVo5Wvcl0JFye0rlb97AFcbibyVUkmzSautaSeV1nWcAUzRqXFonIGZ7AaAk3vwwBM/Cxt8wtR0yVRpDPIzSTggZY0Q6E9WZmW3qwA98G23DW7Npp2JMhTJITxLoSrE/5rZv3sAONuSFaadlJDLE5BHEEKbEYAU+D3aZn2fStJKJJWhVnJYFiesnAFd7779PFtOUpWGOKjenVqYHSoDMTNZesqGAPqwBc6sCLjUHgcAQnwt7QmhpITBJLG71UUZMbKrlWzAqGbogntOnC+AG25EcggcSmqLcofzmaGWS2VeDQ9ELx0Ot79owBXmzN4KltpJs9quQ0iVsgWquc0pRFYUhe3FS1ib9K+ltLgSnwg18vPNm0aVMlNFUtNy0kZVX+TRSoDsCBcm3puMANtw3PIyqa7nvJzuglKgMoAX5NiPOYXvm68w7MAQvwQ1lVUrBPUTVz5hJctPAadrFlA5H8tcW+kX4YAk1btZ025HC0xWA0LOULAIZOVsG167aYA88K+0ZYaAPTyOjmaJQ0bAMVZgCAx01B4nTADHceKRYX5VqstyhtzmaGZwMq8Gh6IXjodbg9owBVU+9tZBzt5KqUxTisigJP5GeBsyAN1XQ2A6z6sATrfjbk8Gw1qIpSkxjgvLYEjOUDNr1kE6+ntwBu7qRclVzQ+NHqxySvyMuV5Izfz+VWwym/m27MAfW6m0ZZNpbVieRmjieARITogaIlrdlzrgCCbZ39dNrO/PAtPBVxU5ps1g0ZVlnkI68jkW9XovgC6sAGADABgAwBUv8A9Q1bJDT0kkMjxuJms6MUYXQg2YWOowBGZ+ltPbCNqkdLK8anVUd1iLso4BmOpI1J44Ax7t06VGz5JKhVmfxdXTZ5AHblhIAJMzXOcBVGbjZRrpgDT3XkMtVtZZSXWOCpaNXOYIzPdmUHzSSASRxtgDd3bHK7NaSX5SRqDabs79JmcGmAYsdSwAAB42AwBf1N5i/5R/LAGXABgAwAYAMAKI6ZOfNJkXlDCFL5Rmy5r2zcbX1tgBbtLZkLtXZ4Ym5RYuUuinPlAy5rjpWsLX4WwBubCo40ouTSNFjyuMiqAupa/RGmtz9OAEtXsinK0V4ITyYtHeNegAwIy6dHXswA/wB7NnxTUzrNFHIFsyh0VwG4XAINjYkX9JwB8bobPihplEMUcYYksERUBPC5AAubAC/owBqDZkPjIzcjFy1vyuReU/J5fPtfzdOPDTAG9X0yNWUzsil0D5GKgst1scp4i40NuOAPdjUyJNUlEVS8gZioAzNbibcT6TgBBs7YNKu0WdaanVwWYMIkDBu0G17+nAD/AGlTI1VSuyKXTlMjFQWW6gHKeIuNDbAC/frZUE0aNNDFIVayl41YgHiASDa9h9GAG1FRRx0ojjjRIxGbIqhV1Fz0RpqSSfWcARis2PTmOjvBCeTB5O8anJ0lPR06OvZgCcYAMAKd2adEiYIioOUc2UAC5OpsOs4A+aimQ1sTlFLrGwVyoLKCdbNxF8AebDpUQ1OREXNM7NlUDMx4sbcSesnACyh2dCsNEqxRBY5S0YCKAhzNqot0TqdR2nADR6ZDXLIUXOILB8ozAFzcBuNvRgD3d2lSPlxGiIGqHZgqhbsbXJtxJ7cAMK5QYnBAIKMCDqCLHiMARLcvZFPDMzQwQxsYyCyRqptmU2uANLgaejAG/Bs+Lm9YvJR5ZJZGkGRbOxAuWFukT2nADzZigQxAAABFAA4AZRgBXvlRxywBZY0kXODldQwvZtbHS+AMO59FHDTyLDGka5ybIoQXyrrYW10GvowAvGyoFoYVWCEKk2dFEagK926Si2jeka4AZ767Ohmg+WijkysCudFex9FwbYA2t1qKOKmjWKNI1sTlRQouTqbDrwBFt1tiU0dTG8dNAjjNZliRWF0YGxAvwJHtwBub6bJgmmVpoIZGEYALxqxAzNpcg6an6cAMd4KGJ6JI3jjaMBLIygroNOidNMAebk0EUMTrDFHGpe5CIFBNhrYW1wAr2jsenamZWghZedM+UxqRnIN2sR5x7eOAJHUUUb0fJPGjR8kBybKClgoIGU6aEC3qGAFO4ey4IUkMMMUZZgGKIqkgDQEgC/E/TgBnsqmRaiqdUUM5TOwUBmspAzHibDtwArGzITQzxmGIo8hZ0yLlZs6nMy2sTcA3PYMASeDzV9Q/l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3" name="AutoShape 9" descr="data:image/jpeg;base64,/9j/4AAQSkZJRgABAQAAAQABAAD/2wCEAAkGBxQTEhUTEhMTFhQWGB4ZFRUYFxwZGBkYIBwbIB4dHBcgKCgiHx4nHhocITEhJikrMS4wGR8zODMuNygtLisBCgoKDg0OGxAQGy0lICYsNC4wLCw1NSwsLCwvLCwsLDQsNCw0LCwsLCwsLCwsLCwsLCwsLDAuLCwsLC8sLy8sLP/AABEIAHIBugMBEQACEQEDEQH/xAAcAAACAgMBAQAAAAAAAAAAAAAABQYHAwQIAQL/xABQEAACAQIDAwYJBwoDBwMFAAABAgMEEQASIQUGMRMUIkFRVAcVFzJhcYGT0iNTkZKUpNEzNEJSc4KhsbLhYnLBFiRDY3Si8IPi8Qgls8LD/8QAGgEBAAIDAQAAAAAAAAAAAAAAAAEDAgUGBP/EADwRAAIBAgIFCQYGAgIDAQAAAAABAgMRBBITITFRUgUUFUFhcZGh4SJTYqLB8DIzQoGx0XLxNMIGkrIj/9oADAMBAAIRAxEAPwC8cAGAFW19vxQA3Esrj/hwRPNJf0qgOX1tYenAEG2n4Tqi5EGzagC9s0wKsDexvGAeB087X6AaZVbbE/v7/stVLe0QSu8Je0ZNGkSMlrMEjUgE2FhmL2IvoQvG3UQTW60ur78SxUl1/fgL6TfraEZDJV5wo814lZSLEjpoA44i9iCdL3uBiVWa1NEaFPYyx9leEaulbkloIVZSqgy1iqsjMeikbFek1uoEnTXU63qaewwdGcdqfoJdseGOobPCtGKeVDZ3ecuqte1rKqlrjhYi54XtjGVRRIjTbIh/tpXg3asckG/5KNATb9UISRxvca63FwMUutJ7P79PvcWKlFbfv6j3ZHhP2irIvycwsbqY7EgAno5WsOr9Eaa9RtKrO2/77g6S7idbI8JUrkLPsysUnrhRpgNbEkWUgDQ9Z6XDQ4tjUUuplTptdaJzQbSjmF42N7XKMrI4H+KNgGX2gYsMDbwAYAMARnfLfKKhAUjlJmF1jBtYfrMeofxNvWRi5WPNiMTGite3cVZtLwg10pNpuSX9WNQoH7xu38cYXZqp46tLY7Cd9vVR41VSfXM/44gp09XififPjqp7zUe9f8cCNPU4mHjqp7zUe9f8cBp6nEw8dVPeaj3r/jgNPU4mHjqp7zUe9f8AHAaepxMPHVT3mo96/wCOA09TiZsbN2xUGaIGonIMi3HKv+sPTgWUq1RzScntOi8XHQkF39385o3IQBXntdi2qxg8LgcWI1t1XB14YwlLqR4cVi1S9mO0rCt3srZTd6qb1K5jH1UsMY3Zq5YqtLbJmr46qe81HvX/ABxBhp6nEw8dVPeaj3r/AI4DT1OJh46qe81HvX/HAaepxMPHVT3mo96/44DT1OJh46qe81HvX/HAaepxMPHVT3mo96/44DT1OJmSm2zUZ1/3ifzh/wAV+314GcK1RyXtM6PxcdEUBvVtada2pVZ5womcACRwAMx0AvoMVPaaDEVZqrJKT2ivx1U95qPev+OIKdPU4mHjqp7zUe9f8cBp6nEw8dVPeaj3r/jgNPU4mHjqp7zUe9f8cBp6nEw8dVPeaj3r/jgNPU4mHjqp7zUe9f8AHAaepxM+k2/VDhVVI/8AWf8AHAnnFXiY72X4RK6IjNKJV/VkUH/uFmv7TibsvhjqsdustXdDe2KuQlRklXz4ibkekH9JfT9IGmM07m1oYiNZXW3cSHGR6DQ23teKlhaaZrKNABqzN1Ko6yfxJsATiG7GFSpGnHNIqXbfhOqpSRBlgTqsA7kelm0+gaduMHJmoq8oTf4NRG595Kxzdqqo9krgfQCBjE8zxNV/qZh8dVPeaj3r/jgY6epxMPHVT3mo96/44DT1OJh46qe81HvX/HAaepxMPHVT3mo96/44DT1OJh46qe81HvX/ABwGnqcTDx1U95qPev8AjgNPU4mMItrT5R/vE/Af8V/xwuz0xqTttfidB4uN4GAEO3t6IKWOZjq8ZCiPgXkZQyqD2EHVhe2vZiG7GE6iirs29t7dhpEV6hioY5RZWe7fug2HpNhiJSUVdnopUZ1XaCv/ALS+ov2btGj2mkimNXCnKySqubKRowFyQDcgHQ3B4YiM4zWoyr4epQaU+v7/ANkT3h8DsDnlKORoXGoV/lFuAeDNdhrY65uB06RxjKkmrIwVR9ZANqVFbs6dedwmSQuHizXKtKhDCReTIzKGGYr7CNRamlR0bSS1LZ9/2XSqtxsma2725dVtSRqgAkO5Z6h2spYkEhTxPHioNtRcaDFiU5d339/2YNxj3lsbs+CejprNLmqJAQbt0UuOHyY0OuvSzdXYLWKmusrdR7EMKbfjZ8bGFTyaqcqFI7xmwABXk72WwtcgCy9lr46WF7XPTzGu4qduq/b17Vt2K/gSKPacZz3OUpII2B4hmICexsykf5vXa08dzctgD3ABgD5dgASdANSfRgDm3be02qZ5J2veRiQD1L+ivsWw9mKb31nNVqjqTcmaOBUSjZ3g/rpVDCHIpFxyjBT9Xzh7QMTZnshga0tdrd5ueTCu7Ifef2xOVmfR1XsDyYV3ZD7z+2GVjo6r2B5MK7sh95/bDKx0dV7A8mFd2Q+8/thlY6Oq9geTCu7Ifef2wysdHVewzUXg1rVkRiIbK6k9PqBB7MMrM4YCpGSeouZ3ABJ4AXOLDcHM+0KxppXlfzpGLn2m9vUOGKTmKk3OTkz5oqR5XWOJS7ubKo4k/wDmt+q2BEIObyx2ktTwZV5AJWIegyaj6ARjLKz2rk+r2HvkwruyH3n9sMrHR1XsDyYV3ZD7z+2GVjo6r2B5MK7sh95/bDKx0dV7A8mFd2Q+8/thlY6Oq9geTCu7Ifef2wysdHVew+4PBnXBlJEOhB/Ken1YZWZRwFVNPUXXiw3Jzpvd+fVX7eT+o4qe05zE/my7xQcQUkvHg1r/AJuP3i4yys9vR9XsPfJrX/Nx+8XDKx0fV7A8mtf83H7xcMrHR9XsDya1/wA3H7xcMrHR9XsDya1/zcfvFwysdH1ewX7V3LradS8kByLqWVlcAdpCkkD0kWxDTRXUwlWCu1qI/iDyjjdHahpqyGUGwzhX7CjGzX9hv6wMStTPRhqmSqmdFYtOiKY8L21jJViAHoQKLj/GwDE/VKj0a9uK5bTTcoVbzybiCYxNcOdh7rVVWM0ERKXtnJCrf0E8fZfEpN7D0UsNUqa4rUO/JhXdkPvP7YnKy/o6r2B5MK7sh95/bDKx0dV7A8mFd2Q+8/thlY6Oq9geTCu7Ifef2wysdHVewPJhXdkPvP7YZWOjqvYHkwruyH3n9sMrHR1XsNyPwdVoAFotB85/bEZGXLB1Erai4sWm1PCbanAFBb4ctVbXmhS/K8oECC5suVAh67KVs5Ppb1jB7TX1YSdR6t1vv+fu843/ANmiLZ6075pAQqI2hmkqXLAlNbl2uxN76E8SMeSvzjSJQScdWt7b36v2NxhGoO13ss7dcba/LWZNwFSGkieFBeWNSzGxJIFredYWN9AAL3xzdflvFUK1SEKcWovW7SerqvrPVXTqNRk3ZaktWrw1X3km8aSdg+gfFjGPL/KEldUk1/jIo0MN4qrVklnSRwlotYXAUujHRrXOlxpe50uLDEVOWOUJZZKDTT2KLyvv2t92rqYVKGw92AHpk5GNI0gX8kigaXNzpcWuSTqTxwpcscoUoKORyfxRf0tcOlBsaeNZOxfoHxYS/wDIcfFpOnFN7NUtfdrGghvKz2tQQR7VgKxlVsuYD8kHkZxGG1NgXUALewvYgKcbPAYvE4qjOahFST2a0r27evwR6pVZaO8pO9rX1fh6+1/RMdeFITwiKoS6lgiO62vmU8oquOBs65lYcCHGoYW3sc2VOW22vvNDim464/e6/wB9nWTvdvbC1dNHOn6Y6Q/VYaMvsIP8Di1F8JZo3GeBkGAFm88hWjqWHEQSEesI2IlsK6rtTk+xnOGKjmSR+DykEu0adWF1DFyPSqsw/wC4DEraevBRUqyuX/i034YAMAGADABgAwBqbWPyEv7Nv6TiGYy/CzmgYqOYJx4HkBr2J6oHI9eaMfyJxlHae/k5f/o+4urFhugwAYAMAGADABgAwBzpvd+fVX7eT+o4qe05zE/my7xO3A4h7ClbTqGPgPVi46lH1gAwAYAMABwBzhvNSCGrqI1ACrKwUDgFubD2CwxUc5iI5askt4rbhiHsKVtOn4GuqntAP8MXHUI5+35kzbQqT/zCPosP9MVPac/i3etIQk4hnnR0xsmjWGCKJBZURVHsHH1nji1ajp4RUYpI28SZBgAwAYAMAGADABgCG+FTaxgowqgHlnEbA9aWJYfvAZPUx67YxlsKK9TJFdrt/fkRbcWuWrqVjSEQFAsk0kVlLrGFSKMuOkYwAgKm1yGIsBbBO+oxo1dJqt931Eh8Ks2RKV1PyiT54xa/SVWIJHYCAP3wOvFOIllin2m75LpKrUnB9cWv4MGyUjpKSESnKENtLtq7O+XQG/mkX/jjl8PSlWxlfPJKCaUla+b2XHU9q1X2by2pGWKqvQxve7XVq1b/ANiv9v7y1UkoYu8PRACxSOqHjra/HXXHSYfIqajDUkrW3HOctUcThMRlm9T2NbJL6Peurus2t8d1Peaj3r/ji+7NPzirxPxDx3U95qPev+OF2OcVeJ+JJ91N88g5KrcmPpNyrF3e/RsvX0dOzrx5MVho1kpP8Ub5Xrdm+zr/AHubHBY/L7NR6t5u77RmOcXYLHMFLN2GJwL+i2YHh1t2Y1fJ05wnVozd5Kau9m3Xf+TscJGFSi3Z3im123SVvFFl7z7KFVSywm3TXonscaqfYwGOjaOeqQzxcSpfB5vilAk8c6uVLK6qo6QOqvobdQXTTzcYp2PFRrqmva+95dkbhgGBuCLg9oOMzYH1gBRvf+Y1f/Ty/wBDYxlsZVW/Ll3M50xWc0Od0NsrSVSTspYKGGUWB1Ujr9eJTsz0YaqqU8zLC8rcPdpfrLjLObHpGnuYeVuHu0v1lwzjpGG5h5W4e7S/WXDOOkYbmMd3vCLHVVEdOsEimTNZiykDKrN1f5bYKWuxbRxsak1FIm2Mz2BgAwBiqos6Mn6ykfSLYENXVjmNkKkqwsRoR2EcRilHMSVnZjLdzbclHOs8diRcMp4Mp4g/zv2gerE7CyhWdKeZFhJ4XVtrSMD6JQR9OUYyzmyXKUeuJ9eVxO6v7wfhhnHSUOFh5XE7q/vB+GGcdJQ4WHlcTur+8H4YZx0lDhZ6PC5H10r+8H4YZx0lDcxhQeFKjc2kWaL/ABMoZf8AtJP8MM6LI4+k9t0TSjq0lQSROro3BlIIPtGMz2xkpK6M2BJzpvd+fVX7eT+o4qe05zE/my7xO3A4h7ClbTqGPgPVi46lH1gAwAYAMAGAOd99HBr6oj51h7QbH+IxU9pzuKd60u8SNwxD2FCOnqXzE/yj+WLjqFsOe98/z+q/bN/PFT2nPYr86XeJSMQyhFtr4Wobfm8v1lxnnNx0jT3M98rcPdpfrLhnHSMNzDytw92l+suGcdIw3M8Phch7tL9ZcM46RhuZYsMmZQ3aAfpxmbFH3gAwAYAMAV54YYxLAsaK7TR3nUAaGNPP1OlwCGte/R9IBhlNaGdKP3uf8n34JdmmnSdJInWYlDKxy5QcukYIJuy3N+wm3ViErEUaeS6f39/Ue777A53COTRGnQ/Js7EKgLKXOnG4Ww04nq44xqQzxsbDCYjQVVPXZdW/d5kZ3sgMdIsZNykqKT2kLML/AMMczg/+Riv81/2NvyVrrr/F/QR1dPA1OJORGdrsAbkKWAHC98ovdfZ248lHEYhYrRZ9S1drS+r/AFEVU8XV5tWd43trWy19ff2iOk3PnkAZHgylcwYubXuQUItcOLa6W9ONtW5cw9JuM4yuna1vPbaz6uvsORrchV6dWVO61dez71a/qe7O2UI5xDULG5ZbsqMWeM6EAkaX7bE9G5xGKx0qmHdfDtqzsm1ZS6uvX3bNZjhcGoVtFVSd1ftRh3whijl5OKMKLFydTct1A3tkGXS3WWxlyRVq1qLqVZXezwW19rvr/Yr5Tp06VRQhG3X4/TUWZtjd41VTCSiPChblkZiCRnW1rceJY6jzANb4x5Pjmx+J7JLzTOlhiXSoOC2ytrXVZ38ycIgAAHAC3sx0BrznWhCQ16qVBjSo5MoRpyebKRb1HFfWauNlU/f62/g6Foafk40jvfIirftsAL/wxYbRGfACje/8xq/+nl/obGMtjKq35cu5nOmKzmgwJPL4XFgvhcWC+FxYlHgzP/3Om/8AU/8AwyYlPWj14H85fv8AwX3i03wYAMAGAKr3/wBwJGleppFzhzmkiGjButl7QeJHG50vfStx3GrxeClKWeHgVtVUrxHLKjxnsdSp+g4xuayUJR1NGHMO3C6MbMMw7cLoWYZh24XQswzDtwuhZhfC4se4EEu8Gm32p6tIix5GdgjL1BzorDsN7A+g+gWmLsz3YKu4TyvYy9MWm8OdN7vz6q/byf1HFT2nOYn82XeJyMQylFwp4WKUADkan6E+LGefsNz0jS3M98rNL8zU/QnxYZ+wnpGluYeVml+ZqfoT4sM/YOkaW5h5WaX5mp+hPiwz9g6RpbmHlZpfman6E+LDP2DpGluZo7U8LK5CKaBg5GjSEWX05Vvf1XGGcrnyjG3sLxKulkLMWYksxJYniSdST7cYGpbbd2Ztn0hmljiXjI6oP3iB/rgZ045pqJ0yBi46Y533z/P6r9s388VPac7ivzpd4mxB5zy+FybBfC4sF8LiwMdMQ3qCR07Rfk0/yj+QxedQthmwJDABgCNbE3xjqQ5SOReTcIwfKDcgcLE6a41eP5Wo4LJpFJ5ldWt1NrXdrXqPRPDSjOULq6/pP6lf+FmocVcbqzKssCjTQ9EzEqbdmY6g/pW4cfbCoqkI1I7JJP8AZ6zVYvPGdk+r62+pJPA2zvT1EsjMzPOQSeJIVSW9pcnFsS3DtyTb3/0WDjI9BX2/X5Fv+oH/APfHKYL/AJGK/wA1/wBjf8kfnx/xf0ElPIBTRkq7gKx5MC7NZb5bdYPBfSVxqaqfOp2aWvb1LXt71+r9zzV5ONaTW1Sf8jykmURxgWQAE5TYEdJtCPxxrqqlKpKUtb3/ALIwc3J3e0W7VZDMSImzFVPLootYGPoZu0lrn/CjdmPVQdTQ5c2q79lvseu37eLRU4Rz5ra95DN+D/vJ1J6C6/o9fm/4f9b46jkL/iPvf8Lb2/Sxz/LH58e76svHZnnt7f54z5M/52L74/xI3FT8ET53rqHjo52jJWQRnIRxzHQW9NyMbx7DzVG1F222Oe3gk5xk15US2P6TcpmHDtN9PTfFZrLtdr+t39S/dkbdMlNDJIvyjqOUA0CvfKwsddGBHsx4sfyrRwWXSpvNfZ2d7RuKMJVI3DYm9EdTPNAiSBoSQzHLlJBA0sb9fWBj20qqqwhNbJRUl3O9r9uozdJqnn6szj+6SfhrM2935jV/9PL/AENjOWxnlrfly7mc6YrOaJV4MUDbRiDAEEPoRceY3ViY7T24H85F4cxi+bj+qMWm8yrcHMIvmo/qDAZVuPOYRfNR/UGFhlR9R0kam6xoCOBCgH6cBZGfAkMAGADABgDwjAHxyC/qr9AwIsg5Bf1V+gYCyDkF/VX6BgLIOQX9VfoGAsjFUUETqVeKNlPEMoI+g4WIcU9TRQO+uzUp66eGMWRWBUdgZFa3qGa3sxU9pz+KgoVXFCugfLLGw4h1I9jDEFdN2mu86bxcdMc6b3fn1V+3k/qOKntOcxP5su8UYgoDABgAwAYAMAGBJmo6SSVssSPI36qKWP0DAyjTlJ2irlreDrcR4HFTVACQA8nHe+S+hZiNM1rgAcL9vDOMetm3wmEdN557SxsZmwOdt8/z+q/bN/PFT2nO4r86XeJW4HEPYULadMpQxWHycfD9UYuOnyrcfXMIvmo/qDAnKtx5zCL5qP6gwsMqDmEXzUf1BhYZVuNgDAk9wAYAMAVPuowiqdoQsQoV1db6eazKePpVfpxyn/ktFzo4eUVeznF+KkvJs2dXVXcn+qMJfKk/ND7e/ZsdVRRJIHEhlVI5UQPybyGwL6j5MkqDrxK9YGNvyRUVTBU3uVvB2+hrMTBOVnvPfBdWwrDzONw7RKHz31lDBSzZP0MrEpl1tlFzfjs0VU3BezHv+/3JziS0gW+URaJgEdwJwSqcbfL9djb12xyeDjOVbFqG3Ouq/Ebrk6WWovaUfZet7OoSpvbYACJ7DgBNpb6mPA+Q23dzX/r6mx6Ilx+R9De7q5J/ff8Asxi+Q7frX/r6kPklrW5o8G9//Lf33/sxPQXxr/19SeiJcfkRveTa5rLIKaXlUvlIflOj19EICR7Rjdcl8mzwrbjNOL2rLb6v+Di+VtIqmgqU2pLY1rTW9ataf+9asXPszz29v88W8mf87F98f4ke+p+CIwlVSOkAQLHXgCDcH2EA+zG9KShdzKlZdqxSylVDytJY8M7XyKBrrnK/wxWtpraNnUUuq/8ANy2a9VSVUWyrc3HaxLP1+libD0Y4r/yaefEKMdeWPhd6/KxvsOrRuRvwTDlJa2carJKSrduZ3OnsC47SnTdJQpP9FOEf3Ubv+SKllhYW/VKcvNRX/wAk82zTcrTzRD/iROn1lI/1xY9h4pxzRa7DmkYqOYGm7G1ea1UM5BIRukBxykFWt6bMbYktw9TR1FJl+bP2/TTKGiqImB6swDD1qdQfQRixNM6CFWE1eLNvnsfzifWGJM8yDnsfzifWGAzIOex/OJ9YYDMg57H84n1hgMyDnsfzifWGAzIBWR/OJ9YYC6MxNtTgSYeex/OJ9YYEZkHPY/nE+sMBmQc9j+cT6wwGZBz2P5xPrDAZkHPY/nE+sMBmQc9j+cT6wwGZGOfakKAs80SqOJLqB9JOIuQ5xWtsoPfXaSVFdPNGboxAU9oVFW/qOW/txW9pz+Kmp1XKIroUvLGBxLqPpIxBXTV5rvOm8XHTHOm9359Vft5P6jip7TnMT+bLvE7cMQ9hStp0au7NHb8zpfcx/hizKtx0mhp8K8D3/Zmi7nS+4j/DDKtxOhp8K8A/2Zou50vuI/wwyrcNDT4V4B/szRdzpfcR/hhlW4aGnwrwD/Zmi7nS+4j/AAwyrcNDT4V4H3Fu/SKbrS0yntEKD/TE2QVKmtkV4DCOMKLKAB2AWGJLD6wAYAoDwiU+TaNQO1gw9OZVP8yfoxU9poMarVmRw4g8pe+6G+NPUQRh5USYKFdHYKSwFiVvxB46XtfXFikjoKGJhUitesknPY/nE+sMZHozIOex/OJ9YYDMg57H84n1hgMyDnsfzifWGAzIOex/OJ9YYDMg57H84n1hgMyDnkfzifWGAuiFeFXYKPSNLFGokVwzMqgM19LkjW+bLr1AHEKapTjU6k9fc9T8me7DXrKdBvXKLS7080fNeYo3gqTWbLWWPVrJMQpsykIyyWt15Wb91Tjm+SIvB4mvgJfpk3HtWz+LPxPFjL1KKqR2/fqV5sTarU00c6DpRkE9WYWsR7Rp7RjoL2NPCThJSv8A66/vedKo1wCOB1xabgjkxYPdQPyjEn1PftHpxwHOaeHxtepKbTUm0k3aTWbU7J312WtrU279R7crlBKxXm8mzUhmEcQIVkBCkkhTmZbBjqR0QbnXXHRaWE6casU0mr2++46jk7FVKtCU6utptd9lfu6zf23thqB0pKSOIyGMSSSSXsRcrwUgkkg9dhp7NRyfydS5RpSxuNnLLmyqMLXva/XqSSa7WaGTxGMxGSnbNa/tbEr2srXZi2hKlVRpWhBHJmyyAcCblTr16gEHsNsZ06M+T8fLAuWaNrxfY1dd2rU1v1nt5HxU3LI9jvq3NbvAZ7n7OQR84UXmN1uSbKubUAAgG9hcnhbTjj243G08NTjCTa0l03uS3Wu73a6n1lXK05VMRkaVo2tv1pfdtmwmmx75jcWNj/PFP/jbi6uIcZOSvGze1r2rX2Gpr7Imjv7ttaaklBa0kkbLGOu5yrcerOD7D2Y6lvUeGtLLBsqjdHdxpkFSNFSeNALXzWYM5P8AhVOl131HVbFbainJvUvtnho4dyae5q3lfyJJvy5qqqlo1sSzmV7a5STlX0aXf2DGh5Gcq0sTjXq0jVOPdqb8IqJ0uHWWrF9VNOb71qj4yZZ9HQxxAiKNEBNyFULc2tc24mw446M17lJ2u9hsYGJQ/hD3bakqWYKeQlYtG3UCdSh7CDe3aLdhtU1ZmixlB05uS2MiuIPEFsCTy2FhcLYWFwthYXC2FhcLYWFza2WPlov2if1DCxZSftrvOi9ufm0/7J/6Ti17Do5/hZzUBiqxzFwthYXC2FhcLYWFwthYXC2Fhc9tgAwIJT4ONiNU1sbW+ThYSSN1AjVR6ywGnYG7MSldnswVJzqJ9SL5xab4503u/Pqr9vJ/UcVPac5ifzZd4nfgcQ9hStp1EvDFx1J7gAwAYAMAGADABgAwBW3hc3baQLWRKWKLlmA45ASQ1vRc39BB4A4wkus1uPoOSzrqKmxgacMAeWwsTcLYWFwthYXC2FhcLYWFwthYXGcKjKNBwGIPVFakXb4QaB5qGVY2ZSBchSRmWxzKbakWJNuu1uvFspOFpLXZ3tv3r9zqMJkdTLPUnqvwt7H+zsJdx9rJVRI0oBkj+TmB6mHBrfqkezU/q45enhKPJ3KuVr2KntU5br9X/XXr2bxLO4OMtUou0l2r7uRXeXwdxw1ACVLJFIbiNoiTlzLeNJy2XlCNFDDUhQdTc9RZGt5vTTs/vs89Q83b8IMMUjU8jM0Gc8hUEsxCtraTP0rAkjN1AW80ZjCkjGOKhmt1b/7LAqqZCjFVXMQSCAL34g39eKMVho1aU4pK7TX7tHtjJporXful6ccv6JUoT6QSw+kOQP8AIcaDkurpMHTfXG8X+zuvJnVcj1F7dJ/5eOp/wvE1562kq0TnqPykYsJEJFx16rrr2EW7MeajTx/J8pcykskv0uz/APrVq3rXvPNieR5ud4a92uzXZ1GttbacZjSnpk5OCPgOsnX16ak3JJJNzi3C4WtppYrFSzVJdf34atSWpHv5O5O5vre3Ykur1JrulRlYYUYat0mBHaS4uP8ALlHrvi6S0vKVGla+SLk+zNv+XxNFyhVU6tSa32X7av7JLUVEMAZmaOMKuZjoLLe1z6L6evHSRhGP4UkaqUrK7ZRG+28Br6rMgbIPk4F6yL8bfrM3UNfNGtsQ3c1lWppJ/wAFy7K2OlJQpTmzZR0uIzyE5ie22a59AHox58dVo0cNOVb8Nta336v3NnQptWjEg89S9VtOCnp3ZVpiTJIpsc58/UdQW69l2IIxquQcC6GG001adV3Xw0117/aepb1Zmwg03OcvwxVv8pvYu3L+J/sWtjoTXhgDDV0qSoY5UV0birAEH2HAhxUlZkI2l4K6VyTE8sP+G4dR7G6X/djDIeKfJ9J7NQnfwRN1Van1wkf/ALnEZGUdG/F5Hx5I5O9J7s/FhkY6N+IPJHJ3pPdn4sMjHRvxB5I5O9J7s/FhkY6N+IPJHJ3pPdn4sMjHRvxB5I5O9J7s/FhkY6N+Iy0ngokR0fnSHKwa3JnWxB7cMjMocnZZJ5izK+n5SKSMG2dGW/ZcEX/jiw2UldWKu8kUnek92fixXkZq+jfiDyRyd6T3Z+LDIx0b8QeSOTvSe7PxYZGOjfiDyRyd6T3Z+LDIx0b8QeSOTvSe7PxYZGOjfiDyRyd6T3Z+LDIx0b8R6PBFJ11Se6PxYZGOjfiGGz/BLCpvNUSSehFEYPoNyx+i2JyFkOToL8TuTzZezIqeMRQRqiDqHWe0k6k+k64ySse+EIwVoo28SZFZ7Z8GEk1RLMKlFEkjOF5Mm1yTa98YZWa2pgM83LNtNI+CKTvSe7PxYhwZguTfiLYAxYbU9wAYAMAGADABgAwAYAMARLbfg8o6glgrQudSYiACfShBX6AMYuKPLVwdKprtbuI3P4ItehV6dQaLX6Q3+mIyM8r5NXVIweSOTvSe7PxYjIyOjfiDyRyd6T3Z+LDIx0b8QeSOTvSe7PxYZGOjfiDyRyd6T3Z+LDIx0b8QeSOTvSe7PxYZGOjfiDyRyd6T3Z+LDIx0b8Rsp4LZAAOcpp/yz+OGQsWBaX4iz8WGxKm3o2Y+zKvndOhank0kjHAjiV7Ljip7LjqN/DjMFSxdF4Wq7K94S4Jbn8Muv/RsbuvHSw11Ir2lxxWxrfKPX1tEi2gke06LLHJfMPkHzMFzfqSgcf1TmBtfhca+Hk/HVFN4LGezWjq1/q7e3V4rWuzX4iiqlPNTep7vvYVFtnZM1LJyc8bRta41BBHaGBIt/wCG2NvY006cou0tv8/fiTzwb77slO6Tq7QU7KhnAJEYbNZCALkDL7AyjrUHNPUe+jJxh7WxfwSOramrEeOKVHU6gqbsh4gleIKk8DxUkdZtyuIiuTcY5v8AJq7fhlt/t9zep2NvgsXZqpTd3HzW777yJ7J2HIZ3SSNSEBDFmIS5HQswBJzcQbaC7aWxs/Yp+1UaUdWvq17Ld/kteqx0GNx8HQjKlNpt9W2y233W83q2NnuwNgNJKRMpCRNZ1I85hY5PVqCT+qRbzlxTia0MLTdWr1dW99S/t7jPG8oRjSSou7ktT3Lf39SW/uHm9O9qUsbLE4aqcFUtY8mDqXbqBPEA+g8DieRsJUhGWJr/AJlTX3L6X3dy6jjMZiFFZIdX397yrTNPUtkHLSsbWQZmJyiwOXW9geJ11Pacbk1l5T26+z7/AJ/stvczdtIY4ZJYXiaHMzGQIWllYAZhlYkKozKqEX6V+OpTnCnBzm7JbWz30aSstWv6/sau/m9Zj+Rh/OZBZFGvJIf02/xHqHq426XP0odLVdPWusNTepddSW5d/XuW5ts2NOnNyVKn+N9fVFdbfYvMc+D3dcUcGZx8tJq99So42J7es+mw1sDjo7ynJzntfV1JdSXYiMRUgkqNL8Eevrk3tk+/yRLMZHlMdS7BGKLnYAlUuFzG2gzHQX4XxDbS1GUFFySk7LftsJfGlZ3D7xHinSVODzPf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fY2lV9x+8Jic9Th8zHm+F998rHeLjwGGspUlRo5FDIwsQf8AzQ9d+rENJqzM6dSVOSlF2aKv2lu9U7LkeekHLUzayRH+ZA802/TAt2gaA+DHYKljKap4i/s/hqLXKPY+KPmuo9qy1nnpWjN7YvVGXbF/pk9z1My1W99FII3mu41UpJFnaDQEllIIy6AXF9SONujpY4TlpVssZqTivZd1lqK+xXteW+9pWWuzteqVOOWTlB2T9rV+Hv3LyNDbuxS8RbZ/ImGQ5mWIxIL63VFVVNtdVaRuvog649FLl2MZ6HFwlTmtt07f2vBrtPDiMPOUL0Xdd9vAg8dTLTSq6h0lQgqGUgm/Vl4kMPVcHG3r0KeIpulUV0/vx3GtpOVOomtT+/LxLl2ftETpGQeTkZA5hfSSO+UkGPiNSLnruOIOOGnmw8tDjVKUIao6tWtvXfV1Xy69XcrPo17WuO1iveqqnkg5OiVpWfou0RzCNesXv0S19PRf0Y9/JODq4qspYjM4UtUVJdurvt1/stmo82LnKMLUlre2xENn+D6oJXnGWnQ8L2ZzbsUaDj+ky+3HUYrFUsNDPWdl4/wayjg6k3bYTBtoUey4uSjNpCNVXp1EpsbFiPNHHsA1scaiOMx3KKawUMlPrqS1Lx2X7FmfcbOnQp0mobZPqWtv78DT2lvazZaegBnm4B7Exx6dQ/SYfQOvQZRVheTcTiowlyjJ5F+GC/HPte5fE9dtm256lSk3JQVrO0pPVGPZ2v4VruPNy9x+btzipblKljmJJvlbtJ62/gOq/HHTKN7XSSjqjFbIrs7d7K51oU4OlRvZ/ik/xSfbuS6o+Osm2MzyBgBfvBtA09LUVAUMYYZJAp0BKIWsT6bYAR7R3saPZlPXCNS0y05KEmw5YoDr6M/8MAL9rb/tT7S5pJCvNg8Ub1GY3R5kYpdbWy5kIJvpgDZ2lvo8bbVAiU+L0iZOkflOUjzkN2W4aYA36HeVmrlpJIwokpVqInBPS1s6H0i4OnUcAJKvf2XkppYYIyq1y0UJdmUOb5WkLAHo5jYWvwOAGlTtqtgpaqoqYaT5GJpEWKV3zFQTZsyLYadV8ALm3uroRSS1NLTchVSxRAxTuZEMvmkqyAEDrAOAMn+1VbNLVrR09KyUsjRFZZnWWRlUE5EVCADewudf5AMo95ZOc0MDwcm1VC8kis12iZFQlOFm1Yi+nDACSh3v2jLSyVkdJSNChl6PLusrCJmDWGQrc5TbXADXa++OWhpqmnizy1jQpTxOct3lsbMwvbKua54aYAwPvufE7bSWIcoi9OFiRlkV8jqTxFjfq7MAfFTvPXUzU7VlNTcjPMkOeCZ2ZGk81mVkW6342OAHe+m2zRUU1UqBzEoIUmwN2A4+3ACSq3oraZ6c1lLTcjUTJBngmd2RpL5Sysigrca2P4EDym3kr55qpKaCjyU87Q3lnkRmICm+VUYWsw6+3AEtragxwvIQCyRlrdVwpNr9mmANXdjahqqSCoZQpmjVyoNwMwva+AI2d+m8Y825Fea8uKXnOfXnBiMmTLa3HoceOANnaW8lSa6SjpIqYtFGkjvUTMl85NgiqrE2A1Pp+kB7u7WzTQK9RAYJbsHjzZgLMQCGsLggA8OvAEej3hr5qiqipaekKU0ojLSzSIzEorXsqMP0u3ADbZ23Hkrp6RkUcjFFJmBJuZM1xbsGX+OAI9Ub+SinqpUgjLwbQNEis5CsMyKHY2uPP4AHhgBrNtithp6qephpAIYHkQQzO+ZlUmzZkWw04i+AFQ3wro4qWoqKWl5vUvCt453MiCa2VirIAbX1AP44A2N8t5q2hV5uRomhzBYQZpeWlY+aixiMguddAeAJ4A4A29u7zT01HTyNTrzyoeKJKfP0RK+pUuL6KA124aYA1Zt/Qux/GfI3YABoS2XLLygiZSxGgD34jgMAb2y9q1/OI46impzFIG+XppmdYiouBIHVfO4Ai+uAGu8e1lpKWapbURRs9r2zEDRb+k2HtwAo3O3nkqkqBUQrDUU7APEGzWVo1dGvYcQSP3TgCPLv5Xrs9dpvSUppsoZlWdxLlLhdAUy3ub8cAMtsb9tBtKKkaEcg/JBprnMjzcoI7ra1iyAE9V8AG2t+2i2nFQxwo6F4o5pSxBjklEjKuW36iZuPXgA3z37ajqViSESRxxpNVyXI5KJ5VjBAAN21LW7BfAG9vZvHPBU0VLSxQySVfLWMrsirySK/FQx1BPV1DAHuwt5J2rXoKyCKOYQCoRopDIjx58h85VIIb6dezUDQ2Lv2020DTNCFp3eeKnmzEmSSDJnGW1gti1jfXLgDJNvPWS1dVT0cFIRSlFYzzujyFkDdFFQ2GttTr/IBhSbw1DIjPs+oVyoLKCpysRqL9djpfAEkwAYAMAL59iU7o0bQx5GJYgKB0iLFrixDW6xrjB04tWaLoYmrCSnGTutW3q3d3ZsK62vSeKp3MFJylNIql3JsysC1wHtlygEaHW99ezWcqcnQxsYxqVpxy3s2s0de/wDUtm3Wuw9cFUre3TjDNscVaMn222P9rG1D4QqZh8o1RAeF3jzEdtnUMbHt09mPJzXlymmqU6dVb043Xjld++5RUgofmQlHvT/0bUG9FCI8qVNOLnMWsQzMb3JJPHU48mJw3KtWhoJ4R7U7rXdrxu3svcwjVop3U0fNVvlQrIJRUor2seRRiWHYwAYEdX/wLemUeXas1OGHyd7Sv33aT7NV11dZip0Nma/dr/gX1+/4kOWGnmmY6AyWjQ37BqT6so4Ywq8kYzE2WOxMUtuWHtO/7WX7uTPXSoVZK9Ok0t8vZXjL6Idbmbnw5BU1FPlqJGZ3jYdBSXJFkOtrWNmva/VjoKdNZIxblJRSSzbUkrLUtV/MwqV50b06bit7h+r99r3dS7CZRUkaszqiB3tnYABmsLC569Bi2y2nkc5NKLepbFu7jPiTEMAGAF28dAaikqIFIDTQyRqTwBdCoJ9GuAK/bZu0p6Kl2c9AIliMCyVJqY2TJCU6SovTJYJwIFr8cAN6/c9qqp2os6Wgq4YEikup6aB+kFvcFWKnUC+AI5sndjaTUu1hVQjnFTDDHHaWNuVaKIxlr30zWDdK3nYAkW+exKrJQ1NFEJKukuuQuqXSSIo4zE5TYhT7DbAC/am5sqbGo6OKATyRSxSzw50Ac5i8wzuQCCzMPUcAZk2NI9FXwxbHSieanZUyywHlXswVTkNha/FjbXAGKq3EkjXZskHLSSw1EDTxzT8rGkYFpGVJGKhl/RKaj9HqsB87w7AlllquW2NT1ZdjyFSjwxHIVAUSliHzL+sL6WtwwAw2Pu3VRz7KaQZxTUssc8mcGzsqBRqczcCLgdWAFOyIdqU9DJQpsy7OZws7VUIQCV3IYoCWsA3Drt1YA2X3QrTLs2KORIoqCl/LlRKj1JURleRzK2igsHPC+ANSp3Rr1o9rUmVZxUMs1PIuWIPI5UyrybOclioIubG511tgBjtGHaFeaWGSgFLDFURTSyvURyErGb5VSO5uT1nh/IB/4Rtly1OzamCBM8sigItwtzmU8WIA0B4nACHaUG0K9qSKSg5rDDUxTyyPURyFljN8ipHc3J6zwwAqfdyVKqteXYkdaJqhpIpmlpweTIUAWc5hqCfbgCytoxM9PIoWztEwC3HnFSLX4cdL4Ahm5VXtOCCnpZdlFUiiyGbncLXKIbWjGvSYBeOma99MAIxuFtLxcw5xCKhpOeGHkFz86zZ/zjlMua4C5rWtpw1wA73h2ZNNOJJ9kQVkbQpl6UKzwvrnjd3YBludMpIGvbgB14Otjy0tGIplCEySOkIflBDGzErGH68o7MAKKHcGCarrpq6kjflJw0DMQSY+TUHgbjpA6GxwBn2hS1lNtGWqp6TnUU8MaELMkTxtGW6nsCCG6jgBBU7o1jbOqA9Mrz1O0eeNSiVDaMuhMZkayE2U68NcAMoNjyNSV8MWx0onmpnRCssB5VyrBVOQ6atxaw1wBrSbgyRw7Oki5d6iCWnaaKWflYlAAEpCSMUBXWxTUfo9WAPdoU+0W2m1VLs16iKC60KLUwIi386ZlZrmRtLXAyjtIBAG9tjZFfW1tHMAtGlPC0l3yVA5xJ0DGY1db5U1D8Lk2wBqUW7e0IIdpU4SmqRLKs8LSKohlZyDPGYSzFPN6N+jc306gPjYm7MnjGlqIdmLs+OIScuRNG3Kh0sqBIiQQGs3St/DAD7wjbGqK2KGlgCiN5laokYKyrGnSAMZZS+Zwug7NbYA0dn7AroNotPJIlRHU07RzOkawBHTWJmQuxYkFkuOF9e3AEcfwcTjYyKizGuQIRTvUB4CwlBKmJ2MJXLc24XwBIN5d0Jauor7rlSakiSGTMBaeN3ddAcws2U3twJwAu2XulWZKSadAap9o87rLMlo0COigG+qquWwBJ6RwBlG5ldUSbSkknipxWsYuTaETsadFKRsHEgCEgk2ANjY+gAYH2ZtJfE1QaMzTUSVCTxieIE5kWJGzs1jmAz9fWDbADCGh2hJV1O0mpBDKtCaamp+WjkZ3zmQMzCyKM1hx4YAULuJtGCioxFPFLJRyJOlMsQRmcsTKhqWksQQ73JAzWHDADTeLYsklTO02xqetR8phmV4YpAMgBWUuQxII0YX0tgCM0Hg02wsUa+MjHZFGQSNZLAdEWFtOHswBdeADABgAwAYAjNVsmgiz54lZuiSCGd+kbLYnWxPZ6zihYekr+zt17y6OOrUlaM2uxNiaWj2YRKxpWvHkzASqBZywBLcqEXzDfMVPDtGGhp7jLpnEJP2nq7vr9TNsul2cQSlI+hA+eBuGIOaN5FtZD1383TpLcqNLh+oXLGJmvxtd1v+pINh0NMGaWnQobZWWzx5b2P5JrZb2BvbGUKNOEnKKs3t/wBbCmVedbXKTffe/nrHOLTEMAGADABgDFVKxRhGwVypyMRmAa2hK6XF+q+DId7ahFzHaPe6b7MfjxhaW8qy1eJeHqHMdo97pvsx+PC0t4y1eJeHqHMdo97pvsx+PC0t4y1eJeHqHMdo97pvsx+PC0t4y1eJeHqHMdo97pvsx+PC0t4y1eJeHqHMdo97pvsx+PC0t4y1eJeHqHMdo97pvsx+PC0t4y1eJeHqHMdo97pvsx+PC0t4y1eJeHqHMdo97pvsx+PC0t4y1eJeHqHMdo97pvsx+PC0t4y1eJeHqHMdo97pvsx+PC0t4y1eJeHqYqqKujRpJK6kRFF2doCqqO0sZLAYWlvGWrxLw9TL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n0KLaHe6f7OfjxlrIy1uJeHqSDEl4YAMAGAEO9O8yUXJZ0LmVmVenGgGVSxu0jKBoO3ACXaW8kb8vI9LVGGItCZQYsheKUKwAzFgc9wCQL5TbEWMXFM163btFCzo0NQxWo5KRuVYlFiWNjLmL3WJOci4W3nnTCxjo4mttDb9KM6zU1aUSSURO0wlWSWBmiYIryNluXPnKAeJ4DCxDoxf+7/yeU2+sNCJIzSzB1aRpo/8AdI2Xk1hYkFGRJCVmSwW7GxFtMErGUIKCsvvwLIRrgHXUX144kzPrABgAwAYAMAQ+n2hKduywGRuRFCsgjv0Q5ltmt220wBD9t7yVVPtmpk5d+ZU09LHNCT8msU8JDSH/ACvY+tsASTwfbTnl2GJppXebJPeQm7XV5ANfRYfRgCAbM3trI4o4Z6uRpJ2o6mBy3SaKRgk0d+wMOHZc4AsXwkbQlR6GCOoanSpqOTllTKHC5SbKzAhST1+r1ED48HW0JTU7QpZKh6iOmkjEMrlWch0JZS6gA2I/ngCMrvBVFl2Xy8nOvGZiL5vlTRAcrnvxvkNvVgCTeFjb5poKeJJ+QapqEjaYEAxxA3kcE9gsP3sAbHgq281Xs9WkkEssLvDJIP0ypurX67oUN/TgCI7l7Smnhoq6fa8iSz1JR6ZgjROOUZREkYAKMwAsxJtcejAEv3n2jKm1dkwpIyxzc65VAdHyRKVzDrsTcYAVb3TST7XioGqpKanFJzi8ZRWaUSMoGdweAF7AdvsA3dwNszT7JeWWUySJyyrNoCwQsFbTS9rajswBXWzt7a2OFIpquRnn5pUU8hPSMbyCOaO/YG4DsufUBfuADAFHbE25XSTwmGo2hLIa8xzRmPNSilEjBunlsCBYHpaa8CMATPwsbfMC0lOlTzVqifpz3tkhQXcg9RuygduAN/wabfas2XFK7ZpVVo5Wvcl0JFye0rlb97AFcbibyVUkmzSautaSeV1nWcAUzRqXFonIGZ7AaAk3vwwBM/Cxt8wtR0yVRpDPIzSTggZY0Q6E9WZmW3qwA98G23DW7Npp2JMhTJITxLoSrE/5rZv3sAONuSFaadlJDLE5BHEEKbEYAU+D3aZn2fStJKJJWhVnJYFiesnAFd7779PFtOUpWGOKjenVqYHSoDMTNZesqGAPqwBc6sCLjUHgcAQnwt7QmhpITBJLG71UUZMbKrlWzAqGbogntOnC+AG25EcggcSmqLcofzmaGWS2VeDQ9ELx0Ot79owBXmzN4KltpJs9quQ0iVsgWquc0pRFYUhe3FS1ib9K+ltLgSnwg18vPNm0aVMlNFUtNy0kZVX+TRSoDsCBcm3puMANtw3PIyqa7nvJzuglKgMoAX5NiPOYXvm68w7MAQvwQ1lVUrBPUTVz5hJctPAadrFlA5H8tcW+kX4YAk1btZ025HC0xWA0LOULAIZOVsG167aYA88K+0ZYaAPTyOjmaJQ0bAMVZgCAx01B4nTADHceKRYX5VqstyhtzmaGZwMq8Gh6IXjodbg9owBVU+9tZBzt5KqUxTisigJP5GeBsyAN1XQ2A6z6sATrfjbk8Gw1qIpSkxjgvLYEjOUDNr1kE6+ntwBu7qRclVzQ+NHqxySvyMuV5Izfz+VWwym/m27MAfW6m0ZZNpbVieRmjieARITogaIlrdlzrgCCbZ39dNrO/PAtPBVxU5ps1g0ZVlnkI68jkW9XovgC6sAGADABgAwBUv8A9Q1bJDT0kkMjxuJms6MUYXQg2YWOowBGZ+ltPbCNqkdLK8anVUd1iLso4BmOpI1J44Ax7t06VGz5JKhVmfxdXTZ5AHblhIAJMzXOcBVGbjZRrpgDT3XkMtVtZZSXWOCpaNXOYIzPdmUHzSSASRxtgDd3bHK7NaSX5SRqDabs79JmcGmAYsdSwAAB42AwBf1N5i/5R/LAGXABgAwAYAMAKI6ZOfNJkXlDCFL5Rmy5r2zcbX1tgBbtLZkLtXZ4Ym5RYuUuinPlAy5rjpWsLX4WwBubCo40ouTSNFjyuMiqAupa/RGmtz9OAEtXsinK0V4ITyYtHeNegAwIy6dHXswA/wB7NnxTUzrNFHIFsyh0VwG4XAINjYkX9JwB8bobPihplEMUcYYksERUBPC5AAubAC/owBqDZkPjIzcjFy1vyuReU/J5fPtfzdOPDTAG9X0yNWUzsil0D5GKgst1scp4i40NuOAPdjUyJNUlEVS8gZioAzNbibcT6TgBBs7YNKu0WdaanVwWYMIkDBu0G17+nAD/AGlTI1VSuyKXTlMjFQWW6gHKeIuNDbAC/frZUE0aNNDFIVayl41YgHiASDa9h9GAG1FRRx0ojjjRIxGbIqhV1Fz0RpqSSfWcARis2PTmOjvBCeTB5O8anJ0lPR06OvZgCcYAMAKd2adEiYIioOUc2UAC5OpsOs4A+aimQ1sTlFLrGwVyoLKCdbNxF8AebDpUQ1OREXNM7NlUDMx4sbcSesnACyh2dCsNEqxRBY5S0YCKAhzNqot0TqdR2nADR6ZDXLIUXOILB8ozAFzcBuNvRgD3d2lSPlxGiIGqHZgqhbsbXJtxJ7cAMK5QYnBAIKMCDqCLHiMARLcvZFPDMzQwQxsYyCyRqptmU2uANLgaejAG/Bs+Lm9YvJR5ZJZGkGRbOxAuWFukT2nADzZigQxAAABFAA4AZRgBXvlRxywBZY0kXODldQwvZtbHS+AMO59FHDTyLDGka5ybIoQXyrrYW10GvowAvGyoFoYVWCEKk2dFEagK926Si2jeka4AZ767Ohmg+WijkysCudFex9FwbYA2t1qKOKmjWKNI1sTlRQouTqbDrwBFt1tiU0dTG8dNAjjNZliRWF0YGxAvwJHtwBub6bJgmmVpoIZGEYALxqxAzNpcg6an6cAMd4KGJ6JI3jjaMBLIygroNOidNMAebk0EUMTrDFHGpe5CIFBNhrYW1wAr2jsenamZWghZedM+UxqRnIN2sR5x7eOAJHUUUb0fJPGjR8kBybKClgoIGU6aEC3qGAFO4ey4IUkMMMUZZgGKIqkgDQEgC/E/TgBnsqmRaiqdUUM5TOwUBmspAzHibDtwArGzITQzxmGIo8hZ0yLlZs6nMy2sTcA3PYMASeDzV9Q/l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5" name="AutoShape 11" descr="data:image/jpeg;base64,/9j/4AAQSkZJRgABAQAAAQABAAD/2wCEAAkGBxQTEhUTEhMTFhQWGB4ZFRUYFxwZGBkYIBwbIB4dHBcgKCgiHx4nHhocITEhJikrMS4wGR8zODMuNygtLisBCgoKDg0OGxAQGy0lICYsNC4wLCw1NSwsLCwvLCwsLDQsNCw0LCwsLCwsLCwsLCwsLCwsLDAuLCwsLC8sLy8sLP/AABEIAHIBugMBEQACEQEDEQH/xAAcAAACAgMBAQAAAAAAAAAAAAAABQYHAwQIAQL/xABQEAACAQIDAwYJBwoDBwMFAAABAgMEEQASIQUGMRMUIkFRVAcVFzJhcYGT0iNTkZKUpNEzNEJSc4KhsbLhYnLBFiRDY3Si8IPi8Qgls8LD/8QAGgEBAAIDAQAAAAAAAAAAAAAAAAEDAgUGBP/EADwRAAIBAgIFCQYGAgIDAQAAAAABAgMRBBITITFRUgUUFUFhcZGh4SJTYqLB8DIzQoGx0XLxNMIGkrIj/9oADAMBAAIRAxEAPwC8cAGAFW19vxQA3Esrj/hwRPNJf0qgOX1tYenAEG2n4Tqi5EGzagC9s0wKsDexvGAeB087X6AaZVbbE/v7/stVLe0QSu8Je0ZNGkSMlrMEjUgE2FhmL2IvoQvG3UQTW60ur78SxUl1/fgL6TfraEZDJV5wo814lZSLEjpoA44i9iCdL3uBiVWa1NEaFPYyx9leEaulbkloIVZSqgy1iqsjMeikbFek1uoEnTXU63qaewwdGcdqfoJdseGOobPCtGKeVDZ3ecuqte1rKqlrjhYi54XtjGVRRIjTbIh/tpXg3asckG/5KNATb9UISRxvca63FwMUutJ7P79PvcWKlFbfv6j3ZHhP2irIvycwsbqY7EgAno5WsOr9Eaa9RtKrO2/77g6S7idbI8JUrkLPsysUnrhRpgNbEkWUgDQ9Z6XDQ4tjUUuplTptdaJzQbSjmF42N7XKMrI4H+KNgGX2gYsMDbwAYAMARnfLfKKhAUjlJmF1jBtYfrMeofxNvWRi5WPNiMTGite3cVZtLwg10pNpuSX9WNQoH7xu38cYXZqp46tLY7Cd9vVR41VSfXM/44gp09XififPjqp7zUe9f8cCNPU4mHjqp7zUe9f8cBp6nEw8dVPeaj3r/jgNPU4mHjqp7zUe9f8AHAaepxMPHVT3mo96/wCOA09TiZsbN2xUGaIGonIMi3HKv+sPTgWUq1RzScntOi8XHQkF39385o3IQBXntdi2qxg8LgcWI1t1XB14YwlLqR4cVi1S9mO0rCt3srZTd6qb1K5jH1UsMY3Zq5YqtLbJmr46qe81HvX/ABxBhp6nEw8dVPeaj3r/AI4DT1OJh46qe81HvX/HAaepxMPHVT3mo96/44DT1OJh46qe81HvX/HAaepxMPHVT3mo96/44DT1OJmSm2zUZ1/3ifzh/wAV+314GcK1RyXtM6PxcdEUBvVtada2pVZ5womcACRwAMx0AvoMVPaaDEVZqrJKT2ivx1U95qPev+OIKdPU4mHjqp7zUe9f8cBp6nEw8dVPeaj3r/jgNPU4mHjqp7zUe9f8cBp6nEw8dVPeaj3r/jgNPU4mHjqp7zUe9f8AHAaepxM+k2/VDhVVI/8AWf8AHAnnFXiY72X4RK6IjNKJV/VkUH/uFmv7TibsvhjqsdustXdDe2KuQlRklXz4ibkekH9JfT9IGmM07m1oYiNZXW3cSHGR6DQ23teKlhaaZrKNABqzN1Ko6yfxJsATiG7GFSpGnHNIqXbfhOqpSRBlgTqsA7kelm0+gaduMHJmoq8oTf4NRG595Kxzdqqo9krgfQCBjE8zxNV/qZh8dVPeaj3r/jgY6epxMPHVT3mo96/44DT1OJh46qe81HvX/HAaepxMPHVT3mo96/44DT1OJh46qe81HvX/ABwGnqcTDx1U95qPev8AjgNPU4mMItrT5R/vE/Af8V/xwuz0xqTttfidB4uN4GAEO3t6IKWOZjq8ZCiPgXkZQyqD2EHVhe2vZiG7GE6iirs29t7dhpEV6hioY5RZWe7fug2HpNhiJSUVdnopUZ1XaCv/ALS+ov2btGj2mkimNXCnKySqubKRowFyQDcgHQ3B4YiM4zWoyr4epQaU+v7/ANkT3h8DsDnlKORoXGoV/lFuAeDNdhrY65uB06RxjKkmrIwVR9ZANqVFbs6dedwmSQuHizXKtKhDCReTIzKGGYr7CNRamlR0bSS1LZ9/2XSqtxsma2725dVtSRqgAkO5Z6h2spYkEhTxPHioNtRcaDFiU5d339/2YNxj3lsbs+CejprNLmqJAQbt0UuOHyY0OuvSzdXYLWKmusrdR7EMKbfjZ8bGFTyaqcqFI7xmwABXk72WwtcgCy9lr46WF7XPTzGu4qduq/b17Vt2K/gSKPacZz3OUpII2B4hmICexsykf5vXa08dzctgD3ABgD5dgASdANSfRgDm3be02qZ5J2veRiQD1L+ivsWw9mKb31nNVqjqTcmaOBUSjZ3g/rpVDCHIpFxyjBT9Xzh7QMTZnshga0tdrd5ueTCu7Ifef2xOVmfR1XsDyYV3ZD7z+2GVjo6r2B5MK7sh95/bDKx0dV7A8mFd2Q+8/thlY6Oq9geTCu7Ifef2wysdHVewzUXg1rVkRiIbK6k9PqBB7MMrM4YCpGSeouZ3ABJ4AXOLDcHM+0KxppXlfzpGLn2m9vUOGKTmKk3OTkz5oqR5XWOJS7ubKo4k/wDmt+q2BEIObyx2ktTwZV5AJWIegyaj6ARjLKz2rk+r2HvkwruyH3n9sMrHR1XsDyYV3ZD7z+2GVjo6r2B5MK7sh95/bDKx0dV7A8mFd2Q+8/thlY6Oq9geTCu7Ifef2wysdHVew+4PBnXBlJEOhB/Ken1YZWZRwFVNPUXXiw3Jzpvd+fVX7eT+o4qe05zE/my7xQcQUkvHg1r/AJuP3i4yys9vR9XsPfJrX/Nx+8XDKx0fV7A8mtf83H7xcMrHR9XsDya1/wA3H7xcMrHR9XsDya1/zcfvFwysdH1ewX7V3LradS8kByLqWVlcAdpCkkD0kWxDTRXUwlWCu1qI/iDyjjdHahpqyGUGwzhX7CjGzX9hv6wMStTPRhqmSqmdFYtOiKY8L21jJViAHoQKLj/GwDE/VKj0a9uK5bTTcoVbzybiCYxNcOdh7rVVWM0ERKXtnJCrf0E8fZfEpN7D0UsNUqa4rUO/JhXdkPvP7YnKy/o6r2B5MK7sh95/bDKx0dV7A8mFd2Q+8/thlY6Oq9geTCu7Ifef2wysdHVewPJhXdkPvP7YZWOjqvYHkwruyH3n9sMrHR1XsNyPwdVoAFotB85/bEZGXLB1Erai4sWm1PCbanAFBb4ctVbXmhS/K8oECC5suVAh67KVs5Ppb1jB7TX1YSdR6t1vv+fu843/ANmiLZ6075pAQqI2hmkqXLAlNbl2uxN76E8SMeSvzjSJQScdWt7b36v2NxhGoO13ss7dcba/LWZNwFSGkieFBeWNSzGxJIFredYWN9AAL3xzdflvFUK1SEKcWovW7SerqvrPVXTqNRk3ZaktWrw1X3km8aSdg+gfFjGPL/KEldUk1/jIo0MN4qrVklnSRwlotYXAUujHRrXOlxpe50uLDEVOWOUJZZKDTT2KLyvv2t92rqYVKGw92AHpk5GNI0gX8kigaXNzpcWuSTqTxwpcscoUoKORyfxRf0tcOlBsaeNZOxfoHxYS/wDIcfFpOnFN7NUtfdrGghvKz2tQQR7VgKxlVsuYD8kHkZxGG1NgXUALewvYgKcbPAYvE4qjOahFST2a0r27evwR6pVZaO8pO9rX1fh6+1/RMdeFITwiKoS6lgiO62vmU8oquOBs65lYcCHGoYW3sc2VOW22vvNDim464/e6/wB9nWTvdvbC1dNHOn6Y6Q/VYaMvsIP8Di1F8JZo3GeBkGAFm88hWjqWHEQSEesI2IlsK6rtTk+xnOGKjmSR+DykEu0adWF1DFyPSqsw/wC4DEraevBRUqyuX/i034YAMAGADABgAwBqbWPyEv7Nv6TiGYy/CzmgYqOYJx4HkBr2J6oHI9eaMfyJxlHae/k5f/o+4urFhugwAYAMAGADABgAwBzpvd+fVX7eT+o4qe05zE/my7xO3A4h7ClbTqGPgPVi46lH1gAwAYAMABwBzhvNSCGrqI1ACrKwUDgFubD2CwxUc5iI5askt4rbhiHsKVtOn4GuqntAP8MXHUI5+35kzbQqT/zCPosP9MVPac/i3etIQk4hnnR0xsmjWGCKJBZURVHsHH1nji1ajp4RUYpI28SZBgAwAYAMAGADABgCG+FTaxgowqgHlnEbA9aWJYfvAZPUx67YxlsKK9TJFdrt/fkRbcWuWrqVjSEQFAsk0kVlLrGFSKMuOkYwAgKm1yGIsBbBO+oxo1dJqt931Eh8Ks2RKV1PyiT54xa/SVWIJHYCAP3wOvFOIllin2m75LpKrUnB9cWv4MGyUjpKSESnKENtLtq7O+XQG/mkX/jjl8PSlWxlfPJKCaUla+b2XHU9q1X2by2pGWKqvQxve7XVq1b/ANiv9v7y1UkoYu8PRACxSOqHjra/HXXHSYfIqajDUkrW3HOctUcThMRlm9T2NbJL6Peurus2t8d1Peaj3r/ji+7NPzirxPxDx3U95qPev+OF2OcVeJ+JJ91N88g5KrcmPpNyrF3e/RsvX0dOzrx5MVho1kpP8Ub5Xrdm+zr/AHubHBY/L7NR6t5u77RmOcXYLHMFLN2GJwL+i2YHh1t2Y1fJ05wnVozd5Kau9m3Xf+TscJGFSi3Z3im123SVvFFl7z7KFVSywm3TXonscaqfYwGOjaOeqQzxcSpfB5vilAk8c6uVLK6qo6QOqvobdQXTTzcYp2PFRrqmva+95dkbhgGBuCLg9oOMzYH1gBRvf+Y1f/Ty/wBDYxlsZVW/Ll3M50xWc0Od0NsrSVSTspYKGGUWB1Ujr9eJTsz0YaqqU8zLC8rcPdpfrLjLObHpGnuYeVuHu0v1lwzjpGG5h5W4e7S/WXDOOkYbmMd3vCLHVVEdOsEimTNZiykDKrN1f5bYKWuxbRxsak1FIm2Mz2BgAwBiqos6Mn6ykfSLYENXVjmNkKkqwsRoR2EcRilHMSVnZjLdzbclHOs8diRcMp4Mp4g/zv2gerE7CyhWdKeZFhJ4XVtrSMD6JQR9OUYyzmyXKUeuJ9eVxO6v7wfhhnHSUOFh5XE7q/vB+GGcdJQ4WHlcTur+8H4YZx0lDhZ6PC5H10r+8H4YZx0lDcxhQeFKjc2kWaL/ABMoZf8AtJP8MM6LI4+k9t0TSjq0lQSROro3BlIIPtGMz2xkpK6M2BJzpvd+fVX7eT+o4qe05zE/my7xO3A4h7ClbTqGPgPVi46lH1gAwAYAMAGAOd99HBr6oj51h7QbH+IxU9pzuKd60u8SNwxD2FCOnqXzE/yj+WLjqFsOe98/z+q/bN/PFT2nPYr86XeJSMQyhFtr4Wobfm8v1lxnnNx0jT3M98rcPdpfrLhnHSMNzDytw92l+suGcdIw3M8Phch7tL9ZcM46RhuZYsMmZQ3aAfpxmbFH3gAwAYAMAV54YYxLAsaK7TR3nUAaGNPP1OlwCGte/R9IBhlNaGdKP3uf8n34JdmmnSdJInWYlDKxy5QcukYIJuy3N+wm3ViErEUaeS6f39/Ue777A53COTRGnQ/Js7EKgLKXOnG4Ww04nq44xqQzxsbDCYjQVVPXZdW/d5kZ3sgMdIsZNykqKT2kLML/AMMczg/+Riv81/2NvyVrrr/F/QR1dPA1OJORGdrsAbkKWAHC98ovdfZ248lHEYhYrRZ9S1drS+r/AFEVU8XV5tWd43trWy19ff2iOk3PnkAZHgylcwYubXuQUItcOLa6W9ONtW5cw9JuM4yuna1vPbaz6uvsORrchV6dWVO61dez71a/qe7O2UI5xDULG5ZbsqMWeM6EAkaX7bE9G5xGKx0qmHdfDtqzsm1ZS6uvX3bNZjhcGoVtFVSd1ftRh3whijl5OKMKLFydTct1A3tkGXS3WWxlyRVq1qLqVZXezwW19rvr/Yr5Tp06VRQhG3X4/TUWZtjd41VTCSiPChblkZiCRnW1rceJY6jzANb4x5Pjmx+J7JLzTOlhiXSoOC2ytrXVZ38ycIgAAHAC3sx0BrznWhCQ16qVBjSo5MoRpyebKRb1HFfWauNlU/f62/g6Foafk40jvfIirftsAL/wxYbRGfACje/8xq/+nl/obGMtjKq35cu5nOmKzmgwJPL4XFgvhcWC+FxYlHgzP/3Om/8AU/8AwyYlPWj14H85fv8AwX3i03wYAMAGAKr3/wBwJGleppFzhzmkiGjButl7QeJHG50vfStx3GrxeClKWeHgVtVUrxHLKjxnsdSp+g4xuayUJR1NGHMO3C6MbMMw7cLoWYZh24XQswzDtwuhZhfC4se4EEu8Gm32p6tIix5GdgjL1BzorDsN7A+g+gWmLsz3YKu4TyvYy9MWm8OdN7vz6q/byf1HFT2nOYn82XeJyMQylFwp4WKUADkan6E+LGefsNz0jS3M98rNL8zU/QnxYZ+wnpGluYeVml+ZqfoT4sM/YOkaW5h5WaX5mp+hPiwz9g6RpbmHlZpfman6E+LDP2DpGluZo7U8LK5CKaBg5GjSEWX05Vvf1XGGcrnyjG3sLxKulkLMWYksxJYniSdST7cYGpbbd2Ztn0hmljiXjI6oP3iB/rgZ045pqJ0yBi46Y533z/P6r9s388VPac7ivzpd4mxB5zy+FybBfC4sF8LiwMdMQ3qCR07Rfk0/yj+QxedQthmwJDABgCNbE3xjqQ5SOReTcIwfKDcgcLE6a41eP5Wo4LJpFJ5ldWt1NrXdrXqPRPDSjOULq6/pP6lf+FmocVcbqzKssCjTQ9EzEqbdmY6g/pW4cfbCoqkI1I7JJP8AZ6zVYvPGdk+r62+pJPA2zvT1EsjMzPOQSeJIVSW9pcnFsS3DtyTb3/0WDjI9BX2/X5Fv+oH/APfHKYL/AJGK/wA1/wBjf8kfnx/xf0ElPIBTRkq7gKx5MC7NZb5bdYPBfSVxqaqfOp2aWvb1LXt71+r9zzV5ONaTW1Sf8jykmURxgWQAE5TYEdJtCPxxrqqlKpKUtb3/ALIwc3J3e0W7VZDMSImzFVPLootYGPoZu0lrn/CjdmPVQdTQ5c2q79lvseu37eLRU4Rz5ra95DN+D/vJ1J6C6/o9fm/4f9b46jkL/iPvf8Lb2/Sxz/LH58e76svHZnnt7f54z5M/52L74/xI3FT8ET53rqHjo52jJWQRnIRxzHQW9NyMbx7DzVG1F222Oe3gk5xk15US2P6TcpmHDtN9PTfFZrLtdr+t39S/dkbdMlNDJIvyjqOUA0CvfKwsddGBHsx4sfyrRwWXSpvNfZ2d7RuKMJVI3DYm9EdTPNAiSBoSQzHLlJBA0sb9fWBj20qqqwhNbJRUl3O9r9uozdJqnn6szj+6SfhrM2935jV/9PL/AENjOWxnlrfly7mc6YrOaJV4MUDbRiDAEEPoRceY3ViY7T24H85F4cxi+bj+qMWm8yrcHMIvmo/qDAZVuPOYRfNR/UGFhlR9R0kam6xoCOBCgH6cBZGfAkMAGADABgDwjAHxyC/qr9AwIsg5Bf1V+gYCyDkF/VX6BgLIOQX9VfoGAsjFUUETqVeKNlPEMoI+g4WIcU9TRQO+uzUp66eGMWRWBUdgZFa3qGa3sxU9pz+KgoVXFCugfLLGw4h1I9jDEFdN2mu86bxcdMc6b3fn1V+3k/qOKntOcxP5su8UYgoDABgAwAYAMAGBJmo6SSVssSPI36qKWP0DAyjTlJ2irlreDrcR4HFTVACQA8nHe+S+hZiNM1rgAcL9vDOMetm3wmEdN557SxsZmwOdt8/z+q/bN/PFT2nO4r86XeJW4HEPYULadMpQxWHycfD9UYuOnyrcfXMIvmo/qDAnKtx5zCL5qP6gwsMqDmEXzUf1BhYZVuNgDAk9wAYAMAVPuowiqdoQsQoV1db6eazKePpVfpxyn/ktFzo4eUVeznF+KkvJs2dXVXcn+qMJfKk/ND7e/ZsdVRRJIHEhlVI5UQPybyGwL6j5MkqDrxK9YGNvyRUVTBU3uVvB2+hrMTBOVnvPfBdWwrDzONw7RKHz31lDBSzZP0MrEpl1tlFzfjs0VU3BezHv+/3JziS0gW+URaJgEdwJwSqcbfL9djb12xyeDjOVbFqG3Ouq/Ebrk6WWovaUfZet7OoSpvbYACJ7DgBNpb6mPA+Q23dzX/r6mx6Ilx+R9De7q5J/ff8Asxi+Q7frX/r6kPklrW5o8G9//Lf33/sxPQXxr/19SeiJcfkRveTa5rLIKaXlUvlIflOj19EICR7Rjdcl8mzwrbjNOL2rLb6v+Di+VtIqmgqU2pLY1rTW9ataf+9asXPszz29v88W8mf87F98f4ke+p+CIwlVSOkAQLHXgCDcH2EA+zG9KShdzKlZdqxSylVDytJY8M7XyKBrrnK/wxWtpraNnUUuq/8ANy2a9VSVUWyrc3HaxLP1+libD0Y4r/yaefEKMdeWPhd6/KxvsOrRuRvwTDlJa2carJKSrduZ3OnsC47SnTdJQpP9FOEf3Ubv+SKllhYW/VKcvNRX/wAk82zTcrTzRD/iROn1lI/1xY9h4pxzRa7DmkYqOYGm7G1ea1UM5BIRukBxykFWt6bMbYktw9TR1FJl+bP2/TTKGiqImB6swDD1qdQfQRixNM6CFWE1eLNvnsfzifWGJM8yDnsfzifWGAzIOex/OJ9YYDMg57H84n1hgMyDnsfzifWGAzIBWR/OJ9YYC6MxNtTgSYeex/OJ9YYEZkHPY/nE+sMBmQc9j+cT6wwGZBz2P5xPrDAZkHPY/nE+sMBmQc9j+cT6wwGZGOfakKAs80SqOJLqB9JOIuQ5xWtsoPfXaSVFdPNGboxAU9oVFW/qOW/txW9pz+Kmp1XKIroUvLGBxLqPpIxBXTV5rvOm8XHTHOm9359Vft5P6jip7TnMT+bLvE7cMQ9hStp0au7NHb8zpfcx/hizKtx0mhp8K8D3/Zmi7nS+4j/DDKtxOhp8K8A/2Zou50vuI/wwyrcNDT4V4B/szRdzpfcR/hhlW4aGnwrwD/Zmi7nS+4j/AAwyrcNDT4V4H3Fu/SKbrS0yntEKD/TE2QVKmtkV4DCOMKLKAB2AWGJLD6wAYAoDwiU+TaNQO1gw9OZVP8yfoxU9poMarVmRw4g8pe+6G+NPUQRh5USYKFdHYKSwFiVvxB46XtfXFikjoKGJhUitesknPY/nE+sMZHozIOex/OJ9YYDMg57H84n1hgMyDnsfzifWGAzIOex/OJ9YYDMg57H84n1hgMyDnkfzifWGAuiFeFXYKPSNLFGokVwzMqgM19LkjW+bLr1AHEKapTjU6k9fc9T8me7DXrKdBvXKLS7080fNeYo3gqTWbLWWPVrJMQpsykIyyWt15Wb91Tjm+SIvB4mvgJfpk3HtWz+LPxPFjL1KKqR2/fqV5sTarU00c6DpRkE9WYWsR7Rp7RjoL2NPCThJSv8A66/vedKo1wCOB1xabgjkxYPdQPyjEn1PftHpxwHOaeHxtepKbTUm0k3aTWbU7J312WtrU279R7crlBKxXm8mzUhmEcQIVkBCkkhTmZbBjqR0QbnXXHRaWE6casU0mr2++46jk7FVKtCU6utptd9lfu6zf23thqB0pKSOIyGMSSSSXsRcrwUgkkg9dhp7NRyfydS5RpSxuNnLLmyqMLXva/XqSSa7WaGTxGMxGSnbNa/tbEr2srXZi2hKlVRpWhBHJmyyAcCblTr16gEHsNsZ06M+T8fLAuWaNrxfY1dd2rU1v1nt5HxU3LI9jvq3NbvAZ7n7OQR84UXmN1uSbKubUAAgG9hcnhbTjj243G08NTjCTa0l03uS3Wu73a6n1lXK05VMRkaVo2tv1pfdtmwmmx75jcWNj/PFP/jbi6uIcZOSvGze1r2rX2Gpr7Imjv7ttaaklBa0kkbLGOu5yrcerOD7D2Y6lvUeGtLLBsqjdHdxpkFSNFSeNALXzWYM5P8AhVOl131HVbFbainJvUvtnho4dyae5q3lfyJJvy5qqqlo1sSzmV7a5STlX0aXf2DGh5Gcq0sTjXq0jVOPdqb8IqJ0uHWWrF9VNOb71qj4yZZ9HQxxAiKNEBNyFULc2tc24mw446M17lJ2u9hsYGJQ/hD3bakqWYKeQlYtG3UCdSh7CDe3aLdhtU1ZmixlB05uS2MiuIPEFsCTy2FhcLYWFwthYXC2FhcLYWFza2WPlov2if1DCxZSftrvOi9ufm0/7J/6Ti17Do5/hZzUBiqxzFwthYXC2FhcLYWFwthYXC2Fhc9tgAwIJT4ONiNU1sbW+ThYSSN1AjVR6ywGnYG7MSldnswVJzqJ9SL5xab4503u/Pqr9vJ/UcVPac5ifzZd4nfgcQ9hStp1EvDFx1J7gAwAYAMAGADABgAwBW3hc3baQLWRKWKLlmA45ASQ1vRc39BB4A4wkus1uPoOSzrqKmxgacMAeWwsTcLYWFwthYXC2FhcLYWFwthYXGcKjKNBwGIPVFakXb4QaB5qGVY2ZSBchSRmWxzKbakWJNuu1uvFspOFpLXZ3tv3r9zqMJkdTLPUnqvwt7H+zsJdx9rJVRI0oBkj+TmB6mHBrfqkezU/q45enhKPJ3KuVr2KntU5br9X/XXr2bxLO4OMtUou0l2r7uRXeXwdxw1ACVLJFIbiNoiTlzLeNJy2XlCNFDDUhQdTc9RZGt5vTTs/vs89Q83b8IMMUjU8jM0Gc8hUEsxCtraTP0rAkjN1AW80ZjCkjGOKhmt1b/7LAqqZCjFVXMQSCAL34g39eKMVho1aU4pK7TX7tHtjJporXful6ccv6JUoT6QSw+kOQP8AIcaDkurpMHTfXG8X+zuvJnVcj1F7dJ/5eOp/wvE1562kq0TnqPykYsJEJFx16rrr2EW7MeajTx/J8pcykskv0uz/APrVq3rXvPNieR5ud4a92uzXZ1GttbacZjSnpk5OCPgOsnX16ak3JJJNzi3C4WtppYrFSzVJdf34atSWpHv5O5O5vre3Ykur1JrulRlYYUYat0mBHaS4uP8ALlHrvi6S0vKVGla+SLk+zNv+XxNFyhVU6tSa32X7av7JLUVEMAZmaOMKuZjoLLe1z6L6evHSRhGP4UkaqUrK7ZRG+28Br6rMgbIPk4F6yL8bfrM3UNfNGtsQ3c1lWppJ/wAFy7K2OlJQpTmzZR0uIzyE5ie22a59AHox58dVo0cNOVb8Nta336v3NnQptWjEg89S9VtOCnp3ZVpiTJIpsc58/UdQW69l2IIxquQcC6GG001adV3Xw0117/aepb1Zmwg03OcvwxVv8pvYu3L+J/sWtjoTXhgDDV0qSoY5UV0birAEH2HAhxUlZkI2l4K6VyTE8sP+G4dR7G6X/djDIeKfJ9J7NQnfwRN1Van1wkf/ALnEZGUdG/F5Hx5I5O9J7s/FhkY6N+IPJHJ3pPdn4sMjHRvxB5I5O9J7s/FhkY6N+IPJHJ3pPdn4sMjHRvxB5I5O9J7s/FhkY6N+Iy0ngokR0fnSHKwa3JnWxB7cMjMocnZZJ5izK+n5SKSMG2dGW/ZcEX/jiw2UldWKu8kUnek92fixXkZq+jfiDyRyd6T3Z+LDIx0b8QeSOTvSe7PxYZGOjfiDyRyd6T3Z+LDIx0b8QeSOTvSe7PxYZGOjfiDyRyd6T3Z+LDIx0b8R6PBFJ11Se6PxYZGOjfiGGz/BLCpvNUSSehFEYPoNyx+i2JyFkOToL8TuTzZezIqeMRQRqiDqHWe0k6k+k64ySse+EIwVoo28SZFZ7Z8GEk1RLMKlFEkjOF5Mm1yTa98YZWa2pgM83LNtNI+CKTvSe7PxYhwZguTfiLYAxYbU9wAYAMAGADABgAwAYAMARLbfg8o6glgrQudSYiACfShBX6AMYuKPLVwdKprtbuI3P4ItehV6dQaLX6Q3+mIyM8r5NXVIweSOTvSe7PxYjIyOjfiDyRyd6T3Z+LDIx0b8QeSOTvSe7PxYZGOjfiDyRyd6T3Z+LDIx0b8QeSOTvSe7PxYZGOjfiDyRyd6T3Z+LDIx0b8Rsp4LZAAOcpp/yz+OGQsWBaX4iz8WGxKm3o2Y+zKvndOhank0kjHAjiV7Ljip7LjqN/DjMFSxdF4Wq7K94S4Jbn8Muv/RsbuvHSw11Ir2lxxWxrfKPX1tEi2gke06LLHJfMPkHzMFzfqSgcf1TmBtfhca+Hk/HVFN4LGezWjq1/q7e3V4rWuzX4iiqlPNTep7vvYVFtnZM1LJyc8bRta41BBHaGBIt/wCG2NvY006cou0tv8/fiTzwb77slO6Tq7QU7KhnAJEYbNZCALkDL7AyjrUHNPUe+jJxh7WxfwSOramrEeOKVHU6gqbsh4gleIKk8DxUkdZtyuIiuTcY5v8AJq7fhlt/t9zep2NvgsXZqpTd3HzW777yJ7J2HIZ3SSNSEBDFmIS5HQswBJzcQbaC7aWxs/Yp+1UaUdWvq17Ld/kteqx0GNx8HQjKlNpt9W2y233W83q2NnuwNgNJKRMpCRNZ1I85hY5PVqCT+qRbzlxTia0MLTdWr1dW99S/t7jPG8oRjSSou7ktT3Lf39SW/uHm9O9qUsbLE4aqcFUtY8mDqXbqBPEA+g8DieRsJUhGWJr/AJlTX3L6X3dy6jjMZiFFZIdX397yrTNPUtkHLSsbWQZmJyiwOXW9geJ11Pacbk1l5T26+z7/AJ/stvczdtIY4ZJYXiaHMzGQIWllYAZhlYkKozKqEX6V+OpTnCnBzm7JbWz30aSstWv6/sau/m9Zj+Rh/OZBZFGvJIf02/xHqHq426XP0odLVdPWusNTepddSW5d/XuW5ts2NOnNyVKn+N9fVFdbfYvMc+D3dcUcGZx8tJq99So42J7es+mw1sDjo7ynJzntfV1JdSXYiMRUgkqNL8Eevrk3tk+/yRLMZHlMdS7BGKLnYAlUuFzG2gzHQX4XxDbS1GUFFySk7LftsJfGlZ3D7xHinSVODzPf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fY2lV9x+8Jic9Th8zHm+F998rHeLjwGGspUlRo5FDIwsQf8AzQ9d+rENJqzM6dSVOSlF2aKv2lu9U7LkeekHLUzayRH+ZA802/TAt2gaA+DHYKljKap4i/s/hqLXKPY+KPmuo9qy1nnpWjN7YvVGXbF/pk9z1My1W99FII3mu41UpJFnaDQEllIIy6AXF9SONujpY4TlpVssZqTivZd1lqK+xXteW+9pWWuzteqVOOWTlB2T9rV+Hv3LyNDbuxS8RbZ/ImGQ5mWIxIL63VFVVNtdVaRuvog649FLl2MZ6HFwlTmtt07f2vBrtPDiMPOUL0Xdd9vAg8dTLTSq6h0lQgqGUgm/Vl4kMPVcHG3r0KeIpulUV0/vx3GtpOVOomtT+/LxLl2ftETpGQeTkZA5hfSSO+UkGPiNSLnruOIOOGnmw8tDjVKUIao6tWtvXfV1Xy69XcrPo17WuO1iveqqnkg5OiVpWfou0RzCNesXv0S19PRf0Y9/JODq4qspYjM4UtUVJdurvt1/stmo82LnKMLUlre2xENn+D6oJXnGWnQ8L2ZzbsUaDj+ky+3HUYrFUsNDPWdl4/wayjg6k3bYTBtoUey4uSjNpCNVXp1EpsbFiPNHHsA1scaiOMx3KKawUMlPrqS1Lx2X7FmfcbOnQp0mobZPqWtv78DT2lvazZaegBnm4B7Exx6dQ/SYfQOvQZRVheTcTiowlyjJ5F+GC/HPte5fE9dtm256lSk3JQVrO0pPVGPZ2v4VruPNy9x+btzipblKljmJJvlbtJ62/gOq/HHTKN7XSSjqjFbIrs7d7K51oU4OlRvZ/ik/xSfbuS6o+Osm2MzyBgBfvBtA09LUVAUMYYZJAp0BKIWsT6bYAR7R3saPZlPXCNS0y05KEmw5YoDr6M/8MAL9rb/tT7S5pJCvNg8Ub1GY3R5kYpdbWy5kIJvpgDZ2lvo8bbVAiU+L0iZOkflOUjzkN2W4aYA36HeVmrlpJIwokpVqInBPS1s6H0i4OnUcAJKvf2XkppYYIyq1y0UJdmUOb5WkLAHo5jYWvwOAGlTtqtgpaqoqYaT5GJpEWKV3zFQTZsyLYadV8ALm3uroRSS1NLTchVSxRAxTuZEMvmkqyAEDrAOAMn+1VbNLVrR09KyUsjRFZZnWWRlUE5EVCADewudf5AMo95ZOc0MDwcm1VC8kis12iZFQlOFm1Yi+nDACSh3v2jLSyVkdJSNChl6PLusrCJmDWGQrc5TbXADXa++OWhpqmnizy1jQpTxOct3lsbMwvbKua54aYAwPvufE7bSWIcoi9OFiRlkV8jqTxFjfq7MAfFTvPXUzU7VlNTcjPMkOeCZ2ZGk81mVkW6342OAHe+m2zRUU1UqBzEoIUmwN2A4+3ACSq3oraZ6c1lLTcjUTJBngmd2RpL5Sysigrca2P4EDym3kr55qpKaCjyU87Q3lnkRmICm+VUYWsw6+3AEtragxwvIQCyRlrdVwpNr9mmANXdjahqqSCoZQpmjVyoNwMwva+AI2d+m8Y825Fea8uKXnOfXnBiMmTLa3HoceOANnaW8lSa6SjpIqYtFGkjvUTMl85NgiqrE2A1Pp+kB7u7WzTQK9RAYJbsHjzZgLMQCGsLggA8OvAEej3hr5qiqipaekKU0ojLSzSIzEorXsqMP0u3ADbZ23Hkrp6RkUcjFFJmBJuZM1xbsGX+OAI9Ub+SinqpUgjLwbQNEis5CsMyKHY2uPP4AHhgBrNtithp6qephpAIYHkQQzO+ZlUmzZkWw04i+AFQ3wro4qWoqKWl5vUvCt453MiCa2VirIAbX1AP44A2N8t5q2hV5uRomhzBYQZpeWlY+aixiMguddAeAJ4A4A29u7zT01HTyNTrzyoeKJKfP0RK+pUuL6KA124aYA1Zt/Qux/GfI3YABoS2XLLygiZSxGgD34jgMAb2y9q1/OI46impzFIG+XppmdYiouBIHVfO4Ai+uAGu8e1lpKWapbURRs9r2zEDRb+k2HtwAo3O3nkqkqBUQrDUU7APEGzWVo1dGvYcQSP3TgCPLv5Xrs9dpvSUppsoZlWdxLlLhdAUy3ub8cAMtsb9tBtKKkaEcg/JBprnMjzcoI7ra1iyAE9V8AG2t+2i2nFQxwo6F4o5pSxBjklEjKuW36iZuPXgA3z37ajqViSESRxxpNVyXI5KJ5VjBAAN21LW7BfAG9vZvHPBU0VLSxQySVfLWMrsirySK/FQx1BPV1DAHuwt5J2rXoKyCKOYQCoRopDIjx58h85VIIb6dezUDQ2Lv2020DTNCFp3eeKnmzEmSSDJnGW1gti1jfXLgDJNvPWS1dVT0cFIRSlFYzzujyFkDdFFQ2GttTr/IBhSbw1DIjPs+oVyoLKCpysRqL9djpfAEkwAYAMAL59iU7o0bQx5GJYgKB0iLFrixDW6xrjB04tWaLoYmrCSnGTutW3q3d3ZsK62vSeKp3MFJylNIql3JsysC1wHtlygEaHW99ezWcqcnQxsYxqVpxy3s2s0de/wDUtm3Wuw9cFUre3TjDNscVaMn222P9rG1D4QqZh8o1RAeF3jzEdtnUMbHt09mPJzXlymmqU6dVb043Xjld++5RUgofmQlHvT/0bUG9FCI8qVNOLnMWsQzMb3JJPHU48mJw3KtWhoJ4R7U7rXdrxu3svcwjVop3U0fNVvlQrIJRUor2seRRiWHYwAYEdX/wLemUeXas1OGHyd7Sv33aT7NV11dZip0Nma/dr/gX1+/4kOWGnmmY6AyWjQ37BqT6so4Ywq8kYzE2WOxMUtuWHtO/7WX7uTPXSoVZK9Ok0t8vZXjL6Idbmbnw5BU1FPlqJGZ3jYdBSXJFkOtrWNmva/VjoKdNZIxblJRSSzbUkrLUtV/MwqV50b06bit7h+r99r3dS7CZRUkaszqiB3tnYABmsLC569Bi2y2nkc5NKLepbFu7jPiTEMAGAF28dAaikqIFIDTQyRqTwBdCoJ9GuAK/bZu0p6Kl2c9AIliMCyVJqY2TJCU6SovTJYJwIFr8cAN6/c9qqp2os6Wgq4YEikup6aB+kFvcFWKnUC+AI5sndjaTUu1hVQjnFTDDHHaWNuVaKIxlr30zWDdK3nYAkW+exKrJQ1NFEJKukuuQuqXSSIo4zE5TYhT7DbAC/am5sqbGo6OKATyRSxSzw50Ac5i8wzuQCCzMPUcAZk2NI9FXwxbHSieanZUyywHlXswVTkNha/FjbXAGKq3EkjXZskHLSSw1EDTxzT8rGkYFpGVJGKhl/RKaj9HqsB87w7AlllquW2NT1ZdjyFSjwxHIVAUSliHzL+sL6WtwwAw2Pu3VRz7KaQZxTUssc8mcGzsqBRqczcCLgdWAFOyIdqU9DJQpsy7OZws7VUIQCV3IYoCWsA3Drt1YA2X3QrTLs2KORIoqCl/LlRKj1JURleRzK2igsHPC+ANSp3Rr1o9rUmVZxUMs1PIuWIPI5UyrybOclioIubG511tgBjtGHaFeaWGSgFLDFURTSyvURyErGb5VSO5uT1nh/IB/4Rtly1OzamCBM8sigItwtzmU8WIA0B4nACHaUG0K9qSKSg5rDDUxTyyPURyFljN8ipHc3J6zwwAqfdyVKqteXYkdaJqhpIpmlpweTIUAWc5hqCfbgCytoxM9PIoWztEwC3HnFSLX4cdL4Ahm5VXtOCCnpZdlFUiiyGbncLXKIbWjGvSYBeOma99MAIxuFtLxcw5xCKhpOeGHkFz86zZ/zjlMua4C5rWtpw1wA73h2ZNNOJJ9kQVkbQpl6UKzwvrnjd3YBludMpIGvbgB14Otjy0tGIplCEySOkIflBDGzErGH68o7MAKKHcGCarrpq6kjflJw0DMQSY+TUHgbjpA6GxwBn2hS1lNtGWqp6TnUU8MaELMkTxtGW6nsCCG6jgBBU7o1jbOqA9Mrz1O0eeNSiVDaMuhMZkayE2U68NcAMoNjyNSV8MWx0onmpnRCssB5VyrBVOQ6atxaw1wBrSbgyRw7Oki5d6iCWnaaKWflYlAAEpCSMUBXWxTUfo9WAPdoU+0W2m1VLs16iKC60KLUwIi386ZlZrmRtLXAyjtIBAG9tjZFfW1tHMAtGlPC0l3yVA5xJ0DGY1db5U1D8Lk2wBqUW7e0IIdpU4SmqRLKs8LSKohlZyDPGYSzFPN6N+jc306gPjYm7MnjGlqIdmLs+OIScuRNG3Kh0sqBIiQQGs3St/DAD7wjbGqK2KGlgCiN5laokYKyrGnSAMZZS+Zwug7NbYA0dn7AroNotPJIlRHU07RzOkawBHTWJmQuxYkFkuOF9e3AEcfwcTjYyKizGuQIRTvUB4CwlBKmJ2MJXLc24XwBIN5d0Jauor7rlSakiSGTMBaeN3ddAcws2U3twJwAu2XulWZKSadAap9o87rLMlo0COigG+qquWwBJ6RwBlG5ldUSbSkknipxWsYuTaETsadFKRsHEgCEgk2ANjY+gAYH2ZtJfE1QaMzTUSVCTxieIE5kWJGzs1jmAz9fWDbADCGh2hJV1O0mpBDKtCaamp+WjkZ3zmQMzCyKM1hx4YAULuJtGCioxFPFLJRyJOlMsQRmcsTKhqWksQQ73JAzWHDADTeLYsklTO02xqetR8phmV4YpAMgBWUuQxII0YX0tgCM0Hg02wsUa+MjHZFGQSNZLAdEWFtOHswBdeADABgAwAYAjNVsmgiz54lZuiSCGd+kbLYnWxPZ6zihYekr+zt17y6OOrUlaM2uxNiaWj2YRKxpWvHkzASqBZywBLcqEXzDfMVPDtGGhp7jLpnEJP2nq7vr9TNsul2cQSlI+hA+eBuGIOaN5FtZD1383TpLcqNLh+oXLGJmvxtd1v+pINh0NMGaWnQobZWWzx5b2P5JrZb2BvbGUKNOEnKKs3t/wBbCmVedbXKTffe/nrHOLTEMAGADABgDFVKxRhGwVypyMRmAa2hK6XF+q+DId7ahFzHaPe6b7MfjxhaW8qy1eJeHqHMdo97pvsx+PC0t4y1eJeHqHMdo97pvsx+PC0t4y1eJeHqHMdo97pvsx+PC0t4y1eJeHqHMdo97pvsx+PC0t4y1eJeHqHMdo97pvsx+PC0t4y1eJeHqHMdo97pvsx+PC0t4y1eJeHqHMdo97pvsx+PC0t4y1eJeHqHMdo97pvsx+PC0t4y1eJeHqHMdo97pvsx+PC0t4y1eJeHqHMdo97pvsx+PC0t4y1eJeHqYqqKujRpJK6kRFF2doCqqO0sZLAYWlvGWrxLw9TL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n0KLaHe6f7OfjxlrIy1uJeHqSDEl4YAMAGAEO9O8yUXJZ0LmVmVenGgGVSxu0jKBoO3ACXaW8kb8vI9LVGGItCZQYsheKUKwAzFgc9wCQL5TbEWMXFM163btFCzo0NQxWo5KRuVYlFiWNjLmL3WJOci4W3nnTCxjo4mttDb9KM6zU1aUSSURO0wlWSWBmiYIryNluXPnKAeJ4DCxDoxf+7/yeU2+sNCJIzSzB1aRpo/8AdI2Xk1hYkFGRJCVmSwW7GxFtMErGUIKCsvvwLIRrgHXUX144kzPrABgAwAYAMAQ+n2hKduywGRuRFCsgjv0Q5ltmt220wBD9t7yVVPtmpk5d+ZU09LHNCT8msU8JDSH/ACvY+tsASTwfbTnl2GJppXebJPeQm7XV5ANfRYfRgCAbM3trI4o4Z6uRpJ2o6mBy3SaKRgk0d+wMOHZc4AsXwkbQlR6GCOoanSpqOTllTKHC5SbKzAhST1+r1ED48HW0JTU7QpZKh6iOmkjEMrlWch0JZS6gA2I/ngCMrvBVFl2Xy8nOvGZiL5vlTRAcrnvxvkNvVgCTeFjb5poKeJJ+QapqEjaYEAxxA3kcE9gsP3sAbHgq281Xs9WkkEssLvDJIP0ypurX67oUN/TgCI7l7Smnhoq6fa8iSz1JR6ZgjROOUZREkYAKMwAsxJtcejAEv3n2jKm1dkwpIyxzc65VAdHyRKVzDrsTcYAVb3TST7XioGqpKanFJzi8ZRWaUSMoGdweAF7AdvsA3dwNszT7JeWWUySJyyrNoCwQsFbTS9rajswBXWzt7a2OFIpquRnn5pUU8hPSMbyCOaO/YG4DsufUBfuADAFHbE25XSTwmGo2hLIa8xzRmPNSilEjBunlsCBYHpaa8CMATPwsbfMC0lOlTzVqifpz3tkhQXcg9RuygduAN/wabfas2XFK7ZpVVo5Wvcl0JFye0rlb97AFcbibyVUkmzSautaSeV1nWcAUzRqXFonIGZ7AaAk3vwwBM/Cxt8wtR0yVRpDPIzSTggZY0Q6E9WZmW3qwA98G23DW7Npp2JMhTJITxLoSrE/5rZv3sAONuSFaadlJDLE5BHEEKbEYAU+D3aZn2fStJKJJWhVnJYFiesnAFd7779PFtOUpWGOKjenVqYHSoDMTNZesqGAPqwBc6sCLjUHgcAQnwt7QmhpITBJLG71UUZMbKrlWzAqGbogntOnC+AG25EcggcSmqLcofzmaGWS2VeDQ9ELx0Ot79owBXmzN4KltpJs9quQ0iVsgWquc0pRFYUhe3FS1ib9K+ltLgSnwg18vPNm0aVMlNFUtNy0kZVX+TRSoDsCBcm3puMANtw3PIyqa7nvJzuglKgMoAX5NiPOYXvm68w7MAQvwQ1lVUrBPUTVz5hJctPAadrFlA5H8tcW+kX4YAk1btZ025HC0xWA0LOULAIZOVsG167aYA88K+0ZYaAPTyOjmaJQ0bAMVZgCAx01B4nTADHceKRYX5VqstyhtzmaGZwMq8Gh6IXjodbg9owBVU+9tZBzt5KqUxTisigJP5GeBsyAN1XQ2A6z6sATrfjbk8Gw1qIpSkxjgvLYEjOUDNr1kE6+ntwBu7qRclVzQ+NHqxySvyMuV5Izfz+VWwym/m27MAfW6m0ZZNpbVieRmjieARITogaIlrdlzrgCCbZ39dNrO/PAtPBVxU5ps1g0ZVlnkI68jkW9XovgC6sAGADABgAwBUv8A9Q1bJDT0kkMjxuJms6MUYXQg2YWOowBGZ+ltPbCNqkdLK8anVUd1iLso4BmOpI1J44Ax7t06VGz5JKhVmfxdXTZ5AHblhIAJMzXOcBVGbjZRrpgDT3XkMtVtZZSXWOCpaNXOYIzPdmUHzSSASRxtgDd3bHK7NaSX5SRqDabs79JmcGmAYsdSwAAB42AwBf1N5i/5R/LAGXABgAwAYAMAKI6ZOfNJkXlDCFL5Rmy5r2zcbX1tgBbtLZkLtXZ4Ym5RYuUuinPlAy5rjpWsLX4WwBubCo40ouTSNFjyuMiqAupa/RGmtz9OAEtXsinK0V4ITyYtHeNegAwIy6dHXswA/wB7NnxTUzrNFHIFsyh0VwG4XAINjYkX9JwB8bobPihplEMUcYYksERUBPC5AAubAC/owBqDZkPjIzcjFy1vyuReU/J5fPtfzdOPDTAG9X0yNWUzsil0D5GKgst1scp4i40NuOAPdjUyJNUlEVS8gZioAzNbibcT6TgBBs7YNKu0WdaanVwWYMIkDBu0G17+nAD/AGlTI1VSuyKXTlMjFQWW6gHKeIuNDbAC/frZUE0aNNDFIVayl41YgHiASDa9h9GAG1FRRx0ojjjRIxGbIqhV1Fz0RpqSSfWcARis2PTmOjvBCeTB5O8anJ0lPR06OvZgCcYAMAKd2adEiYIioOUc2UAC5OpsOs4A+aimQ1sTlFLrGwVyoLKCdbNxF8AebDpUQ1OREXNM7NlUDMx4sbcSesnACyh2dCsNEqxRBY5S0YCKAhzNqot0TqdR2nADR6ZDXLIUXOILB8ozAFzcBuNvRgD3d2lSPlxGiIGqHZgqhbsbXJtxJ7cAMK5QYnBAIKMCDqCLHiMARLcvZFPDMzQwQxsYyCyRqptmU2uANLgaejAG/Bs+Lm9YvJR5ZJZGkGRbOxAuWFukT2nADzZigQxAAABFAA4AZRgBXvlRxywBZY0kXODldQwvZtbHS+AMO59FHDTyLDGka5ybIoQXyrrYW10GvowAvGyoFoYVWCEKk2dFEagK926Si2jeka4AZ767Ohmg+WijkysCudFex9FwbYA2t1qKOKmjWKNI1sTlRQouTqbDrwBFt1tiU0dTG8dNAjjNZliRWF0YGxAvwJHtwBub6bJgmmVpoIZGEYALxqxAzNpcg6an6cAMd4KGJ6JI3jjaMBLIygroNOidNMAebk0EUMTrDFHGpe5CIFBNhrYW1wAr2jsenamZWghZedM+UxqRnIN2sR5x7eOAJHUUUb0fJPGjR8kBybKClgoIGU6aEC3qGAFO4ey4IUkMMMUZZgGKIqkgDQEgC/E/TgBnsqmRaiqdUUM5TOwUBmspAzHibDtwArGzITQzxmGIo8hZ0yLlZs6nMy2sTcA3PYMASeDzV9Q/l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7" name="AutoShape 13" descr="data:image/jpeg;base64,/9j/4AAQSkZJRgABAQAAAQABAAD/2wCEAAkGBxQTEhUTEhMTFhQWGB4ZFRUYFxwZGBkYIBwbIB4dHBcgKCgiHx4nHhocITEhJikrMS4wGR8zODMuNygtLisBCgoKDg0OGxAQGy0lICYsNC4wLCw1NSwsLCwvLCwsLDQsNCw0LCwsLCwsLCwsLCwsLCwsLDAuLCwsLC8sLy8sLP/AABEIAHIBugMBEQACEQEDEQH/xAAcAAACAgMBAQAAAAAAAAAAAAAABQYHAwQIAQL/xABQEAACAQIDAwYJBwoDBwMFAAABAgMEEQASIQUGMRMUIkFRVAcVFzJhcYGT0iNTkZKUpNEzNEJSc4KhsbLhYnLBFiRDY3Si8IPi8Qgls8LD/8QAGgEBAAIDAQAAAAAAAAAAAAAAAAEDAgUGBP/EADwRAAIBAgIFCQYGAgIDAQAAAAABAgMRBBITITFRUgUUFUFhcZGh4SJTYqLB8DIzQoGx0XLxNMIGkrIj/9oADAMBAAIRAxEAPwC8cAGAFW19vxQA3Esrj/hwRPNJf0qgOX1tYenAEG2n4Tqi5EGzagC9s0wKsDexvGAeB087X6AaZVbbE/v7/stVLe0QSu8Je0ZNGkSMlrMEjUgE2FhmL2IvoQvG3UQTW60ur78SxUl1/fgL6TfraEZDJV5wo814lZSLEjpoA44i9iCdL3uBiVWa1NEaFPYyx9leEaulbkloIVZSqgy1iqsjMeikbFek1uoEnTXU63qaewwdGcdqfoJdseGOobPCtGKeVDZ3ecuqte1rKqlrjhYi54XtjGVRRIjTbIh/tpXg3asckG/5KNATb9UISRxvca63FwMUutJ7P79PvcWKlFbfv6j3ZHhP2irIvycwsbqY7EgAno5WsOr9Eaa9RtKrO2/77g6S7idbI8JUrkLPsysUnrhRpgNbEkWUgDQ9Z6XDQ4tjUUuplTptdaJzQbSjmF42N7XKMrI4H+KNgGX2gYsMDbwAYAMARnfLfKKhAUjlJmF1jBtYfrMeofxNvWRi5WPNiMTGite3cVZtLwg10pNpuSX9WNQoH7xu38cYXZqp46tLY7Cd9vVR41VSfXM/44gp09XififPjqp7zUe9f8cCNPU4mHjqp7zUe9f8cBp6nEw8dVPeaj3r/jgNPU4mHjqp7zUe9f8AHAaepxMPHVT3mo96/wCOA09TiZsbN2xUGaIGonIMi3HKv+sPTgWUq1RzScntOi8XHQkF39385o3IQBXntdi2qxg8LgcWI1t1XB14YwlLqR4cVi1S9mO0rCt3srZTd6qb1K5jH1UsMY3Zq5YqtLbJmr46qe81HvX/ABxBhp6nEw8dVPeaj3r/AI4DT1OJh46qe81HvX/HAaepxMPHVT3mo96/44DT1OJh46qe81HvX/HAaepxMPHVT3mo96/44DT1OJmSm2zUZ1/3ifzh/wAV+314GcK1RyXtM6PxcdEUBvVtada2pVZ5womcACRwAMx0AvoMVPaaDEVZqrJKT2ivx1U95qPev+OIKdPU4mHjqp7zUe9f8cBp6nEw8dVPeaj3r/jgNPU4mHjqp7zUe9f8cBp6nEw8dVPeaj3r/jgNPU4mHjqp7zUe9f8AHAaepxM+k2/VDhVVI/8AWf8AHAnnFXiY72X4RK6IjNKJV/VkUH/uFmv7TibsvhjqsdustXdDe2KuQlRklXz4ibkekH9JfT9IGmM07m1oYiNZXW3cSHGR6DQ23teKlhaaZrKNABqzN1Ko6yfxJsATiG7GFSpGnHNIqXbfhOqpSRBlgTqsA7kelm0+gaduMHJmoq8oTf4NRG595Kxzdqqo9krgfQCBjE8zxNV/qZh8dVPeaj3r/jgY6epxMPHVT3mo96/44DT1OJh46qe81HvX/HAaepxMPHVT3mo96/44DT1OJh46qe81HvX/ABwGnqcTDx1U95qPev8AjgNPU4mMItrT5R/vE/Af8V/xwuz0xqTttfidB4uN4GAEO3t6IKWOZjq8ZCiPgXkZQyqD2EHVhe2vZiG7GE6iirs29t7dhpEV6hioY5RZWe7fug2HpNhiJSUVdnopUZ1XaCv/ALS+ov2btGj2mkimNXCnKySqubKRowFyQDcgHQ3B4YiM4zWoyr4epQaU+v7/ANkT3h8DsDnlKORoXGoV/lFuAeDNdhrY65uB06RxjKkmrIwVR9ZANqVFbs6dedwmSQuHizXKtKhDCReTIzKGGYr7CNRamlR0bSS1LZ9/2XSqtxsma2725dVtSRqgAkO5Z6h2spYkEhTxPHioNtRcaDFiU5d339/2YNxj3lsbs+CejprNLmqJAQbt0UuOHyY0OuvSzdXYLWKmusrdR7EMKbfjZ8bGFTyaqcqFI7xmwABXk72WwtcgCy9lr46WF7XPTzGu4qduq/b17Vt2K/gSKPacZz3OUpII2B4hmICexsykf5vXa08dzctgD3ABgD5dgASdANSfRgDm3be02qZ5J2veRiQD1L+ivsWw9mKb31nNVqjqTcmaOBUSjZ3g/rpVDCHIpFxyjBT9Xzh7QMTZnshga0tdrd5ueTCu7Ifef2xOVmfR1XsDyYV3ZD7z+2GVjo6r2B5MK7sh95/bDKx0dV7A8mFd2Q+8/thlY6Oq9geTCu7Ifef2wysdHVewzUXg1rVkRiIbK6k9PqBB7MMrM4YCpGSeouZ3ABJ4AXOLDcHM+0KxppXlfzpGLn2m9vUOGKTmKk3OTkz5oqR5XWOJS7ubKo4k/wDmt+q2BEIObyx2ktTwZV5AJWIegyaj6ARjLKz2rk+r2HvkwruyH3n9sMrHR1XsDyYV3ZD7z+2GVjo6r2B5MK7sh95/bDKx0dV7A8mFd2Q+8/thlY6Oq9geTCu7Ifef2wysdHVew+4PBnXBlJEOhB/Ken1YZWZRwFVNPUXXiw3Jzpvd+fVX7eT+o4qe05zE/my7xQcQUkvHg1r/AJuP3i4yys9vR9XsPfJrX/Nx+8XDKx0fV7A8mtf83H7xcMrHR9XsDya1/wA3H7xcMrHR9XsDya1/zcfvFwysdH1ewX7V3LradS8kByLqWVlcAdpCkkD0kWxDTRXUwlWCu1qI/iDyjjdHahpqyGUGwzhX7CjGzX9hv6wMStTPRhqmSqmdFYtOiKY8L21jJViAHoQKLj/GwDE/VKj0a9uK5bTTcoVbzybiCYxNcOdh7rVVWM0ERKXtnJCrf0E8fZfEpN7D0UsNUqa4rUO/JhXdkPvP7YnKy/o6r2B5MK7sh95/bDKx0dV7A8mFd2Q+8/thlY6Oq9geTCu7Ifef2wysdHVewPJhXdkPvP7YZWOjqvYHkwruyH3n9sMrHR1XsNyPwdVoAFotB85/bEZGXLB1Erai4sWm1PCbanAFBb4ctVbXmhS/K8oECC5suVAh67KVs5Ppb1jB7TX1YSdR6t1vv+fu843/ANmiLZ6075pAQqI2hmkqXLAlNbl2uxN76E8SMeSvzjSJQScdWt7b36v2NxhGoO13ss7dcba/LWZNwFSGkieFBeWNSzGxJIFredYWN9AAL3xzdflvFUK1SEKcWovW7SerqvrPVXTqNRk3ZaktWrw1X3km8aSdg+gfFjGPL/KEldUk1/jIo0MN4qrVklnSRwlotYXAUujHRrXOlxpe50uLDEVOWOUJZZKDTT2KLyvv2t92rqYVKGw92AHpk5GNI0gX8kigaXNzpcWuSTqTxwpcscoUoKORyfxRf0tcOlBsaeNZOxfoHxYS/wDIcfFpOnFN7NUtfdrGghvKz2tQQR7VgKxlVsuYD8kHkZxGG1NgXUALewvYgKcbPAYvE4qjOahFST2a0r27evwR6pVZaO8pO9rX1fh6+1/RMdeFITwiKoS6lgiO62vmU8oquOBs65lYcCHGoYW3sc2VOW22vvNDim464/e6/wB9nWTvdvbC1dNHOn6Y6Q/VYaMvsIP8Di1F8JZo3GeBkGAFm88hWjqWHEQSEesI2IlsK6rtTk+xnOGKjmSR+DykEu0adWF1DFyPSqsw/wC4DEraevBRUqyuX/i034YAMAGADABgAwBqbWPyEv7Nv6TiGYy/CzmgYqOYJx4HkBr2J6oHI9eaMfyJxlHae/k5f/o+4urFhugwAYAMAGADABgAwBzpvd+fVX7eT+o4qe05zE/my7xO3A4h7ClbTqGPgPVi46lH1gAwAYAMABwBzhvNSCGrqI1ACrKwUDgFubD2CwxUc5iI5askt4rbhiHsKVtOn4GuqntAP8MXHUI5+35kzbQqT/zCPosP9MVPac/i3etIQk4hnnR0xsmjWGCKJBZURVHsHH1nji1ajp4RUYpI28SZBgAwAYAMAGADABgCG+FTaxgowqgHlnEbA9aWJYfvAZPUx67YxlsKK9TJFdrt/fkRbcWuWrqVjSEQFAsk0kVlLrGFSKMuOkYwAgKm1yGIsBbBO+oxo1dJqt931Eh8Ks2RKV1PyiT54xa/SVWIJHYCAP3wOvFOIllin2m75LpKrUnB9cWv4MGyUjpKSESnKENtLtq7O+XQG/mkX/jjl8PSlWxlfPJKCaUla+b2XHU9q1X2by2pGWKqvQxve7XVq1b/ANiv9v7y1UkoYu8PRACxSOqHjra/HXXHSYfIqajDUkrW3HOctUcThMRlm9T2NbJL6Peurus2t8d1Peaj3r/ji+7NPzirxPxDx3U95qPev+OF2OcVeJ+JJ91N88g5KrcmPpNyrF3e/RsvX0dOzrx5MVho1kpP8Ub5Xrdm+zr/AHubHBY/L7NR6t5u77RmOcXYLHMFLN2GJwL+i2YHh1t2Y1fJ05wnVozd5Kau9m3Xf+TscJGFSi3Z3im123SVvFFl7z7KFVSywm3TXonscaqfYwGOjaOeqQzxcSpfB5vilAk8c6uVLK6qo6QOqvobdQXTTzcYp2PFRrqmva+95dkbhgGBuCLg9oOMzYH1gBRvf+Y1f/Ty/wBDYxlsZVW/Ll3M50xWc0Od0NsrSVSTspYKGGUWB1Ujr9eJTsz0YaqqU8zLC8rcPdpfrLjLObHpGnuYeVuHu0v1lwzjpGG5h5W4e7S/WXDOOkYbmMd3vCLHVVEdOsEimTNZiykDKrN1f5bYKWuxbRxsak1FIm2Mz2BgAwBiqos6Mn6ykfSLYENXVjmNkKkqwsRoR2EcRilHMSVnZjLdzbclHOs8diRcMp4Mp4g/zv2gerE7CyhWdKeZFhJ4XVtrSMD6JQR9OUYyzmyXKUeuJ9eVxO6v7wfhhnHSUOFh5XE7q/vB+GGcdJQ4WHlcTur+8H4YZx0lDhZ6PC5H10r+8H4YZx0lDcxhQeFKjc2kWaL/ABMoZf8AtJP8MM6LI4+k9t0TSjq0lQSROro3BlIIPtGMz2xkpK6M2BJzpvd+fVX7eT+o4qe05zE/my7xO3A4h7ClbTqGPgPVi46lH1gAwAYAMAGAOd99HBr6oj51h7QbH+IxU9pzuKd60u8SNwxD2FCOnqXzE/yj+WLjqFsOe98/z+q/bN/PFT2nPYr86XeJSMQyhFtr4Wobfm8v1lxnnNx0jT3M98rcPdpfrLhnHSMNzDytw92l+suGcdIw3M8Phch7tL9ZcM46RhuZYsMmZQ3aAfpxmbFH3gAwAYAMAV54YYxLAsaK7TR3nUAaGNPP1OlwCGte/R9IBhlNaGdKP3uf8n34JdmmnSdJInWYlDKxy5QcukYIJuy3N+wm3ViErEUaeS6f39/Ue777A53COTRGnQ/Js7EKgLKXOnG4Ww04nq44xqQzxsbDCYjQVVPXZdW/d5kZ3sgMdIsZNykqKT2kLML/AMMczg/+Riv81/2NvyVrrr/F/QR1dPA1OJORGdrsAbkKWAHC98ovdfZ248lHEYhYrRZ9S1drS+r/AFEVU8XV5tWd43trWy19ff2iOk3PnkAZHgylcwYubXuQUItcOLa6W9ONtW5cw9JuM4yuna1vPbaz6uvsORrchV6dWVO61dez71a/qe7O2UI5xDULG5ZbsqMWeM6EAkaX7bE9G5xGKx0qmHdfDtqzsm1ZS6uvX3bNZjhcGoVtFVSd1ftRh3whijl5OKMKLFydTct1A3tkGXS3WWxlyRVq1qLqVZXezwW19rvr/Yr5Tp06VRQhG3X4/TUWZtjd41VTCSiPChblkZiCRnW1rceJY6jzANb4x5Pjmx+J7JLzTOlhiXSoOC2ytrXVZ38ycIgAAHAC3sx0BrznWhCQ16qVBjSo5MoRpyebKRb1HFfWauNlU/f62/g6Foafk40jvfIirftsAL/wxYbRGfACje/8xq/+nl/obGMtjKq35cu5nOmKzmgwJPL4XFgvhcWC+FxYlHgzP/3Om/8AU/8AwyYlPWj14H85fv8AwX3i03wYAMAGAKr3/wBwJGleppFzhzmkiGjButl7QeJHG50vfStx3GrxeClKWeHgVtVUrxHLKjxnsdSp+g4xuayUJR1NGHMO3C6MbMMw7cLoWYZh24XQswzDtwuhZhfC4se4EEu8Gm32p6tIix5GdgjL1BzorDsN7A+g+gWmLsz3YKu4TyvYy9MWm8OdN7vz6q/byf1HFT2nOYn82XeJyMQylFwp4WKUADkan6E+LGefsNz0jS3M98rNL8zU/QnxYZ+wnpGluYeVml+ZqfoT4sM/YOkaW5h5WaX5mp+hPiwz9g6RpbmHlZpfman6E+LDP2DpGluZo7U8LK5CKaBg5GjSEWX05Vvf1XGGcrnyjG3sLxKulkLMWYksxJYniSdST7cYGpbbd2Ztn0hmljiXjI6oP3iB/rgZ045pqJ0yBi46Y533z/P6r9s388VPac7ivzpd4mxB5zy+FybBfC4sF8LiwMdMQ3qCR07Rfk0/yj+QxedQthmwJDABgCNbE3xjqQ5SOReTcIwfKDcgcLE6a41eP5Wo4LJpFJ5ldWt1NrXdrXqPRPDSjOULq6/pP6lf+FmocVcbqzKssCjTQ9EzEqbdmY6g/pW4cfbCoqkI1I7JJP8AZ6zVYvPGdk+r62+pJPA2zvT1EsjMzPOQSeJIVSW9pcnFsS3DtyTb3/0WDjI9BX2/X5Fv+oH/APfHKYL/AJGK/wA1/wBjf8kfnx/xf0ElPIBTRkq7gKx5MC7NZb5bdYPBfSVxqaqfOp2aWvb1LXt71+r9zzV5ONaTW1Sf8jykmURxgWQAE5TYEdJtCPxxrqqlKpKUtb3/ALIwc3J3e0W7VZDMSImzFVPLootYGPoZu0lrn/CjdmPVQdTQ5c2q79lvseu37eLRU4Rz5ra95DN+D/vJ1J6C6/o9fm/4f9b46jkL/iPvf8Lb2/Sxz/LH58e76svHZnnt7f54z5M/52L74/xI3FT8ET53rqHjo52jJWQRnIRxzHQW9NyMbx7DzVG1F222Oe3gk5xk15US2P6TcpmHDtN9PTfFZrLtdr+t39S/dkbdMlNDJIvyjqOUA0CvfKwsddGBHsx4sfyrRwWXSpvNfZ2d7RuKMJVI3DYm9EdTPNAiSBoSQzHLlJBA0sb9fWBj20qqqwhNbJRUl3O9r9uozdJqnn6szj+6SfhrM2935jV/9PL/AENjOWxnlrfly7mc6YrOaJV4MUDbRiDAEEPoRceY3ViY7T24H85F4cxi+bj+qMWm8yrcHMIvmo/qDAZVuPOYRfNR/UGFhlR9R0kam6xoCOBCgH6cBZGfAkMAGADABgDwjAHxyC/qr9AwIsg5Bf1V+gYCyDkF/VX6BgLIOQX9VfoGAsjFUUETqVeKNlPEMoI+g4WIcU9TRQO+uzUp66eGMWRWBUdgZFa3qGa3sxU9pz+KgoVXFCugfLLGw4h1I9jDEFdN2mu86bxcdMc6b3fn1V+3k/qOKntOcxP5su8UYgoDABgAwAYAMAGBJmo6SSVssSPI36qKWP0DAyjTlJ2irlreDrcR4HFTVACQA8nHe+S+hZiNM1rgAcL9vDOMetm3wmEdN557SxsZmwOdt8/z+q/bN/PFT2nO4r86XeJW4HEPYULadMpQxWHycfD9UYuOnyrcfXMIvmo/qDAnKtx5zCL5qP6gwsMqDmEXzUf1BhYZVuNgDAk9wAYAMAVPuowiqdoQsQoV1db6eazKePpVfpxyn/ktFzo4eUVeznF+KkvJs2dXVXcn+qMJfKk/ND7e/ZsdVRRJIHEhlVI5UQPybyGwL6j5MkqDrxK9YGNvyRUVTBU3uVvB2+hrMTBOVnvPfBdWwrDzONw7RKHz31lDBSzZP0MrEpl1tlFzfjs0VU3BezHv+/3JziS0gW+URaJgEdwJwSqcbfL9djb12xyeDjOVbFqG3Ouq/Ebrk6WWovaUfZet7OoSpvbYACJ7DgBNpb6mPA+Q23dzX/r6mx6Ilx+R9De7q5J/ff8Asxi+Q7frX/r6kPklrW5o8G9//Lf33/sxPQXxr/19SeiJcfkRveTa5rLIKaXlUvlIflOj19EICR7Rjdcl8mzwrbjNOL2rLb6v+Di+VtIqmgqU2pLY1rTW9ataf+9asXPszz29v88W8mf87F98f4ke+p+CIwlVSOkAQLHXgCDcH2EA+zG9KShdzKlZdqxSylVDytJY8M7XyKBrrnK/wxWtpraNnUUuq/8ANy2a9VSVUWyrc3HaxLP1+libD0Y4r/yaefEKMdeWPhd6/KxvsOrRuRvwTDlJa2carJKSrduZ3OnsC47SnTdJQpP9FOEf3Ubv+SKllhYW/VKcvNRX/wAk82zTcrTzRD/iROn1lI/1xY9h4pxzRa7DmkYqOYGm7G1ea1UM5BIRukBxykFWt6bMbYktw9TR1FJl+bP2/TTKGiqImB6swDD1qdQfQRixNM6CFWE1eLNvnsfzifWGJM8yDnsfzifWGAzIOex/OJ9YYDMg57H84n1hgMyDnsfzifWGAzIBWR/OJ9YYC6MxNtTgSYeex/OJ9YYEZkHPY/nE+sMBmQc9j+cT6wwGZBz2P5xPrDAZkHPY/nE+sMBmQc9j+cT6wwGZGOfakKAs80SqOJLqB9JOIuQ5xWtsoPfXaSVFdPNGboxAU9oVFW/qOW/txW9pz+Kmp1XKIroUvLGBxLqPpIxBXTV5rvOm8XHTHOm9359Vft5P6jip7TnMT+bLvE7cMQ9hStp0au7NHb8zpfcx/hizKtx0mhp8K8D3/Zmi7nS+4j/DDKtxOhp8K8A/2Zou50vuI/wwyrcNDT4V4B/szRdzpfcR/hhlW4aGnwrwD/Zmi7nS+4j/AAwyrcNDT4V4H3Fu/SKbrS0yntEKD/TE2QVKmtkV4DCOMKLKAB2AWGJLD6wAYAoDwiU+TaNQO1gw9OZVP8yfoxU9poMarVmRw4g8pe+6G+NPUQRh5USYKFdHYKSwFiVvxB46XtfXFikjoKGJhUitesknPY/nE+sMZHozIOex/OJ9YYDMg57H84n1hgMyDnsfzifWGAzIOex/OJ9YYDMg57H84n1hgMyDnkfzifWGAuiFeFXYKPSNLFGokVwzMqgM19LkjW+bLr1AHEKapTjU6k9fc9T8me7DXrKdBvXKLS7080fNeYo3gqTWbLWWPVrJMQpsykIyyWt15Wb91Tjm+SIvB4mvgJfpk3HtWz+LPxPFjL1KKqR2/fqV5sTarU00c6DpRkE9WYWsR7Rp7RjoL2NPCThJSv8A66/vedKo1wCOB1xabgjkxYPdQPyjEn1PftHpxwHOaeHxtepKbTUm0k3aTWbU7J312WtrU279R7crlBKxXm8mzUhmEcQIVkBCkkhTmZbBjqR0QbnXXHRaWE6casU0mr2++46jk7FVKtCU6utptd9lfu6zf23thqB0pKSOIyGMSSSSXsRcrwUgkkg9dhp7NRyfydS5RpSxuNnLLmyqMLXva/XqSSa7WaGTxGMxGSnbNa/tbEr2srXZi2hKlVRpWhBHJmyyAcCblTr16gEHsNsZ06M+T8fLAuWaNrxfY1dd2rU1v1nt5HxU3LI9jvq3NbvAZ7n7OQR84UXmN1uSbKubUAAgG9hcnhbTjj243G08NTjCTa0l03uS3Wu73a6n1lXK05VMRkaVo2tv1pfdtmwmmx75jcWNj/PFP/jbi6uIcZOSvGze1r2rX2Gpr7Imjv7ttaaklBa0kkbLGOu5yrcerOD7D2Y6lvUeGtLLBsqjdHdxpkFSNFSeNALXzWYM5P8AhVOl131HVbFbainJvUvtnho4dyae5q3lfyJJvy5qqqlo1sSzmV7a5STlX0aXf2DGh5Gcq0sTjXq0jVOPdqb8IqJ0uHWWrF9VNOb71qj4yZZ9HQxxAiKNEBNyFULc2tc24mw446M17lJ2u9hsYGJQ/hD3bakqWYKeQlYtG3UCdSh7CDe3aLdhtU1ZmixlB05uS2MiuIPEFsCTy2FhcLYWFwthYXC2FhcLYWFza2WPlov2if1DCxZSftrvOi9ufm0/7J/6Ti17Do5/hZzUBiqxzFwthYXC2FhcLYWFwthYXC2Fhc9tgAwIJT4ONiNU1sbW+ThYSSN1AjVR6ywGnYG7MSldnswVJzqJ9SL5xab4503u/Pqr9vJ/UcVPac5ifzZd4nfgcQ9hStp1EvDFx1J7gAwAYAMAGADABgAwBW3hc3baQLWRKWKLlmA45ASQ1vRc39BB4A4wkus1uPoOSzrqKmxgacMAeWwsTcLYWFwthYXC2FhcLYWFwthYXGcKjKNBwGIPVFakXb4QaB5qGVY2ZSBchSRmWxzKbakWJNuu1uvFspOFpLXZ3tv3r9zqMJkdTLPUnqvwt7H+zsJdx9rJVRI0oBkj+TmB6mHBrfqkezU/q45enhKPJ3KuVr2KntU5br9X/XXr2bxLO4OMtUou0l2r7uRXeXwdxw1ACVLJFIbiNoiTlzLeNJy2XlCNFDDUhQdTc9RZGt5vTTs/vs89Q83b8IMMUjU8jM0Gc8hUEsxCtraTP0rAkjN1AW80ZjCkjGOKhmt1b/7LAqqZCjFVXMQSCAL34g39eKMVho1aU4pK7TX7tHtjJporXful6ccv6JUoT6QSw+kOQP8AIcaDkurpMHTfXG8X+zuvJnVcj1F7dJ/5eOp/wvE1562kq0TnqPykYsJEJFx16rrr2EW7MeajTx/J8pcykskv0uz/APrVq3rXvPNieR5ud4a92uzXZ1GttbacZjSnpk5OCPgOsnX16ak3JJJNzi3C4WtppYrFSzVJdf34atSWpHv5O5O5vre3Ykur1JrulRlYYUYat0mBHaS4uP8ALlHrvi6S0vKVGla+SLk+zNv+XxNFyhVU6tSa32X7av7JLUVEMAZmaOMKuZjoLLe1z6L6evHSRhGP4UkaqUrK7ZRG+28Br6rMgbIPk4F6yL8bfrM3UNfNGtsQ3c1lWppJ/wAFy7K2OlJQpTmzZR0uIzyE5ie22a59AHox58dVo0cNOVb8Nta336v3NnQptWjEg89S9VtOCnp3ZVpiTJIpsc58/UdQW69l2IIxquQcC6GG001adV3Xw0117/aepb1Zmwg03OcvwxVv8pvYu3L+J/sWtjoTXhgDDV0qSoY5UV0birAEH2HAhxUlZkI2l4K6VyTE8sP+G4dR7G6X/djDIeKfJ9J7NQnfwRN1Van1wkf/ALnEZGUdG/F5Hx5I5O9J7s/FhkY6N+IPJHJ3pPdn4sMjHRvxB5I5O9J7s/FhkY6N+IPJHJ3pPdn4sMjHRvxB5I5O9J7s/FhkY6N+Iy0ngokR0fnSHKwa3JnWxB7cMjMocnZZJ5izK+n5SKSMG2dGW/ZcEX/jiw2UldWKu8kUnek92fixXkZq+jfiDyRyd6T3Z+LDIx0b8QeSOTvSe7PxYZGOjfiDyRyd6T3Z+LDIx0b8QeSOTvSe7PxYZGOjfiDyRyd6T3Z+LDIx0b8R6PBFJ11Se6PxYZGOjfiGGz/BLCpvNUSSehFEYPoNyx+i2JyFkOToL8TuTzZezIqeMRQRqiDqHWe0k6k+k64ySse+EIwVoo28SZFZ7Z8GEk1RLMKlFEkjOF5Mm1yTa98YZWa2pgM83LNtNI+CKTvSe7PxYhwZguTfiLYAxYbU9wAYAMAGADABgAwAYAMARLbfg8o6glgrQudSYiACfShBX6AMYuKPLVwdKprtbuI3P4ItehV6dQaLX6Q3+mIyM8r5NXVIweSOTvSe7PxYjIyOjfiDyRyd6T3Z+LDIx0b8QeSOTvSe7PxYZGOjfiDyRyd6T3Z+LDIx0b8QeSOTvSe7PxYZGOjfiDyRyd6T3Z+LDIx0b8Rsp4LZAAOcpp/yz+OGQsWBaX4iz8WGxKm3o2Y+zKvndOhank0kjHAjiV7Ljip7LjqN/DjMFSxdF4Wq7K94S4Jbn8Muv/RsbuvHSw11Ir2lxxWxrfKPX1tEi2gke06LLHJfMPkHzMFzfqSgcf1TmBtfhca+Hk/HVFN4LGezWjq1/q7e3V4rWuzX4iiqlPNTep7vvYVFtnZM1LJyc8bRta41BBHaGBIt/wCG2NvY006cou0tv8/fiTzwb77slO6Tq7QU7KhnAJEYbNZCALkDL7AyjrUHNPUe+jJxh7WxfwSOramrEeOKVHU6gqbsh4gleIKk8DxUkdZtyuIiuTcY5v8AJq7fhlt/t9zep2NvgsXZqpTd3HzW777yJ7J2HIZ3SSNSEBDFmIS5HQswBJzcQbaC7aWxs/Yp+1UaUdWvq17Ld/kteqx0GNx8HQjKlNpt9W2y233W83q2NnuwNgNJKRMpCRNZ1I85hY5PVqCT+qRbzlxTia0MLTdWr1dW99S/t7jPG8oRjSSou7ktT3Lf39SW/uHm9O9qUsbLE4aqcFUtY8mDqXbqBPEA+g8DieRsJUhGWJr/AJlTX3L6X3dy6jjMZiFFZIdX397yrTNPUtkHLSsbWQZmJyiwOXW9geJ11Pacbk1l5T26+z7/AJ/stvczdtIY4ZJYXiaHMzGQIWllYAZhlYkKozKqEX6V+OpTnCnBzm7JbWz30aSstWv6/sau/m9Zj+Rh/OZBZFGvJIf02/xHqHq426XP0odLVdPWusNTepddSW5d/XuW5ts2NOnNyVKn+N9fVFdbfYvMc+D3dcUcGZx8tJq99So42J7es+mw1sDjo7ynJzntfV1JdSXYiMRUgkqNL8Eevrk3tk+/yRLMZHlMdS7BGKLnYAlUuFzG2gzHQX4XxDbS1GUFFySk7LftsJfGlZ3D7xHinSVODzPf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fY2lV9x+8Jic9Th8zHm+F998rHeLjwGGspUlRo5FDIwsQf8AzQ9d+rENJqzM6dSVOSlF2aKv2lu9U7LkeekHLUzayRH+ZA802/TAt2gaA+DHYKljKap4i/s/hqLXKPY+KPmuo9qy1nnpWjN7YvVGXbF/pk9z1My1W99FII3mu41UpJFnaDQEllIIy6AXF9SONujpY4TlpVssZqTivZd1lqK+xXteW+9pWWuzteqVOOWTlB2T9rV+Hv3LyNDbuxS8RbZ/ImGQ5mWIxIL63VFVVNtdVaRuvog649FLl2MZ6HFwlTmtt07f2vBrtPDiMPOUL0Xdd9vAg8dTLTSq6h0lQgqGUgm/Vl4kMPVcHG3r0KeIpulUV0/vx3GtpOVOomtT+/LxLl2ftETpGQeTkZA5hfSSO+UkGPiNSLnruOIOOGnmw8tDjVKUIao6tWtvXfV1Xy69XcrPo17WuO1iveqqnkg5OiVpWfou0RzCNesXv0S19PRf0Y9/JODq4qspYjM4UtUVJdurvt1/stmo82LnKMLUlre2xENn+D6oJXnGWnQ8L2ZzbsUaDj+ky+3HUYrFUsNDPWdl4/wayjg6k3bYTBtoUey4uSjNpCNVXp1EpsbFiPNHHsA1scaiOMx3KKawUMlPrqS1Lx2X7FmfcbOnQp0mobZPqWtv78DT2lvazZaegBnm4B7Exx6dQ/SYfQOvQZRVheTcTiowlyjJ5F+GC/HPte5fE9dtm256lSk3JQVrO0pPVGPZ2v4VruPNy9x+btzipblKljmJJvlbtJ62/gOq/HHTKN7XSSjqjFbIrs7d7K51oU4OlRvZ/ik/xSfbuS6o+Osm2MzyBgBfvBtA09LUVAUMYYZJAp0BKIWsT6bYAR7R3saPZlPXCNS0y05KEmw5YoDr6M/8MAL9rb/tT7S5pJCvNg8Ub1GY3R5kYpdbWy5kIJvpgDZ2lvo8bbVAiU+L0iZOkflOUjzkN2W4aYA36HeVmrlpJIwokpVqInBPS1s6H0i4OnUcAJKvf2XkppYYIyq1y0UJdmUOb5WkLAHo5jYWvwOAGlTtqtgpaqoqYaT5GJpEWKV3zFQTZsyLYadV8ALm3uroRSS1NLTchVSxRAxTuZEMvmkqyAEDrAOAMn+1VbNLVrR09KyUsjRFZZnWWRlUE5EVCADewudf5AMo95ZOc0MDwcm1VC8kis12iZFQlOFm1Yi+nDACSh3v2jLSyVkdJSNChl6PLusrCJmDWGQrc5TbXADXa++OWhpqmnizy1jQpTxOct3lsbMwvbKua54aYAwPvufE7bSWIcoi9OFiRlkV8jqTxFjfq7MAfFTvPXUzU7VlNTcjPMkOeCZ2ZGk81mVkW6342OAHe+m2zRUU1UqBzEoIUmwN2A4+3ACSq3oraZ6c1lLTcjUTJBngmd2RpL5Sysigrca2P4EDym3kr55qpKaCjyU87Q3lnkRmICm+VUYWsw6+3AEtragxwvIQCyRlrdVwpNr9mmANXdjahqqSCoZQpmjVyoNwMwva+AI2d+m8Y825Fea8uKXnOfXnBiMmTLa3HoceOANnaW8lSa6SjpIqYtFGkjvUTMl85NgiqrE2A1Pp+kB7u7WzTQK9RAYJbsHjzZgLMQCGsLggA8OvAEej3hr5qiqipaekKU0ojLSzSIzEorXsqMP0u3ADbZ23Hkrp6RkUcjFFJmBJuZM1xbsGX+OAI9Ub+SinqpUgjLwbQNEis5CsMyKHY2uPP4AHhgBrNtithp6qephpAIYHkQQzO+ZlUmzZkWw04i+AFQ3wro4qWoqKWl5vUvCt453MiCa2VirIAbX1AP44A2N8t5q2hV5uRomhzBYQZpeWlY+aixiMguddAeAJ4A4A29u7zT01HTyNTrzyoeKJKfP0RK+pUuL6KA124aYA1Zt/Qux/GfI3YABoS2XLLygiZSxGgD34jgMAb2y9q1/OI46impzFIG+XppmdYiouBIHVfO4Ai+uAGu8e1lpKWapbURRs9r2zEDRb+k2HtwAo3O3nkqkqBUQrDUU7APEGzWVo1dGvYcQSP3TgCPLv5Xrs9dpvSUppsoZlWdxLlLhdAUy3ub8cAMtsb9tBtKKkaEcg/JBprnMjzcoI7ra1iyAE9V8AG2t+2i2nFQxwo6F4o5pSxBjklEjKuW36iZuPXgA3z37ajqViSESRxxpNVyXI5KJ5VjBAAN21LW7BfAG9vZvHPBU0VLSxQySVfLWMrsirySK/FQx1BPV1DAHuwt5J2rXoKyCKOYQCoRopDIjx58h85VIIb6dezUDQ2Lv2020DTNCFp3eeKnmzEmSSDJnGW1gti1jfXLgDJNvPWS1dVT0cFIRSlFYzzujyFkDdFFQ2GttTr/IBhSbw1DIjPs+oVyoLKCpysRqL9djpfAEkwAYAMAL59iU7o0bQx5GJYgKB0iLFrixDW6xrjB04tWaLoYmrCSnGTutW3q3d3ZsK62vSeKp3MFJylNIql3JsysC1wHtlygEaHW99ezWcqcnQxsYxqVpxy3s2s0de/wDUtm3Wuw9cFUre3TjDNscVaMn222P9rG1D4QqZh8o1RAeF3jzEdtnUMbHt09mPJzXlymmqU6dVb043Xjld++5RUgofmQlHvT/0bUG9FCI8qVNOLnMWsQzMb3JJPHU48mJw3KtWhoJ4R7U7rXdrxu3svcwjVop3U0fNVvlQrIJRUor2seRRiWHYwAYEdX/wLemUeXas1OGHyd7Sv33aT7NV11dZip0Nma/dr/gX1+/4kOWGnmmY6AyWjQ37BqT6so4Ywq8kYzE2WOxMUtuWHtO/7WX7uTPXSoVZK9Ok0t8vZXjL6Idbmbnw5BU1FPlqJGZ3jYdBSXJFkOtrWNmva/VjoKdNZIxblJRSSzbUkrLUtV/MwqV50b06bit7h+r99r3dS7CZRUkaszqiB3tnYABmsLC569Bi2y2nkc5NKLepbFu7jPiTEMAGAF28dAaikqIFIDTQyRqTwBdCoJ9GuAK/bZu0p6Kl2c9AIliMCyVJqY2TJCU6SovTJYJwIFr8cAN6/c9qqp2os6Wgq4YEikup6aB+kFvcFWKnUC+AI5sndjaTUu1hVQjnFTDDHHaWNuVaKIxlr30zWDdK3nYAkW+exKrJQ1NFEJKukuuQuqXSSIo4zE5TYhT7DbAC/am5sqbGo6OKATyRSxSzw50Ac5i8wzuQCCzMPUcAZk2NI9FXwxbHSieanZUyywHlXswVTkNha/FjbXAGKq3EkjXZskHLSSw1EDTxzT8rGkYFpGVJGKhl/RKaj9HqsB87w7AlllquW2NT1ZdjyFSjwxHIVAUSliHzL+sL6WtwwAw2Pu3VRz7KaQZxTUssc8mcGzsqBRqczcCLgdWAFOyIdqU9DJQpsy7OZws7VUIQCV3IYoCWsA3Drt1YA2X3QrTLs2KORIoqCl/LlRKj1JURleRzK2igsHPC+ANSp3Rr1o9rUmVZxUMs1PIuWIPI5UyrybOclioIubG511tgBjtGHaFeaWGSgFLDFURTSyvURyErGb5VSO5uT1nh/IB/4Rtly1OzamCBM8sigItwtzmU8WIA0B4nACHaUG0K9qSKSg5rDDUxTyyPURyFljN8ipHc3J6zwwAqfdyVKqteXYkdaJqhpIpmlpweTIUAWc5hqCfbgCytoxM9PIoWztEwC3HnFSLX4cdL4Ahm5VXtOCCnpZdlFUiiyGbncLXKIbWjGvSYBeOma99MAIxuFtLxcw5xCKhpOeGHkFz86zZ/zjlMua4C5rWtpw1wA73h2ZNNOJJ9kQVkbQpl6UKzwvrnjd3YBludMpIGvbgB14Otjy0tGIplCEySOkIflBDGzErGH68o7MAKKHcGCarrpq6kjflJw0DMQSY+TUHgbjpA6GxwBn2hS1lNtGWqp6TnUU8MaELMkTxtGW6nsCCG6jgBBU7o1jbOqA9Mrz1O0eeNSiVDaMuhMZkayE2U68NcAMoNjyNSV8MWx0onmpnRCssB5VyrBVOQ6atxaw1wBrSbgyRw7Oki5d6iCWnaaKWflYlAAEpCSMUBXWxTUfo9WAPdoU+0W2m1VLs16iKC60KLUwIi386ZlZrmRtLXAyjtIBAG9tjZFfW1tHMAtGlPC0l3yVA5xJ0DGY1db5U1D8Lk2wBqUW7e0IIdpU4SmqRLKs8LSKohlZyDPGYSzFPN6N+jc306gPjYm7MnjGlqIdmLs+OIScuRNG3Kh0sqBIiQQGs3St/DAD7wjbGqK2KGlgCiN5laokYKyrGnSAMZZS+Zwug7NbYA0dn7AroNotPJIlRHU07RzOkawBHTWJmQuxYkFkuOF9e3AEcfwcTjYyKizGuQIRTvUB4CwlBKmJ2MJXLc24XwBIN5d0Jauor7rlSakiSGTMBaeN3ddAcws2U3twJwAu2XulWZKSadAap9o87rLMlo0COigG+qquWwBJ6RwBlG5ldUSbSkknipxWsYuTaETsadFKRsHEgCEgk2ANjY+gAYH2ZtJfE1QaMzTUSVCTxieIE5kWJGzs1jmAz9fWDbADCGh2hJV1O0mpBDKtCaamp+WjkZ3zmQMzCyKM1hx4YAULuJtGCioxFPFLJRyJOlMsQRmcsTKhqWksQQ73JAzWHDADTeLYsklTO02xqetR8phmV4YpAMgBWUuQxII0YX0tgCM0Hg02wsUa+MjHZFGQSNZLAdEWFtOHswBdeADABgAwAYAjNVsmgiz54lZuiSCGd+kbLYnWxPZ6zihYekr+zt17y6OOrUlaM2uxNiaWj2YRKxpWvHkzASqBZywBLcqEXzDfMVPDtGGhp7jLpnEJP2nq7vr9TNsul2cQSlI+hA+eBuGIOaN5FtZD1383TpLcqNLh+oXLGJmvxtd1v+pINh0NMGaWnQobZWWzx5b2P5JrZb2BvbGUKNOEnKKs3t/wBbCmVedbXKTffe/nrHOLTEMAGADABgDFVKxRhGwVypyMRmAa2hK6XF+q+DId7ahFzHaPe6b7MfjxhaW8qy1eJeHqHMdo97pvsx+PC0t4y1eJeHqHMdo97pvsx+PC0t4y1eJeHqHMdo97pvsx+PC0t4y1eJeHqHMdo97pvsx+PC0t4y1eJeHqHMdo97pvsx+PC0t4y1eJeHqHMdo97pvsx+PC0t4y1eJeHqHMdo97pvsx+PC0t4y1eJeHqHMdo97pvsx+PC0t4y1eJeHqHMdo97pvsx+PC0t4y1eJeHqHMdo97pvsx+PC0t4y1eJeHqYqqKujRpJK6kRFF2doCqqO0sZLAYWlvGWrxLw9TL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n0KLaHe6f7OfjxlrIy1uJeHqSDEl4YAMAGAEO9O8yUXJZ0LmVmVenGgGVSxu0jKBoO3ACXaW8kb8vI9LVGGItCZQYsheKUKwAzFgc9wCQL5TbEWMXFM163btFCzo0NQxWo5KRuVYlFiWNjLmL3WJOci4W3nnTCxjo4mttDb9KM6zU1aUSSURO0wlWSWBmiYIryNluXPnKAeJ4DCxDoxf+7/yeU2+sNCJIzSzB1aRpo/8AdI2Xk1hYkFGRJCVmSwW7GxFtMErGUIKCsvvwLIRrgHXUX144kzPrABgAwAYAMAQ+n2hKduywGRuRFCsgjv0Q5ltmt220wBD9t7yVVPtmpk5d+ZU09LHNCT8msU8JDSH/ACvY+tsASTwfbTnl2GJppXebJPeQm7XV5ANfRYfRgCAbM3trI4o4Z6uRpJ2o6mBy3SaKRgk0d+wMOHZc4AsXwkbQlR6GCOoanSpqOTllTKHC5SbKzAhST1+r1ED48HW0JTU7QpZKh6iOmkjEMrlWch0JZS6gA2I/ngCMrvBVFl2Xy8nOvGZiL5vlTRAcrnvxvkNvVgCTeFjb5poKeJJ+QapqEjaYEAxxA3kcE9gsP3sAbHgq281Xs9WkkEssLvDJIP0ypurX67oUN/TgCI7l7Smnhoq6fa8iSz1JR6ZgjROOUZREkYAKMwAsxJtcejAEv3n2jKm1dkwpIyxzc65VAdHyRKVzDrsTcYAVb3TST7XioGqpKanFJzi8ZRWaUSMoGdweAF7AdvsA3dwNszT7JeWWUySJyyrNoCwQsFbTS9rajswBXWzt7a2OFIpquRnn5pUU8hPSMbyCOaO/YG4DsufUBfuADAFHbE25XSTwmGo2hLIa8xzRmPNSilEjBunlsCBYHpaa8CMATPwsbfMC0lOlTzVqifpz3tkhQXcg9RuygduAN/wabfas2XFK7ZpVVo5Wvcl0JFye0rlb97AFcbibyVUkmzSautaSeV1nWcAUzRqXFonIGZ7AaAk3vwwBM/Cxt8wtR0yVRpDPIzSTggZY0Q6E9WZmW3qwA98G23DW7Npp2JMhTJITxLoSrE/5rZv3sAONuSFaadlJDLE5BHEEKbEYAU+D3aZn2fStJKJJWhVnJYFiesnAFd7779PFtOUpWGOKjenVqYHSoDMTNZesqGAPqwBc6sCLjUHgcAQnwt7QmhpITBJLG71UUZMbKrlWzAqGbogntOnC+AG25EcggcSmqLcofzmaGWS2VeDQ9ELx0Ot79owBXmzN4KltpJs9quQ0iVsgWquc0pRFYUhe3FS1ib9K+ltLgSnwg18vPNm0aVMlNFUtNy0kZVX+TRSoDsCBcm3puMANtw3PIyqa7nvJzuglKgMoAX5NiPOYXvm68w7MAQvwQ1lVUrBPUTVz5hJctPAadrFlA5H8tcW+kX4YAk1btZ025HC0xWA0LOULAIZOVsG167aYA88K+0ZYaAPTyOjmaJQ0bAMVZgCAx01B4nTADHceKRYX5VqstyhtzmaGZwMq8Gh6IXjodbg9owBVU+9tZBzt5KqUxTisigJP5GeBsyAN1XQ2A6z6sATrfjbk8Gw1qIpSkxjgvLYEjOUDNr1kE6+ntwBu7qRclVzQ+NHqxySvyMuV5Izfz+VWwym/m27MAfW6m0ZZNpbVieRmjieARITogaIlrdlzrgCCbZ39dNrO/PAtPBVxU5ps1g0ZVlnkI68jkW9XovgC6sAGADABgAwBUv8A9Q1bJDT0kkMjxuJms6MUYXQg2YWOowBGZ+ltPbCNqkdLK8anVUd1iLso4BmOpI1J44Ax7t06VGz5JKhVmfxdXTZ5AHblhIAJMzXOcBVGbjZRrpgDT3XkMtVtZZSXWOCpaNXOYIzPdmUHzSSASRxtgDd3bHK7NaSX5SRqDabs79JmcGmAYsdSwAAB42AwBf1N5i/5R/LAGXABgAwAYAMAKI6ZOfNJkXlDCFL5Rmy5r2zcbX1tgBbtLZkLtXZ4Ym5RYuUuinPlAy5rjpWsLX4WwBubCo40ouTSNFjyuMiqAupa/RGmtz9OAEtXsinK0V4ITyYtHeNegAwIy6dHXswA/wB7NnxTUzrNFHIFsyh0VwG4XAINjYkX9JwB8bobPihplEMUcYYksERUBPC5AAubAC/owBqDZkPjIzcjFy1vyuReU/J5fPtfzdOPDTAG9X0yNWUzsil0D5GKgst1scp4i40NuOAPdjUyJNUlEVS8gZioAzNbibcT6TgBBs7YNKu0WdaanVwWYMIkDBu0G17+nAD/AGlTI1VSuyKXTlMjFQWW6gHKeIuNDbAC/frZUE0aNNDFIVayl41YgHiASDa9h9GAG1FRRx0ojjjRIxGbIqhV1Fz0RpqSSfWcARis2PTmOjvBCeTB5O8anJ0lPR06OvZgCcYAMAKd2adEiYIioOUc2UAC5OpsOs4A+aimQ1sTlFLrGwVyoLKCdbNxF8AebDpUQ1OREXNM7NlUDMx4sbcSesnACyh2dCsNEqxRBY5S0YCKAhzNqot0TqdR2nADR6ZDXLIUXOILB8ozAFzcBuNvRgD3d2lSPlxGiIGqHZgqhbsbXJtxJ7cAMK5QYnBAIKMCDqCLHiMARLcvZFPDMzQwQxsYyCyRqptmU2uANLgaejAG/Bs+Lm9YvJR5ZJZGkGRbOxAuWFukT2nADzZigQxAAABFAA4AZRgBXvlRxywBZY0kXODldQwvZtbHS+AMO59FHDTyLDGka5ybIoQXyrrYW10GvowAvGyoFoYVWCEKk2dFEagK926Si2jeka4AZ767Ohmg+WijkysCudFex9FwbYA2t1qKOKmjWKNI1sTlRQouTqbDrwBFt1tiU0dTG8dNAjjNZliRWF0YGxAvwJHtwBub6bJgmmVpoIZGEYALxqxAzNpcg6an6cAMd4KGJ6JI3jjaMBLIygroNOidNMAebk0EUMTrDFHGpe5CIFBNhrYW1wAr2jsenamZWghZedM+UxqRnIN2sR5x7eOAJHUUUb0fJPGjR8kBybKClgoIGU6aEC3qGAFO4ey4IUkMMMUZZgGKIqkgDQEgC/E/TgBnsqmRaiqdUUM5TOwUBmspAzHibDtwArGzITQzxmGIo8hZ0yLlZs6nMy2sTcA3PYMASeDzV9Q/l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39" name="Picture 15" descr="https://encrypted-tbn3.gstatic.com/images?q=tbn:ANd9GcRI0ZmwZ_XwXcRdxxLboPJ1P_1Z3tdNmcR9VEeyZjqgNljdBNTxoA"/>
          <p:cNvPicPr>
            <a:picLocks noChangeAspect="1" noChangeArrowheads="1"/>
          </p:cNvPicPr>
          <p:nvPr/>
        </p:nvPicPr>
        <p:blipFill>
          <a:blip r:embed="rId2" cstate="print"/>
          <a:srcRect/>
          <a:stretch>
            <a:fillRect/>
          </a:stretch>
        </p:blipFill>
        <p:spPr bwMode="auto">
          <a:xfrm>
            <a:off x="1547664" y="188640"/>
            <a:ext cx="6408712" cy="17437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792088"/>
          </a:xfrm>
        </p:spPr>
        <p:txBody>
          <a:bodyPr>
            <a:normAutofit fontScale="90000"/>
          </a:bodyPr>
          <a:lstStyle/>
          <a:p>
            <a:r>
              <a:rPr lang="es-EC" dirty="0" smtClean="0"/>
              <a:t>AUDITORÍA AMBIENTAL</a:t>
            </a:r>
            <a:endParaRPr lang="es-EC" dirty="0"/>
          </a:p>
        </p:txBody>
      </p:sp>
      <p:sp>
        <p:nvSpPr>
          <p:cNvPr id="3" name="2 Marcador de contenido"/>
          <p:cNvSpPr>
            <a:spLocks noGrp="1"/>
          </p:cNvSpPr>
          <p:nvPr>
            <p:ph idx="1"/>
          </p:nvPr>
        </p:nvSpPr>
        <p:spPr>
          <a:xfrm>
            <a:off x="251520" y="1484784"/>
            <a:ext cx="8435280" cy="5040560"/>
          </a:xfrm>
        </p:spPr>
        <p:txBody>
          <a:bodyPr>
            <a:normAutofit/>
          </a:bodyPr>
          <a:lstStyle/>
          <a:p>
            <a:pPr lvl="0" algn="just"/>
            <a:r>
              <a:rPr lang="es-ES" dirty="0" smtClean="0"/>
              <a:t>Según el (Acuerdo Ministerial 006, 2014) define a la Auditoría Ambiental como, “Proceso técnico de carácter fiscalizador, posterior, realizado generalmente por un tercero independiente y en función de los respectivos términos de referencia…”.</a:t>
            </a:r>
            <a:endParaRPr lang="es-EC" dirty="0" smtClean="0"/>
          </a:p>
          <a:p>
            <a:pPr lvl="0" algn="just"/>
            <a:r>
              <a:rPr lang="es-ES" dirty="0" smtClean="0"/>
              <a:t>De acuerdo </a:t>
            </a:r>
            <a:r>
              <a:rPr lang="es-EC" dirty="0" smtClean="0"/>
              <a:t>(</a:t>
            </a:r>
            <a:r>
              <a:rPr lang="es-EC" dirty="0" err="1" smtClean="0"/>
              <a:t>Conesa</a:t>
            </a:r>
            <a:r>
              <a:rPr lang="es-EC" dirty="0" smtClean="0"/>
              <a:t> </a:t>
            </a:r>
            <a:r>
              <a:rPr lang="es-EC" dirty="0" err="1" smtClean="0"/>
              <a:t>Fernandez</a:t>
            </a:r>
            <a:r>
              <a:rPr lang="es-EC" dirty="0" smtClean="0"/>
              <a:t> V., 2007)</a:t>
            </a:r>
            <a:r>
              <a:rPr lang="es-ES" dirty="0" smtClean="0"/>
              <a:t> estudio técnico, de carácter interdisciplinar, que incorporado en el procedimiento de la EIA, está destinado a predecir, identificar, valorar y corregir, las consecuencias o efectos ambientales que determinadas acciones pueden causar sobre la calidad de vida del hombre y su entorno.</a:t>
            </a:r>
            <a:endParaRPr lang="es-EC"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30456220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23899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extLst>
              <p:ext uri="{D42A27DB-BD31-4B8C-83A1-F6EECF244321}">
                <p14:modId xmlns:p14="http://schemas.microsoft.com/office/powerpoint/2010/main" xmlns="" val="4213937416"/>
              </p:ext>
            </p:extLst>
          </p:nvPr>
        </p:nvGraphicFramePr>
        <p:xfrm>
          <a:off x="0" y="1484785"/>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 Título"/>
          <p:cNvSpPr>
            <a:spLocks noGrp="1"/>
          </p:cNvSpPr>
          <p:nvPr>
            <p:ph type="title"/>
          </p:nvPr>
        </p:nvSpPr>
        <p:spPr>
          <a:xfrm>
            <a:off x="179512" y="620688"/>
            <a:ext cx="8712968" cy="650336"/>
          </a:xfrm>
        </p:spPr>
        <p:txBody>
          <a:bodyPr>
            <a:noAutofit/>
          </a:bodyPr>
          <a:lstStyle/>
          <a:p>
            <a:r>
              <a:rPr lang="es-EC" sz="3600" dirty="0" smtClean="0"/>
              <a:t>CLASIFICACIÓN DE LA AUDITORÍA AMBIENTAL</a:t>
            </a:r>
            <a:endParaRPr lang="es-EC"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2992783721"/>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a:spLocks noGrp="1"/>
          </p:cNvSpPr>
          <p:nvPr>
            <p:ph type="title"/>
          </p:nvPr>
        </p:nvSpPr>
        <p:spPr>
          <a:xfrm>
            <a:off x="179512" y="620688"/>
            <a:ext cx="8712968" cy="650336"/>
          </a:xfrm>
        </p:spPr>
        <p:txBody>
          <a:bodyPr>
            <a:noAutofit/>
          </a:bodyPr>
          <a:lstStyle/>
          <a:p>
            <a:r>
              <a:rPr lang="es-EC" sz="3600" dirty="0" smtClean="0"/>
              <a:t>METODOLOGÍA DE LA AUDITORÍA AMBIENTAL</a:t>
            </a:r>
            <a:endParaRPr lang="es-EC" sz="3600" dirty="0"/>
          </a:p>
        </p:txBody>
      </p:sp>
    </p:spTree>
    <p:extLst>
      <p:ext uri="{BB962C8B-B14F-4D97-AF65-F5344CB8AC3E}">
        <p14:creationId xmlns:p14="http://schemas.microsoft.com/office/powerpoint/2010/main" xmlns="" val="3071092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253132403"/>
              </p:ext>
            </p:extLst>
          </p:nvPr>
        </p:nvGraphicFramePr>
        <p:xfrm>
          <a:off x="251520" y="836712"/>
          <a:ext cx="8435280" cy="576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0412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576064"/>
          </a:xfrm>
        </p:spPr>
        <p:txBody>
          <a:bodyPr>
            <a:normAutofit fontScale="90000"/>
          </a:bodyPr>
          <a:lstStyle/>
          <a:p>
            <a:r>
              <a:rPr lang="es-EC" dirty="0" smtClean="0"/>
              <a:t>Auditoría Ambiental IN SITU</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612636925"/>
              </p:ext>
            </p:extLst>
          </p:nvPr>
        </p:nvGraphicFramePr>
        <p:xfrm>
          <a:off x="35496" y="2492896"/>
          <a:ext cx="756084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79512" y="1268760"/>
            <a:ext cx="8568952" cy="646331"/>
          </a:xfrm>
          <a:prstGeom prst="rect">
            <a:avLst/>
          </a:prstGeom>
          <a:noFill/>
        </p:spPr>
        <p:txBody>
          <a:bodyPr wrap="square" rtlCol="0">
            <a:spAutoFit/>
          </a:bodyPr>
          <a:lstStyle/>
          <a:p>
            <a:pPr marL="285750" indent="-285750">
              <a:buFont typeface="Arial" panose="020B0604020202020204" pitchFamily="34" charset="0"/>
              <a:buChar char="•"/>
            </a:pPr>
            <a:r>
              <a:rPr lang="es-ES" dirty="0"/>
              <a:t>C</a:t>
            </a:r>
            <a:r>
              <a:rPr lang="es-ES" dirty="0" smtClean="0"/>
              <a:t>onsiste </a:t>
            </a:r>
            <a:r>
              <a:rPr lang="es-ES" dirty="0"/>
              <a:t>en </a:t>
            </a:r>
            <a:r>
              <a:rPr lang="es-ES" dirty="0" smtClean="0"/>
              <a:t>la </a:t>
            </a:r>
            <a:r>
              <a:rPr lang="es-ES" dirty="0"/>
              <a:t>aplicación del programa de auditoría a la entidad y operaciones sujetas a examen, y la supervisión de su </a:t>
            </a:r>
            <a:r>
              <a:rPr lang="es-ES" dirty="0" smtClean="0"/>
              <a:t>desarrollo.</a:t>
            </a:r>
            <a:endParaRPr lang="es-EC" dirty="0"/>
          </a:p>
        </p:txBody>
      </p:sp>
      <p:pic>
        <p:nvPicPr>
          <p:cNvPr id="57345" name="Picture 1" descr="I:\tesis\fotos AA001 INSITU\PA061056.JPG"/>
          <p:cNvPicPr>
            <a:picLocks noChangeAspect="1" noChangeArrowheads="1"/>
          </p:cNvPicPr>
          <p:nvPr/>
        </p:nvPicPr>
        <p:blipFill>
          <a:blip r:embed="rId7" cstate="print"/>
          <a:srcRect/>
          <a:stretch>
            <a:fillRect/>
          </a:stretch>
        </p:blipFill>
        <p:spPr bwMode="auto">
          <a:xfrm>
            <a:off x="6972083" y="5229200"/>
            <a:ext cx="2171917" cy="1628800"/>
          </a:xfrm>
          <a:prstGeom prst="rect">
            <a:avLst/>
          </a:prstGeom>
          <a:noFill/>
        </p:spPr>
      </p:pic>
    </p:spTree>
    <p:extLst>
      <p:ext uri="{BB962C8B-B14F-4D97-AF65-F5344CB8AC3E}">
        <p14:creationId xmlns:p14="http://schemas.microsoft.com/office/powerpoint/2010/main" xmlns="" val="4146042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792088"/>
          </a:xfrm>
        </p:spPr>
        <p:txBody>
          <a:bodyPr>
            <a:normAutofit fontScale="90000"/>
          </a:bodyPr>
          <a:lstStyle/>
          <a:p>
            <a:r>
              <a:rPr lang="es-EC" dirty="0" smtClean="0"/>
              <a:t>Pos Auditoría Ambiental</a:t>
            </a:r>
            <a:endParaRPr lang="es-EC" dirty="0"/>
          </a:p>
        </p:txBody>
      </p:sp>
      <p:sp>
        <p:nvSpPr>
          <p:cNvPr id="3" name="2 Marcador de contenido"/>
          <p:cNvSpPr>
            <a:spLocks noGrp="1"/>
          </p:cNvSpPr>
          <p:nvPr>
            <p:ph idx="1"/>
          </p:nvPr>
        </p:nvSpPr>
        <p:spPr>
          <a:xfrm>
            <a:off x="282499" y="1628800"/>
            <a:ext cx="8229600" cy="1008112"/>
          </a:xfrm>
        </p:spPr>
        <p:txBody>
          <a:bodyPr>
            <a:noAutofit/>
          </a:bodyPr>
          <a:lstStyle/>
          <a:p>
            <a:pPr algn="just"/>
            <a:r>
              <a:rPr lang="es-ES" sz="2000" dirty="0"/>
              <a:t>En este punto se analizan los impactos generados (hallazgos de auditoría) por las entidades o áreas </a:t>
            </a:r>
            <a:r>
              <a:rPr lang="es-ES" sz="2000" dirty="0" smtClean="0"/>
              <a:t>auditadas, para luego ser comunicados </a:t>
            </a:r>
            <a:r>
              <a:rPr lang="es-ES" sz="2000" dirty="0"/>
              <a:t>por medio del informe final de auditoría</a:t>
            </a:r>
            <a:endParaRPr lang="es-EC" sz="2000" dirty="0"/>
          </a:p>
        </p:txBody>
      </p:sp>
      <p:sp>
        <p:nvSpPr>
          <p:cNvPr id="5" name="4 Rectángulo redondeado"/>
          <p:cNvSpPr/>
          <p:nvPr/>
        </p:nvSpPr>
        <p:spPr>
          <a:xfrm>
            <a:off x="251520" y="2996952"/>
            <a:ext cx="4176464" cy="32223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s-ES" sz="2000" b="1" dirty="0" smtClean="0"/>
              <a:t>Comunicación </a:t>
            </a:r>
            <a:r>
              <a:rPr lang="es-ES" sz="2000" b="1" dirty="0"/>
              <a:t>de </a:t>
            </a:r>
            <a:r>
              <a:rPr lang="es-ES" sz="2000" b="1" dirty="0" smtClean="0"/>
              <a:t>hallazgos</a:t>
            </a:r>
          </a:p>
          <a:p>
            <a:pPr lvl="0" algn="ctr"/>
            <a:endParaRPr lang="es-ES" sz="2000" b="1" dirty="0" smtClean="0"/>
          </a:p>
          <a:p>
            <a:pPr lvl="0" algn="just"/>
            <a:r>
              <a:rPr lang="es-ES" sz="2000" dirty="0" smtClean="0"/>
              <a:t>Para la comunicación de los hallazgos se deberá indicar el área el incumplimiento, el requisito legal a cumplir, la calificación por parte del equipo auditor y finalmente la evidencia del incumplimiento</a:t>
            </a:r>
            <a:endParaRPr lang="es-EC" sz="2000" dirty="0"/>
          </a:p>
        </p:txBody>
      </p:sp>
      <p:sp>
        <p:nvSpPr>
          <p:cNvPr id="6" name="5 Rectángulo redondeado"/>
          <p:cNvSpPr/>
          <p:nvPr/>
        </p:nvSpPr>
        <p:spPr>
          <a:xfrm>
            <a:off x="4572000" y="2996952"/>
            <a:ext cx="4320480" cy="3222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t>Informe Final de </a:t>
            </a:r>
            <a:r>
              <a:rPr lang="es-ES" sz="2000" b="1" dirty="0" smtClean="0"/>
              <a:t>Auditoría</a:t>
            </a:r>
          </a:p>
          <a:p>
            <a:pPr lvl="0" algn="ctr"/>
            <a:endParaRPr lang="es-ES" sz="2000" b="1" dirty="0" smtClean="0"/>
          </a:p>
          <a:p>
            <a:pPr lvl="0" algn="just"/>
            <a:r>
              <a:rPr lang="es-ES" sz="2000" b="1" dirty="0" smtClean="0"/>
              <a:t>El informe de auditoria deberá contener al menos objetivo, alcance, metodología, resultados,  las conclusiones y recomendaciones  tendientes  a  corregir las desviaciones encontradas.</a:t>
            </a:r>
            <a:endParaRPr lang="es-EC" sz="2000" dirty="0"/>
          </a:p>
        </p:txBody>
      </p:sp>
    </p:spTree>
    <p:extLst>
      <p:ext uri="{BB962C8B-B14F-4D97-AF65-F5344CB8AC3E}">
        <p14:creationId xmlns:p14="http://schemas.microsoft.com/office/powerpoint/2010/main" xmlns="" val="1803339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79512" y="188640"/>
          <a:ext cx="87849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3.gstatic.com/images?q=tbn:ANd9GcTWx9KTbj-qYS7yjoC94KE_vgRbCuebj5e7OUtZcO8kFvGEv-Le"/>
          <p:cNvPicPr>
            <a:picLocks noChangeAspect="1" noChangeArrowheads="1"/>
          </p:cNvPicPr>
          <p:nvPr/>
        </p:nvPicPr>
        <p:blipFill>
          <a:blip r:embed="rId7" cstate="print"/>
          <a:srcRect/>
          <a:stretch>
            <a:fillRect/>
          </a:stretch>
        </p:blipFill>
        <p:spPr bwMode="auto">
          <a:xfrm>
            <a:off x="5436096" y="4542312"/>
            <a:ext cx="2736304" cy="2105672"/>
          </a:xfrm>
          <a:prstGeom prst="rect">
            <a:avLst/>
          </a:prstGeom>
          <a:noFill/>
        </p:spPr>
      </p:pic>
      <p:pic>
        <p:nvPicPr>
          <p:cNvPr id="1028" name="Picture 4" descr="http://s3.laprensa.com.ni/wp-content/uploads/sites/55/2010/08/600x400_1280801495_eco030810nota1.jpg"/>
          <p:cNvPicPr>
            <a:picLocks noChangeAspect="1" noChangeArrowheads="1"/>
          </p:cNvPicPr>
          <p:nvPr/>
        </p:nvPicPr>
        <p:blipFill>
          <a:blip r:embed="rId8" cstate="print"/>
          <a:srcRect/>
          <a:stretch>
            <a:fillRect/>
          </a:stretch>
        </p:blipFill>
        <p:spPr bwMode="auto">
          <a:xfrm>
            <a:off x="683568" y="4509120"/>
            <a:ext cx="3068858" cy="2132856"/>
          </a:xfrm>
          <a:prstGeom prst="rect">
            <a:avLst/>
          </a:prstGeom>
          <a:noFill/>
        </p:spPr>
      </p:pic>
    </p:spTree>
    <p:extLst>
      <p:ext uri="{BB962C8B-B14F-4D97-AF65-F5344CB8AC3E}">
        <p14:creationId xmlns:p14="http://schemas.microsoft.com/office/powerpoint/2010/main" xmlns="" val="187440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8229600" cy="722344"/>
          </a:xfrm>
        </p:spPr>
        <p:txBody>
          <a:bodyPr>
            <a:normAutofit/>
          </a:bodyPr>
          <a:lstStyle/>
          <a:p>
            <a:r>
              <a:rPr lang="es-EC" sz="4000" dirty="0" smtClean="0"/>
              <a:t>Matriz de Leopold</a:t>
            </a:r>
            <a:endParaRPr lang="es-EC" sz="4000" dirty="0"/>
          </a:p>
        </p:txBody>
      </p:sp>
      <p:sp>
        <p:nvSpPr>
          <p:cNvPr id="3" name="2 Marcador de contenido"/>
          <p:cNvSpPr>
            <a:spLocks noGrp="1"/>
          </p:cNvSpPr>
          <p:nvPr>
            <p:ph idx="1"/>
          </p:nvPr>
        </p:nvSpPr>
        <p:spPr>
          <a:xfrm>
            <a:off x="251520" y="1196752"/>
            <a:ext cx="8640960" cy="1224136"/>
          </a:xfrm>
        </p:spPr>
        <p:txBody>
          <a:bodyPr>
            <a:noAutofit/>
          </a:bodyPr>
          <a:lstStyle/>
          <a:p>
            <a:pPr algn="just"/>
            <a:r>
              <a:rPr lang="es-ES" sz="2000" dirty="0" smtClean="0"/>
              <a:t>Este método consiste en un cuadro de doble entrada (matriz) en el que se disponen como filas los factores ambientales (88) que pueden ser afectados y como columnas las acciones (100) que vayan a tener lugar y que serán causa de los posibles impactos.</a:t>
            </a:r>
            <a:endParaRPr lang="es-EC" sz="2000" dirty="0"/>
          </a:p>
        </p:txBody>
      </p:sp>
      <p:pic>
        <p:nvPicPr>
          <p:cNvPr id="37890" name="Picture 2" descr="http://www.monografias.com/trabajos89/impacto-ambiental-mineria-cuenca-rio-abujao/image029.png"/>
          <p:cNvPicPr>
            <a:picLocks noChangeAspect="1" noChangeArrowheads="1"/>
          </p:cNvPicPr>
          <p:nvPr/>
        </p:nvPicPr>
        <p:blipFill>
          <a:blip r:embed="rId2" cstate="print"/>
          <a:srcRect/>
          <a:stretch>
            <a:fillRect/>
          </a:stretch>
        </p:blipFill>
        <p:spPr bwMode="auto">
          <a:xfrm>
            <a:off x="395536" y="2564904"/>
            <a:ext cx="8280920" cy="3888432"/>
          </a:xfrm>
          <a:prstGeom prst="rect">
            <a:avLst/>
          </a:prstGeom>
          <a:noFill/>
        </p:spPr>
      </p:pic>
      <p:sp>
        <p:nvSpPr>
          <p:cNvPr id="5" name="4 CuadroTexto"/>
          <p:cNvSpPr txBox="1"/>
          <p:nvPr/>
        </p:nvSpPr>
        <p:spPr>
          <a:xfrm>
            <a:off x="3347864" y="6488668"/>
            <a:ext cx="1944216" cy="369332"/>
          </a:xfrm>
          <a:prstGeom prst="rect">
            <a:avLst/>
          </a:prstGeom>
          <a:noFill/>
        </p:spPr>
        <p:txBody>
          <a:bodyPr wrap="square" rtlCol="0">
            <a:spAutoFit/>
          </a:bodyPr>
          <a:lstStyle/>
          <a:p>
            <a:r>
              <a:rPr lang="es-EC" dirty="0" smtClean="0"/>
              <a:t>Fuente: Google</a:t>
            </a: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936104"/>
          </a:xfrm>
        </p:spPr>
        <p:txBody>
          <a:bodyPr>
            <a:normAutofit fontScale="90000"/>
          </a:bodyPr>
          <a:lstStyle/>
          <a:p>
            <a:r>
              <a:rPr lang="es-EC" dirty="0" smtClean="0"/>
              <a:t>Plan de Manejo Ambiental (PMA)</a:t>
            </a:r>
            <a:endParaRPr lang="es-EC" dirty="0"/>
          </a:p>
        </p:txBody>
      </p:sp>
      <p:sp>
        <p:nvSpPr>
          <p:cNvPr id="3" name="2 Marcador de contenido"/>
          <p:cNvSpPr>
            <a:spLocks noGrp="1"/>
          </p:cNvSpPr>
          <p:nvPr>
            <p:ph idx="1"/>
          </p:nvPr>
        </p:nvSpPr>
        <p:spPr>
          <a:xfrm>
            <a:off x="179512" y="1628800"/>
            <a:ext cx="4536504" cy="4968552"/>
          </a:xfrm>
        </p:spPr>
        <p:txBody>
          <a:bodyPr>
            <a:normAutofit fontScale="92500"/>
          </a:bodyPr>
          <a:lstStyle/>
          <a:p>
            <a:pPr algn="just"/>
            <a:r>
              <a:rPr lang="es-ES" dirty="0" smtClean="0"/>
              <a:t>De acuerdo (Acuerdo Ministerial 006, 2014), PMA es el documento que establece en detalle y en orden cronológico las acciones que se requieren para prevenir, mitigar, controlar, corregir y compensar los posibles impactos ambientales negativos, o acentuar los impactos positivos causados en el desarrollo de una acción propuesta.  </a:t>
            </a:r>
            <a:endParaRPr lang="es-EC" dirty="0"/>
          </a:p>
        </p:txBody>
      </p:sp>
      <p:pic>
        <p:nvPicPr>
          <p:cNvPr id="40962" name="Picture 2" descr="https://encrypted-tbn1.gstatic.com/images?q=tbn:ANd9GcTv2qevn9NaXx4GGo7ysJKiQorVRSPx4LqcwWNhg_crP52r4YQt"/>
          <p:cNvPicPr>
            <a:picLocks noChangeAspect="1" noChangeArrowheads="1"/>
          </p:cNvPicPr>
          <p:nvPr/>
        </p:nvPicPr>
        <p:blipFill>
          <a:blip r:embed="rId2" cstate="print"/>
          <a:srcRect/>
          <a:stretch>
            <a:fillRect/>
          </a:stretch>
        </p:blipFill>
        <p:spPr bwMode="auto">
          <a:xfrm>
            <a:off x="5652120" y="4509120"/>
            <a:ext cx="1650321" cy="2060848"/>
          </a:xfrm>
          <a:prstGeom prst="rect">
            <a:avLst/>
          </a:prstGeom>
          <a:noFill/>
        </p:spPr>
      </p:pic>
      <p:pic>
        <p:nvPicPr>
          <p:cNvPr id="40964" name="Picture 4" descr="http://ceocsablog.files.wordpress.com/2014/03/p076-3-jpg1.jpg"/>
          <p:cNvPicPr>
            <a:picLocks noChangeAspect="1" noChangeArrowheads="1"/>
          </p:cNvPicPr>
          <p:nvPr/>
        </p:nvPicPr>
        <p:blipFill>
          <a:blip r:embed="rId3" cstate="print"/>
          <a:srcRect/>
          <a:stretch>
            <a:fillRect/>
          </a:stretch>
        </p:blipFill>
        <p:spPr bwMode="auto">
          <a:xfrm>
            <a:off x="4932040" y="1700808"/>
            <a:ext cx="3456384" cy="2286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16832"/>
            <a:ext cx="8229600" cy="3384376"/>
          </a:xfrm>
        </p:spPr>
        <p:txBody>
          <a:bodyPr>
            <a:noAutofit/>
          </a:bodyPr>
          <a:lstStyle/>
          <a:p>
            <a:pPr algn="ctr">
              <a:buNone/>
            </a:pPr>
            <a:r>
              <a:rPr lang="es-EC" sz="3600" dirty="0" smtClean="0"/>
              <a:t>El éxito en la vida no se mide por lo que has logrado, sino por los obstáculos que has tenido que enfrentar en el camino</a:t>
            </a:r>
          </a:p>
          <a:p>
            <a:pPr algn="ctr">
              <a:buNone/>
            </a:pPr>
            <a:endParaRPr lang="es-EC" sz="3600" dirty="0" smtClean="0"/>
          </a:p>
          <a:p>
            <a:pPr algn="r">
              <a:buNone/>
            </a:pPr>
            <a:r>
              <a:rPr lang="es-EC" sz="3600" dirty="0" smtClean="0"/>
              <a:t>Mahatma </a:t>
            </a:r>
            <a:r>
              <a:rPr lang="es-EC" sz="3600" dirty="0" err="1" smtClean="0"/>
              <a:t>Ghandi</a:t>
            </a:r>
            <a:endParaRPr lang="es-EC"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 de manejo ambiental.</a:t>
            </a:r>
            <a:endParaRPr lang="es-EC" dirty="0"/>
          </a:p>
        </p:txBody>
      </p:sp>
      <p:sp>
        <p:nvSpPr>
          <p:cNvPr id="3" name="2 Marcador de contenido"/>
          <p:cNvSpPr>
            <a:spLocks noGrp="1"/>
          </p:cNvSpPr>
          <p:nvPr>
            <p:ph idx="1"/>
          </p:nvPr>
        </p:nvSpPr>
        <p:spPr>
          <a:xfrm>
            <a:off x="457200" y="1935480"/>
            <a:ext cx="8229600" cy="4661872"/>
          </a:xfrm>
        </p:spPr>
        <p:txBody>
          <a:bodyPr/>
          <a:lstStyle/>
          <a:p>
            <a:pPr lvl="0"/>
            <a:r>
              <a:rPr lang="es-ES" dirty="0" smtClean="0"/>
              <a:t>Plan de Prevención y Mitigación de impactos, PPM</a:t>
            </a:r>
            <a:endParaRPr lang="es-EC" dirty="0" smtClean="0"/>
          </a:p>
          <a:p>
            <a:pPr lvl="0"/>
            <a:r>
              <a:rPr lang="es-ES" dirty="0" smtClean="0"/>
              <a:t>Plan de Manejo de Desechos, PMD</a:t>
            </a:r>
            <a:endParaRPr lang="es-EC" dirty="0" smtClean="0"/>
          </a:p>
          <a:p>
            <a:pPr lvl="0"/>
            <a:r>
              <a:rPr lang="es-ES" dirty="0" smtClean="0"/>
              <a:t>Plan de Comunicación y Capacitación, PCC </a:t>
            </a:r>
            <a:endParaRPr lang="es-EC" dirty="0" smtClean="0"/>
          </a:p>
          <a:p>
            <a:pPr lvl="0"/>
            <a:r>
              <a:rPr lang="es-ES" dirty="0" smtClean="0"/>
              <a:t>Plan de Relaciones Comunitarias, PRC</a:t>
            </a:r>
            <a:endParaRPr lang="es-EC" dirty="0" smtClean="0"/>
          </a:p>
          <a:p>
            <a:pPr lvl="0"/>
            <a:r>
              <a:rPr lang="es-ES" dirty="0" smtClean="0"/>
              <a:t>Plan de Contingencias, PDC</a:t>
            </a:r>
            <a:endParaRPr lang="es-EC" dirty="0" smtClean="0"/>
          </a:p>
          <a:p>
            <a:pPr lvl="0"/>
            <a:r>
              <a:rPr lang="es-ES" dirty="0" smtClean="0"/>
              <a:t>Plan de seguridad y salud ocupacional, PSS</a:t>
            </a:r>
            <a:endParaRPr lang="es-EC" dirty="0" smtClean="0"/>
          </a:p>
          <a:p>
            <a:pPr lvl="0"/>
            <a:r>
              <a:rPr lang="es-ES" dirty="0" smtClean="0"/>
              <a:t>Plan de monitoreo y seguimiento, PMS</a:t>
            </a:r>
            <a:endParaRPr lang="es-EC" dirty="0" smtClean="0"/>
          </a:p>
          <a:p>
            <a:pPr lvl="0"/>
            <a:r>
              <a:rPr lang="es-ES" dirty="0" smtClean="0"/>
              <a:t>Plan de Rehabilitación, PRA</a:t>
            </a:r>
            <a:endParaRPr lang="es-EC" dirty="0" smtClean="0"/>
          </a:p>
          <a:p>
            <a:pPr lvl="0"/>
            <a:r>
              <a:rPr lang="es-ES" dirty="0" smtClean="0"/>
              <a:t>Plan de Cierre, Abandono y Entrega del Área, PCA</a:t>
            </a:r>
            <a:endParaRPr lang="es-EC"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650336"/>
          </a:xfrm>
        </p:spPr>
        <p:txBody>
          <a:bodyPr>
            <a:normAutofit fontScale="90000"/>
          </a:bodyPr>
          <a:lstStyle/>
          <a:p>
            <a:r>
              <a:rPr lang="es-EC" dirty="0" smtClean="0"/>
              <a:t>Plan de manejo Ambiental</a:t>
            </a:r>
            <a:endParaRPr lang="es-EC" dirty="0"/>
          </a:p>
        </p:txBody>
      </p:sp>
      <p:sp>
        <p:nvSpPr>
          <p:cNvPr id="3" name="2 Marcador de contenido"/>
          <p:cNvSpPr>
            <a:spLocks noGrp="1"/>
          </p:cNvSpPr>
          <p:nvPr>
            <p:ph idx="1"/>
          </p:nvPr>
        </p:nvSpPr>
        <p:spPr>
          <a:xfrm>
            <a:off x="179512" y="1196752"/>
            <a:ext cx="8640960" cy="792088"/>
          </a:xfrm>
        </p:spPr>
        <p:txBody>
          <a:bodyPr>
            <a:normAutofit fontScale="92500" lnSpcReduction="10000"/>
          </a:bodyPr>
          <a:lstStyle/>
          <a:p>
            <a:r>
              <a:rPr lang="es-ES" dirty="0" smtClean="0"/>
              <a:t>Plan de Manejo Ambiental (PMA), cumplirá con los formatos establecidos en el Acuerdo Ministerial 006.</a:t>
            </a:r>
            <a:endParaRPr lang="es-EC" dirty="0"/>
          </a:p>
        </p:txBody>
      </p:sp>
      <p:pic>
        <p:nvPicPr>
          <p:cNvPr id="41986" name="Picture 2"/>
          <p:cNvPicPr>
            <a:picLocks noChangeAspect="1" noChangeArrowheads="1"/>
          </p:cNvPicPr>
          <p:nvPr/>
        </p:nvPicPr>
        <p:blipFill>
          <a:blip r:embed="rId2" cstate="print"/>
          <a:srcRect l="17429" t="22266" r="10071" b="30485"/>
          <a:stretch>
            <a:fillRect/>
          </a:stretch>
        </p:blipFill>
        <p:spPr bwMode="auto">
          <a:xfrm>
            <a:off x="683568" y="1916832"/>
            <a:ext cx="7488832" cy="1800200"/>
          </a:xfrm>
          <a:prstGeom prst="rect">
            <a:avLst/>
          </a:prstGeom>
          <a:noFill/>
          <a:ln w="9525">
            <a:noFill/>
            <a:miter lim="800000"/>
            <a:headEnd/>
            <a:tailEnd/>
          </a:ln>
        </p:spPr>
      </p:pic>
      <p:sp>
        <p:nvSpPr>
          <p:cNvPr id="5" name="2 Marcador de contenido"/>
          <p:cNvSpPr txBox="1">
            <a:spLocks/>
          </p:cNvSpPr>
          <p:nvPr/>
        </p:nvSpPr>
        <p:spPr>
          <a:xfrm>
            <a:off x="251520" y="3861048"/>
            <a:ext cx="8640960" cy="57606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Cronograma valora del Plan de Manejo </a:t>
            </a:r>
            <a:r>
              <a:rPr lang="es-ES" sz="2600" dirty="0" smtClean="0"/>
              <a:t>A</a:t>
            </a:r>
            <a:r>
              <a:rPr kumimoji="0" lang="es-ES" sz="2600" b="0" i="0" u="none" strike="noStrike" kern="1200" cap="none" spc="0" normalizeH="0" baseline="0" noProof="0" dirty="0" err="1" smtClean="0">
                <a:ln>
                  <a:noFill/>
                </a:ln>
                <a:solidFill>
                  <a:schemeClr val="tx1"/>
                </a:solidFill>
                <a:effectLst/>
                <a:uLnTx/>
                <a:uFillTx/>
                <a:latin typeface="+mn-lt"/>
                <a:ea typeface="+mn-ea"/>
                <a:cs typeface="+mn-cs"/>
              </a:rPr>
              <a:t>mbiental</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(PMA)</a:t>
            </a:r>
            <a:endParaRPr kumimoji="0" lang="es-EC"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1987" name="Picture 3"/>
          <p:cNvPicPr>
            <a:picLocks noChangeAspect="1" noChangeArrowheads="1"/>
          </p:cNvPicPr>
          <p:nvPr/>
        </p:nvPicPr>
        <p:blipFill>
          <a:blip r:embed="rId3" cstate="print"/>
          <a:srcRect l="20668" t="14563" r="14861" b="44094"/>
          <a:stretch>
            <a:fillRect/>
          </a:stretch>
        </p:blipFill>
        <p:spPr bwMode="auto">
          <a:xfrm>
            <a:off x="755576" y="4437112"/>
            <a:ext cx="7416824" cy="198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2088"/>
          </a:xfrm>
        </p:spPr>
        <p:txBody>
          <a:bodyPr>
            <a:normAutofit fontScale="90000"/>
          </a:bodyPr>
          <a:lstStyle/>
          <a:p>
            <a:r>
              <a:rPr lang="es-EC" dirty="0" smtClean="0"/>
              <a:t>Indicador Ambiental</a:t>
            </a:r>
            <a:endParaRPr lang="es-EC" dirty="0"/>
          </a:p>
        </p:txBody>
      </p:sp>
      <p:sp>
        <p:nvSpPr>
          <p:cNvPr id="3" name="2 Marcador de contenido"/>
          <p:cNvSpPr>
            <a:spLocks noGrp="1"/>
          </p:cNvSpPr>
          <p:nvPr>
            <p:ph idx="1"/>
          </p:nvPr>
        </p:nvSpPr>
        <p:spPr>
          <a:xfrm>
            <a:off x="395536" y="1628800"/>
            <a:ext cx="8291264" cy="2232248"/>
          </a:xfrm>
        </p:spPr>
        <p:txBody>
          <a:bodyPr>
            <a:normAutofit fontScale="85000" lnSpcReduction="10000"/>
          </a:bodyPr>
          <a:lstStyle/>
          <a:p>
            <a:pPr algn="just"/>
            <a:r>
              <a:rPr lang="es-ES" dirty="0" smtClean="0"/>
              <a:t>Son aquellos que se ocupan de describir y mostrar los estados y las principales dinámicas ambientales, es decir el estatus y la tendencia de un fenómeno socio–económico–ambiental en un período de tiempo establecido, con la finalidad de facilitar la toma de decisiones que propicien el cumplimiento de los objetivos que la sociedad desea alcanzar, en busca de un desarrollo sostenible </a:t>
            </a:r>
            <a:r>
              <a:rPr lang="es-EC" dirty="0" smtClean="0"/>
              <a:t>(Ministerio del Ambiente, 2014)</a:t>
            </a:r>
          </a:p>
        </p:txBody>
      </p:sp>
      <p:sp>
        <p:nvSpPr>
          <p:cNvPr id="4" name="3 Rectángulo redondeado"/>
          <p:cNvSpPr/>
          <p:nvPr/>
        </p:nvSpPr>
        <p:spPr>
          <a:xfrm>
            <a:off x="395536" y="5157192"/>
            <a:ext cx="2664296" cy="9361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t>Presión</a:t>
            </a:r>
            <a:endParaRPr lang="es-EC" sz="3200" dirty="0"/>
          </a:p>
        </p:txBody>
      </p:sp>
      <p:sp>
        <p:nvSpPr>
          <p:cNvPr id="5" name="4 Rectángulo redondeado"/>
          <p:cNvSpPr/>
          <p:nvPr/>
        </p:nvSpPr>
        <p:spPr>
          <a:xfrm>
            <a:off x="3203848" y="5157192"/>
            <a:ext cx="2808312" cy="93610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t>Estado</a:t>
            </a:r>
            <a:endParaRPr lang="es-EC" sz="3200" dirty="0"/>
          </a:p>
        </p:txBody>
      </p:sp>
      <p:sp>
        <p:nvSpPr>
          <p:cNvPr id="6" name="5 Rectángulo redondeado"/>
          <p:cNvSpPr/>
          <p:nvPr/>
        </p:nvSpPr>
        <p:spPr>
          <a:xfrm>
            <a:off x="1043608" y="4149080"/>
            <a:ext cx="756084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Metodología Ordenador Presión - Estado - Respuesta (PER</a:t>
            </a:r>
            <a:r>
              <a:rPr lang="es-ES" dirty="0" smtClean="0"/>
              <a:t>)</a:t>
            </a:r>
            <a:endParaRPr lang="es-EC" dirty="0" smtClean="0"/>
          </a:p>
        </p:txBody>
      </p:sp>
      <p:sp>
        <p:nvSpPr>
          <p:cNvPr id="7" name="6 Rectángulo redondeado"/>
          <p:cNvSpPr/>
          <p:nvPr/>
        </p:nvSpPr>
        <p:spPr>
          <a:xfrm>
            <a:off x="6156176" y="5157192"/>
            <a:ext cx="2700808" cy="100811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t>Respuesta</a:t>
            </a:r>
            <a:endParaRPr lang="es-EC"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363272" cy="1080120"/>
          </a:xfrm>
        </p:spPr>
        <p:txBody>
          <a:bodyPr>
            <a:noAutofit/>
          </a:bodyPr>
          <a:lstStyle/>
          <a:p>
            <a:r>
              <a:rPr lang="es-EC" sz="3600" dirty="0" smtClean="0"/>
              <a:t>Procedimiento para la construcción de un Indicador Ambiental</a:t>
            </a:r>
            <a:endParaRPr lang="es-EC" sz="3600" dirty="0"/>
          </a:p>
        </p:txBody>
      </p:sp>
      <p:graphicFrame>
        <p:nvGraphicFramePr>
          <p:cNvPr id="6" name="5 Diagrama"/>
          <p:cNvGraphicFramePr/>
          <p:nvPr/>
        </p:nvGraphicFramePr>
        <p:xfrm>
          <a:off x="251520" y="1484784"/>
          <a:ext cx="8712968"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4" name="Picture 2" descr="http://2.bp.blogspot.com/_ZC2nsH64aOo/SFqPnDgd5iI/AAAAAAAAEL0/Yb8JDv6i2K0/s400/sustainability+index.png"/>
          <p:cNvPicPr>
            <a:picLocks noChangeAspect="1" noChangeArrowheads="1"/>
          </p:cNvPicPr>
          <p:nvPr/>
        </p:nvPicPr>
        <p:blipFill>
          <a:blip r:embed="rId7" cstate="print"/>
          <a:srcRect/>
          <a:stretch>
            <a:fillRect/>
          </a:stretch>
        </p:blipFill>
        <p:spPr bwMode="auto">
          <a:xfrm>
            <a:off x="6691066" y="5229200"/>
            <a:ext cx="2452934" cy="1628800"/>
          </a:xfrm>
          <a:prstGeom prst="rect">
            <a:avLst/>
          </a:prstGeom>
          <a:noFill/>
        </p:spPr>
      </p:pic>
      <p:pic>
        <p:nvPicPr>
          <p:cNvPr id="44035" name="Picture 3"/>
          <p:cNvPicPr>
            <a:picLocks noChangeAspect="1" noChangeArrowheads="1"/>
          </p:cNvPicPr>
          <p:nvPr/>
        </p:nvPicPr>
        <p:blipFill>
          <a:blip r:embed="rId8" cstate="print"/>
          <a:srcRect l="19090" t="42938" r="52685" b="50172"/>
          <a:stretch>
            <a:fillRect/>
          </a:stretch>
        </p:blipFill>
        <p:spPr bwMode="auto">
          <a:xfrm>
            <a:off x="2555776" y="4221088"/>
            <a:ext cx="3672408" cy="79208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48072"/>
          </a:xfrm>
        </p:spPr>
        <p:txBody>
          <a:bodyPr>
            <a:normAutofit fontScale="90000"/>
          </a:bodyPr>
          <a:lstStyle/>
          <a:p>
            <a:r>
              <a:rPr lang="es-EC" b="1" dirty="0" smtClean="0"/>
              <a:t>Guía de presentación</a:t>
            </a:r>
            <a:endParaRPr lang="es-EC" b="1" dirty="0"/>
          </a:p>
        </p:txBody>
      </p:sp>
      <p:sp>
        <p:nvSpPr>
          <p:cNvPr id="3" name="2 Marcador de contenido"/>
          <p:cNvSpPr>
            <a:spLocks noGrp="1"/>
          </p:cNvSpPr>
          <p:nvPr>
            <p:ph idx="1"/>
          </p:nvPr>
        </p:nvSpPr>
        <p:spPr>
          <a:xfrm>
            <a:off x="251520" y="1124744"/>
            <a:ext cx="8373616" cy="5472608"/>
          </a:xfrm>
        </p:spPr>
        <p:txBody>
          <a:bodyPr>
            <a:normAutofit/>
          </a:bodyPr>
          <a:lstStyle/>
          <a:p>
            <a:r>
              <a:rPr lang="es-EC" sz="3200" dirty="0" smtClean="0"/>
              <a:t>Aspectos generales</a:t>
            </a:r>
          </a:p>
          <a:p>
            <a:pPr lvl="1"/>
            <a:r>
              <a:rPr lang="es-EC" sz="3200" dirty="0" smtClean="0"/>
              <a:t>Antecedentes</a:t>
            </a:r>
          </a:p>
          <a:p>
            <a:pPr lvl="1"/>
            <a:r>
              <a:rPr lang="es-EC" sz="3200" dirty="0" smtClean="0"/>
              <a:t>Justificación e importancia del problema</a:t>
            </a:r>
          </a:p>
          <a:p>
            <a:pPr lvl="1"/>
            <a:r>
              <a:rPr lang="es-EC" sz="3200" dirty="0" smtClean="0"/>
              <a:t>Objetivos</a:t>
            </a:r>
          </a:p>
          <a:p>
            <a:pPr lvl="1"/>
            <a:r>
              <a:rPr lang="es-EC" sz="3200" dirty="0" smtClean="0"/>
              <a:t>Metas</a:t>
            </a:r>
          </a:p>
          <a:p>
            <a:r>
              <a:rPr lang="es-EC" sz="3200" dirty="0" smtClean="0"/>
              <a:t>Marco Teórico</a:t>
            </a:r>
          </a:p>
          <a:p>
            <a:r>
              <a:rPr lang="es-EC" sz="2800" b="1" dirty="0" smtClean="0">
                <a:solidFill>
                  <a:srgbClr val="FF0000"/>
                </a:solidFill>
              </a:rPr>
              <a:t>Normativa aplicable a la E.A.P.A. San Mateo</a:t>
            </a:r>
          </a:p>
          <a:p>
            <a:r>
              <a:rPr lang="es-EC" sz="3200" dirty="0" smtClean="0"/>
              <a:t>Desarrollo Auditoria Ambiental</a:t>
            </a:r>
          </a:p>
          <a:p>
            <a:r>
              <a:rPr lang="es-EC" sz="3200" dirty="0" smtClean="0"/>
              <a:t>Conclusiones y recomendaciones</a:t>
            </a:r>
          </a:p>
          <a:p>
            <a:pPr>
              <a:buNone/>
            </a:pPr>
            <a:endParaRPr lang="es-EC" dirty="0"/>
          </a:p>
        </p:txBody>
      </p:sp>
      <p:pic>
        <p:nvPicPr>
          <p:cNvPr id="75778" name="Picture 2" descr="http://webquest4esofyn.ucoz.es/orador.jpg"/>
          <p:cNvPicPr>
            <a:picLocks noChangeAspect="1" noChangeArrowheads="1"/>
          </p:cNvPicPr>
          <p:nvPr/>
        </p:nvPicPr>
        <p:blipFill>
          <a:blip r:embed="rId2" cstate="print"/>
          <a:srcRect/>
          <a:stretch>
            <a:fillRect/>
          </a:stretch>
        </p:blipFill>
        <p:spPr bwMode="auto">
          <a:xfrm>
            <a:off x="6948264" y="404664"/>
            <a:ext cx="1872208" cy="186635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80728"/>
            <a:ext cx="8424936" cy="578328"/>
          </a:xfrm>
        </p:spPr>
        <p:txBody>
          <a:bodyPr>
            <a:noAutofit/>
          </a:bodyPr>
          <a:lstStyle/>
          <a:p>
            <a:r>
              <a:rPr lang="es-EC" sz="3200" b="1" dirty="0" smtClean="0"/>
              <a:t>Normativa aplicable a la E.A.P.A. San Mateo</a:t>
            </a:r>
          </a:p>
        </p:txBody>
      </p:sp>
      <p:sp>
        <p:nvSpPr>
          <p:cNvPr id="3" name="2 Marcador de contenido"/>
          <p:cNvSpPr>
            <a:spLocks noGrp="1"/>
          </p:cNvSpPr>
          <p:nvPr>
            <p:ph idx="1"/>
          </p:nvPr>
        </p:nvSpPr>
        <p:spPr>
          <a:xfrm>
            <a:off x="251520" y="1988840"/>
            <a:ext cx="8568952" cy="989464"/>
          </a:xfrm>
        </p:spPr>
        <p:txBody>
          <a:bodyPr/>
          <a:lstStyle/>
          <a:p>
            <a:r>
              <a:rPr lang="es-ES" dirty="0" smtClean="0"/>
              <a:t>El ordenamiento jurídico del Ecuador está representado en la pirámide de Kelsen.</a:t>
            </a:r>
            <a:endParaRPr lang="es-EC" dirty="0" smtClean="0"/>
          </a:p>
        </p:txBody>
      </p:sp>
      <p:pic>
        <p:nvPicPr>
          <p:cNvPr id="47106" name="Picture 2" descr="http://www.azulambientalistas.org/Imagenes/legislacionambiental02.jpg"/>
          <p:cNvPicPr>
            <a:picLocks noChangeAspect="1" noChangeArrowheads="1"/>
          </p:cNvPicPr>
          <p:nvPr/>
        </p:nvPicPr>
        <p:blipFill>
          <a:blip r:embed="rId2" cstate="print"/>
          <a:srcRect/>
          <a:stretch>
            <a:fillRect/>
          </a:stretch>
        </p:blipFill>
        <p:spPr bwMode="auto">
          <a:xfrm>
            <a:off x="8028384" y="692696"/>
            <a:ext cx="864366" cy="1153928"/>
          </a:xfrm>
          <a:prstGeom prst="rect">
            <a:avLst/>
          </a:prstGeom>
          <a:noFill/>
        </p:spPr>
      </p:pic>
      <p:pic>
        <p:nvPicPr>
          <p:cNvPr id="5" name="0 Imagen"/>
          <p:cNvPicPr/>
          <p:nvPr/>
        </p:nvPicPr>
        <p:blipFill rotWithShape="1">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5582" r="10907" b="6244"/>
          <a:stretch/>
        </p:blipFill>
        <p:spPr bwMode="auto">
          <a:xfrm>
            <a:off x="2555776" y="2996952"/>
            <a:ext cx="4032448" cy="3096344"/>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5 CuadroTexto"/>
          <p:cNvSpPr txBox="1"/>
          <p:nvPr/>
        </p:nvSpPr>
        <p:spPr>
          <a:xfrm>
            <a:off x="2627784" y="6309320"/>
            <a:ext cx="4032448" cy="369332"/>
          </a:xfrm>
          <a:prstGeom prst="rect">
            <a:avLst/>
          </a:prstGeom>
          <a:noFill/>
        </p:spPr>
        <p:txBody>
          <a:bodyPr wrap="square" rtlCol="0">
            <a:spAutoFit/>
          </a:bodyPr>
          <a:lstStyle/>
          <a:p>
            <a:r>
              <a:rPr lang="es-ES" b="1" dirty="0" smtClean="0"/>
              <a:t>Fuente: </a:t>
            </a:r>
            <a:r>
              <a:rPr lang="es-ES" dirty="0" smtClean="0"/>
              <a:t>Borja D. y Maisincho D., 2013</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7931224" cy="780696"/>
          </a:xfrm>
        </p:spPr>
        <p:txBody>
          <a:bodyPr>
            <a:noAutofit/>
          </a:bodyPr>
          <a:lstStyle/>
          <a:p>
            <a:r>
              <a:rPr lang="es-EC" sz="3200" b="1" dirty="0" smtClean="0"/>
              <a:t>Normativa aplicable a la E.A.P.A. San Mateo</a:t>
            </a:r>
          </a:p>
        </p:txBody>
      </p:sp>
      <p:sp>
        <p:nvSpPr>
          <p:cNvPr id="5" name="4 Marcador de contenido"/>
          <p:cNvSpPr>
            <a:spLocks noGrp="1"/>
          </p:cNvSpPr>
          <p:nvPr>
            <p:ph idx="1"/>
          </p:nvPr>
        </p:nvSpPr>
        <p:spPr>
          <a:xfrm>
            <a:off x="457200" y="1935480"/>
            <a:ext cx="8229600" cy="4589864"/>
          </a:xfrm>
        </p:spPr>
        <p:txBody>
          <a:bodyPr>
            <a:normAutofit/>
          </a:bodyPr>
          <a:lstStyle/>
          <a:p>
            <a:pPr algn="just"/>
            <a:r>
              <a:rPr lang="es-EC" sz="2000" dirty="0" smtClean="0">
                <a:latin typeface="Arial" pitchFamily="34" charset="0"/>
                <a:cs typeface="Arial" pitchFamily="34" charset="0"/>
              </a:rPr>
              <a:t>CONSTITUCIÓN DE LA REPUBLICA DEL ECUADOR</a:t>
            </a:r>
          </a:p>
          <a:p>
            <a:pPr algn="just"/>
            <a:r>
              <a:rPr lang="es-EC" sz="2000" dirty="0" smtClean="0">
                <a:latin typeface="Arial" pitchFamily="34" charset="0"/>
                <a:cs typeface="Arial" pitchFamily="34" charset="0"/>
              </a:rPr>
              <a:t>LEY DE AGUAS</a:t>
            </a:r>
          </a:p>
          <a:p>
            <a:pPr algn="just"/>
            <a:r>
              <a:rPr lang="es-EC" sz="2000" dirty="0" smtClean="0">
                <a:latin typeface="Arial" pitchFamily="34" charset="0"/>
                <a:cs typeface="Arial" pitchFamily="34" charset="0"/>
              </a:rPr>
              <a:t>LEY DE GESTIÓN AMBIENTAL</a:t>
            </a:r>
          </a:p>
          <a:p>
            <a:pPr algn="just"/>
            <a:r>
              <a:rPr lang="es-ES" sz="2000" dirty="0" smtClean="0">
                <a:latin typeface="Arial" pitchFamily="34" charset="0"/>
                <a:cs typeface="Arial" pitchFamily="34" charset="0"/>
              </a:rPr>
              <a:t>LEY ORGÁNICA DE LA SALUD</a:t>
            </a:r>
          </a:p>
          <a:p>
            <a:pPr algn="just"/>
            <a:r>
              <a:rPr lang="es-ES" sz="2000" dirty="0" smtClean="0">
                <a:latin typeface="Arial" pitchFamily="34" charset="0"/>
                <a:cs typeface="Arial" pitchFamily="34" charset="0"/>
              </a:rPr>
              <a:t>LEY DE PREVENCIÓN Y CONTROL DE LA CONTAMINACIÓN</a:t>
            </a:r>
            <a:r>
              <a:rPr lang="es-ES_tradnl" sz="2000" dirty="0" smtClean="0">
                <a:latin typeface="Arial" pitchFamily="34" charset="0"/>
                <a:cs typeface="Arial" pitchFamily="34" charset="0"/>
              </a:rPr>
              <a:t>.</a:t>
            </a:r>
          </a:p>
          <a:p>
            <a:pPr algn="just"/>
            <a:r>
              <a:rPr lang="es-ES" sz="2000" dirty="0" smtClean="0">
                <a:latin typeface="Arial" pitchFamily="34" charset="0"/>
                <a:cs typeface="Arial" pitchFamily="34" charset="0"/>
              </a:rPr>
              <a:t>TEXTO UNIFICADO DE LEGISLACIÓN SECUNDARIA DEL MINISTERIO DEL AMBIENTE</a:t>
            </a:r>
          </a:p>
          <a:p>
            <a:pPr algn="just"/>
            <a:r>
              <a:rPr lang="es-ES" sz="2000" dirty="0" smtClean="0">
                <a:solidFill>
                  <a:srgbClr val="000000"/>
                </a:solidFill>
                <a:latin typeface="Arial" pitchFamily="34" charset="0"/>
                <a:ea typeface="Times New Roman"/>
                <a:cs typeface="Arial" pitchFamily="34" charset="0"/>
              </a:rPr>
              <a:t>NTE INEN 2266 TRANSPORTE,  ALMACENAMIENTO  Y MANEJO DE MATERIALES PELIGROSOS.</a:t>
            </a:r>
          </a:p>
          <a:p>
            <a:pPr algn="just"/>
            <a:r>
              <a:rPr lang="es-ES" sz="2000" dirty="0" smtClean="0">
                <a:latin typeface="Arial" pitchFamily="34" charset="0"/>
                <a:cs typeface="Arial" pitchFamily="34" charset="0"/>
              </a:rPr>
              <a:t>ORDENANZA DE GESTIÓN AMBIENTAL DEL CANTÓN ESMERALDAS</a:t>
            </a:r>
            <a:r>
              <a:rPr lang="es-ES_tradnl" sz="2000" dirty="0" smtClean="0">
                <a:latin typeface="Arial" pitchFamily="34" charset="0"/>
                <a:cs typeface="Arial" pitchFamily="34" charset="0"/>
              </a:rPr>
              <a:t>.</a:t>
            </a:r>
            <a:endParaRPr lang="es-EC"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48072"/>
          </a:xfrm>
        </p:spPr>
        <p:txBody>
          <a:bodyPr>
            <a:normAutofit fontScale="90000"/>
          </a:bodyPr>
          <a:lstStyle/>
          <a:p>
            <a:r>
              <a:rPr lang="es-EC" b="1" dirty="0" smtClean="0"/>
              <a:t>Guía de presentación</a:t>
            </a:r>
            <a:endParaRPr lang="es-EC" b="1" dirty="0"/>
          </a:p>
        </p:txBody>
      </p:sp>
      <p:sp>
        <p:nvSpPr>
          <p:cNvPr id="3" name="2 Marcador de contenido"/>
          <p:cNvSpPr>
            <a:spLocks noGrp="1"/>
          </p:cNvSpPr>
          <p:nvPr>
            <p:ph idx="1"/>
          </p:nvPr>
        </p:nvSpPr>
        <p:spPr>
          <a:xfrm>
            <a:off x="251520" y="1124744"/>
            <a:ext cx="8373616" cy="5472608"/>
          </a:xfrm>
        </p:spPr>
        <p:txBody>
          <a:bodyPr>
            <a:normAutofit/>
          </a:bodyPr>
          <a:lstStyle/>
          <a:p>
            <a:r>
              <a:rPr lang="es-EC" sz="3200" dirty="0" smtClean="0"/>
              <a:t>Aspectos generales</a:t>
            </a:r>
          </a:p>
          <a:p>
            <a:pPr lvl="1"/>
            <a:r>
              <a:rPr lang="es-EC" sz="3200" dirty="0" smtClean="0"/>
              <a:t>Antecedentes</a:t>
            </a:r>
          </a:p>
          <a:p>
            <a:pPr lvl="1"/>
            <a:r>
              <a:rPr lang="es-EC" sz="3200" dirty="0" smtClean="0"/>
              <a:t>Justificación e importancia del problema</a:t>
            </a:r>
          </a:p>
          <a:p>
            <a:pPr lvl="1"/>
            <a:r>
              <a:rPr lang="es-EC" sz="3200" dirty="0" smtClean="0"/>
              <a:t>Objetivos</a:t>
            </a:r>
          </a:p>
          <a:p>
            <a:pPr lvl="1"/>
            <a:r>
              <a:rPr lang="es-EC" sz="3200" dirty="0" smtClean="0"/>
              <a:t>Metas</a:t>
            </a:r>
          </a:p>
          <a:p>
            <a:r>
              <a:rPr lang="es-EC" sz="3200" dirty="0" smtClean="0"/>
              <a:t>Marco Teórico</a:t>
            </a:r>
          </a:p>
          <a:p>
            <a:r>
              <a:rPr lang="es-EC" sz="3200" dirty="0" smtClean="0"/>
              <a:t>Normativa aplicable a la E.A.P.A. San Mateo</a:t>
            </a:r>
          </a:p>
          <a:p>
            <a:r>
              <a:rPr lang="es-EC" sz="3600" b="1" dirty="0" smtClean="0">
                <a:solidFill>
                  <a:srgbClr val="FF0000"/>
                </a:solidFill>
              </a:rPr>
              <a:t>Desarrollo Auditoria Ambiental</a:t>
            </a:r>
          </a:p>
          <a:p>
            <a:r>
              <a:rPr lang="es-EC" sz="3200" dirty="0" smtClean="0"/>
              <a:t>Conclusiones y recomendaciones</a:t>
            </a:r>
          </a:p>
          <a:p>
            <a:pPr>
              <a:buNone/>
            </a:pPr>
            <a:endParaRPr lang="es-EC" dirty="0"/>
          </a:p>
        </p:txBody>
      </p:sp>
      <p:pic>
        <p:nvPicPr>
          <p:cNvPr id="75778" name="Picture 2" descr="http://webquest4esofyn.ucoz.es/orador.jpg"/>
          <p:cNvPicPr>
            <a:picLocks noChangeAspect="1" noChangeArrowheads="1"/>
          </p:cNvPicPr>
          <p:nvPr/>
        </p:nvPicPr>
        <p:blipFill>
          <a:blip r:embed="rId2" cstate="print"/>
          <a:srcRect/>
          <a:stretch>
            <a:fillRect/>
          </a:stretch>
        </p:blipFill>
        <p:spPr bwMode="auto">
          <a:xfrm>
            <a:off x="6948264" y="404664"/>
            <a:ext cx="1872208" cy="186635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4680520" cy="1442424"/>
          </a:xfrm>
        </p:spPr>
        <p:txBody>
          <a:bodyPr>
            <a:normAutofit fontScale="90000"/>
          </a:bodyPr>
          <a:lstStyle/>
          <a:p>
            <a:r>
              <a:rPr lang="es-ES" b="1" dirty="0" smtClean="0"/>
              <a:t>PRE AUDITORÍA AMBIENTAL</a:t>
            </a:r>
            <a:endParaRPr lang="es-EC" dirty="0"/>
          </a:p>
        </p:txBody>
      </p:sp>
      <p:sp>
        <p:nvSpPr>
          <p:cNvPr id="3" name="2 Marcador de contenido"/>
          <p:cNvSpPr>
            <a:spLocks noGrp="1"/>
          </p:cNvSpPr>
          <p:nvPr>
            <p:ph idx="1"/>
          </p:nvPr>
        </p:nvSpPr>
        <p:spPr>
          <a:xfrm>
            <a:off x="251520" y="2492896"/>
            <a:ext cx="8435280" cy="2592288"/>
          </a:xfrm>
        </p:spPr>
        <p:txBody>
          <a:bodyPr>
            <a:normAutofit/>
          </a:bodyPr>
          <a:lstStyle/>
          <a:p>
            <a:pPr algn="just"/>
            <a:r>
              <a:rPr lang="es-ES" dirty="0" smtClean="0"/>
              <a:t>El día 30/07/2014, se realizó la visita a las instalaciones de la Empresa de Agua Potable E.A.P.A. San Mateo, para aplicar un cuestionario y entrevistar a la altos directivos de la Empresa, con el fin de requerir y revisar información que permitirá tener una mejor perspectiva de la empresa.</a:t>
            </a:r>
            <a:endParaRPr lang="es-EC" dirty="0" smtClean="0"/>
          </a:p>
        </p:txBody>
      </p:sp>
      <p:pic>
        <p:nvPicPr>
          <p:cNvPr id="58370" name="Picture 2" descr="http://aroma-soft.com/wp-content/uploads/2013/12/consultoria800x600-515x190.png"/>
          <p:cNvPicPr>
            <a:picLocks noChangeAspect="1" noChangeArrowheads="1"/>
          </p:cNvPicPr>
          <p:nvPr/>
        </p:nvPicPr>
        <p:blipFill>
          <a:blip r:embed="rId2" cstate="print"/>
          <a:srcRect/>
          <a:stretch>
            <a:fillRect/>
          </a:stretch>
        </p:blipFill>
        <p:spPr bwMode="auto">
          <a:xfrm>
            <a:off x="5702722" y="332656"/>
            <a:ext cx="3441278" cy="1269598"/>
          </a:xfrm>
          <a:prstGeom prst="rect">
            <a:avLst/>
          </a:prstGeom>
          <a:noFill/>
        </p:spPr>
      </p:pic>
      <p:sp>
        <p:nvSpPr>
          <p:cNvPr id="5" name="4 Rectángulo redondeado"/>
          <p:cNvSpPr/>
          <p:nvPr/>
        </p:nvSpPr>
        <p:spPr>
          <a:xfrm>
            <a:off x="395536" y="1844824"/>
            <a:ext cx="813690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Revisión General</a:t>
            </a:r>
            <a:endParaRPr lang="es-EC" sz="2400" b="1" dirty="0"/>
          </a:p>
        </p:txBody>
      </p:sp>
      <p:pic>
        <p:nvPicPr>
          <p:cNvPr id="6" name="5 Imagen" descr="I:\tesis\EAPA TECNICO\logo eapa.jpg"/>
          <p:cNvPicPr/>
          <p:nvPr/>
        </p:nvPicPr>
        <p:blipFill>
          <a:blip r:embed="rId3" cstate="print"/>
          <a:srcRect t="19167" b="24167"/>
          <a:stretch>
            <a:fillRect/>
          </a:stretch>
        </p:blipFill>
        <p:spPr bwMode="auto">
          <a:xfrm>
            <a:off x="3347864" y="4653136"/>
            <a:ext cx="3600400" cy="1558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CuadroTexto"/>
          <p:cNvSpPr txBox="1"/>
          <p:nvPr/>
        </p:nvSpPr>
        <p:spPr>
          <a:xfrm>
            <a:off x="3491880" y="6309320"/>
            <a:ext cx="3096344" cy="369332"/>
          </a:xfrm>
          <a:prstGeom prst="rect">
            <a:avLst/>
          </a:prstGeom>
          <a:noFill/>
        </p:spPr>
        <p:txBody>
          <a:bodyPr wrap="square" rtlCol="0">
            <a:spAutoFit/>
          </a:bodyPr>
          <a:lstStyle/>
          <a:p>
            <a:r>
              <a:rPr lang="es-ES" b="1" dirty="0" smtClean="0"/>
              <a:t>Fuente: EAPA SAN MATEO</a:t>
            </a:r>
            <a:endParaRPr lang="es-EC"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52704"/>
          </a:xfrm>
        </p:spPr>
        <p:txBody>
          <a:bodyPr/>
          <a:lstStyle/>
          <a:p>
            <a:r>
              <a:rPr lang="es-EC" dirty="0" smtClean="0"/>
              <a:t>Organigrama de la empresa.</a:t>
            </a:r>
            <a:endParaRPr lang="es-EC" dirty="0"/>
          </a:p>
        </p:txBody>
      </p:sp>
      <p:pic>
        <p:nvPicPr>
          <p:cNvPr id="62466" name="Picture 2"/>
          <p:cNvPicPr>
            <a:picLocks noChangeAspect="1" noChangeArrowheads="1"/>
          </p:cNvPicPr>
          <p:nvPr/>
        </p:nvPicPr>
        <p:blipFill>
          <a:blip r:embed="rId2" cstate="print"/>
          <a:srcRect l="8021" t="22266" r="1216" b="17688"/>
          <a:stretch>
            <a:fillRect/>
          </a:stretch>
        </p:blipFill>
        <p:spPr bwMode="auto">
          <a:xfrm>
            <a:off x="179512" y="1916832"/>
            <a:ext cx="8640960"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3419872" y="6237312"/>
            <a:ext cx="3096344" cy="369332"/>
          </a:xfrm>
          <a:prstGeom prst="rect">
            <a:avLst/>
          </a:prstGeom>
          <a:noFill/>
        </p:spPr>
        <p:txBody>
          <a:bodyPr wrap="square" rtlCol="0">
            <a:spAutoFit/>
          </a:bodyPr>
          <a:lstStyle/>
          <a:p>
            <a:r>
              <a:rPr lang="es-ES" b="1" dirty="0" smtClean="0"/>
              <a:t>Fuente: </a:t>
            </a:r>
            <a:r>
              <a:rPr lang="es-ES" dirty="0" smtClean="0"/>
              <a:t>E.A.P.A. San Mateo</a:t>
            </a:r>
            <a:endParaRPr lang="es-EC"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48072"/>
          </a:xfrm>
        </p:spPr>
        <p:txBody>
          <a:bodyPr>
            <a:normAutofit fontScale="90000"/>
          </a:bodyPr>
          <a:lstStyle/>
          <a:p>
            <a:r>
              <a:rPr lang="es-EC" b="1" dirty="0" smtClean="0"/>
              <a:t>Guía de presentación</a:t>
            </a:r>
            <a:endParaRPr lang="es-EC" b="1" dirty="0"/>
          </a:p>
        </p:txBody>
      </p:sp>
      <p:sp>
        <p:nvSpPr>
          <p:cNvPr id="3" name="2 Marcador de contenido"/>
          <p:cNvSpPr>
            <a:spLocks noGrp="1"/>
          </p:cNvSpPr>
          <p:nvPr>
            <p:ph idx="1"/>
          </p:nvPr>
        </p:nvSpPr>
        <p:spPr>
          <a:xfrm>
            <a:off x="251520" y="1124744"/>
            <a:ext cx="8373616" cy="5472608"/>
          </a:xfrm>
        </p:spPr>
        <p:txBody>
          <a:bodyPr>
            <a:normAutofit/>
          </a:bodyPr>
          <a:lstStyle/>
          <a:p>
            <a:r>
              <a:rPr lang="es-EC" sz="3200" dirty="0" smtClean="0"/>
              <a:t>Aspectos generales</a:t>
            </a:r>
          </a:p>
          <a:p>
            <a:pPr lvl="1"/>
            <a:r>
              <a:rPr lang="es-EC" sz="3200" dirty="0" smtClean="0"/>
              <a:t>Antecedentes</a:t>
            </a:r>
          </a:p>
          <a:p>
            <a:pPr lvl="1"/>
            <a:r>
              <a:rPr lang="es-EC" sz="3200" dirty="0" smtClean="0"/>
              <a:t>Justificación e importancia del problema</a:t>
            </a:r>
          </a:p>
          <a:p>
            <a:pPr lvl="1"/>
            <a:r>
              <a:rPr lang="es-EC" sz="3200" dirty="0" smtClean="0"/>
              <a:t>Objetivos</a:t>
            </a:r>
          </a:p>
          <a:p>
            <a:pPr lvl="1"/>
            <a:r>
              <a:rPr lang="es-EC" sz="3200" dirty="0" smtClean="0"/>
              <a:t>Metas</a:t>
            </a:r>
          </a:p>
          <a:p>
            <a:r>
              <a:rPr lang="es-EC" sz="3200" dirty="0" smtClean="0"/>
              <a:t>Marco Teórico</a:t>
            </a:r>
          </a:p>
          <a:p>
            <a:r>
              <a:rPr lang="es-EC" sz="3200" dirty="0" smtClean="0"/>
              <a:t>Normativa aplicable a la E.A.P.A. San Mateo</a:t>
            </a:r>
          </a:p>
          <a:p>
            <a:r>
              <a:rPr lang="es-EC" sz="3200" dirty="0" smtClean="0"/>
              <a:t>Desarrollo Auditoria Ambiental</a:t>
            </a:r>
          </a:p>
          <a:p>
            <a:r>
              <a:rPr lang="es-EC" sz="3200" dirty="0" smtClean="0"/>
              <a:t>Conclusiones y recomendaciones</a:t>
            </a:r>
          </a:p>
          <a:p>
            <a:pPr>
              <a:buNone/>
            </a:pPr>
            <a:endParaRPr lang="es-EC" dirty="0"/>
          </a:p>
        </p:txBody>
      </p:sp>
      <p:pic>
        <p:nvPicPr>
          <p:cNvPr id="75778" name="Picture 2" descr="http://webquest4esofyn.ucoz.es/orador.jpg"/>
          <p:cNvPicPr>
            <a:picLocks noChangeAspect="1" noChangeArrowheads="1"/>
          </p:cNvPicPr>
          <p:nvPr/>
        </p:nvPicPr>
        <p:blipFill>
          <a:blip r:embed="rId2" cstate="print"/>
          <a:srcRect/>
          <a:stretch>
            <a:fillRect/>
          </a:stretch>
        </p:blipFill>
        <p:spPr bwMode="auto">
          <a:xfrm>
            <a:off x="6948264" y="404664"/>
            <a:ext cx="1872208" cy="186635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229600" cy="650336"/>
          </a:xfrm>
        </p:spPr>
        <p:txBody>
          <a:bodyPr>
            <a:noAutofit/>
          </a:bodyPr>
          <a:lstStyle/>
          <a:p>
            <a:pPr algn="just"/>
            <a:r>
              <a:rPr lang="es-EC" sz="2800" b="1" dirty="0" smtClean="0"/>
              <a:t>Proceso de la Planta Tratamiento EAPA San Mateo </a:t>
            </a:r>
            <a:endParaRPr lang="es-EC" sz="2800" b="1" dirty="0"/>
          </a:p>
        </p:txBody>
      </p:sp>
      <p:graphicFrame>
        <p:nvGraphicFramePr>
          <p:cNvPr id="4" name="3 Diagrama"/>
          <p:cNvGraphicFramePr/>
          <p:nvPr/>
        </p:nvGraphicFramePr>
        <p:xfrm>
          <a:off x="251520" y="1556792"/>
          <a:ext cx="849694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620688"/>
            <a:ext cx="8229600" cy="1143000"/>
          </a:xfrm>
        </p:spPr>
        <p:txBody>
          <a:bodyPr/>
          <a:lstStyle/>
          <a:p>
            <a:r>
              <a:rPr lang="es-EC" dirty="0" smtClean="0"/>
              <a:t>Plan y programa de Auditoría</a:t>
            </a:r>
            <a:endParaRPr lang="es-EC" dirty="0"/>
          </a:p>
        </p:txBody>
      </p:sp>
      <p:sp>
        <p:nvSpPr>
          <p:cNvPr id="6" name="2 Marcador de contenido"/>
          <p:cNvSpPr>
            <a:spLocks noGrp="1"/>
          </p:cNvSpPr>
          <p:nvPr>
            <p:ph idx="1"/>
          </p:nvPr>
        </p:nvSpPr>
        <p:spPr>
          <a:xfrm>
            <a:off x="179512" y="2276872"/>
            <a:ext cx="4320480" cy="4032448"/>
          </a:xfrm>
        </p:spPr>
        <p:txBody>
          <a:bodyPr>
            <a:noAutofit/>
          </a:bodyPr>
          <a:lstStyle/>
          <a:p>
            <a:pPr algn="just"/>
            <a:r>
              <a:rPr lang="es-EC" sz="3200" dirty="0" smtClean="0"/>
              <a:t>En el presente plan se describe el equipo auditor, los objetivos, alcance, los criterios de auditoría, áreas a auditar y la información administrativa.</a:t>
            </a:r>
            <a:endParaRPr lang="es-EC" sz="3200" dirty="0"/>
          </a:p>
        </p:txBody>
      </p:sp>
      <p:sp>
        <p:nvSpPr>
          <p:cNvPr id="64516" name="AutoShape 4" descr="data:image/jpeg;base64,/9j/4AAQSkZJRgABAQAAAQABAAD/2wCEAAkGBxISEhMSExQVFhQWGBoYGBgXFRcVGhcXGBUYHRYaGxcYHCggGBolHRQVITEhJSkrLi4vGB8zODMsNygtLisBCgoKDg0OGxAQGiwcICQsLCssNCwsLCwsLCwsLCwsLCwsLCwrLCwsLCwsLCwsKyssLCw3LDcsKzcrKyssKysrK//AABEIAKsBJgMBIgACEQEDEQH/xAAcAAEAAgMBAQEAAAAAAAAAAAAAAwQCBQYBBwj/xABDEAACAQIEAwYCBwYEBQUBAAABAhEAAwQSITEFQWEGEyIyUXGBkQcjQlKhscEUYnKSstEzc+HwNFOis/FDY4KT0hX/xAAYAQEAAwEAAAAAAAAAAAAAAAAAAgMEAf/EAB4RAQADAAMBAQEBAAAAAAAAAAABAhEDITESUSJB/9oADAMBAAIRAxEAPwD7TSlKBSlKBSlKBSlKBSlKBSlKBSlKBSlKBSlKBSlKBSlKBSlKBSlKBSlKBSlKBSlKBSlKBSlKBSlKBSlKBSlQYyyXRlDFCR5huKCelam1g79u22bEM7CWzMqD7Pl9In1rLB4wt3YF20++cK6ExBgmJ1nLoOutBtKUpQKUpQK1eNtvdvIqXCqWoe4AN2kFEkEcpJHoV01qxi8Sc3dW4Nw6k7i2p+03X0Xc+wJEF7BqO5t6kF2LakFm7tySxESZ1+XpQbOlUMLZVLzqsgd2hiSdczidT0FX6BXgYH/f+/Sva0yYHEhrhW6ihiY8GYgZywJnmMzCOvwoNzSvBUT3SLiryKsf5Ssf1GgmpSlApSlApSlApSlApSlApSlApSlApSlApSlApSlApSlAqLF4hbaPccwqKWY9FEn8qlrW8cTMtoHbvrZOsDwtmWemZU99qDzDYHvALl8B3OoQiUteihT9oc2Os+m1RYy4pLIcNnykAFkGQjwSc2Ux5zyjwGSIkSLfuZtSh1M5TLFSoKwqgmAZBn0nTlYt4pmLKq6jQs0hfgNyen40Fa9ZOHHeWyzWx57ZYt4fvW8xlSN8swQCAJitlauBgGUgqQCCNQQdiKwSxrLHMeuw9l2H51S4UGGHCpllWdVzSQFW6ygQNdFAHwoNnWuxPEJDC0RCgl7p1S2F80R53EHwjaNY2K9hBGa87ONBlEhNTAHdpq2pG815i76GxeVQRFp9CjJplI0DAae1Aw+Ks21gd5G7M1u7JPNmYr035AelWMV/iWf4m/7bV5xP/Au/5bf0GvcQPHZ/iP8A22oPE/4hv8pP67lW6qJ/xDf5Sf13Kt0Cq+LtMYZDDLyPlYHdT6dDy+YrO+jEeFspHQEHoQeXtFQtfdFdrgUhVLShOsCSMp2+Z+FBYuXQq5mIUDckgAfE1Rs8TwruCl+yz5YAW6jGCQdgelMLgc0Xb0PcMEA6pb9AinQR97c/IC9dsqwhlDD0IBHyNAuloOWJ5Tt+FY4ezlESSdyTzJ3PT25VQNn9ndCmlq4wRk5I58jKPsgkZSo0kg6azdxBubIF6sxOnso83zFBPSo7FsgasWPqQB8gBoPnUlApSlApSlApSlApSlApSlApSlApSlApSlApSlAqDHYYXLbIdJGh9GBlW+BAPwqV3A1P+4E/pWKXgQrA6NEdZEig0vBrRMqWcXEzLcksAsuSAikwdIh/QeugugXw4Cqi2lcCJ1a33Zn2Icg+w61LiMOrkMGKOJUMsToTIIOjLpMH8Kx7jEHe8gHqtrX/AKnI/CgwOIeyjG4c7FoQCAzsSQqARA0gzy8RMAVlYwTLZS3m8UguVJWSXzXII1Akn4VJhsAqtnYtcubBniQDuFAACj2GvOa9xWJKsiqhYtmPmCwFid/egjGGYZlkkd4jLmYscoyFtSZ3DV7jcMzF4+1aZBr9o7VnYxTF8jWypy5h4lYESBy96tUFfHWi1q4g3ZGUe5UgVldtybZ+6ST/ACMPzIrWYvFOn7Uc4AQoVkg5RlGbeAPmTr1FeK9zM3jcxiAo2AKd2CQANx4jr+70oNkto96z8iir8Qzk/wBQqxWm7TXVVbWYwpuQQY8X1bwuvWPlXO3bltntoiKPGksUHPEAMvWV0kSNxQdxeuhRJ26Ak/AAST7VWuOL1u4ihhmUrLIyakEbMAefpVyq9vGIzZVJb1KglRHq209JnpQaTjWMJwll1LqGZVfJmLKSGXXJr4bmUGOYrm8HwnEq3eOt8ZbecO7nS4BdNxiMxgZRhyB97vPU12l20EuFGE2r8iPu3YJPwYAnoVP3qq3sXKLbuNouc3jzNu02WNObkpoPVhzoLXEHzLhx9prlpgOfhIdvkAau38UiEZzlnYmQs+hbYHoTrVfA2WY99cEMRCp/y0JmD6uYBYjTQDlJmXEKzG2whtfCw8w9RyYflzoJ1YHUajpXtQRbtKT4EXc7KNtT+FTigUpSgUpUOMxaWka5cYIiiSzGAKCalcPjvpQwKMVTvLvVUgH4tWnv/TFbB0wt0j+JZrmw7kvqFK4Pg/0qYO9/iLcsmftLmX+Za7PAY61eUPadXU8wf05V3TFmlKUcKUpQKUpQKUpQKUpQVsVhwxQkTlJPt4Ty94qnawTd1ZVmIK5QMkgAhdD19jp0q8cIh5H+Zv715+xJ6H+Zv70FRbVxGUiXBZyQSAQfFBGkQRy9utbCzdDCR/qCNwRyIqL9iT0P8zf3rC+os2rhQBYDN668yZ3oM8RiwhCwzEgmFUtoIBP/AFD51SxV1HKk28QCswVVlOsTsddhUWIuKJuDFrmVWA1sbGDG37oqbG4og25u90pQsSFBkysCWBjzGgp8FxICJcKYlnNsAllZt4JjWN62J4mP+Ve/+o1jwm6Sbgz50XKFOULy8Q8IE8qY64guAXGZRkJEMygnNr5aD04fvgLi3bihwrADLERI8LKYNe2sDcEzfuE8vLoJ00jUxMnr0FQ8Oe2HRLLEoLbaSzAQbYTVttC1bWgwu2laMygxqJAMGInXoTWC4S2DIRAf4R/apqpDiAzshHlBzczuO7gc8wzfEEcqC7XhgDoPQfoKrWcfbZM+YARJzEArvoddDKn5GpcNiFuKHQhlOxHOgp8RJbDu7DIVGcSdshzKSdgfDtWhXEo+KRcyw9wECRJ1u3Nv4rVv8K6y9aDqyHZgVPsRB/OuS7O9jmw99LjOpS1mCAA5jmEAsfYn112gUHT4y66QyrmUeZR549V5NH3efLXQ5FUuoDoymCP0I5g/jU9R276sYVlJG4BB/Kgr8TtKwRWAILroZ9fx+NcPw3tecJev2MSzNaXFNZS4QFW1at4QXYOUEsRl56nNPSvoVxJEf+R7Vy+M4BgXZ8yXmLXHdyq32BuNaNm4ZRYJySpjrzoOmw99bih0YMrCQRqCKkrVYXGZPCEYWECqHZXVhpzV1BKjQZhtz9a2gNBHib621Z2MKoJJ9AK/P3bDtKcXevOmY2i2iFjBy7HLtX136S8abXD75G7AJ/Mdfwr432N7N3MQc2yTv61XecW8ddaaxfVpLDLGvua2OH4gjQsQvOIrq+L9gGYHu9zWXB/osunxXGieQqEWWzXHLLam3mVo1OhHKtp2d4u1i7bCXAXOsgwD0YcxXUX/AKMMqE5jPSuFxHZe7Yug5vKZE/jTXJq++8B4suJt5hoymHX0b+1bKvmX0dcUIxTWiQRcWfZl/wBJr6bVtZ2FFoySlKVJEpSlApSlApSlBFiicjZWCsRCkiQGOiyOepFay5bxKyWxNsSQQDZAEA+JfNOsqJmfjUnH79sJkd3TNqGQarkIMnkBMfMVBxS8YDAoUZZTQnQ5dYkSduY60G4t3VacpmDGnsD+RFQG5cJYKqwDHiLCdAeQ61r8DbzYe6qqDIICrEH6lICkmI9JNSmwCUy4coQ6nN9UIAOvlcnagxvXHtF2Y4eW1Cs5U6KBAkc4/GrOIulwEt5DmQnNmkaEDTKNd/wr10fvGZBbbwqpDMQVKljyU8nFY2cGoRReW2SCx+8BmctAkTzHLlQWcPdZs2YAFTGhJGwPMdarDFZ3ZEuoIAgCGJ+99r2rM2gVa2iZVYEEwEAkQSBuT8B715bwj5kZnUhJIC28sypG+c6a0FS9fNoKn7TaBBVSGCghfUgv6VJfxL2yk3VYEiQLZ8p5yCYqdsG0uQ4AYzBQGPCBvPSvEwtxfI6xlRfEhJ8IInRh60Fq3fVgWUyB+nStYMaHkr3KsY8xl4AzKcsDPoSdDAk66GthhLLLmLMGLNmMDKPKoiJP3a1mLwNu0M7soVRAbuwXA3Vc+ugPTl7mgjt420CqE2JuFiPMQ7rlLeMggMM4gazJjathguIW2QlRAVZgFSIA+yVJB9txIkCRVHAJZYC2l0QozFe7SdzrLLtr6T1qdRYskqvjdhGRQpJB08qgBQYAkwNN9KCN+0CghcoJJIA723MgiRE6HxLp+8KtYjEq1hbhRmzBSqDzSwBAldjruPQ1HhuDpEuviJmA7ws8gZ19+ZrzjVplsTa0NrK6rrqLZEr7ZQRQY4W1cdCvfRKmMgBiSwiXBJI8I1j2FWMNdyMLTZZPlZRAMDysPstGvX8K567xq29y3ctv3ZIYXFOzNAyho6giRrt6VYwfaK3i2tJYgw6s5GqgKZIUjflroBPqYoOnqha75JUW1YZnYHvMujOzbZTEZo+FX6UFLD41iXVkh1jQNmnMJBmBFTYOxkUieZIA2Wfsr0/udhAEoQAkwJO5jUxtJrKg5X6ScAb2DKD7wP51puz2E7izbQDYa12nF7gCBSCc5gaTrvr8q4/iXFlw5Iuq0ciBVHL60cLrsGJAMVetmuL4D2ptv4VJM9K3Ldo7KMVdwp61yLQlakt65kRXyz6TcG1qLg8rGNOXvX0izj7bgZXUz6GtX2qwIu2CCAa7buEadPnf0UYdmxhYjyIdffQV9krlewPCu5t3HIgu0fAV1VW08VXnspSlSQKUpQKUpQKUpQQ4jDK8ZgdPQkGDuJB20ocMhy+EQogDkBp/YVNUX7Sn3huRuBqDB36ig8GGUeWV1nw6awBttyHyrVX72dvtTIMSQRqAJ1AIEgwNCZ9K2hxC75hA31H5zVSzw8HxBydTuB96YHSRQUuH4u2yqwkGZZgTA8IIzEnYqR8xW8EbnTTXp8a0aWkQi3aBvMsCBCqpAUDPc2XyjQS3Sr44eX1vtn/9saWx7g6uf4tOgoIhxctetpatNctMSGvKfAhCseY8YOUCVJ1Ira1rr2Ju52W2EASB4gx3UHSD12qfh2IZ1JaAQzKY28LEfpQZ4rFpby5zGYwoAJJMEwAOgNVGxLWLb3bxLCQQoAlczQBy+8OfKpL+JsNoxRoJ6wdj7GtbhmVLpe5fzWxJQMxOWcuXQqNQAwklic/LQUFzHcTGVRadTcZgAsrm/eGViIIG81PcZLhNlpzABjlzD5N8dR6Gq2Iwhf68rluIJtiNQBrD+paNuU6a61b4biVuoLqrlzDWcpOhIglSQY12NBCOD2QGBBIYQQWYgiQdp6D5VLZdElbdvYxCKANgd9F5+tYbvrrF7Tp9SKksmHI9Xb+haCXvxkLjkCSOcjce+kVornaNlVWa2QG/dmN9wDI0B1I5VpO2vFRhLJW3JuXg6xOwD6ttz0WuK4T2qv5DZCF4YsYEmchBP41Xe2LuOmxuLf0gcSwy2rnd5lxDkAKNAokzpuNzHpPppXX/AESIF4arQM0vPqY2rnL6YbFqEuqQQE0OjoSYJTnHT/xWz7CYO5g7n7JcYsr5ipGzq/lI9OvoZrkW/UrccTudO5S5eyZ81uMuaMjbRP3qnuXnlAoWWUkzPLL6fxVoE4Rie8MPZygeUqZAIMeLJ+nKthxDA4gx3LWhAhc+bQQJJgGTIGlWs6/buvnCOF1UsMs8io5/xVO9wLuQPetZwrC4hZN42y0GCk7EyQQVHoNZqXiFu9cAFp1QjmdSDrtoQaDHitwG3KkHKfloa+b8b4ZfxJ8TmARpOgivodvD3Vtv3zq5MeIac9NIA51o9EYzVHL608GZktN2Q7Oi3is5MgDblNXe3HZN8Qxu2WytzEaaVjw/tPZt3CNZkzp+VdVw/iS3RnUMAdPEI1qMZMLbfUTrj+y/AcVbC5yrR8PlXa3rR7oqd4qbOBtWN59l5k/hUshVa2+suHbALGQDTqedXKiw1kIuVRAqWrq9QotOyUpSuolKUoFKUoFKUoFafDhFa4biTLNByZtM79Oo+dbZ5gxExpO08pqs+HLCGVWneXbX4ZaCtdxFgqQE1IIH1R3j2qYYMOiqxYAEyFaA2p0JGsdAR1kV5b4ei6izan3P/wCKxxN50yIgQFs2hkgADYRHM/ASaC7atKi5VAVRyAAAqunFbDEKL1skmAA6kknYATvVdsS5XEI+WVt5gVBGjC4IIJP3PxqPEklbZJ/9Sz8T3qaD856fILFs/WXxP2lk+g7tdup2Fe8HEK+kfW3NBy8ZrG1rdva/aX4fVrr7/lqaz4RGV42725GkfbNBDg8dbTvFZ0Ui451dQdXPI7cvnTHY626qA6kl7ZgMpP8AipyB/wBxVnid24tvNbiQV8xgZcwDE/Ak1TtcSuTLBFtyIObxQTEFOXmBmfhrQabtF2oxKYg4bCWbTtb7k3TduMgPfswRECqZPgMsdBpvWxsdomL4VHsPaa+skXGClGhpQTo7DLqAQYZSAdY5Xt9fwZxSriO8wt5GsG3iVcp3tss2YKRoxtkHwsCRm03q32cxb33wK4u25vd21wXHc2u8yMe6Y2ICu2R8x1BUnyxsHXNhrsyGt+fPqrD7GWN/jXq27ilmJtgSzeVtoHXpV4Vz/GuLWzcOHzEEQXgxuJA/WuWnI1KtfqcfO+P3LmJvd5c8KLIUBT5c0+vOpOz1pQlxEyIzNIPizeVgNZ61ueJ4vCi5bzANqwIzGPLptU2Iwdi9h2uYe2qXkGZWQRmA1ymNwdfwrPs62REZkuR7cW8auPwrhAqFLaBlEqzqzEzzDeIaegNbTCY3E4jEW3lSiEgZQdfF5p5VvOGcVtYvDPavkAR5ifKfskHeZPKpez9i3h7YJgjQKU1zyYUAc2nSK7M6RHxExLqrucFTMZ8ik+yuT+lYY3OqyLs7iNZ8p55vavLH7RctOtxEW5ICwxAKlVOaRMMCzD0lfSorGEvWgxyJcmAFzxpm1j6sDYn30rQwtpe3jT2LR+Ea0u2yVYSBIIGkR+Nek7SNDGm8Gsb1oxCx1BJAPTnHyoILdn6t18OskBTIGg20FcT2gvMFUCZbTTeu8sWIZnIAY6COSzt1J3P+lcZ2owpF0hTt4h7GquWOl3BP9OawkI5Bw7uSQZLAGZrscJxqAqlGUHkRt8RpXJWuF2rrhnvXAZ5NFdaMOtu3CMWEbtrVENvJNcbZrm0VcwCzLH2H61zlriQMKNTtXU4JIQfP51dx9yxcnSelKVcpKUpQKUpQKUpQKUpQKUpQKoY+4FuWmIYiHEqjPBIEaKDGxqPF3b2Y91ctkGCF7ssw9fEHC+u9WGvuQuRZbMA4Jy5ZGp/LafjQUVud5+0FVcTZVQGR0k/XaDMBJ8Q29a877MqAB5zWtDbuCALiE6lYUCNzv02q3hUN1Vd2aG1CKcoAO0kakxHOOlZGbRG5tkhdWLFSxAUgtqQSdROnL0oIHYrcuyjkMVIIXMuiKD+I256VPwlWyMWBBa47QdDBYxpy0q7Wps4a8xc3VRjICnvGUZY5BV019fWNYmgv420XQqIk+sxE67aitP8A/wAFgUKiwsMjMBa1JUgkhxEGZ5azyq1hEvi4Vy5LYPO4HUgjUKMmYa+p0q59bnHlyag6mehiN+W/Ogjxr2GIW4UJRgwDHysNQffUfOtfj7Fh7q4hbiC8ugLOzIAYzHu8wBbKCAevtEzvkvE5oltZuKojKkHId58Wv7sVDaugLBcxlO99Hy+Ft+Z367LQerjbwyQyOGa6NLbkyrnKJDmNJ32riO31l7eNt3cjKt7KuaVgMuhOh9Mpr6BY+rVXuAmFHjzCFBAk5YEddCa1XbrBDE4Vsnia2e8BBBHhBkTzP9qjaNhOlvmXzntVwy6RbdFLNJlgMsgLJ03NZdm+JsLiKrNbtuBIBGcEaESQQonlqevKt52fxC3URWZlK7FSOYg7gyKsYrsErXVvWb9xDuw8LT7aQKo+fxs+o8s5rsjeCcQvBgzqlxhbMAAQ0EwNJgHXryr6hw/CWmu97kAbUyJ3IiY2zRpMTvXJWeBdyx+suZiZJGTUn/4711PBOGtlzd9eHSU35/YqdFXNbY10NKr4bDFJm47z98qY9oUVYq5leMJ0Na/xFnBu5QpAGwkZQf1rYE1puK20uMD3iiBoMhY9dQ4H4UFzBuc7DPmAGh+X+tcb9IFi9Iu2CCYgoeccwa31niN0OUhDbAEMAVYxG4LGseJ4XvQKTXfUqzMTr443EWMkyGnVdiDW74Xxe/cAtqCq8yTNdji+yWHdS92Fjd9iPjWq4XgcMjjLiLZUmJzCflVFuOY8aq8lZjuW54HggCPWu1trAA6VDw7hyWxK6k86usKspXGfkvFvEVKUqaspSlApSlApSlApSlBF4pj5HSI/Od6iFoiRBJnRiR7jXfSrVKCoENtvCkqw1jKsMPiNDr8uuklpCWzkRpAGk77mOelT0oKCW7qM4RVKEllzORlkSRAUnVpPSfhUqWWchrkAKZVBqJjzE8zMx6e9WqUClKUCsLtzKpbXQE6b6DlWdKCgLgvbKR4hmJA0CkGJ5zptyJmp72HGhVVkGYgAHkRtVilBRtgYi2Vu2yFJHhJI2gjURqCOXpvVm1h1VAiqAoEAco9KlpQfH+MYVsBiig8hOZD+6Tt8K7bgnEg6CuO+kziSvie7UyUAno2s/mKj7NcQIyis9upbK/1Tt3+Nw+a4jfOt3h7YVQBWowjB4rc3JgxvFW0hn5J/xkzRQiq2Dvi57qdRVqrFanibU7k1QuYSty6SKqOlBqL+EMGDBq5w5syBj6a+43qw1qawwvD8sgHwkzHWjr579LS4l7Aa1IsoZcfe9+lcB2fCXbbHy3BsPXp71927V37FnCXmvRkCHQ89NB718c7Dix+0YYt9u7JHITOUflUoH1H6OuK3TbFjEAhx5J0leQ+FdqTWtx/DA8Mvhcahhyq7h3YqMwhhvUBJmrwqKTSaOMSteVnmrwigxpSlApSlApSlApSlApSlApSlApSlApSlApSlAqvxHFizauXTsilveBoKsVq+1AnCXx+4aSQ+KYy6cRcfEZcpuHNEzE9a3HZuxBkjatdwUTZT+EV1HAVHirJM7LdmR06TBXG8KqNWIH46n5TXSWr4JInWqHDrQVZA1y7/AArX4W4e83rRSMhlvOy3MBHLAQefXrV1XBqpiORqLhzmP9+tWINgxqIkc6zFeOKOMcteqINRVJXXXyf6ceOD6rCg/vsOv2QfzrheEFLdvvG841Ueh9ay+ki4W4nfzGYaB0AGlazC6soO01KB+kOx3Fv2rCWbx8xEN/ENDW7muO+jXTDMo2DkAemldfUJcZVia9FZUGFes1DWFygz3ryljehrgUpS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4518" name="AutoShape 6" descr="data:image/jpeg;base64,/9j/4AAQSkZJRgABAQAAAQABAAD/2wCEAAkGBxISEhMSExQVFhQWGBoYGBgXFRcVGhcXGBUYHRYaGxcYHCggGBolHRQVITEhJSkrLi4vGB8zODMsNygtLisBCgoKDg0OGxAQGiwcICQsLCssNCwsLCwsLCwsLCwsLCwsLCwrLCwsLCwsLCwsKyssLCw3LDcsKzcrKyssKysrK//AABEIAKsBJgMBIgACEQEDEQH/xAAcAAEAAgMBAQEAAAAAAAAAAAAAAwQCBQYBBwj/xABDEAACAQIEAwYCBwYEBQUBAAABAhEAAwQSITEFQWEGEyIyUXGBkQcjQlKhscEUYnKSstEzc+HwNFOis/FDY4KT0hX/xAAYAQEAAwEAAAAAAAAAAAAAAAAAAgMEAf/EAB4RAQADAAMBAQEBAAAAAAAAAAABAhEDITESUSJB/9oADAMBAAIRAxEAPwD7TSlKBSlKBSlKBSlKBSlKBSlKBSlKBSlKBSlKBSlKBSlKBSlKBSlKBSlKBSlKBSlKBSlKBSlKBSlKBSlKBSlQYyyXRlDFCR5huKCelam1g79u22bEM7CWzMqD7Pl9In1rLB4wt3YF20++cK6ExBgmJ1nLoOutBtKUpQKUpQK1eNtvdvIqXCqWoe4AN2kFEkEcpJHoV01qxi8Sc3dW4Nw6k7i2p+03X0Xc+wJEF7BqO5t6kF2LakFm7tySxESZ1+XpQbOlUMLZVLzqsgd2hiSdczidT0FX6BXgYH/f+/Sva0yYHEhrhW6ihiY8GYgZywJnmMzCOvwoNzSvBUT3SLiryKsf5Ssf1GgmpSlApSlApSlApSlApSlApSlApSlApSlApSlApSlApSlAqLF4hbaPccwqKWY9FEn8qlrW8cTMtoHbvrZOsDwtmWemZU99qDzDYHvALl8B3OoQiUteihT9oc2Os+m1RYy4pLIcNnykAFkGQjwSc2Ux5zyjwGSIkSLfuZtSh1M5TLFSoKwqgmAZBn0nTlYt4pmLKq6jQs0hfgNyen40Fa9ZOHHeWyzWx57ZYt4fvW8xlSN8swQCAJitlauBgGUgqQCCNQQdiKwSxrLHMeuw9l2H51S4UGGHCpllWdVzSQFW6ygQNdFAHwoNnWuxPEJDC0RCgl7p1S2F80R53EHwjaNY2K9hBGa87ONBlEhNTAHdpq2pG815i76GxeVQRFp9CjJplI0DAae1Aw+Ks21gd5G7M1u7JPNmYr035AelWMV/iWf4m/7bV5xP/Au/5bf0GvcQPHZ/iP8A22oPE/4hv8pP67lW6qJ/xDf5Sf13Kt0Cq+LtMYZDDLyPlYHdT6dDy+YrO+jEeFspHQEHoQeXtFQtfdFdrgUhVLShOsCSMp2+Z+FBYuXQq5mIUDckgAfE1Rs8TwruCl+yz5YAW6jGCQdgelMLgc0Xb0PcMEA6pb9AinQR97c/IC9dsqwhlDD0IBHyNAuloOWJ5Tt+FY4ezlESSdyTzJ3PT25VQNn9ndCmlq4wRk5I58jKPsgkZSo0kg6azdxBubIF6sxOnso83zFBPSo7FsgasWPqQB8gBoPnUlApSlApSlApSlApSlApSlApSlApSlApSlApSlAqDHYYXLbIdJGh9GBlW+BAPwqV3A1P+4E/pWKXgQrA6NEdZEig0vBrRMqWcXEzLcksAsuSAikwdIh/QeugugXw4Cqi2lcCJ1a33Zn2Icg+w61LiMOrkMGKOJUMsToTIIOjLpMH8Kx7jEHe8gHqtrX/AKnI/CgwOIeyjG4c7FoQCAzsSQqARA0gzy8RMAVlYwTLZS3m8UguVJWSXzXII1Akn4VJhsAqtnYtcubBniQDuFAACj2GvOa9xWJKsiqhYtmPmCwFid/egjGGYZlkkd4jLmYscoyFtSZ3DV7jcMzF4+1aZBr9o7VnYxTF8jWypy5h4lYESBy96tUFfHWi1q4g3ZGUe5UgVldtybZ+6ST/ACMPzIrWYvFOn7Uc4AQoVkg5RlGbeAPmTr1FeK9zM3jcxiAo2AKd2CQANx4jr+70oNkto96z8iir8Qzk/wBQqxWm7TXVVbWYwpuQQY8X1bwuvWPlXO3bltntoiKPGksUHPEAMvWV0kSNxQdxeuhRJ26Ak/AAST7VWuOL1u4ihhmUrLIyakEbMAefpVyq9vGIzZVJb1KglRHq209JnpQaTjWMJwll1LqGZVfJmLKSGXXJr4bmUGOYrm8HwnEq3eOt8ZbecO7nS4BdNxiMxgZRhyB97vPU12l20EuFGE2r8iPu3YJPwYAnoVP3qq3sXKLbuNouc3jzNu02WNObkpoPVhzoLXEHzLhx9prlpgOfhIdvkAau38UiEZzlnYmQs+hbYHoTrVfA2WY99cEMRCp/y0JmD6uYBYjTQDlJmXEKzG2whtfCw8w9RyYflzoJ1YHUajpXtQRbtKT4EXc7KNtT+FTigUpSgUpUOMxaWka5cYIiiSzGAKCalcPjvpQwKMVTvLvVUgH4tWnv/TFbB0wt0j+JZrmw7kvqFK4Pg/0qYO9/iLcsmftLmX+Za7PAY61eUPadXU8wf05V3TFmlKUcKUpQKUpQKUpQKUpQVsVhwxQkTlJPt4Ty94qnawTd1ZVmIK5QMkgAhdD19jp0q8cIh5H+Zv715+xJ6H+Zv70FRbVxGUiXBZyQSAQfFBGkQRy9utbCzdDCR/qCNwRyIqL9iT0P8zf3rC+os2rhQBYDN668yZ3oM8RiwhCwzEgmFUtoIBP/AFD51SxV1HKk28QCswVVlOsTsddhUWIuKJuDFrmVWA1sbGDG37oqbG4og25u90pQsSFBkysCWBjzGgp8FxICJcKYlnNsAllZt4JjWN62J4mP+Ve/+o1jwm6Sbgz50XKFOULy8Q8IE8qY64guAXGZRkJEMygnNr5aD04fvgLi3bihwrADLERI8LKYNe2sDcEzfuE8vLoJ00jUxMnr0FQ8Oe2HRLLEoLbaSzAQbYTVttC1bWgwu2laMygxqJAMGInXoTWC4S2DIRAf4R/apqpDiAzshHlBzczuO7gc8wzfEEcqC7XhgDoPQfoKrWcfbZM+YARJzEArvoddDKn5GpcNiFuKHQhlOxHOgp8RJbDu7DIVGcSdshzKSdgfDtWhXEo+KRcyw9wECRJ1u3Nv4rVv8K6y9aDqyHZgVPsRB/OuS7O9jmw99LjOpS1mCAA5jmEAsfYn112gUHT4y66QyrmUeZR549V5NH3efLXQ5FUuoDoymCP0I5g/jU9R276sYVlJG4BB/Kgr8TtKwRWAILroZ9fx+NcPw3tecJev2MSzNaXFNZS4QFW1at4QXYOUEsRl56nNPSvoVxJEf+R7Vy+M4BgXZ8yXmLXHdyq32BuNaNm4ZRYJySpjrzoOmw99bih0YMrCQRqCKkrVYXGZPCEYWECqHZXVhpzV1BKjQZhtz9a2gNBHib621Z2MKoJJ9AK/P3bDtKcXevOmY2i2iFjBy7HLtX136S8abXD75G7AJ/Mdfwr432N7N3MQc2yTv61XecW8ddaaxfVpLDLGvua2OH4gjQsQvOIrq+L9gGYHu9zWXB/osunxXGieQqEWWzXHLLam3mVo1OhHKtp2d4u1i7bCXAXOsgwD0YcxXUX/AKMMqE5jPSuFxHZe7Yug5vKZE/jTXJq++8B4suJt5hoymHX0b+1bKvmX0dcUIxTWiQRcWfZl/wBJr6bVtZ2FFoySlKVJEpSlApSlApSlBFiicjZWCsRCkiQGOiyOepFay5bxKyWxNsSQQDZAEA+JfNOsqJmfjUnH79sJkd3TNqGQarkIMnkBMfMVBxS8YDAoUZZTQnQ5dYkSduY60G4t3VacpmDGnsD+RFQG5cJYKqwDHiLCdAeQ61r8DbzYe6qqDIICrEH6lICkmI9JNSmwCUy4coQ6nN9UIAOvlcnagxvXHtF2Y4eW1Cs5U6KBAkc4/GrOIulwEt5DmQnNmkaEDTKNd/wr10fvGZBbbwqpDMQVKljyU8nFY2cGoRReW2SCx+8BmctAkTzHLlQWcPdZs2YAFTGhJGwPMdarDFZ3ZEuoIAgCGJ+99r2rM2gVa2iZVYEEwEAkQSBuT8B715bwj5kZnUhJIC28sypG+c6a0FS9fNoKn7TaBBVSGCghfUgv6VJfxL2yk3VYEiQLZ8p5yCYqdsG0uQ4AYzBQGPCBvPSvEwtxfI6xlRfEhJ8IInRh60Fq3fVgWUyB+nStYMaHkr3KsY8xl4AzKcsDPoSdDAk66GthhLLLmLMGLNmMDKPKoiJP3a1mLwNu0M7soVRAbuwXA3Vc+ugPTl7mgjt420CqE2JuFiPMQ7rlLeMggMM4gazJjathguIW2QlRAVZgFSIA+yVJB9txIkCRVHAJZYC2l0QozFe7SdzrLLtr6T1qdRYskqvjdhGRQpJB08qgBQYAkwNN9KCN+0CghcoJJIA723MgiRE6HxLp+8KtYjEq1hbhRmzBSqDzSwBAldjruPQ1HhuDpEuviJmA7ws8gZ19+ZrzjVplsTa0NrK6rrqLZEr7ZQRQY4W1cdCvfRKmMgBiSwiXBJI8I1j2FWMNdyMLTZZPlZRAMDysPstGvX8K567xq29y3ctv3ZIYXFOzNAyho6giRrt6VYwfaK3i2tJYgw6s5GqgKZIUjflroBPqYoOnqha75JUW1YZnYHvMujOzbZTEZo+FX6UFLD41iXVkh1jQNmnMJBmBFTYOxkUieZIA2Wfsr0/udhAEoQAkwJO5jUxtJrKg5X6ScAb2DKD7wP51puz2E7izbQDYa12nF7gCBSCc5gaTrvr8q4/iXFlw5Iuq0ciBVHL60cLrsGJAMVetmuL4D2ptv4VJM9K3Ldo7KMVdwp61yLQlakt65kRXyz6TcG1qLg8rGNOXvX0izj7bgZXUz6GtX2qwIu2CCAa7buEadPnf0UYdmxhYjyIdffQV9krlewPCu5t3HIgu0fAV1VW08VXnspSlSQKUpQKUpQKUpQQ4jDK8ZgdPQkGDuJB20ocMhy+EQogDkBp/YVNUX7Sn3huRuBqDB36ig8GGUeWV1nw6awBttyHyrVX72dvtTIMSQRqAJ1AIEgwNCZ9K2hxC75hA31H5zVSzw8HxBydTuB96YHSRQUuH4u2yqwkGZZgTA8IIzEnYqR8xW8EbnTTXp8a0aWkQi3aBvMsCBCqpAUDPc2XyjQS3Sr44eX1vtn/9saWx7g6uf4tOgoIhxctetpatNctMSGvKfAhCseY8YOUCVJ1Ira1rr2Ju52W2EASB4gx3UHSD12qfh2IZ1JaAQzKY28LEfpQZ4rFpby5zGYwoAJJMEwAOgNVGxLWLb3bxLCQQoAlczQBy+8OfKpL+JsNoxRoJ6wdj7GtbhmVLpe5fzWxJQMxOWcuXQqNQAwklic/LQUFzHcTGVRadTcZgAsrm/eGViIIG81PcZLhNlpzABjlzD5N8dR6Gq2Iwhf68rluIJtiNQBrD+paNuU6a61b4biVuoLqrlzDWcpOhIglSQY12NBCOD2QGBBIYQQWYgiQdp6D5VLZdElbdvYxCKANgd9F5+tYbvrrF7Tp9SKksmHI9Xb+haCXvxkLjkCSOcjce+kVornaNlVWa2QG/dmN9wDI0B1I5VpO2vFRhLJW3JuXg6xOwD6ttz0WuK4T2qv5DZCF4YsYEmchBP41Xe2LuOmxuLf0gcSwy2rnd5lxDkAKNAokzpuNzHpPppXX/AESIF4arQM0vPqY2rnL6YbFqEuqQQE0OjoSYJTnHT/xWz7CYO5g7n7JcYsr5ipGzq/lI9OvoZrkW/UrccTudO5S5eyZ81uMuaMjbRP3qnuXnlAoWWUkzPLL6fxVoE4Rie8MPZygeUqZAIMeLJ+nKthxDA4gx3LWhAhc+bQQJJgGTIGlWs6/buvnCOF1UsMs8io5/xVO9wLuQPetZwrC4hZN42y0GCk7EyQQVHoNZqXiFu9cAFp1QjmdSDrtoQaDHitwG3KkHKfloa+b8b4ZfxJ8TmARpOgivodvD3Vtv3zq5MeIac9NIA51o9EYzVHL608GZktN2Q7Oi3is5MgDblNXe3HZN8Qxu2WytzEaaVjw/tPZt3CNZkzp+VdVw/iS3RnUMAdPEI1qMZMLbfUTrj+y/AcVbC5yrR8PlXa3rR7oqd4qbOBtWN59l5k/hUshVa2+suHbALGQDTqedXKiw1kIuVRAqWrq9QotOyUpSuolKUoFKUoFKUoFafDhFa4biTLNByZtM79Oo+dbZ5gxExpO08pqs+HLCGVWneXbX4ZaCtdxFgqQE1IIH1R3j2qYYMOiqxYAEyFaA2p0JGsdAR1kV5b4ei6izan3P/wCKxxN50yIgQFs2hkgADYRHM/ASaC7atKi5VAVRyAAAqunFbDEKL1skmAA6kknYATvVdsS5XEI+WVt5gVBGjC4IIJP3PxqPEklbZJ/9Sz8T3qaD856fILFs/WXxP2lk+g7tdup2Fe8HEK+kfW3NBy8ZrG1rdva/aX4fVrr7/lqaz4RGV42725GkfbNBDg8dbTvFZ0Ui451dQdXPI7cvnTHY626qA6kl7ZgMpP8AipyB/wBxVnid24tvNbiQV8xgZcwDE/Ak1TtcSuTLBFtyIObxQTEFOXmBmfhrQabtF2oxKYg4bCWbTtb7k3TduMgPfswRECqZPgMsdBpvWxsdomL4VHsPaa+skXGClGhpQTo7DLqAQYZSAdY5Xt9fwZxSriO8wt5GsG3iVcp3tss2YKRoxtkHwsCRm03q32cxb33wK4u25vd21wXHc2u8yMe6Y2ICu2R8x1BUnyxsHXNhrsyGt+fPqrD7GWN/jXq27ilmJtgSzeVtoHXpV4Vz/GuLWzcOHzEEQXgxuJA/WuWnI1KtfqcfO+P3LmJvd5c8KLIUBT5c0+vOpOz1pQlxEyIzNIPizeVgNZ61ueJ4vCi5bzANqwIzGPLptU2Iwdi9h2uYe2qXkGZWQRmA1ymNwdfwrPs62REZkuR7cW8auPwrhAqFLaBlEqzqzEzzDeIaegNbTCY3E4jEW3lSiEgZQdfF5p5VvOGcVtYvDPavkAR5ifKfskHeZPKpez9i3h7YJgjQKU1zyYUAc2nSK7M6RHxExLqrucFTMZ8ik+yuT+lYY3OqyLs7iNZ8p55vavLH7RctOtxEW5ICwxAKlVOaRMMCzD0lfSorGEvWgxyJcmAFzxpm1j6sDYn30rQwtpe3jT2LR+Ea0u2yVYSBIIGkR+Nek7SNDGm8Gsb1oxCx1BJAPTnHyoILdn6t18OskBTIGg20FcT2gvMFUCZbTTeu8sWIZnIAY6COSzt1J3P+lcZ2owpF0hTt4h7GquWOl3BP9OawkI5Bw7uSQZLAGZrscJxqAqlGUHkRt8RpXJWuF2rrhnvXAZ5NFdaMOtu3CMWEbtrVENvJNcbZrm0VcwCzLH2H61zlriQMKNTtXU4JIQfP51dx9yxcnSelKVcpKUpQKUpQKUpQKUpQKUpQKoY+4FuWmIYiHEqjPBIEaKDGxqPF3b2Y91ctkGCF7ssw9fEHC+u9WGvuQuRZbMA4Jy5ZGp/LafjQUVud5+0FVcTZVQGR0k/XaDMBJ8Q29a877MqAB5zWtDbuCALiE6lYUCNzv02q3hUN1Vd2aG1CKcoAO0kakxHOOlZGbRG5tkhdWLFSxAUgtqQSdROnL0oIHYrcuyjkMVIIXMuiKD+I256VPwlWyMWBBa47QdDBYxpy0q7Wps4a8xc3VRjICnvGUZY5BV019fWNYmgv420XQqIk+sxE67aitP8A/wAFgUKiwsMjMBa1JUgkhxEGZ5azyq1hEvi4Vy5LYPO4HUgjUKMmYa+p0q59bnHlyag6mehiN+W/Ogjxr2GIW4UJRgwDHysNQffUfOtfj7Fh7q4hbiC8ugLOzIAYzHu8wBbKCAevtEzvkvE5oltZuKojKkHId58Wv7sVDaugLBcxlO99Hy+Ft+Z367LQerjbwyQyOGa6NLbkyrnKJDmNJ32riO31l7eNt3cjKt7KuaVgMuhOh9Mpr6BY+rVXuAmFHjzCFBAk5YEddCa1XbrBDE4Vsnia2e8BBBHhBkTzP9qjaNhOlvmXzntVwy6RbdFLNJlgMsgLJ03NZdm+JsLiKrNbtuBIBGcEaESQQonlqevKt52fxC3URWZlK7FSOYg7gyKsYrsErXVvWb9xDuw8LT7aQKo+fxs+o8s5rsjeCcQvBgzqlxhbMAAQ0EwNJgHXryr6hw/CWmu97kAbUyJ3IiY2zRpMTvXJWeBdyx+suZiZJGTUn/4711PBOGtlzd9eHSU35/YqdFXNbY10NKr4bDFJm47z98qY9oUVYq5leMJ0Na/xFnBu5QpAGwkZQf1rYE1puK20uMD3iiBoMhY9dQ4H4UFzBuc7DPmAGh+X+tcb9IFi9Iu2CCYgoeccwa31niN0OUhDbAEMAVYxG4LGseJ4XvQKTXfUqzMTr443EWMkyGnVdiDW74Xxe/cAtqCq8yTNdji+yWHdS92Fjd9iPjWq4XgcMjjLiLZUmJzCflVFuOY8aq8lZjuW54HggCPWu1trAA6VDw7hyWxK6k86usKspXGfkvFvEVKUqaspSlApSlApSlApSlBF4pj5HSI/Od6iFoiRBJnRiR7jXfSrVKCoENtvCkqw1jKsMPiNDr8uuklpCWzkRpAGk77mOelT0oKCW7qM4RVKEllzORlkSRAUnVpPSfhUqWWchrkAKZVBqJjzE8zMx6e9WqUClKUCsLtzKpbXQE6b6DlWdKCgLgvbKR4hmJA0CkGJ5zptyJmp72HGhVVkGYgAHkRtVilBRtgYi2Vu2yFJHhJI2gjURqCOXpvVm1h1VAiqAoEAco9KlpQfH+MYVsBiig8hOZD+6Tt8K7bgnEg6CuO+kziSvie7UyUAno2s/mKj7NcQIyis9upbK/1Tt3+Nw+a4jfOt3h7YVQBWowjB4rc3JgxvFW0hn5J/xkzRQiq2Dvi57qdRVqrFanibU7k1QuYSty6SKqOlBqL+EMGDBq5w5syBj6a+43qw1qawwvD8sgHwkzHWjr579LS4l7Aa1IsoZcfe9+lcB2fCXbbHy3BsPXp71927V37FnCXmvRkCHQ89NB718c7Dix+0YYt9u7JHITOUflUoH1H6OuK3TbFjEAhx5J0leQ+FdqTWtx/DA8Mvhcahhyq7h3YqMwhhvUBJmrwqKTSaOMSteVnmrwigxpSlApSlApSlApSlApSlApSlApSlApSlApSlAqvxHFizauXTsilveBoKsVq+1AnCXx+4aSQ+KYy6cRcfEZcpuHNEzE9a3HZuxBkjatdwUTZT+EV1HAVHirJM7LdmR06TBXG8KqNWIH46n5TXSWr4JInWqHDrQVZA1y7/AArX4W4e83rRSMhlvOy3MBHLAQefXrV1XBqpiORqLhzmP9+tWINgxqIkc6zFeOKOMcteqINRVJXXXyf6ceOD6rCg/vsOv2QfzrheEFLdvvG841Ueh9ay+ki4W4nfzGYaB0AGlazC6soO01KB+kOx3Fv2rCWbx8xEN/ENDW7muO+jXTDMo2DkAemldfUJcZVia9FZUGFes1DWFygz3ryljehrgUpS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4520" name="Picture 8" descr="http://www.100plandenegocios.com/wp-content/uploads/2014/08/mitos-plan-de-negocios.png">
            <a:hlinkClick r:id="rId2" action="ppaction://hlinkfile"/>
          </p:cNvPr>
          <p:cNvPicPr>
            <a:picLocks noChangeAspect="1" noChangeArrowheads="1"/>
          </p:cNvPicPr>
          <p:nvPr/>
        </p:nvPicPr>
        <p:blipFill>
          <a:blip r:embed="rId3" cstate="print"/>
          <a:srcRect/>
          <a:stretch>
            <a:fillRect/>
          </a:stretch>
        </p:blipFill>
        <p:spPr bwMode="auto">
          <a:xfrm>
            <a:off x="4716016" y="2420888"/>
            <a:ext cx="4207967" cy="35283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6 Flecha derecha">
            <a:hlinkClick r:id="rId2" action="ppaction://hlinkfile"/>
          </p:cNvPr>
          <p:cNvSpPr/>
          <p:nvPr/>
        </p:nvSpPr>
        <p:spPr>
          <a:xfrm>
            <a:off x="6516216" y="6237312"/>
            <a:ext cx="129614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648072"/>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EC" dirty="0" smtClean="0"/>
              <a:t>Auditoría Ambiental IN SITU</a:t>
            </a:r>
            <a:endParaRPr lang="es-EC" dirty="0"/>
          </a:p>
        </p:txBody>
      </p:sp>
      <p:sp>
        <p:nvSpPr>
          <p:cNvPr id="3" name="2 Marcador de contenido"/>
          <p:cNvSpPr>
            <a:spLocks noGrp="1"/>
          </p:cNvSpPr>
          <p:nvPr>
            <p:ph idx="1"/>
          </p:nvPr>
        </p:nvSpPr>
        <p:spPr>
          <a:xfrm>
            <a:off x="457200" y="1935480"/>
            <a:ext cx="8229600" cy="773440"/>
          </a:xfrm>
        </p:spPr>
        <p:txBody>
          <a:bodyPr>
            <a:normAutofit fontScale="92500" lnSpcReduction="10000"/>
          </a:bodyPr>
          <a:lstStyle/>
          <a:p>
            <a:r>
              <a:rPr lang="es-ES" dirty="0" smtClean="0"/>
              <a:t>La Auditoría Ambiental IN SITU se la realizó el Lunes 06 de Octubre del 2014.</a:t>
            </a:r>
            <a:endParaRPr lang="es-EC" dirty="0" smtClean="0"/>
          </a:p>
        </p:txBody>
      </p:sp>
      <p:graphicFrame>
        <p:nvGraphicFramePr>
          <p:cNvPr id="4" name="3 Diagrama"/>
          <p:cNvGraphicFramePr/>
          <p:nvPr/>
        </p:nvGraphicFramePr>
        <p:xfrm>
          <a:off x="251520" y="2780928"/>
          <a:ext cx="8496944"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648072"/>
          </a:xfrm>
        </p:spPr>
        <p:txBody>
          <a:bodyPr>
            <a:normAutofit fontScale="90000"/>
          </a:bodyPr>
          <a:lstStyle/>
          <a:p>
            <a:r>
              <a:rPr lang="es-EC" dirty="0" smtClean="0"/>
              <a:t>Pos Auditoría Ambiental </a:t>
            </a:r>
            <a:endParaRPr lang="es-EC" dirty="0"/>
          </a:p>
        </p:txBody>
      </p:sp>
      <p:sp>
        <p:nvSpPr>
          <p:cNvPr id="3" name="2 Marcador de contenido"/>
          <p:cNvSpPr>
            <a:spLocks noGrp="1"/>
          </p:cNvSpPr>
          <p:nvPr>
            <p:ph idx="1"/>
          </p:nvPr>
        </p:nvSpPr>
        <p:spPr>
          <a:xfrm>
            <a:off x="179512" y="1484784"/>
            <a:ext cx="8640960" cy="1008112"/>
          </a:xfrm>
        </p:spPr>
        <p:txBody>
          <a:bodyPr>
            <a:normAutofit fontScale="92500" lnSpcReduction="20000"/>
          </a:bodyPr>
          <a:lstStyle/>
          <a:p>
            <a:pPr algn="just"/>
            <a:r>
              <a:rPr lang="es-ES" dirty="0" smtClean="0"/>
              <a:t>Se analizó los aspectos ambientales significativos del proceso de potabilización del agua en la E.A.P.A. San Mateo, y se verificó el cumplimiento de la normativa</a:t>
            </a:r>
            <a:endParaRPr lang="es-EC" dirty="0"/>
          </a:p>
        </p:txBody>
      </p:sp>
      <p:graphicFrame>
        <p:nvGraphicFramePr>
          <p:cNvPr id="4" name="3 Diagrama"/>
          <p:cNvGraphicFramePr/>
          <p:nvPr/>
        </p:nvGraphicFramePr>
        <p:xfrm>
          <a:off x="395536" y="2564904"/>
          <a:ext cx="67687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tesis\fotos AA001 INSITU\PA061040.JPG"/>
          <p:cNvPicPr>
            <a:picLocks noChangeAspect="1" noChangeArrowheads="1"/>
          </p:cNvPicPr>
          <p:nvPr/>
        </p:nvPicPr>
        <p:blipFill>
          <a:blip r:embed="rId7" cstate="print"/>
          <a:srcRect/>
          <a:stretch>
            <a:fillRect/>
          </a:stretch>
        </p:blipFill>
        <p:spPr bwMode="auto">
          <a:xfrm>
            <a:off x="7236296" y="2636912"/>
            <a:ext cx="1440283" cy="1080120"/>
          </a:xfrm>
          <a:prstGeom prst="rect">
            <a:avLst/>
          </a:prstGeom>
          <a:noFill/>
        </p:spPr>
      </p:pic>
      <p:pic>
        <p:nvPicPr>
          <p:cNvPr id="1027" name="Picture 3" descr="I:\tesis\Fotos 1ra visita\P3180697.JPG"/>
          <p:cNvPicPr>
            <a:picLocks noChangeAspect="1" noChangeArrowheads="1"/>
          </p:cNvPicPr>
          <p:nvPr/>
        </p:nvPicPr>
        <p:blipFill>
          <a:blip r:embed="rId8" cstate="print"/>
          <a:srcRect/>
          <a:stretch>
            <a:fillRect/>
          </a:stretch>
        </p:blipFill>
        <p:spPr bwMode="auto">
          <a:xfrm>
            <a:off x="7236296" y="5445224"/>
            <a:ext cx="1584176" cy="1188031"/>
          </a:xfrm>
          <a:prstGeom prst="rect">
            <a:avLst/>
          </a:prstGeom>
          <a:noFill/>
        </p:spPr>
      </p:pic>
      <p:pic>
        <p:nvPicPr>
          <p:cNvPr id="1028" name="Picture 4"/>
          <p:cNvPicPr>
            <a:picLocks noChangeAspect="1" noChangeArrowheads="1"/>
          </p:cNvPicPr>
          <p:nvPr/>
        </p:nvPicPr>
        <p:blipFill>
          <a:blip r:embed="rId9" cstate="print"/>
          <a:srcRect l="30712" t="5532" r="49918" b="27531"/>
          <a:stretch>
            <a:fillRect/>
          </a:stretch>
        </p:blipFill>
        <p:spPr bwMode="auto">
          <a:xfrm>
            <a:off x="7668344" y="3933056"/>
            <a:ext cx="648072" cy="1259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2088"/>
          </a:xfrm>
        </p:spPr>
        <p:txBody>
          <a:bodyPr>
            <a:normAutofit fontScale="90000"/>
          </a:bodyPr>
          <a:lstStyle/>
          <a:p>
            <a:r>
              <a:rPr lang="es-EC" dirty="0" smtClean="0"/>
              <a:t>Descarga de Agua residuales</a:t>
            </a:r>
            <a:endParaRPr lang="es-EC" dirty="0"/>
          </a:p>
        </p:txBody>
      </p:sp>
      <p:graphicFrame>
        <p:nvGraphicFramePr>
          <p:cNvPr id="4" name="3 Marcador de contenido"/>
          <p:cNvGraphicFramePr>
            <a:graphicFrameLocks noGrp="1"/>
          </p:cNvGraphicFramePr>
          <p:nvPr>
            <p:ph idx="1"/>
          </p:nvPr>
        </p:nvGraphicFramePr>
        <p:xfrm>
          <a:off x="251521" y="2852936"/>
          <a:ext cx="8712966" cy="3240359"/>
        </p:xfrm>
        <a:graphic>
          <a:graphicData uri="http://schemas.openxmlformats.org/drawingml/2006/table">
            <a:tbl>
              <a:tblPr/>
              <a:tblGrid>
                <a:gridCol w="432047"/>
                <a:gridCol w="1631551"/>
                <a:gridCol w="1146443"/>
                <a:gridCol w="764295"/>
                <a:gridCol w="2131784"/>
                <a:gridCol w="1261523"/>
                <a:gridCol w="1345323"/>
              </a:tblGrid>
              <a:tr h="451940">
                <a:tc rowSpan="2">
                  <a:txBody>
                    <a:bodyPr/>
                    <a:lstStyle/>
                    <a:p>
                      <a:pPr indent="252095" algn="ctr">
                        <a:lnSpc>
                          <a:spcPct val="150000"/>
                        </a:lnSpc>
                        <a:spcAft>
                          <a:spcPts val="0"/>
                        </a:spcAft>
                      </a:pPr>
                      <a:r>
                        <a:rPr lang="es-EC" sz="900" b="1" dirty="0">
                          <a:latin typeface="Arial"/>
                          <a:ea typeface="Times New Roman"/>
                          <a:cs typeface="Arial"/>
                        </a:rPr>
                        <a:t>No.</a:t>
                      </a:r>
                      <a:endParaRPr lang="es-EC" sz="1000" dirty="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ctr">
                        <a:lnSpc>
                          <a:spcPct val="150000"/>
                        </a:lnSpc>
                        <a:spcAft>
                          <a:spcPts val="0"/>
                        </a:spcAft>
                      </a:pPr>
                      <a:r>
                        <a:rPr lang="es-EC" sz="900" b="1">
                          <a:latin typeface="Arial"/>
                          <a:ea typeface="Times New Roman"/>
                          <a:cs typeface="Arial"/>
                        </a:rPr>
                        <a:t>PARÁMETROS</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ctr">
                        <a:lnSpc>
                          <a:spcPct val="150000"/>
                        </a:lnSpc>
                        <a:spcAft>
                          <a:spcPts val="0"/>
                        </a:spcAft>
                      </a:pPr>
                      <a:r>
                        <a:rPr lang="es-EC" sz="900" b="1">
                          <a:latin typeface="Arial"/>
                          <a:ea typeface="Times New Roman"/>
                          <a:cs typeface="Arial"/>
                        </a:rPr>
                        <a:t>MÉTODO DE ANÁLISIS</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just">
                        <a:lnSpc>
                          <a:spcPct val="150000"/>
                        </a:lnSpc>
                        <a:spcAft>
                          <a:spcPts val="0"/>
                        </a:spcAft>
                      </a:pPr>
                      <a:r>
                        <a:rPr lang="es-EC" sz="900" b="1" dirty="0" smtClean="0">
                          <a:latin typeface="Arial"/>
                          <a:ea typeface="Times New Roman"/>
                          <a:cs typeface="Arial"/>
                        </a:rPr>
                        <a:t>UNIDAD</a:t>
                      </a:r>
                      <a:endParaRPr lang="es-EC" sz="1000" dirty="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900" b="1">
                          <a:latin typeface="Arial"/>
                          <a:ea typeface="Times New Roman"/>
                          <a:cs typeface="Arial"/>
                        </a:rPr>
                        <a:t>IDENTIFICACIÓN DE LA MUESTRA</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ctr">
                        <a:lnSpc>
                          <a:spcPct val="150000"/>
                        </a:lnSpc>
                        <a:spcAft>
                          <a:spcPts val="0"/>
                        </a:spcAft>
                      </a:pPr>
                      <a:r>
                        <a:rPr lang="es-EC" sz="1000" b="1">
                          <a:latin typeface="Arial"/>
                          <a:ea typeface="Times New Roman"/>
                          <a:cs typeface="Arial"/>
                        </a:rPr>
                        <a:t>VALORES DE NORMA</a:t>
                      </a:r>
                      <a:br>
                        <a:rPr lang="es-EC" sz="1000" b="1">
                          <a:latin typeface="Arial"/>
                          <a:ea typeface="Times New Roman"/>
                          <a:cs typeface="Arial"/>
                        </a:rPr>
                      </a:br>
                      <a:r>
                        <a:rPr lang="es-EC" sz="1000" b="1">
                          <a:latin typeface="Arial"/>
                          <a:ea typeface="Times New Roman"/>
                          <a:cs typeface="Arial"/>
                        </a:rPr>
                        <a:t>TULSMA </a:t>
                      </a:r>
                      <a:br>
                        <a:rPr lang="es-EC" sz="1000" b="1">
                          <a:latin typeface="Arial"/>
                          <a:ea typeface="Times New Roman"/>
                          <a:cs typeface="Arial"/>
                        </a:rPr>
                      </a:br>
                      <a:r>
                        <a:rPr lang="es-EC" sz="1000" b="1">
                          <a:latin typeface="Arial"/>
                          <a:ea typeface="Times New Roman"/>
                          <a:cs typeface="Arial"/>
                        </a:rPr>
                        <a:t>libro 6 anexo 1</a:t>
                      </a:r>
                      <a:br>
                        <a:rPr lang="es-EC" sz="1000" b="1">
                          <a:latin typeface="Arial"/>
                          <a:ea typeface="Times New Roman"/>
                          <a:cs typeface="Arial"/>
                        </a:rPr>
                      </a:br>
                      <a:r>
                        <a:rPr lang="es-EC" sz="1000" b="1">
                          <a:latin typeface="Arial"/>
                          <a:ea typeface="Times New Roman"/>
                          <a:cs typeface="Arial"/>
                        </a:rPr>
                        <a:t>tabla 12</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ctr">
                        <a:lnSpc>
                          <a:spcPct val="150000"/>
                        </a:lnSpc>
                        <a:spcAft>
                          <a:spcPts val="0"/>
                        </a:spcAft>
                      </a:pPr>
                      <a:r>
                        <a:rPr lang="es-EC" sz="900" b="1">
                          <a:latin typeface="Arial"/>
                          <a:ea typeface="Times New Roman"/>
                          <a:cs typeface="Arial"/>
                        </a:rPr>
                        <a:t>OBSERVACIONES</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17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ctr">
                        <a:lnSpc>
                          <a:spcPct val="150000"/>
                        </a:lnSpc>
                        <a:spcAft>
                          <a:spcPts val="0"/>
                        </a:spcAft>
                      </a:pPr>
                      <a:r>
                        <a:rPr lang="es-EC" sz="1000" b="1" dirty="0">
                          <a:latin typeface="Arial"/>
                          <a:ea typeface="Times New Roman"/>
                          <a:cs typeface="Arial"/>
                        </a:rPr>
                        <a:t>SALIDA FINAL DEL MÓDULO DE POTABILIZACIÓN            </a:t>
                      </a:r>
                      <a:br>
                        <a:rPr lang="es-EC" sz="1000" b="1" dirty="0">
                          <a:latin typeface="Arial"/>
                          <a:ea typeface="Times New Roman"/>
                          <a:cs typeface="Arial"/>
                        </a:rPr>
                      </a:br>
                      <a:r>
                        <a:rPr lang="es-EC" sz="1000" b="1" dirty="0">
                          <a:latin typeface="Arial"/>
                          <a:ea typeface="Times New Roman"/>
                          <a:cs typeface="Arial"/>
                        </a:rPr>
                        <a:t>06/10/2014</a:t>
                      </a:r>
                      <a:endParaRPr lang="es-EC" sz="1000" dirty="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r h="267639">
                <a:tc>
                  <a:txBody>
                    <a:bodyPr/>
                    <a:lstStyle/>
                    <a:p>
                      <a:pPr indent="252095" algn="ctr">
                        <a:lnSpc>
                          <a:spcPct val="150000"/>
                        </a:lnSpc>
                        <a:spcAft>
                          <a:spcPts val="0"/>
                        </a:spcAft>
                      </a:pPr>
                      <a:r>
                        <a:rPr lang="es-EC" sz="1000">
                          <a:latin typeface="Arial"/>
                          <a:ea typeface="Times New Roman"/>
                          <a:cs typeface="Arial"/>
                        </a:rPr>
                        <a:t>1</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000">
                          <a:latin typeface="Arial"/>
                          <a:ea typeface="Times New Roman"/>
                          <a:cs typeface="Arial"/>
                        </a:rPr>
                        <a:t>pH</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SM 4500-H+B</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5,82 (T=25ºC)</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5 a 9</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CUMPLE</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39">
                <a:tc>
                  <a:txBody>
                    <a:bodyPr/>
                    <a:lstStyle/>
                    <a:p>
                      <a:pPr indent="252095" algn="ctr">
                        <a:lnSpc>
                          <a:spcPct val="150000"/>
                        </a:lnSpc>
                        <a:spcAft>
                          <a:spcPts val="0"/>
                        </a:spcAft>
                      </a:pPr>
                      <a:r>
                        <a:rPr lang="es-EC" sz="1000">
                          <a:latin typeface="Arial"/>
                          <a:ea typeface="Times New Roman"/>
                          <a:cs typeface="Arial"/>
                        </a:rPr>
                        <a:t>2</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000">
                          <a:latin typeface="Arial"/>
                          <a:ea typeface="Times New Roman"/>
                          <a:cs typeface="Arial"/>
                        </a:rPr>
                        <a:t>DBO5</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SM 4500-O-C</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mg/l</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2.8</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100</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CUMPLE</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39">
                <a:tc>
                  <a:txBody>
                    <a:bodyPr/>
                    <a:lstStyle/>
                    <a:p>
                      <a:pPr indent="252095" algn="ctr">
                        <a:lnSpc>
                          <a:spcPct val="150000"/>
                        </a:lnSpc>
                        <a:spcAft>
                          <a:spcPts val="0"/>
                        </a:spcAft>
                      </a:pPr>
                      <a:r>
                        <a:rPr lang="es-EC" sz="1000">
                          <a:latin typeface="Arial"/>
                          <a:ea typeface="Times New Roman"/>
                          <a:cs typeface="Arial"/>
                        </a:rPr>
                        <a:t>3</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000">
                          <a:latin typeface="Arial"/>
                          <a:ea typeface="Times New Roman"/>
                          <a:cs typeface="Arial"/>
                        </a:rPr>
                        <a:t>DQO</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SM 5220</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mg/l</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7.0</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250</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CUMPLE</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524">
                <a:tc>
                  <a:txBody>
                    <a:bodyPr/>
                    <a:lstStyle/>
                    <a:p>
                      <a:pPr indent="252095" algn="ctr">
                        <a:lnSpc>
                          <a:spcPct val="150000"/>
                        </a:lnSpc>
                        <a:spcAft>
                          <a:spcPts val="0"/>
                        </a:spcAft>
                      </a:pPr>
                      <a:r>
                        <a:rPr lang="es-EC" sz="1000">
                          <a:latin typeface="Arial"/>
                          <a:ea typeface="Times New Roman"/>
                          <a:cs typeface="Arial"/>
                        </a:rPr>
                        <a:t>4</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000">
                          <a:latin typeface="Arial"/>
                          <a:ea typeface="Times New Roman"/>
                          <a:cs typeface="Arial"/>
                        </a:rPr>
                        <a:t>Sólidos Sedimentables</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indent="252095" algn="ctr">
                        <a:lnSpc>
                          <a:spcPct val="150000"/>
                        </a:lnSpc>
                        <a:spcAft>
                          <a:spcPts val="0"/>
                        </a:spcAft>
                      </a:pPr>
                      <a:r>
                        <a:rPr lang="es-EC" sz="1000">
                          <a:latin typeface="Arial"/>
                          <a:ea typeface="Times New Roman"/>
                          <a:cs typeface="Arial"/>
                        </a:rPr>
                        <a:t>SM 2540-F</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indent="252095" algn="ctr">
                        <a:lnSpc>
                          <a:spcPct val="150000"/>
                        </a:lnSpc>
                        <a:spcAft>
                          <a:spcPts val="0"/>
                        </a:spcAft>
                      </a:pPr>
                      <a:r>
                        <a:rPr lang="es-EC" sz="1000" dirty="0">
                          <a:latin typeface="Arial"/>
                          <a:ea typeface="Times New Roman"/>
                          <a:cs typeface="Arial"/>
                        </a:rPr>
                        <a:t>ml/l</a:t>
                      </a:r>
                      <a:endParaRPr lang="es-EC" sz="1000" dirty="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indent="252095" algn="ctr">
                        <a:lnSpc>
                          <a:spcPct val="150000"/>
                        </a:lnSpc>
                        <a:spcAft>
                          <a:spcPts val="0"/>
                        </a:spcAft>
                      </a:pPr>
                      <a:r>
                        <a:rPr lang="es-EC" sz="1000">
                          <a:latin typeface="Arial"/>
                          <a:ea typeface="Times New Roman"/>
                          <a:cs typeface="Arial"/>
                        </a:rPr>
                        <a:t>2.40</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indent="252095" algn="ctr">
                        <a:lnSpc>
                          <a:spcPct val="150000"/>
                        </a:lnSpc>
                        <a:spcAft>
                          <a:spcPts val="0"/>
                        </a:spcAft>
                      </a:pPr>
                      <a:r>
                        <a:rPr lang="es-EC" sz="1000">
                          <a:latin typeface="Arial"/>
                          <a:ea typeface="Times New Roman"/>
                          <a:cs typeface="Arial"/>
                        </a:rPr>
                        <a:t>1</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indent="252095" algn="ctr">
                        <a:lnSpc>
                          <a:spcPct val="150000"/>
                        </a:lnSpc>
                        <a:spcAft>
                          <a:spcPts val="0"/>
                        </a:spcAft>
                      </a:pPr>
                      <a:r>
                        <a:rPr lang="es-EC" sz="1000">
                          <a:latin typeface="Arial"/>
                          <a:ea typeface="Times New Roman"/>
                          <a:cs typeface="Arial"/>
                        </a:rPr>
                        <a:t>NO CUMPLE</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98524">
                <a:tc>
                  <a:txBody>
                    <a:bodyPr/>
                    <a:lstStyle/>
                    <a:p>
                      <a:pPr indent="252095" algn="ctr">
                        <a:lnSpc>
                          <a:spcPct val="150000"/>
                        </a:lnSpc>
                        <a:spcAft>
                          <a:spcPts val="0"/>
                        </a:spcAft>
                      </a:pPr>
                      <a:r>
                        <a:rPr lang="es-EC" sz="1000">
                          <a:latin typeface="Arial"/>
                          <a:ea typeface="Times New Roman"/>
                          <a:cs typeface="Arial"/>
                        </a:rPr>
                        <a:t>5</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000">
                          <a:latin typeface="Arial"/>
                          <a:ea typeface="Times New Roman"/>
                          <a:cs typeface="Arial"/>
                        </a:rPr>
                        <a:t>Sólidos Suspendidos</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SM 2540-D</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mg/l</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53.0</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100</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CUMPLE</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39">
                <a:tc>
                  <a:txBody>
                    <a:bodyPr/>
                    <a:lstStyle/>
                    <a:p>
                      <a:pPr indent="252095" algn="ctr">
                        <a:lnSpc>
                          <a:spcPct val="150000"/>
                        </a:lnSpc>
                        <a:spcAft>
                          <a:spcPts val="0"/>
                        </a:spcAft>
                      </a:pPr>
                      <a:r>
                        <a:rPr lang="es-EC" sz="1000">
                          <a:latin typeface="Arial"/>
                          <a:ea typeface="Times New Roman"/>
                          <a:cs typeface="Arial"/>
                        </a:rPr>
                        <a:t>6</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000">
                          <a:latin typeface="Arial"/>
                          <a:ea typeface="Times New Roman"/>
                          <a:cs typeface="Arial"/>
                        </a:rPr>
                        <a:t>Detergentes</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SM 5540-C</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mg/l</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0.014</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0.5</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CUMPLE</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39">
                <a:tc>
                  <a:txBody>
                    <a:bodyPr/>
                    <a:lstStyle/>
                    <a:p>
                      <a:pPr indent="252095" algn="ctr">
                        <a:lnSpc>
                          <a:spcPct val="150000"/>
                        </a:lnSpc>
                        <a:spcAft>
                          <a:spcPts val="0"/>
                        </a:spcAft>
                      </a:pPr>
                      <a:r>
                        <a:rPr lang="es-EC" sz="1000">
                          <a:latin typeface="Arial"/>
                          <a:ea typeface="Times New Roman"/>
                          <a:cs typeface="Arial"/>
                        </a:rPr>
                        <a:t>7</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000">
                          <a:latin typeface="Arial"/>
                          <a:ea typeface="Times New Roman"/>
                          <a:cs typeface="Arial"/>
                        </a:rPr>
                        <a:t>Temperatura</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Directo</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ºC</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27.5</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a:latin typeface="Arial"/>
                          <a:ea typeface="Times New Roman"/>
                          <a:cs typeface="Arial"/>
                        </a:rPr>
                        <a:t>&lt; 35</a:t>
                      </a:r>
                      <a:endParaRPr lang="es-EC" sz="100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000" dirty="0">
                          <a:latin typeface="Arial"/>
                          <a:ea typeface="Times New Roman"/>
                          <a:cs typeface="Arial"/>
                        </a:rPr>
                        <a:t>CUMPLE</a:t>
                      </a:r>
                      <a:endParaRPr lang="es-EC" sz="1000" dirty="0">
                        <a:latin typeface="Arial"/>
                        <a:ea typeface="Times New Roman"/>
                        <a:cs typeface="Times New Roman"/>
                      </a:endParaRPr>
                    </a:p>
                  </a:txBody>
                  <a:tcPr marL="8550" marR="85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467544" y="1556792"/>
            <a:ext cx="8136904" cy="1477328"/>
          </a:xfrm>
          <a:prstGeom prst="rect">
            <a:avLst/>
          </a:prstGeom>
          <a:noFill/>
        </p:spPr>
        <p:txBody>
          <a:bodyPr wrap="square" rtlCol="0">
            <a:spAutoFit/>
          </a:bodyPr>
          <a:lstStyle/>
          <a:p>
            <a:r>
              <a:rPr lang="es-ES" dirty="0" smtClean="0"/>
              <a:t>Las descargas de la Planta de Tratamiento de Agua EAPA San Mateo van al río Esmeraldas por lo que deben cumplir el art. 4.2.3.7 del libro VI anexo 1 del TULSMA que señala “Los límites de descarga a un cuerpo de agua dulce” (Ver anexo 8).</a:t>
            </a:r>
            <a:endParaRPr lang="es-EC" dirty="0" smtClean="0"/>
          </a:p>
          <a:p>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Nivel de Presión sonora</a:t>
            </a:r>
            <a:endParaRPr lang="es-EC" dirty="0"/>
          </a:p>
        </p:txBody>
      </p:sp>
      <p:sp>
        <p:nvSpPr>
          <p:cNvPr id="3" name="2 Marcador de contenido"/>
          <p:cNvSpPr>
            <a:spLocks noGrp="1"/>
          </p:cNvSpPr>
          <p:nvPr>
            <p:ph idx="1"/>
          </p:nvPr>
        </p:nvSpPr>
        <p:spPr>
          <a:xfrm>
            <a:off x="457200" y="1935480"/>
            <a:ext cx="8229600" cy="1493520"/>
          </a:xfrm>
        </p:spPr>
        <p:txBody>
          <a:bodyPr>
            <a:normAutofit fontScale="85000" lnSpcReduction="20000"/>
          </a:bodyPr>
          <a:lstStyle/>
          <a:p>
            <a:pPr algn="just"/>
            <a:r>
              <a:rPr lang="es-ES" dirty="0" smtClean="0"/>
              <a:t>La primera medición se la realizó en la estación de captación y bombeo de agua cruda.  La estación por estar ubicada en una zona según el uso del suelo, residencial, deberá cumplir con el art. 4.1.1.1 del libro VI anexo 5 del TULSMA que menciona “los límites de nivel de presión sonora para fuentes fijas”. </a:t>
            </a:r>
            <a:endParaRPr lang="es-EC" dirty="0" smtClean="0"/>
          </a:p>
        </p:txBody>
      </p:sp>
      <p:graphicFrame>
        <p:nvGraphicFramePr>
          <p:cNvPr id="4" name="3 Tabla"/>
          <p:cNvGraphicFramePr>
            <a:graphicFrameLocks noGrp="1"/>
          </p:cNvGraphicFramePr>
          <p:nvPr/>
        </p:nvGraphicFramePr>
        <p:xfrm>
          <a:off x="251520" y="3356992"/>
          <a:ext cx="8640959" cy="3240361"/>
        </p:xfrm>
        <a:graphic>
          <a:graphicData uri="http://schemas.openxmlformats.org/drawingml/2006/table">
            <a:tbl>
              <a:tblPr>
                <a:tableStyleId>{69C7853C-536D-4A76-A0AE-DD22124D55A5}</a:tableStyleId>
              </a:tblPr>
              <a:tblGrid>
                <a:gridCol w="792088"/>
                <a:gridCol w="1152128"/>
                <a:gridCol w="1224136"/>
                <a:gridCol w="1800200"/>
                <a:gridCol w="1152128"/>
                <a:gridCol w="1224136"/>
                <a:gridCol w="1296143"/>
              </a:tblGrid>
              <a:tr h="708504">
                <a:tc rowSpan="2">
                  <a:txBody>
                    <a:bodyPr/>
                    <a:lstStyle/>
                    <a:p>
                      <a:pPr indent="252095" algn="ctr">
                        <a:lnSpc>
                          <a:spcPct val="150000"/>
                        </a:lnSpc>
                        <a:spcAft>
                          <a:spcPts val="1200"/>
                        </a:spcAft>
                      </a:pPr>
                      <a:r>
                        <a:rPr lang="es-EC" sz="1000" dirty="0"/>
                        <a:t>Equipo utilizado</a:t>
                      </a:r>
                      <a:endParaRPr lang="es-EC" sz="1600" dirty="0">
                        <a:latin typeface="Arial"/>
                        <a:ea typeface="Times New Roman"/>
                        <a:cs typeface="Times New Roman"/>
                      </a:endParaRPr>
                    </a:p>
                  </a:txBody>
                  <a:tcPr marL="44450" marR="44450" marT="0" marB="0" anchor="ctr"/>
                </a:tc>
                <a:tc rowSpan="2">
                  <a:txBody>
                    <a:bodyPr/>
                    <a:lstStyle/>
                    <a:p>
                      <a:pPr indent="252095" algn="ctr">
                        <a:lnSpc>
                          <a:spcPct val="150000"/>
                        </a:lnSpc>
                        <a:spcAft>
                          <a:spcPts val="0"/>
                        </a:spcAft>
                      </a:pPr>
                      <a:r>
                        <a:rPr lang="es-EC" sz="1000"/>
                        <a:t>Ubicación Coordenadas UTM</a:t>
                      </a:r>
                      <a:endParaRPr lang="es-EC" sz="1600">
                        <a:latin typeface="Arial"/>
                        <a:ea typeface="Times New Roman"/>
                        <a:cs typeface="Times New Roman"/>
                      </a:endParaRPr>
                    </a:p>
                  </a:txBody>
                  <a:tcPr marL="44450" marR="44450" marT="0" marB="0" anchor="ctr"/>
                </a:tc>
                <a:tc rowSpan="2">
                  <a:txBody>
                    <a:bodyPr/>
                    <a:lstStyle/>
                    <a:p>
                      <a:pPr indent="252095" algn="ctr">
                        <a:lnSpc>
                          <a:spcPct val="150000"/>
                        </a:lnSpc>
                        <a:spcAft>
                          <a:spcPts val="0"/>
                        </a:spcAft>
                      </a:pPr>
                      <a:r>
                        <a:rPr lang="es-EC" sz="1000" dirty="0"/>
                        <a:t>Tipo de zona según uso de suelo</a:t>
                      </a:r>
                      <a:endParaRPr lang="es-EC" sz="1600" dirty="0">
                        <a:latin typeface="Arial"/>
                        <a:ea typeface="Times New Roman"/>
                        <a:cs typeface="Times New Roman"/>
                      </a:endParaRPr>
                    </a:p>
                  </a:txBody>
                  <a:tcPr marL="44450" marR="44450" marT="0" marB="0" anchor="ctr"/>
                </a:tc>
                <a:tc rowSpan="2">
                  <a:txBody>
                    <a:bodyPr/>
                    <a:lstStyle/>
                    <a:p>
                      <a:pPr indent="252095" algn="ctr">
                        <a:lnSpc>
                          <a:spcPct val="150000"/>
                        </a:lnSpc>
                        <a:spcAft>
                          <a:spcPts val="0"/>
                        </a:spcAft>
                      </a:pPr>
                      <a:r>
                        <a:rPr lang="es-EC" sz="1000" dirty="0"/>
                        <a:t>Fuente emisora</a:t>
                      </a:r>
                      <a:endParaRPr lang="es-EC" sz="1600" dirty="0">
                        <a:latin typeface="Arial"/>
                        <a:ea typeface="Times New Roman"/>
                        <a:cs typeface="Times New Roman"/>
                      </a:endParaRPr>
                    </a:p>
                  </a:txBody>
                  <a:tcPr marL="44450" marR="44450" marT="0" marB="0" anchor="ctr"/>
                </a:tc>
                <a:tc gridSpan="2">
                  <a:txBody>
                    <a:bodyPr/>
                    <a:lstStyle/>
                    <a:p>
                      <a:pPr indent="252095" algn="ctr">
                        <a:lnSpc>
                          <a:spcPct val="150000"/>
                        </a:lnSpc>
                        <a:spcAft>
                          <a:spcPts val="0"/>
                        </a:spcAft>
                      </a:pPr>
                      <a:r>
                        <a:rPr lang="es-EC" sz="1000"/>
                        <a:t>Límites de presión sonora Equivalente NPS eq [dB(A)]</a:t>
                      </a:r>
                      <a:endParaRPr lang="es-EC" sz="1600">
                        <a:latin typeface="Arial"/>
                        <a:ea typeface="Times New Roman"/>
                        <a:cs typeface="Times New Roman"/>
                      </a:endParaRPr>
                    </a:p>
                  </a:txBody>
                  <a:tcPr marL="44450" marR="44450" marT="0" marB="0" anchor="ctr"/>
                </a:tc>
                <a:tc hMerge="1">
                  <a:txBody>
                    <a:bodyPr/>
                    <a:lstStyle/>
                    <a:p>
                      <a:endParaRPr lang="es-EC"/>
                    </a:p>
                  </a:txBody>
                  <a:tcPr/>
                </a:tc>
                <a:tc rowSpan="3">
                  <a:txBody>
                    <a:bodyPr/>
                    <a:lstStyle/>
                    <a:p>
                      <a:pPr indent="252095" algn="ctr">
                        <a:lnSpc>
                          <a:spcPct val="150000"/>
                        </a:lnSpc>
                        <a:spcAft>
                          <a:spcPts val="0"/>
                        </a:spcAft>
                      </a:pPr>
                      <a:r>
                        <a:rPr lang="es-EC" sz="1000"/>
                        <a:t>Observación</a:t>
                      </a:r>
                      <a:endParaRPr lang="es-EC" sz="1600">
                        <a:latin typeface="Arial"/>
                        <a:ea typeface="Times New Roman"/>
                        <a:cs typeface="Times New Roman"/>
                      </a:endParaRPr>
                    </a:p>
                  </a:txBody>
                  <a:tcPr marL="44450" marR="44450" marT="0" marB="0" anchor="ctr"/>
                </a:tc>
              </a:tr>
              <a:tr h="90021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ctr">
                        <a:lnSpc>
                          <a:spcPct val="150000"/>
                        </a:lnSpc>
                        <a:spcAft>
                          <a:spcPts val="0"/>
                        </a:spcAft>
                      </a:pPr>
                      <a:r>
                        <a:rPr lang="es-EC" sz="1000"/>
                        <a:t>De 06H00 A 20H00</a:t>
                      </a:r>
                      <a:endParaRPr lang="es-EC" sz="1600"/>
                    </a:p>
                    <a:p>
                      <a:pPr indent="252095" algn="ctr">
                        <a:lnSpc>
                          <a:spcPct val="150000"/>
                        </a:lnSpc>
                        <a:spcAft>
                          <a:spcPts val="0"/>
                        </a:spcAft>
                      </a:pPr>
                      <a:r>
                        <a:rPr lang="es-EC" sz="1000"/>
                        <a:t>60</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De 20H00 A 06H00</a:t>
                      </a:r>
                      <a:endParaRPr lang="es-EC" sz="1600"/>
                    </a:p>
                    <a:p>
                      <a:pPr indent="252095" algn="ctr">
                        <a:lnSpc>
                          <a:spcPct val="150000"/>
                        </a:lnSpc>
                        <a:spcAft>
                          <a:spcPts val="0"/>
                        </a:spcAft>
                      </a:pPr>
                      <a:r>
                        <a:rPr lang="es-EC" sz="1000"/>
                        <a:t>50</a:t>
                      </a:r>
                      <a:endParaRPr lang="es-EC" sz="1600">
                        <a:latin typeface="Arial"/>
                        <a:ea typeface="Times New Roman"/>
                        <a:cs typeface="Times New Roman"/>
                      </a:endParaRPr>
                    </a:p>
                  </a:txBody>
                  <a:tcPr marL="44450" marR="44450" marT="0" marB="0" anchor="ctr"/>
                </a:tc>
                <a:tc vMerge="1">
                  <a:txBody>
                    <a:bodyPr/>
                    <a:lstStyle/>
                    <a:p>
                      <a:endParaRPr lang="es-EC"/>
                    </a:p>
                  </a:txBody>
                  <a:tcPr/>
                </a:tc>
              </a:tr>
              <a:tr h="731425">
                <a:tc rowSpan="2">
                  <a:txBody>
                    <a:bodyPr/>
                    <a:lstStyle/>
                    <a:p>
                      <a:pPr indent="252095" algn="ctr">
                        <a:lnSpc>
                          <a:spcPct val="150000"/>
                        </a:lnSpc>
                        <a:spcAft>
                          <a:spcPts val="0"/>
                        </a:spcAft>
                      </a:pPr>
                      <a:r>
                        <a:rPr lang="es-EC" sz="1000"/>
                        <a:t>Sonómetro EXTECH</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(639202E, 096781N)</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dirty="0"/>
                        <a:t>Zona Residencial</a:t>
                      </a:r>
                      <a:endParaRPr lang="es-EC" sz="1600" dirty="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Ruido de fondo 64.5 dB</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28.7</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18.1</a:t>
                      </a:r>
                      <a:endParaRPr lang="es-EC" sz="1600">
                        <a:latin typeface="Arial"/>
                        <a:ea typeface="Times New Roman"/>
                        <a:cs typeface="Times New Roman"/>
                      </a:endParaRPr>
                    </a:p>
                  </a:txBody>
                  <a:tcPr marL="44450" marR="44450" marT="0" marB="0" anchor="ctr"/>
                </a:tc>
                <a:tc vMerge="1">
                  <a:txBody>
                    <a:bodyPr/>
                    <a:lstStyle/>
                    <a:p>
                      <a:endParaRPr lang="es-EC"/>
                    </a:p>
                  </a:txBody>
                  <a:tcPr/>
                </a:tc>
              </a:tr>
              <a:tr h="900216">
                <a:tc vMerge="1">
                  <a:txBody>
                    <a:bodyPr/>
                    <a:lstStyle/>
                    <a:p>
                      <a:endParaRPr lang="es-EC"/>
                    </a:p>
                  </a:txBody>
                  <a:tcPr/>
                </a:tc>
                <a:tc>
                  <a:txBody>
                    <a:bodyPr/>
                    <a:lstStyle/>
                    <a:p>
                      <a:pPr indent="252095" algn="ctr">
                        <a:lnSpc>
                          <a:spcPct val="150000"/>
                        </a:lnSpc>
                        <a:spcAft>
                          <a:spcPts val="0"/>
                        </a:spcAft>
                      </a:pPr>
                      <a:r>
                        <a:rPr lang="es-EC" sz="1000"/>
                        <a:t>(639124E, 096846N)</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dirty="0"/>
                        <a:t>Zona Residencial</a:t>
                      </a:r>
                      <a:endParaRPr lang="es-EC" sz="1600" dirty="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2 Bombas marca FLYGT (3-60hz, 209kW, 280 hp y 1185 rpm)</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64.5</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a:t>63.1</a:t>
                      </a:r>
                      <a:endParaRPr lang="es-EC" sz="1600">
                        <a:latin typeface="Arial"/>
                        <a:ea typeface="Times New Roman"/>
                        <a:cs typeface="Times New Roman"/>
                      </a:endParaRPr>
                    </a:p>
                  </a:txBody>
                  <a:tcPr marL="44450" marR="44450" marT="0" marB="0" anchor="ctr"/>
                </a:tc>
                <a:tc>
                  <a:txBody>
                    <a:bodyPr/>
                    <a:lstStyle/>
                    <a:p>
                      <a:pPr indent="252095" algn="ctr">
                        <a:lnSpc>
                          <a:spcPct val="150000"/>
                        </a:lnSpc>
                        <a:spcAft>
                          <a:spcPts val="0"/>
                        </a:spcAft>
                      </a:pPr>
                      <a:r>
                        <a:rPr lang="es-EC" sz="1000" dirty="0"/>
                        <a:t>No cumple</a:t>
                      </a:r>
                      <a:endParaRPr lang="es-EC" sz="1600" dirty="0">
                        <a:latin typeface="Arial"/>
                        <a:ea typeface="Times New Roman"/>
                        <a:cs typeface="Times New Roman"/>
                      </a:endParaRPr>
                    </a:p>
                  </a:txBody>
                  <a:tcPr marL="44450" marR="44450" marT="0" marB="0" anchor="ctr"/>
                </a:tc>
              </a:tr>
            </a:tbl>
          </a:graphicData>
        </a:graphic>
      </p:graphicFrame>
      <p:pic>
        <p:nvPicPr>
          <p:cNvPr id="5" name="Picture 4"/>
          <p:cNvPicPr>
            <a:picLocks noChangeAspect="1" noChangeArrowheads="1"/>
          </p:cNvPicPr>
          <p:nvPr/>
        </p:nvPicPr>
        <p:blipFill>
          <a:blip r:embed="rId2" cstate="print"/>
          <a:srcRect l="30712" t="5532" r="49918" b="27531"/>
          <a:stretch>
            <a:fillRect/>
          </a:stretch>
        </p:blipFill>
        <p:spPr bwMode="auto">
          <a:xfrm>
            <a:off x="7308304" y="188640"/>
            <a:ext cx="936104" cy="1818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8"/>
            <a:ext cx="8229600" cy="1584176"/>
          </a:xfrm>
        </p:spPr>
        <p:txBody>
          <a:bodyPr>
            <a:normAutofit fontScale="85000" lnSpcReduction="20000"/>
          </a:bodyPr>
          <a:lstStyle/>
          <a:p>
            <a:pPr algn="just"/>
            <a:r>
              <a:rPr lang="es-ES" dirty="0" smtClean="0"/>
              <a:t>La segunda medición se la realizó en la estación de impulsión y bombeo de agua tratada.  La estación por estar ubicada en una zona según el uso del suelo, industrial, deberá cumplir con el art. 4.1.1.1 del libro VI anexo 5 del TULSMA que menciona “los límites de nivel de presión sonora para fuentes fijas”.</a:t>
            </a:r>
            <a:endParaRPr lang="es-EC" dirty="0"/>
          </a:p>
        </p:txBody>
      </p:sp>
      <p:sp>
        <p:nvSpPr>
          <p:cNvPr id="4" name="1 Título"/>
          <p:cNvSpPr>
            <a:spLocks noGrp="1"/>
          </p:cNvSpPr>
          <p:nvPr>
            <p:ph type="title"/>
          </p:nvPr>
        </p:nvSpPr>
        <p:spPr>
          <a:xfrm>
            <a:off x="467544" y="764704"/>
            <a:ext cx="8229600" cy="794352"/>
          </a:xfrm>
        </p:spPr>
        <p:txBody>
          <a:bodyPr>
            <a:normAutofit fontScale="90000"/>
          </a:bodyPr>
          <a:lstStyle/>
          <a:p>
            <a:r>
              <a:rPr lang="es-EC" dirty="0" smtClean="0"/>
              <a:t>Nivel de Presión sonora</a:t>
            </a:r>
            <a:endParaRPr lang="es-EC" dirty="0"/>
          </a:p>
        </p:txBody>
      </p:sp>
      <p:graphicFrame>
        <p:nvGraphicFramePr>
          <p:cNvPr id="5" name="4 Tabla"/>
          <p:cNvGraphicFramePr>
            <a:graphicFrameLocks noGrp="1"/>
          </p:cNvGraphicFramePr>
          <p:nvPr/>
        </p:nvGraphicFramePr>
        <p:xfrm>
          <a:off x="323528" y="3284984"/>
          <a:ext cx="8424937" cy="3312368"/>
        </p:xfrm>
        <a:graphic>
          <a:graphicData uri="http://schemas.openxmlformats.org/drawingml/2006/table">
            <a:tbl>
              <a:tblPr/>
              <a:tblGrid>
                <a:gridCol w="936104"/>
                <a:gridCol w="1224136"/>
                <a:gridCol w="1368152"/>
                <a:gridCol w="1440160"/>
                <a:gridCol w="1008112"/>
                <a:gridCol w="1080120"/>
                <a:gridCol w="1368153"/>
              </a:tblGrid>
              <a:tr h="581921">
                <a:tc rowSpan="2">
                  <a:txBody>
                    <a:bodyPr/>
                    <a:lstStyle/>
                    <a:p>
                      <a:pPr indent="252095" algn="ctr">
                        <a:lnSpc>
                          <a:spcPct val="150000"/>
                        </a:lnSpc>
                        <a:spcAft>
                          <a:spcPts val="1200"/>
                        </a:spcAft>
                      </a:pPr>
                      <a:r>
                        <a:rPr lang="es-EC" sz="1100" b="1" dirty="0">
                          <a:solidFill>
                            <a:srgbClr val="000000"/>
                          </a:solidFill>
                          <a:latin typeface="Arial"/>
                          <a:ea typeface="Times New Roman"/>
                          <a:cs typeface="Arial"/>
                        </a:rPr>
                        <a:t>Equipo utilizado</a:t>
                      </a:r>
                      <a:endParaRPr lang="es-EC" sz="2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ctr">
                        <a:lnSpc>
                          <a:spcPct val="150000"/>
                        </a:lnSpc>
                        <a:spcAft>
                          <a:spcPts val="0"/>
                        </a:spcAft>
                      </a:pPr>
                      <a:r>
                        <a:rPr lang="es-EC" sz="1100" b="1">
                          <a:solidFill>
                            <a:srgbClr val="000000"/>
                          </a:solidFill>
                          <a:latin typeface="Arial"/>
                          <a:ea typeface="Times New Roman"/>
                          <a:cs typeface="Arial"/>
                        </a:rPr>
                        <a:t>Ubicación Coordenadas UTM</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ctr">
                        <a:lnSpc>
                          <a:spcPct val="150000"/>
                        </a:lnSpc>
                        <a:spcAft>
                          <a:spcPts val="0"/>
                        </a:spcAft>
                      </a:pPr>
                      <a:r>
                        <a:rPr lang="es-EC" sz="1100" b="1" dirty="0">
                          <a:solidFill>
                            <a:srgbClr val="000000"/>
                          </a:solidFill>
                          <a:latin typeface="Arial"/>
                          <a:ea typeface="Times New Roman"/>
                          <a:cs typeface="Arial"/>
                        </a:rPr>
                        <a:t>Tipo de zona según uso de suelo</a:t>
                      </a:r>
                      <a:endParaRPr lang="es-EC" sz="2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2095" algn="ctr">
                        <a:lnSpc>
                          <a:spcPct val="150000"/>
                        </a:lnSpc>
                        <a:spcAft>
                          <a:spcPts val="0"/>
                        </a:spcAft>
                      </a:pPr>
                      <a:r>
                        <a:rPr lang="es-EC" sz="1100" b="1">
                          <a:solidFill>
                            <a:srgbClr val="000000"/>
                          </a:solidFill>
                          <a:latin typeface="Arial"/>
                          <a:ea typeface="Times New Roman"/>
                          <a:cs typeface="Arial"/>
                        </a:rPr>
                        <a:t>Fuente emisora </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52095" algn="ctr">
                        <a:lnSpc>
                          <a:spcPct val="150000"/>
                        </a:lnSpc>
                        <a:spcAft>
                          <a:spcPts val="0"/>
                        </a:spcAft>
                      </a:pPr>
                      <a:r>
                        <a:rPr lang="es-EC" sz="1100" b="1">
                          <a:solidFill>
                            <a:srgbClr val="000000"/>
                          </a:solidFill>
                          <a:latin typeface="Arial"/>
                          <a:ea typeface="Times New Roman"/>
                          <a:cs typeface="Arial"/>
                        </a:rPr>
                        <a:t>Límites de presión sonora Equivalente NPS eq [dB(A)]</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3">
                  <a:txBody>
                    <a:bodyPr/>
                    <a:lstStyle/>
                    <a:p>
                      <a:pPr indent="252095" algn="ctr">
                        <a:lnSpc>
                          <a:spcPct val="150000"/>
                        </a:lnSpc>
                        <a:spcAft>
                          <a:spcPts val="0"/>
                        </a:spcAft>
                      </a:pPr>
                      <a:r>
                        <a:rPr lang="es-EC" sz="1100" b="1" dirty="0">
                          <a:solidFill>
                            <a:srgbClr val="000000"/>
                          </a:solidFill>
                          <a:latin typeface="Arial"/>
                          <a:ea typeface="Times New Roman"/>
                          <a:cs typeface="Arial"/>
                        </a:rPr>
                        <a:t>Observación </a:t>
                      </a:r>
                      <a:endParaRPr lang="es-EC" sz="2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986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2095" algn="ctr">
                        <a:lnSpc>
                          <a:spcPct val="150000"/>
                        </a:lnSpc>
                        <a:spcAft>
                          <a:spcPts val="0"/>
                        </a:spcAft>
                      </a:pPr>
                      <a:r>
                        <a:rPr lang="es-EC" sz="1100" dirty="0" smtClean="0">
                          <a:solidFill>
                            <a:srgbClr val="000000"/>
                          </a:solidFill>
                          <a:latin typeface="Arial"/>
                          <a:ea typeface="Times New Roman"/>
                          <a:cs typeface="Arial"/>
                        </a:rPr>
                        <a:t>75</a:t>
                      </a:r>
                      <a:endParaRPr lang="es-EC" sz="2000" dirty="0" smtClean="0">
                        <a:latin typeface="Arial"/>
                        <a:ea typeface="Times New Roman"/>
                        <a:cs typeface="Times New Roman"/>
                      </a:endParaRPr>
                    </a:p>
                    <a:p>
                      <a:pPr indent="252095" algn="ctr">
                        <a:lnSpc>
                          <a:spcPct val="150000"/>
                        </a:lnSpc>
                        <a:spcAft>
                          <a:spcPts val="0"/>
                        </a:spcAft>
                      </a:pPr>
                      <a:r>
                        <a:rPr lang="es-EC" sz="1100" dirty="0" smtClean="0">
                          <a:solidFill>
                            <a:srgbClr val="000000"/>
                          </a:solidFill>
                          <a:latin typeface="Arial"/>
                          <a:ea typeface="Times New Roman"/>
                          <a:cs typeface="Arial"/>
                        </a:rPr>
                        <a:t>De 06H00 A 20H00</a:t>
                      </a:r>
                      <a:endParaRPr lang="es-EC" sz="2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dirty="0" smtClean="0">
                          <a:solidFill>
                            <a:srgbClr val="000000"/>
                          </a:solidFill>
                          <a:latin typeface="Arial"/>
                          <a:ea typeface="Times New Roman"/>
                          <a:cs typeface="Arial"/>
                        </a:rPr>
                        <a:t>65</a:t>
                      </a:r>
                      <a:endParaRPr lang="es-EC" sz="2000" dirty="0">
                        <a:latin typeface="Arial"/>
                        <a:ea typeface="Times New Roman"/>
                        <a:cs typeface="Times New Roman"/>
                      </a:endParaRPr>
                    </a:p>
                    <a:p>
                      <a:pPr indent="252095" algn="ctr">
                        <a:lnSpc>
                          <a:spcPct val="150000"/>
                        </a:lnSpc>
                        <a:spcAft>
                          <a:spcPts val="0"/>
                        </a:spcAft>
                      </a:pPr>
                      <a:r>
                        <a:rPr lang="es-EC" sz="1100" dirty="0">
                          <a:solidFill>
                            <a:srgbClr val="000000"/>
                          </a:solidFill>
                          <a:latin typeface="Arial"/>
                          <a:ea typeface="Times New Roman"/>
                          <a:cs typeface="Arial"/>
                        </a:rPr>
                        <a:t>De 20H00 A 06H00</a:t>
                      </a:r>
                      <a:endParaRPr lang="es-EC" sz="2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596738">
                <a:tc rowSpan="2">
                  <a:txBody>
                    <a:bodyPr/>
                    <a:lstStyle/>
                    <a:p>
                      <a:pPr indent="252095" algn="ctr">
                        <a:lnSpc>
                          <a:spcPct val="150000"/>
                        </a:lnSpc>
                        <a:spcAft>
                          <a:spcPts val="0"/>
                        </a:spcAft>
                      </a:pPr>
                      <a:r>
                        <a:rPr lang="es-EC" sz="1100">
                          <a:solidFill>
                            <a:srgbClr val="000000"/>
                          </a:solidFill>
                          <a:latin typeface="Arial"/>
                          <a:ea typeface="Times New Roman"/>
                          <a:cs typeface="Arial"/>
                        </a:rPr>
                        <a:t>Sonómetro EXTECH</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100">
                          <a:solidFill>
                            <a:srgbClr val="000000"/>
                          </a:solidFill>
                          <a:latin typeface="Arial"/>
                          <a:ea typeface="Times New Roman"/>
                          <a:cs typeface="Arial"/>
                        </a:rPr>
                        <a:t>(651020E, 0978868N)</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Zona Industrial</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Ruido de fondo </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32.5</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19.3</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1163841">
                <a:tc vMerge="1">
                  <a:txBody>
                    <a:bodyPr/>
                    <a:lstStyle/>
                    <a:p>
                      <a:endParaRPr lang="es-EC"/>
                    </a:p>
                  </a:txBody>
                  <a:tcPr/>
                </a:tc>
                <a:tc>
                  <a:txBody>
                    <a:bodyPr/>
                    <a:lstStyle/>
                    <a:p>
                      <a:pPr indent="252095" algn="just">
                        <a:lnSpc>
                          <a:spcPct val="150000"/>
                        </a:lnSpc>
                        <a:spcAft>
                          <a:spcPts val="0"/>
                        </a:spcAft>
                      </a:pPr>
                      <a:r>
                        <a:rPr lang="es-EC" sz="1100">
                          <a:solidFill>
                            <a:srgbClr val="000000"/>
                          </a:solidFill>
                          <a:latin typeface="Arial"/>
                          <a:ea typeface="Times New Roman"/>
                          <a:cs typeface="Arial"/>
                        </a:rPr>
                        <a:t>(651121E, 097955N)</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Zona Industrial</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4 Bombas marca U.S ELECTRICAL MOTORS (60hz, 800 hp y 1189 rpm)</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84.7</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C" sz="1100">
                          <a:solidFill>
                            <a:srgbClr val="000000"/>
                          </a:solidFill>
                          <a:latin typeface="Arial"/>
                          <a:ea typeface="Times New Roman"/>
                          <a:cs typeface="Arial"/>
                        </a:rPr>
                        <a:t>83.2</a:t>
                      </a:r>
                      <a:endParaRPr lang="es-EC" sz="20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l">
                        <a:lnSpc>
                          <a:spcPct val="150000"/>
                        </a:lnSpc>
                        <a:spcAft>
                          <a:spcPts val="0"/>
                        </a:spcAft>
                      </a:pPr>
                      <a:r>
                        <a:rPr lang="es-EC" sz="1100" dirty="0">
                          <a:solidFill>
                            <a:srgbClr val="000000"/>
                          </a:solidFill>
                          <a:latin typeface="Arial"/>
                          <a:ea typeface="Times New Roman"/>
                          <a:cs typeface="Arial"/>
                        </a:rPr>
                        <a:t>No cumple</a:t>
                      </a:r>
                      <a:endParaRPr lang="es-EC" sz="20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Residuos sólidos</a:t>
            </a:r>
            <a:endParaRPr lang="es-EC" dirty="0"/>
          </a:p>
        </p:txBody>
      </p:sp>
      <p:sp>
        <p:nvSpPr>
          <p:cNvPr id="3" name="2 Marcador de contenido"/>
          <p:cNvSpPr>
            <a:spLocks noGrp="1"/>
          </p:cNvSpPr>
          <p:nvPr>
            <p:ph idx="1"/>
          </p:nvPr>
        </p:nvSpPr>
        <p:spPr>
          <a:xfrm>
            <a:off x="457200" y="1935480"/>
            <a:ext cx="8229600" cy="1277496"/>
          </a:xfrm>
        </p:spPr>
        <p:txBody>
          <a:bodyPr>
            <a:normAutofit lnSpcReduction="10000"/>
          </a:bodyPr>
          <a:lstStyle/>
          <a:p>
            <a:r>
              <a:rPr lang="es-EC" dirty="0" smtClean="0"/>
              <a:t>La planta no cuenta con un manejo de los desechos sólidos, por lo que incumple todo la normativa referente a este aspecto.</a:t>
            </a:r>
            <a:endParaRPr lang="es-EC" dirty="0"/>
          </a:p>
        </p:txBody>
      </p:sp>
      <p:pic>
        <p:nvPicPr>
          <p:cNvPr id="75778" name="Picture 2" descr="I:\tesis\Fotos 1ra visita\P3180692.JPG"/>
          <p:cNvPicPr>
            <a:picLocks noChangeAspect="1" noChangeArrowheads="1"/>
          </p:cNvPicPr>
          <p:nvPr/>
        </p:nvPicPr>
        <p:blipFill>
          <a:blip r:embed="rId2" cstate="print"/>
          <a:srcRect/>
          <a:stretch>
            <a:fillRect/>
          </a:stretch>
        </p:blipFill>
        <p:spPr bwMode="auto">
          <a:xfrm>
            <a:off x="1043608" y="3861048"/>
            <a:ext cx="3172094" cy="2378869"/>
          </a:xfrm>
          <a:prstGeom prst="rect">
            <a:avLst/>
          </a:prstGeom>
          <a:noFill/>
        </p:spPr>
      </p:pic>
      <p:pic>
        <p:nvPicPr>
          <p:cNvPr id="75779" name="Picture 3" descr="I:\tesis\Fotos 1ra visita\P3180685.JPG"/>
          <p:cNvPicPr>
            <a:picLocks noChangeAspect="1" noChangeArrowheads="1"/>
          </p:cNvPicPr>
          <p:nvPr/>
        </p:nvPicPr>
        <p:blipFill>
          <a:blip r:embed="rId3" cstate="print"/>
          <a:srcRect/>
          <a:stretch>
            <a:fillRect/>
          </a:stretch>
        </p:blipFill>
        <p:spPr bwMode="auto">
          <a:xfrm>
            <a:off x="4860032" y="3789040"/>
            <a:ext cx="3268113" cy="245087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Informe Final de Auditoría.</a:t>
            </a:r>
            <a:endParaRPr lang="es-EC" dirty="0"/>
          </a:p>
        </p:txBody>
      </p:sp>
      <p:sp>
        <p:nvSpPr>
          <p:cNvPr id="3" name="2 Marcador de contenido"/>
          <p:cNvSpPr>
            <a:spLocks noGrp="1"/>
          </p:cNvSpPr>
          <p:nvPr>
            <p:ph idx="1"/>
          </p:nvPr>
        </p:nvSpPr>
        <p:spPr>
          <a:xfrm>
            <a:off x="457200" y="1935480"/>
            <a:ext cx="8229600" cy="917456"/>
          </a:xfrm>
        </p:spPr>
        <p:txBody>
          <a:bodyPr>
            <a:normAutofit fontScale="85000" lnSpcReduction="20000"/>
          </a:bodyPr>
          <a:lstStyle/>
          <a:p>
            <a:r>
              <a:rPr lang="es-EC" dirty="0" smtClean="0"/>
              <a:t>El informe final de auditoría que se entregará a la Planta de Tratamiento de Agua Potable de Esmeraldas E.A.P.A. San Mateo se detalla a continuación</a:t>
            </a:r>
            <a:endParaRPr lang="es-EC" dirty="0"/>
          </a:p>
        </p:txBody>
      </p:sp>
      <p:pic>
        <p:nvPicPr>
          <p:cNvPr id="78850" name="Picture 2" descr="https://encrypted-tbn0.gstatic.com/images?q=tbn:ANd9GcSao4EIuO4-8DSX8fGf2dJh9z1oWx-q3edzjbvpv-aCE7ZDLh80Dw">
            <a:hlinkClick r:id="rId2" action="ppaction://hlinkfile"/>
          </p:cNvPr>
          <p:cNvPicPr>
            <a:picLocks noChangeAspect="1" noChangeArrowheads="1"/>
          </p:cNvPicPr>
          <p:nvPr/>
        </p:nvPicPr>
        <p:blipFill>
          <a:blip r:embed="rId3" cstate="print"/>
          <a:srcRect/>
          <a:stretch>
            <a:fillRect/>
          </a:stretch>
        </p:blipFill>
        <p:spPr bwMode="auto">
          <a:xfrm>
            <a:off x="2987824" y="3429000"/>
            <a:ext cx="2686050" cy="169545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506320"/>
          </a:xfrm>
        </p:spPr>
        <p:txBody>
          <a:bodyPr>
            <a:noAutofit/>
          </a:bodyPr>
          <a:lstStyle/>
          <a:p>
            <a:r>
              <a:rPr lang="es-ES" sz="4000" b="1" dirty="0" smtClean="0"/>
              <a:t>Valoración y evaluación de impactos</a:t>
            </a:r>
            <a:endParaRPr lang="es-EC" sz="4000" dirty="0"/>
          </a:p>
        </p:txBody>
      </p:sp>
      <p:pic>
        <p:nvPicPr>
          <p:cNvPr id="77826" name="Picture 2"/>
          <p:cNvPicPr>
            <a:picLocks noChangeAspect="1" noChangeArrowheads="1"/>
          </p:cNvPicPr>
          <p:nvPr/>
        </p:nvPicPr>
        <p:blipFill>
          <a:blip r:embed="rId2" cstate="print"/>
          <a:srcRect l="31265" t="22266" r="5090" b="11782"/>
          <a:stretch>
            <a:fillRect/>
          </a:stretch>
        </p:blipFill>
        <p:spPr bwMode="auto">
          <a:xfrm>
            <a:off x="251520" y="1484784"/>
            <a:ext cx="8404516"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5688632" cy="648072"/>
          </a:xfrm>
        </p:spPr>
        <p:txBody>
          <a:bodyPr>
            <a:normAutofit fontScale="90000"/>
          </a:bodyPr>
          <a:lstStyle/>
          <a:p>
            <a:r>
              <a:rPr lang="es-EC" b="1" dirty="0" smtClean="0"/>
              <a:t>Guía de presentación</a:t>
            </a:r>
            <a:endParaRPr lang="es-EC" dirty="0"/>
          </a:p>
        </p:txBody>
      </p:sp>
      <p:sp>
        <p:nvSpPr>
          <p:cNvPr id="3" name="2 Rectángulo"/>
          <p:cNvSpPr/>
          <p:nvPr/>
        </p:nvSpPr>
        <p:spPr>
          <a:xfrm>
            <a:off x="251520" y="1340768"/>
            <a:ext cx="8640960" cy="4770537"/>
          </a:xfrm>
          <a:prstGeom prst="rect">
            <a:avLst/>
          </a:prstGeom>
        </p:spPr>
        <p:txBody>
          <a:bodyPr wrap="square">
            <a:spAutoFit/>
          </a:bodyPr>
          <a:lstStyle/>
          <a:p>
            <a:pPr>
              <a:buFont typeface="Arial" pitchFamily="34" charset="0"/>
              <a:buChar char="•"/>
            </a:pPr>
            <a:r>
              <a:rPr lang="es-EC" sz="4800" dirty="0" smtClean="0">
                <a:solidFill>
                  <a:srgbClr val="FF0000"/>
                </a:solidFill>
              </a:rPr>
              <a:t>Aspectos generales</a:t>
            </a:r>
          </a:p>
          <a:p>
            <a:pPr lvl="1">
              <a:buFont typeface="Arial" pitchFamily="34" charset="0"/>
              <a:buChar char="•"/>
            </a:pPr>
            <a:r>
              <a:rPr lang="es-EC" sz="3200" dirty="0" smtClean="0"/>
              <a:t>Antecedentes</a:t>
            </a:r>
          </a:p>
          <a:p>
            <a:pPr lvl="1">
              <a:buFont typeface="Arial" pitchFamily="34" charset="0"/>
              <a:buChar char="•"/>
            </a:pPr>
            <a:r>
              <a:rPr lang="es-EC" sz="3200" dirty="0" smtClean="0"/>
              <a:t>Justificación e importancia del problema</a:t>
            </a:r>
          </a:p>
          <a:p>
            <a:pPr lvl="1">
              <a:buFont typeface="Arial" pitchFamily="34" charset="0"/>
              <a:buChar char="•"/>
            </a:pPr>
            <a:r>
              <a:rPr lang="es-EC" sz="3200" dirty="0" smtClean="0"/>
              <a:t>Objetivos</a:t>
            </a:r>
          </a:p>
          <a:p>
            <a:pPr lvl="1">
              <a:buFont typeface="Arial" pitchFamily="34" charset="0"/>
              <a:buChar char="•"/>
            </a:pPr>
            <a:r>
              <a:rPr lang="es-EC" sz="3200" dirty="0" smtClean="0"/>
              <a:t>Metas</a:t>
            </a:r>
          </a:p>
          <a:p>
            <a:pPr>
              <a:buFont typeface="Arial" pitchFamily="34" charset="0"/>
              <a:buChar char="•"/>
            </a:pPr>
            <a:r>
              <a:rPr lang="es-EC" sz="3200" dirty="0" smtClean="0"/>
              <a:t>Marco Teórico</a:t>
            </a:r>
          </a:p>
          <a:p>
            <a:pPr>
              <a:buFont typeface="Arial" pitchFamily="34" charset="0"/>
              <a:buChar char="•"/>
            </a:pPr>
            <a:r>
              <a:rPr lang="es-EC" sz="3200" dirty="0" smtClean="0"/>
              <a:t>Normativa aplicable a la E.A.P.A. San Mateo</a:t>
            </a:r>
          </a:p>
          <a:p>
            <a:pPr>
              <a:buFont typeface="Arial" pitchFamily="34" charset="0"/>
              <a:buChar char="•"/>
            </a:pPr>
            <a:r>
              <a:rPr lang="es-EC" sz="3200" dirty="0" smtClean="0"/>
              <a:t>Desarrollo Auditoria Ambiental</a:t>
            </a:r>
          </a:p>
          <a:p>
            <a:pPr>
              <a:buFont typeface="Arial" pitchFamily="34" charset="0"/>
              <a:buChar char="•"/>
            </a:pPr>
            <a:r>
              <a:rPr lang="es-EC" sz="3200" dirty="0" smtClean="0"/>
              <a:t>Conclusiones y recomendaciones</a:t>
            </a:r>
          </a:p>
        </p:txBody>
      </p:sp>
      <p:pic>
        <p:nvPicPr>
          <p:cNvPr id="4" name="Picture 2" descr="http://webquest4esofyn.ucoz.es/orador.jpg"/>
          <p:cNvPicPr>
            <a:picLocks noChangeAspect="1" noChangeArrowheads="1"/>
          </p:cNvPicPr>
          <p:nvPr/>
        </p:nvPicPr>
        <p:blipFill>
          <a:blip r:embed="rId2" cstate="print"/>
          <a:srcRect/>
          <a:stretch>
            <a:fillRect/>
          </a:stretch>
        </p:blipFill>
        <p:spPr bwMode="auto">
          <a:xfrm>
            <a:off x="6948264" y="260648"/>
            <a:ext cx="1872208" cy="186635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48072"/>
          </a:xfrm>
        </p:spPr>
        <p:txBody>
          <a:bodyPr>
            <a:normAutofit fontScale="90000"/>
          </a:bodyPr>
          <a:lstStyle/>
          <a:p>
            <a:r>
              <a:rPr lang="es-EC" b="1" dirty="0" smtClean="0"/>
              <a:t>Guía de presentación</a:t>
            </a:r>
            <a:endParaRPr lang="es-EC" b="1" dirty="0"/>
          </a:p>
        </p:txBody>
      </p:sp>
      <p:sp>
        <p:nvSpPr>
          <p:cNvPr id="3" name="2 Marcador de contenido"/>
          <p:cNvSpPr>
            <a:spLocks noGrp="1"/>
          </p:cNvSpPr>
          <p:nvPr>
            <p:ph idx="1"/>
          </p:nvPr>
        </p:nvSpPr>
        <p:spPr>
          <a:xfrm>
            <a:off x="251520" y="1124744"/>
            <a:ext cx="8373616" cy="5472608"/>
          </a:xfrm>
        </p:spPr>
        <p:txBody>
          <a:bodyPr>
            <a:normAutofit lnSpcReduction="10000"/>
          </a:bodyPr>
          <a:lstStyle/>
          <a:p>
            <a:r>
              <a:rPr lang="es-EC" sz="3200" dirty="0" smtClean="0"/>
              <a:t>Aspectos generales</a:t>
            </a:r>
          </a:p>
          <a:p>
            <a:pPr lvl="1"/>
            <a:r>
              <a:rPr lang="es-EC" sz="3200" dirty="0" smtClean="0"/>
              <a:t>Antecedentes</a:t>
            </a:r>
          </a:p>
          <a:p>
            <a:pPr lvl="1"/>
            <a:r>
              <a:rPr lang="es-EC" sz="3200" dirty="0" smtClean="0"/>
              <a:t>Justificación e importancia del problema</a:t>
            </a:r>
          </a:p>
          <a:p>
            <a:pPr lvl="1"/>
            <a:r>
              <a:rPr lang="es-EC" sz="3200" dirty="0" smtClean="0"/>
              <a:t>Objetivos</a:t>
            </a:r>
          </a:p>
          <a:p>
            <a:pPr lvl="1"/>
            <a:r>
              <a:rPr lang="es-EC" sz="3200" dirty="0" smtClean="0"/>
              <a:t>Metas</a:t>
            </a:r>
          </a:p>
          <a:p>
            <a:r>
              <a:rPr lang="es-EC" sz="3200" dirty="0" smtClean="0"/>
              <a:t>Marco Teórico</a:t>
            </a:r>
          </a:p>
          <a:p>
            <a:r>
              <a:rPr lang="es-EC" sz="3200" dirty="0" smtClean="0"/>
              <a:t>Normativa aplicable a la E.A.P.A. San Mateo</a:t>
            </a:r>
          </a:p>
          <a:p>
            <a:r>
              <a:rPr lang="es-EC" sz="3200" dirty="0" smtClean="0"/>
              <a:t>Desarrollo Auditoria Ambiental</a:t>
            </a:r>
          </a:p>
          <a:p>
            <a:r>
              <a:rPr lang="es-EC" sz="3600" b="1" dirty="0" smtClean="0">
                <a:solidFill>
                  <a:srgbClr val="FF0000"/>
                </a:solidFill>
              </a:rPr>
              <a:t>Plan de Manejo Ambiental</a:t>
            </a:r>
          </a:p>
          <a:p>
            <a:r>
              <a:rPr lang="es-EC" sz="3200" dirty="0" smtClean="0"/>
              <a:t>Conclusiones y recomendaciones</a:t>
            </a:r>
          </a:p>
          <a:p>
            <a:pPr>
              <a:buNone/>
            </a:pPr>
            <a:endParaRPr lang="es-EC" dirty="0"/>
          </a:p>
        </p:txBody>
      </p:sp>
      <p:pic>
        <p:nvPicPr>
          <p:cNvPr id="75778" name="Picture 2" descr="http://webquest4esofyn.ucoz.es/orador.jpg"/>
          <p:cNvPicPr>
            <a:picLocks noChangeAspect="1" noChangeArrowheads="1"/>
          </p:cNvPicPr>
          <p:nvPr/>
        </p:nvPicPr>
        <p:blipFill>
          <a:blip r:embed="rId2" cstate="print"/>
          <a:srcRect/>
          <a:stretch>
            <a:fillRect/>
          </a:stretch>
        </p:blipFill>
        <p:spPr bwMode="auto">
          <a:xfrm>
            <a:off x="6948264" y="404664"/>
            <a:ext cx="1872208" cy="186635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00808"/>
            <a:ext cx="8229600" cy="4104456"/>
          </a:xfrm>
        </p:spPr>
        <p:txBody>
          <a:bodyPr>
            <a:normAutofit/>
          </a:bodyPr>
          <a:lstStyle/>
          <a:p>
            <a:pPr algn="ctr"/>
            <a:r>
              <a:rPr lang="es-EC" dirty="0" smtClean="0"/>
              <a:t>PLAN DE MANEJO AMBIENTAL DE LA PLANTA DE TRATAMIENTO DE AGUA POTABLE DE ESMERALDAS</a:t>
            </a:r>
            <a:br>
              <a:rPr lang="es-EC" dirty="0" smtClean="0"/>
            </a:br>
            <a:endParaRPr lang="es-EC" dirty="0"/>
          </a:p>
        </p:txBody>
      </p:sp>
      <p:sp>
        <p:nvSpPr>
          <p:cNvPr id="3" name="2 Flecha derecha">
            <a:hlinkClick r:id="rId2" action="ppaction://hlinkfile"/>
          </p:cNvPr>
          <p:cNvSpPr/>
          <p:nvPr/>
        </p:nvSpPr>
        <p:spPr>
          <a:xfrm>
            <a:off x="3851920" y="5445224"/>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48072"/>
          </a:xfrm>
        </p:spPr>
        <p:txBody>
          <a:bodyPr>
            <a:normAutofit fontScale="90000"/>
          </a:bodyPr>
          <a:lstStyle/>
          <a:p>
            <a:r>
              <a:rPr lang="es-EC" b="1" dirty="0" smtClean="0"/>
              <a:t>Guía de presentación</a:t>
            </a:r>
            <a:endParaRPr lang="es-EC" b="1" dirty="0"/>
          </a:p>
        </p:txBody>
      </p:sp>
      <p:sp>
        <p:nvSpPr>
          <p:cNvPr id="3" name="2 Marcador de contenido"/>
          <p:cNvSpPr>
            <a:spLocks noGrp="1"/>
          </p:cNvSpPr>
          <p:nvPr>
            <p:ph idx="1"/>
          </p:nvPr>
        </p:nvSpPr>
        <p:spPr>
          <a:xfrm>
            <a:off x="251520" y="1124744"/>
            <a:ext cx="8373616" cy="5472608"/>
          </a:xfrm>
        </p:spPr>
        <p:txBody>
          <a:bodyPr>
            <a:normAutofit fontScale="92500" lnSpcReduction="10000"/>
          </a:bodyPr>
          <a:lstStyle/>
          <a:p>
            <a:r>
              <a:rPr lang="es-EC" sz="3200" dirty="0" smtClean="0"/>
              <a:t>Aspectos generales</a:t>
            </a:r>
          </a:p>
          <a:p>
            <a:pPr lvl="1"/>
            <a:r>
              <a:rPr lang="es-EC" sz="3200" dirty="0" smtClean="0"/>
              <a:t>Antecedentes</a:t>
            </a:r>
          </a:p>
          <a:p>
            <a:pPr lvl="1"/>
            <a:r>
              <a:rPr lang="es-EC" sz="3200" dirty="0" smtClean="0"/>
              <a:t>Justificación e importancia del problema</a:t>
            </a:r>
          </a:p>
          <a:p>
            <a:pPr lvl="1"/>
            <a:r>
              <a:rPr lang="es-EC" sz="3200" dirty="0" smtClean="0"/>
              <a:t>Objetivos</a:t>
            </a:r>
          </a:p>
          <a:p>
            <a:pPr lvl="1"/>
            <a:r>
              <a:rPr lang="es-EC" sz="3200" dirty="0" smtClean="0"/>
              <a:t>Metas</a:t>
            </a:r>
          </a:p>
          <a:p>
            <a:r>
              <a:rPr lang="es-EC" sz="3200" dirty="0" smtClean="0"/>
              <a:t>Marco Teórico</a:t>
            </a:r>
          </a:p>
          <a:p>
            <a:r>
              <a:rPr lang="es-EC" sz="3200" dirty="0" smtClean="0"/>
              <a:t>Normativa aplicable a la E.A.P.A. San Mateo</a:t>
            </a:r>
          </a:p>
          <a:p>
            <a:r>
              <a:rPr lang="es-EC" sz="3200" dirty="0" smtClean="0"/>
              <a:t>Desarrollo Auditoria Ambiental</a:t>
            </a:r>
          </a:p>
          <a:p>
            <a:r>
              <a:rPr lang="es-EC" sz="3600" dirty="0" smtClean="0"/>
              <a:t>Plan de Manejo Ambiental</a:t>
            </a:r>
          </a:p>
          <a:p>
            <a:r>
              <a:rPr lang="es-EC" sz="3600" b="1" dirty="0" smtClean="0">
                <a:solidFill>
                  <a:srgbClr val="FF0000"/>
                </a:solidFill>
              </a:rPr>
              <a:t>Conclusiones y recomendaciones</a:t>
            </a:r>
          </a:p>
          <a:p>
            <a:pPr>
              <a:buNone/>
            </a:pPr>
            <a:endParaRPr lang="es-EC" dirty="0"/>
          </a:p>
        </p:txBody>
      </p:sp>
      <p:pic>
        <p:nvPicPr>
          <p:cNvPr id="75778" name="Picture 2" descr="http://webquest4esofyn.ucoz.es/orador.jpg"/>
          <p:cNvPicPr>
            <a:picLocks noChangeAspect="1" noChangeArrowheads="1"/>
          </p:cNvPicPr>
          <p:nvPr/>
        </p:nvPicPr>
        <p:blipFill>
          <a:blip r:embed="rId2" cstate="print"/>
          <a:srcRect/>
          <a:stretch>
            <a:fillRect/>
          </a:stretch>
        </p:blipFill>
        <p:spPr bwMode="auto">
          <a:xfrm>
            <a:off x="6948264" y="404664"/>
            <a:ext cx="1872208" cy="186635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a:xfrm>
            <a:off x="457200" y="1935480"/>
            <a:ext cx="8229600" cy="4922520"/>
          </a:xfrm>
        </p:spPr>
        <p:txBody>
          <a:bodyPr>
            <a:normAutofit fontScale="92500" lnSpcReduction="10000"/>
          </a:bodyPr>
          <a:lstStyle/>
          <a:p>
            <a:pPr lvl="0" algn="just"/>
            <a:r>
              <a:rPr lang="es-EC" dirty="0" smtClean="0"/>
              <a:t>El grado de cumplimiento a la Normativa Ambiental Nacional del proceso de potabilización en la Planta de Tratamiento de Agua Potable E.A.P.A. San Mateo, que comprende desde la captación del agua cruda en el primer bombeo hasta el impulso del agua tratada en el segundo bombeo, según los artículos analizados en la presente auditoría es de una 10 %, ya que dentro de la planta existe la división de los sistemas de drenaje para las aguas domésticas, y el grado de incumplimiento es de un 90%.</a:t>
            </a:r>
          </a:p>
          <a:p>
            <a:pPr lvl="0" algn="just"/>
            <a:r>
              <a:rPr lang="es-EC" dirty="0" smtClean="0"/>
              <a:t>Las conformidades determinadas en la presente auditoría según los aspectos analizados son 11 no conformidades, de las cuales 7 son No Conformidades mayores (NC+) y 4 No Conformidades menores (NC-), y finalmente 0 conformidades (C).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938368"/>
          </a:xfrm>
        </p:spPr>
        <p:txBody>
          <a:bodyPr/>
          <a:lstStyle/>
          <a:p>
            <a:r>
              <a:rPr lang="es-EC" dirty="0" smtClean="0"/>
              <a:t>CONCLUSIONES</a:t>
            </a:r>
            <a:endParaRPr lang="es-EC" dirty="0"/>
          </a:p>
        </p:txBody>
      </p:sp>
      <p:sp>
        <p:nvSpPr>
          <p:cNvPr id="3" name="2 Marcador de contenido"/>
          <p:cNvSpPr>
            <a:spLocks noGrp="1"/>
          </p:cNvSpPr>
          <p:nvPr>
            <p:ph idx="1"/>
          </p:nvPr>
        </p:nvSpPr>
        <p:spPr>
          <a:xfrm>
            <a:off x="395536" y="1935480"/>
            <a:ext cx="8291264" cy="4589864"/>
          </a:xfrm>
        </p:spPr>
        <p:txBody>
          <a:bodyPr>
            <a:normAutofit fontScale="85000" lnSpcReduction="20000"/>
          </a:bodyPr>
          <a:lstStyle/>
          <a:p>
            <a:pPr lvl="0" algn="just"/>
            <a:r>
              <a:rPr lang="es-EC" dirty="0" smtClean="0"/>
              <a:t>El monitoreo del efluente proveniente del módulo de potabilización cumple con los parámetros analizados (pH, DBO5, DQO, sólidos sedimentables, sólidos suspendidos, detergentes y temperatura), exceptuando los sólidos sedimentables los mismos que exceden los límites máximos permisibles señalados en la Tabla 12 del TULSMA Libro VI, Anexo 1.</a:t>
            </a:r>
          </a:p>
          <a:p>
            <a:pPr lvl="0" algn="just"/>
            <a:r>
              <a:rPr lang="es-EC" dirty="0" smtClean="0"/>
              <a:t>Las mediciones de nivel de presión sonora en la estación de primer bombeo (captación de agua cruda) y segundo bombeo (impulsión de agua tratada), exceden los límites máximos de ruido permisibles según el uso del suelo establecidos en la Tabla 1 del TULSMA Libro VI, Anexo 5.</a:t>
            </a:r>
          </a:p>
          <a:p>
            <a:pPr lvl="0" algn="just"/>
            <a:r>
              <a:rPr lang="es-EC" dirty="0" smtClean="0"/>
              <a:t>El manejo de los desechos peligrosos y no peligrosos dentro de la planta, no cumple con la normativa que detalla el manejo de los desechos, TULSMA Libro VI, Anexo VI para desechos sólidos no peligrosos y NTE INEN 2266 para desechos peligrosos.</a:t>
            </a:r>
            <a:endParaRPr lang="es-EC"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lnSpcReduction="10000"/>
          </a:bodyPr>
          <a:lstStyle/>
          <a:p>
            <a:pPr lvl="0" algn="just"/>
            <a:r>
              <a:rPr lang="es-EC" dirty="0" smtClean="0"/>
              <a:t>La planta no tiene convenios con gestores ambientales calificados que puedan gestionar los residuos sólidos peligrosos que se generan como resultado del proceso de potabilización del agua. </a:t>
            </a:r>
          </a:p>
          <a:p>
            <a:pPr lvl="0" algn="just"/>
            <a:r>
              <a:rPr lang="es-ES" dirty="0" smtClean="0"/>
              <a:t>La implementación del Plan de Manejo Ambiental tiene un valor estimado de USD 60.000 dólares, valor que está detallado y justificado en el PMA. </a:t>
            </a:r>
            <a:endParaRPr lang="es-EC" dirty="0" smtClean="0"/>
          </a:p>
          <a:p>
            <a:pPr lvl="0" algn="just"/>
            <a:r>
              <a:rPr lang="es-ES" dirty="0" smtClean="0"/>
              <a:t>El valor total del PMA es muy elevado en el primer año de aplicación,  debido a que en el primer año se deberá implementar un sistema de tratamiento de aguas residuales el cual tiene un valor de USD 20.000.</a:t>
            </a:r>
            <a:endParaRPr lang="es-EC" dirty="0" smtClean="0"/>
          </a:p>
          <a:p>
            <a:pPr algn="just"/>
            <a:endParaRPr lang="es-EC"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a:xfrm>
            <a:off x="251520" y="1935480"/>
            <a:ext cx="8435280" cy="1421512"/>
          </a:xfrm>
        </p:spPr>
        <p:txBody>
          <a:bodyPr>
            <a:normAutofit/>
          </a:bodyPr>
          <a:lstStyle/>
          <a:p>
            <a:pPr lvl="0"/>
            <a:r>
              <a:rPr lang="es-ES" dirty="0" smtClean="0"/>
              <a:t>La Empresa de Agua Potable y Alcantarillado E.A.P.A. San Mateo debe implementar una sección con personal técnico especialista en temas ambientales.</a:t>
            </a:r>
            <a:endParaRPr lang="es-EC" dirty="0"/>
          </a:p>
        </p:txBody>
      </p:sp>
      <p:pic>
        <p:nvPicPr>
          <p:cNvPr id="4" name="3 Imagen"/>
          <p:cNvPicPr/>
          <p:nvPr/>
        </p:nvPicPr>
        <p:blipFill>
          <a:blip r:embed="rId2" cstate="print"/>
          <a:srcRect l="4591" t="29528" r="3791" b="13702"/>
          <a:stretch>
            <a:fillRect/>
          </a:stretch>
        </p:blipFill>
        <p:spPr bwMode="auto">
          <a:xfrm>
            <a:off x="683568" y="3573016"/>
            <a:ext cx="7920880"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a:xfrm>
            <a:off x="395536" y="1935480"/>
            <a:ext cx="8291264" cy="4661872"/>
          </a:xfrm>
        </p:spPr>
        <p:txBody>
          <a:bodyPr>
            <a:noAutofit/>
          </a:bodyPr>
          <a:lstStyle/>
          <a:p>
            <a:pPr lvl="0" algn="just"/>
            <a:r>
              <a:rPr lang="es-ES" sz="2400" dirty="0" smtClean="0"/>
              <a:t>La Empresa de Agua Potable y Alcantarillado deberá implementar a futuro un Sistema de Gestión Ambiental para orientar a la organización a alcanzar y mantener un funcionamiento en conformidad con la normativa ambiental vigente y las metas establecidas. </a:t>
            </a:r>
            <a:endParaRPr lang="es-EC" sz="2400" dirty="0" smtClean="0"/>
          </a:p>
          <a:p>
            <a:pPr algn="just"/>
            <a:r>
              <a:rPr lang="es-ES" sz="2400" dirty="0" smtClean="0"/>
              <a:t>Aplicar el Plan de Manejo Ambiental para lograr una eficiencia en la administración </a:t>
            </a:r>
            <a:r>
              <a:rPr lang="es-EC" sz="2400" dirty="0" smtClean="0"/>
              <a:t>de las instalaciones y ejecución de las actividades operativas, en condiciones ambientalmente óptimas que permitan preservar el entorno y cumplir con lo establecido en las Leyes Ambientales vigentes.</a:t>
            </a:r>
            <a:endParaRPr lang="es-EC"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a:bodyPr>
          <a:lstStyle/>
          <a:p>
            <a:pPr lvl="0"/>
            <a:r>
              <a:rPr lang="es-ES" dirty="0" smtClean="0"/>
              <a:t>Disponer en la planta al menos los planos y mapas de la misma que se encuentra en el edificio administrativo de la Empresa en el centro de Esmeraldas, y además revisar si consta el plano de tuberías y desague,   de no ser así, se lo deberá implementar.  </a:t>
            </a:r>
            <a:endParaRPr lang="es-EC" dirty="0" smtClean="0"/>
          </a:p>
          <a:p>
            <a:pPr lvl="0"/>
            <a:r>
              <a:rPr lang="es-ES" dirty="0" smtClean="0"/>
              <a:t>Utilizar las paletas que se encuentran amontonados en la bodega para apilar los químicos que se almacenan en la bodega y en la torva de dosificación, evitando así la contaminación del suelo.</a:t>
            </a:r>
            <a:endParaRPr lang="es-EC"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BIBLIOGRAFÍA</a:t>
            </a:r>
            <a:endParaRPr lang="es-EC" dirty="0"/>
          </a:p>
        </p:txBody>
      </p:sp>
      <p:sp>
        <p:nvSpPr>
          <p:cNvPr id="3" name="2 Marcador de contenido"/>
          <p:cNvSpPr>
            <a:spLocks noGrp="1"/>
          </p:cNvSpPr>
          <p:nvPr>
            <p:ph idx="1"/>
          </p:nvPr>
        </p:nvSpPr>
        <p:spPr>
          <a:xfrm>
            <a:off x="323528" y="1935480"/>
            <a:ext cx="8363272" cy="4733880"/>
          </a:xfrm>
        </p:spPr>
        <p:txBody>
          <a:bodyPr>
            <a:normAutofit fontScale="47500" lnSpcReduction="20000"/>
          </a:bodyPr>
          <a:lstStyle/>
          <a:p>
            <a:r>
              <a:rPr lang="es-ES" dirty="0" smtClean="0"/>
              <a:t>ACSAM Consultores. (2013). </a:t>
            </a:r>
            <a:r>
              <a:rPr lang="es-ES" i="1" dirty="0" smtClean="0"/>
              <a:t>SISTEMA REGIONAL DE AGUA POTABLE ESMERALDAS.</a:t>
            </a:r>
            <a:r>
              <a:rPr lang="es-ES" dirty="0" smtClean="0"/>
              <a:t> Esmeraldas: E.A.P.A.</a:t>
            </a:r>
            <a:endParaRPr lang="es-EC" dirty="0" smtClean="0"/>
          </a:p>
          <a:p>
            <a:r>
              <a:rPr lang="es-ES" i="1" dirty="0" smtClean="0"/>
              <a:t>Auditoria Ambiental</a:t>
            </a:r>
            <a:r>
              <a:rPr lang="es-ES" dirty="0" smtClean="0"/>
              <a:t>. (</a:t>
            </a:r>
            <a:r>
              <a:rPr lang="es-ES" dirty="0" err="1" smtClean="0"/>
              <a:t>s.f.</a:t>
            </a:r>
            <a:r>
              <a:rPr lang="es-ES" dirty="0" smtClean="0"/>
              <a:t>). Recuperado el 06 de 07 de 2014, de http://www.contraloria.gov.py/index.php?option=com_docman&amp;task=doc_vie</a:t>
            </a:r>
            <a:endParaRPr lang="es-EC" dirty="0" smtClean="0"/>
          </a:p>
          <a:p>
            <a:r>
              <a:rPr lang="es-ES" dirty="0" smtClean="0"/>
              <a:t>AUDITORÍA AMBIENTAL LTDA. (2012). </a:t>
            </a:r>
            <a:r>
              <a:rPr lang="es-ES" i="1" dirty="0" smtClean="0"/>
              <a:t>ESTUDIO DE IMPACTO AMBIENTAL EX-POST PARA LA PLANTACIÓN DE PALMA OLEPSA S.A.</a:t>
            </a:r>
            <a:r>
              <a:rPr lang="es-ES" dirty="0" smtClean="0"/>
              <a:t> </a:t>
            </a:r>
            <a:endParaRPr lang="es-EC" dirty="0" smtClean="0"/>
          </a:p>
          <a:p>
            <a:r>
              <a:rPr lang="es-ES" dirty="0" smtClean="0"/>
              <a:t>BANCO INTERAMERICANO DE DESARROLLO. (2012). </a:t>
            </a:r>
            <a:r>
              <a:rPr lang="es-ES" i="1" dirty="0" smtClean="0"/>
              <a:t>Programa de </a:t>
            </a:r>
            <a:r>
              <a:rPr lang="es-ES" i="1" dirty="0" err="1" smtClean="0"/>
              <a:t>Inversion</a:t>
            </a:r>
            <a:r>
              <a:rPr lang="es-ES" i="1" dirty="0" smtClean="0"/>
              <a:t> para el Desarrollo de los Gobiernos </a:t>
            </a:r>
            <a:r>
              <a:rPr lang="es-ES" i="1" dirty="0" err="1" smtClean="0"/>
              <a:t>Autonomos</a:t>
            </a:r>
            <a:r>
              <a:rPr lang="es-ES" i="1" dirty="0" smtClean="0"/>
              <a:t> Descentralizados y/o sus Empresas Publicas.</a:t>
            </a:r>
            <a:r>
              <a:rPr lang="es-ES" dirty="0" smtClean="0"/>
              <a:t> </a:t>
            </a:r>
            <a:endParaRPr lang="es-EC" dirty="0" smtClean="0"/>
          </a:p>
          <a:p>
            <a:r>
              <a:rPr lang="es-ES" dirty="0" err="1" smtClean="0"/>
              <a:t>Conesa</a:t>
            </a:r>
            <a:r>
              <a:rPr lang="es-ES" dirty="0" smtClean="0"/>
              <a:t> </a:t>
            </a:r>
            <a:r>
              <a:rPr lang="es-ES" dirty="0" err="1" smtClean="0"/>
              <a:t>Fernandez</a:t>
            </a:r>
            <a:r>
              <a:rPr lang="es-ES" dirty="0" smtClean="0"/>
              <a:t>, V. (2007). </a:t>
            </a:r>
            <a:r>
              <a:rPr lang="es-ES" i="1" dirty="0" smtClean="0"/>
              <a:t>Auditorías </a:t>
            </a:r>
            <a:r>
              <a:rPr lang="es-ES" i="1" dirty="0" err="1" smtClean="0"/>
              <a:t>Mediombientales</a:t>
            </a:r>
            <a:r>
              <a:rPr lang="es-ES" i="1" dirty="0" smtClean="0"/>
              <a:t> Guía Metodológica.</a:t>
            </a:r>
            <a:r>
              <a:rPr lang="es-ES" dirty="0" smtClean="0"/>
              <a:t> Madrid: </a:t>
            </a:r>
            <a:r>
              <a:rPr lang="es-ES" dirty="0" err="1" smtClean="0"/>
              <a:t>Mundi</a:t>
            </a:r>
            <a:r>
              <a:rPr lang="es-ES" dirty="0" smtClean="0"/>
              <a:t>-Prensa.</a:t>
            </a:r>
            <a:endParaRPr lang="es-EC" dirty="0" smtClean="0"/>
          </a:p>
          <a:p>
            <a:r>
              <a:rPr lang="es-ES" dirty="0" err="1" smtClean="0"/>
              <a:t>Conesa</a:t>
            </a:r>
            <a:r>
              <a:rPr lang="es-ES" dirty="0" smtClean="0"/>
              <a:t> </a:t>
            </a:r>
            <a:r>
              <a:rPr lang="es-ES" dirty="0" err="1" smtClean="0"/>
              <a:t>Fernandez</a:t>
            </a:r>
            <a:r>
              <a:rPr lang="es-ES" dirty="0" smtClean="0"/>
              <a:t>, v. (2010). </a:t>
            </a:r>
            <a:r>
              <a:rPr lang="es-ES" i="1" dirty="0" smtClean="0"/>
              <a:t>GUÍA METODOLÓGICA PARA LA EVALUACION DEL IMPACTO AMBIENTAL.</a:t>
            </a:r>
            <a:r>
              <a:rPr lang="es-ES" dirty="0" smtClean="0"/>
              <a:t> Madrid: </a:t>
            </a:r>
            <a:r>
              <a:rPr lang="es-ES" dirty="0" err="1" smtClean="0"/>
              <a:t>Mundi</a:t>
            </a:r>
            <a:r>
              <a:rPr lang="es-ES" dirty="0" smtClean="0"/>
              <a:t> Prensa.</a:t>
            </a:r>
            <a:endParaRPr lang="es-EC" dirty="0" smtClean="0"/>
          </a:p>
          <a:p>
            <a:r>
              <a:rPr lang="es-ES" dirty="0" smtClean="0"/>
              <a:t>Consejo de la </a:t>
            </a:r>
            <a:r>
              <a:rPr lang="es-ES" dirty="0" err="1" smtClean="0"/>
              <a:t>Federacion</a:t>
            </a:r>
            <a:r>
              <a:rPr lang="es-ES" dirty="0" smtClean="0"/>
              <a:t> Internacional de Contadores ( International </a:t>
            </a:r>
            <a:r>
              <a:rPr lang="es-ES" dirty="0" err="1" smtClean="0"/>
              <a:t>Federation</a:t>
            </a:r>
            <a:r>
              <a:rPr lang="es-ES" dirty="0" smtClean="0"/>
              <a:t> Of </a:t>
            </a:r>
            <a:r>
              <a:rPr lang="es-ES" dirty="0" err="1" smtClean="0"/>
              <a:t>Accountats</a:t>
            </a:r>
            <a:r>
              <a:rPr lang="es-ES" dirty="0" smtClean="0"/>
              <a:t>) IFAC. (2006). </a:t>
            </a:r>
            <a:r>
              <a:rPr lang="es-ES" i="1" dirty="0" smtClean="0"/>
              <a:t>Normas </a:t>
            </a:r>
            <a:r>
              <a:rPr lang="es-ES" i="1" dirty="0" err="1" smtClean="0"/>
              <a:t>Interancionales</a:t>
            </a:r>
            <a:r>
              <a:rPr lang="es-ES" i="1" dirty="0" smtClean="0"/>
              <a:t> de Auditoría (NIA´S).</a:t>
            </a:r>
            <a:r>
              <a:rPr lang="es-ES" dirty="0" smtClean="0"/>
              <a:t> </a:t>
            </a:r>
            <a:endParaRPr lang="es-EC" dirty="0" smtClean="0"/>
          </a:p>
          <a:p>
            <a:r>
              <a:rPr lang="es-ES" dirty="0" smtClean="0"/>
              <a:t>Fernández, C., &amp; Vicente, V. (1997). </a:t>
            </a:r>
            <a:r>
              <a:rPr lang="es-ES" i="1" dirty="0" smtClean="0"/>
              <a:t>Auditorías medioambientales, </a:t>
            </a:r>
            <a:r>
              <a:rPr lang="es-ES" i="1" dirty="0" err="1" smtClean="0"/>
              <a:t>Guia</a:t>
            </a:r>
            <a:r>
              <a:rPr lang="es-ES" i="1" dirty="0" smtClean="0"/>
              <a:t> </a:t>
            </a:r>
            <a:r>
              <a:rPr lang="es-ES" i="1" dirty="0" err="1" smtClean="0"/>
              <a:t>Metodologica</a:t>
            </a:r>
            <a:r>
              <a:rPr lang="es-ES" i="1" dirty="0" smtClean="0"/>
              <a:t>.</a:t>
            </a:r>
            <a:r>
              <a:rPr lang="es-ES" dirty="0" smtClean="0"/>
              <a:t> Madrid España: Ediciones </a:t>
            </a:r>
            <a:r>
              <a:rPr lang="es-ES" dirty="0" err="1" smtClean="0"/>
              <a:t>Mundi</a:t>
            </a:r>
            <a:r>
              <a:rPr lang="es-ES" dirty="0" smtClean="0"/>
              <a:t>-Prensa.</a:t>
            </a:r>
            <a:endParaRPr lang="es-EC" dirty="0" smtClean="0"/>
          </a:p>
          <a:p>
            <a:r>
              <a:rPr lang="es-ES" dirty="0" smtClean="0"/>
              <a:t>Medrano </a:t>
            </a:r>
            <a:r>
              <a:rPr lang="es-ES" dirty="0" err="1" smtClean="0"/>
              <a:t>Toj</a:t>
            </a:r>
            <a:r>
              <a:rPr lang="es-ES" dirty="0" smtClean="0"/>
              <a:t>, J. C. (2009). </a:t>
            </a:r>
            <a:r>
              <a:rPr lang="es-ES" i="1" dirty="0" err="1" smtClean="0"/>
              <a:t>Planeacion</a:t>
            </a:r>
            <a:r>
              <a:rPr lang="es-ES" i="1" dirty="0" smtClean="0"/>
              <a:t> de una Auditoría Ambiental en una Empresa Industrial con Base en </a:t>
            </a:r>
            <a:r>
              <a:rPr lang="es-ES" i="1" dirty="0" err="1" smtClean="0"/>
              <a:t>Nia</a:t>
            </a:r>
            <a:r>
              <a:rPr lang="es-ES" i="1" dirty="0" smtClean="0"/>
              <a:t> "S".</a:t>
            </a:r>
            <a:r>
              <a:rPr lang="es-ES" dirty="0" smtClean="0"/>
              <a:t> Guatemala: Universidad de San Carlos de Guatemala.</a:t>
            </a:r>
            <a:endParaRPr lang="es-EC" dirty="0" smtClean="0"/>
          </a:p>
          <a:p>
            <a:r>
              <a:rPr lang="es-ES" dirty="0" smtClean="0"/>
              <a:t>Ministerio del Ambiente. (2013). </a:t>
            </a:r>
            <a:r>
              <a:rPr lang="es-ES" i="1" dirty="0" smtClean="0"/>
              <a:t>Sistema </a:t>
            </a:r>
            <a:r>
              <a:rPr lang="es-ES" i="1" dirty="0" err="1" smtClean="0"/>
              <a:t>Unico</a:t>
            </a:r>
            <a:r>
              <a:rPr lang="es-ES" i="1" dirty="0" smtClean="0"/>
              <a:t> de manejo Ambiental (SUMA).</a:t>
            </a:r>
            <a:r>
              <a:rPr lang="es-ES" dirty="0" smtClean="0"/>
              <a:t> Quito.</a:t>
            </a:r>
            <a:endParaRPr lang="es-EC" dirty="0" smtClean="0"/>
          </a:p>
          <a:p>
            <a:r>
              <a:rPr lang="es-ES" dirty="0" smtClean="0"/>
              <a:t>Ministerio del Ambiente. (2014). </a:t>
            </a:r>
            <a:r>
              <a:rPr lang="es-ES" i="1" dirty="0" smtClean="0"/>
              <a:t>Acuerdo Ministerial 006.</a:t>
            </a:r>
            <a:r>
              <a:rPr lang="es-ES" dirty="0" smtClean="0"/>
              <a:t> </a:t>
            </a:r>
            <a:endParaRPr lang="es-EC" dirty="0" smtClean="0"/>
          </a:p>
          <a:p>
            <a:r>
              <a:rPr lang="es-ES" dirty="0" smtClean="0"/>
              <a:t>Oficina Internacional del Trabajo. (01 de 12 de 2014). </a:t>
            </a:r>
            <a:r>
              <a:rPr lang="es-ES" i="1" dirty="0" err="1" smtClean="0"/>
              <a:t>Guia</a:t>
            </a:r>
            <a:r>
              <a:rPr lang="es-ES" i="1" dirty="0" smtClean="0"/>
              <a:t> para la </a:t>
            </a:r>
            <a:r>
              <a:rPr lang="es-ES" i="1" dirty="0" err="1" smtClean="0"/>
              <a:t>evaluacion</a:t>
            </a:r>
            <a:r>
              <a:rPr lang="es-ES" i="1" dirty="0" smtClean="0"/>
              <a:t> de impacto de la </a:t>
            </a:r>
            <a:r>
              <a:rPr lang="es-ES" i="1" dirty="0" err="1" smtClean="0"/>
              <a:t>formacion</a:t>
            </a:r>
            <a:r>
              <a:rPr lang="es-ES" i="1" dirty="0" smtClean="0"/>
              <a:t> profesional</a:t>
            </a:r>
            <a:r>
              <a:rPr lang="es-ES" dirty="0" smtClean="0"/>
              <a:t>. Obtenido de guia.oitcinterfor.org/como-evaluar/como-se-construyen-indicadores</a:t>
            </a:r>
            <a:endParaRPr lang="es-EC" dirty="0" smtClean="0"/>
          </a:p>
          <a:p>
            <a:r>
              <a:rPr lang="es-ES" dirty="0" smtClean="0"/>
              <a:t>Pérez, A. R. (2002). Que son los indicadores. </a:t>
            </a:r>
            <a:r>
              <a:rPr lang="es-ES" i="1" dirty="0" smtClean="0"/>
              <a:t>Cultura Estadística y Geográfica</a:t>
            </a:r>
            <a:r>
              <a:rPr lang="es-ES" dirty="0" smtClean="0"/>
              <a:t>, 52-58.</a:t>
            </a:r>
            <a:endParaRPr lang="es-EC" dirty="0" smtClean="0"/>
          </a:p>
          <a:p>
            <a:r>
              <a:rPr lang="es-ES" dirty="0" smtClean="0"/>
              <a:t>PRODUCCION LIMPIA: PRINCIPIOS Y HERRAMIENTAS. (</a:t>
            </a:r>
            <a:r>
              <a:rPr lang="es-ES" dirty="0" err="1" smtClean="0"/>
              <a:t>s.f.</a:t>
            </a:r>
            <a:r>
              <a:rPr lang="es-ES" dirty="0" smtClean="0"/>
              <a:t>). </a:t>
            </a:r>
            <a:r>
              <a:rPr lang="es-ES" i="1" dirty="0" smtClean="0"/>
              <a:t>Auditorías Ambientales.</a:t>
            </a:r>
            <a:r>
              <a:rPr lang="es-ES" dirty="0" smtClean="0"/>
              <a:t> </a:t>
            </a:r>
            <a:endParaRPr lang="es-EC" dirty="0" smtClean="0"/>
          </a:p>
          <a:p>
            <a:r>
              <a:rPr lang="es-ES" dirty="0" err="1" smtClean="0"/>
              <a:t>Rob</a:t>
            </a:r>
            <a:r>
              <a:rPr lang="es-ES" dirty="0" smtClean="0"/>
              <a:t> Gray </a:t>
            </a:r>
            <a:r>
              <a:rPr lang="es-ES" dirty="0" err="1" smtClean="0"/>
              <a:t>Jan</a:t>
            </a:r>
            <a:r>
              <a:rPr lang="es-ES" dirty="0" smtClean="0"/>
              <a:t> </a:t>
            </a:r>
            <a:r>
              <a:rPr lang="es-ES" dirty="0" err="1" smtClean="0"/>
              <a:t>Bebbington</a:t>
            </a:r>
            <a:r>
              <a:rPr lang="es-ES" dirty="0" smtClean="0"/>
              <a:t>, S. A. (2006). </a:t>
            </a:r>
            <a:r>
              <a:rPr lang="es-ES" i="1" dirty="0" smtClean="0"/>
              <a:t>Contabilidad y Auditoría AMBIENTAL.</a:t>
            </a:r>
            <a:r>
              <a:rPr lang="es-ES" dirty="0" smtClean="0"/>
              <a:t> ECOE EDICIONES.</a:t>
            </a:r>
            <a:endParaRPr lang="es-EC" dirty="0" smtClean="0"/>
          </a:p>
          <a:p>
            <a:r>
              <a:rPr lang="es-ES" dirty="0" smtClean="0"/>
              <a:t>Universidad Nacional de </a:t>
            </a:r>
            <a:r>
              <a:rPr lang="es-ES" dirty="0" err="1" smtClean="0"/>
              <a:t>Comlombia</a:t>
            </a:r>
            <a:r>
              <a:rPr lang="es-ES" dirty="0" smtClean="0"/>
              <a:t>. (2014). MANUAL DE INDICADORES DE PROCESO EN EL MARCO DEL SISTEMA DE MEJOR GESTION UN SIMEGE. </a:t>
            </a:r>
            <a:r>
              <a:rPr lang="es-ES" i="1" dirty="0" smtClean="0"/>
              <a:t>EVALUACION, MEDICION, CONTROL Y SEGUIMIENTO</a:t>
            </a:r>
            <a:r>
              <a:rPr lang="es-ES" dirty="0" smtClean="0"/>
              <a:t>, 13-14.</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tesis\Fotos 1ra visita\P3180643.JPG"/>
          <p:cNvPicPr>
            <a:picLocks noChangeAspect="1" noChangeArrowheads="1"/>
          </p:cNvPicPr>
          <p:nvPr/>
        </p:nvPicPr>
        <p:blipFill>
          <a:blip r:embed="rId2" cstate="print"/>
          <a:srcRect l="2751" r="9051" b="14293"/>
          <a:stretch>
            <a:fillRect/>
          </a:stretch>
        </p:blipFill>
        <p:spPr bwMode="auto">
          <a:xfrm>
            <a:off x="0" y="0"/>
            <a:ext cx="9410668" cy="6858000"/>
          </a:xfrm>
          <a:prstGeom prst="rect">
            <a:avLst/>
          </a:prstGeom>
          <a:noFill/>
        </p:spPr>
      </p:pic>
      <p:sp>
        <p:nvSpPr>
          <p:cNvPr id="2" name="1 Título"/>
          <p:cNvSpPr>
            <a:spLocks noGrp="1"/>
          </p:cNvSpPr>
          <p:nvPr>
            <p:ph type="title"/>
          </p:nvPr>
        </p:nvSpPr>
        <p:spPr>
          <a:xfrm>
            <a:off x="539552" y="404664"/>
            <a:ext cx="8229600" cy="854968"/>
          </a:xfrm>
        </p:spPr>
        <p:txBody>
          <a:bodyPr>
            <a:normAutofit/>
          </a:bodyPr>
          <a:lstStyle/>
          <a:p>
            <a:r>
              <a:rPr lang="es-EC" sz="4800" dirty="0" smtClean="0"/>
              <a:t>ANTECEDENTES</a:t>
            </a:r>
            <a:endParaRPr lang="es-EC" sz="4800" dirty="0"/>
          </a:p>
        </p:txBody>
      </p:sp>
      <p:sp>
        <p:nvSpPr>
          <p:cNvPr id="3" name="2 Marcador de contenido"/>
          <p:cNvSpPr>
            <a:spLocks noGrp="1"/>
          </p:cNvSpPr>
          <p:nvPr>
            <p:ph idx="1"/>
          </p:nvPr>
        </p:nvSpPr>
        <p:spPr>
          <a:xfrm>
            <a:off x="0" y="1268760"/>
            <a:ext cx="9324528" cy="5589240"/>
          </a:xfrm>
        </p:spPr>
        <p:txBody>
          <a:bodyPr>
            <a:noAutofit/>
          </a:bodyPr>
          <a:lstStyle/>
          <a:p>
            <a:pPr algn="just">
              <a:buNone/>
            </a:pPr>
            <a:r>
              <a:rPr lang="es-AR" sz="1800" dirty="0" smtClean="0">
                <a:solidFill>
                  <a:srgbClr val="FFFF00"/>
                </a:solidFill>
              </a:rPr>
              <a:t>La Empresa de Agua Potable y Alcantarillado E.A.P.A. San Mateo se constituyó mediante Decreto de Ley, publicado el 12/07/1994 en el Registro Oficial Nº 482. La EAPA San Mateo e</a:t>
            </a:r>
            <a:r>
              <a:rPr lang="es-ES" sz="1800" dirty="0" smtClean="0">
                <a:solidFill>
                  <a:srgbClr val="FFFF00"/>
                </a:solidFill>
              </a:rPr>
              <a:t>s la encargada de brindar el servicio de agua potable a los cantones de Esmeraldas, Atacames y Rio Verde, siendo los beneficiados de este servicio 400.000 habitantes. Según el Código Orgánico de Organización Territorial, Autonomía y Descentralización (COOTAD) en el Art. 55 “</a:t>
            </a:r>
            <a:r>
              <a:rPr lang="es-ES" sz="1800" b="1" i="1" dirty="0" smtClean="0">
                <a:solidFill>
                  <a:srgbClr val="FFFF00"/>
                </a:solidFill>
              </a:rPr>
              <a:t>competencias exclusivas del gobierno autónomo descentralizados municipal”</a:t>
            </a:r>
            <a:r>
              <a:rPr lang="es-ES" sz="1800" dirty="0" smtClean="0">
                <a:solidFill>
                  <a:srgbClr val="FFFF00"/>
                </a:solidFill>
              </a:rPr>
              <a:t> inciso (d), señala “los GAD´S  deben prestar los servicios públicos de agua potable y alcantarillado”, pero  hasta la culminación del presente trabajo la Empresa de Agua Potable y Alcantarillado E.A.P.A. San Mateo, se encuentra intervenida por la Secretaria Nacional del Agua (SENAGUA) encargada de dirigir  todas las actividades tendientes a  brindar el servicio de agua potable.</a:t>
            </a:r>
          </a:p>
          <a:p>
            <a:pPr algn="just">
              <a:buNone/>
            </a:pPr>
            <a:r>
              <a:rPr lang="es-ES" sz="1800" dirty="0" smtClean="0">
                <a:solidFill>
                  <a:srgbClr val="FFFF00"/>
                </a:solidFill>
              </a:rPr>
              <a:t>A lo largo de todo el funcionamiento de la empresa se había descuidado el desempeño ambiental ya que son exiguos los controles de impactos de sus actividades, productos y servicios sobre el medio ambiente, además, estudios que evalúen el desempeño. Ahora el directorio esta cada vez más interesados en mejorar el desempeño ambiental ya que ha integrado un profesional competente y estudios que evalúen el impacto sus actividades.</a:t>
            </a:r>
            <a:endParaRPr lang="es-EC" sz="1800" dirty="0" smtClean="0">
              <a:solidFill>
                <a:srgbClr val="FFFF00"/>
              </a:solidFill>
            </a:endParaRPr>
          </a:p>
        </p:txBody>
      </p:sp>
      <p:sp>
        <p:nvSpPr>
          <p:cNvPr id="23554" name="AutoShape 2" descr="data:image/jpeg;base64,/9j/4AAQSkZJRgABAQAAAQABAAD/2wCEAAkGBxQTEhUTEhMTFhQWGB4ZFRUYFxwZGBkYIBwbIB4dHBcgKCgiHx4nHhocITEhJikrMS4wGR8zODMuNygtLisBCgoKDg0OGxAQGy0lICYsNC4wLCw1NSwsLCwvLCwsLDQsNCw0LCwsLCwsLCwsLCwsLCwsLDAuLCwsLC8sLy8sLP/AABEIAHIBugMBEQACEQEDEQH/xAAcAAACAgMBAQAAAAAAAAAAAAAABQYHAwQIAQL/xABQEAACAQIDAwYJBwoDBwMFAAABAgMEEQASIQUGMRMUIkFRVAcVFzJhcYGT0iNTkZKUpNEzNEJSc4KhsbLhYnLBFiRDY3Si8IPi8Qgls8LD/8QAGgEBAAIDAQAAAAAAAAAAAAAAAAEDAgUGBP/EADwRAAIBAgIFCQYGAgIDAQAAAAABAgMRBBITITFRUgUUFUFhcZGh4SJTYqLB8DIzQoGx0XLxNMIGkrIj/9oADAMBAAIRAxEAPwC8cAGAFW19vxQA3Esrj/hwRPNJf0qgOX1tYenAEG2n4Tqi5EGzagC9s0wKsDexvGAeB087X6AaZVbbE/v7/stVLe0QSu8Je0ZNGkSMlrMEjUgE2FhmL2IvoQvG3UQTW60ur78SxUl1/fgL6TfraEZDJV5wo814lZSLEjpoA44i9iCdL3uBiVWa1NEaFPYyx9leEaulbkloIVZSqgy1iqsjMeikbFek1uoEnTXU63qaewwdGcdqfoJdseGOobPCtGKeVDZ3ecuqte1rKqlrjhYi54XtjGVRRIjTbIh/tpXg3asckG/5KNATb9UISRxvca63FwMUutJ7P79PvcWKlFbfv6j3ZHhP2irIvycwsbqY7EgAno5WsOr9Eaa9RtKrO2/77g6S7idbI8JUrkLPsysUnrhRpgNbEkWUgDQ9Z6XDQ4tjUUuplTptdaJzQbSjmF42N7XKMrI4H+KNgGX2gYsMDbwAYAMARnfLfKKhAUjlJmF1jBtYfrMeofxNvWRi5WPNiMTGite3cVZtLwg10pNpuSX9WNQoH7xu38cYXZqp46tLY7Cd9vVR41VSfXM/44gp09XififPjqp7zUe9f8cCNPU4mHjqp7zUe9f8cBp6nEw8dVPeaj3r/jgNPU4mHjqp7zUe9f8AHAaepxMPHVT3mo96/wCOA09TiZsbN2xUGaIGonIMi3HKv+sPTgWUq1RzScntOi8XHQkF39385o3IQBXntdi2qxg8LgcWI1t1XB14YwlLqR4cVi1S9mO0rCt3srZTd6qb1K5jH1UsMY3Zq5YqtLbJmr46qe81HvX/ABxBhp6nEw8dVPeaj3r/AI4DT1OJh46qe81HvX/HAaepxMPHVT3mo96/44DT1OJh46qe81HvX/HAaepxMPHVT3mo96/44DT1OJmSm2zUZ1/3ifzh/wAV+314GcK1RyXtM6PxcdEUBvVtada2pVZ5womcACRwAMx0AvoMVPaaDEVZqrJKT2ivx1U95qPev+OIKdPU4mHjqp7zUe9f8cBp6nEw8dVPeaj3r/jgNPU4mHjqp7zUe9f8cBp6nEw8dVPeaj3r/jgNPU4mHjqp7zUe9f8AHAaepxM+k2/VDhVVI/8AWf8AHAnnFXiY72X4RK6IjNKJV/VkUH/uFmv7TibsvhjqsdustXdDe2KuQlRklXz4ibkekH9JfT9IGmM07m1oYiNZXW3cSHGR6DQ23teKlhaaZrKNABqzN1Ko6yfxJsATiG7GFSpGnHNIqXbfhOqpSRBlgTqsA7kelm0+gaduMHJmoq8oTf4NRG595Kxzdqqo9krgfQCBjE8zxNV/qZh8dVPeaj3r/jgY6epxMPHVT3mo96/44DT1OJh46qe81HvX/HAaepxMPHVT3mo96/44DT1OJh46qe81HvX/ABwGnqcTDx1U95qPev8AjgNPU4mMItrT5R/vE/Af8V/xwuz0xqTttfidB4uN4GAEO3t6IKWOZjq8ZCiPgXkZQyqD2EHVhe2vZiG7GE6iirs29t7dhpEV6hioY5RZWe7fug2HpNhiJSUVdnopUZ1XaCv/ALS+ov2btGj2mkimNXCnKySqubKRowFyQDcgHQ3B4YiM4zWoyr4epQaU+v7/ANkT3h8DsDnlKORoXGoV/lFuAeDNdhrY65uB06RxjKkmrIwVR9ZANqVFbs6dedwmSQuHizXKtKhDCReTIzKGGYr7CNRamlR0bSS1LZ9/2XSqtxsma2725dVtSRqgAkO5Z6h2spYkEhTxPHioNtRcaDFiU5d339/2YNxj3lsbs+CejprNLmqJAQbt0UuOHyY0OuvSzdXYLWKmusrdR7EMKbfjZ8bGFTyaqcqFI7xmwABXk72WwtcgCy9lr46WF7XPTzGu4qduq/b17Vt2K/gSKPacZz3OUpII2B4hmICexsykf5vXa08dzctgD3ABgD5dgASdANSfRgDm3be02qZ5J2veRiQD1L+ivsWw9mKb31nNVqjqTcmaOBUSjZ3g/rpVDCHIpFxyjBT9Xzh7QMTZnshga0tdrd5ueTCu7Ifef2xOVmfR1XsDyYV3ZD7z+2GVjo6r2B5MK7sh95/bDKx0dV7A8mFd2Q+8/thlY6Oq9geTCu7Ifef2wysdHVewzUXg1rVkRiIbK6k9PqBB7MMrM4YCpGSeouZ3ABJ4AXOLDcHM+0KxppXlfzpGLn2m9vUOGKTmKk3OTkz5oqR5XWOJS7ubKo4k/wDmt+q2BEIObyx2ktTwZV5AJWIegyaj6ARjLKz2rk+r2HvkwruyH3n9sMrHR1XsDyYV3ZD7z+2GVjo6r2B5MK7sh95/bDKx0dV7A8mFd2Q+8/thlY6Oq9geTCu7Ifef2wysdHVew+4PBnXBlJEOhB/Ken1YZWZRwFVNPUXXiw3Jzpvd+fVX7eT+o4qe05zE/my7xQcQUkvHg1r/AJuP3i4yys9vR9XsPfJrX/Nx+8XDKx0fV7A8mtf83H7xcMrHR9XsDya1/wA3H7xcMrHR9XsDya1/zcfvFwysdH1ewX7V3LradS8kByLqWVlcAdpCkkD0kWxDTRXUwlWCu1qI/iDyjjdHahpqyGUGwzhX7CjGzX9hv6wMStTPRhqmSqmdFYtOiKY8L21jJViAHoQKLj/GwDE/VKj0a9uK5bTTcoVbzybiCYxNcOdh7rVVWM0ERKXtnJCrf0E8fZfEpN7D0UsNUqa4rUO/JhXdkPvP7YnKy/o6r2B5MK7sh95/bDKx0dV7A8mFd2Q+8/thlY6Oq9geTCu7Ifef2wysdHVewPJhXdkPvP7YZWOjqvYHkwruyH3n9sMrHR1XsNyPwdVoAFotB85/bEZGXLB1Erai4sWm1PCbanAFBb4ctVbXmhS/K8oECC5suVAh67KVs5Ppb1jB7TX1YSdR6t1vv+fu843/ANmiLZ6075pAQqI2hmkqXLAlNbl2uxN76E8SMeSvzjSJQScdWt7b36v2NxhGoO13ss7dcba/LWZNwFSGkieFBeWNSzGxJIFredYWN9AAL3xzdflvFUK1SEKcWovW7SerqvrPVXTqNRk3ZaktWrw1X3km8aSdg+gfFjGPL/KEldUk1/jIo0MN4qrVklnSRwlotYXAUujHRrXOlxpe50uLDEVOWOUJZZKDTT2KLyvv2t92rqYVKGw92AHpk5GNI0gX8kigaXNzpcWuSTqTxwpcscoUoKORyfxRf0tcOlBsaeNZOxfoHxYS/wDIcfFpOnFN7NUtfdrGghvKz2tQQR7VgKxlVsuYD8kHkZxGG1NgXUALewvYgKcbPAYvE4qjOahFST2a0r27evwR6pVZaO8pO9rX1fh6+1/RMdeFITwiKoS6lgiO62vmU8oquOBs65lYcCHGoYW3sc2VOW22vvNDim464/e6/wB9nWTvdvbC1dNHOn6Y6Q/VYaMvsIP8Di1F8JZo3GeBkGAFm88hWjqWHEQSEesI2IlsK6rtTk+xnOGKjmSR+DykEu0adWF1DFyPSqsw/wC4DEraevBRUqyuX/i034YAMAGADABgAwBqbWPyEv7Nv6TiGYy/CzmgYqOYJx4HkBr2J6oHI9eaMfyJxlHae/k5f/o+4urFhugwAYAMAGADABgAwBzpvd+fVX7eT+o4qe05zE/my7xO3A4h7ClbTqGPgPVi46lH1gAwAYAMABwBzhvNSCGrqI1ACrKwUDgFubD2CwxUc5iI5askt4rbhiHsKVtOn4GuqntAP8MXHUI5+35kzbQqT/zCPosP9MVPac/i3etIQk4hnnR0xsmjWGCKJBZURVHsHH1nji1ajp4RUYpI28SZBgAwAYAMAGADABgCG+FTaxgowqgHlnEbA9aWJYfvAZPUx67YxlsKK9TJFdrt/fkRbcWuWrqVjSEQFAsk0kVlLrGFSKMuOkYwAgKm1yGIsBbBO+oxo1dJqt931Eh8Ks2RKV1PyiT54xa/SVWIJHYCAP3wOvFOIllin2m75LpKrUnB9cWv4MGyUjpKSESnKENtLtq7O+XQG/mkX/jjl8PSlWxlfPJKCaUla+b2XHU9q1X2by2pGWKqvQxve7XVq1b/ANiv9v7y1UkoYu8PRACxSOqHjra/HXXHSYfIqajDUkrW3HOctUcThMRlm9T2NbJL6Peurus2t8d1Peaj3r/ji+7NPzirxPxDx3U95qPev+OF2OcVeJ+JJ91N88g5KrcmPpNyrF3e/RsvX0dOzrx5MVho1kpP8Ub5Xrdm+zr/AHubHBY/L7NR6t5u77RmOcXYLHMFLN2GJwL+i2YHh1t2Y1fJ05wnVozd5Kau9m3Xf+TscJGFSi3Z3im123SVvFFl7z7KFVSywm3TXonscaqfYwGOjaOeqQzxcSpfB5vilAk8c6uVLK6qo6QOqvobdQXTTzcYp2PFRrqmva+95dkbhgGBuCLg9oOMzYH1gBRvf+Y1f/Ty/wBDYxlsZVW/Ll3M50xWc0Od0NsrSVSTspYKGGUWB1Ujr9eJTsz0YaqqU8zLC8rcPdpfrLjLObHpGnuYeVuHu0v1lwzjpGG5h5W4e7S/WXDOOkYbmMd3vCLHVVEdOsEimTNZiykDKrN1f5bYKWuxbRxsak1FIm2Mz2BgAwBiqos6Mn6ykfSLYENXVjmNkKkqwsRoR2EcRilHMSVnZjLdzbclHOs8diRcMp4Mp4g/zv2gerE7CyhWdKeZFhJ4XVtrSMD6JQR9OUYyzmyXKUeuJ9eVxO6v7wfhhnHSUOFh5XE7q/vB+GGcdJQ4WHlcTur+8H4YZx0lDhZ6PC5H10r+8H4YZx0lDcxhQeFKjc2kWaL/ABMoZf8AtJP8MM6LI4+k9t0TSjq0lQSROro3BlIIPtGMz2xkpK6M2BJzpvd+fVX7eT+o4qe05zE/my7xO3A4h7ClbTqGPgPVi46lH1gAwAYAMAGAOd99HBr6oj51h7QbH+IxU9pzuKd60u8SNwxD2FCOnqXzE/yj+WLjqFsOe98/z+q/bN/PFT2nPYr86XeJSMQyhFtr4Wobfm8v1lxnnNx0jT3M98rcPdpfrLhnHSMNzDytw92l+suGcdIw3M8Phch7tL9ZcM46RhuZYsMmZQ3aAfpxmbFH3gAwAYAMAV54YYxLAsaK7TR3nUAaGNPP1OlwCGte/R9IBhlNaGdKP3uf8n34JdmmnSdJInWYlDKxy5QcukYIJuy3N+wm3ViErEUaeS6f39/Ue777A53COTRGnQ/Js7EKgLKXOnG4Ww04nq44xqQzxsbDCYjQVVPXZdW/d5kZ3sgMdIsZNykqKT2kLML/AMMczg/+Riv81/2NvyVrrr/F/QR1dPA1OJORGdrsAbkKWAHC98ovdfZ248lHEYhYrRZ9S1drS+r/AFEVU8XV5tWd43trWy19ff2iOk3PnkAZHgylcwYubXuQUItcOLa6W9ONtW5cw9JuM4yuna1vPbaz6uvsORrchV6dWVO61dez71a/qe7O2UI5xDULG5ZbsqMWeM6EAkaX7bE9G5xGKx0qmHdfDtqzsm1ZS6uvX3bNZjhcGoVtFVSd1ftRh3whijl5OKMKLFydTct1A3tkGXS3WWxlyRVq1qLqVZXezwW19rvr/Yr5Tp06VRQhG3X4/TUWZtjd41VTCSiPChblkZiCRnW1rceJY6jzANb4x5Pjmx+J7JLzTOlhiXSoOC2ytrXVZ38ycIgAAHAC3sx0BrznWhCQ16qVBjSo5MoRpyebKRb1HFfWauNlU/f62/g6Foafk40jvfIirftsAL/wxYbRGfACje/8xq/+nl/obGMtjKq35cu5nOmKzmgwJPL4XFgvhcWC+FxYlHgzP/3Om/8AU/8AwyYlPWj14H85fv8AwX3i03wYAMAGAKr3/wBwJGleppFzhzmkiGjButl7QeJHG50vfStx3GrxeClKWeHgVtVUrxHLKjxnsdSp+g4xuayUJR1NGHMO3C6MbMMw7cLoWYZh24XQswzDtwuhZhfC4se4EEu8Gm32p6tIix5GdgjL1BzorDsN7A+g+gWmLsz3YKu4TyvYy9MWm8OdN7vz6q/byf1HFT2nOYn82XeJyMQylFwp4WKUADkan6E+LGefsNz0jS3M98rNL8zU/QnxYZ+wnpGluYeVml+ZqfoT4sM/YOkaW5h5WaX5mp+hPiwz9g6RpbmHlZpfman6E+LDP2DpGluZo7U8LK5CKaBg5GjSEWX05Vvf1XGGcrnyjG3sLxKulkLMWYksxJYniSdST7cYGpbbd2Ztn0hmljiXjI6oP3iB/rgZ045pqJ0yBi46Y533z/P6r9s388VPac7ivzpd4mxB5zy+FybBfC4sF8LiwMdMQ3qCR07Rfk0/yj+QxedQthmwJDABgCNbE3xjqQ5SOReTcIwfKDcgcLE6a41eP5Wo4LJpFJ5ldWt1NrXdrXqPRPDSjOULq6/pP6lf+FmocVcbqzKssCjTQ9EzEqbdmY6g/pW4cfbCoqkI1I7JJP8AZ6zVYvPGdk+r62+pJPA2zvT1EsjMzPOQSeJIVSW9pcnFsS3DtyTb3/0WDjI9BX2/X5Fv+oH/APfHKYL/AJGK/wA1/wBjf8kfnx/xf0ElPIBTRkq7gKx5MC7NZb5bdYPBfSVxqaqfOp2aWvb1LXt71+r9zzV5ONaTW1Sf8jykmURxgWQAE5TYEdJtCPxxrqqlKpKUtb3/ALIwc3J3e0W7VZDMSImzFVPLootYGPoZu0lrn/CjdmPVQdTQ5c2q79lvseu37eLRU4Rz5ra95DN+D/vJ1J6C6/o9fm/4f9b46jkL/iPvf8Lb2/Sxz/LH58e76svHZnnt7f54z5M/52L74/xI3FT8ET53rqHjo52jJWQRnIRxzHQW9NyMbx7DzVG1F222Oe3gk5xk15US2P6TcpmHDtN9PTfFZrLtdr+t39S/dkbdMlNDJIvyjqOUA0CvfKwsddGBHsx4sfyrRwWXSpvNfZ2d7RuKMJVI3DYm9EdTPNAiSBoSQzHLlJBA0sb9fWBj20qqqwhNbJRUl3O9r9uozdJqnn6szj+6SfhrM2935jV/9PL/AENjOWxnlrfly7mc6YrOaJV4MUDbRiDAEEPoRceY3ViY7T24H85F4cxi+bj+qMWm8yrcHMIvmo/qDAZVuPOYRfNR/UGFhlR9R0kam6xoCOBCgH6cBZGfAkMAGADABgDwjAHxyC/qr9AwIsg5Bf1V+gYCyDkF/VX6BgLIOQX9VfoGAsjFUUETqVeKNlPEMoI+g4WIcU9TRQO+uzUp66eGMWRWBUdgZFa3qGa3sxU9pz+KgoVXFCugfLLGw4h1I9jDEFdN2mu86bxcdMc6b3fn1V+3k/qOKntOcxP5su8UYgoDABgAwAYAMAGBJmo6SSVssSPI36qKWP0DAyjTlJ2irlreDrcR4HFTVACQA8nHe+S+hZiNM1rgAcL9vDOMetm3wmEdN557SxsZmwOdt8/z+q/bN/PFT2nO4r86XeJW4HEPYULadMpQxWHycfD9UYuOnyrcfXMIvmo/qDAnKtx5zCL5qP6gwsMqDmEXzUf1BhYZVuNgDAk9wAYAMAVPuowiqdoQsQoV1db6eazKePpVfpxyn/ktFzo4eUVeznF+KkvJs2dXVXcn+qMJfKk/ND7e/ZsdVRRJIHEhlVI5UQPybyGwL6j5MkqDrxK9YGNvyRUVTBU3uVvB2+hrMTBOVnvPfBdWwrDzONw7RKHz31lDBSzZP0MrEpl1tlFzfjs0VU3BezHv+/3JziS0gW+URaJgEdwJwSqcbfL9djb12xyeDjOVbFqG3Ouq/Ebrk6WWovaUfZet7OoSpvbYACJ7DgBNpb6mPA+Q23dzX/r6mx6Ilx+R9De7q5J/ff8Asxi+Q7frX/r6kPklrW5o8G9//Lf33/sxPQXxr/19SeiJcfkRveTa5rLIKaXlUvlIflOj19EICR7Rjdcl8mzwrbjNOL2rLb6v+Di+VtIqmgqU2pLY1rTW9ataf+9asXPszz29v88W8mf87F98f4ke+p+CIwlVSOkAQLHXgCDcH2EA+zG9KShdzKlZdqxSylVDytJY8M7XyKBrrnK/wxWtpraNnUUuq/8ANy2a9VSVUWyrc3HaxLP1+libD0Y4r/yaefEKMdeWPhd6/KxvsOrRuRvwTDlJa2carJKSrduZ3OnsC47SnTdJQpP9FOEf3Ubv+SKllhYW/VKcvNRX/wAk82zTcrTzRD/iROn1lI/1xY9h4pxzRa7DmkYqOYGm7G1ea1UM5BIRukBxykFWt6bMbYktw9TR1FJl+bP2/TTKGiqImB6swDD1qdQfQRixNM6CFWE1eLNvnsfzifWGJM8yDnsfzifWGAzIOex/OJ9YYDMg57H84n1hgMyDnsfzifWGAzIBWR/OJ9YYC6MxNtTgSYeex/OJ9YYEZkHPY/nE+sMBmQc9j+cT6wwGZBz2P5xPrDAZkHPY/nE+sMBmQc9j+cT6wwGZGOfakKAs80SqOJLqB9JOIuQ5xWtsoPfXaSVFdPNGboxAU9oVFW/qOW/txW9pz+Kmp1XKIroUvLGBxLqPpIxBXTV5rvOm8XHTHOm9359Vft5P6jip7TnMT+bLvE7cMQ9hStp0au7NHb8zpfcx/hizKtx0mhp8K8D3/Zmi7nS+4j/DDKtxOhp8K8A/2Zou50vuI/wwyrcNDT4V4B/szRdzpfcR/hhlW4aGnwrwD/Zmi7nS+4j/AAwyrcNDT4V4H3Fu/SKbrS0yntEKD/TE2QVKmtkV4DCOMKLKAB2AWGJLD6wAYAoDwiU+TaNQO1gw9OZVP8yfoxU9poMarVmRw4g8pe+6G+NPUQRh5USYKFdHYKSwFiVvxB46XtfXFikjoKGJhUitesknPY/nE+sMZHozIOex/OJ9YYDMg57H84n1hgMyDnsfzifWGAzIOex/OJ9YYDMg57H84n1hgMyDnkfzifWGAuiFeFXYKPSNLFGokVwzMqgM19LkjW+bLr1AHEKapTjU6k9fc9T8me7DXrKdBvXKLS7080fNeYo3gqTWbLWWPVrJMQpsykIyyWt15Wb91Tjm+SIvB4mvgJfpk3HtWz+LPxPFjL1KKqR2/fqV5sTarU00c6DpRkE9WYWsR7Rp7RjoL2NPCThJSv8A66/vedKo1wCOB1xabgjkxYPdQPyjEn1PftHpxwHOaeHxtepKbTUm0k3aTWbU7J312WtrU279R7crlBKxXm8mzUhmEcQIVkBCkkhTmZbBjqR0QbnXXHRaWE6casU0mr2++46jk7FVKtCU6utptd9lfu6zf23thqB0pKSOIyGMSSSSXsRcrwUgkkg9dhp7NRyfydS5RpSxuNnLLmyqMLXva/XqSSa7WaGTxGMxGSnbNa/tbEr2srXZi2hKlVRpWhBHJmyyAcCblTr16gEHsNsZ06M+T8fLAuWaNrxfY1dd2rU1v1nt5HxU3LI9jvq3NbvAZ7n7OQR84UXmN1uSbKubUAAgG9hcnhbTjj243G08NTjCTa0l03uS3Wu73a6n1lXK05VMRkaVo2tv1pfdtmwmmx75jcWNj/PFP/jbi6uIcZOSvGze1r2rX2Gpr7Imjv7ttaaklBa0kkbLGOu5yrcerOD7D2Y6lvUeGtLLBsqjdHdxpkFSNFSeNALXzWYM5P8AhVOl131HVbFbainJvUvtnho4dyae5q3lfyJJvy5qqqlo1sSzmV7a5STlX0aXf2DGh5Gcq0sTjXq0jVOPdqb8IqJ0uHWWrF9VNOb71qj4yZZ9HQxxAiKNEBNyFULc2tc24mw446M17lJ2u9hsYGJQ/hD3bakqWYKeQlYtG3UCdSh7CDe3aLdhtU1ZmixlB05uS2MiuIPEFsCTy2FhcLYWFwthYXC2FhcLYWFza2WPlov2if1DCxZSftrvOi9ufm0/7J/6Ti17Do5/hZzUBiqxzFwthYXC2FhcLYWFwthYXC2Fhc9tgAwIJT4ONiNU1sbW+ThYSSN1AjVR6ywGnYG7MSldnswVJzqJ9SL5xab4503u/Pqr9vJ/UcVPac5ifzZd4nfgcQ9hStp1EvDFx1J7gAwAYAMAGADABgAwBW3hc3baQLWRKWKLlmA45ASQ1vRc39BB4A4wkus1uPoOSzrqKmxgacMAeWwsTcLYWFwthYXC2FhcLYWFwthYXGcKjKNBwGIPVFakXb4QaB5qGVY2ZSBchSRmWxzKbakWJNuu1uvFspOFpLXZ3tv3r9zqMJkdTLPUnqvwt7H+zsJdx9rJVRI0oBkj+TmB6mHBrfqkezU/q45enhKPJ3KuVr2KntU5br9X/XXr2bxLO4OMtUou0l2r7uRXeXwdxw1ACVLJFIbiNoiTlzLeNJy2XlCNFDDUhQdTc9RZGt5vTTs/vs89Q83b8IMMUjU8jM0Gc8hUEsxCtraTP0rAkjN1AW80ZjCkjGOKhmt1b/7LAqqZCjFVXMQSCAL34g39eKMVho1aU4pK7TX7tHtjJporXful6ccv6JUoT6QSw+kOQP8AIcaDkurpMHTfXG8X+zuvJnVcj1F7dJ/5eOp/wvE1562kq0TnqPykYsJEJFx16rrr2EW7MeajTx/J8pcykskv0uz/APrVq3rXvPNieR5ud4a92uzXZ1GttbacZjSnpk5OCPgOsnX16ak3JJJNzi3C4WtppYrFSzVJdf34atSWpHv5O5O5vre3Ykur1JrulRlYYUYat0mBHaS4uP8ALlHrvi6S0vKVGla+SLk+zNv+XxNFyhVU6tSa32X7av7JLUVEMAZmaOMKuZjoLLe1z6L6evHSRhGP4UkaqUrK7ZRG+28Br6rMgbIPk4F6yL8bfrM3UNfNGtsQ3c1lWppJ/wAFy7K2OlJQpTmzZR0uIzyE5ie22a59AHox58dVo0cNOVb8Nta336v3NnQptWjEg89S9VtOCnp3ZVpiTJIpsc58/UdQW69l2IIxquQcC6GG001adV3Xw0117/aepb1Zmwg03OcvwxVv8pvYu3L+J/sWtjoTXhgDDV0qSoY5UV0birAEH2HAhxUlZkI2l4K6VyTE8sP+G4dR7G6X/djDIeKfJ9J7NQnfwRN1Van1wkf/ALnEZGUdG/F5Hx5I5O9J7s/FhkY6N+IPJHJ3pPdn4sMjHRvxB5I5O9J7s/FhkY6N+IPJHJ3pPdn4sMjHRvxB5I5O9J7s/FhkY6N+Iy0ngokR0fnSHKwa3JnWxB7cMjMocnZZJ5izK+n5SKSMG2dGW/ZcEX/jiw2UldWKu8kUnek92fixXkZq+jfiDyRyd6T3Z+LDIx0b8QeSOTvSe7PxYZGOjfiDyRyd6T3Z+LDIx0b8QeSOTvSe7PxYZGOjfiDyRyd6T3Z+LDIx0b8R6PBFJ11Se6PxYZGOjfiGGz/BLCpvNUSSehFEYPoNyx+i2JyFkOToL8TuTzZezIqeMRQRqiDqHWe0k6k+k64ySse+EIwVoo28SZFZ7Z8GEk1RLMKlFEkjOF5Mm1yTa98YZWa2pgM83LNtNI+CKTvSe7PxYhwZguTfiLYAxYbU9wAYAMAGADABgAwAYAMARLbfg8o6glgrQudSYiACfShBX6AMYuKPLVwdKprtbuI3P4ItehV6dQaLX6Q3+mIyM8r5NXVIweSOTvSe7PxYjIyOjfiDyRyd6T3Z+LDIx0b8QeSOTvSe7PxYZGOjfiDyRyd6T3Z+LDIx0b8QeSOTvSe7PxYZGOjfiDyRyd6T3Z+LDIx0b8Rsp4LZAAOcpp/yz+OGQsWBaX4iz8WGxKm3o2Y+zKvndOhank0kjHAjiV7Ljip7LjqN/DjMFSxdF4Wq7K94S4Jbn8Muv/RsbuvHSw11Ir2lxxWxrfKPX1tEi2gke06LLHJfMPkHzMFzfqSgcf1TmBtfhca+Hk/HVFN4LGezWjq1/q7e3V4rWuzX4iiqlPNTep7vvYVFtnZM1LJyc8bRta41BBHaGBIt/wCG2NvY006cou0tv8/fiTzwb77slO6Tq7QU7KhnAJEYbNZCALkDL7AyjrUHNPUe+jJxh7WxfwSOramrEeOKVHU6gqbsh4gleIKk8DxUkdZtyuIiuTcY5v8AJq7fhlt/t9zep2NvgsXZqpTd3HzW777yJ7J2HIZ3SSNSEBDFmIS5HQswBJzcQbaC7aWxs/Yp+1UaUdWvq17Ld/kteqx0GNx8HQjKlNpt9W2y233W83q2NnuwNgNJKRMpCRNZ1I85hY5PVqCT+qRbzlxTia0MLTdWr1dW99S/t7jPG8oRjSSou7ktT3Lf39SW/uHm9O9qUsbLE4aqcFUtY8mDqXbqBPEA+g8DieRsJUhGWJr/AJlTX3L6X3dy6jjMZiFFZIdX397yrTNPUtkHLSsbWQZmJyiwOXW9geJ11Pacbk1l5T26+z7/AJ/stvczdtIY4ZJYXiaHMzGQIWllYAZhlYkKozKqEX6V+OpTnCnBzm7JbWz30aSstWv6/sau/m9Zj+Rh/OZBZFGvJIf02/xHqHq426XP0odLVdPWusNTepddSW5d/XuW5ts2NOnNyVKn+N9fVFdbfYvMc+D3dcUcGZx8tJq99So42J7es+mw1sDjo7ynJzntfV1JdSXYiMRUgkqNL8Eevrk3tk+/yRLMZHlMdS7BGKLnYAlUuFzG2gzHQX4XxDbS1GUFFySk7LftsJfGlZ3D7xHinSVODzPf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HjSs7h94jw0lTg8xzbCe/wDlYeNKzuH3iPDSVODzHNsJ7/5WfY2lV9x+8Jic9Th8zHm+F998rHeLjwGGspUlRo5FDIwsQf8AzQ9d+rENJqzM6dSVOSlF2aKv2lu9U7LkeekHLUzayRH+ZA802/TAt2gaA+DHYKljKap4i/s/hqLXKPY+KPmuo9qy1nnpWjN7YvVGXbF/pk9z1My1W99FII3mu41UpJFnaDQEllIIy6AXF9SONujpY4TlpVssZqTivZd1lqK+xXteW+9pWWuzteqVOOWTlB2T9rV+Hv3LyNDbuxS8RbZ/ImGQ5mWIxIL63VFVVNtdVaRuvog649FLl2MZ6HFwlTmtt07f2vBrtPDiMPOUL0Xdd9vAg8dTLTSq6h0lQgqGUgm/Vl4kMPVcHG3r0KeIpulUV0/vx3GtpOVOomtT+/LxLl2ftETpGQeTkZA5hfSSO+UkGPiNSLnruOIOOGnmw8tDjVKUIao6tWtvXfV1Xy69XcrPo17WuO1iveqqnkg5OiVpWfou0RzCNesXv0S19PRf0Y9/JODq4qspYjM4UtUVJdurvt1/stmo82LnKMLUlre2xENn+D6oJXnGWnQ8L2ZzbsUaDj+ky+3HUYrFUsNDPWdl4/wayjg6k3bYTBtoUey4uSjNpCNVXp1EpsbFiPNHHsA1scaiOMx3KKawUMlPrqS1Lx2X7FmfcbOnQp0mobZPqWtv78DT2lvazZaegBnm4B7Exx6dQ/SYfQOvQZRVheTcTiowlyjJ5F+GC/HPte5fE9dtm256lSk3JQVrO0pPVGPZ2v4VruPNy9x+btzipblKljmJJvlbtJ62/gOq/HHTKN7XSSjqjFbIrs7d7K51oU4OlRvZ/ik/xSfbuS6o+Osm2MzyBgBfvBtA09LUVAUMYYZJAp0BKIWsT6bYAR7R3saPZlPXCNS0y05KEmw5YoDr6M/8MAL9rb/tT7S5pJCvNg8Ub1GY3R5kYpdbWy5kIJvpgDZ2lvo8bbVAiU+L0iZOkflOUjzkN2W4aYA36HeVmrlpJIwokpVqInBPS1s6H0i4OnUcAJKvf2XkppYYIyq1y0UJdmUOb5WkLAHo5jYWvwOAGlTtqtgpaqoqYaT5GJpEWKV3zFQTZsyLYadV8ALm3uroRSS1NLTchVSxRAxTuZEMvmkqyAEDrAOAMn+1VbNLVrR09KyUsjRFZZnWWRlUE5EVCADewudf5AMo95ZOc0MDwcm1VC8kis12iZFQlOFm1Yi+nDACSh3v2jLSyVkdJSNChl6PLusrCJmDWGQrc5TbXADXa++OWhpqmnizy1jQpTxOct3lsbMwvbKua54aYAwPvufE7bSWIcoi9OFiRlkV8jqTxFjfq7MAfFTvPXUzU7VlNTcjPMkOeCZ2ZGk81mVkW6342OAHe+m2zRUU1UqBzEoIUmwN2A4+3ACSq3oraZ6c1lLTcjUTJBngmd2RpL5Sysigrca2P4EDym3kr55qpKaCjyU87Q3lnkRmICm+VUYWsw6+3AEtragxwvIQCyRlrdVwpNr9mmANXdjahqqSCoZQpmjVyoNwMwva+AI2d+m8Y825Fea8uKXnOfXnBiMmTLa3HoceOANnaW8lSa6SjpIqYtFGkjvUTMl85NgiqrE2A1Pp+kB7u7WzTQK9RAYJbsHjzZgLMQCGsLggA8OvAEej3hr5qiqipaekKU0ojLSzSIzEorXsqMP0u3ADbZ23Hkrp6RkUcjFFJmBJuZM1xbsGX+OAI9Ub+SinqpUgjLwbQNEis5CsMyKHY2uPP4AHhgBrNtithp6qephpAIYHkQQzO+ZlUmzZkWw04i+AFQ3wro4qWoqKWl5vUvCt453MiCa2VirIAbX1AP44A2N8t5q2hV5uRomhzBYQZpeWlY+aixiMguddAeAJ4A4A29u7zT01HTyNTrzyoeKJKfP0RK+pUuL6KA124aYA1Zt/Qux/GfI3YABoS2XLLygiZSxGgD34jgMAb2y9q1/OI46impzFIG+XppmdYiouBIHVfO4Ai+uAGu8e1lpKWapbURRs9r2zEDRb+k2HtwAo3O3nkqkqBUQrDUU7APEGzWVo1dGvYcQSP3TgCPLv5Xrs9dpvSUppsoZlWdxLlLhdAUy3ub8cAMtsb9tBtKKkaEcg/JBprnMjzcoI7ra1iyAE9V8AG2t+2i2nFQxwo6F4o5pSxBjklEjKuW36iZuPXgA3z37ajqViSESRxxpNVyXI5KJ5VjBAAN21LW7BfAG9vZvHPBU0VLSxQySVfLWMrsirySK/FQx1BPV1DAHuwt5J2rXoKyCKOYQCoRopDIjx58h85VIIb6dezUDQ2Lv2020DTNCFp3eeKnmzEmSSDJnGW1gti1jfXLgDJNvPWS1dVT0cFIRSlFYzzujyFkDdFFQ2GttTr/IBhSbw1DIjPs+oVyoLKCpysRqL9djpfAEkwAYAMAL59iU7o0bQx5GJYgKB0iLFrixDW6xrjB04tWaLoYmrCSnGTutW3q3d3ZsK62vSeKp3MFJylNIql3JsysC1wHtlygEaHW99ezWcqcnQxsYxqVpxy3s2s0de/wDUtm3Wuw9cFUre3TjDNscVaMn222P9rG1D4QqZh8o1RAeF3jzEdtnUMbHt09mPJzXlymmqU6dVb043Xjld++5RUgofmQlHvT/0bUG9FCI8qVNOLnMWsQzMb3JJPHU48mJw3KtWhoJ4R7U7rXdrxu3svcwjVop3U0fNVvlQrIJRUor2seRRiWHYwAYEdX/wLemUeXas1OGHyd7Sv33aT7NV11dZip0Nma/dr/gX1+/4kOWGnmmY6AyWjQ37BqT6so4Ywq8kYzE2WOxMUtuWHtO/7WX7uTPXSoVZK9Ok0t8vZXjL6Idbmbnw5BU1FPlqJGZ3jYdBSXJFkOtrWNmva/VjoKdNZIxblJRSSzbUkrLUtV/MwqV50b06bit7h+r99r3dS7CZRUkaszqiB3tnYABmsLC569Bi2y2nkc5NKLepbFu7jPiTEMAGAF28dAaikqIFIDTQyRqTwBdCoJ9GuAK/bZu0p6Kl2c9AIliMCyVJqY2TJCU6SovTJYJwIFr8cAN6/c9qqp2os6Wgq4YEikup6aB+kFvcFWKnUC+AI5sndjaTUu1hVQjnFTDDHHaWNuVaKIxlr30zWDdK3nYAkW+exKrJQ1NFEJKukuuQuqXSSIo4zE5TYhT7DbAC/am5sqbGo6OKATyRSxSzw50Ac5i8wzuQCCzMPUcAZk2NI9FXwxbHSieanZUyywHlXswVTkNha/FjbXAGKq3EkjXZskHLSSw1EDTxzT8rGkYFpGVJGKhl/RKaj9HqsB87w7AlllquW2NT1ZdjyFSjwxHIVAUSliHzL+sL6WtwwAw2Pu3VRz7KaQZxTUssc8mcGzsqBRqczcCLgdWAFOyIdqU9DJQpsy7OZws7VUIQCV3IYoCWsA3Drt1YA2X3QrTLs2KORIoqCl/LlRKj1JURleRzK2igsHPC+ANSp3Rr1o9rUmVZxUMs1PIuWIPI5UyrybOclioIubG511tgBjtGHaFeaWGSgFLDFURTSyvURyErGb5VSO5uT1nh/IB/4Rtly1OzamCBM8sigItwtzmU8WIA0B4nACHaUG0K9qSKSg5rDDUxTyyPURyFljN8ipHc3J6zwwAqfdyVKqteXYkdaJqhpIpmlpweTIUAWc5hqCfbgCytoxM9PIoWztEwC3HnFSLX4cdL4Ahm5VXtOCCnpZdlFUiiyGbncLXKIbWjGvSYBeOma99MAIxuFtLxcw5xCKhpOeGHkFz86zZ/zjlMua4C5rWtpw1wA73h2ZNNOJJ9kQVkbQpl6UKzwvrnjd3YBludMpIGvbgB14Otjy0tGIplCEySOkIflBDGzErGH68o7MAKKHcGCarrpq6kjflJw0DMQSY+TUHgbjpA6GxwBn2hS1lNtGWqp6TnUU8MaELMkTxtGW6nsCCG6jgBBU7o1jbOqA9Mrz1O0eeNSiVDaMuhMZkayE2U68NcAMoNjyNSV8MWx0onmpnRCssB5VyrBVOQ6atxaw1wBrSbgyRw7Oki5d6iCWnaaKWflYlAAEpCSMUBXWxTUfo9WAPdoU+0W2m1VLs16iKC60KLUwIi386ZlZrmRtLXAyjtIBAG9tjZFfW1tHMAtGlPC0l3yVA5xJ0DGY1db5U1D8Lk2wBqUW7e0IIdpU4SmqRLKs8LSKohlZyDPGYSzFPN6N+jc306gPjYm7MnjGlqIdmLs+OIScuRNG3Kh0sqBIiQQGs3St/DAD7wjbGqK2KGlgCiN5laokYKyrGnSAMZZS+Zwug7NbYA0dn7AroNotPJIlRHU07RzOkawBHTWJmQuxYkFkuOF9e3AEcfwcTjYyKizGuQIRTvUB4CwlBKmJ2MJXLc24XwBIN5d0Jauor7rlSakiSGTMBaeN3ddAcws2U3twJwAu2XulWZKSadAap9o87rLMlo0COigG+qquWwBJ6RwBlG5ldUSbSkknipxWsYuTaETsadFKRsHEgCEgk2ANjY+gAYH2ZtJfE1QaMzTUSVCTxieIE5kWJGzs1jmAz9fWDbADCGh2hJV1O0mpBDKtCaamp+WjkZ3zmQMzCyKM1hx4YAULuJtGCioxFPFLJRyJOlMsQRmcsTKhqWksQQ73JAzWHDADTeLYsklTO02xqetR8phmV4YpAMgBWUuQxII0YX0tgCM0Hg02wsUa+MjHZFGQSNZLAdEWFtOHswBdeADABgAwAYAjNVsmgiz54lZuiSCGd+kbLYnWxPZ6zihYekr+zt17y6OOrUlaM2uxNiaWj2YRKxpWvHkzASqBZywBLcqEXzDfMVPDtGGhp7jLpnEJP2nq7vr9TNsul2cQSlI+hA+eBuGIOaN5FtZD1383TpLcqNLh+oXLGJmvxtd1v+pINh0NMGaWnQobZWWzx5b2P5JrZb2BvbGUKNOEnKKs3t/wBbCmVedbXKTffe/nrHOLTEMAGADABgDFVKxRhGwVypyMRmAa2hK6XF+q+DId7ahFzHaPe6b7MfjxhaW8qy1eJeHqHMdo97pvsx+PC0t4y1eJeHqHMdo97pvsx+PC0t4y1eJeHqHMdo97pvsx+PC0t4y1eJeHqHMdo97pvsx+PC0t4y1eJeHqHMdo97pvsx+PC0t4y1eJeHqHMdo97pvsx+PC0t4y1eJeHqHMdo97pvsx+PC0t4y1eJeHqHMdo97pvsx+PC0t4y1eJeHqHMdo97pvsx+PC0t4y1eJeHqHMdo97pvsx+PC0t4y1eJeHqYqqKujRpJK6kRFF2doCqqO0sZLAYWlvGWrxLw9TL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hzHaPe6b7MfjwtLeMtXiXh6n0KLaHe6f7OfjxlrIy1uJeHqSDEl4YAMAGAEO9O8yUXJZ0LmVmVenGgGVSxu0jKBoO3ACXaW8kb8vI9LVGGItCZQYsheKUKwAzFgc9wCQL5TbEWMXFM163btFCzo0NQxWo5KRuVYlFiWNjLmL3WJOci4W3nnTCxjo4mttDb9KM6zU1aUSSURO0wlWSWBmiYIryNluXPnKAeJ4DCxDoxf+7/yeU2+sNCJIzSzB1aRpo/8AdI2Xk1hYkFGRJCVmSwW7GxFtMErGUIKCsvvwLIRrgHXUX144kzPrABgAwAYAMAQ+n2hKduywGRuRFCsgjv0Q5ltmt220wBD9t7yVVPtmpk5d+ZU09LHNCT8msU8JDSH/ACvY+tsASTwfbTnl2GJppXebJPeQm7XV5ANfRYfRgCAbM3trI4o4Z6uRpJ2o6mBy3SaKRgk0d+wMOHZc4AsXwkbQlR6GCOoanSpqOTllTKHC5SbKzAhST1+r1ED48HW0JTU7QpZKh6iOmkjEMrlWch0JZS6gA2I/ngCMrvBVFl2Xy8nOvGZiL5vlTRAcrnvxvkNvVgCTeFjb5poKeJJ+QapqEjaYEAxxA3kcE9gsP3sAbHgq281Xs9WkkEssLvDJIP0ypurX67oUN/TgCI7l7Smnhoq6fa8iSz1JR6ZgjROOUZREkYAKMwAsxJtcejAEv3n2jKm1dkwpIyxzc65VAdHyRKVzDrsTcYAVb3TST7XioGqpKanFJzi8ZRWaUSMoGdweAF7AdvsA3dwNszT7JeWWUySJyyrNoCwQsFbTS9rajswBXWzt7a2OFIpquRnn5pUU8hPSMbyCOaO/YG4DsufUBfuADAFHbE25XSTwmGo2hLIa8xzRmPNSilEjBunlsCBYHpaa8CMATPwsbfMC0lOlTzVqifpz3tkhQXcg9RuygduAN/wabfas2XFK7ZpVVo5Wvcl0JFye0rlb97AFcbibyVUkmzSautaSeV1nWcAUzRqXFonIGZ7AaAk3vwwBM/Cxt8wtR0yVRpDPIzSTggZY0Q6E9WZmW3qwA98G23DW7Npp2JMhTJITxLoSrE/5rZv3sAONuSFaadlJDLE5BHEEKbEYAU+D3aZn2fStJKJJWhVnJYFiesnAFd7779PFtOUpWGOKjenVqYHSoDMTNZesqGAPqwBc6sCLjUHgcAQnwt7QmhpITBJLG71UUZMbKrlWzAqGbogntOnC+AG25EcggcSmqLcofzmaGWS2VeDQ9ELx0Ot79owBXmzN4KltpJs9quQ0iVsgWquc0pRFYUhe3FS1ib9K+ltLgSnwg18vPNm0aVMlNFUtNy0kZVX+TRSoDsCBcm3puMANtw3PIyqa7nvJzuglKgMoAX5NiPOYXvm68w7MAQvwQ1lVUrBPUTVz5hJctPAadrFlA5H8tcW+kX4YAk1btZ025HC0xWA0LOULAIZOVsG167aYA88K+0ZYaAPTyOjmaJQ0bAMVZgCAx01B4nTADHceKRYX5VqstyhtzmaGZwMq8Gh6IXjodbg9owBVU+9tZBzt5KqUxTisigJP5GeBsyAN1XQ2A6z6sATrfjbk8Gw1qIpSkxjgvLYEjOUDNr1kE6+ntwBu7qRclVzQ+NHqxySvyMuV5Izfz+VWwym/m27MAfW6m0ZZNpbVieRmjieARITogaIlrdlzrgCCbZ39dNrO/PAtPBVxU5ps1g0ZVlnkI68jkW9XovgC6sAGADABgAwBUv8A9Q1bJDT0kkMjxuJms6MUYXQg2YWOowBGZ+ltPbCNqkdLK8anVUd1iLso4BmOpI1J44Ax7t06VGz5JKhVmfxdXTZ5AHblhIAJMzXOcBVGbjZRrpgDT3XkMtVtZZSXWOCpaNXOYIzPdmUHzSSASRxtgDd3bHK7NaSX5SRqDabs79JmcGmAYsdSwAAB42AwBf1N5i/5R/LAGXABgAwAYAMAKI6ZOfNJkXlDCFL5Rmy5r2zcbX1tgBbtLZkLtXZ4Ym5RYuUuinPlAy5rjpWsLX4WwBubCo40ouTSNFjyuMiqAupa/RGmtz9OAEtXsinK0V4ITyYtHeNegAwIy6dHXswA/wB7NnxTUzrNFHIFsyh0VwG4XAINjYkX9JwB8bobPihplEMUcYYksERUBPC5AAubAC/owBqDZkPjIzcjFy1vyuReU/J5fPtfzdOPDTAG9X0yNWUzsil0D5GKgst1scp4i40NuOAPdjUyJNUlEVS8gZioAzNbibcT6TgBBs7YNKu0WdaanVwWYMIkDBu0G17+nAD/AGlTI1VSuyKXTlMjFQWW6gHKeIuNDbAC/frZUE0aNNDFIVayl41YgHiASDa9h9GAG1FRRx0ojjjRIxGbIqhV1Fz0RpqSSfWcARis2PTmOjvBCeTB5O8anJ0lPR06OvZgCcYAMAKd2adEiYIioOUc2UAC5OpsOs4A+aimQ1sTlFLrGwVyoLKCdbNxF8AebDpUQ1OREXNM7NlUDMx4sbcSesnACyh2dCsNEqxRBY5S0YCKAhzNqot0TqdR2nADR6ZDXLIUXOILB8ozAFzcBuNvRgD3d2lSPlxGiIGqHZgqhbsbXJtxJ7cAMK5QYnBAIKMCDqCLHiMARLcvZFPDMzQwQxsYyCyRqptmU2uANLgaejAG/Bs+Lm9YvJR5ZJZGkGRbOxAuWFukT2nADzZigQxAAABFAA4AZRgBXvlRxywBZY0kXODldQwvZtbHS+AMO59FHDTyLDGka5ybIoQXyrrYW10GvowAvGyoFoYVWCEKk2dFEagK926Si2jeka4AZ767Ohmg+WijkysCudFex9FwbYA2t1qKOKmjWKNI1sTlRQouTqbDrwBFt1tiU0dTG8dNAjjNZliRWF0YGxAvwJHtwBub6bJgmmVpoIZGEYALxqxAzNpcg6an6cAMd4KGJ6JI3jjaMBLIygroNOidNMAebk0EUMTrDFHGpe5CIFBNhrYW1wAr2jsenamZWghZedM+UxqRnIN2sR5x7eOAJHUUUb0fJPGjR8kBybKClgoIGU6aEC3qGAFO4ey4IUkMMMUZZgGKIqkgDQEgC/E/TgBnsqmRaiqdUUM5TOwUBmspAzHibDtwArGzITQzxmGIo8hZ0yLlZs6nMy2sTcA3PYMASeDzV9Q/l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onchiclass3.files.wordpress.com/2062/08/gracias.gif"/>
          <p:cNvPicPr>
            <a:picLocks noChangeAspect="1" noChangeArrowheads="1"/>
          </p:cNvPicPr>
          <p:nvPr/>
        </p:nvPicPr>
        <p:blipFill>
          <a:blip r:embed="rId2" cstate="print"/>
          <a:srcRect/>
          <a:stretch>
            <a:fillRect/>
          </a:stretch>
        </p:blipFill>
        <p:spPr bwMode="auto">
          <a:xfrm>
            <a:off x="1547664" y="2132856"/>
            <a:ext cx="5629275" cy="21050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8229600" cy="576064"/>
          </a:xfrm>
        </p:spPr>
        <p:txBody>
          <a:bodyPr>
            <a:normAutofit fontScale="90000"/>
          </a:bodyPr>
          <a:lstStyle/>
          <a:p>
            <a:r>
              <a:rPr lang="es-ES" sz="3600" b="1" dirty="0" smtClean="0"/>
              <a:t>JUSTIFICACIÓN E IMPORTANCIA DEL PROBLEMA</a:t>
            </a:r>
            <a:r>
              <a:rPr lang="es-ES" b="1" dirty="0" smtClean="0"/>
              <a:t>.</a:t>
            </a:r>
            <a:endParaRPr lang="es-EC" dirty="0"/>
          </a:p>
        </p:txBody>
      </p:sp>
      <p:sp>
        <p:nvSpPr>
          <p:cNvPr id="3" name="2 Marcador de contenido"/>
          <p:cNvSpPr>
            <a:spLocks noGrp="1"/>
          </p:cNvSpPr>
          <p:nvPr>
            <p:ph idx="1"/>
          </p:nvPr>
        </p:nvSpPr>
        <p:spPr>
          <a:xfrm>
            <a:off x="467544" y="1916832"/>
            <a:ext cx="8229600" cy="3816424"/>
          </a:xfrm>
        </p:spPr>
        <p:txBody>
          <a:bodyPr/>
          <a:lstStyle/>
          <a:p>
            <a:pPr algn="just"/>
            <a:r>
              <a:rPr lang="es-ES" dirty="0" smtClean="0"/>
              <a:t>La Planta de Tratamiento de Agua Potable E.A.P.A. San Mateo, de acuerdo al antecedente que se tiene, debe regirse a la Normativa Ambiental Nacional aplicable  a sus actividades, por lo que la presente Auditoria Ambiental busca determinar el cumplimiento de la normativa ambiental nacional, para luego proponer medidas tendientes a encaminar  hacia un sólido desempeño ambiental las actividades del proceso de potabilización del agua. </a:t>
            </a:r>
            <a:endParaRPr lang="es-EC"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864096"/>
          </a:xfrm>
        </p:spPr>
        <p:txBody>
          <a:bodyPr/>
          <a:lstStyle/>
          <a:p>
            <a:r>
              <a:rPr lang="es-EC" dirty="0" smtClean="0"/>
              <a:t>Objetivos</a:t>
            </a:r>
            <a:endParaRPr lang="es-EC" dirty="0"/>
          </a:p>
        </p:txBody>
      </p:sp>
      <p:sp>
        <p:nvSpPr>
          <p:cNvPr id="3" name="2 Marcador de contenido"/>
          <p:cNvSpPr>
            <a:spLocks noGrp="1"/>
          </p:cNvSpPr>
          <p:nvPr>
            <p:ph idx="1"/>
          </p:nvPr>
        </p:nvSpPr>
        <p:spPr>
          <a:xfrm>
            <a:off x="323528" y="1556792"/>
            <a:ext cx="8568952" cy="5301208"/>
          </a:xfrm>
        </p:spPr>
        <p:txBody>
          <a:bodyPr>
            <a:normAutofit/>
          </a:bodyPr>
          <a:lstStyle/>
          <a:p>
            <a:r>
              <a:rPr lang="es-EC" dirty="0" smtClean="0"/>
              <a:t>General</a:t>
            </a:r>
          </a:p>
          <a:p>
            <a:pPr lvl="1" algn="just"/>
            <a:r>
              <a:rPr lang="es-ES" dirty="0" smtClean="0"/>
              <a:t>Realizar la auditoría ambiental inicial y propuesta de Plan de Manejo Ambiental para la Planta de potabilización de agua E.A.P.A San Mateo.</a:t>
            </a:r>
            <a:endParaRPr lang="es-EC" dirty="0" smtClean="0"/>
          </a:p>
          <a:p>
            <a:pPr algn="just"/>
            <a:r>
              <a:rPr lang="es-EC" dirty="0" smtClean="0"/>
              <a:t>Específicos</a:t>
            </a:r>
          </a:p>
          <a:p>
            <a:pPr lvl="1" algn="just"/>
            <a:r>
              <a:rPr lang="es-ES" dirty="0" smtClean="0"/>
              <a:t>Evaluar el grado de cumplimiento del proceso de potabilización del agua llevado a cabo en la Planta de Tratamiento de Agua Potable E.A.P.A. San Mateo a la Normativa Ambiental Nacional (TULSMA) vigente al momento de realizar la Auditoría Ambiental.</a:t>
            </a:r>
            <a:endParaRPr lang="es-EC" dirty="0" smtClean="0"/>
          </a:p>
          <a:p>
            <a:pPr lvl="1" algn="just"/>
            <a:r>
              <a:rPr lang="es-ES" dirty="0" smtClean="0"/>
              <a:t>Determinar las conformidades de los aspectos analizados dentro del proceso de potabilización del agua en la Planta de Tratamiento de Agua Potable E.A.P.A. San Mateo.</a:t>
            </a:r>
            <a:endParaRPr lang="es-EC" dirty="0" smtClean="0"/>
          </a:p>
        </p:txBody>
      </p:sp>
      <p:pic>
        <p:nvPicPr>
          <p:cNvPr id="92164" name="Picture 4" descr="https://encrypted-tbn2.gstatic.com/images?q=tbn:ANd9GcSRumX9HdNYAG8zdP8AmUqrSTRp5lCnU-kNlTgowZJ0I9f5L-N1sg"/>
          <p:cNvPicPr>
            <a:picLocks noChangeAspect="1" noChangeArrowheads="1"/>
          </p:cNvPicPr>
          <p:nvPr/>
        </p:nvPicPr>
        <p:blipFill>
          <a:blip r:embed="rId2" cstate="print"/>
          <a:srcRect/>
          <a:stretch>
            <a:fillRect/>
          </a:stretch>
        </p:blipFill>
        <p:spPr bwMode="auto">
          <a:xfrm>
            <a:off x="7092280" y="332656"/>
            <a:ext cx="1728192" cy="15661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92696"/>
            <a:ext cx="7690048" cy="794352"/>
          </a:xfrm>
        </p:spPr>
        <p:txBody>
          <a:bodyPr>
            <a:normAutofit fontScale="90000"/>
          </a:bodyPr>
          <a:lstStyle/>
          <a:p>
            <a:r>
              <a:rPr lang="es-EC" dirty="0" smtClean="0"/>
              <a:t>METAS</a:t>
            </a:r>
            <a:endParaRPr lang="es-EC" dirty="0"/>
          </a:p>
        </p:txBody>
      </p:sp>
      <p:sp>
        <p:nvSpPr>
          <p:cNvPr id="3" name="2 Marcador de contenido"/>
          <p:cNvSpPr>
            <a:spLocks noGrp="1"/>
          </p:cNvSpPr>
          <p:nvPr>
            <p:ph idx="1"/>
          </p:nvPr>
        </p:nvSpPr>
        <p:spPr/>
        <p:txBody>
          <a:bodyPr/>
          <a:lstStyle/>
          <a:p>
            <a:pPr lvl="0" algn="just"/>
            <a:r>
              <a:rPr lang="es-ES" dirty="0" smtClean="0"/>
              <a:t>Una matriz de Evaluación de Impactos Ambientales Significativos</a:t>
            </a:r>
            <a:endParaRPr lang="es-EC" dirty="0" smtClean="0"/>
          </a:p>
          <a:p>
            <a:pPr lvl="0" algn="just"/>
            <a:r>
              <a:rPr lang="es-ES" dirty="0" smtClean="0"/>
              <a:t>Un compendio de los requisitos legales aplicables a las actividades, productos y servicios ofrecidos por la planta de Agua potable E.A.P.A. San Mateo</a:t>
            </a:r>
            <a:endParaRPr lang="es-EC" dirty="0" smtClean="0"/>
          </a:p>
          <a:p>
            <a:pPr lvl="0" algn="just"/>
            <a:r>
              <a:rPr lang="es-ES" dirty="0" smtClean="0"/>
              <a:t>Documentación requerida para la auditoría</a:t>
            </a:r>
            <a:endParaRPr lang="es-EC" dirty="0" smtClean="0"/>
          </a:p>
          <a:p>
            <a:pPr lvl="0" algn="just"/>
            <a:r>
              <a:rPr lang="es-ES" dirty="0" smtClean="0"/>
              <a:t>Informe de Auditoría Ambiental Inicial </a:t>
            </a:r>
            <a:endParaRPr lang="es-EC" dirty="0" smtClean="0"/>
          </a:p>
          <a:p>
            <a:pPr lvl="0" algn="just"/>
            <a:r>
              <a:rPr lang="es-ES" dirty="0" smtClean="0"/>
              <a:t>Propuesta de Plan de Manejo Ambiental conteniendo todos los programas</a:t>
            </a:r>
            <a:endParaRPr lang="es-EC" dirty="0" smtClean="0"/>
          </a:p>
          <a:p>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48072"/>
          </a:xfrm>
        </p:spPr>
        <p:txBody>
          <a:bodyPr>
            <a:normAutofit fontScale="90000"/>
          </a:bodyPr>
          <a:lstStyle/>
          <a:p>
            <a:r>
              <a:rPr lang="es-EC" b="1" dirty="0" smtClean="0"/>
              <a:t>Guía de presentación</a:t>
            </a:r>
            <a:endParaRPr lang="es-EC" b="1" dirty="0"/>
          </a:p>
        </p:txBody>
      </p:sp>
      <p:sp>
        <p:nvSpPr>
          <p:cNvPr id="3" name="2 Marcador de contenido"/>
          <p:cNvSpPr>
            <a:spLocks noGrp="1"/>
          </p:cNvSpPr>
          <p:nvPr>
            <p:ph idx="1"/>
          </p:nvPr>
        </p:nvSpPr>
        <p:spPr>
          <a:xfrm>
            <a:off x="251520" y="1124744"/>
            <a:ext cx="8373616" cy="5472608"/>
          </a:xfrm>
        </p:spPr>
        <p:txBody>
          <a:bodyPr>
            <a:normAutofit lnSpcReduction="10000"/>
          </a:bodyPr>
          <a:lstStyle/>
          <a:p>
            <a:r>
              <a:rPr lang="es-EC" sz="3200" dirty="0" smtClean="0"/>
              <a:t>Aspectos generales</a:t>
            </a:r>
          </a:p>
          <a:p>
            <a:pPr lvl="1"/>
            <a:r>
              <a:rPr lang="es-EC" sz="3200" dirty="0" smtClean="0"/>
              <a:t>Antecedentes</a:t>
            </a:r>
          </a:p>
          <a:p>
            <a:pPr lvl="1"/>
            <a:r>
              <a:rPr lang="es-EC" sz="3200" dirty="0" smtClean="0"/>
              <a:t>Justificación e importancia del problema</a:t>
            </a:r>
          </a:p>
          <a:p>
            <a:pPr lvl="1"/>
            <a:r>
              <a:rPr lang="es-EC" sz="3200" dirty="0" smtClean="0"/>
              <a:t>Objetivos</a:t>
            </a:r>
          </a:p>
          <a:p>
            <a:pPr lvl="1"/>
            <a:r>
              <a:rPr lang="es-EC" sz="3200" dirty="0" smtClean="0"/>
              <a:t>Metas</a:t>
            </a:r>
          </a:p>
          <a:p>
            <a:r>
              <a:rPr lang="es-EC" sz="4400" b="1" dirty="0" smtClean="0">
                <a:solidFill>
                  <a:srgbClr val="FF0000"/>
                </a:solidFill>
              </a:rPr>
              <a:t>Marco Teórico</a:t>
            </a:r>
          </a:p>
          <a:p>
            <a:r>
              <a:rPr lang="es-EC" sz="3200" dirty="0" smtClean="0"/>
              <a:t>Normativa aplicable a la E.A.P.A. San Mateo</a:t>
            </a:r>
          </a:p>
          <a:p>
            <a:r>
              <a:rPr lang="es-EC" sz="3200" dirty="0" smtClean="0"/>
              <a:t>Desarrollo Auditoria Ambiental</a:t>
            </a:r>
          </a:p>
          <a:p>
            <a:r>
              <a:rPr lang="es-EC" sz="3200" dirty="0" smtClean="0"/>
              <a:t>Conclusiones y recomendaciones</a:t>
            </a:r>
          </a:p>
          <a:p>
            <a:pPr>
              <a:buNone/>
            </a:pPr>
            <a:endParaRPr lang="es-EC" dirty="0"/>
          </a:p>
        </p:txBody>
      </p:sp>
      <p:pic>
        <p:nvPicPr>
          <p:cNvPr id="75778" name="Picture 2" descr="http://webquest4esofyn.ucoz.es/orador.jpg"/>
          <p:cNvPicPr>
            <a:picLocks noChangeAspect="1" noChangeArrowheads="1"/>
          </p:cNvPicPr>
          <p:nvPr/>
        </p:nvPicPr>
        <p:blipFill>
          <a:blip r:embed="rId2" cstate="print"/>
          <a:srcRect/>
          <a:stretch>
            <a:fillRect/>
          </a:stretch>
        </p:blipFill>
        <p:spPr bwMode="auto">
          <a:xfrm>
            <a:off x="6948264" y="404664"/>
            <a:ext cx="1872208" cy="186635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1312</TotalTime>
  <Words>3554</Words>
  <Application>Microsoft Office PowerPoint</Application>
  <PresentationFormat>Presentación en pantalla (4:3)</PresentationFormat>
  <Paragraphs>371</Paragraphs>
  <Slides>50</Slides>
  <Notes>3</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Flujo</vt:lpstr>
      <vt:lpstr>DEPARTAMENTO DE CIENCIAS DE LA TIERRA     Y LA CONSTRUCCIÓN  CARRERA DE INGENIERÍA GEOGRÁFICA Y DEL MEDIO AMBIENTE  TEMA: “AUDITORÍA AMBIENTAL INICIAL Y PROPUESTA DE PLAN DE MANEJO AMBIENTAL DE LA PLANTA DE TRATAMENTO DE AGUA POTABLE DE ESMERALDAS E.A.P.A. SAN MATEO”  AUTOR: CAICEDO MARQUEZ JAVIER ANTONIO  DIRECTOR: ING. PAULINA GUEVARA CODIRECTOR: ING. VÍCTOR MEDRANO  SECRETARIO ACADÉMICO: Dr. MARCELO MEJÍA   SANGOLQUÍ, DICIEMBRE 2014</vt:lpstr>
      <vt:lpstr>Diapositiva 2</vt:lpstr>
      <vt:lpstr>Guía de presentación</vt:lpstr>
      <vt:lpstr>Guía de presentación</vt:lpstr>
      <vt:lpstr>ANTECEDENTES</vt:lpstr>
      <vt:lpstr>JUSTIFICACIÓN E IMPORTANCIA DEL PROBLEMA.</vt:lpstr>
      <vt:lpstr>Objetivos</vt:lpstr>
      <vt:lpstr>METAS</vt:lpstr>
      <vt:lpstr>Guía de presentación</vt:lpstr>
      <vt:lpstr>AUDITORÍA AMBIENTAL</vt:lpstr>
      <vt:lpstr>Diapositiva 11</vt:lpstr>
      <vt:lpstr>CLASIFICACIÓN DE LA AUDITORÍA AMBIENTAL</vt:lpstr>
      <vt:lpstr>METODOLOGÍA DE LA AUDITORÍA AMBIENTAL</vt:lpstr>
      <vt:lpstr>Diapositiva 14</vt:lpstr>
      <vt:lpstr>Auditoría Ambiental IN SITU</vt:lpstr>
      <vt:lpstr>Pos Auditoría Ambiental</vt:lpstr>
      <vt:lpstr>Diapositiva 17</vt:lpstr>
      <vt:lpstr>Matriz de Leopold</vt:lpstr>
      <vt:lpstr>Plan de Manejo Ambiental (PMA)</vt:lpstr>
      <vt:lpstr>Plan de manejo ambiental.</vt:lpstr>
      <vt:lpstr>Plan de manejo Ambiental</vt:lpstr>
      <vt:lpstr>Indicador Ambiental</vt:lpstr>
      <vt:lpstr>Procedimiento para la construcción de un Indicador Ambiental</vt:lpstr>
      <vt:lpstr>Guía de presentación</vt:lpstr>
      <vt:lpstr>Normativa aplicable a la E.A.P.A. San Mateo</vt:lpstr>
      <vt:lpstr>Normativa aplicable a la E.A.P.A. San Mateo</vt:lpstr>
      <vt:lpstr>Guía de presentación</vt:lpstr>
      <vt:lpstr>PRE AUDITORÍA AMBIENTAL</vt:lpstr>
      <vt:lpstr>Organigrama de la empresa.</vt:lpstr>
      <vt:lpstr>Proceso de la Planta Tratamiento EAPA San Mateo </vt:lpstr>
      <vt:lpstr>Plan y programa de Auditoría</vt:lpstr>
      <vt:lpstr>Auditoría Ambiental IN SITU</vt:lpstr>
      <vt:lpstr>Pos Auditoría Ambiental </vt:lpstr>
      <vt:lpstr>Descarga de Agua residuales</vt:lpstr>
      <vt:lpstr>Nivel de Presión sonora</vt:lpstr>
      <vt:lpstr>Nivel de Presión sonora</vt:lpstr>
      <vt:lpstr>Residuos sólidos</vt:lpstr>
      <vt:lpstr>Informe Final de Auditoría.</vt:lpstr>
      <vt:lpstr>Valoración y evaluación de impactos</vt:lpstr>
      <vt:lpstr>Guía de presentación</vt:lpstr>
      <vt:lpstr>PLAN DE MANEJO AMBIENTAL DE LA PLANTA DE TRATAMIENTO DE AGUA POTABLE DE ESMERALDAS </vt:lpstr>
      <vt:lpstr>Guía de presentación</vt:lpstr>
      <vt:lpstr>CONCLUSIONES</vt:lpstr>
      <vt:lpstr>CONCLUSIONES</vt:lpstr>
      <vt:lpstr>CONCLUSIONES</vt:lpstr>
      <vt:lpstr>RECOMENDACIONES</vt:lpstr>
      <vt:lpstr>RECOMENDACIONES</vt:lpstr>
      <vt:lpstr>RECOMENDACIONES</vt:lpstr>
      <vt:lpstr>BIBLIOGRAFÍA</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PEDRO CAICEDO</dc:creator>
  <cp:lastModifiedBy>PEDRO CAICEDO</cp:lastModifiedBy>
  <cp:revision>129</cp:revision>
  <dcterms:created xsi:type="dcterms:W3CDTF">2014-12-07T04:15:51Z</dcterms:created>
  <dcterms:modified xsi:type="dcterms:W3CDTF">2014-12-22T17:40:07Z</dcterms:modified>
</cp:coreProperties>
</file>