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4">
  <p:sldMasterIdLst>
    <p:sldMasterId id="2147483648" r:id="rId1"/>
    <p:sldMasterId id="2147483660" r:id="rId2"/>
  </p:sldMasterIdLst>
  <p:sldIdLst>
    <p:sldId id="323" r:id="rId3"/>
    <p:sldId id="258" r:id="rId4"/>
    <p:sldId id="259" r:id="rId5"/>
    <p:sldId id="260" r:id="rId6"/>
    <p:sldId id="261" r:id="rId7"/>
    <p:sldId id="262" r:id="rId8"/>
    <p:sldId id="263" r:id="rId9"/>
    <p:sldId id="324" r:id="rId10"/>
    <p:sldId id="264" r:id="rId11"/>
    <p:sldId id="265" r:id="rId12"/>
    <p:sldId id="266" r:id="rId13"/>
    <p:sldId id="267" r:id="rId14"/>
    <p:sldId id="268" r:id="rId15"/>
    <p:sldId id="269" r:id="rId16"/>
    <p:sldId id="275" r:id="rId17"/>
    <p:sldId id="273" r:id="rId18"/>
    <p:sldId id="274" r:id="rId19"/>
    <p:sldId id="276" r:id="rId20"/>
    <p:sldId id="271" r:id="rId21"/>
    <p:sldId id="272" r:id="rId22"/>
    <p:sldId id="277" r:id="rId23"/>
    <p:sldId id="278" r:id="rId24"/>
    <p:sldId id="279" r:id="rId25"/>
    <p:sldId id="280" r:id="rId26"/>
    <p:sldId id="281" r:id="rId27"/>
    <p:sldId id="282" r:id="rId28"/>
    <p:sldId id="283" r:id="rId29"/>
    <p:sldId id="284" r:id="rId30"/>
    <p:sldId id="285" r:id="rId31"/>
    <p:sldId id="286" r:id="rId32"/>
    <p:sldId id="287" r:id="rId33"/>
    <p:sldId id="297" r:id="rId34"/>
    <p:sldId id="288" r:id="rId35"/>
    <p:sldId id="289" r:id="rId36"/>
    <p:sldId id="290" r:id="rId37"/>
    <p:sldId id="291" r:id="rId38"/>
    <p:sldId id="292" r:id="rId39"/>
    <p:sldId id="293" r:id="rId40"/>
    <p:sldId id="294" r:id="rId41"/>
    <p:sldId id="295" r:id="rId42"/>
    <p:sldId id="296" r:id="rId43"/>
    <p:sldId id="298" r:id="rId44"/>
    <p:sldId id="299" r:id="rId45"/>
    <p:sldId id="300" r:id="rId46"/>
    <p:sldId id="301" r:id="rId47"/>
    <p:sldId id="302" r:id="rId48"/>
    <p:sldId id="311" r:id="rId49"/>
    <p:sldId id="303" r:id="rId50"/>
    <p:sldId id="304" r:id="rId51"/>
    <p:sldId id="305" r:id="rId52"/>
    <p:sldId id="306" r:id="rId53"/>
    <p:sldId id="307" r:id="rId54"/>
    <p:sldId id="308" r:id="rId55"/>
    <p:sldId id="309" r:id="rId56"/>
    <p:sldId id="310" r:id="rId57"/>
    <p:sldId id="312" r:id="rId58"/>
    <p:sldId id="313" r:id="rId59"/>
    <p:sldId id="314" r:id="rId60"/>
    <p:sldId id="315" r:id="rId61"/>
    <p:sldId id="316" r:id="rId62"/>
    <p:sldId id="317" r:id="rId63"/>
    <p:sldId id="318" r:id="rId64"/>
    <p:sldId id="319" r:id="rId65"/>
    <p:sldId id="320" r:id="rId66"/>
    <p:sldId id="322" r:id="rId67"/>
    <p:sldId id="321" r:id="rId68"/>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644"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C10D7C-BF1C-4F8D-981B-79427E47DC0D}" type="doc">
      <dgm:prSet loTypeId="urn:microsoft.com/office/officeart/2005/8/layout/process1" loCatId="process" qsTypeId="urn:microsoft.com/office/officeart/2005/8/quickstyle/simple3" qsCatId="simple" csTypeId="urn:microsoft.com/office/officeart/2005/8/colors/colorful4" csCatId="colorful" phldr="1"/>
      <dgm:spPr/>
    </dgm:pt>
    <dgm:pt modelId="{46887B5F-EE7E-4451-8CF4-AF0F880D542F}">
      <dgm:prSet phldrT="[Texto]"/>
      <dgm:spPr/>
      <dgm:t>
        <a:bodyPr/>
        <a:lstStyle/>
        <a:p>
          <a:r>
            <a:rPr lang="es-EC" dirty="0" smtClean="0"/>
            <a:t>Recolectar información meteorológica del cantón Rumiñahui</a:t>
          </a:r>
          <a:endParaRPr lang="es-EC" dirty="0"/>
        </a:p>
      </dgm:t>
    </dgm:pt>
    <dgm:pt modelId="{DCD122EC-558C-4052-AC19-3CE387512EF9}" type="parTrans" cxnId="{57D177C5-136F-4067-BF3B-1A7A0FEC424C}">
      <dgm:prSet/>
      <dgm:spPr/>
      <dgm:t>
        <a:bodyPr/>
        <a:lstStyle/>
        <a:p>
          <a:endParaRPr lang="es-EC"/>
        </a:p>
      </dgm:t>
    </dgm:pt>
    <dgm:pt modelId="{5BBA6BAD-7D81-4637-AA6E-1D12FDDE0D8F}" type="sibTrans" cxnId="{57D177C5-136F-4067-BF3B-1A7A0FEC424C}">
      <dgm:prSet/>
      <dgm:spPr/>
      <dgm:t>
        <a:bodyPr/>
        <a:lstStyle/>
        <a:p>
          <a:endParaRPr lang="es-EC"/>
        </a:p>
      </dgm:t>
    </dgm:pt>
    <dgm:pt modelId="{59217EF4-728A-43E3-B658-8D0ECB9AA6C6}">
      <dgm:prSet phldrT="[Texto]"/>
      <dgm:spPr/>
      <dgm:t>
        <a:bodyPr/>
        <a:lstStyle/>
        <a:p>
          <a:r>
            <a:rPr lang="es-EC" dirty="0" smtClean="0"/>
            <a:t>Estimar las concentraciones dela dispersión de los gases contaminantes CO, </a:t>
          </a:r>
          <a:r>
            <a:rPr lang="es-EC" dirty="0" err="1" smtClean="0"/>
            <a:t>NOx</a:t>
          </a:r>
          <a:r>
            <a:rPr lang="es-EC" dirty="0" smtClean="0"/>
            <a:t> y SO</a:t>
          </a:r>
          <a:r>
            <a:rPr lang="es-EC" baseline="-25000" dirty="0" smtClean="0"/>
            <a:t>2, </a:t>
          </a:r>
          <a:r>
            <a:rPr lang="es-EC" baseline="0" dirty="0" smtClean="0"/>
            <a:t>producto de las emisiones de empresas del cantón Rumiñahui</a:t>
          </a:r>
          <a:endParaRPr lang="es-EC" dirty="0"/>
        </a:p>
      </dgm:t>
    </dgm:pt>
    <dgm:pt modelId="{56CA8282-1B59-4BAC-9F53-D4121F7EFDEC}" type="parTrans" cxnId="{43AACDEC-F5FD-48C2-BF55-C5B28549EBF0}">
      <dgm:prSet/>
      <dgm:spPr/>
      <dgm:t>
        <a:bodyPr/>
        <a:lstStyle/>
        <a:p>
          <a:endParaRPr lang="es-EC"/>
        </a:p>
      </dgm:t>
    </dgm:pt>
    <dgm:pt modelId="{7E6F0AD9-1D79-40B7-9A27-5CEFE26A26D3}" type="sibTrans" cxnId="{43AACDEC-F5FD-48C2-BF55-C5B28549EBF0}">
      <dgm:prSet/>
      <dgm:spPr/>
      <dgm:t>
        <a:bodyPr/>
        <a:lstStyle/>
        <a:p>
          <a:endParaRPr lang="es-EC"/>
        </a:p>
      </dgm:t>
    </dgm:pt>
    <dgm:pt modelId="{D833CC38-BEA7-488D-9F3A-5DC97B66B331}">
      <dgm:prSet phldrT="[Texto]"/>
      <dgm:spPr/>
      <dgm:t>
        <a:bodyPr/>
        <a:lstStyle/>
        <a:p>
          <a:r>
            <a:rPr lang="es-EC" dirty="0" smtClean="0"/>
            <a:t>Estimar la dirección de dispersión de los contaminantes atmosféricos mediante la elaboración de la rosa de los vientos con los datos meteorológicos del cantón Rumiñahui</a:t>
          </a:r>
          <a:endParaRPr lang="es-EC" dirty="0"/>
        </a:p>
      </dgm:t>
    </dgm:pt>
    <dgm:pt modelId="{0D1B8B2E-23E1-4329-ABD6-A93D47FA7DAC}" type="parTrans" cxnId="{DCAFD5E8-1A29-43C0-95EC-197BBBA331C6}">
      <dgm:prSet/>
      <dgm:spPr/>
      <dgm:t>
        <a:bodyPr/>
        <a:lstStyle/>
        <a:p>
          <a:endParaRPr lang="es-EC"/>
        </a:p>
      </dgm:t>
    </dgm:pt>
    <dgm:pt modelId="{6E10447A-E39E-4C08-ADF0-2E8CFD15C948}" type="sibTrans" cxnId="{DCAFD5E8-1A29-43C0-95EC-197BBBA331C6}">
      <dgm:prSet/>
      <dgm:spPr/>
      <dgm:t>
        <a:bodyPr/>
        <a:lstStyle/>
        <a:p>
          <a:endParaRPr lang="es-EC"/>
        </a:p>
      </dgm:t>
    </dgm:pt>
    <dgm:pt modelId="{356AA7CD-CB81-43DA-A248-262B03814DF9}" type="pres">
      <dgm:prSet presAssocID="{7DC10D7C-BF1C-4F8D-981B-79427E47DC0D}" presName="Name0" presStyleCnt="0">
        <dgm:presLayoutVars>
          <dgm:dir/>
          <dgm:resizeHandles val="exact"/>
        </dgm:presLayoutVars>
      </dgm:prSet>
      <dgm:spPr/>
    </dgm:pt>
    <dgm:pt modelId="{5A9A74B1-8A8B-428C-9EBF-D2CA289D4BA4}" type="pres">
      <dgm:prSet presAssocID="{46887B5F-EE7E-4451-8CF4-AF0F880D542F}" presName="node" presStyleLbl="node1" presStyleIdx="0" presStyleCnt="3">
        <dgm:presLayoutVars>
          <dgm:bulletEnabled val="1"/>
        </dgm:presLayoutVars>
      </dgm:prSet>
      <dgm:spPr/>
    </dgm:pt>
    <dgm:pt modelId="{3E98FCB2-42B1-4CEA-8683-77183CEBDD20}" type="pres">
      <dgm:prSet presAssocID="{5BBA6BAD-7D81-4637-AA6E-1D12FDDE0D8F}" presName="sibTrans" presStyleLbl="sibTrans2D1" presStyleIdx="0" presStyleCnt="2"/>
      <dgm:spPr/>
    </dgm:pt>
    <dgm:pt modelId="{13FF4E35-3015-49B0-936A-C9B034C52632}" type="pres">
      <dgm:prSet presAssocID="{5BBA6BAD-7D81-4637-AA6E-1D12FDDE0D8F}" presName="connectorText" presStyleLbl="sibTrans2D1" presStyleIdx="0" presStyleCnt="2"/>
      <dgm:spPr/>
    </dgm:pt>
    <dgm:pt modelId="{7F9CAB06-489D-484F-B7DD-6BD75EF5FFF5}" type="pres">
      <dgm:prSet presAssocID="{59217EF4-728A-43E3-B658-8D0ECB9AA6C6}" presName="node" presStyleLbl="node1" presStyleIdx="1" presStyleCnt="3">
        <dgm:presLayoutVars>
          <dgm:bulletEnabled val="1"/>
        </dgm:presLayoutVars>
      </dgm:prSet>
      <dgm:spPr/>
      <dgm:t>
        <a:bodyPr/>
        <a:lstStyle/>
        <a:p>
          <a:endParaRPr lang="es-EC"/>
        </a:p>
      </dgm:t>
    </dgm:pt>
    <dgm:pt modelId="{E6EB7906-6C8C-403F-B60E-662132C34118}" type="pres">
      <dgm:prSet presAssocID="{7E6F0AD9-1D79-40B7-9A27-5CEFE26A26D3}" presName="sibTrans" presStyleLbl="sibTrans2D1" presStyleIdx="1" presStyleCnt="2"/>
      <dgm:spPr/>
    </dgm:pt>
    <dgm:pt modelId="{84B71D86-1D26-4AA3-8BAC-BD8CC0BAA235}" type="pres">
      <dgm:prSet presAssocID="{7E6F0AD9-1D79-40B7-9A27-5CEFE26A26D3}" presName="connectorText" presStyleLbl="sibTrans2D1" presStyleIdx="1" presStyleCnt="2"/>
      <dgm:spPr/>
    </dgm:pt>
    <dgm:pt modelId="{7F5CC9B8-24B8-47BA-9A3D-F8EC5C83BF47}" type="pres">
      <dgm:prSet presAssocID="{D833CC38-BEA7-488D-9F3A-5DC97B66B331}" presName="node" presStyleLbl="node1" presStyleIdx="2" presStyleCnt="3">
        <dgm:presLayoutVars>
          <dgm:bulletEnabled val="1"/>
        </dgm:presLayoutVars>
      </dgm:prSet>
      <dgm:spPr/>
      <dgm:t>
        <a:bodyPr/>
        <a:lstStyle/>
        <a:p>
          <a:endParaRPr lang="es-EC"/>
        </a:p>
      </dgm:t>
    </dgm:pt>
  </dgm:ptLst>
  <dgm:cxnLst>
    <dgm:cxn modelId="{B6D9A565-0A29-4AC8-B5C3-25375089A885}" type="presOf" srcId="{46887B5F-EE7E-4451-8CF4-AF0F880D542F}" destId="{5A9A74B1-8A8B-428C-9EBF-D2CA289D4BA4}" srcOrd="0" destOrd="0" presId="urn:microsoft.com/office/officeart/2005/8/layout/process1"/>
    <dgm:cxn modelId="{4FB8E871-AC28-4EE8-A7B7-6B5C8F2D3885}" type="presOf" srcId="{59217EF4-728A-43E3-B658-8D0ECB9AA6C6}" destId="{7F9CAB06-489D-484F-B7DD-6BD75EF5FFF5}" srcOrd="0" destOrd="0" presId="urn:microsoft.com/office/officeart/2005/8/layout/process1"/>
    <dgm:cxn modelId="{69C10D69-78CE-43E7-88BA-D5DD2BA3F38D}" type="presOf" srcId="{5BBA6BAD-7D81-4637-AA6E-1D12FDDE0D8F}" destId="{13FF4E35-3015-49B0-936A-C9B034C52632}" srcOrd="1" destOrd="0" presId="urn:microsoft.com/office/officeart/2005/8/layout/process1"/>
    <dgm:cxn modelId="{57D177C5-136F-4067-BF3B-1A7A0FEC424C}" srcId="{7DC10D7C-BF1C-4F8D-981B-79427E47DC0D}" destId="{46887B5F-EE7E-4451-8CF4-AF0F880D542F}" srcOrd="0" destOrd="0" parTransId="{DCD122EC-558C-4052-AC19-3CE387512EF9}" sibTransId="{5BBA6BAD-7D81-4637-AA6E-1D12FDDE0D8F}"/>
    <dgm:cxn modelId="{43AACDEC-F5FD-48C2-BF55-C5B28549EBF0}" srcId="{7DC10D7C-BF1C-4F8D-981B-79427E47DC0D}" destId="{59217EF4-728A-43E3-B658-8D0ECB9AA6C6}" srcOrd="1" destOrd="0" parTransId="{56CA8282-1B59-4BAC-9F53-D4121F7EFDEC}" sibTransId="{7E6F0AD9-1D79-40B7-9A27-5CEFE26A26D3}"/>
    <dgm:cxn modelId="{12515260-31CB-4872-BD07-03895C578057}" type="presOf" srcId="{D833CC38-BEA7-488D-9F3A-5DC97B66B331}" destId="{7F5CC9B8-24B8-47BA-9A3D-F8EC5C83BF47}" srcOrd="0" destOrd="0" presId="urn:microsoft.com/office/officeart/2005/8/layout/process1"/>
    <dgm:cxn modelId="{37EEE999-142A-4058-A6B4-4BD1EC0846AD}" type="presOf" srcId="{7E6F0AD9-1D79-40B7-9A27-5CEFE26A26D3}" destId="{84B71D86-1D26-4AA3-8BAC-BD8CC0BAA235}" srcOrd="1" destOrd="0" presId="urn:microsoft.com/office/officeart/2005/8/layout/process1"/>
    <dgm:cxn modelId="{9154ACAB-D58A-445D-B3A6-8D8D51C05835}" type="presOf" srcId="{5BBA6BAD-7D81-4637-AA6E-1D12FDDE0D8F}" destId="{3E98FCB2-42B1-4CEA-8683-77183CEBDD20}" srcOrd="0" destOrd="0" presId="urn:microsoft.com/office/officeart/2005/8/layout/process1"/>
    <dgm:cxn modelId="{DCAFD5E8-1A29-43C0-95EC-197BBBA331C6}" srcId="{7DC10D7C-BF1C-4F8D-981B-79427E47DC0D}" destId="{D833CC38-BEA7-488D-9F3A-5DC97B66B331}" srcOrd="2" destOrd="0" parTransId="{0D1B8B2E-23E1-4329-ABD6-A93D47FA7DAC}" sibTransId="{6E10447A-E39E-4C08-ADF0-2E8CFD15C948}"/>
    <dgm:cxn modelId="{4DBA81D4-3616-4166-AE5A-FC2C6744B11B}" type="presOf" srcId="{7E6F0AD9-1D79-40B7-9A27-5CEFE26A26D3}" destId="{E6EB7906-6C8C-403F-B60E-662132C34118}" srcOrd="0" destOrd="0" presId="urn:microsoft.com/office/officeart/2005/8/layout/process1"/>
    <dgm:cxn modelId="{C0CFD9ED-58B7-4AB3-8385-95A95AFE4B56}" type="presOf" srcId="{7DC10D7C-BF1C-4F8D-981B-79427E47DC0D}" destId="{356AA7CD-CB81-43DA-A248-262B03814DF9}" srcOrd="0" destOrd="0" presId="urn:microsoft.com/office/officeart/2005/8/layout/process1"/>
    <dgm:cxn modelId="{F9D1D925-1306-423D-88F8-A5BDA7FABCB0}" type="presParOf" srcId="{356AA7CD-CB81-43DA-A248-262B03814DF9}" destId="{5A9A74B1-8A8B-428C-9EBF-D2CA289D4BA4}" srcOrd="0" destOrd="0" presId="urn:microsoft.com/office/officeart/2005/8/layout/process1"/>
    <dgm:cxn modelId="{ED74CEA3-F9F1-4C09-84CB-2C6DC42EA5E7}" type="presParOf" srcId="{356AA7CD-CB81-43DA-A248-262B03814DF9}" destId="{3E98FCB2-42B1-4CEA-8683-77183CEBDD20}" srcOrd="1" destOrd="0" presId="urn:microsoft.com/office/officeart/2005/8/layout/process1"/>
    <dgm:cxn modelId="{9CD6C24E-5B1B-4B83-9D11-BDF8C0CEDB39}" type="presParOf" srcId="{3E98FCB2-42B1-4CEA-8683-77183CEBDD20}" destId="{13FF4E35-3015-49B0-936A-C9B034C52632}" srcOrd="0" destOrd="0" presId="urn:microsoft.com/office/officeart/2005/8/layout/process1"/>
    <dgm:cxn modelId="{398EDAB2-8EC2-4671-80D2-F80CA992682A}" type="presParOf" srcId="{356AA7CD-CB81-43DA-A248-262B03814DF9}" destId="{7F9CAB06-489D-484F-B7DD-6BD75EF5FFF5}" srcOrd="2" destOrd="0" presId="urn:microsoft.com/office/officeart/2005/8/layout/process1"/>
    <dgm:cxn modelId="{1AF4A536-5C0F-4E09-8EB8-C795C5500F8B}" type="presParOf" srcId="{356AA7CD-CB81-43DA-A248-262B03814DF9}" destId="{E6EB7906-6C8C-403F-B60E-662132C34118}" srcOrd="3" destOrd="0" presId="urn:microsoft.com/office/officeart/2005/8/layout/process1"/>
    <dgm:cxn modelId="{AFA4B5AE-1109-45F9-A915-D37EFA702571}" type="presParOf" srcId="{E6EB7906-6C8C-403F-B60E-662132C34118}" destId="{84B71D86-1D26-4AA3-8BAC-BD8CC0BAA235}" srcOrd="0" destOrd="0" presId="urn:microsoft.com/office/officeart/2005/8/layout/process1"/>
    <dgm:cxn modelId="{E3A9B182-8DAA-43E5-AAC8-062B2EE974C6}" type="presParOf" srcId="{356AA7CD-CB81-43DA-A248-262B03814DF9}" destId="{7F5CC9B8-24B8-47BA-9A3D-F8EC5C83BF47}"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09F5D8-6D5F-4A3C-8E08-C1F4801836B5}" type="doc">
      <dgm:prSet loTypeId="urn:microsoft.com/office/officeart/2005/8/layout/funnel1" loCatId="process" qsTypeId="urn:microsoft.com/office/officeart/2005/8/quickstyle/simple3" qsCatId="simple" csTypeId="urn:microsoft.com/office/officeart/2005/8/colors/colorful1" csCatId="colorful" phldr="1"/>
      <dgm:spPr/>
      <dgm:t>
        <a:bodyPr/>
        <a:lstStyle/>
        <a:p>
          <a:endParaRPr lang="es-EC"/>
        </a:p>
      </dgm:t>
    </dgm:pt>
    <dgm:pt modelId="{87D9786B-2D62-4D34-B203-60408A0323D2}">
      <dgm:prSet phldrT="[Texto]"/>
      <dgm:spPr/>
      <dgm:t>
        <a:bodyPr/>
        <a:lstStyle/>
        <a:p>
          <a:r>
            <a:rPr lang="es-EC" dirty="0" smtClean="0"/>
            <a:t>Primarios y secundarios</a:t>
          </a:r>
          <a:endParaRPr lang="es-EC" dirty="0"/>
        </a:p>
      </dgm:t>
    </dgm:pt>
    <dgm:pt modelId="{F53B2E9D-6F75-4F50-8541-8ED328F4732C}" type="parTrans" cxnId="{17092395-A577-457F-A56E-A19F416E9E82}">
      <dgm:prSet/>
      <dgm:spPr/>
      <dgm:t>
        <a:bodyPr/>
        <a:lstStyle/>
        <a:p>
          <a:endParaRPr lang="es-EC"/>
        </a:p>
      </dgm:t>
    </dgm:pt>
    <dgm:pt modelId="{43956ACA-2B22-4D58-8060-16C0DE67C361}" type="sibTrans" cxnId="{17092395-A577-457F-A56E-A19F416E9E82}">
      <dgm:prSet/>
      <dgm:spPr/>
      <dgm:t>
        <a:bodyPr/>
        <a:lstStyle/>
        <a:p>
          <a:endParaRPr lang="es-EC"/>
        </a:p>
      </dgm:t>
    </dgm:pt>
    <dgm:pt modelId="{E732E1BE-E399-4CF2-BB41-C7FA5F82B556}">
      <dgm:prSet phldrT="[Texto]"/>
      <dgm:spPr/>
      <dgm:t>
        <a:bodyPr/>
        <a:lstStyle/>
        <a:p>
          <a:r>
            <a:rPr lang="es-EC" dirty="0" smtClean="0"/>
            <a:t>Biológicos</a:t>
          </a:r>
        </a:p>
      </dgm:t>
    </dgm:pt>
    <dgm:pt modelId="{E05F954A-202B-4AC3-9172-35705EE4CA13}" type="parTrans" cxnId="{EA7BEBF2-2915-40CE-BB37-7C8D4ED0CDB0}">
      <dgm:prSet/>
      <dgm:spPr/>
      <dgm:t>
        <a:bodyPr/>
        <a:lstStyle/>
        <a:p>
          <a:endParaRPr lang="es-EC"/>
        </a:p>
      </dgm:t>
    </dgm:pt>
    <dgm:pt modelId="{14B682D4-3DA9-4DEE-9965-67E6972038C3}" type="sibTrans" cxnId="{EA7BEBF2-2915-40CE-BB37-7C8D4ED0CDB0}">
      <dgm:prSet/>
      <dgm:spPr/>
      <dgm:t>
        <a:bodyPr/>
        <a:lstStyle/>
        <a:p>
          <a:endParaRPr lang="es-EC"/>
        </a:p>
      </dgm:t>
    </dgm:pt>
    <dgm:pt modelId="{CE27CBAD-2970-4C59-872D-1C0D1ED7C913}">
      <dgm:prSet phldrT="[Texto]"/>
      <dgm:spPr/>
      <dgm:t>
        <a:bodyPr/>
        <a:lstStyle/>
        <a:p>
          <a:r>
            <a:rPr lang="es-EC" dirty="0" smtClean="0"/>
            <a:t>CLASIFICACIÓN DE ACUERDO A SU NATURALEZA</a:t>
          </a:r>
          <a:endParaRPr lang="es-EC" dirty="0"/>
        </a:p>
      </dgm:t>
    </dgm:pt>
    <dgm:pt modelId="{70FF218A-50F5-40F5-92F9-1E8E69296877}" type="parTrans" cxnId="{2F15A27E-E0EE-4E0D-9910-3C820C5593B1}">
      <dgm:prSet/>
      <dgm:spPr/>
      <dgm:t>
        <a:bodyPr/>
        <a:lstStyle/>
        <a:p>
          <a:endParaRPr lang="es-EC"/>
        </a:p>
      </dgm:t>
    </dgm:pt>
    <dgm:pt modelId="{4995A181-13BC-47BD-BC7E-A9F9E2C52D08}" type="sibTrans" cxnId="{2F15A27E-E0EE-4E0D-9910-3C820C5593B1}">
      <dgm:prSet/>
      <dgm:spPr/>
      <dgm:t>
        <a:bodyPr/>
        <a:lstStyle/>
        <a:p>
          <a:endParaRPr lang="es-EC"/>
        </a:p>
      </dgm:t>
    </dgm:pt>
    <dgm:pt modelId="{76519052-D12F-420F-ACE1-543180594A3B}">
      <dgm:prSet phldrT="[Texto]"/>
      <dgm:spPr/>
      <dgm:t>
        <a:bodyPr/>
        <a:lstStyle/>
        <a:p>
          <a:r>
            <a:rPr lang="es-EC" dirty="0" smtClean="0"/>
            <a:t>Físicos</a:t>
          </a:r>
        </a:p>
      </dgm:t>
    </dgm:pt>
    <dgm:pt modelId="{95B9B252-8C90-4AB4-BD02-8677BF715DAF}" type="parTrans" cxnId="{4BB2DFA4-34BF-46D8-A4ED-6A39F2FB4280}">
      <dgm:prSet/>
      <dgm:spPr/>
      <dgm:t>
        <a:bodyPr/>
        <a:lstStyle/>
        <a:p>
          <a:endParaRPr lang="es-EC"/>
        </a:p>
      </dgm:t>
    </dgm:pt>
    <dgm:pt modelId="{F7A716C1-6162-4EE3-A0F6-132605EE2936}" type="sibTrans" cxnId="{4BB2DFA4-34BF-46D8-A4ED-6A39F2FB4280}">
      <dgm:prSet/>
      <dgm:spPr/>
      <dgm:t>
        <a:bodyPr/>
        <a:lstStyle/>
        <a:p>
          <a:endParaRPr lang="es-EC"/>
        </a:p>
      </dgm:t>
    </dgm:pt>
    <dgm:pt modelId="{7BE61AA3-7919-4E2E-9664-C1BF57A885EB}" type="pres">
      <dgm:prSet presAssocID="{EF09F5D8-6D5F-4A3C-8E08-C1F4801836B5}" presName="Name0" presStyleCnt="0">
        <dgm:presLayoutVars>
          <dgm:chMax val="4"/>
          <dgm:resizeHandles val="exact"/>
        </dgm:presLayoutVars>
      </dgm:prSet>
      <dgm:spPr/>
      <dgm:t>
        <a:bodyPr/>
        <a:lstStyle/>
        <a:p>
          <a:endParaRPr lang="es-EC"/>
        </a:p>
      </dgm:t>
    </dgm:pt>
    <dgm:pt modelId="{6544B8EE-E95B-426C-93BD-CEE0877F12CA}" type="pres">
      <dgm:prSet presAssocID="{EF09F5D8-6D5F-4A3C-8E08-C1F4801836B5}" presName="ellipse" presStyleLbl="trBgShp" presStyleIdx="0" presStyleCnt="1"/>
      <dgm:spPr/>
    </dgm:pt>
    <dgm:pt modelId="{43AABD84-3832-48FE-AFD3-F49A499F28CC}" type="pres">
      <dgm:prSet presAssocID="{EF09F5D8-6D5F-4A3C-8E08-C1F4801836B5}" presName="arrow1" presStyleLbl="fgShp" presStyleIdx="0" presStyleCnt="1"/>
      <dgm:spPr/>
    </dgm:pt>
    <dgm:pt modelId="{6FB288EF-6632-4761-BA63-DF6A3890914A}" type="pres">
      <dgm:prSet presAssocID="{EF09F5D8-6D5F-4A3C-8E08-C1F4801836B5}" presName="rectangle" presStyleLbl="revTx" presStyleIdx="0" presStyleCnt="1">
        <dgm:presLayoutVars>
          <dgm:bulletEnabled val="1"/>
        </dgm:presLayoutVars>
      </dgm:prSet>
      <dgm:spPr/>
      <dgm:t>
        <a:bodyPr/>
        <a:lstStyle/>
        <a:p>
          <a:endParaRPr lang="es-EC"/>
        </a:p>
      </dgm:t>
    </dgm:pt>
    <dgm:pt modelId="{A3335677-F4D5-4A53-B3A8-32A39949645F}" type="pres">
      <dgm:prSet presAssocID="{E732E1BE-E399-4CF2-BB41-C7FA5F82B556}" presName="item1" presStyleLbl="node1" presStyleIdx="0" presStyleCnt="3">
        <dgm:presLayoutVars>
          <dgm:bulletEnabled val="1"/>
        </dgm:presLayoutVars>
      </dgm:prSet>
      <dgm:spPr/>
      <dgm:t>
        <a:bodyPr/>
        <a:lstStyle/>
        <a:p>
          <a:endParaRPr lang="es-EC"/>
        </a:p>
      </dgm:t>
    </dgm:pt>
    <dgm:pt modelId="{4F9B99AC-CA50-4983-995A-3B4A2987476D}" type="pres">
      <dgm:prSet presAssocID="{76519052-D12F-420F-ACE1-543180594A3B}" presName="item2" presStyleLbl="node1" presStyleIdx="1" presStyleCnt="3">
        <dgm:presLayoutVars>
          <dgm:bulletEnabled val="1"/>
        </dgm:presLayoutVars>
      </dgm:prSet>
      <dgm:spPr/>
      <dgm:t>
        <a:bodyPr/>
        <a:lstStyle/>
        <a:p>
          <a:endParaRPr lang="es-EC"/>
        </a:p>
      </dgm:t>
    </dgm:pt>
    <dgm:pt modelId="{1BA0F259-830F-4173-BFBC-7D7380034F51}" type="pres">
      <dgm:prSet presAssocID="{CE27CBAD-2970-4C59-872D-1C0D1ED7C913}" presName="item3" presStyleLbl="node1" presStyleIdx="2" presStyleCnt="3">
        <dgm:presLayoutVars>
          <dgm:bulletEnabled val="1"/>
        </dgm:presLayoutVars>
      </dgm:prSet>
      <dgm:spPr/>
      <dgm:t>
        <a:bodyPr/>
        <a:lstStyle/>
        <a:p>
          <a:endParaRPr lang="es-EC"/>
        </a:p>
      </dgm:t>
    </dgm:pt>
    <dgm:pt modelId="{BEC4A710-8A20-4F8C-96FE-39D36AB10AFF}" type="pres">
      <dgm:prSet presAssocID="{EF09F5D8-6D5F-4A3C-8E08-C1F4801836B5}" presName="funnel" presStyleLbl="trAlignAcc1" presStyleIdx="0" presStyleCnt="1"/>
      <dgm:spPr/>
    </dgm:pt>
  </dgm:ptLst>
  <dgm:cxnLst>
    <dgm:cxn modelId="{4BB2DFA4-34BF-46D8-A4ED-6A39F2FB4280}" srcId="{EF09F5D8-6D5F-4A3C-8E08-C1F4801836B5}" destId="{76519052-D12F-420F-ACE1-543180594A3B}" srcOrd="2" destOrd="0" parTransId="{95B9B252-8C90-4AB4-BD02-8677BF715DAF}" sibTransId="{F7A716C1-6162-4EE3-A0F6-132605EE2936}"/>
    <dgm:cxn modelId="{C7D87D51-ACD4-4F88-9C80-FE346EAB2E31}" type="presOf" srcId="{87D9786B-2D62-4D34-B203-60408A0323D2}" destId="{1BA0F259-830F-4173-BFBC-7D7380034F51}" srcOrd="0" destOrd="0" presId="urn:microsoft.com/office/officeart/2005/8/layout/funnel1"/>
    <dgm:cxn modelId="{17092395-A577-457F-A56E-A19F416E9E82}" srcId="{EF09F5D8-6D5F-4A3C-8E08-C1F4801836B5}" destId="{87D9786B-2D62-4D34-B203-60408A0323D2}" srcOrd="0" destOrd="0" parTransId="{F53B2E9D-6F75-4F50-8541-8ED328F4732C}" sibTransId="{43956ACA-2B22-4D58-8060-16C0DE67C361}"/>
    <dgm:cxn modelId="{7CF6908E-9AA5-461E-A402-1AFFCA38E77F}" type="presOf" srcId="{76519052-D12F-420F-ACE1-543180594A3B}" destId="{A3335677-F4D5-4A53-B3A8-32A39949645F}" srcOrd="0" destOrd="0" presId="urn:microsoft.com/office/officeart/2005/8/layout/funnel1"/>
    <dgm:cxn modelId="{00FEDBDA-A98F-4B8B-BA7A-9E9BB3A02F10}" type="presOf" srcId="{E732E1BE-E399-4CF2-BB41-C7FA5F82B556}" destId="{4F9B99AC-CA50-4983-995A-3B4A2987476D}" srcOrd="0" destOrd="0" presId="urn:microsoft.com/office/officeart/2005/8/layout/funnel1"/>
    <dgm:cxn modelId="{EA7BEBF2-2915-40CE-BB37-7C8D4ED0CDB0}" srcId="{EF09F5D8-6D5F-4A3C-8E08-C1F4801836B5}" destId="{E732E1BE-E399-4CF2-BB41-C7FA5F82B556}" srcOrd="1" destOrd="0" parTransId="{E05F954A-202B-4AC3-9172-35705EE4CA13}" sibTransId="{14B682D4-3DA9-4DEE-9965-67E6972038C3}"/>
    <dgm:cxn modelId="{2F15A27E-E0EE-4E0D-9910-3C820C5593B1}" srcId="{EF09F5D8-6D5F-4A3C-8E08-C1F4801836B5}" destId="{CE27CBAD-2970-4C59-872D-1C0D1ED7C913}" srcOrd="3" destOrd="0" parTransId="{70FF218A-50F5-40F5-92F9-1E8E69296877}" sibTransId="{4995A181-13BC-47BD-BC7E-A9F9E2C52D08}"/>
    <dgm:cxn modelId="{D9D7DDE4-D394-4B8B-8B80-7EF2A2B419A4}" type="presOf" srcId="{EF09F5D8-6D5F-4A3C-8E08-C1F4801836B5}" destId="{7BE61AA3-7919-4E2E-9664-C1BF57A885EB}" srcOrd="0" destOrd="0" presId="urn:microsoft.com/office/officeart/2005/8/layout/funnel1"/>
    <dgm:cxn modelId="{51CD71D8-7693-4416-8849-CC56825C4DA3}" type="presOf" srcId="{CE27CBAD-2970-4C59-872D-1C0D1ED7C913}" destId="{6FB288EF-6632-4761-BA63-DF6A3890914A}" srcOrd="0" destOrd="0" presId="urn:microsoft.com/office/officeart/2005/8/layout/funnel1"/>
    <dgm:cxn modelId="{250B574B-EA75-40C7-8378-C35D88B75249}" type="presParOf" srcId="{7BE61AA3-7919-4E2E-9664-C1BF57A885EB}" destId="{6544B8EE-E95B-426C-93BD-CEE0877F12CA}" srcOrd="0" destOrd="0" presId="urn:microsoft.com/office/officeart/2005/8/layout/funnel1"/>
    <dgm:cxn modelId="{8939B571-CE32-44B5-85CD-75EB44EA49DD}" type="presParOf" srcId="{7BE61AA3-7919-4E2E-9664-C1BF57A885EB}" destId="{43AABD84-3832-48FE-AFD3-F49A499F28CC}" srcOrd="1" destOrd="0" presId="urn:microsoft.com/office/officeart/2005/8/layout/funnel1"/>
    <dgm:cxn modelId="{78926C4F-F010-451C-B569-799AC6D59E65}" type="presParOf" srcId="{7BE61AA3-7919-4E2E-9664-C1BF57A885EB}" destId="{6FB288EF-6632-4761-BA63-DF6A3890914A}" srcOrd="2" destOrd="0" presId="urn:microsoft.com/office/officeart/2005/8/layout/funnel1"/>
    <dgm:cxn modelId="{48FAD0F0-69A9-4EAD-8D15-5B5EC5CF646A}" type="presParOf" srcId="{7BE61AA3-7919-4E2E-9664-C1BF57A885EB}" destId="{A3335677-F4D5-4A53-B3A8-32A39949645F}" srcOrd="3" destOrd="0" presId="urn:microsoft.com/office/officeart/2005/8/layout/funnel1"/>
    <dgm:cxn modelId="{D71F699F-9D79-435C-BAE4-82B9A0FF3F61}" type="presParOf" srcId="{7BE61AA3-7919-4E2E-9664-C1BF57A885EB}" destId="{4F9B99AC-CA50-4983-995A-3B4A2987476D}" srcOrd="4" destOrd="0" presId="urn:microsoft.com/office/officeart/2005/8/layout/funnel1"/>
    <dgm:cxn modelId="{F4D95A12-75AA-4947-8EC1-14C7A01D8BA6}" type="presParOf" srcId="{7BE61AA3-7919-4E2E-9664-C1BF57A885EB}" destId="{1BA0F259-830F-4173-BFBC-7D7380034F51}" srcOrd="5" destOrd="0" presId="urn:microsoft.com/office/officeart/2005/8/layout/funnel1"/>
    <dgm:cxn modelId="{9224FFE3-3D4C-455D-92FA-734CC25133D6}" type="presParOf" srcId="{7BE61AA3-7919-4E2E-9664-C1BF57A885EB}" destId="{BEC4A710-8A20-4F8C-96FE-39D36AB10AFF}"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BFC62E-F816-4A40-9C35-B59F14D3083A}" type="doc">
      <dgm:prSet loTypeId="urn:microsoft.com/office/officeart/2005/8/layout/hierarchy2" loCatId="hierarchy" qsTypeId="urn:microsoft.com/office/officeart/2005/8/quickstyle/simple3" qsCatId="simple" csTypeId="urn:microsoft.com/office/officeart/2005/8/colors/colorful3" csCatId="colorful" phldr="1"/>
      <dgm:spPr/>
      <dgm:t>
        <a:bodyPr/>
        <a:lstStyle/>
        <a:p>
          <a:endParaRPr lang="es-EC"/>
        </a:p>
      </dgm:t>
    </dgm:pt>
    <dgm:pt modelId="{6685D56F-1865-4C09-B70D-9FE1ABA7DEF4}">
      <dgm:prSet phldrT="[Texto]"/>
      <dgm:spPr/>
      <dgm:t>
        <a:bodyPr/>
        <a:lstStyle/>
        <a:p>
          <a:r>
            <a:rPr lang="es-EC" dirty="0" smtClean="0"/>
            <a:t>Fuentes de contaminación</a:t>
          </a:r>
          <a:endParaRPr lang="es-EC" dirty="0"/>
        </a:p>
      </dgm:t>
    </dgm:pt>
    <dgm:pt modelId="{E1B1AD27-6319-4159-A486-E7C63AAEAF93}" type="parTrans" cxnId="{FA5077F5-081F-4872-8DF7-E6428706676D}">
      <dgm:prSet/>
      <dgm:spPr/>
      <dgm:t>
        <a:bodyPr/>
        <a:lstStyle/>
        <a:p>
          <a:endParaRPr lang="es-EC"/>
        </a:p>
      </dgm:t>
    </dgm:pt>
    <dgm:pt modelId="{A1F79784-07BD-454C-A215-3D72862F9A9B}" type="sibTrans" cxnId="{FA5077F5-081F-4872-8DF7-E6428706676D}">
      <dgm:prSet/>
      <dgm:spPr/>
      <dgm:t>
        <a:bodyPr/>
        <a:lstStyle/>
        <a:p>
          <a:endParaRPr lang="es-EC"/>
        </a:p>
      </dgm:t>
    </dgm:pt>
    <dgm:pt modelId="{B7A4506E-40AC-449F-AF25-7810E0636566}">
      <dgm:prSet phldrT="[Texto]"/>
      <dgm:spPr/>
      <dgm:t>
        <a:bodyPr/>
        <a:lstStyle/>
        <a:p>
          <a:r>
            <a:rPr lang="es-EC" dirty="0" smtClean="0"/>
            <a:t>Naturales</a:t>
          </a:r>
          <a:endParaRPr lang="es-EC" dirty="0"/>
        </a:p>
      </dgm:t>
    </dgm:pt>
    <dgm:pt modelId="{4FE137E5-52C7-41C5-8983-CDDEB19122E0}" type="parTrans" cxnId="{61058180-D0C6-48CF-9D67-89826422C929}">
      <dgm:prSet/>
      <dgm:spPr/>
      <dgm:t>
        <a:bodyPr/>
        <a:lstStyle/>
        <a:p>
          <a:endParaRPr lang="es-EC"/>
        </a:p>
      </dgm:t>
    </dgm:pt>
    <dgm:pt modelId="{D0B053BB-6B74-4154-8326-46FC12F9B949}" type="sibTrans" cxnId="{61058180-D0C6-48CF-9D67-89826422C929}">
      <dgm:prSet/>
      <dgm:spPr/>
      <dgm:t>
        <a:bodyPr/>
        <a:lstStyle/>
        <a:p>
          <a:endParaRPr lang="es-EC"/>
        </a:p>
      </dgm:t>
    </dgm:pt>
    <dgm:pt modelId="{95EC4813-BA9E-4B4C-A75A-4A30BF0553B8}">
      <dgm:prSet phldrT="[Texto]"/>
      <dgm:spPr/>
      <dgm:t>
        <a:bodyPr/>
        <a:lstStyle/>
        <a:p>
          <a:r>
            <a:rPr lang="es-EC" dirty="0" err="1" smtClean="0"/>
            <a:t>Antropogénicos</a:t>
          </a:r>
          <a:endParaRPr lang="es-EC" dirty="0"/>
        </a:p>
      </dgm:t>
    </dgm:pt>
    <dgm:pt modelId="{CDA46791-B4BF-4093-9028-A8B619211ABA}" type="parTrans" cxnId="{4582FC80-8E01-4848-B943-753FDF4E28A2}">
      <dgm:prSet/>
      <dgm:spPr/>
      <dgm:t>
        <a:bodyPr/>
        <a:lstStyle/>
        <a:p>
          <a:endParaRPr lang="es-EC"/>
        </a:p>
      </dgm:t>
    </dgm:pt>
    <dgm:pt modelId="{B24CC68A-CE8F-4C43-8554-BF5EC29E15D6}" type="sibTrans" cxnId="{4582FC80-8E01-4848-B943-753FDF4E28A2}">
      <dgm:prSet/>
      <dgm:spPr/>
      <dgm:t>
        <a:bodyPr/>
        <a:lstStyle/>
        <a:p>
          <a:endParaRPr lang="es-EC"/>
        </a:p>
      </dgm:t>
    </dgm:pt>
    <dgm:pt modelId="{D914E3D1-483E-441B-A47A-11465CD3722B}">
      <dgm:prSet phldrT="[Texto]"/>
      <dgm:spPr/>
      <dgm:t>
        <a:bodyPr/>
        <a:lstStyle/>
        <a:p>
          <a:r>
            <a:rPr lang="es-EC" dirty="0" smtClean="0"/>
            <a:t>Móviles</a:t>
          </a:r>
          <a:endParaRPr lang="es-EC" dirty="0"/>
        </a:p>
      </dgm:t>
    </dgm:pt>
    <dgm:pt modelId="{8D446041-D144-4B55-8BDA-1228E0A62699}" type="parTrans" cxnId="{6EBB4766-C20F-4BF9-A236-03E848960CD5}">
      <dgm:prSet/>
      <dgm:spPr/>
      <dgm:t>
        <a:bodyPr/>
        <a:lstStyle/>
        <a:p>
          <a:endParaRPr lang="es-EC"/>
        </a:p>
      </dgm:t>
    </dgm:pt>
    <dgm:pt modelId="{D23D8218-504D-4736-80E3-52E8995FABC4}" type="sibTrans" cxnId="{6EBB4766-C20F-4BF9-A236-03E848960CD5}">
      <dgm:prSet/>
      <dgm:spPr/>
      <dgm:t>
        <a:bodyPr/>
        <a:lstStyle/>
        <a:p>
          <a:endParaRPr lang="es-EC"/>
        </a:p>
      </dgm:t>
    </dgm:pt>
    <dgm:pt modelId="{61F2F5EB-BE16-4B76-8818-0504B6F1DAF6}">
      <dgm:prSet phldrT="[Texto]"/>
      <dgm:spPr/>
      <dgm:t>
        <a:bodyPr/>
        <a:lstStyle/>
        <a:p>
          <a:r>
            <a:rPr lang="es-EC" dirty="0" smtClean="0"/>
            <a:t>Fijos</a:t>
          </a:r>
          <a:endParaRPr lang="es-EC" dirty="0"/>
        </a:p>
      </dgm:t>
    </dgm:pt>
    <dgm:pt modelId="{F1E90238-D3FF-4616-A290-C8689D30827E}" type="parTrans" cxnId="{2B5D1508-EED8-47EC-B089-CD680EFB434A}">
      <dgm:prSet/>
      <dgm:spPr/>
      <dgm:t>
        <a:bodyPr/>
        <a:lstStyle/>
        <a:p>
          <a:endParaRPr lang="es-EC"/>
        </a:p>
      </dgm:t>
    </dgm:pt>
    <dgm:pt modelId="{30ED6236-B5BC-4732-9EBC-2820D3E5044B}" type="sibTrans" cxnId="{2B5D1508-EED8-47EC-B089-CD680EFB434A}">
      <dgm:prSet/>
      <dgm:spPr/>
      <dgm:t>
        <a:bodyPr/>
        <a:lstStyle/>
        <a:p>
          <a:endParaRPr lang="es-EC"/>
        </a:p>
      </dgm:t>
    </dgm:pt>
    <dgm:pt modelId="{2729233C-0223-4975-9684-A3C0BD1B4D1B}" type="pres">
      <dgm:prSet presAssocID="{0BBFC62E-F816-4A40-9C35-B59F14D3083A}" presName="diagram" presStyleCnt="0">
        <dgm:presLayoutVars>
          <dgm:chPref val="1"/>
          <dgm:dir/>
          <dgm:animOne val="branch"/>
          <dgm:animLvl val="lvl"/>
          <dgm:resizeHandles val="exact"/>
        </dgm:presLayoutVars>
      </dgm:prSet>
      <dgm:spPr/>
      <dgm:t>
        <a:bodyPr/>
        <a:lstStyle/>
        <a:p>
          <a:endParaRPr lang="es-EC"/>
        </a:p>
      </dgm:t>
    </dgm:pt>
    <dgm:pt modelId="{BC59AAB3-25AD-4DDB-94F8-F8BC141D6F4E}" type="pres">
      <dgm:prSet presAssocID="{6685D56F-1865-4C09-B70D-9FE1ABA7DEF4}" presName="root1" presStyleCnt="0"/>
      <dgm:spPr/>
    </dgm:pt>
    <dgm:pt modelId="{A0AF4DC4-DD04-4246-91FD-3355B1448764}" type="pres">
      <dgm:prSet presAssocID="{6685D56F-1865-4C09-B70D-9FE1ABA7DEF4}" presName="LevelOneTextNode" presStyleLbl="node0" presStyleIdx="0" presStyleCnt="1">
        <dgm:presLayoutVars>
          <dgm:chPref val="3"/>
        </dgm:presLayoutVars>
      </dgm:prSet>
      <dgm:spPr/>
      <dgm:t>
        <a:bodyPr/>
        <a:lstStyle/>
        <a:p>
          <a:endParaRPr lang="es-EC"/>
        </a:p>
      </dgm:t>
    </dgm:pt>
    <dgm:pt modelId="{93016E0D-1ED1-4C68-B72F-1A76F4A18978}" type="pres">
      <dgm:prSet presAssocID="{6685D56F-1865-4C09-B70D-9FE1ABA7DEF4}" presName="level2hierChild" presStyleCnt="0"/>
      <dgm:spPr/>
    </dgm:pt>
    <dgm:pt modelId="{3469AEF8-7D1F-4AD5-96E1-3914287D7136}" type="pres">
      <dgm:prSet presAssocID="{4FE137E5-52C7-41C5-8983-CDDEB19122E0}" presName="conn2-1" presStyleLbl="parChTrans1D2" presStyleIdx="0" presStyleCnt="2"/>
      <dgm:spPr/>
      <dgm:t>
        <a:bodyPr/>
        <a:lstStyle/>
        <a:p>
          <a:endParaRPr lang="es-EC"/>
        </a:p>
      </dgm:t>
    </dgm:pt>
    <dgm:pt modelId="{C060D495-116F-42D4-9FC3-9EDAE701E261}" type="pres">
      <dgm:prSet presAssocID="{4FE137E5-52C7-41C5-8983-CDDEB19122E0}" presName="connTx" presStyleLbl="parChTrans1D2" presStyleIdx="0" presStyleCnt="2"/>
      <dgm:spPr/>
      <dgm:t>
        <a:bodyPr/>
        <a:lstStyle/>
        <a:p>
          <a:endParaRPr lang="es-EC"/>
        </a:p>
      </dgm:t>
    </dgm:pt>
    <dgm:pt modelId="{1689A2C1-3591-4052-B180-E64E23C82E55}" type="pres">
      <dgm:prSet presAssocID="{B7A4506E-40AC-449F-AF25-7810E0636566}" presName="root2" presStyleCnt="0"/>
      <dgm:spPr/>
    </dgm:pt>
    <dgm:pt modelId="{6E3FA913-24CD-495C-8E09-DE3C4AF249DD}" type="pres">
      <dgm:prSet presAssocID="{B7A4506E-40AC-449F-AF25-7810E0636566}" presName="LevelTwoTextNode" presStyleLbl="node2" presStyleIdx="0" presStyleCnt="2">
        <dgm:presLayoutVars>
          <dgm:chPref val="3"/>
        </dgm:presLayoutVars>
      </dgm:prSet>
      <dgm:spPr/>
      <dgm:t>
        <a:bodyPr/>
        <a:lstStyle/>
        <a:p>
          <a:endParaRPr lang="es-EC"/>
        </a:p>
      </dgm:t>
    </dgm:pt>
    <dgm:pt modelId="{CBC37B88-55AC-4621-B692-E8EE64F97211}" type="pres">
      <dgm:prSet presAssocID="{B7A4506E-40AC-449F-AF25-7810E0636566}" presName="level3hierChild" presStyleCnt="0"/>
      <dgm:spPr/>
    </dgm:pt>
    <dgm:pt modelId="{16D8CC73-0060-48FF-8764-9B7AA73C08AD}" type="pres">
      <dgm:prSet presAssocID="{CDA46791-B4BF-4093-9028-A8B619211ABA}" presName="conn2-1" presStyleLbl="parChTrans1D2" presStyleIdx="1" presStyleCnt="2"/>
      <dgm:spPr/>
      <dgm:t>
        <a:bodyPr/>
        <a:lstStyle/>
        <a:p>
          <a:endParaRPr lang="es-EC"/>
        </a:p>
      </dgm:t>
    </dgm:pt>
    <dgm:pt modelId="{01DEC5FF-9568-4F6F-96EA-D1E36612E368}" type="pres">
      <dgm:prSet presAssocID="{CDA46791-B4BF-4093-9028-A8B619211ABA}" presName="connTx" presStyleLbl="parChTrans1D2" presStyleIdx="1" presStyleCnt="2"/>
      <dgm:spPr/>
      <dgm:t>
        <a:bodyPr/>
        <a:lstStyle/>
        <a:p>
          <a:endParaRPr lang="es-EC"/>
        </a:p>
      </dgm:t>
    </dgm:pt>
    <dgm:pt modelId="{CB2F606C-651B-406A-A1D2-17AF249CBBB8}" type="pres">
      <dgm:prSet presAssocID="{95EC4813-BA9E-4B4C-A75A-4A30BF0553B8}" presName="root2" presStyleCnt="0"/>
      <dgm:spPr/>
    </dgm:pt>
    <dgm:pt modelId="{8DE74883-1900-4E40-BD68-29884002814C}" type="pres">
      <dgm:prSet presAssocID="{95EC4813-BA9E-4B4C-A75A-4A30BF0553B8}" presName="LevelTwoTextNode" presStyleLbl="node2" presStyleIdx="1" presStyleCnt="2">
        <dgm:presLayoutVars>
          <dgm:chPref val="3"/>
        </dgm:presLayoutVars>
      </dgm:prSet>
      <dgm:spPr/>
      <dgm:t>
        <a:bodyPr/>
        <a:lstStyle/>
        <a:p>
          <a:endParaRPr lang="es-EC"/>
        </a:p>
      </dgm:t>
    </dgm:pt>
    <dgm:pt modelId="{F16AAECE-4D61-478E-83C0-FF60E3007558}" type="pres">
      <dgm:prSet presAssocID="{95EC4813-BA9E-4B4C-A75A-4A30BF0553B8}" presName="level3hierChild" presStyleCnt="0"/>
      <dgm:spPr/>
    </dgm:pt>
    <dgm:pt modelId="{36FFB31B-85C3-4BD8-946E-A9BEB24C5A03}" type="pres">
      <dgm:prSet presAssocID="{8D446041-D144-4B55-8BDA-1228E0A62699}" presName="conn2-1" presStyleLbl="parChTrans1D3" presStyleIdx="0" presStyleCnt="2"/>
      <dgm:spPr/>
      <dgm:t>
        <a:bodyPr/>
        <a:lstStyle/>
        <a:p>
          <a:endParaRPr lang="es-EC"/>
        </a:p>
      </dgm:t>
    </dgm:pt>
    <dgm:pt modelId="{54055AAE-951E-4A38-B019-BB594765F90B}" type="pres">
      <dgm:prSet presAssocID="{8D446041-D144-4B55-8BDA-1228E0A62699}" presName="connTx" presStyleLbl="parChTrans1D3" presStyleIdx="0" presStyleCnt="2"/>
      <dgm:spPr/>
      <dgm:t>
        <a:bodyPr/>
        <a:lstStyle/>
        <a:p>
          <a:endParaRPr lang="es-EC"/>
        </a:p>
      </dgm:t>
    </dgm:pt>
    <dgm:pt modelId="{5F219A18-89A2-4892-9E95-C79649007416}" type="pres">
      <dgm:prSet presAssocID="{D914E3D1-483E-441B-A47A-11465CD3722B}" presName="root2" presStyleCnt="0"/>
      <dgm:spPr/>
    </dgm:pt>
    <dgm:pt modelId="{31A45D3A-4149-43B2-AEBA-41A48CD9B265}" type="pres">
      <dgm:prSet presAssocID="{D914E3D1-483E-441B-A47A-11465CD3722B}" presName="LevelTwoTextNode" presStyleLbl="node3" presStyleIdx="0" presStyleCnt="2">
        <dgm:presLayoutVars>
          <dgm:chPref val="3"/>
        </dgm:presLayoutVars>
      </dgm:prSet>
      <dgm:spPr/>
      <dgm:t>
        <a:bodyPr/>
        <a:lstStyle/>
        <a:p>
          <a:endParaRPr lang="es-EC"/>
        </a:p>
      </dgm:t>
    </dgm:pt>
    <dgm:pt modelId="{71BA76AB-AD4C-4E3D-AA9C-AA7DAEFB1A90}" type="pres">
      <dgm:prSet presAssocID="{D914E3D1-483E-441B-A47A-11465CD3722B}" presName="level3hierChild" presStyleCnt="0"/>
      <dgm:spPr/>
    </dgm:pt>
    <dgm:pt modelId="{3C296C1E-687A-45AF-A3D5-CFA008169606}" type="pres">
      <dgm:prSet presAssocID="{F1E90238-D3FF-4616-A290-C8689D30827E}" presName="conn2-1" presStyleLbl="parChTrans1D3" presStyleIdx="1" presStyleCnt="2"/>
      <dgm:spPr/>
      <dgm:t>
        <a:bodyPr/>
        <a:lstStyle/>
        <a:p>
          <a:endParaRPr lang="es-EC"/>
        </a:p>
      </dgm:t>
    </dgm:pt>
    <dgm:pt modelId="{1CB30684-EBAE-4430-9036-3F580487C119}" type="pres">
      <dgm:prSet presAssocID="{F1E90238-D3FF-4616-A290-C8689D30827E}" presName="connTx" presStyleLbl="parChTrans1D3" presStyleIdx="1" presStyleCnt="2"/>
      <dgm:spPr/>
      <dgm:t>
        <a:bodyPr/>
        <a:lstStyle/>
        <a:p>
          <a:endParaRPr lang="es-EC"/>
        </a:p>
      </dgm:t>
    </dgm:pt>
    <dgm:pt modelId="{9B0C36DC-2044-4203-98EB-B9EFE8BAD0FC}" type="pres">
      <dgm:prSet presAssocID="{61F2F5EB-BE16-4B76-8818-0504B6F1DAF6}" presName="root2" presStyleCnt="0"/>
      <dgm:spPr/>
    </dgm:pt>
    <dgm:pt modelId="{939B6BC7-D194-41F5-9A0B-5EEF53664B3A}" type="pres">
      <dgm:prSet presAssocID="{61F2F5EB-BE16-4B76-8818-0504B6F1DAF6}" presName="LevelTwoTextNode" presStyleLbl="node3" presStyleIdx="1" presStyleCnt="2">
        <dgm:presLayoutVars>
          <dgm:chPref val="3"/>
        </dgm:presLayoutVars>
      </dgm:prSet>
      <dgm:spPr/>
      <dgm:t>
        <a:bodyPr/>
        <a:lstStyle/>
        <a:p>
          <a:endParaRPr lang="es-EC"/>
        </a:p>
      </dgm:t>
    </dgm:pt>
    <dgm:pt modelId="{9D304F45-9E8D-489F-B779-42A0B7B3EF57}" type="pres">
      <dgm:prSet presAssocID="{61F2F5EB-BE16-4B76-8818-0504B6F1DAF6}" presName="level3hierChild" presStyleCnt="0"/>
      <dgm:spPr/>
    </dgm:pt>
  </dgm:ptLst>
  <dgm:cxnLst>
    <dgm:cxn modelId="{6EBB4766-C20F-4BF9-A236-03E848960CD5}" srcId="{95EC4813-BA9E-4B4C-A75A-4A30BF0553B8}" destId="{D914E3D1-483E-441B-A47A-11465CD3722B}" srcOrd="0" destOrd="0" parTransId="{8D446041-D144-4B55-8BDA-1228E0A62699}" sibTransId="{D23D8218-504D-4736-80E3-52E8995FABC4}"/>
    <dgm:cxn modelId="{FA5077F5-081F-4872-8DF7-E6428706676D}" srcId="{0BBFC62E-F816-4A40-9C35-B59F14D3083A}" destId="{6685D56F-1865-4C09-B70D-9FE1ABA7DEF4}" srcOrd="0" destOrd="0" parTransId="{E1B1AD27-6319-4159-A486-E7C63AAEAF93}" sibTransId="{A1F79784-07BD-454C-A215-3D72862F9A9B}"/>
    <dgm:cxn modelId="{C4BC7E57-83BD-43EF-BFDA-FDD7B0D3B5A6}" type="presOf" srcId="{F1E90238-D3FF-4616-A290-C8689D30827E}" destId="{1CB30684-EBAE-4430-9036-3F580487C119}" srcOrd="1" destOrd="0" presId="urn:microsoft.com/office/officeart/2005/8/layout/hierarchy2"/>
    <dgm:cxn modelId="{7C569DEF-33FB-4200-811D-C50D2A3A7691}" type="presOf" srcId="{6685D56F-1865-4C09-B70D-9FE1ABA7DEF4}" destId="{A0AF4DC4-DD04-4246-91FD-3355B1448764}" srcOrd="0" destOrd="0" presId="urn:microsoft.com/office/officeart/2005/8/layout/hierarchy2"/>
    <dgm:cxn modelId="{3C574596-90CD-4CDB-9153-C985180C438F}" type="presOf" srcId="{8D446041-D144-4B55-8BDA-1228E0A62699}" destId="{54055AAE-951E-4A38-B019-BB594765F90B}" srcOrd="1" destOrd="0" presId="urn:microsoft.com/office/officeart/2005/8/layout/hierarchy2"/>
    <dgm:cxn modelId="{CB17B76A-9F44-45F6-863E-4CB3675A3EC0}" type="presOf" srcId="{CDA46791-B4BF-4093-9028-A8B619211ABA}" destId="{01DEC5FF-9568-4F6F-96EA-D1E36612E368}" srcOrd="1" destOrd="0" presId="urn:microsoft.com/office/officeart/2005/8/layout/hierarchy2"/>
    <dgm:cxn modelId="{956578E3-B6FA-4B02-8CAC-6899DAD8926D}" type="presOf" srcId="{0BBFC62E-F816-4A40-9C35-B59F14D3083A}" destId="{2729233C-0223-4975-9684-A3C0BD1B4D1B}" srcOrd="0" destOrd="0" presId="urn:microsoft.com/office/officeart/2005/8/layout/hierarchy2"/>
    <dgm:cxn modelId="{61058180-D0C6-48CF-9D67-89826422C929}" srcId="{6685D56F-1865-4C09-B70D-9FE1ABA7DEF4}" destId="{B7A4506E-40AC-449F-AF25-7810E0636566}" srcOrd="0" destOrd="0" parTransId="{4FE137E5-52C7-41C5-8983-CDDEB19122E0}" sibTransId="{D0B053BB-6B74-4154-8326-46FC12F9B949}"/>
    <dgm:cxn modelId="{0D8AD3A4-63CB-4A38-8E53-B045105D8986}" type="presOf" srcId="{95EC4813-BA9E-4B4C-A75A-4A30BF0553B8}" destId="{8DE74883-1900-4E40-BD68-29884002814C}" srcOrd="0" destOrd="0" presId="urn:microsoft.com/office/officeart/2005/8/layout/hierarchy2"/>
    <dgm:cxn modelId="{4582FC80-8E01-4848-B943-753FDF4E28A2}" srcId="{6685D56F-1865-4C09-B70D-9FE1ABA7DEF4}" destId="{95EC4813-BA9E-4B4C-A75A-4A30BF0553B8}" srcOrd="1" destOrd="0" parTransId="{CDA46791-B4BF-4093-9028-A8B619211ABA}" sibTransId="{B24CC68A-CE8F-4C43-8554-BF5EC29E15D6}"/>
    <dgm:cxn modelId="{03EA859B-4246-4B8B-807A-6B72486918BE}" type="presOf" srcId="{B7A4506E-40AC-449F-AF25-7810E0636566}" destId="{6E3FA913-24CD-495C-8E09-DE3C4AF249DD}" srcOrd="0" destOrd="0" presId="urn:microsoft.com/office/officeart/2005/8/layout/hierarchy2"/>
    <dgm:cxn modelId="{4018D182-7C6C-44D3-A0AD-A054D6E29A0F}" type="presOf" srcId="{8D446041-D144-4B55-8BDA-1228E0A62699}" destId="{36FFB31B-85C3-4BD8-946E-A9BEB24C5A03}" srcOrd="0" destOrd="0" presId="urn:microsoft.com/office/officeart/2005/8/layout/hierarchy2"/>
    <dgm:cxn modelId="{8AF1F538-2BC0-447B-B795-1600AAC88BA2}" type="presOf" srcId="{D914E3D1-483E-441B-A47A-11465CD3722B}" destId="{31A45D3A-4149-43B2-AEBA-41A48CD9B265}" srcOrd="0" destOrd="0" presId="urn:microsoft.com/office/officeart/2005/8/layout/hierarchy2"/>
    <dgm:cxn modelId="{F5A0D2B4-974D-4257-84A0-ECABDC18D857}" type="presOf" srcId="{61F2F5EB-BE16-4B76-8818-0504B6F1DAF6}" destId="{939B6BC7-D194-41F5-9A0B-5EEF53664B3A}" srcOrd="0" destOrd="0" presId="urn:microsoft.com/office/officeart/2005/8/layout/hierarchy2"/>
    <dgm:cxn modelId="{5BE525DA-05E1-410D-8058-41838201234D}" type="presOf" srcId="{F1E90238-D3FF-4616-A290-C8689D30827E}" destId="{3C296C1E-687A-45AF-A3D5-CFA008169606}" srcOrd="0" destOrd="0" presId="urn:microsoft.com/office/officeart/2005/8/layout/hierarchy2"/>
    <dgm:cxn modelId="{30298AE2-AB22-4D39-A7DA-EEE17C87EE88}" type="presOf" srcId="{CDA46791-B4BF-4093-9028-A8B619211ABA}" destId="{16D8CC73-0060-48FF-8764-9B7AA73C08AD}" srcOrd="0" destOrd="0" presId="urn:microsoft.com/office/officeart/2005/8/layout/hierarchy2"/>
    <dgm:cxn modelId="{550A2F24-42CE-44B2-B47C-AF9D1419BC08}" type="presOf" srcId="{4FE137E5-52C7-41C5-8983-CDDEB19122E0}" destId="{C060D495-116F-42D4-9FC3-9EDAE701E261}" srcOrd="1" destOrd="0" presId="urn:microsoft.com/office/officeart/2005/8/layout/hierarchy2"/>
    <dgm:cxn modelId="{D1BAFDB1-DC95-40DB-8866-1514BB80222A}" type="presOf" srcId="{4FE137E5-52C7-41C5-8983-CDDEB19122E0}" destId="{3469AEF8-7D1F-4AD5-96E1-3914287D7136}" srcOrd="0" destOrd="0" presId="urn:microsoft.com/office/officeart/2005/8/layout/hierarchy2"/>
    <dgm:cxn modelId="{2B5D1508-EED8-47EC-B089-CD680EFB434A}" srcId="{95EC4813-BA9E-4B4C-A75A-4A30BF0553B8}" destId="{61F2F5EB-BE16-4B76-8818-0504B6F1DAF6}" srcOrd="1" destOrd="0" parTransId="{F1E90238-D3FF-4616-A290-C8689D30827E}" sibTransId="{30ED6236-B5BC-4732-9EBC-2820D3E5044B}"/>
    <dgm:cxn modelId="{863924E1-AF87-4CB1-A06B-080B1E85E5A2}" type="presParOf" srcId="{2729233C-0223-4975-9684-A3C0BD1B4D1B}" destId="{BC59AAB3-25AD-4DDB-94F8-F8BC141D6F4E}" srcOrd="0" destOrd="0" presId="urn:microsoft.com/office/officeart/2005/8/layout/hierarchy2"/>
    <dgm:cxn modelId="{0CB97AB0-93BA-46AB-87FC-CA25BE53DA04}" type="presParOf" srcId="{BC59AAB3-25AD-4DDB-94F8-F8BC141D6F4E}" destId="{A0AF4DC4-DD04-4246-91FD-3355B1448764}" srcOrd="0" destOrd="0" presId="urn:microsoft.com/office/officeart/2005/8/layout/hierarchy2"/>
    <dgm:cxn modelId="{AEE4DB2A-4E4E-4A6F-BAA2-1ED9366A2466}" type="presParOf" srcId="{BC59AAB3-25AD-4DDB-94F8-F8BC141D6F4E}" destId="{93016E0D-1ED1-4C68-B72F-1A76F4A18978}" srcOrd="1" destOrd="0" presId="urn:microsoft.com/office/officeart/2005/8/layout/hierarchy2"/>
    <dgm:cxn modelId="{B1648B83-DC98-4F5C-8E92-6C579A7D49FE}" type="presParOf" srcId="{93016E0D-1ED1-4C68-B72F-1A76F4A18978}" destId="{3469AEF8-7D1F-4AD5-96E1-3914287D7136}" srcOrd="0" destOrd="0" presId="urn:microsoft.com/office/officeart/2005/8/layout/hierarchy2"/>
    <dgm:cxn modelId="{BA295E7C-7EFD-44D0-B937-0477000526CB}" type="presParOf" srcId="{3469AEF8-7D1F-4AD5-96E1-3914287D7136}" destId="{C060D495-116F-42D4-9FC3-9EDAE701E261}" srcOrd="0" destOrd="0" presId="urn:microsoft.com/office/officeart/2005/8/layout/hierarchy2"/>
    <dgm:cxn modelId="{5208A00C-E4F7-49F9-A8A1-F70513C6120C}" type="presParOf" srcId="{93016E0D-1ED1-4C68-B72F-1A76F4A18978}" destId="{1689A2C1-3591-4052-B180-E64E23C82E55}" srcOrd="1" destOrd="0" presId="urn:microsoft.com/office/officeart/2005/8/layout/hierarchy2"/>
    <dgm:cxn modelId="{4FB29792-4221-46EE-9A3B-2F30C243728D}" type="presParOf" srcId="{1689A2C1-3591-4052-B180-E64E23C82E55}" destId="{6E3FA913-24CD-495C-8E09-DE3C4AF249DD}" srcOrd="0" destOrd="0" presId="urn:microsoft.com/office/officeart/2005/8/layout/hierarchy2"/>
    <dgm:cxn modelId="{53CDA046-38A3-4A01-B19B-9E6382A9F62D}" type="presParOf" srcId="{1689A2C1-3591-4052-B180-E64E23C82E55}" destId="{CBC37B88-55AC-4621-B692-E8EE64F97211}" srcOrd="1" destOrd="0" presId="urn:microsoft.com/office/officeart/2005/8/layout/hierarchy2"/>
    <dgm:cxn modelId="{5E7CAC9F-517E-453B-A96B-317216383F84}" type="presParOf" srcId="{93016E0D-1ED1-4C68-B72F-1A76F4A18978}" destId="{16D8CC73-0060-48FF-8764-9B7AA73C08AD}" srcOrd="2" destOrd="0" presId="urn:microsoft.com/office/officeart/2005/8/layout/hierarchy2"/>
    <dgm:cxn modelId="{A096B457-23DE-4BFA-8CFF-7C9461A0B443}" type="presParOf" srcId="{16D8CC73-0060-48FF-8764-9B7AA73C08AD}" destId="{01DEC5FF-9568-4F6F-96EA-D1E36612E368}" srcOrd="0" destOrd="0" presId="urn:microsoft.com/office/officeart/2005/8/layout/hierarchy2"/>
    <dgm:cxn modelId="{F1C7118C-8EA9-44A9-B767-412F7B111760}" type="presParOf" srcId="{93016E0D-1ED1-4C68-B72F-1A76F4A18978}" destId="{CB2F606C-651B-406A-A1D2-17AF249CBBB8}" srcOrd="3" destOrd="0" presId="urn:microsoft.com/office/officeart/2005/8/layout/hierarchy2"/>
    <dgm:cxn modelId="{2DAE5B8B-2F91-4A0A-BC91-DB286E4345E6}" type="presParOf" srcId="{CB2F606C-651B-406A-A1D2-17AF249CBBB8}" destId="{8DE74883-1900-4E40-BD68-29884002814C}" srcOrd="0" destOrd="0" presId="urn:microsoft.com/office/officeart/2005/8/layout/hierarchy2"/>
    <dgm:cxn modelId="{B70A2C96-A779-4C25-B282-C293C7D1F9A9}" type="presParOf" srcId="{CB2F606C-651B-406A-A1D2-17AF249CBBB8}" destId="{F16AAECE-4D61-478E-83C0-FF60E3007558}" srcOrd="1" destOrd="0" presId="urn:microsoft.com/office/officeart/2005/8/layout/hierarchy2"/>
    <dgm:cxn modelId="{A64C051D-52BD-41D2-B6E3-405A5066A963}" type="presParOf" srcId="{F16AAECE-4D61-478E-83C0-FF60E3007558}" destId="{36FFB31B-85C3-4BD8-946E-A9BEB24C5A03}" srcOrd="0" destOrd="0" presId="urn:microsoft.com/office/officeart/2005/8/layout/hierarchy2"/>
    <dgm:cxn modelId="{98FFC5B4-0993-43C4-BEDB-F7D7D7D45B87}" type="presParOf" srcId="{36FFB31B-85C3-4BD8-946E-A9BEB24C5A03}" destId="{54055AAE-951E-4A38-B019-BB594765F90B}" srcOrd="0" destOrd="0" presId="urn:microsoft.com/office/officeart/2005/8/layout/hierarchy2"/>
    <dgm:cxn modelId="{3BFDD92E-6646-41C6-87D6-4ACFD3C164EA}" type="presParOf" srcId="{F16AAECE-4D61-478E-83C0-FF60E3007558}" destId="{5F219A18-89A2-4892-9E95-C79649007416}" srcOrd="1" destOrd="0" presId="urn:microsoft.com/office/officeart/2005/8/layout/hierarchy2"/>
    <dgm:cxn modelId="{119B34FD-0971-470C-A5DC-9AF10A29C253}" type="presParOf" srcId="{5F219A18-89A2-4892-9E95-C79649007416}" destId="{31A45D3A-4149-43B2-AEBA-41A48CD9B265}" srcOrd="0" destOrd="0" presId="urn:microsoft.com/office/officeart/2005/8/layout/hierarchy2"/>
    <dgm:cxn modelId="{2A1D11FB-1CE0-4DF2-994B-E42978E66B51}" type="presParOf" srcId="{5F219A18-89A2-4892-9E95-C79649007416}" destId="{71BA76AB-AD4C-4E3D-AA9C-AA7DAEFB1A90}" srcOrd="1" destOrd="0" presId="urn:microsoft.com/office/officeart/2005/8/layout/hierarchy2"/>
    <dgm:cxn modelId="{B954F582-7872-42D4-AF32-9190FB2BDFD9}" type="presParOf" srcId="{F16AAECE-4D61-478E-83C0-FF60E3007558}" destId="{3C296C1E-687A-45AF-A3D5-CFA008169606}" srcOrd="2" destOrd="0" presId="urn:microsoft.com/office/officeart/2005/8/layout/hierarchy2"/>
    <dgm:cxn modelId="{D1A0F0CD-CEAB-476A-A0D9-64392D67DDA5}" type="presParOf" srcId="{3C296C1E-687A-45AF-A3D5-CFA008169606}" destId="{1CB30684-EBAE-4430-9036-3F580487C119}" srcOrd="0" destOrd="0" presId="urn:microsoft.com/office/officeart/2005/8/layout/hierarchy2"/>
    <dgm:cxn modelId="{565F0501-236E-495D-A551-C606C1A6A9DE}" type="presParOf" srcId="{F16AAECE-4D61-478E-83C0-FF60E3007558}" destId="{9B0C36DC-2044-4203-98EB-B9EFE8BAD0FC}" srcOrd="3" destOrd="0" presId="urn:microsoft.com/office/officeart/2005/8/layout/hierarchy2"/>
    <dgm:cxn modelId="{C71DEA6C-F3E8-48DF-8F61-B60379FD0594}" type="presParOf" srcId="{9B0C36DC-2044-4203-98EB-B9EFE8BAD0FC}" destId="{939B6BC7-D194-41F5-9A0B-5EEF53664B3A}" srcOrd="0" destOrd="0" presId="urn:microsoft.com/office/officeart/2005/8/layout/hierarchy2"/>
    <dgm:cxn modelId="{0A1ADF78-6831-44E0-8982-70C8CEC0E377}" type="presParOf" srcId="{9B0C36DC-2044-4203-98EB-B9EFE8BAD0FC}" destId="{9D304F45-9E8D-489F-B779-42A0B7B3EF57}"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9A74B1-8A8B-428C-9EBF-D2CA289D4BA4}">
      <dsp:nvSpPr>
        <dsp:cNvPr id="0" name=""/>
        <dsp:cNvSpPr/>
      </dsp:nvSpPr>
      <dsp:spPr>
        <a:xfrm>
          <a:off x="6138" y="1176382"/>
          <a:ext cx="1834867" cy="2687794"/>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Recolectar información meteorológica del cantón Rumiñahui</a:t>
          </a:r>
          <a:endParaRPr lang="es-EC" sz="1600" kern="1200" dirty="0"/>
        </a:p>
      </dsp:txBody>
      <dsp:txXfrm>
        <a:off x="59879" y="1230123"/>
        <a:ext cx="1727385" cy="2580312"/>
      </dsp:txXfrm>
    </dsp:sp>
    <dsp:sp modelId="{3E98FCB2-42B1-4CEA-8683-77183CEBDD20}">
      <dsp:nvSpPr>
        <dsp:cNvPr id="0" name=""/>
        <dsp:cNvSpPr/>
      </dsp:nvSpPr>
      <dsp:spPr>
        <a:xfrm>
          <a:off x="2024493" y="2292756"/>
          <a:ext cx="388991" cy="455047"/>
        </a:xfrm>
        <a:prstGeom prst="rightArrow">
          <a:avLst>
            <a:gd name="adj1" fmla="val 60000"/>
            <a:gd name="adj2" fmla="val 5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C" sz="1300" kern="1200"/>
        </a:p>
      </dsp:txBody>
      <dsp:txXfrm>
        <a:off x="2024493" y="2383765"/>
        <a:ext cx="272294" cy="273029"/>
      </dsp:txXfrm>
    </dsp:sp>
    <dsp:sp modelId="{7F9CAB06-489D-484F-B7DD-6BD75EF5FFF5}">
      <dsp:nvSpPr>
        <dsp:cNvPr id="0" name=""/>
        <dsp:cNvSpPr/>
      </dsp:nvSpPr>
      <dsp:spPr>
        <a:xfrm>
          <a:off x="2574954" y="1176382"/>
          <a:ext cx="1834867" cy="2687794"/>
        </a:xfrm>
        <a:prstGeom prst="roundRect">
          <a:avLst>
            <a:gd name="adj" fmla="val 10000"/>
          </a:avLst>
        </a:prstGeom>
        <a:gradFill rotWithShape="0">
          <a:gsLst>
            <a:gs pos="0">
              <a:schemeClr val="accent4">
                <a:hueOff val="-2232385"/>
                <a:satOff val="13449"/>
                <a:lumOff val="1078"/>
                <a:alphaOff val="0"/>
                <a:tint val="50000"/>
                <a:satMod val="300000"/>
              </a:schemeClr>
            </a:gs>
            <a:gs pos="35000">
              <a:schemeClr val="accent4">
                <a:hueOff val="-2232385"/>
                <a:satOff val="13449"/>
                <a:lumOff val="1078"/>
                <a:alphaOff val="0"/>
                <a:tint val="37000"/>
                <a:satMod val="300000"/>
              </a:schemeClr>
            </a:gs>
            <a:gs pos="100000">
              <a:schemeClr val="accent4">
                <a:hueOff val="-2232385"/>
                <a:satOff val="13449"/>
                <a:lumOff val="107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Estimar las concentraciones dela dispersión de los gases contaminantes CO, </a:t>
          </a:r>
          <a:r>
            <a:rPr lang="es-EC" sz="1600" kern="1200" dirty="0" err="1" smtClean="0"/>
            <a:t>NOx</a:t>
          </a:r>
          <a:r>
            <a:rPr lang="es-EC" sz="1600" kern="1200" dirty="0" smtClean="0"/>
            <a:t> y SO</a:t>
          </a:r>
          <a:r>
            <a:rPr lang="es-EC" sz="1600" kern="1200" baseline="-25000" dirty="0" smtClean="0"/>
            <a:t>2, </a:t>
          </a:r>
          <a:r>
            <a:rPr lang="es-EC" sz="1600" kern="1200" baseline="0" dirty="0" smtClean="0"/>
            <a:t>producto de las emisiones de empresas del cantón Rumiñahui</a:t>
          </a:r>
          <a:endParaRPr lang="es-EC" sz="1600" kern="1200" dirty="0"/>
        </a:p>
      </dsp:txBody>
      <dsp:txXfrm>
        <a:off x="2628695" y="1230123"/>
        <a:ext cx="1727385" cy="2580312"/>
      </dsp:txXfrm>
    </dsp:sp>
    <dsp:sp modelId="{E6EB7906-6C8C-403F-B60E-662132C34118}">
      <dsp:nvSpPr>
        <dsp:cNvPr id="0" name=""/>
        <dsp:cNvSpPr/>
      </dsp:nvSpPr>
      <dsp:spPr>
        <a:xfrm>
          <a:off x="4593308" y="2292756"/>
          <a:ext cx="388991" cy="455047"/>
        </a:xfrm>
        <a:prstGeom prst="rightArrow">
          <a:avLst>
            <a:gd name="adj1" fmla="val 60000"/>
            <a:gd name="adj2" fmla="val 50000"/>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C" sz="1300" kern="1200"/>
        </a:p>
      </dsp:txBody>
      <dsp:txXfrm>
        <a:off x="4593308" y="2383765"/>
        <a:ext cx="272294" cy="273029"/>
      </dsp:txXfrm>
    </dsp:sp>
    <dsp:sp modelId="{7F5CC9B8-24B8-47BA-9A3D-F8EC5C83BF47}">
      <dsp:nvSpPr>
        <dsp:cNvPr id="0" name=""/>
        <dsp:cNvSpPr/>
      </dsp:nvSpPr>
      <dsp:spPr>
        <a:xfrm>
          <a:off x="5143769" y="1176382"/>
          <a:ext cx="1834867" cy="2687794"/>
        </a:xfrm>
        <a:prstGeom prst="roundRect">
          <a:avLst>
            <a:gd name="adj" fmla="val 10000"/>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Estimar la dirección de dispersión de los contaminantes atmosféricos mediante la elaboración de la rosa de los vientos con los datos meteorológicos del cantón Rumiñahui</a:t>
          </a:r>
          <a:endParaRPr lang="es-EC" sz="1600" kern="1200" dirty="0"/>
        </a:p>
      </dsp:txBody>
      <dsp:txXfrm>
        <a:off x="5197510" y="1230123"/>
        <a:ext cx="1727385" cy="25803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44B8EE-E95B-426C-93BD-CEE0877F12CA}">
      <dsp:nvSpPr>
        <dsp:cNvPr id="0" name=""/>
        <dsp:cNvSpPr/>
      </dsp:nvSpPr>
      <dsp:spPr>
        <a:xfrm>
          <a:off x="1105718" y="506036"/>
          <a:ext cx="4040728" cy="1403291"/>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AABD84-3832-48FE-AFD3-F49A499F28CC}">
      <dsp:nvSpPr>
        <dsp:cNvPr id="0" name=""/>
        <dsp:cNvSpPr/>
      </dsp:nvSpPr>
      <dsp:spPr>
        <a:xfrm>
          <a:off x="2740804" y="3942221"/>
          <a:ext cx="783086" cy="501175"/>
        </a:xfrm>
        <a:prstGeom prst="downArrow">
          <a:avLst/>
        </a:prstGeom>
        <a:gradFill rotWithShape="0">
          <a:gsLst>
            <a:gs pos="0">
              <a:schemeClr val="accent2">
                <a:tint val="40000"/>
                <a:hueOff val="0"/>
                <a:satOff val="0"/>
                <a:lumOff val="0"/>
                <a:alphaOff val="0"/>
                <a:tint val="50000"/>
                <a:satMod val="300000"/>
              </a:schemeClr>
            </a:gs>
            <a:gs pos="35000">
              <a:schemeClr val="accent2">
                <a:tint val="40000"/>
                <a:hueOff val="0"/>
                <a:satOff val="0"/>
                <a:lumOff val="0"/>
                <a:alphaOff val="0"/>
                <a:tint val="37000"/>
                <a:satMod val="300000"/>
              </a:schemeClr>
            </a:gs>
            <a:gs pos="100000">
              <a:schemeClr val="accent2">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6FB288EF-6632-4761-BA63-DF6A3890914A}">
      <dsp:nvSpPr>
        <dsp:cNvPr id="0" name=""/>
        <dsp:cNvSpPr/>
      </dsp:nvSpPr>
      <dsp:spPr>
        <a:xfrm>
          <a:off x="1252939" y="4343162"/>
          <a:ext cx="3758817" cy="939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s-EC" sz="2200" kern="1200" dirty="0" smtClean="0"/>
            <a:t>CLASIFICACIÓN DE ACUERDO A SU NATURALEZA</a:t>
          </a:r>
          <a:endParaRPr lang="es-EC" sz="2200" kern="1200" dirty="0"/>
        </a:p>
      </dsp:txBody>
      <dsp:txXfrm>
        <a:off x="1252939" y="4343162"/>
        <a:ext cx="3758817" cy="939704"/>
      </dsp:txXfrm>
    </dsp:sp>
    <dsp:sp modelId="{A3335677-F4D5-4A53-B3A8-32A39949645F}">
      <dsp:nvSpPr>
        <dsp:cNvPr id="0" name=""/>
        <dsp:cNvSpPr/>
      </dsp:nvSpPr>
      <dsp:spPr>
        <a:xfrm>
          <a:off x="2574790" y="2017707"/>
          <a:ext cx="1409556" cy="1409556"/>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C" sz="1500" kern="1200" dirty="0" smtClean="0"/>
            <a:t>Físicos</a:t>
          </a:r>
        </a:p>
      </dsp:txBody>
      <dsp:txXfrm>
        <a:off x="2781215" y="2224132"/>
        <a:ext cx="996706" cy="996706"/>
      </dsp:txXfrm>
    </dsp:sp>
    <dsp:sp modelId="{4F9B99AC-CA50-4983-995A-3B4A2987476D}">
      <dsp:nvSpPr>
        <dsp:cNvPr id="0" name=""/>
        <dsp:cNvSpPr/>
      </dsp:nvSpPr>
      <dsp:spPr>
        <a:xfrm>
          <a:off x="1566173" y="960226"/>
          <a:ext cx="1409556" cy="1409556"/>
        </a:xfrm>
        <a:prstGeom prst="ellips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C" sz="1500" kern="1200" dirty="0" smtClean="0"/>
            <a:t>Biológicos</a:t>
          </a:r>
        </a:p>
      </dsp:txBody>
      <dsp:txXfrm>
        <a:off x="1772598" y="1166651"/>
        <a:ext cx="996706" cy="996706"/>
      </dsp:txXfrm>
    </dsp:sp>
    <dsp:sp modelId="{1BA0F259-830F-4173-BFBC-7D7380034F51}">
      <dsp:nvSpPr>
        <dsp:cNvPr id="0" name=""/>
        <dsp:cNvSpPr/>
      </dsp:nvSpPr>
      <dsp:spPr>
        <a:xfrm>
          <a:off x="3007054" y="619427"/>
          <a:ext cx="1409556" cy="1409556"/>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C" sz="1500" kern="1200" dirty="0" smtClean="0"/>
            <a:t>Primarios y secundarios</a:t>
          </a:r>
          <a:endParaRPr lang="es-EC" sz="1500" kern="1200" dirty="0"/>
        </a:p>
      </dsp:txBody>
      <dsp:txXfrm>
        <a:off x="3213479" y="825852"/>
        <a:ext cx="996706" cy="996706"/>
      </dsp:txXfrm>
    </dsp:sp>
    <dsp:sp modelId="{BEC4A710-8A20-4F8C-96FE-39D36AB10AFF}">
      <dsp:nvSpPr>
        <dsp:cNvPr id="0" name=""/>
        <dsp:cNvSpPr/>
      </dsp:nvSpPr>
      <dsp:spPr>
        <a:xfrm>
          <a:off x="939704" y="333757"/>
          <a:ext cx="4385287" cy="3508229"/>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F4DC4-DD04-4246-91FD-3355B1448764}">
      <dsp:nvSpPr>
        <dsp:cNvPr id="0" name=""/>
        <dsp:cNvSpPr/>
      </dsp:nvSpPr>
      <dsp:spPr>
        <a:xfrm>
          <a:off x="482" y="2208470"/>
          <a:ext cx="2311581" cy="1155790"/>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s-EC" sz="2700" kern="1200" dirty="0" smtClean="0"/>
            <a:t>Fuentes de contaminación</a:t>
          </a:r>
          <a:endParaRPr lang="es-EC" sz="2700" kern="1200" dirty="0"/>
        </a:p>
      </dsp:txBody>
      <dsp:txXfrm>
        <a:off x="34334" y="2242322"/>
        <a:ext cx="2243877" cy="1088086"/>
      </dsp:txXfrm>
    </dsp:sp>
    <dsp:sp modelId="{3469AEF8-7D1F-4AD5-96E1-3914287D7136}">
      <dsp:nvSpPr>
        <dsp:cNvPr id="0" name=""/>
        <dsp:cNvSpPr/>
      </dsp:nvSpPr>
      <dsp:spPr>
        <a:xfrm rot="19457599">
          <a:off x="2205036" y="2437398"/>
          <a:ext cx="1138688" cy="33354"/>
        </a:xfrm>
        <a:custGeom>
          <a:avLst/>
          <a:gdLst/>
          <a:ahLst/>
          <a:cxnLst/>
          <a:rect l="0" t="0" r="0" b="0"/>
          <a:pathLst>
            <a:path>
              <a:moveTo>
                <a:pt x="0" y="16677"/>
              </a:moveTo>
              <a:lnTo>
                <a:pt x="1138688" y="166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745913" y="2425608"/>
        <a:ext cx="56934" cy="56934"/>
      </dsp:txXfrm>
    </dsp:sp>
    <dsp:sp modelId="{6E3FA913-24CD-495C-8E09-DE3C4AF249DD}">
      <dsp:nvSpPr>
        <dsp:cNvPr id="0" name=""/>
        <dsp:cNvSpPr/>
      </dsp:nvSpPr>
      <dsp:spPr>
        <a:xfrm>
          <a:off x="3236697" y="1543890"/>
          <a:ext cx="2311581" cy="1155790"/>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s-EC" sz="2700" kern="1200" dirty="0" smtClean="0"/>
            <a:t>Naturales</a:t>
          </a:r>
          <a:endParaRPr lang="es-EC" sz="2700" kern="1200" dirty="0"/>
        </a:p>
      </dsp:txBody>
      <dsp:txXfrm>
        <a:off x="3270549" y="1577742"/>
        <a:ext cx="2243877" cy="1088086"/>
      </dsp:txXfrm>
    </dsp:sp>
    <dsp:sp modelId="{16D8CC73-0060-48FF-8764-9B7AA73C08AD}">
      <dsp:nvSpPr>
        <dsp:cNvPr id="0" name=""/>
        <dsp:cNvSpPr/>
      </dsp:nvSpPr>
      <dsp:spPr>
        <a:xfrm rot="2142401">
          <a:off x="2205036" y="3101978"/>
          <a:ext cx="1138688" cy="33354"/>
        </a:xfrm>
        <a:custGeom>
          <a:avLst/>
          <a:gdLst/>
          <a:ahLst/>
          <a:cxnLst/>
          <a:rect l="0" t="0" r="0" b="0"/>
          <a:pathLst>
            <a:path>
              <a:moveTo>
                <a:pt x="0" y="16677"/>
              </a:moveTo>
              <a:lnTo>
                <a:pt x="1138688" y="166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745913" y="3090188"/>
        <a:ext cx="56934" cy="56934"/>
      </dsp:txXfrm>
    </dsp:sp>
    <dsp:sp modelId="{8DE74883-1900-4E40-BD68-29884002814C}">
      <dsp:nvSpPr>
        <dsp:cNvPr id="0" name=""/>
        <dsp:cNvSpPr/>
      </dsp:nvSpPr>
      <dsp:spPr>
        <a:xfrm>
          <a:off x="3236697" y="2873050"/>
          <a:ext cx="2311581" cy="1155790"/>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s-EC" sz="2700" kern="1200" dirty="0" err="1" smtClean="0"/>
            <a:t>Antropogénicos</a:t>
          </a:r>
          <a:endParaRPr lang="es-EC" sz="2700" kern="1200" dirty="0"/>
        </a:p>
      </dsp:txBody>
      <dsp:txXfrm>
        <a:off x="3270549" y="2906902"/>
        <a:ext cx="2243877" cy="1088086"/>
      </dsp:txXfrm>
    </dsp:sp>
    <dsp:sp modelId="{36FFB31B-85C3-4BD8-946E-A9BEB24C5A03}">
      <dsp:nvSpPr>
        <dsp:cNvPr id="0" name=""/>
        <dsp:cNvSpPr/>
      </dsp:nvSpPr>
      <dsp:spPr>
        <a:xfrm rot="19457599">
          <a:off x="5441250" y="3101978"/>
          <a:ext cx="1138688" cy="33354"/>
        </a:xfrm>
        <a:custGeom>
          <a:avLst/>
          <a:gdLst/>
          <a:ahLst/>
          <a:cxnLst/>
          <a:rect l="0" t="0" r="0" b="0"/>
          <a:pathLst>
            <a:path>
              <a:moveTo>
                <a:pt x="0" y="16677"/>
              </a:moveTo>
              <a:lnTo>
                <a:pt x="1138688" y="166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982128" y="3090188"/>
        <a:ext cx="56934" cy="56934"/>
      </dsp:txXfrm>
    </dsp:sp>
    <dsp:sp modelId="{31A45D3A-4149-43B2-AEBA-41A48CD9B265}">
      <dsp:nvSpPr>
        <dsp:cNvPr id="0" name=""/>
        <dsp:cNvSpPr/>
      </dsp:nvSpPr>
      <dsp:spPr>
        <a:xfrm>
          <a:off x="6472911" y="2208470"/>
          <a:ext cx="2311581" cy="1155790"/>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s-EC" sz="2700" kern="1200" dirty="0" smtClean="0"/>
            <a:t>Móviles</a:t>
          </a:r>
          <a:endParaRPr lang="es-EC" sz="2700" kern="1200" dirty="0"/>
        </a:p>
      </dsp:txBody>
      <dsp:txXfrm>
        <a:off x="6506763" y="2242322"/>
        <a:ext cx="2243877" cy="1088086"/>
      </dsp:txXfrm>
    </dsp:sp>
    <dsp:sp modelId="{3C296C1E-687A-45AF-A3D5-CFA008169606}">
      <dsp:nvSpPr>
        <dsp:cNvPr id="0" name=""/>
        <dsp:cNvSpPr/>
      </dsp:nvSpPr>
      <dsp:spPr>
        <a:xfrm rot="2142401">
          <a:off x="5441250" y="3766558"/>
          <a:ext cx="1138688" cy="33354"/>
        </a:xfrm>
        <a:custGeom>
          <a:avLst/>
          <a:gdLst/>
          <a:ahLst/>
          <a:cxnLst/>
          <a:rect l="0" t="0" r="0" b="0"/>
          <a:pathLst>
            <a:path>
              <a:moveTo>
                <a:pt x="0" y="16677"/>
              </a:moveTo>
              <a:lnTo>
                <a:pt x="1138688" y="166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982128" y="3754768"/>
        <a:ext cx="56934" cy="56934"/>
      </dsp:txXfrm>
    </dsp:sp>
    <dsp:sp modelId="{939B6BC7-D194-41F5-9A0B-5EEF53664B3A}">
      <dsp:nvSpPr>
        <dsp:cNvPr id="0" name=""/>
        <dsp:cNvSpPr/>
      </dsp:nvSpPr>
      <dsp:spPr>
        <a:xfrm>
          <a:off x="6472911" y="3537630"/>
          <a:ext cx="2311581" cy="1155790"/>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s-EC" sz="2700" kern="1200" dirty="0" smtClean="0"/>
            <a:t>Fijos</a:t>
          </a:r>
          <a:endParaRPr lang="es-EC" sz="2700" kern="1200" dirty="0"/>
        </a:p>
      </dsp:txBody>
      <dsp:txXfrm>
        <a:off x="6506763" y="3571482"/>
        <a:ext cx="2243877" cy="108808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8ECA9A7C-A5BA-443C-9C57-336220DB24E2}" type="datetimeFigureOut">
              <a:rPr lang="es-EC" smtClean="0"/>
              <a:t>10/10/2014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8630D45-60C1-458B-8DE1-8C42B1377F53}" type="slidenum">
              <a:rPr lang="es-EC" smtClean="0"/>
              <a:t>‹Nº›</a:t>
            </a:fld>
            <a:endParaRPr lang="es-EC"/>
          </a:p>
        </p:txBody>
      </p:sp>
    </p:spTree>
    <p:extLst>
      <p:ext uri="{BB962C8B-B14F-4D97-AF65-F5344CB8AC3E}">
        <p14:creationId xmlns:p14="http://schemas.microsoft.com/office/powerpoint/2010/main" val="2318598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8ECA9A7C-A5BA-443C-9C57-336220DB24E2}" type="datetimeFigureOut">
              <a:rPr lang="es-EC" smtClean="0"/>
              <a:t>10/10/2014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8630D45-60C1-458B-8DE1-8C42B1377F53}" type="slidenum">
              <a:rPr lang="es-EC" smtClean="0"/>
              <a:t>‹Nº›</a:t>
            </a:fld>
            <a:endParaRPr lang="es-EC"/>
          </a:p>
        </p:txBody>
      </p:sp>
    </p:spTree>
    <p:extLst>
      <p:ext uri="{BB962C8B-B14F-4D97-AF65-F5344CB8AC3E}">
        <p14:creationId xmlns:p14="http://schemas.microsoft.com/office/powerpoint/2010/main" val="3581731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8ECA9A7C-A5BA-443C-9C57-336220DB24E2}" type="datetimeFigureOut">
              <a:rPr lang="es-EC" smtClean="0"/>
              <a:t>10/10/2014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8630D45-60C1-458B-8DE1-8C42B1377F53}" type="slidenum">
              <a:rPr lang="es-EC" smtClean="0"/>
              <a:t>‹Nº›</a:t>
            </a:fld>
            <a:endParaRPr lang="es-EC"/>
          </a:p>
        </p:txBody>
      </p:sp>
    </p:spTree>
    <p:extLst>
      <p:ext uri="{BB962C8B-B14F-4D97-AF65-F5344CB8AC3E}">
        <p14:creationId xmlns:p14="http://schemas.microsoft.com/office/powerpoint/2010/main" val="1460936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50179" name="CorelDRAW" r:id="rId3" imgW="7748626" imgH="4759452" progId="CorelDRAW.Graphic.12">
                  <p:embed/>
                </p:oleObj>
              </mc:Choice>
              <mc:Fallback>
                <p:oleObj name="CorelDRAW" r:id="rId3" imgW="7748626" imgH="4759452"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S" altLang="es-ES" sz="1400" smtClean="0"/>
          </a:p>
        </p:txBody>
      </p:sp>
      <p:sp>
        <p:nvSpPr>
          <p:cNvPr id="4" name="Rectangle 25"/>
          <p:cNvSpPr>
            <a:spLocks noChangeArrowheads="1"/>
          </p:cNvSpPr>
          <p:nvPr userDrawn="1"/>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S" altLang="es-ES" sz="1400" smtClean="0"/>
          </a:p>
        </p:txBody>
      </p:sp>
      <p:sp>
        <p:nvSpPr>
          <p:cNvPr id="5" name="Rectangle 26"/>
          <p:cNvSpPr>
            <a:spLocks noChangeArrowheads="1"/>
          </p:cNvSpPr>
          <p:nvPr userDrawn="1"/>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S" altLang="es-ES" sz="1400" smtClean="0"/>
          </a:p>
        </p:txBody>
      </p:sp>
      <p:sp>
        <p:nvSpPr>
          <p:cNvPr id="6" name="Rectangle 27"/>
          <p:cNvSpPr>
            <a:spLocks noChangeArrowheads="1"/>
          </p:cNvSpPr>
          <p:nvPr userDrawn="1"/>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S" altLang="es-ES" sz="1400" smtClean="0"/>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17488" y="260350"/>
            <a:ext cx="792162" cy="79216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mtClean="0"/>
          </a:p>
        </p:txBody>
      </p:sp>
      <p:pic>
        <p:nvPicPr>
          <p:cNvPr id="9" name="Picture 49" descr="LOGO ESPE ORIGINAL copia"/>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7950"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3029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lvl1pPr>
              <a:defRPr/>
            </a:lvl1pPr>
          </a:lstStyle>
          <a:p>
            <a:pPr>
              <a:defRPr/>
            </a:pPr>
            <a:fld id="{D2388BBA-4E0B-49AA-A355-17F21763E159}" type="datetimeFigureOut">
              <a:rPr lang="es-EC">
                <a:solidFill>
                  <a:prstClr val="black">
                    <a:tint val="75000"/>
                  </a:prstClr>
                </a:solidFill>
              </a:rPr>
              <a:pPr>
                <a:defRPr/>
              </a:pPr>
              <a:t>10/10/2014</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A1CF87CD-FE36-4884-B23D-2AD7254A2144}" type="slidenum">
              <a:rPr lang="es-EC">
                <a:solidFill>
                  <a:prstClr val="black">
                    <a:tint val="75000"/>
                  </a:prstClr>
                </a:solidFill>
              </a:rPr>
              <a:pPr>
                <a:defRPr/>
              </a:pPr>
              <a:t>‹Nº›</a:t>
            </a:fld>
            <a:endParaRPr lang="es-EC">
              <a:solidFill>
                <a:prstClr val="black">
                  <a:tint val="75000"/>
                </a:prstClr>
              </a:solidFill>
            </a:endParaRPr>
          </a:p>
        </p:txBody>
      </p:sp>
    </p:spTree>
    <p:extLst>
      <p:ext uri="{BB962C8B-B14F-4D97-AF65-F5344CB8AC3E}">
        <p14:creationId xmlns:p14="http://schemas.microsoft.com/office/powerpoint/2010/main" val="1721393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lvl1pPr>
              <a:defRPr/>
            </a:lvl1pPr>
          </a:lstStyle>
          <a:p>
            <a:pPr>
              <a:defRPr/>
            </a:pPr>
            <a:fld id="{B767C00E-2FBF-400E-9C3F-2EB7319C8D49}" type="datetimeFigureOut">
              <a:rPr lang="es-EC">
                <a:solidFill>
                  <a:prstClr val="black">
                    <a:tint val="75000"/>
                  </a:prstClr>
                </a:solidFill>
              </a:rPr>
              <a:pPr>
                <a:defRPr/>
              </a:pPr>
              <a:t>10/10/2014</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738D3DA9-78CE-44CC-80CA-A4E4F63DFFE1}" type="slidenum">
              <a:rPr lang="es-EC">
                <a:solidFill>
                  <a:prstClr val="black">
                    <a:tint val="75000"/>
                  </a:prstClr>
                </a:solidFill>
              </a:rPr>
              <a:pPr>
                <a:defRPr/>
              </a:pPr>
              <a:t>‹Nº›</a:t>
            </a:fld>
            <a:endParaRPr lang="es-EC">
              <a:solidFill>
                <a:prstClr val="black">
                  <a:tint val="75000"/>
                </a:prstClr>
              </a:solidFill>
            </a:endParaRPr>
          </a:p>
        </p:txBody>
      </p:sp>
    </p:spTree>
    <p:extLst>
      <p:ext uri="{BB962C8B-B14F-4D97-AF65-F5344CB8AC3E}">
        <p14:creationId xmlns:p14="http://schemas.microsoft.com/office/powerpoint/2010/main" val="3016831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B0238E60-ACEF-4913-BDBB-BC7C60610A98}" type="datetimeFigureOut">
              <a:rPr lang="es-EC">
                <a:solidFill>
                  <a:prstClr val="black">
                    <a:tint val="75000"/>
                  </a:prstClr>
                </a:solidFill>
              </a:rPr>
              <a:pPr>
                <a:defRPr/>
              </a:pPr>
              <a:t>10/10/2014</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D6F59DFA-86B5-456F-B3EB-26A8667E1A25}" type="slidenum">
              <a:rPr lang="es-EC">
                <a:solidFill>
                  <a:prstClr val="black">
                    <a:tint val="75000"/>
                  </a:prstClr>
                </a:solidFill>
              </a:rPr>
              <a:pPr>
                <a:defRPr/>
              </a:pPr>
              <a:t>‹Nº›</a:t>
            </a:fld>
            <a:endParaRPr lang="es-EC">
              <a:solidFill>
                <a:prstClr val="black">
                  <a:tint val="75000"/>
                </a:prstClr>
              </a:solidFill>
            </a:endParaRPr>
          </a:p>
        </p:txBody>
      </p:sp>
    </p:spTree>
    <p:extLst>
      <p:ext uri="{BB962C8B-B14F-4D97-AF65-F5344CB8AC3E}">
        <p14:creationId xmlns:p14="http://schemas.microsoft.com/office/powerpoint/2010/main" val="2458634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3 Marcador de fecha"/>
          <p:cNvSpPr>
            <a:spLocks noGrp="1"/>
          </p:cNvSpPr>
          <p:nvPr>
            <p:ph type="dt" sz="half" idx="10"/>
          </p:nvPr>
        </p:nvSpPr>
        <p:spPr/>
        <p:txBody>
          <a:bodyPr/>
          <a:lstStyle>
            <a:lvl1pPr>
              <a:defRPr/>
            </a:lvl1pPr>
          </a:lstStyle>
          <a:p>
            <a:pPr>
              <a:defRPr/>
            </a:pPr>
            <a:fld id="{20F64B20-927E-482D-BC8A-ED1FDA6573A7}" type="datetimeFigureOut">
              <a:rPr lang="es-EC">
                <a:solidFill>
                  <a:prstClr val="black">
                    <a:tint val="75000"/>
                  </a:prstClr>
                </a:solidFill>
              </a:rPr>
              <a:pPr>
                <a:defRPr/>
              </a:pPr>
              <a:t>10/10/2014</a:t>
            </a:fld>
            <a:endParaRPr lang="es-EC">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C">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40DC051F-1736-4ACF-9E9F-57F6CB84E643}" type="slidenum">
              <a:rPr lang="es-EC">
                <a:solidFill>
                  <a:prstClr val="black">
                    <a:tint val="75000"/>
                  </a:prstClr>
                </a:solidFill>
              </a:rPr>
              <a:pPr>
                <a:defRPr/>
              </a:pPr>
              <a:t>‹Nº›</a:t>
            </a:fld>
            <a:endParaRPr lang="es-EC">
              <a:solidFill>
                <a:prstClr val="black">
                  <a:tint val="75000"/>
                </a:prstClr>
              </a:solidFill>
            </a:endParaRPr>
          </a:p>
        </p:txBody>
      </p:sp>
    </p:spTree>
    <p:extLst>
      <p:ext uri="{BB962C8B-B14F-4D97-AF65-F5344CB8AC3E}">
        <p14:creationId xmlns:p14="http://schemas.microsoft.com/office/powerpoint/2010/main" val="1390622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3 Marcador de fecha"/>
          <p:cNvSpPr>
            <a:spLocks noGrp="1"/>
          </p:cNvSpPr>
          <p:nvPr>
            <p:ph type="dt" sz="half" idx="10"/>
          </p:nvPr>
        </p:nvSpPr>
        <p:spPr/>
        <p:txBody>
          <a:bodyPr/>
          <a:lstStyle>
            <a:lvl1pPr>
              <a:defRPr/>
            </a:lvl1pPr>
          </a:lstStyle>
          <a:p>
            <a:pPr>
              <a:defRPr/>
            </a:pPr>
            <a:fld id="{E5EE7176-76D5-4466-B40E-283B944F0D9E}" type="datetimeFigureOut">
              <a:rPr lang="es-EC">
                <a:solidFill>
                  <a:prstClr val="black">
                    <a:tint val="75000"/>
                  </a:prstClr>
                </a:solidFill>
              </a:rPr>
              <a:pPr>
                <a:defRPr/>
              </a:pPr>
              <a:t>10/10/2014</a:t>
            </a:fld>
            <a:endParaRPr lang="es-EC">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C">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5A40952A-0B98-4E4C-8ACE-153BC80D84FB}" type="slidenum">
              <a:rPr lang="es-EC">
                <a:solidFill>
                  <a:prstClr val="black">
                    <a:tint val="75000"/>
                  </a:prstClr>
                </a:solidFill>
              </a:rPr>
              <a:pPr>
                <a:defRPr/>
              </a:pPr>
              <a:t>‹Nº›</a:t>
            </a:fld>
            <a:endParaRPr lang="es-EC">
              <a:solidFill>
                <a:prstClr val="black">
                  <a:tint val="75000"/>
                </a:prstClr>
              </a:solidFill>
            </a:endParaRPr>
          </a:p>
        </p:txBody>
      </p:sp>
    </p:spTree>
    <p:extLst>
      <p:ext uri="{BB962C8B-B14F-4D97-AF65-F5344CB8AC3E}">
        <p14:creationId xmlns:p14="http://schemas.microsoft.com/office/powerpoint/2010/main" val="2733038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3 Marcador de fecha"/>
          <p:cNvSpPr>
            <a:spLocks noGrp="1"/>
          </p:cNvSpPr>
          <p:nvPr>
            <p:ph type="dt" sz="half" idx="10"/>
          </p:nvPr>
        </p:nvSpPr>
        <p:spPr/>
        <p:txBody>
          <a:bodyPr/>
          <a:lstStyle>
            <a:lvl1pPr>
              <a:defRPr/>
            </a:lvl1pPr>
          </a:lstStyle>
          <a:p>
            <a:pPr>
              <a:defRPr/>
            </a:pPr>
            <a:fld id="{28989505-D645-4C28-A2A5-FC9B429A6273}" type="datetimeFigureOut">
              <a:rPr lang="es-EC">
                <a:solidFill>
                  <a:prstClr val="black">
                    <a:tint val="75000"/>
                  </a:prstClr>
                </a:solidFill>
              </a:rPr>
              <a:pPr>
                <a:defRPr/>
              </a:pPr>
              <a:t>10/10/2014</a:t>
            </a:fld>
            <a:endParaRPr lang="es-EC">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C">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58DA671E-19CA-43A3-B51D-F0948378B09E}" type="slidenum">
              <a:rPr lang="es-EC">
                <a:solidFill>
                  <a:prstClr val="black">
                    <a:tint val="75000"/>
                  </a:prstClr>
                </a:solidFill>
              </a:rPr>
              <a:pPr>
                <a:defRPr/>
              </a:pPr>
              <a:t>‹Nº›</a:t>
            </a:fld>
            <a:endParaRPr lang="es-EC">
              <a:solidFill>
                <a:prstClr val="black">
                  <a:tint val="75000"/>
                </a:prstClr>
              </a:solidFill>
            </a:endParaRPr>
          </a:p>
        </p:txBody>
      </p:sp>
    </p:spTree>
    <p:extLst>
      <p:ext uri="{BB962C8B-B14F-4D97-AF65-F5344CB8AC3E}">
        <p14:creationId xmlns:p14="http://schemas.microsoft.com/office/powerpoint/2010/main" val="786490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0FCB0A21-180E-46E2-932F-F237B3F2417A}" type="datetimeFigureOut">
              <a:rPr lang="es-EC">
                <a:solidFill>
                  <a:prstClr val="black">
                    <a:tint val="75000"/>
                  </a:prstClr>
                </a:solidFill>
              </a:rPr>
              <a:pPr>
                <a:defRPr/>
              </a:pPr>
              <a:t>10/10/2014</a:t>
            </a:fld>
            <a:endParaRPr lang="es-EC">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C">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75EBA8DB-79FA-4C48-8BD8-7E5696457ABE}" type="slidenum">
              <a:rPr lang="es-EC">
                <a:solidFill>
                  <a:prstClr val="black">
                    <a:tint val="75000"/>
                  </a:prstClr>
                </a:solidFill>
              </a:rPr>
              <a:pPr>
                <a:defRPr/>
              </a:pPr>
              <a:t>‹Nº›</a:t>
            </a:fld>
            <a:endParaRPr lang="es-EC">
              <a:solidFill>
                <a:prstClr val="black">
                  <a:tint val="75000"/>
                </a:prstClr>
              </a:solidFill>
            </a:endParaRPr>
          </a:p>
        </p:txBody>
      </p:sp>
    </p:spTree>
    <p:extLst>
      <p:ext uri="{BB962C8B-B14F-4D97-AF65-F5344CB8AC3E}">
        <p14:creationId xmlns:p14="http://schemas.microsoft.com/office/powerpoint/2010/main" val="2497422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8ECA9A7C-A5BA-443C-9C57-336220DB24E2}" type="datetimeFigureOut">
              <a:rPr lang="es-EC" smtClean="0"/>
              <a:t>10/10/2014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8630D45-60C1-458B-8DE1-8C42B1377F53}" type="slidenum">
              <a:rPr lang="es-EC" smtClean="0"/>
              <a:t>‹Nº›</a:t>
            </a:fld>
            <a:endParaRPr lang="es-EC"/>
          </a:p>
        </p:txBody>
      </p:sp>
    </p:spTree>
    <p:extLst>
      <p:ext uri="{BB962C8B-B14F-4D97-AF65-F5344CB8AC3E}">
        <p14:creationId xmlns:p14="http://schemas.microsoft.com/office/powerpoint/2010/main" val="2054649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CB6AA280-4C47-4F8B-A348-C2AE3AFA1BBE}" type="datetimeFigureOut">
              <a:rPr lang="es-EC">
                <a:solidFill>
                  <a:prstClr val="black">
                    <a:tint val="75000"/>
                  </a:prstClr>
                </a:solidFill>
              </a:rPr>
              <a:pPr>
                <a:defRPr/>
              </a:pPr>
              <a:t>10/10/2014</a:t>
            </a:fld>
            <a:endParaRPr lang="es-EC">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C">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98282037-9A04-4CAE-B8E3-EEC109ACC615}" type="slidenum">
              <a:rPr lang="es-EC">
                <a:solidFill>
                  <a:prstClr val="black">
                    <a:tint val="75000"/>
                  </a:prstClr>
                </a:solidFill>
              </a:rPr>
              <a:pPr>
                <a:defRPr/>
              </a:pPr>
              <a:t>‹Nº›</a:t>
            </a:fld>
            <a:endParaRPr lang="es-EC">
              <a:solidFill>
                <a:prstClr val="black">
                  <a:tint val="75000"/>
                </a:prstClr>
              </a:solidFill>
            </a:endParaRPr>
          </a:p>
        </p:txBody>
      </p:sp>
    </p:spTree>
    <p:extLst>
      <p:ext uri="{BB962C8B-B14F-4D97-AF65-F5344CB8AC3E}">
        <p14:creationId xmlns:p14="http://schemas.microsoft.com/office/powerpoint/2010/main" val="1231140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C"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6624B713-12E9-46E3-AF9A-31220195D550}" type="datetimeFigureOut">
              <a:rPr lang="es-EC">
                <a:solidFill>
                  <a:prstClr val="black">
                    <a:tint val="75000"/>
                  </a:prstClr>
                </a:solidFill>
              </a:rPr>
              <a:pPr>
                <a:defRPr/>
              </a:pPr>
              <a:t>10/10/2014</a:t>
            </a:fld>
            <a:endParaRPr lang="es-EC">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C">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798DD4DE-E0DE-4AC6-84BE-A2CC96AA7849}" type="slidenum">
              <a:rPr lang="es-EC">
                <a:solidFill>
                  <a:prstClr val="black">
                    <a:tint val="75000"/>
                  </a:prstClr>
                </a:solidFill>
              </a:rPr>
              <a:pPr>
                <a:defRPr/>
              </a:pPr>
              <a:t>‹Nº›</a:t>
            </a:fld>
            <a:endParaRPr lang="es-EC">
              <a:solidFill>
                <a:prstClr val="black">
                  <a:tint val="75000"/>
                </a:prstClr>
              </a:solidFill>
            </a:endParaRPr>
          </a:p>
        </p:txBody>
      </p:sp>
    </p:spTree>
    <p:extLst>
      <p:ext uri="{BB962C8B-B14F-4D97-AF65-F5344CB8AC3E}">
        <p14:creationId xmlns:p14="http://schemas.microsoft.com/office/powerpoint/2010/main" val="123401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lvl1pPr>
              <a:defRPr/>
            </a:lvl1pPr>
          </a:lstStyle>
          <a:p>
            <a:pPr>
              <a:defRPr/>
            </a:pPr>
            <a:fld id="{AB934D81-8CB9-44B5-B5BD-DF378429FD2C}" type="datetimeFigureOut">
              <a:rPr lang="es-EC">
                <a:solidFill>
                  <a:prstClr val="black">
                    <a:tint val="75000"/>
                  </a:prstClr>
                </a:solidFill>
              </a:rPr>
              <a:pPr>
                <a:defRPr/>
              </a:pPr>
              <a:t>10/10/2014</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0C25C6D6-B608-473B-84D7-F0077A30FD71}" type="slidenum">
              <a:rPr lang="es-EC">
                <a:solidFill>
                  <a:prstClr val="black">
                    <a:tint val="75000"/>
                  </a:prstClr>
                </a:solidFill>
              </a:rPr>
              <a:pPr>
                <a:defRPr/>
              </a:pPr>
              <a:t>‹Nº›</a:t>
            </a:fld>
            <a:endParaRPr lang="es-EC">
              <a:solidFill>
                <a:prstClr val="black">
                  <a:tint val="75000"/>
                </a:prstClr>
              </a:solidFill>
            </a:endParaRPr>
          </a:p>
        </p:txBody>
      </p:sp>
    </p:spTree>
    <p:extLst>
      <p:ext uri="{BB962C8B-B14F-4D97-AF65-F5344CB8AC3E}">
        <p14:creationId xmlns:p14="http://schemas.microsoft.com/office/powerpoint/2010/main" val="17412472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lvl1pPr>
              <a:defRPr/>
            </a:lvl1pPr>
          </a:lstStyle>
          <a:p>
            <a:pPr>
              <a:defRPr/>
            </a:pPr>
            <a:fld id="{F61E0DEB-C954-4B40-A3CD-C5B96F3D16D8}" type="datetimeFigureOut">
              <a:rPr lang="es-EC">
                <a:solidFill>
                  <a:prstClr val="black">
                    <a:tint val="75000"/>
                  </a:prstClr>
                </a:solidFill>
              </a:rPr>
              <a:pPr>
                <a:defRPr/>
              </a:pPr>
              <a:t>10/10/2014</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307DA1A-612D-4387-9A48-D4A8D2188E02}" type="slidenum">
              <a:rPr lang="es-EC">
                <a:solidFill>
                  <a:prstClr val="black">
                    <a:tint val="75000"/>
                  </a:prstClr>
                </a:solidFill>
              </a:rPr>
              <a:pPr>
                <a:defRPr/>
              </a:pPr>
              <a:t>‹Nº›</a:t>
            </a:fld>
            <a:endParaRPr lang="es-EC">
              <a:solidFill>
                <a:prstClr val="black">
                  <a:tint val="75000"/>
                </a:prstClr>
              </a:solidFill>
            </a:endParaRPr>
          </a:p>
        </p:txBody>
      </p:sp>
    </p:spTree>
    <p:extLst>
      <p:ext uri="{BB962C8B-B14F-4D97-AF65-F5344CB8AC3E}">
        <p14:creationId xmlns:p14="http://schemas.microsoft.com/office/powerpoint/2010/main" val="3454231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3078" name="CorelDRAW" r:id="rId3" imgW="7748626" imgH="4759452" progId="CorelDRAW.Graphic.12">
                  <p:embed/>
                </p:oleObj>
              </mc:Choice>
              <mc:Fallback>
                <p:oleObj name="CorelDRAW" r:id="rId3" imgW="7748626" imgH="4759452"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S" altLang="es-ES" sz="1400" smtClean="0">
              <a:solidFill>
                <a:prstClr val="black"/>
              </a:solidFill>
            </a:endParaRPr>
          </a:p>
        </p:txBody>
      </p:sp>
      <p:sp>
        <p:nvSpPr>
          <p:cNvPr id="4" name="Rectangle 25"/>
          <p:cNvSpPr>
            <a:spLocks noChangeArrowheads="1"/>
          </p:cNvSpPr>
          <p:nvPr userDrawn="1"/>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S" altLang="es-ES" sz="1400" smtClean="0">
              <a:solidFill>
                <a:prstClr val="black"/>
              </a:solidFill>
            </a:endParaRPr>
          </a:p>
        </p:txBody>
      </p:sp>
      <p:sp>
        <p:nvSpPr>
          <p:cNvPr id="5" name="Rectangle 26"/>
          <p:cNvSpPr>
            <a:spLocks noChangeArrowheads="1"/>
          </p:cNvSpPr>
          <p:nvPr userDrawn="1"/>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S" altLang="es-ES" sz="1400" smtClean="0">
              <a:solidFill>
                <a:prstClr val="black"/>
              </a:solidFill>
            </a:endParaRPr>
          </a:p>
        </p:txBody>
      </p:sp>
      <p:sp>
        <p:nvSpPr>
          <p:cNvPr id="6" name="Rectangle 27"/>
          <p:cNvSpPr>
            <a:spLocks noChangeArrowheads="1"/>
          </p:cNvSpPr>
          <p:nvPr userDrawn="1"/>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S" altLang="es-ES" sz="1400" smtClean="0">
              <a:solidFill>
                <a:prstClr val="black"/>
              </a:solidFill>
            </a:endParaRPr>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17488" y="260350"/>
            <a:ext cx="792162" cy="79216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mtClean="0">
              <a:solidFill>
                <a:prstClr val="black"/>
              </a:solidFill>
            </a:endParaRPr>
          </a:p>
        </p:txBody>
      </p:sp>
      <p:pic>
        <p:nvPicPr>
          <p:cNvPr id="9" name="Picture 49" descr="LOGO ESPE ORIGINAL copia"/>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7950"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7562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8ECA9A7C-A5BA-443C-9C57-336220DB24E2}" type="datetimeFigureOut">
              <a:rPr lang="es-EC" smtClean="0"/>
              <a:t>10/10/2014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8630D45-60C1-458B-8DE1-8C42B1377F53}" type="slidenum">
              <a:rPr lang="es-EC" smtClean="0"/>
              <a:t>‹Nº›</a:t>
            </a:fld>
            <a:endParaRPr lang="es-EC"/>
          </a:p>
        </p:txBody>
      </p:sp>
    </p:spTree>
    <p:extLst>
      <p:ext uri="{BB962C8B-B14F-4D97-AF65-F5344CB8AC3E}">
        <p14:creationId xmlns:p14="http://schemas.microsoft.com/office/powerpoint/2010/main" val="1292374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8ECA9A7C-A5BA-443C-9C57-336220DB24E2}" type="datetimeFigureOut">
              <a:rPr lang="es-EC" smtClean="0"/>
              <a:t>10/10/2014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78630D45-60C1-458B-8DE1-8C42B1377F53}" type="slidenum">
              <a:rPr lang="es-EC" smtClean="0"/>
              <a:t>‹Nº›</a:t>
            </a:fld>
            <a:endParaRPr lang="es-EC"/>
          </a:p>
        </p:txBody>
      </p:sp>
    </p:spTree>
    <p:extLst>
      <p:ext uri="{BB962C8B-B14F-4D97-AF65-F5344CB8AC3E}">
        <p14:creationId xmlns:p14="http://schemas.microsoft.com/office/powerpoint/2010/main" val="3104006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8ECA9A7C-A5BA-443C-9C57-336220DB24E2}" type="datetimeFigureOut">
              <a:rPr lang="es-EC" smtClean="0"/>
              <a:t>10/10/2014</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78630D45-60C1-458B-8DE1-8C42B1377F53}" type="slidenum">
              <a:rPr lang="es-EC" smtClean="0"/>
              <a:t>‹Nº›</a:t>
            </a:fld>
            <a:endParaRPr lang="es-EC"/>
          </a:p>
        </p:txBody>
      </p:sp>
    </p:spTree>
    <p:extLst>
      <p:ext uri="{BB962C8B-B14F-4D97-AF65-F5344CB8AC3E}">
        <p14:creationId xmlns:p14="http://schemas.microsoft.com/office/powerpoint/2010/main" val="3556774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8ECA9A7C-A5BA-443C-9C57-336220DB24E2}" type="datetimeFigureOut">
              <a:rPr lang="es-EC" smtClean="0"/>
              <a:t>10/10/2014</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78630D45-60C1-458B-8DE1-8C42B1377F53}" type="slidenum">
              <a:rPr lang="es-EC" smtClean="0"/>
              <a:t>‹Nº›</a:t>
            </a:fld>
            <a:endParaRPr lang="es-EC"/>
          </a:p>
        </p:txBody>
      </p:sp>
    </p:spTree>
    <p:extLst>
      <p:ext uri="{BB962C8B-B14F-4D97-AF65-F5344CB8AC3E}">
        <p14:creationId xmlns:p14="http://schemas.microsoft.com/office/powerpoint/2010/main" val="2291098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ECA9A7C-A5BA-443C-9C57-336220DB24E2}" type="datetimeFigureOut">
              <a:rPr lang="es-EC" smtClean="0"/>
              <a:t>10/10/2014</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78630D45-60C1-458B-8DE1-8C42B1377F53}" type="slidenum">
              <a:rPr lang="es-EC" smtClean="0"/>
              <a:t>‹Nº›</a:t>
            </a:fld>
            <a:endParaRPr lang="es-EC"/>
          </a:p>
        </p:txBody>
      </p:sp>
    </p:spTree>
    <p:extLst>
      <p:ext uri="{BB962C8B-B14F-4D97-AF65-F5344CB8AC3E}">
        <p14:creationId xmlns:p14="http://schemas.microsoft.com/office/powerpoint/2010/main" val="2939203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ECA9A7C-A5BA-443C-9C57-336220DB24E2}" type="datetimeFigureOut">
              <a:rPr lang="es-EC" smtClean="0"/>
              <a:t>10/10/2014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78630D45-60C1-458B-8DE1-8C42B1377F53}" type="slidenum">
              <a:rPr lang="es-EC" smtClean="0"/>
              <a:t>‹Nº›</a:t>
            </a:fld>
            <a:endParaRPr lang="es-EC"/>
          </a:p>
        </p:txBody>
      </p:sp>
    </p:spTree>
    <p:extLst>
      <p:ext uri="{BB962C8B-B14F-4D97-AF65-F5344CB8AC3E}">
        <p14:creationId xmlns:p14="http://schemas.microsoft.com/office/powerpoint/2010/main" val="284871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ECA9A7C-A5BA-443C-9C57-336220DB24E2}" type="datetimeFigureOut">
              <a:rPr lang="es-EC" smtClean="0"/>
              <a:t>10/10/2014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78630D45-60C1-458B-8DE1-8C42B1377F53}" type="slidenum">
              <a:rPr lang="es-EC" smtClean="0"/>
              <a:t>‹Nº›</a:t>
            </a:fld>
            <a:endParaRPr lang="es-EC"/>
          </a:p>
        </p:txBody>
      </p:sp>
    </p:spTree>
    <p:extLst>
      <p:ext uri="{BB962C8B-B14F-4D97-AF65-F5344CB8AC3E}">
        <p14:creationId xmlns:p14="http://schemas.microsoft.com/office/powerpoint/2010/main" val="1750624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CA9A7C-A5BA-443C-9C57-336220DB24E2}" type="datetimeFigureOut">
              <a:rPr lang="es-EC" smtClean="0"/>
              <a:t>10/10/2014</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30D45-60C1-458B-8DE1-8C42B1377F53}" type="slidenum">
              <a:rPr lang="es-EC" smtClean="0"/>
              <a:t>‹Nº›</a:t>
            </a:fld>
            <a:endParaRPr lang="es-EC"/>
          </a:p>
        </p:txBody>
      </p:sp>
    </p:spTree>
    <p:extLst>
      <p:ext uri="{BB962C8B-B14F-4D97-AF65-F5344CB8AC3E}">
        <p14:creationId xmlns:p14="http://schemas.microsoft.com/office/powerpoint/2010/main" val="3874195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C" smtClean="0"/>
              <a:t>Haga clic para modificar el estilo de título del patrón</a:t>
            </a:r>
            <a:endParaRPr lang="es-EC" altLang="es-EC"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C" smtClean="0"/>
              <a:t>Haga clic para modificar el estilo de texto del patrón</a:t>
            </a:r>
          </a:p>
          <a:p>
            <a:pPr lvl="1"/>
            <a:r>
              <a:rPr lang="es-ES" altLang="es-EC" smtClean="0"/>
              <a:t>Segundo nivel</a:t>
            </a:r>
          </a:p>
          <a:p>
            <a:pPr lvl="2"/>
            <a:r>
              <a:rPr lang="es-ES" altLang="es-EC" smtClean="0"/>
              <a:t>Tercer nivel</a:t>
            </a:r>
          </a:p>
          <a:p>
            <a:pPr lvl="3"/>
            <a:r>
              <a:rPr lang="es-ES" altLang="es-EC" smtClean="0"/>
              <a:t>Cuarto nivel</a:t>
            </a:r>
          </a:p>
          <a:p>
            <a:pPr lvl="4"/>
            <a:r>
              <a:rPr lang="es-ES" altLang="es-EC" smtClean="0"/>
              <a:t>Quinto nivel</a:t>
            </a:r>
            <a:endParaRPr lang="es-EC" altLang="es-EC"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D2F1BAE0-B584-4F7E-BA13-721CF0AEAB0E}" type="datetimeFigureOut">
              <a:rPr lang="es-EC">
                <a:solidFill>
                  <a:prstClr val="black">
                    <a:tint val="75000"/>
                  </a:prstClr>
                </a:solidFill>
                <a:latin typeface="Arial" charset="0"/>
              </a:rPr>
              <a:pPr fontAlgn="base">
                <a:spcBef>
                  <a:spcPct val="0"/>
                </a:spcBef>
                <a:spcAft>
                  <a:spcPct val="0"/>
                </a:spcAft>
                <a:defRPr/>
              </a:pPr>
              <a:t>10/10/2014</a:t>
            </a:fld>
            <a:endParaRPr lang="es-EC">
              <a:solidFill>
                <a:prstClr val="black">
                  <a:tint val="75000"/>
                </a:prstClr>
              </a:solidFill>
              <a:latin typeface="Arial" charset="0"/>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s-EC">
              <a:solidFill>
                <a:prstClr val="black">
                  <a:tint val="75000"/>
                </a:prstClr>
              </a:solidFill>
              <a:latin typeface="Arial" charset="0"/>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00988107-F3C9-4C40-A802-329AAF008D58}" type="slidenum">
              <a:rPr lang="es-EC">
                <a:solidFill>
                  <a:prstClr val="black">
                    <a:tint val="75000"/>
                  </a:prstClr>
                </a:solidFill>
                <a:latin typeface="Arial" charset="0"/>
              </a:rPr>
              <a:pPr fontAlgn="base">
                <a:spcBef>
                  <a:spcPct val="0"/>
                </a:spcBef>
                <a:spcAft>
                  <a:spcPct val="0"/>
                </a:spcAft>
                <a:defRPr/>
              </a:pPr>
              <a:t>‹Nº›</a:t>
            </a:fld>
            <a:endParaRPr lang="es-EC">
              <a:solidFill>
                <a:prstClr val="black">
                  <a:tint val="75000"/>
                </a:prstClr>
              </a:solidFill>
              <a:latin typeface="Arial" charset="0"/>
            </a:endParaRPr>
          </a:p>
        </p:txBody>
      </p:sp>
      <p:sp>
        <p:nvSpPr>
          <p:cNvPr id="7"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mtClean="0">
              <a:solidFill>
                <a:prstClr val="black"/>
              </a:solidFill>
            </a:endParaRPr>
          </a:p>
        </p:txBody>
      </p:sp>
      <p:sp>
        <p:nvSpPr>
          <p:cNvPr id="8"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mtClean="0">
              <a:solidFill>
                <a:prstClr val="black"/>
              </a:solidFill>
            </a:endParaRPr>
          </a:p>
        </p:txBody>
      </p:sp>
      <p:sp>
        <p:nvSpPr>
          <p:cNvPr id="1033"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s-EC">
              <a:solidFill>
                <a:prstClr val="black"/>
              </a:solidFill>
              <a:latin typeface="Arial" charset="0"/>
            </a:endParaRPr>
          </a:p>
        </p:txBody>
      </p:sp>
      <p:sp>
        <p:nvSpPr>
          <p:cNvPr id="1034"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s-EC">
              <a:solidFill>
                <a:prstClr val="black"/>
              </a:solidFill>
              <a:latin typeface="Arial" charset="0"/>
            </a:endParaRPr>
          </a:p>
        </p:txBody>
      </p:sp>
      <p:pic>
        <p:nvPicPr>
          <p:cNvPr id="1035" name="Picture 26" descr="LOGO ESPE ORIGINAL copia"/>
          <p:cNvPicPr>
            <a:picLocks noChangeAspect="1" noChangeArrowheads="1"/>
          </p:cNvPicPr>
          <p:nvPr userDrawn="1"/>
        </p:nvPicPr>
        <p:blipFill>
          <a:blip r:embed="rId14">
            <a:extLst>
              <a:ext uri="{28A0092B-C50C-407E-A947-70E740481C1C}">
                <a14:useLocalDpi xmlns:a14="http://schemas.microsoft.com/office/drawing/2010/main" val="0"/>
              </a:ext>
            </a:extLst>
          </a:blip>
          <a:srcRect l="3070"/>
          <a:stretch>
            <a:fillRect/>
          </a:stretch>
        </p:blipFill>
        <p:spPr bwMode="auto">
          <a:xfrm>
            <a:off x="6732588" y="5949950"/>
            <a:ext cx="23050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56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4.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150502" y="1124744"/>
            <a:ext cx="7772400" cy="432048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defRPr/>
            </a:pPr>
            <a:r>
              <a:rPr lang="es-ES" sz="1800" i="0" kern="0" dirty="0" smtClean="0">
                <a:solidFill>
                  <a:schemeClr val="bg2">
                    <a:lumMod val="50000"/>
                  </a:schemeClr>
                </a:solidFill>
                <a:effectLst/>
                <a:latin typeface="Times New Roman" panose="02020603050405020304" pitchFamily="18" charset="0"/>
                <a:cs typeface="Times New Roman" panose="02020603050405020304" pitchFamily="18" charset="0"/>
              </a:rPr>
              <a:t>DEPARTAMENTO DE CIENCIAS DE LA VIDA </a:t>
            </a:r>
          </a:p>
          <a:p>
            <a:pPr algn="ctr">
              <a:defRPr/>
            </a:pPr>
            <a:r>
              <a:rPr lang="es-ES" sz="1800" i="0" kern="0" dirty="0" smtClean="0">
                <a:solidFill>
                  <a:schemeClr val="bg2">
                    <a:lumMod val="50000"/>
                  </a:schemeClr>
                </a:solidFill>
                <a:effectLst/>
                <a:latin typeface="Times New Roman" panose="02020603050405020304" pitchFamily="18" charset="0"/>
                <a:cs typeface="Times New Roman" panose="02020603050405020304" pitchFamily="18" charset="0"/>
              </a:rPr>
              <a:t>Y LA AGRICULTURA</a:t>
            </a:r>
          </a:p>
          <a:p>
            <a:pPr algn="ctr">
              <a:defRPr/>
            </a:pPr>
            <a:endParaRPr lang="es-ES" sz="2400" i="0" kern="0" dirty="0">
              <a:solidFill>
                <a:schemeClr val="bg2">
                  <a:lumMod val="50000"/>
                </a:schemeClr>
              </a:solidFill>
              <a:effectLst/>
              <a:latin typeface="Times New Roman" panose="02020603050405020304" pitchFamily="18" charset="0"/>
              <a:cs typeface="Times New Roman" panose="02020603050405020304" pitchFamily="18" charset="0"/>
            </a:endParaRPr>
          </a:p>
          <a:p>
            <a:pPr algn="ctr">
              <a:lnSpc>
                <a:spcPct val="150000"/>
              </a:lnSpc>
              <a:defRPr/>
            </a:pPr>
            <a:r>
              <a:rPr lang="es-EC" sz="1800" i="0" dirty="0" smtClean="0">
                <a:solidFill>
                  <a:schemeClr val="bg2">
                    <a:lumMod val="50000"/>
                  </a:schemeClr>
                </a:solidFill>
                <a:effectLst/>
                <a:latin typeface="Times New Roman" pitchFamily="18" charset="0"/>
                <a:cs typeface="Times New Roman" pitchFamily="18" charset="0"/>
              </a:rPr>
              <a:t>“EVALUACIÓN </a:t>
            </a:r>
            <a:r>
              <a:rPr lang="es-EC" sz="1800" i="0" dirty="0">
                <a:solidFill>
                  <a:schemeClr val="bg2">
                    <a:lumMod val="50000"/>
                  </a:schemeClr>
                </a:solidFill>
                <a:effectLst/>
                <a:latin typeface="Times New Roman" pitchFamily="18" charset="0"/>
                <a:cs typeface="Times New Roman" pitchFamily="18" charset="0"/>
              </a:rPr>
              <a:t>DE LA DISPERSIÓN DE LOS CONTAMINANTES ATMOSFÉRICOS CO, SO</a:t>
            </a:r>
            <a:r>
              <a:rPr lang="es-EC" sz="1800" i="0" baseline="-25000" dirty="0">
                <a:solidFill>
                  <a:schemeClr val="bg2">
                    <a:lumMod val="50000"/>
                  </a:schemeClr>
                </a:solidFill>
                <a:effectLst/>
                <a:latin typeface="Times New Roman" pitchFamily="18" charset="0"/>
                <a:cs typeface="Times New Roman" pitchFamily="18" charset="0"/>
              </a:rPr>
              <a:t>2</a:t>
            </a:r>
            <a:r>
              <a:rPr lang="es-EC" sz="1800" i="0" dirty="0">
                <a:solidFill>
                  <a:schemeClr val="bg2">
                    <a:lumMod val="50000"/>
                  </a:schemeClr>
                </a:solidFill>
                <a:effectLst/>
                <a:latin typeface="Times New Roman" pitchFamily="18" charset="0"/>
                <a:cs typeface="Times New Roman" pitchFamily="18" charset="0"/>
              </a:rPr>
              <a:t> Y NO</a:t>
            </a:r>
            <a:r>
              <a:rPr lang="es-EC" sz="1800" i="0" baseline="-25000" dirty="0">
                <a:solidFill>
                  <a:schemeClr val="bg2">
                    <a:lumMod val="50000"/>
                  </a:schemeClr>
                </a:solidFill>
                <a:effectLst/>
                <a:latin typeface="Times New Roman" pitchFamily="18" charset="0"/>
                <a:cs typeface="Times New Roman" pitchFamily="18" charset="0"/>
              </a:rPr>
              <a:t>X</a:t>
            </a:r>
            <a:r>
              <a:rPr lang="es-EC" sz="1800" i="0" dirty="0">
                <a:solidFill>
                  <a:schemeClr val="bg2">
                    <a:lumMod val="50000"/>
                  </a:schemeClr>
                </a:solidFill>
                <a:effectLst/>
                <a:latin typeface="Times New Roman" pitchFamily="18" charset="0"/>
                <a:cs typeface="Times New Roman" pitchFamily="18" charset="0"/>
              </a:rPr>
              <a:t> PRODUCTO DEL DESARROLLO DE ACTIVIDADES INDUSTRIALES DEL CANTÓN RUMIÑAHUI PROVINCIA DE </a:t>
            </a:r>
            <a:r>
              <a:rPr lang="es-EC" sz="1800" i="0" dirty="0" smtClean="0">
                <a:solidFill>
                  <a:schemeClr val="bg2">
                    <a:lumMod val="50000"/>
                  </a:schemeClr>
                </a:solidFill>
                <a:effectLst/>
                <a:latin typeface="Times New Roman" pitchFamily="18" charset="0"/>
                <a:cs typeface="Times New Roman" pitchFamily="18" charset="0"/>
              </a:rPr>
              <a:t>PICHINCHA”</a:t>
            </a:r>
            <a:endParaRPr lang="es-EC" sz="1800" i="0" dirty="0">
              <a:solidFill>
                <a:schemeClr val="bg2">
                  <a:lumMod val="50000"/>
                </a:schemeClr>
              </a:solidFill>
              <a:effectLst/>
              <a:latin typeface="Times New Roman" pitchFamily="18" charset="0"/>
              <a:cs typeface="Times New Roman" pitchFamily="18" charset="0"/>
            </a:endParaRPr>
          </a:p>
          <a:p>
            <a:pPr>
              <a:defRPr/>
            </a:pPr>
            <a:endParaRPr lang="es-ES" sz="1600" i="0" kern="0" dirty="0" smtClean="0">
              <a:solidFill>
                <a:schemeClr val="bg2">
                  <a:lumMod val="50000"/>
                </a:schemeClr>
              </a:solidFill>
              <a:latin typeface="Times New Roman" panose="02020603050405020304" pitchFamily="18" charset="0"/>
              <a:cs typeface="Times New Roman" panose="02020603050405020304" pitchFamily="18" charset="0"/>
            </a:endParaRPr>
          </a:p>
          <a:p>
            <a:pPr algn="ctr">
              <a:defRPr/>
            </a:pPr>
            <a:r>
              <a:rPr lang="es-ES" sz="1800" i="0" kern="0" dirty="0" smtClean="0">
                <a:solidFill>
                  <a:schemeClr val="tx1"/>
                </a:solidFill>
                <a:effectLst/>
                <a:latin typeface="Times New Roman" panose="02020603050405020304" pitchFamily="18" charset="0"/>
                <a:cs typeface="Times New Roman" panose="02020603050405020304" pitchFamily="18" charset="0"/>
              </a:rPr>
              <a:t>Merino Pozo Raquel Alexandra </a:t>
            </a:r>
            <a:endParaRPr lang="es-ES" sz="1800" b="0" i="0" kern="0" dirty="0" smtClean="0">
              <a:solidFill>
                <a:schemeClr val="tx1"/>
              </a:solidFill>
              <a:effectLst/>
              <a:latin typeface="Times New Roman" panose="02020603050405020304" pitchFamily="18" charset="0"/>
              <a:cs typeface="Times New Roman" panose="02020603050405020304" pitchFamily="18" charset="0"/>
            </a:endParaRPr>
          </a:p>
          <a:p>
            <a:pPr>
              <a:defRPr/>
            </a:pPr>
            <a:endParaRPr lang="es-ES" sz="2400" kern="0" dirty="0" smtClean="0">
              <a:solidFill>
                <a:schemeClr val="tx1"/>
              </a:solidFill>
              <a:latin typeface="Times New Roman" panose="02020603050405020304" pitchFamily="18" charset="0"/>
              <a:cs typeface="Times New Roman" panose="02020603050405020304" pitchFamily="18" charset="0"/>
            </a:endParaRPr>
          </a:p>
          <a:p>
            <a:pPr algn="ctr">
              <a:defRPr/>
            </a:pPr>
            <a:r>
              <a:rPr lang="es-ES" sz="1400" i="0" kern="0" dirty="0">
                <a:solidFill>
                  <a:schemeClr val="tx1"/>
                </a:solidFill>
                <a:effectLst/>
                <a:latin typeface="Times New Roman" panose="02020603050405020304" pitchFamily="18" charset="0"/>
                <a:cs typeface="Times New Roman" panose="02020603050405020304" pitchFamily="18" charset="0"/>
              </a:rPr>
              <a:t> </a:t>
            </a:r>
            <a:r>
              <a:rPr lang="es-ES" sz="1400" i="0" kern="0" dirty="0" smtClean="0">
                <a:solidFill>
                  <a:schemeClr val="tx1"/>
                </a:solidFill>
                <a:effectLst/>
                <a:latin typeface="Times New Roman" panose="02020603050405020304" pitchFamily="18" charset="0"/>
                <a:cs typeface="Times New Roman" panose="02020603050405020304" pitchFamily="18" charset="0"/>
              </a:rPr>
              <a:t>                                                                                                  </a:t>
            </a:r>
            <a:r>
              <a:rPr lang="es-ES" sz="1300" i="0" kern="0" dirty="0" smtClean="0">
                <a:solidFill>
                  <a:schemeClr val="tx1"/>
                </a:solidFill>
                <a:effectLst/>
                <a:latin typeface="Times New Roman" panose="02020603050405020304" pitchFamily="18" charset="0"/>
                <a:cs typeface="Times New Roman" panose="02020603050405020304" pitchFamily="18" charset="0"/>
              </a:rPr>
              <a:t>DIRECTOR: </a:t>
            </a:r>
            <a:r>
              <a:rPr lang="es-ES" sz="1300" b="0" i="0" kern="0" dirty="0" smtClean="0">
                <a:solidFill>
                  <a:schemeClr val="tx1"/>
                </a:solidFill>
                <a:effectLst/>
                <a:latin typeface="Times New Roman" panose="02020603050405020304" pitchFamily="18" charset="0"/>
                <a:cs typeface="Times New Roman" panose="02020603050405020304" pitchFamily="18" charset="0"/>
              </a:rPr>
              <a:t>Quím. Erika </a:t>
            </a:r>
            <a:r>
              <a:rPr lang="es-ES" sz="1300" b="0" i="0" kern="0" dirty="0" err="1" smtClean="0">
                <a:solidFill>
                  <a:schemeClr val="tx1"/>
                </a:solidFill>
                <a:effectLst/>
                <a:latin typeface="Times New Roman" panose="02020603050405020304" pitchFamily="18" charset="0"/>
                <a:cs typeface="Times New Roman" panose="02020603050405020304" pitchFamily="18" charset="0"/>
              </a:rPr>
              <a:t>Murgueitio</a:t>
            </a:r>
            <a:r>
              <a:rPr lang="es-ES" sz="1300" b="0" i="0" kern="0" dirty="0" smtClean="0">
                <a:solidFill>
                  <a:schemeClr val="tx1"/>
                </a:solidFill>
                <a:effectLst/>
                <a:latin typeface="Times New Roman" panose="02020603050405020304" pitchFamily="18" charset="0"/>
                <a:cs typeface="Times New Roman" panose="02020603050405020304" pitchFamily="18" charset="0"/>
              </a:rPr>
              <a:t> Mg.</a:t>
            </a:r>
            <a:endParaRPr lang="es-ES" sz="1300" b="0" i="0" kern="0" dirty="0">
              <a:solidFill>
                <a:schemeClr val="tx1"/>
              </a:solidFill>
              <a:effectLst/>
              <a:latin typeface="Times New Roman" panose="02020603050405020304" pitchFamily="18" charset="0"/>
              <a:cs typeface="Times New Roman" panose="02020603050405020304" pitchFamily="18" charset="0"/>
            </a:endParaRPr>
          </a:p>
          <a:p>
            <a:pPr algn="ctr">
              <a:defRPr/>
            </a:pPr>
            <a:r>
              <a:rPr lang="es-ES" sz="1300" b="0" i="0" kern="0" dirty="0">
                <a:solidFill>
                  <a:schemeClr val="tx1"/>
                </a:solidFill>
                <a:effectLst/>
                <a:latin typeface="Times New Roman" panose="02020603050405020304" pitchFamily="18" charset="0"/>
                <a:cs typeface="Times New Roman" panose="02020603050405020304" pitchFamily="18" charset="0"/>
              </a:rPr>
              <a:t> </a:t>
            </a:r>
            <a:r>
              <a:rPr lang="es-ES" sz="1300" b="0" i="0" kern="0" dirty="0" smtClean="0">
                <a:solidFill>
                  <a:schemeClr val="tx1"/>
                </a:solidFill>
                <a:effectLst/>
                <a:latin typeface="Times New Roman" panose="02020603050405020304" pitchFamily="18" charset="0"/>
                <a:cs typeface="Times New Roman" panose="02020603050405020304" pitchFamily="18" charset="0"/>
              </a:rPr>
              <a:t>                                                                                                        </a:t>
            </a:r>
            <a:r>
              <a:rPr lang="es-ES" sz="1300" i="0" kern="0" dirty="0" smtClean="0">
                <a:solidFill>
                  <a:schemeClr val="tx1"/>
                </a:solidFill>
                <a:effectLst/>
                <a:latin typeface="Times New Roman" panose="02020603050405020304" pitchFamily="18" charset="0"/>
                <a:cs typeface="Times New Roman" panose="02020603050405020304" pitchFamily="18" charset="0"/>
              </a:rPr>
              <a:t>CODIRECTOR</a:t>
            </a:r>
            <a:r>
              <a:rPr lang="es-ES" sz="1300" i="0" kern="0" dirty="0" smtClean="0">
                <a:solidFill>
                  <a:schemeClr val="tx1"/>
                </a:solidFill>
                <a:effectLst/>
                <a:latin typeface="Times New Roman" panose="02020603050405020304" pitchFamily="18" charset="0"/>
                <a:cs typeface="Times New Roman" panose="02020603050405020304" pitchFamily="18" charset="0"/>
              </a:rPr>
              <a:t>: </a:t>
            </a:r>
            <a:r>
              <a:rPr lang="es-ES" sz="1300" b="0" i="0" kern="0" dirty="0" smtClean="0">
                <a:solidFill>
                  <a:schemeClr val="tx1"/>
                </a:solidFill>
                <a:effectLst/>
                <a:latin typeface="Times New Roman" panose="02020603050405020304" pitchFamily="18" charset="0"/>
                <a:cs typeface="Times New Roman" panose="02020603050405020304" pitchFamily="18" charset="0"/>
              </a:rPr>
              <a:t>Ing.-Mat. Pedro Romero</a:t>
            </a:r>
            <a:r>
              <a:rPr lang="es-ES" sz="1300" kern="0" dirty="0" smtClean="0">
                <a:solidFill>
                  <a:schemeClr val="tx1"/>
                </a:solidFill>
                <a:effectLst/>
                <a:latin typeface="Times New Roman" panose="02020603050405020304" pitchFamily="18" charset="0"/>
                <a:cs typeface="Times New Roman" panose="02020603050405020304" pitchFamily="18" charset="0"/>
              </a:rPr>
              <a:t/>
            </a:r>
            <a:br>
              <a:rPr lang="es-ES" sz="1300" kern="0" dirty="0" smtClean="0">
                <a:solidFill>
                  <a:schemeClr val="tx1"/>
                </a:solidFill>
                <a:effectLst/>
                <a:latin typeface="Times New Roman" panose="02020603050405020304" pitchFamily="18" charset="0"/>
                <a:cs typeface="Times New Roman" panose="02020603050405020304" pitchFamily="18" charset="0"/>
              </a:rPr>
            </a:br>
            <a:endParaRPr lang="es-ES" sz="1300" kern="0"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7647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Marco teórico</a:t>
            </a:r>
            <a:endParaRPr lang="es-EC" sz="2000" b="1" dirty="0"/>
          </a:p>
        </p:txBody>
      </p:sp>
      <p:pic>
        <p:nvPicPr>
          <p:cNvPr id="1024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9276" t="31593" r="29977" b="7306"/>
          <a:stretch/>
        </p:blipFill>
        <p:spPr bwMode="auto">
          <a:xfrm>
            <a:off x="5940152" y="620687"/>
            <a:ext cx="2669487" cy="273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2 Diagrama"/>
          <p:cNvGraphicFramePr/>
          <p:nvPr>
            <p:extLst>
              <p:ext uri="{D42A27DB-BD31-4B8C-83A1-F6EECF244321}">
                <p14:modId xmlns:p14="http://schemas.microsoft.com/office/powerpoint/2010/main" val="655577545"/>
              </p:ext>
            </p:extLst>
          </p:nvPr>
        </p:nvGraphicFramePr>
        <p:xfrm>
          <a:off x="179512" y="620688"/>
          <a:ext cx="6264696"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4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192" y="381683"/>
            <a:ext cx="1259632" cy="1259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83968" y="3573016"/>
            <a:ext cx="1218456" cy="1218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1989689885"/>
              </p:ext>
            </p:extLst>
          </p:nvPr>
        </p:nvGraphicFramePr>
        <p:xfrm>
          <a:off x="251520" y="620688"/>
          <a:ext cx="8784976" cy="6237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Marco teórico</a:t>
            </a:r>
            <a:endParaRPr lang="es-EC" sz="2000" b="1" dirty="0"/>
          </a:p>
        </p:txBody>
      </p:sp>
      <p:pic>
        <p:nvPicPr>
          <p:cNvPr id="1126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920" y="712634"/>
            <a:ext cx="1743776" cy="1306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62432" y="4797152"/>
            <a:ext cx="1790464" cy="1313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8264" y="729196"/>
            <a:ext cx="1872208" cy="1754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5278" t="18019" b="17140"/>
          <a:stretch/>
        </p:blipFill>
        <p:spPr bwMode="auto">
          <a:xfrm>
            <a:off x="179512" y="620688"/>
            <a:ext cx="8856984"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Marco teórico</a:t>
            </a:r>
            <a:endParaRPr lang="es-EC" sz="2000" b="1" dirty="0"/>
          </a:p>
        </p:txBody>
      </p:sp>
      <p:sp>
        <p:nvSpPr>
          <p:cNvPr id="5" name="1 Título"/>
          <p:cNvSpPr>
            <a:spLocks noGrp="1"/>
          </p:cNvSpPr>
          <p:nvPr>
            <p:ph type="title"/>
          </p:nvPr>
        </p:nvSpPr>
        <p:spPr>
          <a:xfrm>
            <a:off x="5220072" y="620688"/>
            <a:ext cx="3184376" cy="1210146"/>
          </a:xfrm>
        </p:spPr>
        <p:txBody>
          <a:bodyPr/>
          <a:lstStyle/>
          <a:p>
            <a:pPr algn="r"/>
            <a:r>
              <a:rPr lang="es-EC" b="1" dirty="0" smtClean="0">
                <a:solidFill>
                  <a:schemeClr val="accent4">
                    <a:lumMod val="60000"/>
                    <a:lumOff val="40000"/>
                  </a:schemeClr>
                </a:solidFill>
              </a:rPr>
              <a:t>Atmósfera</a:t>
            </a:r>
            <a:endParaRPr lang="es-EC" b="1" dirty="0">
              <a:solidFill>
                <a:schemeClr val="accent4">
                  <a:lumMod val="60000"/>
                  <a:lumOff val="40000"/>
                </a:schemeClr>
              </a:solidFill>
            </a:endParaRPr>
          </a:p>
        </p:txBody>
      </p:sp>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13252" r="12145"/>
          <a:stretch/>
        </p:blipFill>
        <p:spPr bwMode="auto">
          <a:xfrm>
            <a:off x="1691680" y="692696"/>
            <a:ext cx="5801710"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Marco teórico</a:t>
            </a:r>
            <a:endParaRPr lang="es-EC" sz="2000" b="1" dirty="0"/>
          </a:p>
        </p:txBody>
      </p:sp>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30721"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952" t="5967" r="5204" b="4533"/>
          <a:stretch/>
        </p:blipFill>
        <p:spPr bwMode="auto">
          <a:xfrm>
            <a:off x="646386" y="620688"/>
            <a:ext cx="7803931" cy="5307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Marco teórico</a:t>
            </a:r>
            <a:endParaRPr lang="es-EC" sz="2000" b="1" dirty="0"/>
          </a:p>
        </p:txBody>
      </p:sp>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492896"/>
            <a:ext cx="8229600" cy="1143000"/>
          </a:xfrm>
        </p:spPr>
        <p:txBody>
          <a:bodyPr/>
          <a:lstStyle/>
          <a:p>
            <a:r>
              <a:rPr lang="es-EC" sz="3600" b="1" dirty="0" smtClean="0">
                <a:solidFill>
                  <a:schemeClr val="accent4">
                    <a:lumMod val="75000"/>
                  </a:schemeClr>
                </a:solidFill>
              </a:rPr>
              <a:t>Parámetros para el estudio de la dispersión de contaminantes en la atmósfera</a:t>
            </a:r>
            <a:endParaRPr lang="es-EC" sz="3600" b="1" dirty="0">
              <a:solidFill>
                <a:schemeClr val="accent4">
                  <a:lumMod val="75000"/>
                </a:schemeClr>
              </a:solidFill>
            </a:endParaRPr>
          </a:p>
        </p:txBody>
      </p:sp>
      <p:sp>
        <p:nvSpPr>
          <p:cNvPr id="3"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Marco teórico</a:t>
            </a:r>
            <a:endParaRPr lang="es-EC" sz="2000" b="1" dirty="0"/>
          </a:p>
        </p:txBody>
      </p:sp>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28700" y="365767"/>
            <a:ext cx="8229600" cy="792088"/>
          </a:xfrm>
        </p:spPr>
        <p:txBody>
          <a:bodyPr/>
          <a:lstStyle/>
          <a:p>
            <a:pPr algn="r"/>
            <a:r>
              <a:rPr lang="es-EC" b="1" dirty="0" smtClean="0">
                <a:solidFill>
                  <a:schemeClr val="accent4">
                    <a:lumMod val="60000"/>
                    <a:lumOff val="40000"/>
                  </a:schemeClr>
                </a:solidFill>
              </a:rPr>
              <a:t>Parámetros meteorológicos</a:t>
            </a:r>
            <a:endParaRPr lang="es-EC" b="1" dirty="0">
              <a:solidFill>
                <a:schemeClr val="accent4">
                  <a:lumMod val="60000"/>
                  <a:lumOff val="40000"/>
                </a:schemeClr>
              </a:solidFill>
            </a:endParaRPr>
          </a:p>
        </p:txBody>
      </p:sp>
      <p:pic>
        <p:nvPicPr>
          <p:cNvPr id="26625"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25765" b="7909"/>
          <a:stretch/>
        </p:blipFill>
        <p:spPr bwMode="auto">
          <a:xfrm>
            <a:off x="143000" y="1124745"/>
            <a:ext cx="9001000"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Marco teórico</a:t>
            </a:r>
            <a:endParaRPr lang="es-EC" sz="2000" b="1" dirty="0"/>
          </a:p>
        </p:txBody>
      </p:sp>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996" r="12825"/>
          <a:stretch/>
        </p:blipFill>
        <p:spPr bwMode="auto">
          <a:xfrm>
            <a:off x="467544" y="1409191"/>
            <a:ext cx="3960440" cy="4059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45" t="66" r="13911" b="2141"/>
          <a:stretch/>
        </p:blipFill>
        <p:spPr bwMode="auto">
          <a:xfrm>
            <a:off x="4972608" y="1535142"/>
            <a:ext cx="3933056" cy="393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txBox="1">
            <a:spLocks/>
          </p:cNvSpPr>
          <p:nvPr/>
        </p:nvSpPr>
        <p:spPr bwMode="auto">
          <a:xfrm>
            <a:off x="640084" y="400458"/>
            <a:ext cx="822960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b="1" dirty="0" smtClean="0">
                <a:solidFill>
                  <a:schemeClr val="accent4">
                    <a:lumMod val="60000"/>
                    <a:lumOff val="40000"/>
                  </a:schemeClr>
                </a:solidFill>
              </a:rPr>
              <a:t>Parámetros meteorológicos</a:t>
            </a:r>
            <a:endParaRPr lang="es-EC" b="1" dirty="0">
              <a:solidFill>
                <a:schemeClr val="accent4">
                  <a:lumMod val="60000"/>
                  <a:lumOff val="40000"/>
                </a:schemeClr>
              </a:solidFill>
            </a:endParaRPr>
          </a:p>
        </p:txBody>
      </p:sp>
      <p:sp>
        <p:nvSpPr>
          <p:cNvPr id="6"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Marco teórico</a:t>
            </a:r>
            <a:endParaRPr lang="es-EC" sz="2000" b="1" dirty="0"/>
          </a:p>
        </p:txBody>
      </p:sp>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Marco teórico</a:t>
            </a:r>
            <a:endParaRPr lang="es-EC" sz="2000" b="1" dirty="0"/>
          </a:p>
        </p:txBody>
      </p:sp>
      <p:sp>
        <p:nvSpPr>
          <p:cNvPr id="5" name="1 Título"/>
          <p:cNvSpPr txBox="1">
            <a:spLocks/>
          </p:cNvSpPr>
          <p:nvPr/>
        </p:nvSpPr>
        <p:spPr bwMode="auto">
          <a:xfrm>
            <a:off x="645582" y="614567"/>
            <a:ext cx="822960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b="1" dirty="0" smtClean="0">
                <a:solidFill>
                  <a:schemeClr val="accent4">
                    <a:lumMod val="60000"/>
                    <a:lumOff val="40000"/>
                  </a:schemeClr>
                </a:solidFill>
              </a:rPr>
              <a:t>Parámetros </a:t>
            </a:r>
            <a:r>
              <a:rPr lang="es-EC" b="1" dirty="0" smtClean="0">
                <a:solidFill>
                  <a:schemeClr val="accent4">
                    <a:lumMod val="60000"/>
                    <a:lumOff val="40000"/>
                  </a:schemeClr>
                </a:solidFill>
              </a:rPr>
              <a:t>topográficos</a:t>
            </a:r>
            <a:endParaRPr lang="es-EC" b="1" dirty="0">
              <a:solidFill>
                <a:schemeClr val="accent4">
                  <a:lumMod val="60000"/>
                  <a:lumOff val="40000"/>
                </a:schemeClr>
              </a:solidFill>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950" t="13051" r="20452" b="13032"/>
          <a:stretch/>
        </p:blipFill>
        <p:spPr bwMode="auto">
          <a:xfrm>
            <a:off x="645581" y="1150882"/>
            <a:ext cx="2054211" cy="201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338" t="4093" r="16344" b="8022"/>
          <a:stretch/>
        </p:blipFill>
        <p:spPr bwMode="auto">
          <a:xfrm>
            <a:off x="6589029" y="1377068"/>
            <a:ext cx="2585545" cy="2569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723" t="6500" r="21138" b="9912"/>
          <a:stretch/>
        </p:blipFill>
        <p:spPr bwMode="auto">
          <a:xfrm>
            <a:off x="3779912" y="1993838"/>
            <a:ext cx="2680138" cy="310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412" t="10206" r="16817" b="10039"/>
          <a:stretch/>
        </p:blipFill>
        <p:spPr bwMode="auto">
          <a:xfrm>
            <a:off x="971600" y="3260014"/>
            <a:ext cx="2952328" cy="2726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1913" t="28058" r="28889" b="28140"/>
          <a:stretch/>
        </p:blipFill>
        <p:spPr bwMode="auto">
          <a:xfrm>
            <a:off x="1259632" y="1484784"/>
            <a:ext cx="6840760" cy="4411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Marco teórico</a:t>
            </a:r>
            <a:endParaRPr lang="es-EC" sz="2000" b="1" dirty="0"/>
          </a:p>
        </p:txBody>
      </p:sp>
      <p:sp>
        <p:nvSpPr>
          <p:cNvPr id="5" name="1 Título"/>
          <p:cNvSpPr txBox="1">
            <a:spLocks/>
          </p:cNvSpPr>
          <p:nvPr/>
        </p:nvSpPr>
        <p:spPr bwMode="auto">
          <a:xfrm>
            <a:off x="683568" y="789808"/>
            <a:ext cx="822960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800" b="1" dirty="0" smtClean="0">
                <a:solidFill>
                  <a:schemeClr val="accent4">
                    <a:lumMod val="60000"/>
                    <a:lumOff val="40000"/>
                  </a:schemeClr>
                </a:solidFill>
              </a:rPr>
              <a:t>Parámetros de las emisiones: ciclo de contaminación</a:t>
            </a:r>
            <a:endParaRPr lang="es-EC" sz="2800" b="1" dirty="0">
              <a:solidFill>
                <a:schemeClr val="accent4">
                  <a:lumMod val="60000"/>
                  <a:lumOff val="40000"/>
                </a:schemeClr>
              </a:solidFill>
            </a:endParaRPr>
          </a:p>
        </p:txBody>
      </p:sp>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583841"/>
            <a:ext cx="7560840"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20013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3394" t="14086" r="17176" b="10811"/>
          <a:stretch/>
        </p:blipFill>
        <p:spPr bwMode="auto">
          <a:xfrm>
            <a:off x="395536" y="1052736"/>
            <a:ext cx="8496944"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Marco teórico</a:t>
            </a:r>
            <a:endParaRPr lang="es-EC" sz="2000" b="1" dirty="0"/>
          </a:p>
        </p:txBody>
      </p:sp>
      <p:sp>
        <p:nvSpPr>
          <p:cNvPr id="5" name="1 Título"/>
          <p:cNvSpPr>
            <a:spLocks noGrp="1"/>
          </p:cNvSpPr>
          <p:nvPr>
            <p:ph type="title"/>
          </p:nvPr>
        </p:nvSpPr>
        <p:spPr>
          <a:xfrm>
            <a:off x="914400" y="764704"/>
            <a:ext cx="8229600" cy="576064"/>
          </a:xfrm>
        </p:spPr>
        <p:txBody>
          <a:bodyPr/>
          <a:lstStyle/>
          <a:p>
            <a:pPr algn="r"/>
            <a:r>
              <a:rPr lang="es-EC" sz="2800" b="1" dirty="0" smtClean="0">
                <a:solidFill>
                  <a:schemeClr val="accent4">
                    <a:lumMod val="60000"/>
                    <a:lumOff val="40000"/>
                  </a:schemeClr>
                </a:solidFill>
              </a:rPr>
              <a:t>Parámetros de las emisiones</a:t>
            </a:r>
            <a:endParaRPr lang="es-EC" sz="2800" b="1" dirty="0">
              <a:solidFill>
                <a:schemeClr val="accent4">
                  <a:lumMod val="60000"/>
                  <a:lumOff val="40000"/>
                </a:schemeClr>
              </a:solidFill>
            </a:endParaRPr>
          </a:p>
        </p:txBody>
      </p:sp>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764704"/>
            <a:ext cx="8229600" cy="576064"/>
          </a:xfrm>
        </p:spPr>
        <p:txBody>
          <a:bodyPr/>
          <a:lstStyle/>
          <a:p>
            <a:pPr algn="r"/>
            <a:r>
              <a:rPr lang="es-EC" sz="2800" b="1" dirty="0" smtClean="0">
                <a:solidFill>
                  <a:schemeClr val="accent4">
                    <a:lumMod val="60000"/>
                    <a:lumOff val="40000"/>
                  </a:schemeClr>
                </a:solidFill>
              </a:rPr>
              <a:t>Modelo de dispersión gaussiano</a:t>
            </a:r>
            <a:endParaRPr lang="es-EC" sz="2800" b="1" dirty="0">
              <a:solidFill>
                <a:schemeClr val="accent4">
                  <a:lumMod val="60000"/>
                  <a:lumOff val="40000"/>
                </a:schemeClr>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63" t="13029" r="14815" b="30031"/>
          <a:stretch/>
        </p:blipFill>
        <p:spPr bwMode="auto">
          <a:xfrm>
            <a:off x="539552" y="1224734"/>
            <a:ext cx="7078717" cy="4796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585" t="21739" r="29908" b="32091"/>
          <a:stretch/>
        </p:blipFill>
        <p:spPr bwMode="auto">
          <a:xfrm>
            <a:off x="4639831" y="3767958"/>
            <a:ext cx="3748593" cy="2253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63" t="13029" r="69365" b="76080"/>
          <a:stretch/>
        </p:blipFill>
        <p:spPr bwMode="auto">
          <a:xfrm>
            <a:off x="3171907" y="4762391"/>
            <a:ext cx="1467923" cy="840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Marco teórico</a:t>
            </a:r>
            <a:endParaRPr lang="es-EC" sz="2000" b="1" dirty="0"/>
          </a:p>
        </p:txBody>
      </p:sp>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61" t="13785" r="14320" b="1"/>
          <a:stretch/>
        </p:blipFill>
        <p:spPr bwMode="auto">
          <a:xfrm>
            <a:off x="0" y="1"/>
            <a:ext cx="9144000" cy="594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142" t="15563" r="18513" b="9644"/>
          <a:stretch/>
        </p:blipFill>
        <p:spPr bwMode="auto">
          <a:xfrm>
            <a:off x="1403648" y="1196752"/>
            <a:ext cx="4824536" cy="2952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Marco teórico</a:t>
            </a:r>
            <a:endParaRPr lang="es-EC" sz="2000" b="1" dirty="0"/>
          </a:p>
        </p:txBody>
      </p:sp>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Materiales y métodos</a:t>
            </a:r>
            <a:endParaRPr lang="es-EC" sz="2000" b="1" dirty="0"/>
          </a:p>
        </p:txBody>
      </p:sp>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707" r="11893"/>
          <a:stretch/>
        </p:blipFill>
        <p:spPr bwMode="auto">
          <a:xfrm>
            <a:off x="1403648" y="620688"/>
            <a:ext cx="6768752"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098" r="13070"/>
          <a:stretch/>
        </p:blipFill>
        <p:spPr bwMode="auto">
          <a:xfrm>
            <a:off x="1259632" y="548680"/>
            <a:ext cx="6840760"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Materiales y métodos</a:t>
            </a:r>
            <a:endParaRPr lang="es-EC" sz="2000" b="1" dirty="0"/>
          </a:p>
        </p:txBody>
      </p:sp>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63" t="15175" r="32328" b="15774"/>
          <a:stretch/>
        </p:blipFill>
        <p:spPr bwMode="auto">
          <a:xfrm>
            <a:off x="107504" y="675427"/>
            <a:ext cx="3213388" cy="3878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769" t="5359" r="25410" b="6358"/>
          <a:stretch/>
        </p:blipFill>
        <p:spPr bwMode="auto">
          <a:xfrm>
            <a:off x="3320892" y="1988840"/>
            <a:ext cx="2832559"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10" t="6826" r="21711" b="6462"/>
          <a:stretch/>
        </p:blipFill>
        <p:spPr bwMode="auto">
          <a:xfrm>
            <a:off x="6017433" y="1052737"/>
            <a:ext cx="3126568"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Materiales y métodos</a:t>
            </a:r>
            <a:endParaRPr lang="es-EC" sz="2000" b="1" dirty="0"/>
          </a:p>
        </p:txBody>
      </p:sp>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465" r="11191"/>
          <a:stretch/>
        </p:blipFill>
        <p:spPr bwMode="auto">
          <a:xfrm>
            <a:off x="1355834" y="620688"/>
            <a:ext cx="6321973"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Materiales y métodos</a:t>
            </a:r>
            <a:endParaRPr lang="es-EC" sz="2000" b="1" dirty="0"/>
          </a:p>
        </p:txBody>
      </p:sp>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106" r="11954"/>
          <a:stretch/>
        </p:blipFill>
        <p:spPr bwMode="auto">
          <a:xfrm>
            <a:off x="467544" y="476672"/>
            <a:ext cx="7776864"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Materiales y métodos</a:t>
            </a:r>
            <a:endParaRPr lang="es-EC" sz="2000" b="1" dirty="0"/>
          </a:p>
        </p:txBody>
      </p:sp>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0"/>
            <a:ext cx="9324528"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Materiales y métodos</a:t>
            </a:r>
            <a:endParaRPr lang="es-EC" sz="2000" b="1" dirty="0"/>
          </a:p>
        </p:txBody>
      </p:sp>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799" t="13385" r="15937" b="10135"/>
          <a:stretch/>
        </p:blipFill>
        <p:spPr bwMode="auto">
          <a:xfrm>
            <a:off x="1475656" y="692696"/>
            <a:ext cx="6264696"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Materiales y métodos</a:t>
            </a:r>
            <a:endParaRPr lang="es-EC" sz="2000" b="1" dirty="0"/>
          </a:p>
        </p:txBody>
      </p:sp>
      <p:sp>
        <p:nvSpPr>
          <p:cNvPr id="3" name="2 Rectángulo"/>
          <p:cNvSpPr/>
          <p:nvPr/>
        </p:nvSpPr>
        <p:spPr>
          <a:xfrm>
            <a:off x="3059832" y="4725144"/>
            <a:ext cx="3960440" cy="6480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5 Rectángulo"/>
          <p:cNvSpPr/>
          <p:nvPr/>
        </p:nvSpPr>
        <p:spPr>
          <a:xfrm>
            <a:off x="2843808" y="2924944"/>
            <a:ext cx="3960440"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Rectángulo"/>
          <p:cNvSpPr/>
          <p:nvPr/>
        </p:nvSpPr>
        <p:spPr>
          <a:xfrm>
            <a:off x="2843808" y="3501008"/>
            <a:ext cx="3960440"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55776" y="274638"/>
            <a:ext cx="6347048" cy="418058"/>
          </a:xfrm>
        </p:spPr>
        <p:txBody>
          <a:bodyPr/>
          <a:lstStyle/>
          <a:p>
            <a:pPr algn="r"/>
            <a:r>
              <a:rPr lang="es-EC" sz="2800" b="1" dirty="0" smtClean="0"/>
              <a:t>Problema </a:t>
            </a:r>
            <a:endParaRPr lang="es-EC" sz="2800" b="1"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245" r="21505"/>
          <a:stretch/>
        </p:blipFill>
        <p:spPr bwMode="auto">
          <a:xfrm>
            <a:off x="1513490" y="692696"/>
            <a:ext cx="6227379" cy="5202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7485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9735" r="1822" b="18544"/>
          <a:stretch/>
        </p:blipFill>
        <p:spPr bwMode="auto">
          <a:xfrm>
            <a:off x="158019" y="772510"/>
            <a:ext cx="8954814" cy="4960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 y discusión</a:t>
            </a:r>
            <a:endParaRPr lang="es-EC" sz="2000" b="1" dirty="0"/>
          </a:p>
        </p:txBody>
      </p:sp>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632" t="23147" r="12341" b="23860"/>
          <a:stretch/>
        </p:blipFill>
        <p:spPr bwMode="auto">
          <a:xfrm>
            <a:off x="323528" y="764703"/>
            <a:ext cx="6881494" cy="4650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808" t="16940" r="27836" b="15791"/>
          <a:stretch/>
        </p:blipFill>
        <p:spPr bwMode="auto">
          <a:xfrm>
            <a:off x="5839909" y="980728"/>
            <a:ext cx="3304092" cy="4032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 y discusión</a:t>
            </a:r>
            <a:endParaRPr lang="es-EC" sz="2000" b="1" dirty="0"/>
          </a:p>
        </p:txBody>
      </p:sp>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22" t="18605" r="3843" b="21071"/>
          <a:stretch/>
        </p:blipFill>
        <p:spPr bwMode="auto">
          <a:xfrm>
            <a:off x="173421" y="1412776"/>
            <a:ext cx="7278899" cy="408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130" t="20386" r="30909" b="22567"/>
          <a:stretch/>
        </p:blipFill>
        <p:spPr bwMode="auto">
          <a:xfrm>
            <a:off x="5738658" y="1412776"/>
            <a:ext cx="3427324" cy="370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 y discusión</a:t>
            </a:r>
            <a:endParaRPr lang="es-EC" sz="2000" b="1" dirty="0"/>
          </a:p>
        </p:txBody>
      </p:sp>
    </p:spTree>
    <p:extLst>
      <p:ext uri="{BB962C8B-B14F-4D97-AF65-F5344CB8AC3E}">
        <p14:creationId xmlns:p14="http://schemas.microsoft.com/office/powerpoint/2010/main" val="36370596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a:t>
            </a:r>
            <a:endParaRPr lang="es-EC" sz="2000" b="1" dirty="0"/>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64" t="20680" r="10755" b="20936"/>
          <a:stretch/>
        </p:blipFill>
        <p:spPr bwMode="auto">
          <a:xfrm>
            <a:off x="0" y="620688"/>
            <a:ext cx="7776864"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852" t="20337" r="31759" b="16324"/>
          <a:stretch/>
        </p:blipFill>
        <p:spPr bwMode="auto">
          <a:xfrm>
            <a:off x="6084167" y="770732"/>
            <a:ext cx="3066135" cy="4386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18238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a:t>
            </a:r>
            <a:endParaRPr lang="es-EC" sz="2000" b="1" dirty="0"/>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99" t="22160" r="9560" b="20657"/>
          <a:stretch/>
        </p:blipFill>
        <p:spPr bwMode="auto">
          <a:xfrm>
            <a:off x="395536" y="620688"/>
            <a:ext cx="7344816"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639" t="25225" r="34360" b="18615"/>
          <a:stretch/>
        </p:blipFill>
        <p:spPr bwMode="auto">
          <a:xfrm>
            <a:off x="6228184" y="620688"/>
            <a:ext cx="2915816"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0596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447" t="24507" r="16664" b="27771"/>
          <a:stretch/>
        </p:blipFill>
        <p:spPr bwMode="auto">
          <a:xfrm>
            <a:off x="179512" y="804571"/>
            <a:ext cx="7511129" cy="510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253" t="16393" r="25174" b="18392"/>
          <a:stretch/>
        </p:blipFill>
        <p:spPr bwMode="auto">
          <a:xfrm>
            <a:off x="6084168" y="804571"/>
            <a:ext cx="2975096" cy="474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 y discusión</a:t>
            </a:r>
            <a:endParaRPr lang="es-EC" sz="2000" b="1" dirty="0"/>
          </a:p>
        </p:txBody>
      </p:sp>
    </p:spTree>
    <p:extLst>
      <p:ext uri="{BB962C8B-B14F-4D97-AF65-F5344CB8AC3E}">
        <p14:creationId xmlns:p14="http://schemas.microsoft.com/office/powerpoint/2010/main" val="36370596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094" t="24871" r="18556" b="25131"/>
          <a:stretch/>
        </p:blipFill>
        <p:spPr bwMode="auto">
          <a:xfrm>
            <a:off x="683568" y="620688"/>
            <a:ext cx="7855665"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 y discusión</a:t>
            </a:r>
            <a:endParaRPr lang="es-EC" sz="2000" b="1" dirty="0"/>
          </a:p>
        </p:txBody>
      </p:sp>
    </p:spTree>
    <p:extLst>
      <p:ext uri="{BB962C8B-B14F-4D97-AF65-F5344CB8AC3E}">
        <p14:creationId xmlns:p14="http://schemas.microsoft.com/office/powerpoint/2010/main" val="36370596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400759"/>
            <a:ext cx="8229600" cy="1143000"/>
          </a:xfrm>
        </p:spPr>
        <p:txBody>
          <a:bodyPr/>
          <a:lstStyle/>
          <a:p>
            <a:pPr algn="r"/>
            <a:r>
              <a:rPr lang="es-EC" sz="3200" b="1" dirty="0" smtClean="0">
                <a:solidFill>
                  <a:schemeClr val="accent4">
                    <a:lumMod val="60000"/>
                    <a:lumOff val="40000"/>
                  </a:schemeClr>
                </a:solidFill>
              </a:rPr>
              <a:t>Procesamiento co</a:t>
            </a:r>
            <a:r>
              <a:rPr lang="es-EC" sz="3200" b="1" dirty="0" smtClean="0">
                <a:solidFill>
                  <a:schemeClr val="accent4">
                    <a:lumMod val="60000"/>
                    <a:lumOff val="40000"/>
                  </a:schemeClr>
                </a:solidFill>
              </a:rPr>
              <a:t>n </a:t>
            </a:r>
            <a:r>
              <a:rPr lang="es-EC" sz="3200" b="1" dirty="0" err="1" smtClean="0">
                <a:solidFill>
                  <a:schemeClr val="accent4">
                    <a:lumMod val="60000"/>
                    <a:lumOff val="40000"/>
                  </a:schemeClr>
                </a:solidFill>
              </a:rPr>
              <a:t>Screen</a:t>
            </a:r>
            <a:r>
              <a:rPr lang="es-EC" sz="3200" b="1" dirty="0" smtClean="0">
                <a:solidFill>
                  <a:schemeClr val="accent4">
                    <a:lumMod val="60000"/>
                    <a:lumOff val="40000"/>
                  </a:schemeClr>
                </a:solidFill>
              </a:rPr>
              <a:t> View</a:t>
            </a:r>
            <a:endParaRPr lang="es-EC" sz="3200" b="1" dirty="0">
              <a:solidFill>
                <a:schemeClr val="accent4">
                  <a:lumMod val="60000"/>
                  <a:lumOff val="40000"/>
                </a:schemeClr>
              </a:solidFill>
            </a:endParaRPr>
          </a:p>
        </p:txBody>
      </p:sp>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660" t="12396" r="3763" b="13297"/>
          <a:stretch/>
        </p:blipFill>
        <p:spPr bwMode="auto">
          <a:xfrm>
            <a:off x="755576" y="1412776"/>
            <a:ext cx="7249444" cy="4613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 y discusión</a:t>
            </a:r>
            <a:endParaRPr lang="es-EC" sz="2000" b="1" dirty="0"/>
          </a:p>
        </p:txBody>
      </p:sp>
    </p:spTree>
    <p:extLst>
      <p:ext uri="{BB962C8B-B14F-4D97-AF65-F5344CB8AC3E}">
        <p14:creationId xmlns:p14="http://schemas.microsoft.com/office/powerpoint/2010/main" val="36370596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866" t="16916" r="8680" b="17410"/>
          <a:stretch/>
        </p:blipFill>
        <p:spPr bwMode="auto">
          <a:xfrm>
            <a:off x="323528" y="620688"/>
            <a:ext cx="8568952"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 y discusión</a:t>
            </a:r>
            <a:endParaRPr lang="es-EC" sz="2000" b="1" dirty="0"/>
          </a:p>
        </p:txBody>
      </p:sp>
    </p:spTree>
    <p:extLst>
      <p:ext uri="{BB962C8B-B14F-4D97-AF65-F5344CB8AC3E}">
        <p14:creationId xmlns:p14="http://schemas.microsoft.com/office/powerpoint/2010/main" val="36370596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32" t="15655" r="6341" b="15964"/>
          <a:stretch/>
        </p:blipFill>
        <p:spPr bwMode="auto">
          <a:xfrm>
            <a:off x="755576" y="548680"/>
            <a:ext cx="7776864"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 y discusión</a:t>
            </a:r>
            <a:endParaRPr lang="es-EC" sz="2000" b="1" dirty="0"/>
          </a:p>
        </p:txBody>
      </p:sp>
    </p:spTree>
    <p:extLst>
      <p:ext uri="{BB962C8B-B14F-4D97-AF65-F5344CB8AC3E}">
        <p14:creationId xmlns:p14="http://schemas.microsoft.com/office/powerpoint/2010/main" val="36370596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346" t="11168" r="22024" b="18767"/>
          <a:stretch/>
        </p:blipFill>
        <p:spPr bwMode="auto">
          <a:xfrm>
            <a:off x="1187624" y="692696"/>
            <a:ext cx="7108411"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92086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22" t="19712" r="11596" b="19008"/>
          <a:stretch/>
        </p:blipFill>
        <p:spPr bwMode="auto">
          <a:xfrm>
            <a:off x="251520" y="620688"/>
            <a:ext cx="8712968"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 y discusión</a:t>
            </a:r>
            <a:endParaRPr lang="es-EC" sz="2000" b="1" dirty="0"/>
          </a:p>
        </p:txBody>
      </p:sp>
    </p:spTree>
    <p:extLst>
      <p:ext uri="{BB962C8B-B14F-4D97-AF65-F5344CB8AC3E}">
        <p14:creationId xmlns:p14="http://schemas.microsoft.com/office/powerpoint/2010/main" val="36370596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27" t="7634" r="11149" b="8711"/>
          <a:stretch/>
        </p:blipFill>
        <p:spPr bwMode="auto">
          <a:xfrm>
            <a:off x="539552" y="620688"/>
            <a:ext cx="8136904"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 y discusión</a:t>
            </a:r>
            <a:endParaRPr lang="es-EC" sz="2000" b="1" dirty="0"/>
          </a:p>
        </p:txBody>
      </p:sp>
    </p:spTree>
    <p:extLst>
      <p:ext uri="{BB962C8B-B14F-4D97-AF65-F5344CB8AC3E}">
        <p14:creationId xmlns:p14="http://schemas.microsoft.com/office/powerpoint/2010/main" val="36370596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63" t="16263" r="7570" b="15159"/>
          <a:stretch/>
        </p:blipFill>
        <p:spPr bwMode="auto">
          <a:xfrm>
            <a:off x="378371" y="620688"/>
            <a:ext cx="8229601" cy="51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 y discusión</a:t>
            </a:r>
            <a:endParaRPr lang="es-EC" sz="2000" b="1" dirty="0"/>
          </a:p>
        </p:txBody>
      </p:sp>
    </p:spTree>
    <p:extLst>
      <p:ext uri="{BB962C8B-B14F-4D97-AF65-F5344CB8AC3E}">
        <p14:creationId xmlns:p14="http://schemas.microsoft.com/office/powerpoint/2010/main" val="2357792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26" t="17009" r="9567" b="17564"/>
          <a:stretch/>
        </p:blipFill>
        <p:spPr bwMode="auto">
          <a:xfrm>
            <a:off x="290664" y="745398"/>
            <a:ext cx="8790532" cy="520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 y discusión</a:t>
            </a:r>
            <a:endParaRPr lang="es-EC" sz="2000" b="1" dirty="0"/>
          </a:p>
        </p:txBody>
      </p:sp>
    </p:spTree>
    <p:extLst>
      <p:ext uri="{BB962C8B-B14F-4D97-AF65-F5344CB8AC3E}">
        <p14:creationId xmlns:p14="http://schemas.microsoft.com/office/powerpoint/2010/main" val="2357792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69" t="17050" r="9341" b="15215"/>
          <a:stretch/>
        </p:blipFill>
        <p:spPr bwMode="auto">
          <a:xfrm>
            <a:off x="323528" y="742831"/>
            <a:ext cx="8640960" cy="5278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 y discusión</a:t>
            </a:r>
            <a:endParaRPr lang="es-EC" sz="2000" b="1" dirty="0"/>
          </a:p>
        </p:txBody>
      </p:sp>
    </p:spTree>
    <p:extLst>
      <p:ext uri="{BB962C8B-B14F-4D97-AF65-F5344CB8AC3E}">
        <p14:creationId xmlns:p14="http://schemas.microsoft.com/office/powerpoint/2010/main" val="2357792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a:t>
            </a:r>
            <a:endParaRPr lang="es-EC" sz="2000" b="1" dirty="0"/>
          </a:p>
        </p:txBody>
      </p:sp>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99" t="16039" r="5286" b="15542"/>
          <a:stretch/>
        </p:blipFill>
        <p:spPr bwMode="auto">
          <a:xfrm>
            <a:off x="395536" y="770732"/>
            <a:ext cx="8352928" cy="517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7792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a:t>
            </a:r>
            <a:endParaRPr lang="es-EC" sz="2000" b="1" dirty="0"/>
          </a:p>
        </p:txBody>
      </p:sp>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36" t="15987" r="9671" b="15523"/>
          <a:stretch/>
        </p:blipFill>
        <p:spPr bwMode="auto">
          <a:xfrm>
            <a:off x="395536" y="620688"/>
            <a:ext cx="8352928"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7792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782" r="9632"/>
          <a:stretch/>
        </p:blipFill>
        <p:spPr bwMode="auto">
          <a:xfrm>
            <a:off x="1860848" y="620688"/>
            <a:ext cx="5501649"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 y discusión</a:t>
            </a:r>
            <a:endParaRPr lang="es-EC" sz="2000" b="1" dirty="0"/>
          </a:p>
        </p:txBody>
      </p:sp>
    </p:spTree>
    <p:extLst>
      <p:ext uri="{BB962C8B-B14F-4D97-AF65-F5344CB8AC3E}">
        <p14:creationId xmlns:p14="http://schemas.microsoft.com/office/powerpoint/2010/main" val="2357792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513" t="15323" r="29436" b="15445"/>
          <a:stretch/>
        </p:blipFill>
        <p:spPr bwMode="auto">
          <a:xfrm>
            <a:off x="365068" y="980728"/>
            <a:ext cx="2916620" cy="368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287" t="14121" r="29419" b="19468"/>
          <a:stretch/>
        </p:blipFill>
        <p:spPr bwMode="auto">
          <a:xfrm>
            <a:off x="3131840" y="2128345"/>
            <a:ext cx="3216167" cy="3787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7629" t="15204" r="28699" b="16519"/>
          <a:stretch/>
        </p:blipFill>
        <p:spPr bwMode="auto">
          <a:xfrm>
            <a:off x="6348007" y="980728"/>
            <a:ext cx="2583807" cy="366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 y discusión</a:t>
            </a:r>
            <a:endParaRPr lang="es-EC" sz="2000" b="1" dirty="0"/>
          </a:p>
        </p:txBody>
      </p:sp>
    </p:spTree>
    <p:extLst>
      <p:ext uri="{BB962C8B-B14F-4D97-AF65-F5344CB8AC3E}">
        <p14:creationId xmlns:p14="http://schemas.microsoft.com/office/powerpoint/2010/main" val="2357792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097" t="15323" r="27551" b="15085"/>
          <a:stretch/>
        </p:blipFill>
        <p:spPr bwMode="auto">
          <a:xfrm>
            <a:off x="179512" y="756470"/>
            <a:ext cx="3168352" cy="476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676" t="14248" r="33313" b="20546"/>
          <a:stretch/>
        </p:blipFill>
        <p:spPr bwMode="auto">
          <a:xfrm>
            <a:off x="3347864" y="2048816"/>
            <a:ext cx="2736304" cy="404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242" t="15415" r="40139" b="17622"/>
          <a:stretch/>
        </p:blipFill>
        <p:spPr bwMode="auto">
          <a:xfrm>
            <a:off x="6090911" y="908720"/>
            <a:ext cx="2853559" cy="496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 y discusión</a:t>
            </a:r>
            <a:endParaRPr lang="es-EC" sz="2000" b="1" dirty="0"/>
          </a:p>
        </p:txBody>
      </p:sp>
    </p:spTree>
    <p:extLst>
      <p:ext uri="{BB962C8B-B14F-4D97-AF65-F5344CB8AC3E}">
        <p14:creationId xmlns:p14="http://schemas.microsoft.com/office/powerpoint/2010/main" val="2357792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60848" y="-7366"/>
            <a:ext cx="7283152" cy="778098"/>
          </a:xfrm>
        </p:spPr>
        <p:txBody>
          <a:bodyPr/>
          <a:lstStyle/>
          <a:p>
            <a:pPr algn="r"/>
            <a:r>
              <a:rPr lang="es-EC" sz="2000" b="1" dirty="0" smtClean="0"/>
              <a:t>Justificación</a:t>
            </a:r>
            <a:endParaRPr lang="es-EC" sz="2000" b="1"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105" t="23739" r="22159" b="10833"/>
          <a:stretch/>
        </p:blipFill>
        <p:spPr bwMode="auto">
          <a:xfrm>
            <a:off x="1763688" y="692696"/>
            <a:ext cx="5832648" cy="522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914" t="15883" r="32768" b="15348"/>
          <a:stretch/>
        </p:blipFill>
        <p:spPr bwMode="auto">
          <a:xfrm>
            <a:off x="260078" y="381683"/>
            <a:ext cx="3201540" cy="5145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831" t="15305" r="29778" b="10783"/>
          <a:stretch/>
        </p:blipFill>
        <p:spPr bwMode="auto">
          <a:xfrm>
            <a:off x="3547242" y="1700808"/>
            <a:ext cx="2964281" cy="4456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0407" t="16343" r="31659" b="15691"/>
          <a:stretch/>
        </p:blipFill>
        <p:spPr bwMode="auto">
          <a:xfrm>
            <a:off x="6338753" y="620688"/>
            <a:ext cx="2784405" cy="511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 y discusión</a:t>
            </a:r>
            <a:endParaRPr lang="es-EC" sz="2000" b="1" dirty="0"/>
          </a:p>
        </p:txBody>
      </p:sp>
    </p:spTree>
    <p:extLst>
      <p:ext uri="{BB962C8B-B14F-4D97-AF65-F5344CB8AC3E}">
        <p14:creationId xmlns:p14="http://schemas.microsoft.com/office/powerpoint/2010/main" val="2357792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00" t="3831" r="12443" b="12642"/>
          <a:stretch/>
        </p:blipFill>
        <p:spPr bwMode="auto">
          <a:xfrm>
            <a:off x="1043608" y="548680"/>
            <a:ext cx="7344816"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 y discusión</a:t>
            </a:r>
            <a:endParaRPr lang="es-EC" sz="2000" b="1" dirty="0"/>
          </a:p>
        </p:txBody>
      </p:sp>
    </p:spTree>
    <p:extLst>
      <p:ext uri="{BB962C8B-B14F-4D97-AF65-F5344CB8AC3E}">
        <p14:creationId xmlns:p14="http://schemas.microsoft.com/office/powerpoint/2010/main" val="2357792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36867" name="Imagen 78" descr="Descripción: G:\Datos meteorológicos Aermod\AERMOD\20061\DATOS 1-Enka-dan-tsp\CO-enka 1\ima 5 em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620688"/>
            <a:ext cx="8820150" cy="43924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0" y="5013176"/>
            <a:ext cx="898207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90488" algn="l"/>
                <a:tab pos="180975" algn="l"/>
              </a:tabLst>
            </a:pPr>
            <a:r>
              <a:rPr kumimoji="0" lang="es-EC" sz="1600" b="1" i="0" u="none" strike="noStrike" cap="none" normalizeH="0" baseline="0" dirty="0" smtClean="0" bmk="_Toc398569871">
                <a:ln>
                  <a:noFill/>
                </a:ln>
                <a:solidFill>
                  <a:srgbClr val="000000"/>
                </a:solidFill>
                <a:effectLst/>
                <a:latin typeface="Arial" pitchFamily="34" charset="0"/>
                <a:ea typeface="Times New Roman" pitchFamily="18" charset="0"/>
                <a:cs typeface="Arial" pitchFamily="34" charset="0"/>
              </a:rPr>
              <a:t>Figura 3.34:</a:t>
            </a:r>
            <a:r>
              <a:rPr kumimoji="0" lang="es-EC" sz="1600" b="0" i="0" u="none" strike="noStrike" cap="none" normalizeH="0" baseline="0" dirty="0" smtClean="0" bmk="_Toc398569871">
                <a:ln>
                  <a:noFill/>
                </a:ln>
                <a:solidFill>
                  <a:srgbClr val="000000"/>
                </a:solidFill>
                <a:effectLst/>
                <a:latin typeface="Arial" pitchFamily="34" charset="0"/>
                <a:ea typeface="Times New Roman" pitchFamily="18" charset="0"/>
                <a:cs typeface="Arial" pitchFamily="34" charset="0"/>
              </a:rPr>
              <a:t> Resultado de la simulación con el software AERMOD de la dispersión del   </a:t>
            </a:r>
          </a:p>
          <a:p>
            <a:pPr marL="0" marR="0" lvl="0" indent="0" algn="l" defTabSz="914400" rtl="0" eaLnBrk="1" fontAlgn="base" latinLnBrk="0" hangingPunct="1">
              <a:lnSpc>
                <a:spcPct val="100000"/>
              </a:lnSpc>
              <a:spcBef>
                <a:spcPct val="0"/>
              </a:spcBef>
              <a:spcAft>
                <a:spcPct val="0"/>
              </a:spcAft>
              <a:buClrTx/>
              <a:buSzTx/>
              <a:buFontTx/>
              <a:buNone/>
              <a:tabLst>
                <a:tab pos="90488" algn="l"/>
                <a:tab pos="180975" algn="l"/>
              </a:tabLst>
            </a:pPr>
            <a:r>
              <a:rPr lang="es-EC" sz="1600" dirty="0" bmk="_Toc398569871">
                <a:solidFill>
                  <a:srgbClr val="000000"/>
                </a:solidFill>
                <a:latin typeface="Arial" pitchFamily="34" charset="0"/>
                <a:ea typeface="Times New Roman" pitchFamily="18" charset="0"/>
                <a:cs typeface="Arial" pitchFamily="34" charset="0"/>
              </a:rPr>
              <a:t>	</a:t>
            </a:r>
            <a:r>
              <a:rPr lang="es-EC" sz="1600" dirty="0" smtClean="0" bmk="_Toc398569871">
                <a:solidFill>
                  <a:srgbClr val="000000"/>
                </a:solidFill>
                <a:latin typeface="Arial" pitchFamily="34" charset="0"/>
                <a:ea typeface="Times New Roman" pitchFamily="18" charset="0"/>
                <a:cs typeface="Arial" pitchFamily="34" charset="0"/>
              </a:rPr>
              <a:t>		     </a:t>
            </a:r>
            <a:r>
              <a:rPr kumimoji="0" lang="es-EC" sz="1600" b="0" i="0" u="none" strike="noStrike" cap="none" normalizeH="0" baseline="0" dirty="0" smtClean="0" bmk="_Toc398569871">
                <a:ln>
                  <a:noFill/>
                </a:ln>
                <a:solidFill>
                  <a:srgbClr val="000000"/>
                </a:solidFill>
                <a:effectLst/>
                <a:latin typeface="Arial" pitchFamily="34" charset="0"/>
                <a:ea typeface="Times New Roman" pitchFamily="18" charset="0"/>
                <a:cs typeface="Arial" pitchFamily="34" charset="0"/>
              </a:rPr>
              <a:t>contaminante </a:t>
            </a:r>
            <a:r>
              <a:rPr kumimoji="0" lang="es-EC" sz="1600" b="0" i="0" u="none" strike="noStrike" cap="none" normalizeH="0" baseline="0" dirty="0" err="1" smtClean="0" bmk="_Toc398569871">
                <a:ln>
                  <a:noFill/>
                </a:ln>
                <a:solidFill>
                  <a:srgbClr val="000000"/>
                </a:solidFill>
                <a:effectLst/>
                <a:latin typeface="Arial" pitchFamily="34" charset="0"/>
                <a:ea typeface="Times New Roman" pitchFamily="18" charset="0"/>
                <a:cs typeface="Arial" pitchFamily="34" charset="0"/>
              </a:rPr>
              <a:t>CO,producto</a:t>
            </a:r>
            <a:r>
              <a:rPr kumimoji="0" lang="es-EC" sz="1600" b="0" i="0" u="none" strike="noStrike" cap="none" normalizeH="0" baseline="0" dirty="0" smtClean="0" bmk="_Toc398569871">
                <a:ln>
                  <a:noFill/>
                </a:ln>
                <a:solidFill>
                  <a:srgbClr val="000000"/>
                </a:solidFill>
                <a:effectLst/>
                <a:latin typeface="Arial" pitchFamily="34" charset="0"/>
                <a:ea typeface="Times New Roman" pitchFamily="18" charset="0"/>
                <a:cs typeface="Arial" pitchFamily="34" charset="0"/>
              </a:rPr>
              <a:t> de las emisiones de las tres empresas en el estudio del </a:t>
            </a:r>
          </a:p>
          <a:p>
            <a:pPr marL="0" marR="0" lvl="0" indent="0" algn="l" defTabSz="914400" rtl="0" eaLnBrk="1" fontAlgn="base" latinLnBrk="0" hangingPunct="1">
              <a:lnSpc>
                <a:spcPct val="100000"/>
              </a:lnSpc>
              <a:spcBef>
                <a:spcPct val="0"/>
              </a:spcBef>
              <a:spcAft>
                <a:spcPct val="0"/>
              </a:spcAft>
              <a:buClrTx/>
              <a:buSzTx/>
              <a:buFontTx/>
              <a:buNone/>
              <a:tabLst>
                <a:tab pos="90488" algn="l"/>
                <a:tab pos="180975" algn="l"/>
              </a:tabLst>
            </a:pPr>
            <a:r>
              <a:rPr lang="es-EC" sz="1600" dirty="0" bmk="_Toc398569871">
                <a:solidFill>
                  <a:srgbClr val="000000"/>
                </a:solidFill>
                <a:latin typeface="Arial" pitchFamily="34" charset="0"/>
                <a:ea typeface="Times New Roman" pitchFamily="18" charset="0"/>
                <a:cs typeface="Arial" pitchFamily="34" charset="0"/>
              </a:rPr>
              <a:t> </a:t>
            </a:r>
            <a:r>
              <a:rPr lang="es-EC" sz="1600" dirty="0" smtClean="0" bmk="_Toc398569871">
                <a:solidFill>
                  <a:srgbClr val="000000"/>
                </a:solidFill>
                <a:latin typeface="Arial" pitchFamily="34" charset="0"/>
                <a:ea typeface="Times New Roman" pitchFamily="18" charset="0"/>
                <a:cs typeface="Arial" pitchFamily="34" charset="0"/>
              </a:rPr>
              <a:t>                    </a:t>
            </a:r>
            <a:r>
              <a:rPr kumimoji="0" lang="es-EC" sz="1600" b="0" i="0" u="none" strike="noStrike" cap="none" normalizeH="0" baseline="0" dirty="0" smtClean="0" bmk="_Toc398569871">
                <a:ln>
                  <a:noFill/>
                </a:ln>
                <a:solidFill>
                  <a:srgbClr val="000000"/>
                </a:solidFill>
                <a:effectLst/>
                <a:latin typeface="Arial" pitchFamily="34" charset="0"/>
                <a:ea typeface="Times New Roman" pitchFamily="18" charset="0"/>
                <a:cs typeface="Arial" pitchFamily="34" charset="0"/>
              </a:rPr>
              <a:t>año 2006, utilizando como punto cartesiano a la empresa N°1. </a:t>
            </a:r>
            <a:r>
              <a:rPr kumimoji="0" lang="es-EC"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r>
            <a:br>
              <a:rPr kumimoji="0" lang="es-EC"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 y discusión</a:t>
            </a:r>
            <a:endParaRPr lang="es-EC" sz="2000" b="1" dirty="0"/>
          </a:p>
        </p:txBody>
      </p:sp>
    </p:spTree>
    <p:extLst>
      <p:ext uri="{BB962C8B-B14F-4D97-AF65-F5344CB8AC3E}">
        <p14:creationId xmlns:p14="http://schemas.microsoft.com/office/powerpoint/2010/main" val="2357792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6965" y="4941167"/>
            <a:ext cx="8229600" cy="1143000"/>
          </a:xfrm>
        </p:spPr>
        <p:txBody>
          <a:bodyPr/>
          <a:lstStyle/>
          <a:p>
            <a:pPr lvl="0" eaLnBrk="1" hangingPunct="1">
              <a:tabLst>
                <a:tab pos="90488" algn="l"/>
                <a:tab pos="180975" algn="l"/>
              </a:tabLst>
            </a:pPr>
            <a:r>
              <a:rPr lang="es-EC" sz="1600" b="1" dirty="0" bmk="_Toc398569871">
                <a:solidFill>
                  <a:srgbClr val="000000"/>
                </a:solidFill>
                <a:latin typeface="Arial" pitchFamily="34" charset="0"/>
                <a:ea typeface="Times New Roman" pitchFamily="18" charset="0"/>
                <a:cs typeface="Arial" pitchFamily="34" charset="0"/>
              </a:rPr>
              <a:t>Figura </a:t>
            </a:r>
            <a:r>
              <a:rPr lang="es-EC" sz="1600" b="1" dirty="0" smtClean="0" bmk="_Toc398569871">
                <a:solidFill>
                  <a:srgbClr val="000000"/>
                </a:solidFill>
                <a:latin typeface="Arial" pitchFamily="34" charset="0"/>
                <a:ea typeface="Times New Roman" pitchFamily="18" charset="0"/>
                <a:cs typeface="Arial" pitchFamily="34" charset="0"/>
              </a:rPr>
              <a:t>3.35:</a:t>
            </a:r>
            <a:r>
              <a:rPr lang="es-EC" sz="1600" dirty="0" smtClean="0" bmk="_Toc398569871">
                <a:solidFill>
                  <a:srgbClr val="000000"/>
                </a:solidFill>
                <a:latin typeface="Arial" pitchFamily="34" charset="0"/>
                <a:ea typeface="Times New Roman" pitchFamily="18" charset="0"/>
                <a:cs typeface="Arial" pitchFamily="34" charset="0"/>
              </a:rPr>
              <a:t> </a:t>
            </a:r>
            <a:r>
              <a:rPr lang="es-EC" sz="1600" dirty="0" bmk="_Toc398569871">
                <a:solidFill>
                  <a:srgbClr val="000000"/>
                </a:solidFill>
                <a:latin typeface="Arial" pitchFamily="34" charset="0"/>
                <a:ea typeface="Times New Roman" pitchFamily="18" charset="0"/>
                <a:cs typeface="Arial" pitchFamily="34" charset="0"/>
              </a:rPr>
              <a:t>Resultado de la simulación con el software AERMOD de la dispersión del   </a:t>
            </a:r>
            <a:br>
              <a:rPr lang="es-EC" sz="1600" dirty="0" bmk="_Toc398569871">
                <a:solidFill>
                  <a:srgbClr val="000000"/>
                </a:solidFill>
                <a:latin typeface="Arial" pitchFamily="34" charset="0"/>
                <a:ea typeface="Times New Roman" pitchFamily="18" charset="0"/>
                <a:cs typeface="Arial" pitchFamily="34" charset="0"/>
              </a:rPr>
            </a:br>
            <a:r>
              <a:rPr lang="es-EC" sz="1600" dirty="0" bmk="_Toc398569871">
                <a:solidFill>
                  <a:srgbClr val="000000"/>
                </a:solidFill>
                <a:latin typeface="Arial" pitchFamily="34" charset="0"/>
                <a:ea typeface="Times New Roman" pitchFamily="18" charset="0"/>
                <a:cs typeface="Arial" pitchFamily="34" charset="0"/>
              </a:rPr>
              <a:t>			 </a:t>
            </a:r>
            <a:r>
              <a:rPr lang="es-EC" sz="1600" dirty="0" smtClean="0" bmk="_Toc398569871">
                <a:solidFill>
                  <a:srgbClr val="000000"/>
                </a:solidFill>
                <a:latin typeface="Arial" pitchFamily="34" charset="0"/>
                <a:ea typeface="Times New Roman" pitchFamily="18" charset="0"/>
                <a:cs typeface="Arial" pitchFamily="34" charset="0"/>
              </a:rPr>
              <a:t> </a:t>
            </a:r>
            <a:r>
              <a:rPr lang="es-EC" sz="1600" dirty="0" bmk="_Toc398569871">
                <a:solidFill>
                  <a:srgbClr val="000000"/>
                </a:solidFill>
                <a:latin typeface="Arial" pitchFamily="34" charset="0"/>
                <a:ea typeface="Times New Roman" pitchFamily="18" charset="0"/>
                <a:cs typeface="Arial" pitchFamily="34" charset="0"/>
              </a:rPr>
              <a:t>contaminante </a:t>
            </a:r>
            <a:r>
              <a:rPr lang="es-EC" sz="1600" dirty="0" err="1" bmk="_Toc398569871">
                <a:solidFill>
                  <a:srgbClr val="000000"/>
                </a:solidFill>
                <a:latin typeface="Arial" pitchFamily="34" charset="0"/>
                <a:ea typeface="Times New Roman" pitchFamily="18" charset="0"/>
                <a:cs typeface="Arial" pitchFamily="34" charset="0"/>
              </a:rPr>
              <a:t>CO,producto</a:t>
            </a:r>
            <a:r>
              <a:rPr lang="es-EC" sz="1600" dirty="0" bmk="_Toc398569871">
                <a:solidFill>
                  <a:srgbClr val="000000"/>
                </a:solidFill>
                <a:latin typeface="Arial" pitchFamily="34" charset="0"/>
                <a:ea typeface="Times New Roman" pitchFamily="18" charset="0"/>
                <a:cs typeface="Arial" pitchFamily="34" charset="0"/>
              </a:rPr>
              <a:t> de las emisiones de las tres empresas en </a:t>
            </a:r>
            <a:r>
              <a:rPr lang="es-EC" sz="1600" dirty="0" smtClean="0" bmk="_Toc398569871">
                <a:solidFill>
                  <a:srgbClr val="000000"/>
                </a:solidFill>
                <a:latin typeface="Arial" pitchFamily="34" charset="0"/>
                <a:ea typeface="Times New Roman" pitchFamily="18" charset="0"/>
                <a:cs typeface="Arial" pitchFamily="34" charset="0"/>
              </a:rPr>
              <a:t>el 			       estudio del  </a:t>
            </a:r>
            <a:r>
              <a:rPr lang="es-EC" sz="1600" dirty="0" bmk="_Toc398569871">
                <a:solidFill>
                  <a:srgbClr val="000000"/>
                </a:solidFill>
                <a:latin typeface="Arial" pitchFamily="34" charset="0"/>
                <a:ea typeface="Times New Roman" pitchFamily="18" charset="0"/>
                <a:cs typeface="Arial" pitchFamily="34" charset="0"/>
              </a:rPr>
              <a:t>año 2006, utilizando como punto cartesiano a la empresa </a:t>
            </a:r>
            <a:r>
              <a:rPr lang="es-EC" sz="1600" dirty="0" smtClean="0" bmk="_Toc398569871">
                <a:solidFill>
                  <a:srgbClr val="000000"/>
                </a:solidFill>
                <a:latin typeface="Arial" pitchFamily="34" charset="0"/>
                <a:ea typeface="Times New Roman" pitchFamily="18" charset="0"/>
                <a:cs typeface="Arial" pitchFamily="34" charset="0"/>
              </a:rPr>
              <a:t>N°3.</a:t>
            </a:r>
            <a:endParaRPr lang="es-EC" dirty="0"/>
          </a:p>
        </p:txBody>
      </p:sp>
      <p:pic>
        <p:nvPicPr>
          <p:cNvPr id="5" name="4 Imagen" descr="G:\Datos meteorológicos Aermod\AERMOD\20061\DATOS 1-Enka-dan-tsp\CO-enka 1\ima 5 emp3.jpg"/>
          <p:cNvPicPr/>
          <p:nvPr/>
        </p:nvPicPr>
        <p:blipFill>
          <a:blip r:embed="rId2">
            <a:extLst>
              <a:ext uri="{28A0092B-C50C-407E-A947-70E740481C1C}">
                <a14:useLocalDpi xmlns:a14="http://schemas.microsoft.com/office/drawing/2010/main" val="0"/>
              </a:ext>
            </a:extLst>
          </a:blip>
          <a:srcRect/>
          <a:stretch>
            <a:fillRect/>
          </a:stretch>
        </p:blipFill>
        <p:spPr bwMode="auto">
          <a:xfrm>
            <a:off x="266965" y="831408"/>
            <a:ext cx="8607425" cy="4109759"/>
          </a:xfrm>
          <a:prstGeom prst="rect">
            <a:avLst/>
          </a:prstGeom>
          <a:noFill/>
          <a:ln>
            <a:noFill/>
          </a:ln>
        </p:spPr>
      </p:pic>
      <p:sp>
        <p:nvSpPr>
          <p:cNvPr id="6"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 y discusión</a:t>
            </a:r>
            <a:endParaRPr lang="es-EC" sz="2000" b="1" dirty="0"/>
          </a:p>
        </p:txBody>
      </p:sp>
    </p:spTree>
    <p:extLst>
      <p:ext uri="{BB962C8B-B14F-4D97-AF65-F5344CB8AC3E}">
        <p14:creationId xmlns:p14="http://schemas.microsoft.com/office/powerpoint/2010/main" val="2357792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8913" name="Imagen 94" descr="Descripción: G:\Datos meteorológicos Aermod\AERMOD\20061\DATOS 1-Enka-dan-tsp\NOx-enka 1\ima 4 em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10649"/>
            <a:ext cx="8784976" cy="48337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52860" y="5574432"/>
            <a:ext cx="92174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52413" algn="just" defTabSz="914400" rtl="0" eaLnBrk="1" fontAlgn="base" latinLnBrk="0" hangingPunct="1">
              <a:lnSpc>
                <a:spcPct val="100000"/>
              </a:lnSpc>
              <a:spcBef>
                <a:spcPct val="0"/>
              </a:spcBef>
              <a:spcAft>
                <a:spcPct val="0"/>
              </a:spcAft>
              <a:buClrTx/>
              <a:buSzTx/>
              <a:buFontTx/>
              <a:buNone/>
              <a:tabLst>
                <a:tab pos="90488" algn="l"/>
                <a:tab pos="180975" algn="l"/>
              </a:tabLst>
            </a:pPr>
            <a:r>
              <a:rPr kumimoji="0" lang="es-EC" sz="1200" b="1" i="0" u="none" strike="noStrike" cap="none" normalizeH="0" baseline="0" dirty="0" smtClean="0" bmk="_Toc398569873">
                <a:ln>
                  <a:noFill/>
                </a:ln>
                <a:solidFill>
                  <a:schemeClr val="tx1"/>
                </a:solidFill>
                <a:effectLst/>
                <a:latin typeface="Times New Roman" pitchFamily="18" charset="0"/>
                <a:ea typeface="Calibri" pitchFamily="34" charset="0"/>
                <a:cs typeface="Arial" pitchFamily="34" charset="0"/>
              </a:rPr>
              <a:t>Figura 3.36:</a:t>
            </a:r>
            <a:r>
              <a:rPr kumimoji="0" lang="es-EC" sz="1200" b="0" i="0" u="none" strike="noStrike" cap="none" normalizeH="0" baseline="0" dirty="0" smtClean="0" bmk="_Toc398569873">
                <a:ln>
                  <a:noFill/>
                </a:ln>
                <a:solidFill>
                  <a:schemeClr val="tx1"/>
                </a:solidFill>
                <a:effectLst/>
                <a:latin typeface="Times New Roman" pitchFamily="18" charset="0"/>
                <a:ea typeface="Calibri" pitchFamily="34" charset="0"/>
                <a:cs typeface="Arial" pitchFamily="34" charset="0"/>
              </a:rPr>
              <a:t> Resultado de la simulación con el software AERMOD de la dispersión del contaminante </a:t>
            </a:r>
            <a:r>
              <a:rPr kumimoji="0" lang="es-EC" sz="1200" b="0" i="0" u="none" strike="noStrike" cap="none" normalizeH="0" baseline="0" dirty="0" err="1" smtClean="0" bmk="_Toc398569873">
                <a:ln>
                  <a:noFill/>
                </a:ln>
                <a:solidFill>
                  <a:schemeClr val="tx1"/>
                </a:solidFill>
                <a:effectLst/>
                <a:latin typeface="Times New Roman" pitchFamily="18" charset="0"/>
                <a:ea typeface="Calibri" pitchFamily="34" charset="0"/>
                <a:cs typeface="Arial" pitchFamily="34" charset="0"/>
              </a:rPr>
              <a:t>NOx</a:t>
            </a:r>
            <a:r>
              <a:rPr kumimoji="0" lang="es-EC" sz="1200" b="0" i="0" u="none" strike="noStrike" cap="none" normalizeH="0" baseline="0" dirty="0" smtClean="0" bmk="_Toc398569873">
                <a:ln>
                  <a:noFill/>
                </a:ln>
                <a:solidFill>
                  <a:schemeClr val="tx1"/>
                </a:solidFill>
                <a:effectLst/>
                <a:latin typeface="Times New Roman" pitchFamily="18" charset="0"/>
                <a:ea typeface="Calibri" pitchFamily="34" charset="0"/>
                <a:cs typeface="Arial" pitchFamily="34" charset="0"/>
              </a:rPr>
              <a:t>,  producto de las emisiones de las </a:t>
            </a:r>
            <a:endParaRPr kumimoji="0" lang="es-EC" sz="800" b="0" i="0" u="none" strike="noStrike" cap="none" normalizeH="0" baseline="0" dirty="0" smtClean="0" bmk="_Toc398569873">
              <a:ln>
                <a:noFill/>
              </a:ln>
              <a:solidFill>
                <a:schemeClr val="tx1"/>
              </a:solidFill>
              <a:effectLst/>
              <a:latin typeface="Arial" pitchFamily="34" charset="0"/>
              <a:cs typeface="Arial" pitchFamily="34" charset="0"/>
            </a:endParaRPr>
          </a:p>
          <a:p>
            <a:pPr marL="0" marR="0" lvl="0" indent="252413" algn="just" defTabSz="914400" rtl="0" eaLnBrk="0" fontAlgn="base" latinLnBrk="0" hangingPunct="0">
              <a:lnSpc>
                <a:spcPct val="100000"/>
              </a:lnSpc>
              <a:spcBef>
                <a:spcPct val="0"/>
              </a:spcBef>
              <a:spcAft>
                <a:spcPct val="0"/>
              </a:spcAft>
              <a:buClrTx/>
              <a:buSzTx/>
              <a:buFontTx/>
              <a:buNone/>
              <a:tabLst>
                <a:tab pos="90488" algn="l"/>
                <a:tab pos="180975" algn="l"/>
              </a:tabLst>
            </a:pPr>
            <a:r>
              <a:rPr kumimoji="0" lang="es-EC" sz="1200" b="0" i="0" u="none" strike="noStrike" cap="none" normalizeH="0" baseline="0" dirty="0" smtClean="0" bmk="_Toc398569873">
                <a:ln>
                  <a:noFill/>
                </a:ln>
                <a:solidFill>
                  <a:srgbClr val="000000"/>
                </a:solidFill>
                <a:effectLst/>
                <a:latin typeface="Times New Roman" pitchFamily="18" charset="0"/>
                <a:ea typeface="Calibri" pitchFamily="34" charset="0"/>
                <a:cs typeface="Arial" pitchFamily="34" charset="0"/>
              </a:rPr>
              <a:t>                      tres empresas en estudio del año 2006, utilizando como punto cartesiano a la empresa N° 1.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 y discusión</a:t>
            </a:r>
            <a:endParaRPr lang="es-EC" sz="2000" b="1" dirty="0"/>
          </a:p>
        </p:txBody>
      </p:sp>
    </p:spTree>
    <p:extLst>
      <p:ext uri="{BB962C8B-B14F-4D97-AF65-F5344CB8AC3E}">
        <p14:creationId xmlns:p14="http://schemas.microsoft.com/office/powerpoint/2010/main" val="2357792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 y discusión</a:t>
            </a:r>
            <a:endParaRPr lang="es-EC" sz="2000" b="1" dirty="0"/>
          </a:p>
        </p:txBody>
      </p:sp>
      <p:sp>
        <p:nvSpPr>
          <p:cNvPr id="3" name="Rectangle 2"/>
          <p:cNvSpPr>
            <a:spLocks noChangeArrowheads="1"/>
          </p:cNvSpPr>
          <p:nvPr/>
        </p:nvSpPr>
        <p:spPr bwMode="auto">
          <a:xfrm>
            <a:off x="0" y="15308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7889" name="Imagen 97" descr="Descripción: G:\Datos meteorológicos Aermod\AERMOD\20061\DATOS 1-Enka-dan-tsp\NOx-enka 1\ima 3 em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72783"/>
            <a:ext cx="8784976" cy="4317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1780" y="4944452"/>
            <a:ext cx="872668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90488" algn="l"/>
                <a:tab pos="180975" algn="l"/>
              </a:tabLst>
            </a:pPr>
            <a:r>
              <a:rPr kumimoji="0" lang="es-EC" sz="1400" b="1" i="0" u="none" strike="noStrike" cap="none" normalizeH="0" baseline="0" dirty="0" smtClean="0" bmk="_Toc398569874">
                <a:ln>
                  <a:noFill/>
                </a:ln>
                <a:solidFill>
                  <a:srgbClr val="000000"/>
                </a:solidFill>
                <a:effectLst/>
                <a:latin typeface="Arial" pitchFamily="34" charset="0"/>
                <a:ea typeface="Times New Roman" pitchFamily="18" charset="0"/>
                <a:cs typeface="Arial" pitchFamily="34" charset="0"/>
              </a:rPr>
              <a:t>Figura 3.37:</a:t>
            </a:r>
            <a:r>
              <a:rPr kumimoji="0" lang="es-EC" sz="1400" b="0" i="0" u="none" strike="noStrike" cap="none" normalizeH="0" baseline="0" dirty="0" smtClean="0" bmk="_Toc398569874">
                <a:ln>
                  <a:noFill/>
                </a:ln>
                <a:solidFill>
                  <a:srgbClr val="000000"/>
                </a:solidFill>
                <a:effectLst/>
                <a:latin typeface="Arial" pitchFamily="34" charset="0"/>
                <a:ea typeface="Times New Roman" pitchFamily="18" charset="0"/>
                <a:cs typeface="Arial" pitchFamily="34" charset="0"/>
              </a:rPr>
              <a:t> Resultado de la simulación con el software AERMOD de la dispersión del contaminante </a:t>
            </a:r>
            <a:r>
              <a:rPr kumimoji="0" lang="es-EC" sz="1400" b="0" i="0" u="none" strike="noStrike" cap="none" normalizeH="0" baseline="0" dirty="0" err="1" smtClean="0" bmk="_Toc398569874">
                <a:ln>
                  <a:noFill/>
                </a:ln>
                <a:solidFill>
                  <a:srgbClr val="000000"/>
                </a:solidFill>
                <a:effectLst/>
                <a:latin typeface="Arial" pitchFamily="34" charset="0"/>
                <a:ea typeface="Times New Roman" pitchFamily="18" charset="0"/>
                <a:cs typeface="Arial" pitchFamily="34" charset="0"/>
              </a:rPr>
              <a:t>NOx</a:t>
            </a:r>
            <a:r>
              <a:rPr kumimoji="0" lang="es-EC" sz="1400" b="0" i="0" u="none" strike="noStrike" cap="none" normalizeH="0" baseline="0" dirty="0" smtClean="0" bmk="_Toc398569874">
                <a:ln>
                  <a:noFill/>
                </a:ln>
                <a:solidFill>
                  <a:srgbClr val="000000"/>
                </a:solidFill>
                <a:effectLst/>
                <a:latin typeface="Arial" pitchFamily="34" charset="0"/>
                <a:ea typeface="Times New Roman" pitchFamily="18"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tab pos="90488" algn="l"/>
                <a:tab pos="180975" algn="l"/>
              </a:tabLst>
            </a:pPr>
            <a:r>
              <a:rPr lang="es-EC" sz="1400" dirty="0" bmk="_Toc398569874">
                <a:solidFill>
                  <a:srgbClr val="000000"/>
                </a:solidFill>
                <a:latin typeface="Arial" pitchFamily="34" charset="0"/>
                <a:ea typeface="Times New Roman" pitchFamily="18" charset="0"/>
                <a:cs typeface="Arial" pitchFamily="34" charset="0"/>
              </a:rPr>
              <a:t> </a:t>
            </a:r>
            <a:r>
              <a:rPr lang="es-EC" sz="1400" dirty="0" smtClean="0" bmk="_Toc398569874">
                <a:solidFill>
                  <a:srgbClr val="000000"/>
                </a:solidFill>
                <a:latin typeface="Arial" pitchFamily="34" charset="0"/>
                <a:ea typeface="Times New Roman" pitchFamily="18" charset="0"/>
                <a:cs typeface="Arial" pitchFamily="34" charset="0"/>
              </a:rPr>
              <a:t>                    </a:t>
            </a:r>
            <a:r>
              <a:rPr kumimoji="0" lang="es-EC" sz="1400" b="0" i="0" u="none" strike="noStrike" cap="none" normalizeH="0" baseline="0" dirty="0" smtClean="0" bmk="_Toc398569874">
                <a:ln>
                  <a:noFill/>
                </a:ln>
                <a:solidFill>
                  <a:srgbClr val="000000"/>
                </a:solidFill>
                <a:effectLst/>
                <a:latin typeface="Arial" pitchFamily="34" charset="0"/>
                <a:ea typeface="Times New Roman" pitchFamily="18" charset="0"/>
                <a:cs typeface="Arial" pitchFamily="34" charset="0"/>
              </a:rPr>
              <a:t>producto de las </a:t>
            </a:r>
            <a:r>
              <a:rPr lang="es-EC" sz="1400" dirty="0" smtClean="0" bmk="_Toc398569874">
                <a:solidFill>
                  <a:srgbClr val="000000"/>
                </a:solidFill>
                <a:latin typeface="Arial" pitchFamily="34" charset="0"/>
                <a:ea typeface="Times New Roman" pitchFamily="18" charset="0"/>
                <a:cs typeface="Arial" pitchFamily="34" charset="0"/>
              </a:rPr>
              <a:t> </a:t>
            </a:r>
            <a:r>
              <a:rPr kumimoji="0" lang="es-EC" sz="1400" b="0" i="0" u="none" strike="noStrike" cap="none" normalizeH="0" baseline="0" dirty="0" smtClean="0" bmk="_Toc398569874">
                <a:ln>
                  <a:noFill/>
                </a:ln>
                <a:solidFill>
                  <a:srgbClr val="000000"/>
                </a:solidFill>
                <a:effectLst/>
                <a:latin typeface="Arial" pitchFamily="34" charset="0"/>
                <a:ea typeface="Times New Roman" pitchFamily="18" charset="0"/>
                <a:cs typeface="Arial" pitchFamily="34" charset="0"/>
              </a:rPr>
              <a:t>emisiones de las tres empresas en estudio del año 2006, utilizando como </a:t>
            </a:r>
          </a:p>
          <a:p>
            <a:pPr marL="0" marR="0" lvl="0" indent="0" algn="l" defTabSz="914400" rtl="0" eaLnBrk="1" fontAlgn="base" latinLnBrk="0" hangingPunct="1">
              <a:lnSpc>
                <a:spcPct val="100000"/>
              </a:lnSpc>
              <a:spcBef>
                <a:spcPct val="0"/>
              </a:spcBef>
              <a:spcAft>
                <a:spcPct val="0"/>
              </a:spcAft>
              <a:buClrTx/>
              <a:buSzTx/>
              <a:buFontTx/>
              <a:buNone/>
              <a:tabLst>
                <a:tab pos="90488" algn="l"/>
                <a:tab pos="180975" algn="l"/>
              </a:tabLst>
            </a:pPr>
            <a:r>
              <a:rPr lang="es-EC" sz="1400" dirty="0" bmk="_Toc398569874">
                <a:solidFill>
                  <a:srgbClr val="000000"/>
                </a:solidFill>
                <a:latin typeface="Arial" pitchFamily="34" charset="0"/>
                <a:ea typeface="Times New Roman" pitchFamily="18" charset="0"/>
                <a:cs typeface="Arial" pitchFamily="34" charset="0"/>
              </a:rPr>
              <a:t> </a:t>
            </a:r>
            <a:r>
              <a:rPr lang="es-EC" sz="1400" dirty="0" smtClean="0" bmk="_Toc398569874">
                <a:solidFill>
                  <a:srgbClr val="000000"/>
                </a:solidFill>
                <a:latin typeface="Arial" pitchFamily="34" charset="0"/>
                <a:ea typeface="Times New Roman" pitchFamily="18" charset="0"/>
                <a:cs typeface="Arial" pitchFamily="34" charset="0"/>
              </a:rPr>
              <a:t>                    </a:t>
            </a:r>
            <a:r>
              <a:rPr kumimoji="0" lang="es-EC" sz="1400" b="0" i="0" u="none" strike="noStrike" cap="none" normalizeH="0" baseline="0" dirty="0" smtClean="0" bmk="_Toc398569874">
                <a:ln>
                  <a:noFill/>
                </a:ln>
                <a:solidFill>
                  <a:srgbClr val="000000"/>
                </a:solidFill>
                <a:effectLst/>
                <a:latin typeface="Arial" pitchFamily="34" charset="0"/>
                <a:ea typeface="Times New Roman" pitchFamily="18" charset="0"/>
                <a:cs typeface="Arial" pitchFamily="34" charset="0"/>
              </a:rPr>
              <a:t>punto cartesiano a la empresa N° 3.  </a:t>
            </a: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357792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 y discusión</a:t>
            </a:r>
            <a:endParaRPr lang="es-EC" sz="2000" b="1" dirty="0"/>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3"/>
          <p:cNvSpPr>
            <a:spLocks noChangeArrowheads="1"/>
          </p:cNvSpPr>
          <p:nvPr/>
        </p:nvSpPr>
        <p:spPr bwMode="auto">
          <a:xfrm>
            <a:off x="32488" y="5052511"/>
            <a:ext cx="872668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90488" algn="l"/>
                <a:tab pos="180975" algn="l"/>
              </a:tabLst>
            </a:pPr>
            <a:r>
              <a:rPr kumimoji="0" lang="es-EC" sz="1400" b="1" i="0" u="none" strike="noStrike" cap="none" normalizeH="0" baseline="0" dirty="0" smtClean="0" bmk="_Toc398569874">
                <a:ln>
                  <a:noFill/>
                </a:ln>
                <a:solidFill>
                  <a:srgbClr val="000000"/>
                </a:solidFill>
                <a:effectLst/>
                <a:latin typeface="Arial" pitchFamily="34" charset="0"/>
                <a:ea typeface="Times New Roman" pitchFamily="18" charset="0"/>
                <a:cs typeface="Arial" pitchFamily="34" charset="0"/>
              </a:rPr>
              <a:t>Figura 3.38:</a:t>
            </a:r>
            <a:r>
              <a:rPr kumimoji="0" lang="es-EC" sz="1400" b="0" i="0" u="none" strike="noStrike" cap="none" normalizeH="0" baseline="0" dirty="0" smtClean="0" bmk="_Toc398569874">
                <a:ln>
                  <a:noFill/>
                </a:ln>
                <a:solidFill>
                  <a:srgbClr val="000000"/>
                </a:solidFill>
                <a:effectLst/>
                <a:latin typeface="Arial" pitchFamily="34" charset="0"/>
                <a:ea typeface="Times New Roman" pitchFamily="18" charset="0"/>
                <a:cs typeface="Arial" pitchFamily="34" charset="0"/>
              </a:rPr>
              <a:t> Resultado de la simulación con el software AERMOD de la dispersión del contaminante SO</a:t>
            </a:r>
            <a:r>
              <a:rPr kumimoji="0" lang="es-EC" sz="1400" b="0" i="0" u="none" strike="noStrike" cap="none" normalizeH="0" baseline="-25000" dirty="0" smtClean="0" bmk="_Toc398569874">
                <a:ln>
                  <a:noFill/>
                </a:ln>
                <a:solidFill>
                  <a:srgbClr val="000000"/>
                </a:solidFill>
                <a:effectLst/>
                <a:latin typeface="Arial" pitchFamily="34" charset="0"/>
                <a:ea typeface="Times New Roman" pitchFamily="18" charset="0"/>
                <a:cs typeface="Arial" pitchFamily="34" charset="0"/>
              </a:rPr>
              <a:t>2</a:t>
            </a:r>
            <a:r>
              <a:rPr kumimoji="0" lang="es-EC" sz="1400" b="0" i="0" u="none" strike="noStrike" cap="none" normalizeH="0" baseline="0" dirty="0" smtClean="0" bmk="_Toc398569874">
                <a:ln>
                  <a:noFill/>
                </a:ln>
                <a:solidFill>
                  <a:srgbClr val="000000"/>
                </a:solidFill>
                <a:effectLst/>
                <a:latin typeface="Arial" pitchFamily="34" charset="0"/>
                <a:ea typeface="Times New Roman" pitchFamily="18"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tab pos="90488" algn="l"/>
                <a:tab pos="180975" algn="l"/>
              </a:tabLst>
            </a:pPr>
            <a:r>
              <a:rPr lang="es-EC" sz="1400" dirty="0" bmk="_Toc398569874">
                <a:solidFill>
                  <a:srgbClr val="000000"/>
                </a:solidFill>
                <a:latin typeface="Arial" pitchFamily="34" charset="0"/>
                <a:ea typeface="Times New Roman" pitchFamily="18" charset="0"/>
                <a:cs typeface="Arial" pitchFamily="34" charset="0"/>
              </a:rPr>
              <a:t> </a:t>
            </a:r>
            <a:r>
              <a:rPr lang="es-EC" sz="1400" dirty="0" smtClean="0" bmk="_Toc398569874">
                <a:solidFill>
                  <a:srgbClr val="000000"/>
                </a:solidFill>
                <a:latin typeface="Arial" pitchFamily="34" charset="0"/>
                <a:ea typeface="Times New Roman" pitchFamily="18" charset="0"/>
                <a:cs typeface="Arial" pitchFamily="34" charset="0"/>
              </a:rPr>
              <a:t>                    </a:t>
            </a:r>
            <a:r>
              <a:rPr kumimoji="0" lang="es-EC" sz="1400" b="0" i="0" u="none" strike="noStrike" cap="none" normalizeH="0" baseline="0" dirty="0" smtClean="0" bmk="_Toc398569874">
                <a:ln>
                  <a:noFill/>
                </a:ln>
                <a:solidFill>
                  <a:srgbClr val="000000"/>
                </a:solidFill>
                <a:effectLst/>
                <a:latin typeface="Arial" pitchFamily="34" charset="0"/>
                <a:ea typeface="Times New Roman" pitchFamily="18" charset="0"/>
                <a:cs typeface="Arial" pitchFamily="34" charset="0"/>
              </a:rPr>
              <a:t>producto de las </a:t>
            </a:r>
            <a:r>
              <a:rPr lang="es-EC" sz="1400" dirty="0" smtClean="0" bmk="_Toc398569874">
                <a:solidFill>
                  <a:srgbClr val="000000"/>
                </a:solidFill>
                <a:latin typeface="Arial" pitchFamily="34" charset="0"/>
                <a:ea typeface="Times New Roman" pitchFamily="18" charset="0"/>
                <a:cs typeface="Arial" pitchFamily="34" charset="0"/>
              </a:rPr>
              <a:t> </a:t>
            </a:r>
            <a:r>
              <a:rPr kumimoji="0" lang="es-EC" sz="1400" b="0" i="0" u="none" strike="noStrike" cap="none" normalizeH="0" baseline="0" dirty="0" smtClean="0" bmk="_Toc398569874">
                <a:ln>
                  <a:noFill/>
                </a:ln>
                <a:solidFill>
                  <a:srgbClr val="000000"/>
                </a:solidFill>
                <a:effectLst/>
                <a:latin typeface="Arial" pitchFamily="34" charset="0"/>
                <a:ea typeface="Times New Roman" pitchFamily="18" charset="0"/>
                <a:cs typeface="Arial" pitchFamily="34" charset="0"/>
              </a:rPr>
              <a:t>emisiones de las tres empresas en estudio del año 2006, utilizando como </a:t>
            </a:r>
          </a:p>
          <a:p>
            <a:pPr marL="0" marR="0" lvl="0" indent="0" algn="l" defTabSz="914400" rtl="0" eaLnBrk="1" fontAlgn="base" latinLnBrk="0" hangingPunct="1">
              <a:lnSpc>
                <a:spcPct val="100000"/>
              </a:lnSpc>
              <a:spcBef>
                <a:spcPct val="0"/>
              </a:spcBef>
              <a:spcAft>
                <a:spcPct val="0"/>
              </a:spcAft>
              <a:buClrTx/>
              <a:buSzTx/>
              <a:buFontTx/>
              <a:buNone/>
              <a:tabLst>
                <a:tab pos="90488" algn="l"/>
                <a:tab pos="180975" algn="l"/>
              </a:tabLst>
            </a:pPr>
            <a:r>
              <a:rPr lang="es-EC" sz="1400" dirty="0" bmk="_Toc398569874">
                <a:solidFill>
                  <a:srgbClr val="000000"/>
                </a:solidFill>
                <a:latin typeface="Arial" pitchFamily="34" charset="0"/>
                <a:ea typeface="Times New Roman" pitchFamily="18" charset="0"/>
                <a:cs typeface="Arial" pitchFamily="34" charset="0"/>
              </a:rPr>
              <a:t> </a:t>
            </a:r>
            <a:r>
              <a:rPr lang="es-EC" sz="1400" dirty="0" smtClean="0" bmk="_Toc398569874">
                <a:solidFill>
                  <a:srgbClr val="000000"/>
                </a:solidFill>
                <a:latin typeface="Arial" pitchFamily="34" charset="0"/>
                <a:ea typeface="Times New Roman" pitchFamily="18" charset="0"/>
                <a:cs typeface="Arial" pitchFamily="34" charset="0"/>
              </a:rPr>
              <a:t>                    </a:t>
            </a:r>
            <a:r>
              <a:rPr kumimoji="0" lang="es-EC" sz="1400" b="0" i="0" u="none" strike="noStrike" cap="none" normalizeH="0" baseline="0" dirty="0" smtClean="0" bmk="_Toc398569874">
                <a:ln>
                  <a:noFill/>
                </a:ln>
                <a:solidFill>
                  <a:srgbClr val="000000"/>
                </a:solidFill>
                <a:effectLst/>
                <a:latin typeface="Arial" pitchFamily="34" charset="0"/>
                <a:ea typeface="Times New Roman" pitchFamily="18" charset="0"/>
                <a:cs typeface="Arial" pitchFamily="34" charset="0"/>
              </a:rPr>
              <a:t>punto cartesiano a la empresa N°1.  </a:t>
            </a: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6 Imagen" descr="G:\Datos meteorológicos Aermod\AERMOD\20061\DATOS 1-Enka-dan-tsp\SO2-enka1\ima 3 emp1.jpg"/>
          <p:cNvPicPr/>
          <p:nvPr/>
        </p:nvPicPr>
        <p:blipFill>
          <a:blip r:embed="rId2">
            <a:extLst>
              <a:ext uri="{28A0092B-C50C-407E-A947-70E740481C1C}">
                <a14:useLocalDpi xmlns:a14="http://schemas.microsoft.com/office/drawing/2010/main" val="0"/>
              </a:ext>
            </a:extLst>
          </a:blip>
          <a:srcRect/>
          <a:stretch>
            <a:fillRect/>
          </a:stretch>
        </p:blipFill>
        <p:spPr bwMode="auto">
          <a:xfrm>
            <a:off x="260350" y="620688"/>
            <a:ext cx="8623300" cy="4431823"/>
          </a:xfrm>
          <a:prstGeom prst="rect">
            <a:avLst/>
          </a:prstGeom>
          <a:noFill/>
          <a:ln>
            <a:noFill/>
          </a:ln>
        </p:spPr>
      </p:pic>
    </p:spTree>
    <p:extLst>
      <p:ext uri="{BB962C8B-B14F-4D97-AF65-F5344CB8AC3E}">
        <p14:creationId xmlns:p14="http://schemas.microsoft.com/office/powerpoint/2010/main" val="4338541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Resultados y discusión</a:t>
            </a:r>
            <a:endParaRPr lang="es-EC" sz="2000" b="1" dirty="0"/>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3"/>
          <p:cNvSpPr>
            <a:spLocks noChangeArrowheads="1"/>
          </p:cNvSpPr>
          <p:nvPr/>
        </p:nvSpPr>
        <p:spPr bwMode="auto">
          <a:xfrm>
            <a:off x="32488" y="5052511"/>
            <a:ext cx="872668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90488" algn="l"/>
                <a:tab pos="180975" algn="l"/>
              </a:tabLst>
            </a:pPr>
            <a:r>
              <a:rPr kumimoji="0" lang="es-EC" sz="1400" b="1" i="0" u="none" strike="noStrike" cap="none" normalizeH="0" baseline="0" dirty="0" smtClean="0" bmk="_Toc398569874">
                <a:ln>
                  <a:noFill/>
                </a:ln>
                <a:solidFill>
                  <a:srgbClr val="000000"/>
                </a:solidFill>
                <a:effectLst/>
                <a:latin typeface="Arial" pitchFamily="34" charset="0"/>
                <a:ea typeface="Times New Roman" pitchFamily="18" charset="0"/>
                <a:cs typeface="Arial" pitchFamily="34" charset="0"/>
              </a:rPr>
              <a:t>Figura 3.38:</a:t>
            </a:r>
            <a:r>
              <a:rPr kumimoji="0" lang="es-EC" sz="1400" b="0" i="0" u="none" strike="noStrike" cap="none" normalizeH="0" baseline="0" dirty="0" smtClean="0" bmk="_Toc398569874">
                <a:ln>
                  <a:noFill/>
                </a:ln>
                <a:solidFill>
                  <a:srgbClr val="000000"/>
                </a:solidFill>
                <a:effectLst/>
                <a:latin typeface="Arial" pitchFamily="34" charset="0"/>
                <a:ea typeface="Times New Roman" pitchFamily="18" charset="0"/>
                <a:cs typeface="Arial" pitchFamily="34" charset="0"/>
              </a:rPr>
              <a:t> Resultado de la simulación con el software AERMOD de la dispersión del contaminante SO</a:t>
            </a:r>
            <a:r>
              <a:rPr kumimoji="0" lang="es-EC" sz="1400" b="0" i="0" u="none" strike="noStrike" cap="none" normalizeH="0" baseline="-25000" dirty="0" smtClean="0" bmk="_Toc398569874">
                <a:ln>
                  <a:noFill/>
                </a:ln>
                <a:solidFill>
                  <a:srgbClr val="000000"/>
                </a:solidFill>
                <a:effectLst/>
                <a:latin typeface="Arial" pitchFamily="34" charset="0"/>
                <a:ea typeface="Times New Roman" pitchFamily="18" charset="0"/>
                <a:cs typeface="Arial" pitchFamily="34" charset="0"/>
              </a:rPr>
              <a:t>2</a:t>
            </a:r>
            <a:r>
              <a:rPr kumimoji="0" lang="es-EC" sz="1400" b="0" i="0" u="none" strike="noStrike" cap="none" normalizeH="0" baseline="0" dirty="0" smtClean="0" bmk="_Toc398569874">
                <a:ln>
                  <a:noFill/>
                </a:ln>
                <a:solidFill>
                  <a:srgbClr val="000000"/>
                </a:solidFill>
                <a:effectLst/>
                <a:latin typeface="Arial" pitchFamily="34" charset="0"/>
                <a:ea typeface="Times New Roman" pitchFamily="18"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tab pos="90488" algn="l"/>
                <a:tab pos="180975" algn="l"/>
              </a:tabLst>
            </a:pPr>
            <a:r>
              <a:rPr lang="es-EC" sz="1400" dirty="0" bmk="_Toc398569874">
                <a:solidFill>
                  <a:srgbClr val="000000"/>
                </a:solidFill>
                <a:latin typeface="Arial" pitchFamily="34" charset="0"/>
                <a:ea typeface="Times New Roman" pitchFamily="18" charset="0"/>
                <a:cs typeface="Arial" pitchFamily="34" charset="0"/>
              </a:rPr>
              <a:t> </a:t>
            </a:r>
            <a:r>
              <a:rPr lang="es-EC" sz="1400" dirty="0" smtClean="0" bmk="_Toc398569874">
                <a:solidFill>
                  <a:srgbClr val="000000"/>
                </a:solidFill>
                <a:latin typeface="Arial" pitchFamily="34" charset="0"/>
                <a:ea typeface="Times New Roman" pitchFamily="18" charset="0"/>
                <a:cs typeface="Arial" pitchFamily="34" charset="0"/>
              </a:rPr>
              <a:t>                    </a:t>
            </a:r>
            <a:r>
              <a:rPr kumimoji="0" lang="es-EC" sz="1400" b="0" i="0" u="none" strike="noStrike" cap="none" normalizeH="0" baseline="0" dirty="0" smtClean="0" bmk="_Toc398569874">
                <a:ln>
                  <a:noFill/>
                </a:ln>
                <a:solidFill>
                  <a:srgbClr val="000000"/>
                </a:solidFill>
                <a:effectLst/>
                <a:latin typeface="Arial" pitchFamily="34" charset="0"/>
                <a:ea typeface="Times New Roman" pitchFamily="18" charset="0"/>
                <a:cs typeface="Arial" pitchFamily="34" charset="0"/>
              </a:rPr>
              <a:t>producto de las </a:t>
            </a:r>
            <a:r>
              <a:rPr lang="es-EC" sz="1400" dirty="0" smtClean="0" bmk="_Toc398569874">
                <a:solidFill>
                  <a:srgbClr val="000000"/>
                </a:solidFill>
                <a:latin typeface="Arial" pitchFamily="34" charset="0"/>
                <a:ea typeface="Times New Roman" pitchFamily="18" charset="0"/>
                <a:cs typeface="Arial" pitchFamily="34" charset="0"/>
              </a:rPr>
              <a:t> </a:t>
            </a:r>
            <a:r>
              <a:rPr kumimoji="0" lang="es-EC" sz="1400" b="0" i="0" u="none" strike="noStrike" cap="none" normalizeH="0" baseline="0" dirty="0" smtClean="0" bmk="_Toc398569874">
                <a:ln>
                  <a:noFill/>
                </a:ln>
                <a:solidFill>
                  <a:srgbClr val="000000"/>
                </a:solidFill>
                <a:effectLst/>
                <a:latin typeface="Arial" pitchFamily="34" charset="0"/>
                <a:ea typeface="Times New Roman" pitchFamily="18" charset="0"/>
                <a:cs typeface="Arial" pitchFamily="34" charset="0"/>
              </a:rPr>
              <a:t>emisiones de las tres empresas en estudio del año 2006, utilizando como </a:t>
            </a:r>
          </a:p>
          <a:p>
            <a:pPr marL="0" marR="0" lvl="0" indent="0" algn="l" defTabSz="914400" rtl="0" eaLnBrk="1" fontAlgn="base" latinLnBrk="0" hangingPunct="1">
              <a:lnSpc>
                <a:spcPct val="100000"/>
              </a:lnSpc>
              <a:spcBef>
                <a:spcPct val="0"/>
              </a:spcBef>
              <a:spcAft>
                <a:spcPct val="0"/>
              </a:spcAft>
              <a:buClrTx/>
              <a:buSzTx/>
              <a:buFontTx/>
              <a:buNone/>
              <a:tabLst>
                <a:tab pos="90488" algn="l"/>
                <a:tab pos="180975" algn="l"/>
              </a:tabLst>
            </a:pPr>
            <a:r>
              <a:rPr lang="es-EC" sz="1400" dirty="0" bmk="_Toc398569874">
                <a:solidFill>
                  <a:srgbClr val="000000"/>
                </a:solidFill>
                <a:latin typeface="Arial" pitchFamily="34" charset="0"/>
                <a:ea typeface="Times New Roman" pitchFamily="18" charset="0"/>
                <a:cs typeface="Arial" pitchFamily="34" charset="0"/>
              </a:rPr>
              <a:t> </a:t>
            </a:r>
            <a:r>
              <a:rPr lang="es-EC" sz="1400" dirty="0" smtClean="0" bmk="_Toc398569874">
                <a:solidFill>
                  <a:srgbClr val="000000"/>
                </a:solidFill>
                <a:latin typeface="Arial" pitchFamily="34" charset="0"/>
                <a:ea typeface="Times New Roman" pitchFamily="18" charset="0"/>
                <a:cs typeface="Arial" pitchFamily="34" charset="0"/>
              </a:rPr>
              <a:t>                    </a:t>
            </a:r>
            <a:r>
              <a:rPr kumimoji="0" lang="es-EC" sz="1400" b="0" i="0" u="none" strike="noStrike" cap="none" normalizeH="0" baseline="0" dirty="0" smtClean="0" bmk="_Toc398569874">
                <a:ln>
                  <a:noFill/>
                </a:ln>
                <a:solidFill>
                  <a:srgbClr val="000000"/>
                </a:solidFill>
                <a:effectLst/>
                <a:latin typeface="Arial" pitchFamily="34" charset="0"/>
                <a:ea typeface="Times New Roman" pitchFamily="18" charset="0"/>
                <a:cs typeface="Arial" pitchFamily="34" charset="0"/>
              </a:rPr>
              <a:t>punto cartesiano a la empresa N°1.  </a:t>
            </a: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7 Imagen" descr="G:\Datos meteorológicos Aermod\AERMOD\20061\DATOS 1-Enka-dan-tsp\SO2-enka1\ima 3 emp3.jpg"/>
          <p:cNvPicPr/>
          <p:nvPr/>
        </p:nvPicPr>
        <p:blipFill>
          <a:blip r:embed="rId2">
            <a:extLst>
              <a:ext uri="{28A0092B-C50C-407E-A947-70E740481C1C}">
                <a14:useLocalDpi xmlns:a14="http://schemas.microsoft.com/office/drawing/2010/main" val="0"/>
              </a:ext>
            </a:extLst>
          </a:blip>
          <a:srcRect/>
          <a:stretch>
            <a:fillRect/>
          </a:stretch>
        </p:blipFill>
        <p:spPr bwMode="auto">
          <a:xfrm>
            <a:off x="303233" y="736893"/>
            <a:ext cx="8639175" cy="4315618"/>
          </a:xfrm>
          <a:prstGeom prst="rect">
            <a:avLst/>
          </a:prstGeom>
          <a:noFill/>
          <a:ln>
            <a:noFill/>
          </a:ln>
        </p:spPr>
      </p:pic>
    </p:spTree>
    <p:extLst>
      <p:ext uri="{BB962C8B-B14F-4D97-AF65-F5344CB8AC3E}">
        <p14:creationId xmlns:p14="http://schemas.microsoft.com/office/powerpoint/2010/main" val="4338541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Conclusiones</a:t>
            </a:r>
            <a:endParaRPr lang="es-EC" sz="2000" b="1" dirty="0"/>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20688"/>
            <a:ext cx="8424936"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50506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Conclusiones</a:t>
            </a:r>
            <a:endParaRPr lang="es-EC" sz="2000" b="1" dirty="0"/>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4198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833" r="11936"/>
          <a:stretch/>
        </p:blipFill>
        <p:spPr bwMode="auto">
          <a:xfrm>
            <a:off x="535242" y="1641858"/>
            <a:ext cx="4041892" cy="402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02" r="11136" b="1464"/>
          <a:stretch/>
        </p:blipFill>
        <p:spPr bwMode="auto">
          <a:xfrm>
            <a:off x="5194920" y="1625470"/>
            <a:ext cx="3949080" cy="384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1144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9067" t="14213" r="10719" b="36604"/>
          <a:stretch/>
        </p:blipFill>
        <p:spPr bwMode="auto">
          <a:xfrm>
            <a:off x="347747" y="1196753"/>
            <a:ext cx="8480943" cy="4404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a:spLocks noGrp="1"/>
          </p:cNvSpPr>
          <p:nvPr>
            <p:ph type="title"/>
          </p:nvPr>
        </p:nvSpPr>
        <p:spPr>
          <a:xfrm>
            <a:off x="1860848" y="-7366"/>
            <a:ext cx="7283152" cy="778098"/>
          </a:xfrm>
        </p:spPr>
        <p:txBody>
          <a:bodyPr/>
          <a:lstStyle/>
          <a:p>
            <a:pPr algn="r"/>
            <a:r>
              <a:rPr lang="es-EC" sz="2000" b="1" dirty="0" smtClean="0"/>
              <a:t>Justificación</a:t>
            </a:r>
            <a:endParaRPr lang="es-EC" sz="2000" b="1" dirty="0"/>
          </a:p>
        </p:txBody>
      </p:sp>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Conclusiones</a:t>
            </a:r>
            <a:endParaRPr lang="es-EC" sz="2000" b="1" dirty="0"/>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430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147" r="13006"/>
          <a:stretch/>
        </p:blipFill>
        <p:spPr bwMode="auto">
          <a:xfrm>
            <a:off x="2311088" y="3260692"/>
            <a:ext cx="3945760" cy="3264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986" r="12949" b="1155"/>
          <a:stretch/>
        </p:blipFill>
        <p:spPr bwMode="auto">
          <a:xfrm>
            <a:off x="5796136" y="770732"/>
            <a:ext cx="309345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661" r="11250"/>
          <a:stretch/>
        </p:blipFill>
        <p:spPr bwMode="auto">
          <a:xfrm>
            <a:off x="203096" y="-7366"/>
            <a:ext cx="4080872" cy="326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11443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Conclusiones</a:t>
            </a:r>
            <a:endParaRPr lang="es-EC" sz="2000" b="1" dirty="0"/>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4403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898" r="12115"/>
          <a:stretch/>
        </p:blipFill>
        <p:spPr bwMode="auto">
          <a:xfrm>
            <a:off x="539552" y="550015"/>
            <a:ext cx="4286094" cy="428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21" r="11565"/>
          <a:stretch/>
        </p:blipFill>
        <p:spPr bwMode="auto">
          <a:xfrm>
            <a:off x="5077829" y="1988840"/>
            <a:ext cx="3693554" cy="3653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17608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Recomendaciones</a:t>
            </a:r>
            <a:endParaRPr lang="es-EC" sz="2000" b="1" dirty="0"/>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20688"/>
            <a:ext cx="7992887"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34958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Recomendaciones</a:t>
            </a:r>
            <a:endParaRPr lang="es-EC" sz="2000" b="1" dirty="0"/>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4608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372" t="253" r="11844"/>
          <a:stretch/>
        </p:blipFill>
        <p:spPr bwMode="auto">
          <a:xfrm>
            <a:off x="428887" y="1360483"/>
            <a:ext cx="4155330" cy="415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819" r="12838"/>
          <a:stretch/>
        </p:blipFill>
        <p:spPr bwMode="auto">
          <a:xfrm>
            <a:off x="4787219" y="1380683"/>
            <a:ext cx="4100331" cy="4136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0364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Recomendaciones</a:t>
            </a:r>
            <a:endParaRPr lang="es-EC" sz="2000" b="1" dirty="0"/>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5"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126" r="11619"/>
          <a:stretch/>
        </p:blipFill>
        <p:spPr bwMode="auto">
          <a:xfrm>
            <a:off x="395536" y="746643"/>
            <a:ext cx="3880296"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831" r="12385"/>
          <a:stretch/>
        </p:blipFill>
        <p:spPr bwMode="auto">
          <a:xfrm>
            <a:off x="4602209" y="1556792"/>
            <a:ext cx="3947611" cy="41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83424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4"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Recomendaciones</a:t>
            </a:r>
            <a:endParaRPr lang="es-EC" sz="2000" b="1" dirty="0"/>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770732"/>
            <a:ext cx="7128792" cy="510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4611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420888"/>
            <a:ext cx="8229600" cy="1143000"/>
          </a:xfrm>
        </p:spPr>
        <p:txBody>
          <a:bodyPr/>
          <a:lstStyle/>
          <a:p>
            <a:r>
              <a:rPr lang="es-EC" sz="13800" b="1" dirty="0" smtClean="0">
                <a:solidFill>
                  <a:schemeClr val="accent2">
                    <a:lumMod val="75000"/>
                  </a:schemeClr>
                </a:solidFill>
              </a:rPr>
              <a:t>GRACIAS</a:t>
            </a:r>
            <a:endParaRPr lang="es-EC" sz="13800" b="1" dirty="0">
              <a:solidFill>
                <a:schemeClr val="accent2">
                  <a:lumMod val="75000"/>
                </a:schemeClr>
              </a:solidFill>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25783424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860848" y="-7366"/>
            <a:ext cx="7283152" cy="778098"/>
          </a:xfrm>
        </p:spPr>
        <p:txBody>
          <a:bodyPr/>
          <a:lstStyle/>
          <a:p>
            <a:pPr algn="r"/>
            <a:r>
              <a:rPr lang="es-EC" sz="2000" b="1" dirty="0" smtClean="0"/>
              <a:t>Objetivos</a:t>
            </a:r>
            <a:endParaRPr lang="es-EC" sz="2000" b="1" dirty="0"/>
          </a:p>
        </p:txBody>
      </p:sp>
      <p:pic>
        <p:nvPicPr>
          <p:cNvPr id="481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612" t="15730" r="27872" b="7169"/>
          <a:stretch/>
        </p:blipFill>
        <p:spPr bwMode="auto">
          <a:xfrm>
            <a:off x="2339752" y="836712"/>
            <a:ext cx="4608512" cy="4403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860848" y="-7366"/>
            <a:ext cx="7283152" cy="778098"/>
          </a:xfrm>
        </p:spPr>
        <p:txBody>
          <a:bodyPr/>
          <a:lstStyle/>
          <a:p>
            <a:pPr algn="r"/>
            <a:r>
              <a:rPr lang="es-EC" sz="2000" b="1" dirty="0" smtClean="0"/>
              <a:t>Objetivos</a:t>
            </a:r>
            <a:endParaRPr lang="es-EC" sz="2000" b="1" dirty="0"/>
          </a:p>
        </p:txBody>
      </p:sp>
      <p:graphicFrame>
        <p:nvGraphicFramePr>
          <p:cNvPr id="2" name="1 Diagrama"/>
          <p:cNvGraphicFramePr/>
          <p:nvPr>
            <p:extLst>
              <p:ext uri="{D42A27DB-BD31-4B8C-83A1-F6EECF244321}">
                <p14:modId xmlns:p14="http://schemas.microsoft.com/office/powerpoint/2010/main" val="898051381"/>
              </p:ext>
            </p:extLst>
          </p:nvPr>
        </p:nvGraphicFramePr>
        <p:xfrm>
          <a:off x="1403648" y="836712"/>
          <a:ext cx="6984776"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1 Título"/>
          <p:cNvSpPr txBox="1">
            <a:spLocks/>
          </p:cNvSpPr>
          <p:nvPr/>
        </p:nvSpPr>
        <p:spPr bwMode="auto">
          <a:xfrm>
            <a:off x="3203848" y="654253"/>
            <a:ext cx="5560640" cy="1210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800" b="1" dirty="0" smtClean="0">
                <a:solidFill>
                  <a:schemeClr val="accent4">
                    <a:lumMod val="60000"/>
                    <a:lumOff val="40000"/>
                  </a:schemeClr>
                </a:solidFill>
              </a:rPr>
              <a:t>Objetivos específicos</a:t>
            </a:r>
            <a:endParaRPr lang="es-EC" sz="2800" b="1" dirty="0">
              <a:solidFill>
                <a:schemeClr val="accent4">
                  <a:lumMod val="60000"/>
                  <a:lumOff val="40000"/>
                </a:schemeClr>
              </a:solidFill>
            </a:endParaRPr>
          </a:p>
        </p:txBody>
      </p:sp>
    </p:spTree>
    <p:extLst>
      <p:ext uri="{BB962C8B-B14F-4D97-AF65-F5344CB8AC3E}">
        <p14:creationId xmlns:p14="http://schemas.microsoft.com/office/powerpoint/2010/main" val="28186195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bwMode="auto">
          <a:xfrm>
            <a:off x="1860848" y="-7366"/>
            <a:ext cx="728315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s-EC" sz="2000" b="1" dirty="0" smtClean="0"/>
              <a:t>Marco teórico</a:t>
            </a:r>
            <a:endParaRPr lang="es-EC" sz="2000" b="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620688"/>
            <a:ext cx="7258132" cy="544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353225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808</TotalTime>
  <Words>516</Words>
  <Application>Microsoft Office PowerPoint</Application>
  <PresentationFormat>Presentación en pantalla (4:3)</PresentationFormat>
  <Paragraphs>109</Paragraphs>
  <Slides>66</Slides>
  <Notes>0</Notes>
  <HiddenSlides>0</HiddenSlides>
  <MMClips>0</MMClips>
  <ScaleCrop>false</ScaleCrop>
  <HeadingPairs>
    <vt:vector size="6" baseType="variant">
      <vt:variant>
        <vt:lpstr>Tema</vt:lpstr>
      </vt:variant>
      <vt:variant>
        <vt:i4>2</vt:i4>
      </vt:variant>
      <vt:variant>
        <vt:lpstr>Servidores OLE incrustados</vt:lpstr>
      </vt:variant>
      <vt:variant>
        <vt:i4>1</vt:i4>
      </vt:variant>
      <vt:variant>
        <vt:lpstr>Títulos de diapositiva</vt:lpstr>
      </vt:variant>
      <vt:variant>
        <vt:i4>66</vt:i4>
      </vt:variant>
    </vt:vector>
  </HeadingPairs>
  <TitlesOfParts>
    <vt:vector size="69" baseType="lpstr">
      <vt:lpstr>Tema de Office</vt:lpstr>
      <vt:lpstr>1_Tema de Office</vt:lpstr>
      <vt:lpstr>CorelDRAW</vt:lpstr>
      <vt:lpstr>Presentación de PowerPoint</vt:lpstr>
      <vt:lpstr>Presentación de PowerPoint</vt:lpstr>
      <vt:lpstr>Problema </vt:lpstr>
      <vt:lpstr>Presentación de PowerPoint</vt:lpstr>
      <vt:lpstr>Justificación</vt:lpstr>
      <vt:lpstr>Justificación</vt:lpstr>
      <vt:lpstr>Objetivos</vt:lpstr>
      <vt:lpstr>Objetivos</vt:lpstr>
      <vt:lpstr>Presentación de PowerPoint</vt:lpstr>
      <vt:lpstr>Presentación de PowerPoint</vt:lpstr>
      <vt:lpstr>Presentación de PowerPoint</vt:lpstr>
      <vt:lpstr>Atmósfera</vt:lpstr>
      <vt:lpstr>Presentación de PowerPoint</vt:lpstr>
      <vt:lpstr>Presentación de PowerPoint</vt:lpstr>
      <vt:lpstr>Parámetros para el estudio de la dispersión de contaminantes en la atmósfera</vt:lpstr>
      <vt:lpstr>Parámetros meteorológicos</vt:lpstr>
      <vt:lpstr>Presentación de PowerPoint</vt:lpstr>
      <vt:lpstr>Presentación de PowerPoint</vt:lpstr>
      <vt:lpstr>Presentación de PowerPoint</vt:lpstr>
      <vt:lpstr>Parámetros de las emisiones</vt:lpstr>
      <vt:lpstr>Modelo de dispersión gaussiano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Procesamiento con Screen View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Figura 3.35: Resultado de la simulación con el software AERMOD de la dispersión del         contaminante CO,producto de las emisiones de las tres empresas en el           estudio del  año 2006, utilizando como punto cartesiano a la empresa N°3.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Usuario</cp:lastModifiedBy>
  <cp:revision>41</cp:revision>
  <dcterms:created xsi:type="dcterms:W3CDTF">2014-10-09T15:21:36Z</dcterms:created>
  <dcterms:modified xsi:type="dcterms:W3CDTF">2014-10-11T04:55:50Z</dcterms:modified>
</cp:coreProperties>
</file>