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57" r:id="rId11"/>
    <p:sldId id="258" r:id="rId12"/>
    <p:sldId id="284" r:id="rId13"/>
    <p:sldId id="269" r:id="rId14"/>
    <p:sldId id="270" r:id="rId15"/>
    <p:sldId id="271" r:id="rId16"/>
    <p:sldId id="293" r:id="rId17"/>
    <p:sldId id="275" r:id="rId18"/>
    <p:sldId id="276" r:id="rId19"/>
    <p:sldId id="277" r:id="rId20"/>
    <p:sldId id="279" r:id="rId21"/>
    <p:sldId id="285" r:id="rId22"/>
    <p:sldId id="287" r:id="rId23"/>
    <p:sldId id="289" r:id="rId24"/>
    <p:sldId id="286" r:id="rId25"/>
    <p:sldId id="290" r:id="rId26"/>
    <p:sldId id="291" r:id="rId27"/>
    <p:sldId id="292" r:id="rId28"/>
    <p:sldId id="281" r:id="rId29"/>
    <p:sldId id="282" r:id="rId30"/>
    <p:sldId id="283" r:id="rId31"/>
    <p:sldId id="288" r:id="rId3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9FE560D-F9B5-4A85-8790-3B38DF120E24}">
          <p14:sldIdLst>
            <p14:sldId id="256"/>
          </p14:sldIdLst>
        </p14:section>
        <p14:section name="Sección sin título" id="{1BDE16CB-0753-4499-B4CE-599B09223A3E}">
          <p14:sldIdLst>
            <p14:sldId id="259"/>
            <p14:sldId id="260"/>
            <p14:sldId id="261"/>
            <p14:sldId id="262"/>
            <p14:sldId id="264"/>
            <p14:sldId id="265"/>
            <p14:sldId id="266"/>
            <p14:sldId id="268"/>
            <p14:sldId id="257"/>
            <p14:sldId id="258"/>
            <p14:sldId id="284"/>
            <p14:sldId id="269"/>
            <p14:sldId id="270"/>
            <p14:sldId id="271"/>
            <p14:sldId id="293"/>
            <p14:sldId id="275"/>
            <p14:sldId id="276"/>
            <p14:sldId id="277"/>
            <p14:sldId id="279"/>
            <p14:sldId id="285"/>
            <p14:sldId id="287"/>
            <p14:sldId id="289"/>
            <p14:sldId id="286"/>
            <p14:sldId id="290"/>
            <p14:sldId id="291"/>
            <p14:sldId id="292"/>
            <p14:sldId id="281"/>
            <p14:sldId id="282"/>
            <p14:sldId id="283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82CBE2"/>
    <a:srgbClr val="72AF2F"/>
    <a:srgbClr val="A4D9EA"/>
    <a:srgbClr val="E7B1E4"/>
    <a:srgbClr val="F698C7"/>
    <a:srgbClr val="CCFF66"/>
    <a:srgbClr val="F098E1"/>
    <a:srgbClr val="89CDB3"/>
    <a:srgbClr val="58B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77A34-E118-4280-A352-E9558534CB5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71092A0-55C8-46DD-8F1B-20F6A463FF71}">
      <dgm:prSet phldrT="[Texto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Derechos sexuales y reproductivos vs posturas religiosas     </a:t>
          </a:r>
          <a:endParaRPr lang="es-EC" dirty="0">
            <a:solidFill>
              <a:schemeClr val="tx1"/>
            </a:solidFill>
          </a:endParaRPr>
        </a:p>
      </dgm:t>
    </dgm:pt>
    <dgm:pt modelId="{DECF4F62-831B-4A21-9DA7-8E112C62C01B}" type="parTrans" cxnId="{18042AE9-C72C-4335-B59B-2040FE6A0D4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1C9E0D5-A73D-4C07-AB41-613C76549337}" type="sibTrans" cxnId="{18042AE9-C72C-4335-B59B-2040FE6A0D4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B5EE8BF-C760-4366-81D7-8A282053A5F5}">
      <dgm:prSet phldrT="[Texto]"/>
      <dgm:spPr>
        <a:solidFill>
          <a:srgbClr val="B9F292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Incremento</a:t>
          </a:r>
        </a:p>
        <a:p>
          <a:endParaRPr lang="es-EC" dirty="0" smtClean="0">
            <a:solidFill>
              <a:schemeClr val="tx1"/>
            </a:solidFill>
          </a:endParaRPr>
        </a:p>
        <a:p>
          <a:endParaRPr lang="es-EC" dirty="0" smtClean="0">
            <a:solidFill>
              <a:schemeClr val="tx1"/>
            </a:solidFill>
          </a:endParaRPr>
        </a:p>
        <a:p>
          <a:endParaRPr lang="es-EC" dirty="0" smtClean="0">
            <a:solidFill>
              <a:schemeClr val="tx1"/>
            </a:solidFill>
          </a:endParaRPr>
        </a:p>
        <a:p>
          <a:r>
            <a:rPr lang="es-EC" dirty="0" smtClean="0">
              <a:solidFill>
                <a:schemeClr val="tx1"/>
              </a:solidFill>
            </a:rPr>
            <a:t> </a:t>
          </a:r>
          <a:endParaRPr lang="es-EC" dirty="0">
            <a:solidFill>
              <a:schemeClr val="tx1"/>
            </a:solidFill>
          </a:endParaRPr>
        </a:p>
      </dgm:t>
    </dgm:pt>
    <dgm:pt modelId="{D8806E60-2247-44D0-9F40-7B0C98EB3AF9}" type="parTrans" cxnId="{AF995A65-C5D8-46F0-B106-10EDC8E102D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7C3F7CB-4F77-49F1-ADC1-9A443C61D95A}" type="sibTrans" cxnId="{AF995A65-C5D8-46F0-B106-10EDC8E102D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A56B5DD-5BFC-4252-8320-BFEAEA31BC69}">
      <dgm:prSet phldrT="[Tex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Plan del Buen Vivir 2003 Literal I (acciones –prevención – embarazo adolescente =&gt; Entidades Gubernamentales =&gt; Campañas </a:t>
          </a:r>
          <a:endParaRPr lang="es-EC" dirty="0">
            <a:solidFill>
              <a:schemeClr val="tx1"/>
            </a:solidFill>
          </a:endParaRPr>
        </a:p>
      </dgm:t>
    </dgm:pt>
    <dgm:pt modelId="{10592FBE-2284-4DA8-BDD3-53C282AA8E30}" type="parTrans" cxnId="{D11B439C-943E-4D0D-9799-CF8F1DD68CE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24B2190-B9FA-4D5A-ADD2-761AEC2C3159}" type="sibTrans" cxnId="{D11B439C-943E-4D0D-9799-CF8F1DD68CE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79F0C64-64CF-4097-AF48-B57D12EBCE49}">
      <dgm:prSet phldrT="[Texto]"/>
      <dgm:spPr>
        <a:solidFill>
          <a:srgbClr val="E7B1E4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ENIPLA=&gt; Municipios=&gt; programas de concienciación =&gt; Administración Zonal Tumbaco  =&gt; Proyecto DDSS y RR</a:t>
          </a:r>
          <a:endParaRPr lang="es-EC" dirty="0">
            <a:solidFill>
              <a:schemeClr val="tx1"/>
            </a:solidFill>
          </a:endParaRPr>
        </a:p>
      </dgm:t>
    </dgm:pt>
    <dgm:pt modelId="{05C12E80-3919-418D-9234-FC035F5460F2}" type="parTrans" cxnId="{409182AD-D8D9-4D94-8302-7B3F692A29B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9393097-10DC-45CB-8F7F-458CC223663B}" type="sibTrans" cxnId="{409182AD-D8D9-4D94-8302-7B3F692A29B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BAFC0FF-3557-4D3B-BA35-8C956EC2BCF5}">
      <dgm:prSet phldrT="[Texto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pPr algn="ctr"/>
          <a:r>
            <a:rPr lang="es-EC" dirty="0" smtClean="0">
              <a:solidFill>
                <a:schemeClr val="tx1"/>
              </a:solidFill>
            </a:rPr>
            <a:t>Proyecto</a:t>
          </a:r>
        </a:p>
        <a:p>
          <a:pPr algn="l"/>
          <a:r>
            <a:rPr lang="es-EC" dirty="0" smtClean="0">
              <a:solidFill>
                <a:schemeClr val="tx1"/>
              </a:solidFill>
            </a:rPr>
            <a:t>6 meses</a:t>
          </a:r>
        </a:p>
        <a:p>
          <a:pPr algn="l"/>
          <a:r>
            <a:rPr lang="es-EC" dirty="0" smtClean="0">
              <a:solidFill>
                <a:schemeClr val="tx1"/>
              </a:solidFill>
            </a:rPr>
            <a:t>Carencia de datos </a:t>
          </a:r>
          <a:r>
            <a:rPr lang="es-EC" dirty="0" err="1" smtClean="0">
              <a:solidFill>
                <a:schemeClr val="tx1"/>
              </a:solidFill>
            </a:rPr>
            <a:t>cuatitativos</a:t>
          </a:r>
          <a:r>
            <a:rPr lang="es-EC" dirty="0" smtClean="0">
              <a:solidFill>
                <a:schemeClr val="tx1"/>
              </a:solidFill>
            </a:rPr>
            <a:t> y cualitativos</a:t>
          </a:r>
        </a:p>
        <a:p>
          <a:pPr algn="l"/>
          <a:r>
            <a:rPr lang="es-EC" dirty="0" smtClean="0">
              <a:solidFill>
                <a:schemeClr val="tx1"/>
              </a:solidFill>
            </a:rPr>
            <a:t>Ni éxito, ni fracaso</a:t>
          </a:r>
        </a:p>
        <a:p>
          <a:pPr algn="l"/>
          <a:r>
            <a:rPr lang="es-EC" dirty="0" smtClean="0">
              <a:solidFill>
                <a:schemeClr val="tx1"/>
              </a:solidFill>
            </a:rPr>
            <a:t>No se realizó un estudio de campo.</a:t>
          </a:r>
          <a:endParaRPr lang="es-EC" dirty="0">
            <a:solidFill>
              <a:schemeClr val="tx1"/>
            </a:solidFill>
          </a:endParaRPr>
        </a:p>
      </dgm:t>
    </dgm:pt>
    <dgm:pt modelId="{D3A1C39A-7F8C-4FA4-AF12-CEA18146FC73}" type="parTrans" cxnId="{D735A50A-DCFF-4850-92B5-E168B6DB200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0726A9F-FE7B-40E1-B3DE-C99F78733733}" type="sibTrans" cxnId="{D735A50A-DCFF-4850-92B5-E168B6DB200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3E833C2-9B45-49D5-9F1E-B2E2B8063E8E}" type="pres">
      <dgm:prSet presAssocID="{01177A34-E118-4280-A352-E9558534CB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6D687AE-5546-4432-B270-1AA75A84025F}" type="pres">
      <dgm:prSet presAssocID="{771092A0-55C8-46DD-8F1B-20F6A463FF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AE62FD-3844-41F0-B158-2D78B393BFF4}" type="pres">
      <dgm:prSet presAssocID="{81C9E0D5-A73D-4C07-AB41-613C76549337}" presName="sibTrans" presStyleCnt="0"/>
      <dgm:spPr/>
    </dgm:pt>
    <dgm:pt modelId="{7F2C8338-5393-4203-9FC7-2CB3B6DA9A59}" type="pres">
      <dgm:prSet presAssocID="{FB5EE8BF-C760-4366-81D7-8A282053A5F5}" presName="node" presStyleLbl="node1" presStyleIdx="1" presStyleCnt="5" custScaleY="126356" custLinFactNeighborX="-808" custLinFactNeighborY="110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5EF4E3-A3C7-46AA-8C5C-E54428F369A2}" type="pres">
      <dgm:prSet presAssocID="{77C3F7CB-4F77-49F1-ADC1-9A443C61D95A}" presName="sibTrans" presStyleCnt="0"/>
      <dgm:spPr/>
    </dgm:pt>
    <dgm:pt modelId="{56CF7F3B-4349-47D0-91DD-1DF8AA148D80}" type="pres">
      <dgm:prSet presAssocID="{1A56B5DD-5BFC-4252-8320-BFEAEA31BC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380506-CFFD-4374-A3C4-8A923B533A77}" type="pres">
      <dgm:prSet presAssocID="{224B2190-B9FA-4D5A-ADD2-761AEC2C3159}" presName="sibTrans" presStyleCnt="0"/>
      <dgm:spPr/>
    </dgm:pt>
    <dgm:pt modelId="{52E8C408-5F6B-433A-B54E-E54C2493DC07}" type="pres">
      <dgm:prSet presAssocID="{E79F0C64-64CF-4097-AF48-B57D12EBCE49}" presName="node" presStyleLbl="node1" presStyleIdx="3" presStyleCnt="5" custScaleX="1276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3B3740-BC88-4B9D-A539-35F5D48A7F97}" type="pres">
      <dgm:prSet presAssocID="{69393097-10DC-45CB-8F7F-458CC223663B}" presName="sibTrans" presStyleCnt="0"/>
      <dgm:spPr/>
    </dgm:pt>
    <dgm:pt modelId="{737000DA-1F25-4BD7-B95A-DA8575DA9565}" type="pres">
      <dgm:prSet presAssocID="{0BAFC0FF-3557-4D3B-BA35-8C956EC2BCF5}" presName="node" presStyleLbl="node1" presStyleIdx="4" presStyleCnt="5" custScaleX="122536" custScaleY="1160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11B439C-943E-4D0D-9799-CF8F1DD68CEE}" srcId="{01177A34-E118-4280-A352-E9558534CB53}" destId="{1A56B5DD-5BFC-4252-8320-BFEAEA31BC69}" srcOrd="2" destOrd="0" parTransId="{10592FBE-2284-4DA8-BDD3-53C282AA8E30}" sibTransId="{224B2190-B9FA-4D5A-ADD2-761AEC2C3159}"/>
    <dgm:cxn modelId="{BF96261A-A2E3-477B-9E79-8257B27C702D}" type="presOf" srcId="{771092A0-55C8-46DD-8F1B-20F6A463FF71}" destId="{E6D687AE-5546-4432-B270-1AA75A84025F}" srcOrd="0" destOrd="0" presId="urn:microsoft.com/office/officeart/2005/8/layout/default"/>
    <dgm:cxn modelId="{B61D352A-B217-47F1-B166-7E2F6ED9B9CC}" type="presOf" srcId="{E79F0C64-64CF-4097-AF48-B57D12EBCE49}" destId="{52E8C408-5F6B-433A-B54E-E54C2493DC07}" srcOrd="0" destOrd="0" presId="urn:microsoft.com/office/officeart/2005/8/layout/default"/>
    <dgm:cxn modelId="{18042AE9-C72C-4335-B59B-2040FE6A0D44}" srcId="{01177A34-E118-4280-A352-E9558534CB53}" destId="{771092A0-55C8-46DD-8F1B-20F6A463FF71}" srcOrd="0" destOrd="0" parTransId="{DECF4F62-831B-4A21-9DA7-8E112C62C01B}" sibTransId="{81C9E0D5-A73D-4C07-AB41-613C76549337}"/>
    <dgm:cxn modelId="{D735A50A-DCFF-4850-92B5-E168B6DB2008}" srcId="{01177A34-E118-4280-A352-E9558534CB53}" destId="{0BAFC0FF-3557-4D3B-BA35-8C956EC2BCF5}" srcOrd="4" destOrd="0" parTransId="{D3A1C39A-7F8C-4FA4-AF12-CEA18146FC73}" sibTransId="{A0726A9F-FE7B-40E1-B3DE-C99F78733733}"/>
    <dgm:cxn modelId="{409182AD-D8D9-4D94-8302-7B3F692A29B0}" srcId="{01177A34-E118-4280-A352-E9558534CB53}" destId="{E79F0C64-64CF-4097-AF48-B57D12EBCE49}" srcOrd="3" destOrd="0" parTransId="{05C12E80-3919-418D-9234-FC035F5460F2}" sibTransId="{69393097-10DC-45CB-8F7F-458CC223663B}"/>
    <dgm:cxn modelId="{BF5C9CF9-126C-43A3-B925-E4F9782C0876}" type="presOf" srcId="{1A56B5DD-5BFC-4252-8320-BFEAEA31BC69}" destId="{56CF7F3B-4349-47D0-91DD-1DF8AA148D80}" srcOrd="0" destOrd="0" presId="urn:microsoft.com/office/officeart/2005/8/layout/default"/>
    <dgm:cxn modelId="{F58FD6AE-3DF2-4B95-8A0C-54F4B9968222}" type="presOf" srcId="{0BAFC0FF-3557-4D3B-BA35-8C956EC2BCF5}" destId="{737000DA-1F25-4BD7-B95A-DA8575DA9565}" srcOrd="0" destOrd="0" presId="urn:microsoft.com/office/officeart/2005/8/layout/default"/>
    <dgm:cxn modelId="{AF995A65-C5D8-46F0-B106-10EDC8E102D7}" srcId="{01177A34-E118-4280-A352-E9558534CB53}" destId="{FB5EE8BF-C760-4366-81D7-8A282053A5F5}" srcOrd="1" destOrd="0" parTransId="{D8806E60-2247-44D0-9F40-7B0C98EB3AF9}" sibTransId="{77C3F7CB-4F77-49F1-ADC1-9A443C61D95A}"/>
    <dgm:cxn modelId="{9B43C59D-FE4E-45CE-980D-A463BD513956}" type="presOf" srcId="{FB5EE8BF-C760-4366-81D7-8A282053A5F5}" destId="{7F2C8338-5393-4203-9FC7-2CB3B6DA9A59}" srcOrd="0" destOrd="0" presId="urn:microsoft.com/office/officeart/2005/8/layout/default"/>
    <dgm:cxn modelId="{336A71A5-E380-40D1-A11E-CB54321DBD54}" type="presOf" srcId="{01177A34-E118-4280-A352-E9558534CB53}" destId="{73E833C2-9B45-49D5-9F1E-B2E2B8063E8E}" srcOrd="0" destOrd="0" presId="urn:microsoft.com/office/officeart/2005/8/layout/default"/>
    <dgm:cxn modelId="{16DA2327-AF37-4D40-A90B-37C88DE02D6B}" type="presParOf" srcId="{73E833C2-9B45-49D5-9F1E-B2E2B8063E8E}" destId="{E6D687AE-5546-4432-B270-1AA75A84025F}" srcOrd="0" destOrd="0" presId="urn:microsoft.com/office/officeart/2005/8/layout/default"/>
    <dgm:cxn modelId="{164637D3-0EBD-4BDC-84AF-CD50EE057E0F}" type="presParOf" srcId="{73E833C2-9B45-49D5-9F1E-B2E2B8063E8E}" destId="{56AE62FD-3844-41F0-B158-2D78B393BFF4}" srcOrd="1" destOrd="0" presId="urn:microsoft.com/office/officeart/2005/8/layout/default"/>
    <dgm:cxn modelId="{AB1C68DD-489A-47AD-B95C-098604E6BEE6}" type="presParOf" srcId="{73E833C2-9B45-49D5-9F1E-B2E2B8063E8E}" destId="{7F2C8338-5393-4203-9FC7-2CB3B6DA9A59}" srcOrd="2" destOrd="0" presId="urn:microsoft.com/office/officeart/2005/8/layout/default"/>
    <dgm:cxn modelId="{C4F9AADC-74E8-454F-AAF0-4E2940B84B1F}" type="presParOf" srcId="{73E833C2-9B45-49D5-9F1E-B2E2B8063E8E}" destId="{365EF4E3-A3C7-46AA-8C5C-E54428F369A2}" srcOrd="3" destOrd="0" presId="urn:microsoft.com/office/officeart/2005/8/layout/default"/>
    <dgm:cxn modelId="{2761113D-5F15-428E-BA3F-C7D3AED36E9D}" type="presParOf" srcId="{73E833C2-9B45-49D5-9F1E-B2E2B8063E8E}" destId="{56CF7F3B-4349-47D0-91DD-1DF8AA148D80}" srcOrd="4" destOrd="0" presId="urn:microsoft.com/office/officeart/2005/8/layout/default"/>
    <dgm:cxn modelId="{777EA629-6EBF-4A27-BB74-049BEE8BDE47}" type="presParOf" srcId="{73E833C2-9B45-49D5-9F1E-B2E2B8063E8E}" destId="{D9380506-CFFD-4374-A3C4-8A923B533A77}" srcOrd="5" destOrd="0" presId="urn:microsoft.com/office/officeart/2005/8/layout/default"/>
    <dgm:cxn modelId="{16001ECE-245E-41C9-B4E5-0E0412C617F1}" type="presParOf" srcId="{73E833C2-9B45-49D5-9F1E-B2E2B8063E8E}" destId="{52E8C408-5F6B-433A-B54E-E54C2493DC07}" srcOrd="6" destOrd="0" presId="urn:microsoft.com/office/officeart/2005/8/layout/default"/>
    <dgm:cxn modelId="{03F5CFB9-4055-40B6-9C73-D8450499EB3A}" type="presParOf" srcId="{73E833C2-9B45-49D5-9F1E-B2E2B8063E8E}" destId="{473B3740-BC88-4B9D-A539-35F5D48A7F97}" srcOrd="7" destOrd="0" presId="urn:microsoft.com/office/officeart/2005/8/layout/default"/>
    <dgm:cxn modelId="{A95DDA3F-B1DF-4D40-90C0-30647760B807}" type="presParOf" srcId="{73E833C2-9B45-49D5-9F1E-B2E2B8063E8E}" destId="{737000DA-1F25-4BD7-B95A-DA8575DA9565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C1B1EE-B07B-4887-AE71-4FE311EA736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C97AB3A-0428-4ED5-99CD-8981719890C3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 smtClean="0"/>
            <a:t>Estrategias genéricas</a:t>
          </a:r>
          <a:endParaRPr lang="es-EC" dirty="0"/>
        </a:p>
      </dgm:t>
    </dgm:pt>
    <dgm:pt modelId="{918303E7-D52E-4283-8C6E-5A3AA074C532}" type="parTrans" cxnId="{1F1EE7AE-CB6F-441D-B969-ADAF66D1BA29}">
      <dgm:prSet/>
      <dgm:spPr/>
      <dgm:t>
        <a:bodyPr/>
        <a:lstStyle/>
        <a:p>
          <a:endParaRPr lang="es-EC"/>
        </a:p>
      </dgm:t>
    </dgm:pt>
    <dgm:pt modelId="{2C706D43-D3A6-4C77-A0D1-5CB06DB9DD43}" type="sibTrans" cxnId="{1F1EE7AE-CB6F-441D-B969-ADAF66D1BA29}">
      <dgm:prSet/>
      <dgm:spPr/>
      <dgm:t>
        <a:bodyPr/>
        <a:lstStyle/>
        <a:p>
          <a:endParaRPr lang="es-EC"/>
        </a:p>
      </dgm:t>
    </dgm:pt>
    <dgm:pt modelId="{53DFEEB2-38F0-4655-8F43-7E8592E30046}">
      <dgm:prSet phldrT="[Texto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C" dirty="0" smtClean="0"/>
            <a:t>Enfoque=&gt; segmento específico=&gt; especializarse</a:t>
          </a:r>
          <a:endParaRPr lang="es-EC" dirty="0"/>
        </a:p>
      </dgm:t>
    </dgm:pt>
    <dgm:pt modelId="{16EEFA37-D61A-42D3-A089-15D7212676F3}" type="parTrans" cxnId="{D946F8E3-4750-491E-8C94-FB70221A65A8}">
      <dgm:prSet/>
      <dgm:spPr/>
      <dgm:t>
        <a:bodyPr/>
        <a:lstStyle/>
        <a:p>
          <a:endParaRPr lang="es-EC"/>
        </a:p>
      </dgm:t>
    </dgm:pt>
    <dgm:pt modelId="{616039A2-B3A4-444F-B9A6-051A96DA3DD1}" type="sibTrans" cxnId="{D946F8E3-4750-491E-8C94-FB70221A65A8}">
      <dgm:prSet/>
      <dgm:spPr/>
      <dgm:t>
        <a:bodyPr/>
        <a:lstStyle/>
        <a:p>
          <a:endParaRPr lang="es-EC"/>
        </a:p>
      </dgm:t>
    </dgm:pt>
    <dgm:pt modelId="{9C05582B-13B9-4F38-818F-A5FA0A0B8E19}">
      <dgm:prSet phldrT="[Texto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C" dirty="0" smtClean="0"/>
            <a:t>Diferenciación=&gt; cualidades distintivas </a:t>
          </a:r>
          <a:endParaRPr lang="es-EC" dirty="0"/>
        </a:p>
      </dgm:t>
    </dgm:pt>
    <dgm:pt modelId="{05200AF0-B75B-47C2-8517-EEA831EE769E}" type="parTrans" cxnId="{DF37D691-8DF5-4146-8301-8D85B58C1609}">
      <dgm:prSet/>
      <dgm:spPr/>
      <dgm:t>
        <a:bodyPr/>
        <a:lstStyle/>
        <a:p>
          <a:endParaRPr lang="es-EC"/>
        </a:p>
      </dgm:t>
    </dgm:pt>
    <dgm:pt modelId="{69BE3E06-01F0-4CFB-B08F-DD469AB14A66}" type="sibTrans" cxnId="{DF37D691-8DF5-4146-8301-8D85B58C1609}">
      <dgm:prSet/>
      <dgm:spPr/>
      <dgm:t>
        <a:bodyPr/>
        <a:lstStyle/>
        <a:p>
          <a:endParaRPr lang="es-EC"/>
        </a:p>
      </dgm:t>
    </dgm:pt>
    <dgm:pt modelId="{F42FE713-ED01-4B00-9BD2-C49E14675BE6}">
      <dgm:prSet phldrT="[Texto]"/>
      <dgm:spPr>
        <a:solidFill>
          <a:srgbClr val="72AF2F"/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Estrategia para captar clientes de los competidores</a:t>
          </a:r>
          <a:endParaRPr lang="es-EC" dirty="0">
            <a:solidFill>
              <a:schemeClr val="bg1"/>
            </a:solidFill>
          </a:endParaRPr>
        </a:p>
      </dgm:t>
    </dgm:pt>
    <dgm:pt modelId="{82D7194E-44CF-48B4-94D4-886CF22AE442}" type="parTrans" cxnId="{CF176F70-18FC-4040-A29D-C850EFD58D56}">
      <dgm:prSet/>
      <dgm:spPr/>
      <dgm:t>
        <a:bodyPr/>
        <a:lstStyle/>
        <a:p>
          <a:endParaRPr lang="es-EC"/>
        </a:p>
      </dgm:t>
    </dgm:pt>
    <dgm:pt modelId="{A3CC173B-DE67-4A57-803F-59376AAAFDF0}" type="sibTrans" cxnId="{CF176F70-18FC-4040-A29D-C850EFD58D56}">
      <dgm:prSet/>
      <dgm:spPr/>
      <dgm:t>
        <a:bodyPr/>
        <a:lstStyle/>
        <a:p>
          <a:endParaRPr lang="es-EC"/>
        </a:p>
      </dgm:t>
    </dgm:pt>
    <dgm:pt modelId="{E6630F7E-A59B-4C9C-B4A5-8826D1FC36DF}">
      <dgm:prSet phldrT="[Texto]"/>
      <dgm:spPr>
        <a:solidFill>
          <a:srgbClr val="CCFF99">
            <a:alpha val="90000"/>
          </a:srgbClr>
        </a:solidFill>
      </dgm:spPr>
      <dgm:t>
        <a:bodyPr/>
        <a:lstStyle/>
        <a:p>
          <a:r>
            <a:rPr lang="es-EC" b="0" dirty="0" smtClean="0"/>
            <a:t>Estrategia de posicionamiento</a:t>
          </a:r>
          <a:endParaRPr lang="es-EC" b="0" dirty="0"/>
        </a:p>
      </dgm:t>
    </dgm:pt>
    <dgm:pt modelId="{ACEC23CD-625C-4FC4-9365-66185AE3AB02}" type="parTrans" cxnId="{914CD07C-0A5A-4D9B-AAF5-1AE6E88E3319}">
      <dgm:prSet/>
      <dgm:spPr/>
      <dgm:t>
        <a:bodyPr/>
        <a:lstStyle/>
        <a:p>
          <a:endParaRPr lang="es-EC"/>
        </a:p>
      </dgm:t>
    </dgm:pt>
    <dgm:pt modelId="{D5E0B98B-4AFE-4A95-8367-7EC52ECA07AE}" type="sibTrans" cxnId="{914CD07C-0A5A-4D9B-AAF5-1AE6E88E3319}">
      <dgm:prSet/>
      <dgm:spPr/>
      <dgm:t>
        <a:bodyPr/>
        <a:lstStyle/>
        <a:p>
          <a:endParaRPr lang="es-EC"/>
        </a:p>
      </dgm:t>
    </dgm:pt>
    <dgm:pt modelId="{1D9AB18C-7BC3-4BAB-80FA-DDFD983297C3}">
      <dgm:prSet phldrT="[Texto]"/>
      <dgm:spPr>
        <a:solidFill>
          <a:srgbClr val="0070C0"/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Estrategias de promoción virtual</a:t>
          </a:r>
          <a:endParaRPr lang="es-EC" dirty="0">
            <a:solidFill>
              <a:schemeClr val="bg1"/>
            </a:solidFill>
          </a:endParaRPr>
        </a:p>
      </dgm:t>
    </dgm:pt>
    <dgm:pt modelId="{FCD777A0-998B-416F-BD22-35785FE0054D}" type="parTrans" cxnId="{42446BA2-0B52-428D-BF21-51E25C11D92E}">
      <dgm:prSet/>
      <dgm:spPr/>
      <dgm:t>
        <a:bodyPr/>
        <a:lstStyle/>
        <a:p>
          <a:endParaRPr lang="es-EC"/>
        </a:p>
      </dgm:t>
    </dgm:pt>
    <dgm:pt modelId="{895D03BA-43FB-4F08-B5A5-2C2B772298CA}" type="sibTrans" cxnId="{42446BA2-0B52-428D-BF21-51E25C11D92E}">
      <dgm:prSet/>
      <dgm:spPr/>
      <dgm:t>
        <a:bodyPr/>
        <a:lstStyle/>
        <a:p>
          <a:endParaRPr lang="es-EC"/>
        </a:p>
      </dgm:t>
    </dgm:pt>
    <dgm:pt modelId="{2F8C6A00-3779-4A23-B0FD-CDF5B50F167F}">
      <dgm:prSet phldrT="[Texto]"/>
      <dgm:spPr/>
      <dgm:t>
        <a:bodyPr/>
        <a:lstStyle/>
        <a:p>
          <a:endParaRPr lang="es-EC" dirty="0"/>
        </a:p>
      </dgm:t>
    </dgm:pt>
    <dgm:pt modelId="{5D132F84-A1F2-4DB7-A5E8-D8B24EA74702}" type="parTrans" cxnId="{9FBCB7DE-E123-4096-AA4A-88CB52D84BB5}">
      <dgm:prSet/>
      <dgm:spPr/>
      <dgm:t>
        <a:bodyPr/>
        <a:lstStyle/>
        <a:p>
          <a:endParaRPr lang="es-EC"/>
        </a:p>
      </dgm:t>
    </dgm:pt>
    <dgm:pt modelId="{EBFD4D22-2B86-4C64-A9F9-DF0E30748007}" type="sibTrans" cxnId="{9FBCB7DE-E123-4096-AA4A-88CB52D84BB5}">
      <dgm:prSet/>
      <dgm:spPr/>
      <dgm:t>
        <a:bodyPr/>
        <a:lstStyle/>
        <a:p>
          <a:endParaRPr lang="es-EC"/>
        </a:p>
      </dgm:t>
    </dgm:pt>
    <dgm:pt modelId="{5321782E-6252-4BEA-8259-877059E67601}">
      <dgm:prSet phldrT="[Texto]"/>
      <dgm:spPr/>
      <dgm:t>
        <a:bodyPr/>
        <a:lstStyle/>
        <a:p>
          <a:r>
            <a:rPr lang="es-EC" dirty="0" smtClean="0"/>
            <a:t>Pagina Web</a:t>
          </a:r>
          <a:endParaRPr lang="es-EC" dirty="0"/>
        </a:p>
      </dgm:t>
    </dgm:pt>
    <dgm:pt modelId="{F66A9C19-C3A1-423C-84B8-67209F652F1F}" type="parTrans" cxnId="{14B3A71F-0BD8-4340-8FAA-C273F2B6AED0}">
      <dgm:prSet/>
      <dgm:spPr/>
      <dgm:t>
        <a:bodyPr/>
        <a:lstStyle/>
        <a:p>
          <a:endParaRPr lang="es-EC"/>
        </a:p>
      </dgm:t>
    </dgm:pt>
    <dgm:pt modelId="{A416018C-DA83-4881-BC6D-829395A23BDA}" type="sibTrans" cxnId="{14B3A71F-0BD8-4340-8FAA-C273F2B6AED0}">
      <dgm:prSet/>
      <dgm:spPr/>
      <dgm:t>
        <a:bodyPr/>
        <a:lstStyle/>
        <a:p>
          <a:endParaRPr lang="es-EC"/>
        </a:p>
      </dgm:t>
    </dgm:pt>
    <dgm:pt modelId="{AD7EE90A-AC75-413F-9B39-9B375EB86C16}">
      <dgm:prSet phldrT="[Texto]"/>
      <dgm:spPr/>
      <dgm:t>
        <a:bodyPr/>
        <a:lstStyle/>
        <a:p>
          <a:r>
            <a:rPr lang="es-EC" dirty="0" smtClean="0"/>
            <a:t>Aprovechamiento de redes sociales</a:t>
          </a:r>
          <a:endParaRPr lang="es-EC" dirty="0"/>
        </a:p>
      </dgm:t>
    </dgm:pt>
    <dgm:pt modelId="{3F550CF8-B2E6-46CB-99BE-C2603F18D75C}" type="parTrans" cxnId="{E29F076B-142F-4C0B-93F4-7B0D2D2B83B8}">
      <dgm:prSet/>
      <dgm:spPr/>
    </dgm:pt>
    <dgm:pt modelId="{CFC8FE32-4852-4F9C-BB25-303DCE62EEE3}" type="sibTrans" cxnId="{E29F076B-142F-4C0B-93F4-7B0D2D2B83B8}">
      <dgm:prSet/>
      <dgm:spPr/>
    </dgm:pt>
    <dgm:pt modelId="{D1B05AF6-399B-416D-8BFE-D876976CB284}" type="pres">
      <dgm:prSet presAssocID="{65C1B1EE-B07B-4887-AE71-4FE311EA73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B965EC-5051-4CD0-9CC9-B98CF8AC1764}" type="pres">
      <dgm:prSet presAssocID="{BC97AB3A-0428-4ED5-99CD-8981719890C3}" presName="composite" presStyleCnt="0"/>
      <dgm:spPr/>
    </dgm:pt>
    <dgm:pt modelId="{FCD4F418-4795-4B7F-8ED5-F823CEC0C4F8}" type="pres">
      <dgm:prSet presAssocID="{BC97AB3A-0428-4ED5-99CD-8981719890C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C10069-7BA4-4714-B5C5-D87FF4A465F7}" type="pres">
      <dgm:prSet presAssocID="{BC97AB3A-0428-4ED5-99CD-8981719890C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50C766-4383-43AD-AE21-155FA598DAED}" type="pres">
      <dgm:prSet presAssocID="{2C706D43-D3A6-4C77-A0D1-5CB06DB9DD43}" presName="space" presStyleCnt="0"/>
      <dgm:spPr/>
    </dgm:pt>
    <dgm:pt modelId="{4051765F-A37F-4F3C-9EB1-8D2A02D30826}" type="pres">
      <dgm:prSet presAssocID="{F42FE713-ED01-4B00-9BD2-C49E14675BE6}" presName="composite" presStyleCnt="0"/>
      <dgm:spPr/>
    </dgm:pt>
    <dgm:pt modelId="{17E77A6F-1394-4C4F-B8A0-2762139A29AC}" type="pres">
      <dgm:prSet presAssocID="{F42FE713-ED01-4B00-9BD2-C49E14675BE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4C83A5-8241-4E64-AD97-89A18F215C0F}" type="pres">
      <dgm:prSet presAssocID="{F42FE713-ED01-4B00-9BD2-C49E14675BE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4B15C8-764C-4B91-8AD5-C6FD15AB62EE}" type="pres">
      <dgm:prSet presAssocID="{A3CC173B-DE67-4A57-803F-59376AAAFDF0}" presName="space" presStyleCnt="0"/>
      <dgm:spPr/>
    </dgm:pt>
    <dgm:pt modelId="{BE6D64BB-0944-468C-BE77-CF5E1331A61B}" type="pres">
      <dgm:prSet presAssocID="{1D9AB18C-7BC3-4BAB-80FA-DDFD983297C3}" presName="composite" presStyleCnt="0"/>
      <dgm:spPr/>
    </dgm:pt>
    <dgm:pt modelId="{24E2144B-6E1A-4BFE-A2AA-9EF93E71C112}" type="pres">
      <dgm:prSet presAssocID="{1D9AB18C-7BC3-4BAB-80FA-DDFD983297C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B88F5A-BB49-4778-A95E-B8B63CB4A793}" type="pres">
      <dgm:prSet presAssocID="{1D9AB18C-7BC3-4BAB-80FA-DDFD983297C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37D691-8DF5-4146-8301-8D85B58C1609}" srcId="{BC97AB3A-0428-4ED5-99CD-8981719890C3}" destId="{9C05582B-13B9-4F38-818F-A5FA0A0B8E19}" srcOrd="1" destOrd="0" parTransId="{05200AF0-B75B-47C2-8517-EEA831EE769E}" sibTransId="{69BE3E06-01F0-4CFB-B08F-DD469AB14A66}"/>
    <dgm:cxn modelId="{CF176F70-18FC-4040-A29D-C850EFD58D56}" srcId="{65C1B1EE-B07B-4887-AE71-4FE311EA7363}" destId="{F42FE713-ED01-4B00-9BD2-C49E14675BE6}" srcOrd="1" destOrd="0" parTransId="{82D7194E-44CF-48B4-94D4-886CF22AE442}" sibTransId="{A3CC173B-DE67-4A57-803F-59376AAAFDF0}"/>
    <dgm:cxn modelId="{3D97474C-A746-47C8-8A8A-1AB97409666F}" type="presOf" srcId="{1D9AB18C-7BC3-4BAB-80FA-DDFD983297C3}" destId="{24E2144B-6E1A-4BFE-A2AA-9EF93E71C112}" srcOrd="0" destOrd="0" presId="urn:microsoft.com/office/officeart/2005/8/layout/hList1"/>
    <dgm:cxn modelId="{2C862EAD-67DA-4211-B96B-69146C235766}" type="presOf" srcId="{53DFEEB2-38F0-4655-8F43-7E8592E30046}" destId="{08C10069-7BA4-4714-B5C5-D87FF4A465F7}" srcOrd="0" destOrd="0" presId="urn:microsoft.com/office/officeart/2005/8/layout/hList1"/>
    <dgm:cxn modelId="{EFD450F3-120F-4D9F-93B2-92BEB70C7E2D}" type="presOf" srcId="{E6630F7E-A59B-4C9C-B4A5-8826D1FC36DF}" destId="{D84C83A5-8241-4E64-AD97-89A18F215C0F}" srcOrd="0" destOrd="0" presId="urn:microsoft.com/office/officeart/2005/8/layout/hList1"/>
    <dgm:cxn modelId="{29BFB718-7824-4216-B7EE-AF59938FF673}" type="presOf" srcId="{AD7EE90A-AC75-413F-9B39-9B375EB86C16}" destId="{47B88F5A-BB49-4778-A95E-B8B63CB4A793}" srcOrd="0" destOrd="2" presId="urn:microsoft.com/office/officeart/2005/8/layout/hList1"/>
    <dgm:cxn modelId="{074102C7-A784-422E-8BD0-86CF1397EF25}" type="presOf" srcId="{F42FE713-ED01-4B00-9BD2-C49E14675BE6}" destId="{17E77A6F-1394-4C4F-B8A0-2762139A29AC}" srcOrd="0" destOrd="0" presId="urn:microsoft.com/office/officeart/2005/8/layout/hList1"/>
    <dgm:cxn modelId="{914CD07C-0A5A-4D9B-AAF5-1AE6E88E3319}" srcId="{F42FE713-ED01-4B00-9BD2-C49E14675BE6}" destId="{E6630F7E-A59B-4C9C-B4A5-8826D1FC36DF}" srcOrd="0" destOrd="0" parTransId="{ACEC23CD-625C-4FC4-9365-66185AE3AB02}" sibTransId="{D5E0B98B-4AFE-4A95-8367-7EC52ECA07AE}"/>
    <dgm:cxn modelId="{1F1EE7AE-CB6F-441D-B969-ADAF66D1BA29}" srcId="{65C1B1EE-B07B-4887-AE71-4FE311EA7363}" destId="{BC97AB3A-0428-4ED5-99CD-8981719890C3}" srcOrd="0" destOrd="0" parTransId="{918303E7-D52E-4283-8C6E-5A3AA074C532}" sibTransId="{2C706D43-D3A6-4C77-A0D1-5CB06DB9DD43}"/>
    <dgm:cxn modelId="{34EE1E63-A198-486E-94E7-5A0F5006F8C7}" type="presOf" srcId="{2F8C6A00-3779-4A23-B0FD-CDF5B50F167F}" destId="{47B88F5A-BB49-4778-A95E-B8B63CB4A793}" srcOrd="0" destOrd="0" presId="urn:microsoft.com/office/officeart/2005/8/layout/hList1"/>
    <dgm:cxn modelId="{9FBCB7DE-E123-4096-AA4A-88CB52D84BB5}" srcId="{1D9AB18C-7BC3-4BAB-80FA-DDFD983297C3}" destId="{2F8C6A00-3779-4A23-B0FD-CDF5B50F167F}" srcOrd="0" destOrd="0" parTransId="{5D132F84-A1F2-4DB7-A5E8-D8B24EA74702}" sibTransId="{EBFD4D22-2B86-4C64-A9F9-DF0E30748007}"/>
    <dgm:cxn modelId="{AF683906-F76D-4386-A8C9-E4B1B4BAC5BB}" type="presOf" srcId="{5321782E-6252-4BEA-8259-877059E67601}" destId="{47B88F5A-BB49-4778-A95E-B8B63CB4A793}" srcOrd="0" destOrd="1" presId="urn:microsoft.com/office/officeart/2005/8/layout/hList1"/>
    <dgm:cxn modelId="{B2FECEA2-C48D-4286-9792-6C9256768D7F}" type="presOf" srcId="{BC97AB3A-0428-4ED5-99CD-8981719890C3}" destId="{FCD4F418-4795-4B7F-8ED5-F823CEC0C4F8}" srcOrd="0" destOrd="0" presId="urn:microsoft.com/office/officeart/2005/8/layout/hList1"/>
    <dgm:cxn modelId="{F58DA5D5-8357-4889-AA8C-D092BB7197B9}" type="presOf" srcId="{65C1B1EE-B07B-4887-AE71-4FE311EA7363}" destId="{D1B05AF6-399B-416D-8BFE-D876976CB284}" srcOrd="0" destOrd="0" presId="urn:microsoft.com/office/officeart/2005/8/layout/hList1"/>
    <dgm:cxn modelId="{42446BA2-0B52-428D-BF21-51E25C11D92E}" srcId="{65C1B1EE-B07B-4887-AE71-4FE311EA7363}" destId="{1D9AB18C-7BC3-4BAB-80FA-DDFD983297C3}" srcOrd="2" destOrd="0" parTransId="{FCD777A0-998B-416F-BD22-35785FE0054D}" sibTransId="{895D03BA-43FB-4F08-B5A5-2C2B772298CA}"/>
    <dgm:cxn modelId="{D946F8E3-4750-491E-8C94-FB70221A65A8}" srcId="{BC97AB3A-0428-4ED5-99CD-8981719890C3}" destId="{53DFEEB2-38F0-4655-8F43-7E8592E30046}" srcOrd="0" destOrd="0" parTransId="{16EEFA37-D61A-42D3-A089-15D7212676F3}" sibTransId="{616039A2-B3A4-444F-B9A6-051A96DA3DD1}"/>
    <dgm:cxn modelId="{14B3A71F-0BD8-4340-8FAA-C273F2B6AED0}" srcId="{1D9AB18C-7BC3-4BAB-80FA-DDFD983297C3}" destId="{5321782E-6252-4BEA-8259-877059E67601}" srcOrd="1" destOrd="0" parTransId="{F66A9C19-C3A1-423C-84B8-67209F652F1F}" sibTransId="{A416018C-DA83-4881-BC6D-829395A23BDA}"/>
    <dgm:cxn modelId="{E29F076B-142F-4C0B-93F4-7B0D2D2B83B8}" srcId="{1D9AB18C-7BC3-4BAB-80FA-DDFD983297C3}" destId="{AD7EE90A-AC75-413F-9B39-9B375EB86C16}" srcOrd="2" destOrd="0" parTransId="{3F550CF8-B2E6-46CB-99BE-C2603F18D75C}" sibTransId="{CFC8FE32-4852-4F9C-BB25-303DCE62EEE3}"/>
    <dgm:cxn modelId="{F1CB50F3-420D-42E9-97F4-5D95000E3E73}" type="presOf" srcId="{9C05582B-13B9-4F38-818F-A5FA0A0B8E19}" destId="{08C10069-7BA4-4714-B5C5-D87FF4A465F7}" srcOrd="0" destOrd="1" presId="urn:microsoft.com/office/officeart/2005/8/layout/hList1"/>
    <dgm:cxn modelId="{520BA153-DF0A-46DB-941C-B1B1AEEED01F}" type="presParOf" srcId="{D1B05AF6-399B-416D-8BFE-D876976CB284}" destId="{60B965EC-5051-4CD0-9CC9-B98CF8AC1764}" srcOrd="0" destOrd="0" presId="urn:microsoft.com/office/officeart/2005/8/layout/hList1"/>
    <dgm:cxn modelId="{0093AB94-A6DA-4CE7-BEF5-F319969925C6}" type="presParOf" srcId="{60B965EC-5051-4CD0-9CC9-B98CF8AC1764}" destId="{FCD4F418-4795-4B7F-8ED5-F823CEC0C4F8}" srcOrd="0" destOrd="0" presId="urn:microsoft.com/office/officeart/2005/8/layout/hList1"/>
    <dgm:cxn modelId="{97BC3EF4-E0CB-4923-B1E5-0526771FFCD0}" type="presParOf" srcId="{60B965EC-5051-4CD0-9CC9-B98CF8AC1764}" destId="{08C10069-7BA4-4714-B5C5-D87FF4A465F7}" srcOrd="1" destOrd="0" presId="urn:microsoft.com/office/officeart/2005/8/layout/hList1"/>
    <dgm:cxn modelId="{45301D0F-309D-4D9A-806C-58B5A1930861}" type="presParOf" srcId="{D1B05AF6-399B-416D-8BFE-D876976CB284}" destId="{4250C766-4383-43AD-AE21-155FA598DAED}" srcOrd="1" destOrd="0" presId="urn:microsoft.com/office/officeart/2005/8/layout/hList1"/>
    <dgm:cxn modelId="{0ADB7027-6B2D-4BDF-9E9A-DF55C065D38E}" type="presParOf" srcId="{D1B05AF6-399B-416D-8BFE-D876976CB284}" destId="{4051765F-A37F-4F3C-9EB1-8D2A02D30826}" srcOrd="2" destOrd="0" presId="urn:microsoft.com/office/officeart/2005/8/layout/hList1"/>
    <dgm:cxn modelId="{D041F335-3FFA-4933-AE55-EFDFF8B0C8A0}" type="presParOf" srcId="{4051765F-A37F-4F3C-9EB1-8D2A02D30826}" destId="{17E77A6F-1394-4C4F-B8A0-2762139A29AC}" srcOrd="0" destOrd="0" presId="urn:microsoft.com/office/officeart/2005/8/layout/hList1"/>
    <dgm:cxn modelId="{63BE1525-EAFC-4D0C-91FD-D5C94F7C3DB2}" type="presParOf" srcId="{4051765F-A37F-4F3C-9EB1-8D2A02D30826}" destId="{D84C83A5-8241-4E64-AD97-89A18F215C0F}" srcOrd="1" destOrd="0" presId="urn:microsoft.com/office/officeart/2005/8/layout/hList1"/>
    <dgm:cxn modelId="{A21949A0-A98C-4372-B1E5-EB8EEBBB6A24}" type="presParOf" srcId="{D1B05AF6-399B-416D-8BFE-D876976CB284}" destId="{324B15C8-764C-4B91-8AD5-C6FD15AB62EE}" srcOrd="3" destOrd="0" presId="urn:microsoft.com/office/officeart/2005/8/layout/hList1"/>
    <dgm:cxn modelId="{24FFBDF5-0214-47B0-BB68-DFC0D58CCFDC}" type="presParOf" srcId="{D1B05AF6-399B-416D-8BFE-D876976CB284}" destId="{BE6D64BB-0944-468C-BE77-CF5E1331A61B}" srcOrd="4" destOrd="0" presId="urn:microsoft.com/office/officeart/2005/8/layout/hList1"/>
    <dgm:cxn modelId="{A2A0ADFF-45BF-4E8F-8DDD-3484DB2D3B2D}" type="presParOf" srcId="{BE6D64BB-0944-468C-BE77-CF5E1331A61B}" destId="{24E2144B-6E1A-4BFE-A2AA-9EF93E71C112}" srcOrd="0" destOrd="0" presId="urn:microsoft.com/office/officeart/2005/8/layout/hList1"/>
    <dgm:cxn modelId="{91592DD0-669E-4B8B-BB0F-F414BEF55E9F}" type="presParOf" srcId="{BE6D64BB-0944-468C-BE77-CF5E1331A61B}" destId="{47B88F5A-BB49-4778-A95E-B8B63CB4A7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187C92-E224-4672-81E8-60F11312AD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B74C969-A5E2-400E-BBC7-EC1ED9062443}">
      <dgm:prSet phldrT="[Texto]"/>
      <dgm:spPr>
        <a:solidFill>
          <a:srgbClr val="CCFF99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Lineamientos epistemológicos=&gt; perspectiva teórica-conceptual</a:t>
          </a:r>
          <a:endParaRPr lang="es-EC" dirty="0">
            <a:solidFill>
              <a:schemeClr val="tx1"/>
            </a:solidFill>
          </a:endParaRPr>
        </a:p>
      </dgm:t>
    </dgm:pt>
    <dgm:pt modelId="{3F9B8423-C4AF-4E31-AE3A-F8D090204B24}" type="parTrans" cxnId="{4F6AF6BF-7FFB-41CB-87C3-178D2CE50E21}">
      <dgm:prSet/>
      <dgm:spPr/>
      <dgm:t>
        <a:bodyPr/>
        <a:lstStyle/>
        <a:p>
          <a:endParaRPr lang="es-EC"/>
        </a:p>
      </dgm:t>
    </dgm:pt>
    <dgm:pt modelId="{B7F24C87-0930-4F16-96EF-0B85E849CEDA}" type="sibTrans" cxnId="{4F6AF6BF-7FFB-41CB-87C3-178D2CE50E21}">
      <dgm:prSet/>
      <dgm:spPr/>
      <dgm:t>
        <a:bodyPr/>
        <a:lstStyle/>
        <a:p>
          <a:endParaRPr lang="es-EC"/>
        </a:p>
      </dgm:t>
    </dgm:pt>
    <dgm:pt modelId="{1624FD42-878E-41BE-8C54-13A115593484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Diagnóstico situacional</a:t>
          </a:r>
          <a:endParaRPr lang="es-EC" dirty="0">
            <a:solidFill>
              <a:schemeClr val="tx1"/>
            </a:solidFill>
          </a:endParaRPr>
        </a:p>
      </dgm:t>
    </dgm:pt>
    <dgm:pt modelId="{E9192CB8-0242-43EA-9086-FC418B5A19A1}" type="parTrans" cxnId="{13CAD34B-C358-43CD-B08B-419D5D2D5C63}">
      <dgm:prSet/>
      <dgm:spPr/>
      <dgm:t>
        <a:bodyPr/>
        <a:lstStyle/>
        <a:p>
          <a:endParaRPr lang="es-EC"/>
        </a:p>
      </dgm:t>
    </dgm:pt>
    <dgm:pt modelId="{998844EC-2542-45EB-9B40-405F4D67258F}" type="sibTrans" cxnId="{13CAD34B-C358-43CD-B08B-419D5D2D5C63}">
      <dgm:prSet/>
      <dgm:spPr/>
      <dgm:t>
        <a:bodyPr/>
        <a:lstStyle/>
        <a:p>
          <a:endParaRPr lang="es-EC"/>
        </a:p>
      </dgm:t>
    </dgm:pt>
    <dgm:pt modelId="{5E2E45D7-96F2-4CF7-8A16-E7BD43E62644}">
      <dgm:prSet phldrT="[Tex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Propuesta de comunicación integral.</a:t>
          </a:r>
          <a:endParaRPr lang="es-EC" dirty="0">
            <a:solidFill>
              <a:schemeClr val="tx1"/>
            </a:solidFill>
          </a:endParaRPr>
        </a:p>
      </dgm:t>
    </dgm:pt>
    <dgm:pt modelId="{DAF1680D-986E-4BBC-A451-798FD4666419}" type="parTrans" cxnId="{4E0EC411-43EB-496F-95E1-395D53C59E47}">
      <dgm:prSet/>
      <dgm:spPr/>
      <dgm:t>
        <a:bodyPr/>
        <a:lstStyle/>
        <a:p>
          <a:endParaRPr lang="es-EC"/>
        </a:p>
      </dgm:t>
    </dgm:pt>
    <dgm:pt modelId="{A046821D-5C1C-4E91-AC41-BABA70BEFF70}" type="sibTrans" cxnId="{4E0EC411-43EB-496F-95E1-395D53C59E47}">
      <dgm:prSet/>
      <dgm:spPr/>
      <dgm:t>
        <a:bodyPr/>
        <a:lstStyle/>
        <a:p>
          <a:endParaRPr lang="es-EC"/>
        </a:p>
      </dgm:t>
    </dgm:pt>
    <dgm:pt modelId="{35D06A9E-1551-4684-9067-54505813F727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dirty="0" smtClean="0">
              <a:solidFill>
                <a:schemeClr val="tx1"/>
              </a:solidFill>
            </a:rPr>
            <a:t>Análisis de mercado=&gt; perspectiva </a:t>
          </a:r>
          <a:r>
            <a:rPr lang="es-EC" dirty="0" err="1" smtClean="0">
              <a:solidFill>
                <a:schemeClr val="tx1"/>
              </a:solidFill>
            </a:rPr>
            <a:t>cuali</a:t>
          </a:r>
          <a:r>
            <a:rPr lang="es-EC" dirty="0" smtClean="0">
              <a:solidFill>
                <a:schemeClr val="tx1"/>
              </a:solidFill>
            </a:rPr>
            <a:t>-cuantitativa</a:t>
          </a:r>
        </a:p>
      </dgm:t>
    </dgm:pt>
    <dgm:pt modelId="{F877A99D-57B6-448A-82F1-BDDF80309B48}" type="parTrans" cxnId="{F2C5E3C7-65D1-4B8C-8825-93CA4B8D63B6}">
      <dgm:prSet/>
      <dgm:spPr/>
      <dgm:t>
        <a:bodyPr/>
        <a:lstStyle/>
        <a:p>
          <a:endParaRPr lang="es-EC"/>
        </a:p>
      </dgm:t>
    </dgm:pt>
    <dgm:pt modelId="{4809DE92-4F5C-4342-BC0F-C6F92FD2124E}" type="sibTrans" cxnId="{F2C5E3C7-65D1-4B8C-8825-93CA4B8D63B6}">
      <dgm:prSet/>
      <dgm:spPr/>
      <dgm:t>
        <a:bodyPr/>
        <a:lstStyle/>
        <a:p>
          <a:endParaRPr lang="es-EC"/>
        </a:p>
      </dgm:t>
    </dgm:pt>
    <dgm:pt modelId="{B81DA963-F0DF-4074-BCD1-3AF4167B6E69}" type="pres">
      <dgm:prSet presAssocID="{C3187C92-E224-4672-81E8-60F11312AD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495C2E46-B1E6-4CD6-8424-0989EC005D9F}" type="pres">
      <dgm:prSet presAssocID="{C3187C92-E224-4672-81E8-60F11312AD34}" presName="Name1" presStyleCnt="0"/>
      <dgm:spPr/>
    </dgm:pt>
    <dgm:pt modelId="{00962A37-6D3A-42C6-B68D-5845FB60B003}" type="pres">
      <dgm:prSet presAssocID="{C3187C92-E224-4672-81E8-60F11312AD34}" presName="cycle" presStyleCnt="0"/>
      <dgm:spPr/>
    </dgm:pt>
    <dgm:pt modelId="{53DD33EA-D803-4831-A6CF-2D8BFD0BC1BA}" type="pres">
      <dgm:prSet presAssocID="{C3187C92-E224-4672-81E8-60F11312AD34}" presName="srcNode" presStyleLbl="node1" presStyleIdx="0" presStyleCnt="4"/>
      <dgm:spPr/>
    </dgm:pt>
    <dgm:pt modelId="{F6A2F86D-D96F-477E-B83E-2AB9AD45CA02}" type="pres">
      <dgm:prSet presAssocID="{C3187C92-E224-4672-81E8-60F11312AD34}" presName="conn" presStyleLbl="parChTrans1D2" presStyleIdx="0" presStyleCnt="1"/>
      <dgm:spPr/>
      <dgm:t>
        <a:bodyPr/>
        <a:lstStyle/>
        <a:p>
          <a:endParaRPr lang="es-EC"/>
        </a:p>
      </dgm:t>
    </dgm:pt>
    <dgm:pt modelId="{7D1CF5F1-42DA-4101-B1BA-670B2607ABB9}" type="pres">
      <dgm:prSet presAssocID="{C3187C92-E224-4672-81E8-60F11312AD34}" presName="extraNode" presStyleLbl="node1" presStyleIdx="0" presStyleCnt="4"/>
      <dgm:spPr/>
    </dgm:pt>
    <dgm:pt modelId="{1A5E4C10-B04D-46E6-B063-8D226D01FED7}" type="pres">
      <dgm:prSet presAssocID="{C3187C92-E224-4672-81E8-60F11312AD34}" presName="dstNode" presStyleLbl="node1" presStyleIdx="0" presStyleCnt="4"/>
      <dgm:spPr/>
    </dgm:pt>
    <dgm:pt modelId="{74F98EA1-1D0D-4051-A6EB-03E40318AFC2}" type="pres">
      <dgm:prSet presAssocID="{0B74C969-A5E2-400E-BBC7-EC1ED906244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D9917D-EADF-44BA-98D5-4BCC8DCAD6CA}" type="pres">
      <dgm:prSet presAssocID="{0B74C969-A5E2-400E-BBC7-EC1ED9062443}" presName="accent_1" presStyleCnt="0"/>
      <dgm:spPr/>
    </dgm:pt>
    <dgm:pt modelId="{0982104F-7450-40DB-B7C2-2719C178C2A3}" type="pres">
      <dgm:prSet presAssocID="{0B74C969-A5E2-400E-BBC7-EC1ED9062443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682E0C-A1FD-4714-AC4C-43AE8FDCB2A0}" type="pres">
      <dgm:prSet presAssocID="{1624FD42-878E-41BE-8C54-13A11559348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840B07-FCBC-4178-B75C-1B44226045EC}" type="pres">
      <dgm:prSet presAssocID="{1624FD42-878E-41BE-8C54-13A115593484}" presName="accent_2" presStyleCnt="0"/>
      <dgm:spPr/>
    </dgm:pt>
    <dgm:pt modelId="{39CE12CA-4B40-497E-BEDE-FA65E1D3F307}" type="pres">
      <dgm:prSet presAssocID="{1624FD42-878E-41BE-8C54-13A115593484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0622C5B-FFD9-4A07-B3E6-BB53767FA66B}" type="pres">
      <dgm:prSet presAssocID="{35D06A9E-1551-4684-9067-54505813F72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E6CDDB-BEF3-4542-BAD6-9C9289ACD725}" type="pres">
      <dgm:prSet presAssocID="{35D06A9E-1551-4684-9067-54505813F727}" presName="accent_3" presStyleCnt="0"/>
      <dgm:spPr/>
    </dgm:pt>
    <dgm:pt modelId="{FAF9C1A2-C3E5-45CE-8403-15DBC2A62FBA}" type="pres">
      <dgm:prSet presAssocID="{35D06A9E-1551-4684-9067-54505813F727}" presName="accentRepeatNode" presStyleLbl="solidFgAcc1" presStyleIdx="2" presStyleCnt="4" custScaleX="1219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290FE64-7B62-419F-9899-A6EDCEEAC7FD}" type="pres">
      <dgm:prSet presAssocID="{5E2E45D7-96F2-4CF7-8A16-E7BD43E6264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52DCAA-8677-4C5E-A9E4-A1EDBAA521AC}" type="pres">
      <dgm:prSet presAssocID="{5E2E45D7-96F2-4CF7-8A16-E7BD43E62644}" presName="accent_4" presStyleCnt="0"/>
      <dgm:spPr/>
    </dgm:pt>
    <dgm:pt modelId="{9E7BD674-90C1-4E48-9995-E4CCD042EA79}" type="pres">
      <dgm:prSet presAssocID="{5E2E45D7-96F2-4CF7-8A16-E7BD43E62644}" presName="accentRepeatNode" presStyleLbl="solidFgAcc1" presStyleIdx="3" presStyleCnt="4" custScaleX="11713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F6AF6BF-7FFB-41CB-87C3-178D2CE50E21}" srcId="{C3187C92-E224-4672-81E8-60F11312AD34}" destId="{0B74C969-A5E2-400E-BBC7-EC1ED9062443}" srcOrd="0" destOrd="0" parTransId="{3F9B8423-C4AF-4E31-AE3A-F8D090204B24}" sibTransId="{B7F24C87-0930-4F16-96EF-0B85E849CEDA}"/>
    <dgm:cxn modelId="{92490316-41EC-4503-B01B-7F69D255DD10}" type="presOf" srcId="{C3187C92-E224-4672-81E8-60F11312AD34}" destId="{B81DA963-F0DF-4074-BCD1-3AF4167B6E69}" srcOrd="0" destOrd="0" presId="urn:microsoft.com/office/officeart/2008/layout/VerticalCurvedList"/>
    <dgm:cxn modelId="{3C990241-CE44-4B15-8680-4E3B13CF9537}" type="presOf" srcId="{35D06A9E-1551-4684-9067-54505813F727}" destId="{D0622C5B-FFD9-4A07-B3E6-BB53767FA66B}" srcOrd="0" destOrd="0" presId="urn:microsoft.com/office/officeart/2008/layout/VerticalCurvedList"/>
    <dgm:cxn modelId="{4E0EC411-43EB-496F-95E1-395D53C59E47}" srcId="{C3187C92-E224-4672-81E8-60F11312AD34}" destId="{5E2E45D7-96F2-4CF7-8A16-E7BD43E62644}" srcOrd="3" destOrd="0" parTransId="{DAF1680D-986E-4BBC-A451-798FD4666419}" sibTransId="{A046821D-5C1C-4E91-AC41-BABA70BEFF70}"/>
    <dgm:cxn modelId="{DADC2C48-86A2-4C55-A007-E5E12752D53F}" type="presOf" srcId="{5E2E45D7-96F2-4CF7-8A16-E7BD43E62644}" destId="{D290FE64-7B62-419F-9899-A6EDCEEAC7FD}" srcOrd="0" destOrd="0" presId="urn:microsoft.com/office/officeart/2008/layout/VerticalCurvedList"/>
    <dgm:cxn modelId="{F2C5E3C7-65D1-4B8C-8825-93CA4B8D63B6}" srcId="{C3187C92-E224-4672-81E8-60F11312AD34}" destId="{35D06A9E-1551-4684-9067-54505813F727}" srcOrd="2" destOrd="0" parTransId="{F877A99D-57B6-448A-82F1-BDDF80309B48}" sibTransId="{4809DE92-4F5C-4342-BC0F-C6F92FD2124E}"/>
    <dgm:cxn modelId="{1A4E9B1D-2BE9-4067-A81A-3296EA7DFF18}" type="presOf" srcId="{1624FD42-878E-41BE-8C54-13A115593484}" destId="{20682E0C-A1FD-4714-AC4C-43AE8FDCB2A0}" srcOrd="0" destOrd="0" presId="urn:microsoft.com/office/officeart/2008/layout/VerticalCurvedList"/>
    <dgm:cxn modelId="{D925A67A-98A8-49E0-8092-2DD72DBFCDF5}" type="presOf" srcId="{0B74C969-A5E2-400E-BBC7-EC1ED9062443}" destId="{74F98EA1-1D0D-4051-A6EB-03E40318AFC2}" srcOrd="0" destOrd="0" presId="urn:microsoft.com/office/officeart/2008/layout/VerticalCurvedList"/>
    <dgm:cxn modelId="{CA8AF926-D8EB-47E5-A0BB-91CD672282EF}" type="presOf" srcId="{B7F24C87-0930-4F16-96EF-0B85E849CEDA}" destId="{F6A2F86D-D96F-477E-B83E-2AB9AD45CA02}" srcOrd="0" destOrd="0" presId="urn:microsoft.com/office/officeart/2008/layout/VerticalCurvedList"/>
    <dgm:cxn modelId="{13CAD34B-C358-43CD-B08B-419D5D2D5C63}" srcId="{C3187C92-E224-4672-81E8-60F11312AD34}" destId="{1624FD42-878E-41BE-8C54-13A115593484}" srcOrd="1" destOrd="0" parTransId="{E9192CB8-0242-43EA-9086-FC418B5A19A1}" sibTransId="{998844EC-2542-45EB-9B40-405F4D67258F}"/>
    <dgm:cxn modelId="{0272E013-F224-421D-8E2A-B1D2D2967513}" type="presParOf" srcId="{B81DA963-F0DF-4074-BCD1-3AF4167B6E69}" destId="{495C2E46-B1E6-4CD6-8424-0989EC005D9F}" srcOrd="0" destOrd="0" presId="urn:microsoft.com/office/officeart/2008/layout/VerticalCurvedList"/>
    <dgm:cxn modelId="{F2F89B40-9DA2-4D9C-B24F-0D1A87EA7EB6}" type="presParOf" srcId="{495C2E46-B1E6-4CD6-8424-0989EC005D9F}" destId="{00962A37-6D3A-42C6-B68D-5845FB60B003}" srcOrd="0" destOrd="0" presId="urn:microsoft.com/office/officeart/2008/layout/VerticalCurvedList"/>
    <dgm:cxn modelId="{B41CF707-E3AA-411C-9093-99440E1AA483}" type="presParOf" srcId="{00962A37-6D3A-42C6-B68D-5845FB60B003}" destId="{53DD33EA-D803-4831-A6CF-2D8BFD0BC1BA}" srcOrd="0" destOrd="0" presId="urn:microsoft.com/office/officeart/2008/layout/VerticalCurvedList"/>
    <dgm:cxn modelId="{4EE7CE71-F251-4533-BF85-853520D29BE4}" type="presParOf" srcId="{00962A37-6D3A-42C6-B68D-5845FB60B003}" destId="{F6A2F86D-D96F-477E-B83E-2AB9AD45CA02}" srcOrd="1" destOrd="0" presId="urn:microsoft.com/office/officeart/2008/layout/VerticalCurvedList"/>
    <dgm:cxn modelId="{04999E12-A340-4ED3-AC4F-097CCE85E040}" type="presParOf" srcId="{00962A37-6D3A-42C6-B68D-5845FB60B003}" destId="{7D1CF5F1-42DA-4101-B1BA-670B2607ABB9}" srcOrd="2" destOrd="0" presId="urn:microsoft.com/office/officeart/2008/layout/VerticalCurvedList"/>
    <dgm:cxn modelId="{24773F7B-2193-441B-A6EF-E7B6C70ACF64}" type="presParOf" srcId="{00962A37-6D3A-42C6-B68D-5845FB60B003}" destId="{1A5E4C10-B04D-46E6-B063-8D226D01FED7}" srcOrd="3" destOrd="0" presId="urn:microsoft.com/office/officeart/2008/layout/VerticalCurvedList"/>
    <dgm:cxn modelId="{7AA1AA82-EA56-4059-A97D-7AB4BA3B59DE}" type="presParOf" srcId="{495C2E46-B1E6-4CD6-8424-0989EC005D9F}" destId="{74F98EA1-1D0D-4051-A6EB-03E40318AFC2}" srcOrd="1" destOrd="0" presId="urn:microsoft.com/office/officeart/2008/layout/VerticalCurvedList"/>
    <dgm:cxn modelId="{B5B3EDF6-C829-4E66-BB17-DA3A673708A0}" type="presParOf" srcId="{495C2E46-B1E6-4CD6-8424-0989EC005D9F}" destId="{90D9917D-EADF-44BA-98D5-4BCC8DCAD6CA}" srcOrd="2" destOrd="0" presId="urn:microsoft.com/office/officeart/2008/layout/VerticalCurvedList"/>
    <dgm:cxn modelId="{128CE58D-27A6-49A7-B023-922A0D0AF593}" type="presParOf" srcId="{90D9917D-EADF-44BA-98D5-4BCC8DCAD6CA}" destId="{0982104F-7450-40DB-B7C2-2719C178C2A3}" srcOrd="0" destOrd="0" presId="urn:microsoft.com/office/officeart/2008/layout/VerticalCurvedList"/>
    <dgm:cxn modelId="{96F8503B-4A8A-461B-A0B2-C1E76768CA33}" type="presParOf" srcId="{495C2E46-B1E6-4CD6-8424-0989EC005D9F}" destId="{20682E0C-A1FD-4714-AC4C-43AE8FDCB2A0}" srcOrd="3" destOrd="0" presId="urn:microsoft.com/office/officeart/2008/layout/VerticalCurvedList"/>
    <dgm:cxn modelId="{5F75ED60-4C0C-4F98-88C1-E88771F96999}" type="presParOf" srcId="{495C2E46-B1E6-4CD6-8424-0989EC005D9F}" destId="{8F840B07-FCBC-4178-B75C-1B44226045EC}" srcOrd="4" destOrd="0" presId="urn:microsoft.com/office/officeart/2008/layout/VerticalCurvedList"/>
    <dgm:cxn modelId="{1516309C-64C3-4AEB-B565-14CB203BFF46}" type="presParOf" srcId="{8F840B07-FCBC-4178-B75C-1B44226045EC}" destId="{39CE12CA-4B40-497E-BEDE-FA65E1D3F307}" srcOrd="0" destOrd="0" presId="urn:microsoft.com/office/officeart/2008/layout/VerticalCurvedList"/>
    <dgm:cxn modelId="{D6EE477F-86B8-4DD7-81FE-8584C063403C}" type="presParOf" srcId="{495C2E46-B1E6-4CD6-8424-0989EC005D9F}" destId="{D0622C5B-FFD9-4A07-B3E6-BB53767FA66B}" srcOrd="5" destOrd="0" presId="urn:microsoft.com/office/officeart/2008/layout/VerticalCurvedList"/>
    <dgm:cxn modelId="{F57DDEFE-810D-4248-8CF2-95BF51229D8B}" type="presParOf" srcId="{495C2E46-B1E6-4CD6-8424-0989EC005D9F}" destId="{81E6CDDB-BEF3-4542-BAD6-9C9289ACD725}" srcOrd="6" destOrd="0" presId="urn:microsoft.com/office/officeart/2008/layout/VerticalCurvedList"/>
    <dgm:cxn modelId="{4D8F6C1F-EB9E-4163-91D6-29DAD94FEF6B}" type="presParOf" srcId="{81E6CDDB-BEF3-4542-BAD6-9C9289ACD725}" destId="{FAF9C1A2-C3E5-45CE-8403-15DBC2A62FBA}" srcOrd="0" destOrd="0" presId="urn:microsoft.com/office/officeart/2008/layout/VerticalCurvedList"/>
    <dgm:cxn modelId="{AC36AC72-258C-4799-BD5E-B40A2A7E6FA2}" type="presParOf" srcId="{495C2E46-B1E6-4CD6-8424-0989EC005D9F}" destId="{D290FE64-7B62-419F-9899-A6EDCEEAC7FD}" srcOrd="7" destOrd="0" presId="urn:microsoft.com/office/officeart/2008/layout/VerticalCurvedList"/>
    <dgm:cxn modelId="{40F4061A-0D09-467A-B0F6-5A3980872CF8}" type="presParOf" srcId="{495C2E46-B1E6-4CD6-8424-0989EC005D9F}" destId="{DE52DCAA-8677-4C5E-A9E4-A1EDBAA521AC}" srcOrd="8" destOrd="0" presId="urn:microsoft.com/office/officeart/2008/layout/VerticalCurvedList"/>
    <dgm:cxn modelId="{2D0C4F92-B532-4402-925D-8F561FCEF6F9}" type="presParOf" srcId="{DE52DCAA-8677-4C5E-A9E4-A1EDBAA521AC}" destId="{9E7BD674-90C1-4E48-9995-E4CCD042EA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EDB6D8-D2F9-4E5D-AFF7-36B9C362BA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03E08BE-007E-4C49-9BFF-B8E006794D2A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Análisis Situacional</a:t>
          </a:r>
          <a:endParaRPr lang="es-EC" sz="1600" dirty="0">
            <a:solidFill>
              <a:schemeClr val="tx1"/>
            </a:solidFill>
          </a:endParaRPr>
        </a:p>
      </dgm:t>
    </dgm:pt>
    <dgm:pt modelId="{F17C1C18-C865-48BC-93BC-AA8CB3577928}" type="parTrans" cxnId="{96A77289-3AA6-4808-84CF-C3A0C5012406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4C6DC964-F61F-4950-B68A-64EDBB141FF3}" type="sibTrans" cxnId="{96A77289-3AA6-4808-84CF-C3A0C5012406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AC1BB6C8-090D-40D9-B4A3-C647B1FAFDA6}" type="asst">
      <dgm:prSet phldrT="[Texto]" custT="1"/>
      <dgm:spPr>
        <a:solidFill>
          <a:srgbClr val="7030A0">
            <a:alpha val="23000"/>
          </a:srgb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Análisis Externo</a:t>
          </a:r>
          <a:endParaRPr lang="es-EC" sz="1600" dirty="0">
            <a:solidFill>
              <a:schemeClr val="tx1"/>
            </a:solidFill>
          </a:endParaRPr>
        </a:p>
      </dgm:t>
    </dgm:pt>
    <dgm:pt modelId="{458BE288-5CCF-4248-B3BB-A98C7E287654}" type="parTrans" cxnId="{429549CC-A205-40DE-9A92-A82B93D4819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0FD2B215-AE20-4CFB-B520-73EA96ACE972}" type="sibTrans" cxnId="{429549CC-A205-40DE-9A92-A82B93D4819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8D88C7F4-EA28-4139-B679-703069369FC4}" type="asst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Análisis Interno</a:t>
          </a:r>
          <a:endParaRPr lang="es-EC" sz="1600" dirty="0">
            <a:solidFill>
              <a:schemeClr val="tx1"/>
            </a:solidFill>
          </a:endParaRPr>
        </a:p>
      </dgm:t>
    </dgm:pt>
    <dgm:pt modelId="{B0BD908A-37D2-4855-A025-BE730CBFB2A6}" type="parTrans" cxnId="{94028E10-1937-43DA-A19D-6801796B97CC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279C8E29-3245-4EF4-B07F-99FA6048018A}" type="sibTrans" cxnId="{94028E10-1937-43DA-A19D-6801796B97CC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371C002D-8CCA-4039-AAEA-97FEDCE9CAE0}" type="asst">
      <dgm:prSet custT="1"/>
      <dgm:spPr>
        <a:solidFill>
          <a:srgbClr val="7030A0">
            <a:alpha val="23000"/>
          </a:srgbClr>
        </a:solidFill>
      </dgm:spPr>
      <dgm:t>
        <a:bodyPr/>
        <a:lstStyle/>
        <a:p>
          <a:r>
            <a:rPr lang="es-EC" sz="1600" dirty="0" err="1" smtClean="0">
              <a:solidFill>
                <a:schemeClr val="tx1"/>
              </a:solidFill>
            </a:rPr>
            <a:t>Macroambiente</a:t>
          </a:r>
          <a:endParaRPr lang="es-EC" sz="1600" dirty="0">
            <a:solidFill>
              <a:schemeClr val="tx1"/>
            </a:solidFill>
          </a:endParaRPr>
        </a:p>
      </dgm:t>
    </dgm:pt>
    <dgm:pt modelId="{E0D815D4-DD2A-49A3-9B04-BA175D447936}" type="parTrans" cxnId="{D11AE21B-CB1D-4E49-96E8-29671F38DDA5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A412E58D-A5E7-4F5D-A1AE-DCC542A4EC5B}" type="sibTrans" cxnId="{D11AE21B-CB1D-4E49-96E8-29671F38DDA5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9DDC0DF3-39A6-4594-B39D-4F0FDF551CBD}" type="asst">
      <dgm:prSet custT="1"/>
      <dgm:spPr>
        <a:solidFill>
          <a:srgbClr val="CCFF99"/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Microambiente</a:t>
          </a:r>
          <a:endParaRPr lang="es-EC" sz="1600" dirty="0">
            <a:solidFill>
              <a:schemeClr val="tx1"/>
            </a:solidFill>
          </a:endParaRPr>
        </a:p>
      </dgm:t>
    </dgm:pt>
    <dgm:pt modelId="{8840D22F-8A5D-48D4-86AE-F61307689AF8}" type="parTrans" cxnId="{5D508BDB-01A7-4A89-A9DD-F60F4B3CF853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460ED82E-2AF0-42AB-BFFB-B36D10F4DC75}" type="sibTrans" cxnId="{5D508BDB-01A7-4A89-A9DD-F60F4B3CF853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EE7D1F58-1D0E-46D5-8691-C5E71A2D7157}" type="asst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FODA </a:t>
          </a:r>
          <a:endParaRPr lang="es-EC" sz="1600" dirty="0">
            <a:solidFill>
              <a:schemeClr val="tx1"/>
            </a:solidFill>
          </a:endParaRPr>
        </a:p>
      </dgm:t>
    </dgm:pt>
    <dgm:pt modelId="{9E8514A7-B8D2-44ED-AB36-BA62E88ACB27}" type="parTrans" cxnId="{BD91A17C-683B-458E-9322-B512DAFB1A30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7B17F639-1604-4126-B472-25E5E16F607C}" type="sibTrans" cxnId="{BD91A17C-683B-458E-9322-B512DAFB1A30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0BB0CAE5-4A92-46EC-A56C-273A1BFBD877}" type="asst">
      <dgm:prSet custT="1"/>
      <dgm:spPr>
        <a:solidFill>
          <a:srgbClr val="7030A0">
            <a:alpha val="23000"/>
          </a:srgb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Factores demográficos</a:t>
          </a:r>
          <a:endParaRPr lang="es-EC" sz="1600" dirty="0">
            <a:solidFill>
              <a:schemeClr val="tx1"/>
            </a:solidFill>
          </a:endParaRPr>
        </a:p>
      </dgm:t>
    </dgm:pt>
    <dgm:pt modelId="{08DDFFEA-AE75-4F78-A376-D07DFB9EE015}" type="parTrans" cxnId="{04CFFE27-44FB-4E36-AB4A-0A62D66DF2E1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14134F36-85D7-441C-B8F9-2AECCB38597F}" type="sibTrans" cxnId="{04CFFE27-44FB-4E36-AB4A-0A62D66DF2E1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8CC33A58-6A1B-4E68-AEB6-1426D885ECB9}" type="asst">
      <dgm:prSet custT="1"/>
      <dgm:spPr>
        <a:solidFill>
          <a:srgbClr val="7030A0">
            <a:alpha val="23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dirty="0" smtClean="0">
              <a:solidFill>
                <a:schemeClr val="tx1"/>
              </a:solidFill>
            </a:rPr>
            <a:t>Factores económicos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dirty="0">
            <a:solidFill>
              <a:schemeClr val="tx1"/>
            </a:solidFill>
          </a:endParaRPr>
        </a:p>
      </dgm:t>
    </dgm:pt>
    <dgm:pt modelId="{C08436FC-A578-4D9E-8411-6DCF092C4F67}" type="parTrans" cxnId="{86C3554F-2EDC-4250-BC9F-E6A9B849E444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6F7E38AB-84E1-4E28-B1AE-689F4068A32D}" type="sibTrans" cxnId="{86C3554F-2EDC-4250-BC9F-E6A9B849E444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E3DBB5D0-1015-4F98-9E4C-CE8894E4696F}" type="asst">
      <dgm:prSet custT="1"/>
      <dgm:spPr>
        <a:solidFill>
          <a:srgbClr val="7030A0">
            <a:alpha val="23000"/>
          </a:srgb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Factores político legales</a:t>
          </a:r>
          <a:endParaRPr lang="es-EC" sz="1600" dirty="0">
            <a:solidFill>
              <a:schemeClr val="tx1"/>
            </a:solidFill>
          </a:endParaRPr>
        </a:p>
      </dgm:t>
    </dgm:pt>
    <dgm:pt modelId="{AABB8A56-BD71-43A3-B095-1BDFE3C16557}" type="parTrans" cxnId="{83B55A80-7493-4A74-B135-8B11C110901B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2FF8B866-1480-4060-B91D-C5A4ECA29146}" type="sibTrans" cxnId="{83B55A80-7493-4A74-B135-8B11C110901B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44FA7F5B-D83E-40DF-988A-FD04875AAE61}" type="asst">
      <dgm:prSet custT="1"/>
      <dgm:spPr>
        <a:solidFill>
          <a:srgbClr val="7030A0">
            <a:alpha val="23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dirty="0" smtClean="0">
              <a:solidFill>
                <a:schemeClr val="tx1"/>
              </a:solidFill>
            </a:rPr>
            <a:t>Factor tecnológico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dirty="0">
            <a:solidFill>
              <a:schemeClr val="tx1"/>
            </a:solidFill>
          </a:endParaRPr>
        </a:p>
      </dgm:t>
    </dgm:pt>
    <dgm:pt modelId="{FC35EA44-DE03-431C-AB8D-C31FB67AB547}" type="parTrans" cxnId="{C740CCB5-3262-404C-A8EB-C3BFC563AD73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957EB5AB-F6E6-4DDA-B39D-1E238DC694BD}" type="sibTrans" cxnId="{C740CCB5-3262-404C-A8EB-C3BFC563AD73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1AE4B895-5B8D-416C-A6A7-677C4D96E734}" type="asst">
      <dgm:prSet custT="1"/>
      <dgm:spPr>
        <a:solidFill>
          <a:srgbClr val="7030A0">
            <a:alpha val="23000"/>
          </a:srgb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Factores socioculturales</a:t>
          </a:r>
          <a:endParaRPr lang="es-EC" sz="1600" dirty="0">
            <a:solidFill>
              <a:schemeClr val="tx1"/>
            </a:solidFill>
          </a:endParaRPr>
        </a:p>
      </dgm:t>
    </dgm:pt>
    <dgm:pt modelId="{5A19BD64-F363-4ACE-B717-DAB9F29B26E5}" type="parTrans" cxnId="{B17EC7E9-F6D9-4E1C-BE77-ED7630BB11E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EEC33605-FDB5-436A-BC59-B8B5595B2978}" type="sibTrans" cxnId="{B17EC7E9-F6D9-4E1C-BE77-ED7630BB11E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CCE268A1-E0E9-47B9-98BC-2A5903D08724}" type="asst">
      <dgm:prSet custT="1"/>
      <dgm:spPr>
        <a:solidFill>
          <a:srgbClr val="CCFF99"/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5 Fuerzas de </a:t>
          </a:r>
          <a:r>
            <a:rPr lang="es-EC" sz="1600" dirty="0" err="1" smtClean="0">
              <a:solidFill>
                <a:schemeClr val="tx1"/>
              </a:solidFill>
            </a:rPr>
            <a:t>Porter</a:t>
          </a:r>
          <a:endParaRPr lang="es-EC" sz="1600" dirty="0">
            <a:solidFill>
              <a:schemeClr val="tx1"/>
            </a:solidFill>
          </a:endParaRPr>
        </a:p>
      </dgm:t>
    </dgm:pt>
    <dgm:pt modelId="{468BC1A8-D61A-4439-B367-0A71A417278C}" type="parTrans" cxnId="{D284B35C-A22D-449B-9A9F-3A37FA1A09C3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3ACA4EDD-81D5-4DA2-ACE3-A7819DAFB528}" type="sibTrans" cxnId="{D284B35C-A22D-449B-9A9F-3A37FA1A09C3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E953BE1D-7AC4-4777-9129-F5374790E827}" type="asst">
      <dgm:prSet custT="1"/>
      <dgm:spPr>
        <a:solidFill>
          <a:srgbClr val="CCFF99"/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Competencia</a:t>
          </a:r>
          <a:endParaRPr lang="es-EC" sz="1600" dirty="0">
            <a:solidFill>
              <a:schemeClr val="tx1"/>
            </a:solidFill>
          </a:endParaRPr>
        </a:p>
      </dgm:t>
    </dgm:pt>
    <dgm:pt modelId="{BA33E139-3D6C-478D-8665-81103DAF9718}" type="parTrans" cxnId="{93134840-C8F2-4C53-8317-0DC45879EC61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80058D1C-C291-4DE2-B436-FCFFF51DEBA1}" type="sibTrans" cxnId="{93134840-C8F2-4C53-8317-0DC45879EC61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5C40606F-24F2-49D0-AAF3-E5089E658FB5}" type="asst">
      <dgm:prSet custT="1"/>
      <dgm:spPr>
        <a:solidFill>
          <a:srgbClr val="CCFF99"/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Clientes </a:t>
          </a:r>
          <a:endParaRPr lang="es-EC" sz="1600" dirty="0">
            <a:solidFill>
              <a:schemeClr val="tx1"/>
            </a:solidFill>
          </a:endParaRPr>
        </a:p>
      </dgm:t>
    </dgm:pt>
    <dgm:pt modelId="{5106661A-7C7A-4CE8-8B2D-8C945E2D5D3A}" type="parTrans" cxnId="{23DB256A-F0CC-4BFE-AFF9-E212680FD10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A7800E7E-82BD-4D6A-93DD-31C647EDC9CA}" type="sibTrans" cxnId="{23DB256A-F0CC-4BFE-AFF9-E212680FD10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EA5CC19F-CA51-4252-A62F-68C609563AF6}" type="asst">
      <dgm:prSet custT="1"/>
      <dgm:spPr>
        <a:solidFill>
          <a:srgbClr val="CCFF99"/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 proveedores</a:t>
          </a:r>
          <a:endParaRPr lang="es-EC" sz="1600" dirty="0">
            <a:solidFill>
              <a:schemeClr val="tx1"/>
            </a:solidFill>
          </a:endParaRPr>
        </a:p>
      </dgm:t>
    </dgm:pt>
    <dgm:pt modelId="{1C894C86-6757-40D9-AA66-4A83103F8037}" type="parTrans" cxnId="{BCA5DA42-9463-4E98-AC82-2A380C810B33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E0E883A0-CE37-4F69-88C1-8327B76C1C0E}" type="sibTrans" cxnId="{BCA5DA42-9463-4E98-AC82-2A380C810B33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113C331A-F214-4366-BE8B-AB679F40F5E1}" type="asst">
      <dgm:prSet custT="1"/>
      <dgm:spPr>
        <a:solidFill>
          <a:srgbClr val="CCFF99"/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Sustitutos</a:t>
          </a:r>
          <a:endParaRPr lang="es-EC" sz="1600" dirty="0">
            <a:solidFill>
              <a:schemeClr val="tx1"/>
            </a:solidFill>
          </a:endParaRPr>
        </a:p>
      </dgm:t>
    </dgm:pt>
    <dgm:pt modelId="{193C8DFC-0555-4DAA-A923-4134CAAB9E60}" type="parTrans" cxnId="{82B2B77E-B1BA-47D7-882D-30B189F0A458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7292D6A3-4FE9-4CD3-8931-03DB593B256D}" type="sibTrans" cxnId="{82B2B77E-B1BA-47D7-882D-30B189F0A458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FEC129F9-8271-474D-9E54-3ED49AAE62FC}" type="asst">
      <dgm:prSet custT="1"/>
      <dgm:spPr>
        <a:solidFill>
          <a:srgbClr val="CCFF99"/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Rivalidad y competencia en el mercado</a:t>
          </a:r>
          <a:endParaRPr lang="es-EC" sz="1600" dirty="0">
            <a:solidFill>
              <a:schemeClr val="tx1"/>
            </a:solidFill>
          </a:endParaRPr>
        </a:p>
      </dgm:t>
    </dgm:pt>
    <dgm:pt modelId="{CD8A2948-5163-4A6F-8EC7-2A052943EB1B}" type="parTrans" cxnId="{13336E99-C839-4526-8A5B-66E2116E459F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B4FE27E9-007F-4B0D-BE79-5831C28331B3}" type="sibTrans" cxnId="{13336E99-C839-4526-8A5B-66E2116E459F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77D4E48-E887-4E7D-832E-6CF728655C19}" type="asst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Matrices de impacto</a:t>
          </a:r>
          <a:endParaRPr lang="es-EC" sz="1600" dirty="0">
            <a:solidFill>
              <a:schemeClr val="tx1"/>
            </a:solidFill>
          </a:endParaRPr>
        </a:p>
      </dgm:t>
    </dgm:pt>
    <dgm:pt modelId="{2161EAB5-D8E0-4F2B-922D-9B12A4FCCF25}" type="parTrans" cxnId="{412E31C5-D250-4E7F-8F01-047130598DEB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5D8D5512-3340-4214-8A2B-DFD6CA1D1749}" type="sibTrans" cxnId="{412E31C5-D250-4E7F-8F01-047130598DEB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9B34A57E-9519-4045-A5CD-222588E9CBFA}" type="asst">
      <dgm:prSet custT="1"/>
      <dgm:spPr>
        <a:solidFill>
          <a:srgbClr val="7030A0">
            <a:alpha val="23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dirty="0" smtClean="0">
              <a:solidFill>
                <a:schemeClr val="tx1"/>
              </a:solidFill>
            </a:rPr>
            <a:t>Factor de seguridad ciudadana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dirty="0">
            <a:solidFill>
              <a:schemeClr val="tx1"/>
            </a:solidFill>
          </a:endParaRPr>
        </a:p>
      </dgm:t>
    </dgm:pt>
    <dgm:pt modelId="{2C9987E5-9341-417D-9346-8E98B98FE4AD}" type="parTrans" cxnId="{91699085-E596-4FD6-8B5E-4271015B563F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E05762B6-787B-4600-950B-00D9B4418A42}" type="sibTrans" cxnId="{91699085-E596-4FD6-8B5E-4271015B563F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B0491BE7-9AE8-40C5-AA9B-C6D3D46C569F}" type="pres">
      <dgm:prSet presAssocID="{9BEDB6D8-D2F9-4E5D-AFF7-36B9C362BA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BDEFF37-910A-464E-8538-9D4929D5B2B8}" type="pres">
      <dgm:prSet presAssocID="{903E08BE-007E-4C49-9BFF-B8E006794D2A}" presName="hierRoot1" presStyleCnt="0">
        <dgm:presLayoutVars>
          <dgm:hierBranch val="init"/>
        </dgm:presLayoutVars>
      </dgm:prSet>
      <dgm:spPr/>
    </dgm:pt>
    <dgm:pt modelId="{A3D5789D-7188-44F3-A869-19623134405F}" type="pres">
      <dgm:prSet presAssocID="{903E08BE-007E-4C49-9BFF-B8E006794D2A}" presName="rootComposite1" presStyleCnt="0"/>
      <dgm:spPr/>
    </dgm:pt>
    <dgm:pt modelId="{A758B221-14AA-4FDC-B4BF-162E52B62F37}" type="pres">
      <dgm:prSet presAssocID="{903E08BE-007E-4C49-9BFF-B8E006794D2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767E057-D2E4-4659-A5C4-642761523C04}" type="pres">
      <dgm:prSet presAssocID="{903E08BE-007E-4C49-9BFF-B8E006794D2A}" presName="rootConnector1" presStyleLbl="node1" presStyleIdx="0" presStyleCnt="0"/>
      <dgm:spPr/>
      <dgm:t>
        <a:bodyPr/>
        <a:lstStyle/>
        <a:p>
          <a:endParaRPr lang="es-EC"/>
        </a:p>
      </dgm:t>
    </dgm:pt>
    <dgm:pt modelId="{0B772D01-1C27-4668-9B1D-9508826DB9F5}" type="pres">
      <dgm:prSet presAssocID="{903E08BE-007E-4C49-9BFF-B8E006794D2A}" presName="hierChild2" presStyleCnt="0"/>
      <dgm:spPr/>
    </dgm:pt>
    <dgm:pt modelId="{AD4FA18F-4326-4257-A34D-BB0396A0088F}" type="pres">
      <dgm:prSet presAssocID="{903E08BE-007E-4C49-9BFF-B8E006794D2A}" presName="hierChild3" presStyleCnt="0"/>
      <dgm:spPr/>
    </dgm:pt>
    <dgm:pt modelId="{AFED9F16-8492-4497-99FE-D3E5B352A1A9}" type="pres">
      <dgm:prSet presAssocID="{458BE288-5CCF-4248-B3BB-A98C7E287654}" presName="Name111" presStyleLbl="parChTrans1D2" presStyleIdx="0" presStyleCnt="2"/>
      <dgm:spPr/>
      <dgm:t>
        <a:bodyPr/>
        <a:lstStyle/>
        <a:p>
          <a:endParaRPr lang="es-EC"/>
        </a:p>
      </dgm:t>
    </dgm:pt>
    <dgm:pt modelId="{C1F7CF45-2FCA-4B43-B159-765B340C8B48}" type="pres">
      <dgm:prSet presAssocID="{AC1BB6C8-090D-40D9-B4A3-C647B1FAFDA6}" presName="hierRoot3" presStyleCnt="0">
        <dgm:presLayoutVars>
          <dgm:hierBranch val="init"/>
        </dgm:presLayoutVars>
      </dgm:prSet>
      <dgm:spPr/>
    </dgm:pt>
    <dgm:pt modelId="{B2564389-4A0C-42D8-AD74-41FC1E5E7B0A}" type="pres">
      <dgm:prSet presAssocID="{AC1BB6C8-090D-40D9-B4A3-C647B1FAFDA6}" presName="rootComposite3" presStyleCnt="0"/>
      <dgm:spPr/>
    </dgm:pt>
    <dgm:pt modelId="{5D8FB922-F8B9-4C69-B02C-CC2FFA1DEA33}" type="pres">
      <dgm:prSet presAssocID="{AC1BB6C8-090D-40D9-B4A3-C647B1FAFDA6}" presName="rootText3" presStyleLbl="asst1" presStyleIdx="0" presStyleCnt="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9C01750-5844-4388-A7FB-D531B85F62AE}" type="pres">
      <dgm:prSet presAssocID="{AC1BB6C8-090D-40D9-B4A3-C647B1FAFDA6}" presName="rootConnector3" presStyleLbl="asst1" presStyleIdx="0" presStyleCnt="18"/>
      <dgm:spPr/>
      <dgm:t>
        <a:bodyPr/>
        <a:lstStyle/>
        <a:p>
          <a:endParaRPr lang="es-EC"/>
        </a:p>
      </dgm:t>
    </dgm:pt>
    <dgm:pt modelId="{2B6039A4-AEAD-4B55-8F2D-5C437199B055}" type="pres">
      <dgm:prSet presAssocID="{AC1BB6C8-090D-40D9-B4A3-C647B1FAFDA6}" presName="hierChild6" presStyleCnt="0"/>
      <dgm:spPr/>
    </dgm:pt>
    <dgm:pt modelId="{B8F9C5DB-1030-41DC-B8CD-5109D6DA06CB}" type="pres">
      <dgm:prSet presAssocID="{AC1BB6C8-090D-40D9-B4A3-C647B1FAFDA6}" presName="hierChild7" presStyleCnt="0"/>
      <dgm:spPr/>
    </dgm:pt>
    <dgm:pt modelId="{87CDD25A-788F-4FD5-8C43-A661CAAE03E0}" type="pres">
      <dgm:prSet presAssocID="{E0D815D4-DD2A-49A3-9B04-BA175D447936}" presName="Name111" presStyleLbl="parChTrans1D3" presStyleIdx="0" presStyleCnt="3"/>
      <dgm:spPr/>
      <dgm:t>
        <a:bodyPr/>
        <a:lstStyle/>
        <a:p>
          <a:endParaRPr lang="es-EC"/>
        </a:p>
      </dgm:t>
    </dgm:pt>
    <dgm:pt modelId="{10175DF1-4EB5-49CA-A917-C022991FE872}" type="pres">
      <dgm:prSet presAssocID="{371C002D-8CCA-4039-AAEA-97FEDCE9CAE0}" presName="hierRoot3" presStyleCnt="0">
        <dgm:presLayoutVars>
          <dgm:hierBranch val="init"/>
        </dgm:presLayoutVars>
      </dgm:prSet>
      <dgm:spPr/>
    </dgm:pt>
    <dgm:pt modelId="{E17A96E6-DC8F-4A3F-966D-3C641F223857}" type="pres">
      <dgm:prSet presAssocID="{371C002D-8CCA-4039-AAEA-97FEDCE9CAE0}" presName="rootComposite3" presStyleCnt="0"/>
      <dgm:spPr/>
    </dgm:pt>
    <dgm:pt modelId="{889C7FA0-F592-4187-B7BE-837C0784E8BD}" type="pres">
      <dgm:prSet presAssocID="{371C002D-8CCA-4039-AAEA-97FEDCE9CAE0}" presName="rootText3" presStyleLbl="asst1" presStyleIdx="1" presStyleCnt="18" custScaleX="13617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6078A0D-A091-4989-8E38-1CD76FA2DCB9}" type="pres">
      <dgm:prSet presAssocID="{371C002D-8CCA-4039-AAEA-97FEDCE9CAE0}" presName="rootConnector3" presStyleLbl="asst1" presStyleIdx="1" presStyleCnt="18"/>
      <dgm:spPr/>
      <dgm:t>
        <a:bodyPr/>
        <a:lstStyle/>
        <a:p>
          <a:endParaRPr lang="es-EC"/>
        </a:p>
      </dgm:t>
    </dgm:pt>
    <dgm:pt modelId="{8F66B9F4-8A11-401E-9386-B00707E7741A}" type="pres">
      <dgm:prSet presAssocID="{371C002D-8CCA-4039-AAEA-97FEDCE9CAE0}" presName="hierChild6" presStyleCnt="0"/>
      <dgm:spPr/>
    </dgm:pt>
    <dgm:pt modelId="{ABE49864-D48B-4E26-BDBD-FC4B00ABC57A}" type="pres">
      <dgm:prSet presAssocID="{371C002D-8CCA-4039-AAEA-97FEDCE9CAE0}" presName="hierChild7" presStyleCnt="0"/>
      <dgm:spPr/>
    </dgm:pt>
    <dgm:pt modelId="{CEE6A126-5872-4A4B-A504-94199909DD99}" type="pres">
      <dgm:prSet presAssocID="{08DDFFEA-AE75-4F78-A376-D07DFB9EE015}" presName="Name111" presStyleLbl="parChTrans1D4" presStyleIdx="0" presStyleCnt="13"/>
      <dgm:spPr/>
      <dgm:t>
        <a:bodyPr/>
        <a:lstStyle/>
        <a:p>
          <a:endParaRPr lang="es-EC"/>
        </a:p>
      </dgm:t>
    </dgm:pt>
    <dgm:pt modelId="{5CD0D1C2-BE7D-477A-BAA9-7C1615877099}" type="pres">
      <dgm:prSet presAssocID="{0BB0CAE5-4A92-46EC-A56C-273A1BFBD877}" presName="hierRoot3" presStyleCnt="0">
        <dgm:presLayoutVars>
          <dgm:hierBranch val="init"/>
        </dgm:presLayoutVars>
      </dgm:prSet>
      <dgm:spPr/>
    </dgm:pt>
    <dgm:pt modelId="{4939C60C-26C6-49EA-A299-3DBD9FECBECF}" type="pres">
      <dgm:prSet presAssocID="{0BB0CAE5-4A92-46EC-A56C-273A1BFBD877}" presName="rootComposite3" presStyleCnt="0"/>
      <dgm:spPr/>
    </dgm:pt>
    <dgm:pt modelId="{B0BF76E4-1549-4CDF-B7E7-8F5439853D0B}" type="pres">
      <dgm:prSet presAssocID="{0BB0CAE5-4A92-46EC-A56C-273A1BFBD877}" presName="rootText3" presStyleLbl="asst1" presStyleIdx="2" presStyleCnt="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1D411FE-EF71-4832-880D-AA1952D7674A}" type="pres">
      <dgm:prSet presAssocID="{0BB0CAE5-4A92-46EC-A56C-273A1BFBD877}" presName="rootConnector3" presStyleLbl="asst1" presStyleIdx="2" presStyleCnt="18"/>
      <dgm:spPr/>
      <dgm:t>
        <a:bodyPr/>
        <a:lstStyle/>
        <a:p>
          <a:endParaRPr lang="es-EC"/>
        </a:p>
      </dgm:t>
    </dgm:pt>
    <dgm:pt modelId="{CBA1B15F-9CFE-444A-9EC9-C399ABE52D2A}" type="pres">
      <dgm:prSet presAssocID="{0BB0CAE5-4A92-46EC-A56C-273A1BFBD877}" presName="hierChild6" presStyleCnt="0"/>
      <dgm:spPr/>
    </dgm:pt>
    <dgm:pt modelId="{C784C1D5-B25D-419D-913D-964D33E87EFC}" type="pres">
      <dgm:prSet presAssocID="{0BB0CAE5-4A92-46EC-A56C-273A1BFBD877}" presName="hierChild7" presStyleCnt="0"/>
      <dgm:spPr/>
    </dgm:pt>
    <dgm:pt modelId="{F7D5B449-3114-4881-B1B6-6E1AAF21B281}" type="pres">
      <dgm:prSet presAssocID="{C08436FC-A578-4D9E-8411-6DCF092C4F67}" presName="Name111" presStyleLbl="parChTrans1D4" presStyleIdx="1" presStyleCnt="13"/>
      <dgm:spPr/>
      <dgm:t>
        <a:bodyPr/>
        <a:lstStyle/>
        <a:p>
          <a:endParaRPr lang="es-EC"/>
        </a:p>
      </dgm:t>
    </dgm:pt>
    <dgm:pt modelId="{9D3C9D38-91AE-45DA-B78C-E8946A1529D4}" type="pres">
      <dgm:prSet presAssocID="{8CC33A58-6A1B-4E68-AEB6-1426D885ECB9}" presName="hierRoot3" presStyleCnt="0">
        <dgm:presLayoutVars>
          <dgm:hierBranch val="init"/>
        </dgm:presLayoutVars>
      </dgm:prSet>
      <dgm:spPr/>
    </dgm:pt>
    <dgm:pt modelId="{B9B4164D-94F7-4305-9163-EE87A6D4EBB2}" type="pres">
      <dgm:prSet presAssocID="{8CC33A58-6A1B-4E68-AEB6-1426D885ECB9}" presName="rootComposite3" presStyleCnt="0"/>
      <dgm:spPr/>
    </dgm:pt>
    <dgm:pt modelId="{7E369268-CA38-4C11-8F6F-748560495F12}" type="pres">
      <dgm:prSet presAssocID="{8CC33A58-6A1B-4E68-AEB6-1426D885ECB9}" presName="rootText3" presStyleLbl="asst1" presStyleIdx="3" presStyleCnt="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73792CF-F535-4D11-B121-61CD668BD415}" type="pres">
      <dgm:prSet presAssocID="{8CC33A58-6A1B-4E68-AEB6-1426D885ECB9}" presName="rootConnector3" presStyleLbl="asst1" presStyleIdx="3" presStyleCnt="18"/>
      <dgm:spPr/>
      <dgm:t>
        <a:bodyPr/>
        <a:lstStyle/>
        <a:p>
          <a:endParaRPr lang="es-EC"/>
        </a:p>
      </dgm:t>
    </dgm:pt>
    <dgm:pt modelId="{487DA1D4-1DD8-4691-86B2-6303D7C125F0}" type="pres">
      <dgm:prSet presAssocID="{8CC33A58-6A1B-4E68-AEB6-1426D885ECB9}" presName="hierChild6" presStyleCnt="0"/>
      <dgm:spPr/>
    </dgm:pt>
    <dgm:pt modelId="{7476375B-D8CE-4D58-83F7-F39B21E13080}" type="pres">
      <dgm:prSet presAssocID="{8CC33A58-6A1B-4E68-AEB6-1426D885ECB9}" presName="hierChild7" presStyleCnt="0"/>
      <dgm:spPr/>
    </dgm:pt>
    <dgm:pt modelId="{132523A8-DADA-42A5-BD70-6ED5BA6AF6B0}" type="pres">
      <dgm:prSet presAssocID="{AABB8A56-BD71-43A3-B095-1BDFE3C16557}" presName="Name111" presStyleLbl="parChTrans1D4" presStyleIdx="2" presStyleCnt="13"/>
      <dgm:spPr/>
      <dgm:t>
        <a:bodyPr/>
        <a:lstStyle/>
        <a:p>
          <a:endParaRPr lang="es-EC"/>
        </a:p>
      </dgm:t>
    </dgm:pt>
    <dgm:pt modelId="{AB111846-4488-4E54-8571-7784152767D4}" type="pres">
      <dgm:prSet presAssocID="{E3DBB5D0-1015-4F98-9E4C-CE8894E4696F}" presName="hierRoot3" presStyleCnt="0">
        <dgm:presLayoutVars>
          <dgm:hierBranch val="init"/>
        </dgm:presLayoutVars>
      </dgm:prSet>
      <dgm:spPr/>
    </dgm:pt>
    <dgm:pt modelId="{E0053F78-95C9-43F9-8F22-5E589F98147D}" type="pres">
      <dgm:prSet presAssocID="{E3DBB5D0-1015-4F98-9E4C-CE8894E4696F}" presName="rootComposite3" presStyleCnt="0"/>
      <dgm:spPr/>
    </dgm:pt>
    <dgm:pt modelId="{D2E37228-BDF4-4A5E-A2A4-033F365864C5}" type="pres">
      <dgm:prSet presAssocID="{E3DBB5D0-1015-4F98-9E4C-CE8894E4696F}" presName="rootText3" presStyleLbl="asst1" presStyleIdx="4" presStyleCnt="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973733C-E555-48F1-864F-AA5774C75B1C}" type="pres">
      <dgm:prSet presAssocID="{E3DBB5D0-1015-4F98-9E4C-CE8894E4696F}" presName="rootConnector3" presStyleLbl="asst1" presStyleIdx="4" presStyleCnt="18"/>
      <dgm:spPr/>
      <dgm:t>
        <a:bodyPr/>
        <a:lstStyle/>
        <a:p>
          <a:endParaRPr lang="es-EC"/>
        </a:p>
      </dgm:t>
    </dgm:pt>
    <dgm:pt modelId="{D2431A36-4BDE-4125-A330-859E384EBF68}" type="pres">
      <dgm:prSet presAssocID="{E3DBB5D0-1015-4F98-9E4C-CE8894E4696F}" presName="hierChild6" presStyleCnt="0"/>
      <dgm:spPr/>
    </dgm:pt>
    <dgm:pt modelId="{FABA5E8F-DC1F-45CF-B01A-3950D2E0850A}" type="pres">
      <dgm:prSet presAssocID="{E3DBB5D0-1015-4F98-9E4C-CE8894E4696F}" presName="hierChild7" presStyleCnt="0"/>
      <dgm:spPr/>
    </dgm:pt>
    <dgm:pt modelId="{4B647E95-69D7-4509-A95E-BB9A3D81026A}" type="pres">
      <dgm:prSet presAssocID="{FC35EA44-DE03-431C-AB8D-C31FB67AB547}" presName="Name111" presStyleLbl="parChTrans1D4" presStyleIdx="3" presStyleCnt="13"/>
      <dgm:spPr/>
      <dgm:t>
        <a:bodyPr/>
        <a:lstStyle/>
        <a:p>
          <a:endParaRPr lang="es-EC"/>
        </a:p>
      </dgm:t>
    </dgm:pt>
    <dgm:pt modelId="{2FF0B2A2-19E3-4C55-9248-4B7070E4A5B6}" type="pres">
      <dgm:prSet presAssocID="{44FA7F5B-D83E-40DF-988A-FD04875AAE61}" presName="hierRoot3" presStyleCnt="0">
        <dgm:presLayoutVars>
          <dgm:hierBranch val="init"/>
        </dgm:presLayoutVars>
      </dgm:prSet>
      <dgm:spPr/>
    </dgm:pt>
    <dgm:pt modelId="{6100B7EB-BBB3-4CF5-9251-4D9AA35A1D4B}" type="pres">
      <dgm:prSet presAssocID="{44FA7F5B-D83E-40DF-988A-FD04875AAE61}" presName="rootComposite3" presStyleCnt="0"/>
      <dgm:spPr/>
    </dgm:pt>
    <dgm:pt modelId="{E970BC66-9E5C-4191-95BD-6DFD7E5DF1F9}" type="pres">
      <dgm:prSet presAssocID="{44FA7F5B-D83E-40DF-988A-FD04875AAE61}" presName="rootText3" presStyleLbl="asst1" presStyleIdx="5" presStyleCnt="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8368C2A-37B5-4E0E-9C21-4B475A690422}" type="pres">
      <dgm:prSet presAssocID="{44FA7F5B-D83E-40DF-988A-FD04875AAE61}" presName="rootConnector3" presStyleLbl="asst1" presStyleIdx="5" presStyleCnt="18"/>
      <dgm:spPr/>
      <dgm:t>
        <a:bodyPr/>
        <a:lstStyle/>
        <a:p>
          <a:endParaRPr lang="es-EC"/>
        </a:p>
      </dgm:t>
    </dgm:pt>
    <dgm:pt modelId="{924E5179-65A5-46FD-8E4B-C4C31DA89DA1}" type="pres">
      <dgm:prSet presAssocID="{44FA7F5B-D83E-40DF-988A-FD04875AAE61}" presName="hierChild6" presStyleCnt="0"/>
      <dgm:spPr/>
    </dgm:pt>
    <dgm:pt modelId="{835AEA6E-17DB-496E-9B47-39C33DBE0369}" type="pres">
      <dgm:prSet presAssocID="{44FA7F5B-D83E-40DF-988A-FD04875AAE61}" presName="hierChild7" presStyleCnt="0"/>
      <dgm:spPr/>
    </dgm:pt>
    <dgm:pt modelId="{8768E636-9652-4BEB-97AC-E8F70CBF6B2C}" type="pres">
      <dgm:prSet presAssocID="{5A19BD64-F363-4ACE-B717-DAB9F29B26E5}" presName="Name111" presStyleLbl="parChTrans1D4" presStyleIdx="4" presStyleCnt="13"/>
      <dgm:spPr/>
      <dgm:t>
        <a:bodyPr/>
        <a:lstStyle/>
        <a:p>
          <a:endParaRPr lang="es-EC"/>
        </a:p>
      </dgm:t>
    </dgm:pt>
    <dgm:pt modelId="{75DDD974-ACD8-4AF9-A3C6-420064E929E3}" type="pres">
      <dgm:prSet presAssocID="{1AE4B895-5B8D-416C-A6A7-677C4D96E734}" presName="hierRoot3" presStyleCnt="0">
        <dgm:presLayoutVars>
          <dgm:hierBranch val="init"/>
        </dgm:presLayoutVars>
      </dgm:prSet>
      <dgm:spPr/>
    </dgm:pt>
    <dgm:pt modelId="{C8D3ED7E-3E5D-4500-AA82-D326DC7D9432}" type="pres">
      <dgm:prSet presAssocID="{1AE4B895-5B8D-416C-A6A7-677C4D96E734}" presName="rootComposite3" presStyleCnt="0"/>
      <dgm:spPr/>
    </dgm:pt>
    <dgm:pt modelId="{994E92A9-EB44-4A66-8D05-A0634A0E91A9}" type="pres">
      <dgm:prSet presAssocID="{1AE4B895-5B8D-416C-A6A7-677C4D96E734}" presName="rootText3" presStyleLbl="asst1" presStyleIdx="6" presStyleCnt="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8C9304A-0C87-45B3-A3C9-E8D761642C1B}" type="pres">
      <dgm:prSet presAssocID="{1AE4B895-5B8D-416C-A6A7-677C4D96E734}" presName="rootConnector3" presStyleLbl="asst1" presStyleIdx="6" presStyleCnt="18"/>
      <dgm:spPr/>
      <dgm:t>
        <a:bodyPr/>
        <a:lstStyle/>
        <a:p>
          <a:endParaRPr lang="es-EC"/>
        </a:p>
      </dgm:t>
    </dgm:pt>
    <dgm:pt modelId="{5BFAF320-6A66-4CFA-9597-DF336D72DD71}" type="pres">
      <dgm:prSet presAssocID="{1AE4B895-5B8D-416C-A6A7-677C4D96E734}" presName="hierChild6" presStyleCnt="0"/>
      <dgm:spPr/>
    </dgm:pt>
    <dgm:pt modelId="{69DA5F98-DC08-4C6C-A5A3-DA8E59838CC9}" type="pres">
      <dgm:prSet presAssocID="{1AE4B895-5B8D-416C-A6A7-677C4D96E734}" presName="hierChild7" presStyleCnt="0"/>
      <dgm:spPr/>
    </dgm:pt>
    <dgm:pt modelId="{BF4A07D6-0016-4D67-A75C-573039EFD7B4}" type="pres">
      <dgm:prSet presAssocID="{2C9987E5-9341-417D-9346-8E98B98FE4AD}" presName="Name111" presStyleLbl="parChTrans1D4" presStyleIdx="5" presStyleCnt="13"/>
      <dgm:spPr/>
      <dgm:t>
        <a:bodyPr/>
        <a:lstStyle/>
        <a:p>
          <a:endParaRPr lang="es-EC"/>
        </a:p>
      </dgm:t>
    </dgm:pt>
    <dgm:pt modelId="{70469C32-05D4-4FA6-BC83-BDFA501C9DB4}" type="pres">
      <dgm:prSet presAssocID="{9B34A57E-9519-4045-A5CD-222588E9CBFA}" presName="hierRoot3" presStyleCnt="0">
        <dgm:presLayoutVars>
          <dgm:hierBranch val="init"/>
        </dgm:presLayoutVars>
      </dgm:prSet>
      <dgm:spPr/>
    </dgm:pt>
    <dgm:pt modelId="{9E00B26A-C067-4077-8980-5871C57D738E}" type="pres">
      <dgm:prSet presAssocID="{9B34A57E-9519-4045-A5CD-222588E9CBFA}" presName="rootComposite3" presStyleCnt="0"/>
      <dgm:spPr/>
    </dgm:pt>
    <dgm:pt modelId="{8F6E8693-F39A-44B1-B1AE-BEA3BF17EDEF}" type="pres">
      <dgm:prSet presAssocID="{9B34A57E-9519-4045-A5CD-222588E9CBFA}" presName="rootText3" presStyleLbl="asst1" presStyleIdx="7" presStyleCnt="18" custScaleY="1316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F6F91AA-3C2C-431E-8F00-1E17D7B4710B}" type="pres">
      <dgm:prSet presAssocID="{9B34A57E-9519-4045-A5CD-222588E9CBFA}" presName="rootConnector3" presStyleLbl="asst1" presStyleIdx="7" presStyleCnt="18"/>
      <dgm:spPr/>
      <dgm:t>
        <a:bodyPr/>
        <a:lstStyle/>
        <a:p>
          <a:endParaRPr lang="es-EC"/>
        </a:p>
      </dgm:t>
    </dgm:pt>
    <dgm:pt modelId="{9A057CBA-E595-4ABF-B7F6-56E1D91A6D3D}" type="pres">
      <dgm:prSet presAssocID="{9B34A57E-9519-4045-A5CD-222588E9CBFA}" presName="hierChild6" presStyleCnt="0"/>
      <dgm:spPr/>
    </dgm:pt>
    <dgm:pt modelId="{5ECF842F-7DAE-463C-9A49-98DAE78903BD}" type="pres">
      <dgm:prSet presAssocID="{9B34A57E-9519-4045-A5CD-222588E9CBFA}" presName="hierChild7" presStyleCnt="0"/>
      <dgm:spPr/>
    </dgm:pt>
    <dgm:pt modelId="{941D28A8-95F5-4B80-BAD1-DF6D1A3370D1}" type="pres">
      <dgm:prSet presAssocID="{8840D22F-8A5D-48D4-86AE-F61307689AF8}" presName="Name111" presStyleLbl="parChTrans1D3" presStyleIdx="1" presStyleCnt="3"/>
      <dgm:spPr/>
      <dgm:t>
        <a:bodyPr/>
        <a:lstStyle/>
        <a:p>
          <a:endParaRPr lang="es-EC"/>
        </a:p>
      </dgm:t>
    </dgm:pt>
    <dgm:pt modelId="{1D95B7EB-65F7-4A80-B1F1-3DE92458A896}" type="pres">
      <dgm:prSet presAssocID="{9DDC0DF3-39A6-4594-B39D-4F0FDF551CBD}" presName="hierRoot3" presStyleCnt="0">
        <dgm:presLayoutVars>
          <dgm:hierBranch val="init"/>
        </dgm:presLayoutVars>
      </dgm:prSet>
      <dgm:spPr/>
    </dgm:pt>
    <dgm:pt modelId="{7B75E949-DE8B-4EBE-9885-87BF28FDCE02}" type="pres">
      <dgm:prSet presAssocID="{9DDC0DF3-39A6-4594-B39D-4F0FDF551CBD}" presName="rootComposite3" presStyleCnt="0"/>
      <dgm:spPr/>
    </dgm:pt>
    <dgm:pt modelId="{60A0DE7C-581B-4E0D-89E1-8A7F2C7EF291}" type="pres">
      <dgm:prSet presAssocID="{9DDC0DF3-39A6-4594-B39D-4F0FDF551CBD}" presName="rootText3" presStyleLbl="asst1" presStyleIdx="8" presStyleCnt="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75727AA-134D-42A3-B05C-EBF50D58F85C}" type="pres">
      <dgm:prSet presAssocID="{9DDC0DF3-39A6-4594-B39D-4F0FDF551CBD}" presName="rootConnector3" presStyleLbl="asst1" presStyleIdx="8" presStyleCnt="18"/>
      <dgm:spPr/>
      <dgm:t>
        <a:bodyPr/>
        <a:lstStyle/>
        <a:p>
          <a:endParaRPr lang="es-EC"/>
        </a:p>
      </dgm:t>
    </dgm:pt>
    <dgm:pt modelId="{36745323-F317-48AB-B10F-74DA84931F6E}" type="pres">
      <dgm:prSet presAssocID="{9DDC0DF3-39A6-4594-B39D-4F0FDF551CBD}" presName="hierChild6" presStyleCnt="0"/>
      <dgm:spPr/>
    </dgm:pt>
    <dgm:pt modelId="{A81180C9-6C9D-4524-BBCE-D62A40F8DC22}" type="pres">
      <dgm:prSet presAssocID="{9DDC0DF3-39A6-4594-B39D-4F0FDF551CBD}" presName="hierChild7" presStyleCnt="0"/>
      <dgm:spPr/>
    </dgm:pt>
    <dgm:pt modelId="{59CA4724-84DF-432C-84EA-4E15070FCDC2}" type="pres">
      <dgm:prSet presAssocID="{468BC1A8-D61A-4439-B367-0A71A417278C}" presName="Name111" presStyleLbl="parChTrans1D4" presStyleIdx="6" presStyleCnt="13"/>
      <dgm:spPr/>
      <dgm:t>
        <a:bodyPr/>
        <a:lstStyle/>
        <a:p>
          <a:endParaRPr lang="es-EC"/>
        </a:p>
      </dgm:t>
    </dgm:pt>
    <dgm:pt modelId="{1F4B805A-8592-4523-A70F-BB3A7CA65109}" type="pres">
      <dgm:prSet presAssocID="{CCE268A1-E0E9-47B9-98BC-2A5903D08724}" presName="hierRoot3" presStyleCnt="0">
        <dgm:presLayoutVars>
          <dgm:hierBranch val="init"/>
        </dgm:presLayoutVars>
      </dgm:prSet>
      <dgm:spPr/>
    </dgm:pt>
    <dgm:pt modelId="{1D54615E-99C8-41CF-8D60-2CE1198D3BF2}" type="pres">
      <dgm:prSet presAssocID="{CCE268A1-E0E9-47B9-98BC-2A5903D08724}" presName="rootComposite3" presStyleCnt="0"/>
      <dgm:spPr/>
    </dgm:pt>
    <dgm:pt modelId="{B8E3EB8C-EF34-441C-A0FA-661007045F7C}" type="pres">
      <dgm:prSet presAssocID="{CCE268A1-E0E9-47B9-98BC-2A5903D08724}" presName="rootText3" presStyleLbl="asst1" presStyleIdx="9" presStyleCnt="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1A668FE-5888-45E9-816C-EB0D947C7543}" type="pres">
      <dgm:prSet presAssocID="{CCE268A1-E0E9-47B9-98BC-2A5903D08724}" presName="rootConnector3" presStyleLbl="asst1" presStyleIdx="9" presStyleCnt="18"/>
      <dgm:spPr/>
      <dgm:t>
        <a:bodyPr/>
        <a:lstStyle/>
        <a:p>
          <a:endParaRPr lang="es-EC"/>
        </a:p>
      </dgm:t>
    </dgm:pt>
    <dgm:pt modelId="{2BC751C4-FD49-4F93-BEA5-1BB7810969F9}" type="pres">
      <dgm:prSet presAssocID="{CCE268A1-E0E9-47B9-98BC-2A5903D08724}" presName="hierChild6" presStyleCnt="0"/>
      <dgm:spPr/>
    </dgm:pt>
    <dgm:pt modelId="{E85C434F-FB88-470A-B22E-4097273C8AF4}" type="pres">
      <dgm:prSet presAssocID="{CCE268A1-E0E9-47B9-98BC-2A5903D08724}" presName="hierChild7" presStyleCnt="0"/>
      <dgm:spPr/>
    </dgm:pt>
    <dgm:pt modelId="{3EBFE75B-658E-4850-A911-4A518F2C32B2}" type="pres">
      <dgm:prSet presAssocID="{BA33E139-3D6C-478D-8665-81103DAF9718}" presName="Name111" presStyleLbl="parChTrans1D4" presStyleIdx="7" presStyleCnt="13"/>
      <dgm:spPr/>
      <dgm:t>
        <a:bodyPr/>
        <a:lstStyle/>
        <a:p>
          <a:endParaRPr lang="es-EC"/>
        </a:p>
      </dgm:t>
    </dgm:pt>
    <dgm:pt modelId="{3C552732-26F2-4E89-A1B3-C4D7413D179B}" type="pres">
      <dgm:prSet presAssocID="{E953BE1D-7AC4-4777-9129-F5374790E827}" presName="hierRoot3" presStyleCnt="0">
        <dgm:presLayoutVars>
          <dgm:hierBranch val="init"/>
        </dgm:presLayoutVars>
      </dgm:prSet>
      <dgm:spPr/>
    </dgm:pt>
    <dgm:pt modelId="{DA8BAAF1-E81D-470C-9618-E4ADC2DD0E5F}" type="pres">
      <dgm:prSet presAssocID="{E953BE1D-7AC4-4777-9129-F5374790E827}" presName="rootComposite3" presStyleCnt="0"/>
      <dgm:spPr/>
    </dgm:pt>
    <dgm:pt modelId="{C0DB5B26-9B4A-485B-B3BE-B9698F9CEB53}" type="pres">
      <dgm:prSet presAssocID="{E953BE1D-7AC4-4777-9129-F5374790E827}" presName="rootText3" presStyleLbl="asst1" presStyleIdx="10" presStyleCnt="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A55C1EE-E9F6-4EC8-9DF0-ADC2ABBD91AE}" type="pres">
      <dgm:prSet presAssocID="{E953BE1D-7AC4-4777-9129-F5374790E827}" presName="rootConnector3" presStyleLbl="asst1" presStyleIdx="10" presStyleCnt="18"/>
      <dgm:spPr/>
      <dgm:t>
        <a:bodyPr/>
        <a:lstStyle/>
        <a:p>
          <a:endParaRPr lang="es-EC"/>
        </a:p>
      </dgm:t>
    </dgm:pt>
    <dgm:pt modelId="{7DF8E208-626C-4BC6-8CDA-46B236A4FED4}" type="pres">
      <dgm:prSet presAssocID="{E953BE1D-7AC4-4777-9129-F5374790E827}" presName="hierChild6" presStyleCnt="0"/>
      <dgm:spPr/>
    </dgm:pt>
    <dgm:pt modelId="{50B54773-A873-48DC-B959-59123210F260}" type="pres">
      <dgm:prSet presAssocID="{E953BE1D-7AC4-4777-9129-F5374790E827}" presName="hierChild7" presStyleCnt="0"/>
      <dgm:spPr/>
    </dgm:pt>
    <dgm:pt modelId="{5F53AFA9-D2C2-47FD-BBA2-8C63C24A739D}" type="pres">
      <dgm:prSet presAssocID="{5106661A-7C7A-4CE8-8B2D-8C945E2D5D3A}" presName="Name111" presStyleLbl="parChTrans1D4" presStyleIdx="8" presStyleCnt="13"/>
      <dgm:spPr/>
      <dgm:t>
        <a:bodyPr/>
        <a:lstStyle/>
        <a:p>
          <a:endParaRPr lang="es-EC"/>
        </a:p>
      </dgm:t>
    </dgm:pt>
    <dgm:pt modelId="{AFE0A8AE-C05E-4BE6-AD97-68C59F153F0F}" type="pres">
      <dgm:prSet presAssocID="{5C40606F-24F2-49D0-AAF3-E5089E658FB5}" presName="hierRoot3" presStyleCnt="0">
        <dgm:presLayoutVars>
          <dgm:hierBranch val="init"/>
        </dgm:presLayoutVars>
      </dgm:prSet>
      <dgm:spPr/>
    </dgm:pt>
    <dgm:pt modelId="{89E056D1-6E15-4D02-AE71-1EF84B13343E}" type="pres">
      <dgm:prSet presAssocID="{5C40606F-24F2-49D0-AAF3-E5089E658FB5}" presName="rootComposite3" presStyleCnt="0"/>
      <dgm:spPr/>
    </dgm:pt>
    <dgm:pt modelId="{CE0612F5-6A42-4775-A3C0-05F0F3C76D91}" type="pres">
      <dgm:prSet presAssocID="{5C40606F-24F2-49D0-AAF3-E5089E658FB5}" presName="rootText3" presStyleLbl="asst1" presStyleIdx="11" presStyleCnt="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22FCEFC-F4D2-4FEA-8DAA-CFBDD07A421A}" type="pres">
      <dgm:prSet presAssocID="{5C40606F-24F2-49D0-AAF3-E5089E658FB5}" presName="rootConnector3" presStyleLbl="asst1" presStyleIdx="11" presStyleCnt="18"/>
      <dgm:spPr/>
      <dgm:t>
        <a:bodyPr/>
        <a:lstStyle/>
        <a:p>
          <a:endParaRPr lang="es-EC"/>
        </a:p>
      </dgm:t>
    </dgm:pt>
    <dgm:pt modelId="{5BC9A677-F8D3-484C-A925-3ABEFC6219A2}" type="pres">
      <dgm:prSet presAssocID="{5C40606F-24F2-49D0-AAF3-E5089E658FB5}" presName="hierChild6" presStyleCnt="0"/>
      <dgm:spPr/>
    </dgm:pt>
    <dgm:pt modelId="{360091A4-A51F-4E6A-A29A-AB51B38A9F95}" type="pres">
      <dgm:prSet presAssocID="{5C40606F-24F2-49D0-AAF3-E5089E658FB5}" presName="hierChild7" presStyleCnt="0"/>
      <dgm:spPr/>
    </dgm:pt>
    <dgm:pt modelId="{206EF483-1304-4A81-B058-D7FE3FDF482C}" type="pres">
      <dgm:prSet presAssocID="{1C894C86-6757-40D9-AA66-4A83103F8037}" presName="Name111" presStyleLbl="parChTrans1D4" presStyleIdx="9" presStyleCnt="13"/>
      <dgm:spPr/>
      <dgm:t>
        <a:bodyPr/>
        <a:lstStyle/>
        <a:p>
          <a:endParaRPr lang="es-EC"/>
        </a:p>
      </dgm:t>
    </dgm:pt>
    <dgm:pt modelId="{C1DDF7CA-7870-482B-9676-D7C61C3AC2B1}" type="pres">
      <dgm:prSet presAssocID="{EA5CC19F-CA51-4252-A62F-68C609563AF6}" presName="hierRoot3" presStyleCnt="0">
        <dgm:presLayoutVars>
          <dgm:hierBranch val="init"/>
        </dgm:presLayoutVars>
      </dgm:prSet>
      <dgm:spPr/>
    </dgm:pt>
    <dgm:pt modelId="{F78E72F2-4D62-4BA2-8943-A172F95EBAD7}" type="pres">
      <dgm:prSet presAssocID="{EA5CC19F-CA51-4252-A62F-68C609563AF6}" presName="rootComposite3" presStyleCnt="0"/>
      <dgm:spPr/>
    </dgm:pt>
    <dgm:pt modelId="{6FA1F247-0451-4B40-B905-17A153D8414D}" type="pres">
      <dgm:prSet presAssocID="{EA5CC19F-CA51-4252-A62F-68C609563AF6}" presName="rootText3" presStyleLbl="asst1" presStyleIdx="12" presStyleCnt="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C4E1CEE-9128-4F43-A427-A5C3B3503ED9}" type="pres">
      <dgm:prSet presAssocID="{EA5CC19F-CA51-4252-A62F-68C609563AF6}" presName="rootConnector3" presStyleLbl="asst1" presStyleIdx="12" presStyleCnt="18"/>
      <dgm:spPr/>
      <dgm:t>
        <a:bodyPr/>
        <a:lstStyle/>
        <a:p>
          <a:endParaRPr lang="es-EC"/>
        </a:p>
      </dgm:t>
    </dgm:pt>
    <dgm:pt modelId="{E1708885-D2D9-4DC2-B5A5-A9232205901A}" type="pres">
      <dgm:prSet presAssocID="{EA5CC19F-CA51-4252-A62F-68C609563AF6}" presName="hierChild6" presStyleCnt="0"/>
      <dgm:spPr/>
    </dgm:pt>
    <dgm:pt modelId="{F4C034F4-F5C1-4F9D-BD84-E9F71241B19A}" type="pres">
      <dgm:prSet presAssocID="{EA5CC19F-CA51-4252-A62F-68C609563AF6}" presName="hierChild7" presStyleCnt="0"/>
      <dgm:spPr/>
    </dgm:pt>
    <dgm:pt modelId="{2F06024F-81B9-4073-9667-DF9A6FE89AD4}" type="pres">
      <dgm:prSet presAssocID="{193C8DFC-0555-4DAA-A923-4134CAAB9E60}" presName="Name111" presStyleLbl="parChTrans1D4" presStyleIdx="10" presStyleCnt="13"/>
      <dgm:spPr/>
      <dgm:t>
        <a:bodyPr/>
        <a:lstStyle/>
        <a:p>
          <a:endParaRPr lang="es-EC"/>
        </a:p>
      </dgm:t>
    </dgm:pt>
    <dgm:pt modelId="{23A24640-8850-434C-A057-EE0F43E55B36}" type="pres">
      <dgm:prSet presAssocID="{113C331A-F214-4366-BE8B-AB679F40F5E1}" presName="hierRoot3" presStyleCnt="0">
        <dgm:presLayoutVars>
          <dgm:hierBranch val="init"/>
        </dgm:presLayoutVars>
      </dgm:prSet>
      <dgm:spPr/>
    </dgm:pt>
    <dgm:pt modelId="{51886FD4-111D-4AE6-9168-67AA529EDE38}" type="pres">
      <dgm:prSet presAssocID="{113C331A-F214-4366-BE8B-AB679F40F5E1}" presName="rootComposite3" presStyleCnt="0"/>
      <dgm:spPr/>
    </dgm:pt>
    <dgm:pt modelId="{43426298-602F-483E-B25A-A8ED9BCF6B9C}" type="pres">
      <dgm:prSet presAssocID="{113C331A-F214-4366-BE8B-AB679F40F5E1}" presName="rootText3" presStyleLbl="asst1" presStyleIdx="13" presStyleCnt="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4273058-B787-422B-8C04-9C8125F2DC1D}" type="pres">
      <dgm:prSet presAssocID="{113C331A-F214-4366-BE8B-AB679F40F5E1}" presName="rootConnector3" presStyleLbl="asst1" presStyleIdx="13" presStyleCnt="18"/>
      <dgm:spPr/>
      <dgm:t>
        <a:bodyPr/>
        <a:lstStyle/>
        <a:p>
          <a:endParaRPr lang="es-EC"/>
        </a:p>
      </dgm:t>
    </dgm:pt>
    <dgm:pt modelId="{3B88C7FE-6604-441B-962C-4AA59037BDBA}" type="pres">
      <dgm:prSet presAssocID="{113C331A-F214-4366-BE8B-AB679F40F5E1}" presName="hierChild6" presStyleCnt="0"/>
      <dgm:spPr/>
    </dgm:pt>
    <dgm:pt modelId="{6542712B-6E14-4EBF-B909-56A95897FF45}" type="pres">
      <dgm:prSet presAssocID="{113C331A-F214-4366-BE8B-AB679F40F5E1}" presName="hierChild7" presStyleCnt="0"/>
      <dgm:spPr/>
    </dgm:pt>
    <dgm:pt modelId="{3B336AC0-CFF8-41CD-9C0E-D0314A6882EF}" type="pres">
      <dgm:prSet presAssocID="{CD8A2948-5163-4A6F-8EC7-2A052943EB1B}" presName="Name111" presStyleLbl="parChTrans1D4" presStyleIdx="11" presStyleCnt="13"/>
      <dgm:spPr/>
      <dgm:t>
        <a:bodyPr/>
        <a:lstStyle/>
        <a:p>
          <a:endParaRPr lang="es-EC"/>
        </a:p>
      </dgm:t>
    </dgm:pt>
    <dgm:pt modelId="{C758AF8E-F6C2-424F-828B-F3EAEAE96271}" type="pres">
      <dgm:prSet presAssocID="{FEC129F9-8271-474D-9E54-3ED49AAE62FC}" presName="hierRoot3" presStyleCnt="0">
        <dgm:presLayoutVars>
          <dgm:hierBranch val="init"/>
        </dgm:presLayoutVars>
      </dgm:prSet>
      <dgm:spPr/>
    </dgm:pt>
    <dgm:pt modelId="{8CA9CF55-CAF1-4872-B756-B61691BBC48F}" type="pres">
      <dgm:prSet presAssocID="{FEC129F9-8271-474D-9E54-3ED49AAE62FC}" presName="rootComposite3" presStyleCnt="0"/>
      <dgm:spPr/>
    </dgm:pt>
    <dgm:pt modelId="{DB8133A0-27F2-41B0-9C8C-A9567FCBCF68}" type="pres">
      <dgm:prSet presAssocID="{FEC129F9-8271-474D-9E54-3ED49AAE62FC}" presName="rootText3" presStyleLbl="asst1" presStyleIdx="14" presStyleCnt="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CD772B-587E-4266-B7FA-C32B94E225A2}" type="pres">
      <dgm:prSet presAssocID="{FEC129F9-8271-474D-9E54-3ED49AAE62FC}" presName="rootConnector3" presStyleLbl="asst1" presStyleIdx="14" presStyleCnt="18"/>
      <dgm:spPr/>
      <dgm:t>
        <a:bodyPr/>
        <a:lstStyle/>
        <a:p>
          <a:endParaRPr lang="es-EC"/>
        </a:p>
      </dgm:t>
    </dgm:pt>
    <dgm:pt modelId="{6778BF3F-F10A-422E-957A-8430BBB54615}" type="pres">
      <dgm:prSet presAssocID="{FEC129F9-8271-474D-9E54-3ED49AAE62FC}" presName="hierChild6" presStyleCnt="0"/>
      <dgm:spPr/>
    </dgm:pt>
    <dgm:pt modelId="{A7D4E87A-B834-43E0-9E4E-7EA88374F5F6}" type="pres">
      <dgm:prSet presAssocID="{FEC129F9-8271-474D-9E54-3ED49AAE62FC}" presName="hierChild7" presStyleCnt="0"/>
      <dgm:spPr/>
    </dgm:pt>
    <dgm:pt modelId="{A47FF10A-1EFE-4437-BD6D-312D0427D047}" type="pres">
      <dgm:prSet presAssocID="{B0BD908A-37D2-4855-A025-BE730CBFB2A6}" presName="Name111" presStyleLbl="parChTrans1D2" presStyleIdx="1" presStyleCnt="2"/>
      <dgm:spPr/>
      <dgm:t>
        <a:bodyPr/>
        <a:lstStyle/>
        <a:p>
          <a:endParaRPr lang="es-EC"/>
        </a:p>
      </dgm:t>
    </dgm:pt>
    <dgm:pt modelId="{A18ED21C-DB89-470F-89AD-29241ED3CBBA}" type="pres">
      <dgm:prSet presAssocID="{8D88C7F4-EA28-4139-B679-703069369FC4}" presName="hierRoot3" presStyleCnt="0">
        <dgm:presLayoutVars>
          <dgm:hierBranch val="init"/>
        </dgm:presLayoutVars>
      </dgm:prSet>
      <dgm:spPr/>
    </dgm:pt>
    <dgm:pt modelId="{2769C37D-43E8-42A3-A7C3-F156802DDB00}" type="pres">
      <dgm:prSet presAssocID="{8D88C7F4-EA28-4139-B679-703069369FC4}" presName="rootComposite3" presStyleCnt="0"/>
      <dgm:spPr/>
    </dgm:pt>
    <dgm:pt modelId="{36C29D1A-1052-4A19-9415-11B5A564C372}" type="pres">
      <dgm:prSet presAssocID="{8D88C7F4-EA28-4139-B679-703069369FC4}" presName="rootText3" presStyleLbl="asst1" presStyleIdx="15" presStyleCnt="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3E4C22C-E5E4-4081-8543-B4D848780FD0}" type="pres">
      <dgm:prSet presAssocID="{8D88C7F4-EA28-4139-B679-703069369FC4}" presName="rootConnector3" presStyleLbl="asst1" presStyleIdx="15" presStyleCnt="18"/>
      <dgm:spPr/>
      <dgm:t>
        <a:bodyPr/>
        <a:lstStyle/>
        <a:p>
          <a:endParaRPr lang="es-EC"/>
        </a:p>
      </dgm:t>
    </dgm:pt>
    <dgm:pt modelId="{586FD048-1E23-41EB-8B4B-948C7BDF73C8}" type="pres">
      <dgm:prSet presAssocID="{8D88C7F4-EA28-4139-B679-703069369FC4}" presName="hierChild6" presStyleCnt="0"/>
      <dgm:spPr/>
    </dgm:pt>
    <dgm:pt modelId="{600A1D6F-4AC2-4987-990B-6225E58F08FC}" type="pres">
      <dgm:prSet presAssocID="{8D88C7F4-EA28-4139-B679-703069369FC4}" presName="hierChild7" presStyleCnt="0"/>
      <dgm:spPr/>
    </dgm:pt>
    <dgm:pt modelId="{D2B6D553-B4EA-4F2D-9C33-CD904E6EE81C}" type="pres">
      <dgm:prSet presAssocID="{9E8514A7-B8D2-44ED-AB36-BA62E88ACB27}" presName="Name111" presStyleLbl="parChTrans1D3" presStyleIdx="2" presStyleCnt="3"/>
      <dgm:spPr/>
      <dgm:t>
        <a:bodyPr/>
        <a:lstStyle/>
        <a:p>
          <a:endParaRPr lang="es-EC"/>
        </a:p>
      </dgm:t>
    </dgm:pt>
    <dgm:pt modelId="{BDA5BEC1-5EB1-4846-A5E5-04163DF9E051}" type="pres">
      <dgm:prSet presAssocID="{EE7D1F58-1D0E-46D5-8691-C5E71A2D7157}" presName="hierRoot3" presStyleCnt="0">
        <dgm:presLayoutVars>
          <dgm:hierBranch val="init"/>
        </dgm:presLayoutVars>
      </dgm:prSet>
      <dgm:spPr/>
    </dgm:pt>
    <dgm:pt modelId="{7191C22B-4C4D-4C39-8B4C-855FB418764C}" type="pres">
      <dgm:prSet presAssocID="{EE7D1F58-1D0E-46D5-8691-C5E71A2D7157}" presName="rootComposite3" presStyleCnt="0"/>
      <dgm:spPr/>
    </dgm:pt>
    <dgm:pt modelId="{92A9D9E5-235C-402F-A6A1-C9B3D6894122}" type="pres">
      <dgm:prSet presAssocID="{EE7D1F58-1D0E-46D5-8691-C5E71A2D7157}" presName="rootText3" presStyleLbl="asst1" presStyleIdx="16" presStyleCnt="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42271CE-F8F4-40C2-8BB8-99EEE66ED9DA}" type="pres">
      <dgm:prSet presAssocID="{EE7D1F58-1D0E-46D5-8691-C5E71A2D7157}" presName="rootConnector3" presStyleLbl="asst1" presStyleIdx="16" presStyleCnt="18"/>
      <dgm:spPr/>
      <dgm:t>
        <a:bodyPr/>
        <a:lstStyle/>
        <a:p>
          <a:endParaRPr lang="es-EC"/>
        </a:p>
      </dgm:t>
    </dgm:pt>
    <dgm:pt modelId="{479421E7-0E01-4111-A5CE-B55FF1627AF8}" type="pres">
      <dgm:prSet presAssocID="{EE7D1F58-1D0E-46D5-8691-C5E71A2D7157}" presName="hierChild6" presStyleCnt="0"/>
      <dgm:spPr/>
    </dgm:pt>
    <dgm:pt modelId="{E40A4ED6-AF10-4FD3-ABB2-F99DDA86012F}" type="pres">
      <dgm:prSet presAssocID="{EE7D1F58-1D0E-46D5-8691-C5E71A2D7157}" presName="hierChild7" presStyleCnt="0"/>
      <dgm:spPr/>
    </dgm:pt>
    <dgm:pt modelId="{85CDBC2B-5166-4850-A883-C5DEA628D1D2}" type="pres">
      <dgm:prSet presAssocID="{2161EAB5-D8E0-4F2B-922D-9B12A4FCCF25}" presName="Name111" presStyleLbl="parChTrans1D4" presStyleIdx="12" presStyleCnt="13"/>
      <dgm:spPr/>
      <dgm:t>
        <a:bodyPr/>
        <a:lstStyle/>
        <a:p>
          <a:endParaRPr lang="es-EC"/>
        </a:p>
      </dgm:t>
    </dgm:pt>
    <dgm:pt modelId="{0D263A5F-DAC5-4CBB-8C98-7AFD5D4D1C18}" type="pres">
      <dgm:prSet presAssocID="{D77D4E48-E887-4E7D-832E-6CF728655C19}" presName="hierRoot3" presStyleCnt="0">
        <dgm:presLayoutVars>
          <dgm:hierBranch val="init"/>
        </dgm:presLayoutVars>
      </dgm:prSet>
      <dgm:spPr/>
    </dgm:pt>
    <dgm:pt modelId="{E6B6A51E-1731-4AE3-AC11-BB5688B45A72}" type="pres">
      <dgm:prSet presAssocID="{D77D4E48-E887-4E7D-832E-6CF728655C19}" presName="rootComposite3" presStyleCnt="0"/>
      <dgm:spPr/>
    </dgm:pt>
    <dgm:pt modelId="{13C2DCF9-32BD-4D25-9863-A434AF82D86E}" type="pres">
      <dgm:prSet presAssocID="{D77D4E48-E887-4E7D-832E-6CF728655C19}" presName="rootText3" presStyleLbl="asst1" presStyleIdx="17" presStyleCnt="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D1C67F-E40C-4909-871D-74C563864FF9}" type="pres">
      <dgm:prSet presAssocID="{D77D4E48-E887-4E7D-832E-6CF728655C19}" presName="rootConnector3" presStyleLbl="asst1" presStyleIdx="17" presStyleCnt="18"/>
      <dgm:spPr/>
      <dgm:t>
        <a:bodyPr/>
        <a:lstStyle/>
        <a:p>
          <a:endParaRPr lang="es-EC"/>
        </a:p>
      </dgm:t>
    </dgm:pt>
    <dgm:pt modelId="{D185A2F2-42BA-4DDE-9934-093169999E14}" type="pres">
      <dgm:prSet presAssocID="{D77D4E48-E887-4E7D-832E-6CF728655C19}" presName="hierChild6" presStyleCnt="0"/>
      <dgm:spPr/>
    </dgm:pt>
    <dgm:pt modelId="{2007CABF-E423-4471-BD22-A48EBAE60885}" type="pres">
      <dgm:prSet presAssocID="{D77D4E48-E887-4E7D-832E-6CF728655C19}" presName="hierChild7" presStyleCnt="0"/>
      <dgm:spPr/>
    </dgm:pt>
  </dgm:ptLst>
  <dgm:cxnLst>
    <dgm:cxn modelId="{4474F87B-1A2F-4509-920D-8F41B569FB34}" type="presOf" srcId="{EA5CC19F-CA51-4252-A62F-68C609563AF6}" destId="{6FA1F247-0451-4B40-B905-17A153D8414D}" srcOrd="0" destOrd="0" presId="urn:microsoft.com/office/officeart/2005/8/layout/orgChart1"/>
    <dgm:cxn modelId="{F8E0A453-700C-4068-ABBF-62E07604C687}" type="presOf" srcId="{9BEDB6D8-D2F9-4E5D-AFF7-36B9C362BA3B}" destId="{B0491BE7-9AE8-40C5-AA9B-C6D3D46C569F}" srcOrd="0" destOrd="0" presId="urn:microsoft.com/office/officeart/2005/8/layout/orgChart1"/>
    <dgm:cxn modelId="{331BCDFB-F6BD-4A2B-9BA2-07EAA3AF8BC9}" type="presOf" srcId="{44FA7F5B-D83E-40DF-988A-FD04875AAE61}" destId="{98368C2A-37B5-4E0E-9C21-4B475A690422}" srcOrd="1" destOrd="0" presId="urn:microsoft.com/office/officeart/2005/8/layout/orgChart1"/>
    <dgm:cxn modelId="{3805909F-B4CB-4FBF-AC31-F2788091AE0C}" type="presOf" srcId="{8840D22F-8A5D-48D4-86AE-F61307689AF8}" destId="{941D28A8-95F5-4B80-BAD1-DF6D1A3370D1}" srcOrd="0" destOrd="0" presId="urn:microsoft.com/office/officeart/2005/8/layout/orgChart1"/>
    <dgm:cxn modelId="{2B7DADA4-EE9F-43A5-A406-8FAFDC9A1C74}" type="presOf" srcId="{903E08BE-007E-4C49-9BFF-B8E006794D2A}" destId="{A758B221-14AA-4FDC-B4BF-162E52B62F37}" srcOrd="0" destOrd="0" presId="urn:microsoft.com/office/officeart/2005/8/layout/orgChart1"/>
    <dgm:cxn modelId="{F3490AC9-E9DA-480B-BDCF-7B3DF5C25535}" type="presOf" srcId="{E3DBB5D0-1015-4F98-9E4C-CE8894E4696F}" destId="{D2E37228-BDF4-4A5E-A2A4-033F365864C5}" srcOrd="0" destOrd="0" presId="urn:microsoft.com/office/officeart/2005/8/layout/orgChart1"/>
    <dgm:cxn modelId="{3A379D60-9EB3-45D0-AB93-C79C6B9AA2FD}" type="presOf" srcId="{9DDC0DF3-39A6-4594-B39D-4F0FDF551CBD}" destId="{675727AA-134D-42A3-B05C-EBF50D58F85C}" srcOrd="1" destOrd="0" presId="urn:microsoft.com/office/officeart/2005/8/layout/orgChart1"/>
    <dgm:cxn modelId="{429549CC-A205-40DE-9A92-A82B93D4819E}" srcId="{903E08BE-007E-4C49-9BFF-B8E006794D2A}" destId="{AC1BB6C8-090D-40D9-B4A3-C647B1FAFDA6}" srcOrd="0" destOrd="0" parTransId="{458BE288-5CCF-4248-B3BB-A98C7E287654}" sibTransId="{0FD2B215-AE20-4CFB-B520-73EA96ACE972}"/>
    <dgm:cxn modelId="{D3499769-6AA9-4E06-90AA-5279D9789BCE}" type="presOf" srcId="{44FA7F5B-D83E-40DF-988A-FD04875AAE61}" destId="{E970BC66-9E5C-4191-95BD-6DFD7E5DF1F9}" srcOrd="0" destOrd="0" presId="urn:microsoft.com/office/officeart/2005/8/layout/orgChart1"/>
    <dgm:cxn modelId="{F9986516-E37A-415F-9245-347229162121}" type="presOf" srcId="{AABB8A56-BD71-43A3-B095-1BDFE3C16557}" destId="{132523A8-DADA-42A5-BD70-6ED5BA6AF6B0}" srcOrd="0" destOrd="0" presId="urn:microsoft.com/office/officeart/2005/8/layout/orgChart1"/>
    <dgm:cxn modelId="{87BD7548-D1D1-4662-9BF3-1000286B9CCF}" type="presOf" srcId="{AC1BB6C8-090D-40D9-B4A3-C647B1FAFDA6}" destId="{49C01750-5844-4388-A7FB-D531B85F62AE}" srcOrd="1" destOrd="0" presId="urn:microsoft.com/office/officeart/2005/8/layout/orgChart1"/>
    <dgm:cxn modelId="{96A77289-3AA6-4808-84CF-C3A0C5012406}" srcId="{9BEDB6D8-D2F9-4E5D-AFF7-36B9C362BA3B}" destId="{903E08BE-007E-4C49-9BFF-B8E006794D2A}" srcOrd="0" destOrd="0" parTransId="{F17C1C18-C865-48BC-93BC-AA8CB3577928}" sibTransId="{4C6DC964-F61F-4950-B68A-64EDBB141FF3}"/>
    <dgm:cxn modelId="{252FCC2A-F51F-43D0-9CAE-266D700B6A99}" type="presOf" srcId="{EE7D1F58-1D0E-46D5-8691-C5E71A2D7157}" destId="{92A9D9E5-235C-402F-A6A1-C9B3D6894122}" srcOrd="0" destOrd="0" presId="urn:microsoft.com/office/officeart/2005/8/layout/orgChart1"/>
    <dgm:cxn modelId="{BD28876C-9FEA-4882-9A40-2C9CD504B291}" type="presOf" srcId="{D77D4E48-E887-4E7D-832E-6CF728655C19}" destId="{F5D1C67F-E40C-4909-871D-74C563864FF9}" srcOrd="1" destOrd="0" presId="urn:microsoft.com/office/officeart/2005/8/layout/orgChart1"/>
    <dgm:cxn modelId="{6D36E09B-F03B-47A8-A62D-41D7AD4DDD93}" type="presOf" srcId="{2161EAB5-D8E0-4F2B-922D-9B12A4FCCF25}" destId="{85CDBC2B-5166-4850-A883-C5DEA628D1D2}" srcOrd="0" destOrd="0" presId="urn:microsoft.com/office/officeart/2005/8/layout/orgChart1"/>
    <dgm:cxn modelId="{2D533D1F-7C47-43C8-BB92-DAA3DD1ABA6B}" type="presOf" srcId="{FEC129F9-8271-474D-9E54-3ED49AAE62FC}" destId="{DB8133A0-27F2-41B0-9C8C-A9567FCBCF68}" srcOrd="0" destOrd="0" presId="urn:microsoft.com/office/officeart/2005/8/layout/orgChart1"/>
    <dgm:cxn modelId="{5F0000AF-27B5-47EF-AC7D-D57879792487}" type="presOf" srcId="{458BE288-5CCF-4248-B3BB-A98C7E287654}" destId="{AFED9F16-8492-4497-99FE-D3E5B352A1A9}" srcOrd="0" destOrd="0" presId="urn:microsoft.com/office/officeart/2005/8/layout/orgChart1"/>
    <dgm:cxn modelId="{0CD92AEB-E968-4F12-8DB0-30C065A740A0}" type="presOf" srcId="{EA5CC19F-CA51-4252-A62F-68C609563AF6}" destId="{EC4E1CEE-9128-4F43-A427-A5C3B3503ED9}" srcOrd="1" destOrd="0" presId="urn:microsoft.com/office/officeart/2005/8/layout/orgChart1"/>
    <dgm:cxn modelId="{5D508BDB-01A7-4A89-A9DD-F60F4B3CF853}" srcId="{AC1BB6C8-090D-40D9-B4A3-C647B1FAFDA6}" destId="{9DDC0DF3-39A6-4594-B39D-4F0FDF551CBD}" srcOrd="1" destOrd="0" parTransId="{8840D22F-8A5D-48D4-86AE-F61307689AF8}" sibTransId="{460ED82E-2AF0-42AB-BFFB-B36D10F4DC75}"/>
    <dgm:cxn modelId="{1EDF6B67-E0E8-4805-8BEB-12A423BD5ED5}" type="presOf" srcId="{8D88C7F4-EA28-4139-B679-703069369FC4}" destId="{C3E4C22C-E5E4-4081-8543-B4D848780FD0}" srcOrd="1" destOrd="0" presId="urn:microsoft.com/office/officeart/2005/8/layout/orgChart1"/>
    <dgm:cxn modelId="{96647E2E-4672-4684-8BDD-2C52CF8849A1}" type="presOf" srcId="{113C331A-F214-4366-BE8B-AB679F40F5E1}" destId="{43426298-602F-483E-B25A-A8ED9BCF6B9C}" srcOrd="0" destOrd="0" presId="urn:microsoft.com/office/officeart/2005/8/layout/orgChart1"/>
    <dgm:cxn modelId="{93134840-C8F2-4C53-8317-0DC45879EC61}" srcId="{CCE268A1-E0E9-47B9-98BC-2A5903D08724}" destId="{E953BE1D-7AC4-4777-9129-F5374790E827}" srcOrd="0" destOrd="0" parTransId="{BA33E139-3D6C-478D-8665-81103DAF9718}" sibTransId="{80058D1C-C291-4DE2-B436-FCFFF51DEBA1}"/>
    <dgm:cxn modelId="{9AFB2F20-BDCA-481F-9A17-6792E69091E9}" type="presOf" srcId="{1AE4B895-5B8D-416C-A6A7-677C4D96E734}" destId="{994E92A9-EB44-4A66-8D05-A0634A0E91A9}" srcOrd="0" destOrd="0" presId="urn:microsoft.com/office/officeart/2005/8/layout/orgChart1"/>
    <dgm:cxn modelId="{500DF616-2932-4CCB-8DD2-C88D30EAB8C6}" type="presOf" srcId="{1AE4B895-5B8D-416C-A6A7-677C4D96E734}" destId="{38C9304A-0C87-45B3-A3C9-E8D761642C1B}" srcOrd="1" destOrd="0" presId="urn:microsoft.com/office/officeart/2005/8/layout/orgChart1"/>
    <dgm:cxn modelId="{366D67D4-9D16-4FB4-89C1-D169D8AEE91B}" type="presOf" srcId="{1C894C86-6757-40D9-AA66-4A83103F8037}" destId="{206EF483-1304-4A81-B058-D7FE3FDF482C}" srcOrd="0" destOrd="0" presId="urn:microsoft.com/office/officeart/2005/8/layout/orgChart1"/>
    <dgm:cxn modelId="{BC21F3C9-3F89-46BC-8D8F-F986408521C2}" type="presOf" srcId="{E0D815D4-DD2A-49A3-9B04-BA175D447936}" destId="{87CDD25A-788F-4FD5-8C43-A661CAAE03E0}" srcOrd="0" destOrd="0" presId="urn:microsoft.com/office/officeart/2005/8/layout/orgChart1"/>
    <dgm:cxn modelId="{04CFFE27-44FB-4E36-AB4A-0A62D66DF2E1}" srcId="{371C002D-8CCA-4039-AAEA-97FEDCE9CAE0}" destId="{0BB0CAE5-4A92-46EC-A56C-273A1BFBD877}" srcOrd="0" destOrd="0" parTransId="{08DDFFEA-AE75-4F78-A376-D07DFB9EE015}" sibTransId="{14134F36-85D7-441C-B8F9-2AECCB38597F}"/>
    <dgm:cxn modelId="{91699085-E596-4FD6-8B5E-4271015B563F}" srcId="{371C002D-8CCA-4039-AAEA-97FEDCE9CAE0}" destId="{9B34A57E-9519-4045-A5CD-222588E9CBFA}" srcOrd="5" destOrd="0" parTransId="{2C9987E5-9341-417D-9346-8E98B98FE4AD}" sibTransId="{E05762B6-787B-4600-950B-00D9B4418A42}"/>
    <dgm:cxn modelId="{71D645D5-E601-49B9-8E36-18007E0ECD58}" type="presOf" srcId="{9E8514A7-B8D2-44ED-AB36-BA62E88ACB27}" destId="{D2B6D553-B4EA-4F2D-9C33-CD904E6EE81C}" srcOrd="0" destOrd="0" presId="urn:microsoft.com/office/officeart/2005/8/layout/orgChart1"/>
    <dgm:cxn modelId="{C6B17CF1-8473-4699-BCE9-BF0CBC589709}" type="presOf" srcId="{0BB0CAE5-4A92-46EC-A56C-273A1BFBD877}" destId="{31D411FE-EF71-4832-880D-AA1952D7674A}" srcOrd="1" destOrd="0" presId="urn:microsoft.com/office/officeart/2005/8/layout/orgChart1"/>
    <dgm:cxn modelId="{6647AB44-3D9D-4C31-9A79-248C8DBB4E10}" type="presOf" srcId="{E3DBB5D0-1015-4F98-9E4C-CE8894E4696F}" destId="{9973733C-E555-48F1-864F-AA5774C75B1C}" srcOrd="1" destOrd="0" presId="urn:microsoft.com/office/officeart/2005/8/layout/orgChart1"/>
    <dgm:cxn modelId="{94028E10-1937-43DA-A19D-6801796B97CC}" srcId="{903E08BE-007E-4C49-9BFF-B8E006794D2A}" destId="{8D88C7F4-EA28-4139-B679-703069369FC4}" srcOrd="1" destOrd="0" parTransId="{B0BD908A-37D2-4855-A025-BE730CBFB2A6}" sibTransId="{279C8E29-3245-4EF4-B07F-99FA6048018A}"/>
    <dgm:cxn modelId="{BCA5DA42-9463-4E98-AC82-2A380C810B33}" srcId="{CCE268A1-E0E9-47B9-98BC-2A5903D08724}" destId="{EA5CC19F-CA51-4252-A62F-68C609563AF6}" srcOrd="2" destOrd="0" parTransId="{1C894C86-6757-40D9-AA66-4A83103F8037}" sibTransId="{E0E883A0-CE37-4F69-88C1-8327B76C1C0E}"/>
    <dgm:cxn modelId="{C740CCB5-3262-404C-A8EB-C3BFC563AD73}" srcId="{371C002D-8CCA-4039-AAEA-97FEDCE9CAE0}" destId="{44FA7F5B-D83E-40DF-988A-FD04875AAE61}" srcOrd="3" destOrd="0" parTransId="{FC35EA44-DE03-431C-AB8D-C31FB67AB547}" sibTransId="{957EB5AB-F6E6-4DDA-B39D-1E238DC694BD}"/>
    <dgm:cxn modelId="{83B55A80-7493-4A74-B135-8B11C110901B}" srcId="{371C002D-8CCA-4039-AAEA-97FEDCE9CAE0}" destId="{E3DBB5D0-1015-4F98-9E4C-CE8894E4696F}" srcOrd="2" destOrd="0" parTransId="{AABB8A56-BD71-43A3-B095-1BDFE3C16557}" sibTransId="{2FF8B866-1480-4060-B91D-C5A4ECA29146}"/>
    <dgm:cxn modelId="{D284B35C-A22D-449B-9A9F-3A37FA1A09C3}" srcId="{9DDC0DF3-39A6-4594-B39D-4F0FDF551CBD}" destId="{CCE268A1-E0E9-47B9-98BC-2A5903D08724}" srcOrd="0" destOrd="0" parTransId="{468BC1A8-D61A-4439-B367-0A71A417278C}" sibTransId="{3ACA4EDD-81D5-4DA2-ACE3-A7819DAFB528}"/>
    <dgm:cxn modelId="{D11AE21B-CB1D-4E49-96E8-29671F38DDA5}" srcId="{AC1BB6C8-090D-40D9-B4A3-C647B1FAFDA6}" destId="{371C002D-8CCA-4039-AAEA-97FEDCE9CAE0}" srcOrd="0" destOrd="0" parTransId="{E0D815D4-DD2A-49A3-9B04-BA175D447936}" sibTransId="{A412E58D-A5E7-4F5D-A1AE-DCC542A4EC5B}"/>
    <dgm:cxn modelId="{F697AA03-764E-48A3-8BB4-C99FC99F3426}" type="presOf" srcId="{E953BE1D-7AC4-4777-9129-F5374790E827}" destId="{C0DB5B26-9B4A-485B-B3BE-B9698F9CEB53}" srcOrd="0" destOrd="0" presId="urn:microsoft.com/office/officeart/2005/8/layout/orgChart1"/>
    <dgm:cxn modelId="{86C3554F-2EDC-4250-BC9F-E6A9B849E444}" srcId="{371C002D-8CCA-4039-AAEA-97FEDCE9CAE0}" destId="{8CC33A58-6A1B-4E68-AEB6-1426D885ECB9}" srcOrd="1" destOrd="0" parTransId="{C08436FC-A578-4D9E-8411-6DCF092C4F67}" sibTransId="{6F7E38AB-84E1-4E28-B1AE-689F4068A32D}"/>
    <dgm:cxn modelId="{7B000EB8-2688-4FB9-A08E-58B3F12C74AD}" type="presOf" srcId="{CCE268A1-E0E9-47B9-98BC-2A5903D08724}" destId="{F1A668FE-5888-45E9-816C-EB0D947C7543}" srcOrd="1" destOrd="0" presId="urn:microsoft.com/office/officeart/2005/8/layout/orgChart1"/>
    <dgm:cxn modelId="{072222CE-8CD8-4C76-8AC1-90D1DE66B450}" type="presOf" srcId="{FC35EA44-DE03-431C-AB8D-C31FB67AB547}" destId="{4B647E95-69D7-4509-A95E-BB9A3D81026A}" srcOrd="0" destOrd="0" presId="urn:microsoft.com/office/officeart/2005/8/layout/orgChart1"/>
    <dgm:cxn modelId="{B69EFF49-13B7-4153-9D34-FEF039CF3379}" type="presOf" srcId="{903E08BE-007E-4C49-9BFF-B8E006794D2A}" destId="{5767E057-D2E4-4659-A5C4-642761523C04}" srcOrd="1" destOrd="0" presId="urn:microsoft.com/office/officeart/2005/8/layout/orgChart1"/>
    <dgm:cxn modelId="{8EF3C623-A08C-432B-ADAD-76BB23E9F7A9}" type="presOf" srcId="{9B34A57E-9519-4045-A5CD-222588E9CBFA}" destId="{8F6E8693-F39A-44B1-B1AE-BEA3BF17EDEF}" srcOrd="0" destOrd="0" presId="urn:microsoft.com/office/officeart/2005/8/layout/orgChart1"/>
    <dgm:cxn modelId="{412E31C5-D250-4E7F-8F01-047130598DEB}" srcId="{EE7D1F58-1D0E-46D5-8691-C5E71A2D7157}" destId="{D77D4E48-E887-4E7D-832E-6CF728655C19}" srcOrd="0" destOrd="0" parTransId="{2161EAB5-D8E0-4F2B-922D-9B12A4FCCF25}" sibTransId="{5D8D5512-3340-4214-8A2B-DFD6CA1D1749}"/>
    <dgm:cxn modelId="{2FA210F3-F4B8-477D-B79B-70C4049CEEB7}" type="presOf" srcId="{AC1BB6C8-090D-40D9-B4A3-C647B1FAFDA6}" destId="{5D8FB922-F8B9-4C69-B02C-CC2FFA1DEA33}" srcOrd="0" destOrd="0" presId="urn:microsoft.com/office/officeart/2005/8/layout/orgChart1"/>
    <dgm:cxn modelId="{BD91A17C-683B-458E-9322-B512DAFB1A30}" srcId="{8D88C7F4-EA28-4139-B679-703069369FC4}" destId="{EE7D1F58-1D0E-46D5-8691-C5E71A2D7157}" srcOrd="0" destOrd="0" parTransId="{9E8514A7-B8D2-44ED-AB36-BA62E88ACB27}" sibTransId="{7B17F639-1604-4126-B472-25E5E16F607C}"/>
    <dgm:cxn modelId="{D0D266BB-0325-4C44-9D30-D0510E12481D}" type="presOf" srcId="{9B34A57E-9519-4045-A5CD-222588E9CBFA}" destId="{2F6F91AA-3C2C-431E-8F00-1E17D7B4710B}" srcOrd="1" destOrd="0" presId="urn:microsoft.com/office/officeart/2005/8/layout/orgChart1"/>
    <dgm:cxn modelId="{23DB256A-F0CC-4BFE-AFF9-E212680FD10E}" srcId="{CCE268A1-E0E9-47B9-98BC-2A5903D08724}" destId="{5C40606F-24F2-49D0-AAF3-E5089E658FB5}" srcOrd="1" destOrd="0" parTransId="{5106661A-7C7A-4CE8-8B2D-8C945E2D5D3A}" sibTransId="{A7800E7E-82BD-4D6A-93DD-31C647EDC9CA}"/>
    <dgm:cxn modelId="{5E098835-0C0A-47EF-B3DC-76133182E1D2}" type="presOf" srcId="{FEC129F9-8271-474D-9E54-3ED49AAE62FC}" destId="{B9CD772B-587E-4266-B7FA-C32B94E225A2}" srcOrd="1" destOrd="0" presId="urn:microsoft.com/office/officeart/2005/8/layout/orgChart1"/>
    <dgm:cxn modelId="{FE6C4B79-03CD-40EB-9A34-39CD17A4CB7E}" type="presOf" srcId="{08DDFFEA-AE75-4F78-A376-D07DFB9EE015}" destId="{CEE6A126-5872-4A4B-A504-94199909DD99}" srcOrd="0" destOrd="0" presId="urn:microsoft.com/office/officeart/2005/8/layout/orgChart1"/>
    <dgm:cxn modelId="{3B49EDD4-5BCE-4009-B2E0-4DFCA54814B2}" type="presOf" srcId="{8CC33A58-6A1B-4E68-AEB6-1426D885ECB9}" destId="{F73792CF-F535-4D11-B121-61CD668BD415}" srcOrd="1" destOrd="0" presId="urn:microsoft.com/office/officeart/2005/8/layout/orgChart1"/>
    <dgm:cxn modelId="{D7DC18BA-2588-4318-81A0-92BA8184DA56}" type="presOf" srcId="{371C002D-8CCA-4039-AAEA-97FEDCE9CAE0}" destId="{B6078A0D-A091-4989-8E38-1CD76FA2DCB9}" srcOrd="1" destOrd="0" presId="urn:microsoft.com/office/officeart/2005/8/layout/orgChart1"/>
    <dgm:cxn modelId="{5FBE077F-8B8A-4BD6-B10C-788F1655AFA9}" type="presOf" srcId="{5106661A-7C7A-4CE8-8B2D-8C945E2D5D3A}" destId="{5F53AFA9-D2C2-47FD-BBA2-8C63C24A739D}" srcOrd="0" destOrd="0" presId="urn:microsoft.com/office/officeart/2005/8/layout/orgChart1"/>
    <dgm:cxn modelId="{13336E99-C839-4526-8A5B-66E2116E459F}" srcId="{CCE268A1-E0E9-47B9-98BC-2A5903D08724}" destId="{FEC129F9-8271-474D-9E54-3ED49AAE62FC}" srcOrd="4" destOrd="0" parTransId="{CD8A2948-5163-4A6F-8EC7-2A052943EB1B}" sibTransId="{B4FE27E9-007F-4B0D-BE79-5831C28331B3}"/>
    <dgm:cxn modelId="{A895B656-2A38-4068-873E-637F4CE2448C}" type="presOf" srcId="{CCE268A1-E0E9-47B9-98BC-2A5903D08724}" destId="{B8E3EB8C-EF34-441C-A0FA-661007045F7C}" srcOrd="0" destOrd="0" presId="urn:microsoft.com/office/officeart/2005/8/layout/orgChart1"/>
    <dgm:cxn modelId="{B17EC7E9-F6D9-4E1C-BE77-ED7630BB11EE}" srcId="{371C002D-8CCA-4039-AAEA-97FEDCE9CAE0}" destId="{1AE4B895-5B8D-416C-A6A7-677C4D96E734}" srcOrd="4" destOrd="0" parTransId="{5A19BD64-F363-4ACE-B717-DAB9F29B26E5}" sibTransId="{EEC33605-FDB5-436A-BC59-B8B5595B2978}"/>
    <dgm:cxn modelId="{329BFBA4-A616-4BD1-917C-EB88A6AB84DC}" type="presOf" srcId="{B0BD908A-37D2-4855-A025-BE730CBFB2A6}" destId="{A47FF10A-1EFE-4437-BD6D-312D0427D047}" srcOrd="0" destOrd="0" presId="urn:microsoft.com/office/officeart/2005/8/layout/orgChart1"/>
    <dgm:cxn modelId="{82B2B77E-B1BA-47D7-882D-30B189F0A458}" srcId="{CCE268A1-E0E9-47B9-98BC-2A5903D08724}" destId="{113C331A-F214-4366-BE8B-AB679F40F5E1}" srcOrd="3" destOrd="0" parTransId="{193C8DFC-0555-4DAA-A923-4134CAAB9E60}" sibTransId="{7292D6A3-4FE9-4CD3-8931-03DB593B256D}"/>
    <dgm:cxn modelId="{FA71198D-28E9-439A-B1E9-297E5AEA0E61}" type="presOf" srcId="{D77D4E48-E887-4E7D-832E-6CF728655C19}" destId="{13C2DCF9-32BD-4D25-9863-A434AF82D86E}" srcOrd="0" destOrd="0" presId="urn:microsoft.com/office/officeart/2005/8/layout/orgChart1"/>
    <dgm:cxn modelId="{C787EB92-8C7F-4769-9148-431BFFBE1715}" type="presOf" srcId="{2C9987E5-9341-417D-9346-8E98B98FE4AD}" destId="{BF4A07D6-0016-4D67-A75C-573039EFD7B4}" srcOrd="0" destOrd="0" presId="urn:microsoft.com/office/officeart/2005/8/layout/orgChart1"/>
    <dgm:cxn modelId="{9C5060B7-223A-4541-8649-072D233C93C4}" type="presOf" srcId="{468BC1A8-D61A-4439-B367-0A71A417278C}" destId="{59CA4724-84DF-432C-84EA-4E15070FCDC2}" srcOrd="0" destOrd="0" presId="urn:microsoft.com/office/officeart/2005/8/layout/orgChart1"/>
    <dgm:cxn modelId="{116CC9C4-27DF-41F3-BE0A-11F65FF9EFFA}" type="presOf" srcId="{193C8DFC-0555-4DAA-A923-4134CAAB9E60}" destId="{2F06024F-81B9-4073-9667-DF9A6FE89AD4}" srcOrd="0" destOrd="0" presId="urn:microsoft.com/office/officeart/2005/8/layout/orgChart1"/>
    <dgm:cxn modelId="{DE1AC848-71B8-493C-BC03-00558E7BA6A0}" type="presOf" srcId="{E953BE1D-7AC4-4777-9129-F5374790E827}" destId="{9A55C1EE-E9F6-4EC8-9DF0-ADC2ABBD91AE}" srcOrd="1" destOrd="0" presId="urn:microsoft.com/office/officeart/2005/8/layout/orgChart1"/>
    <dgm:cxn modelId="{DA8F9665-DB6A-46AF-B006-874E64C1BAE6}" type="presOf" srcId="{C08436FC-A578-4D9E-8411-6DCF092C4F67}" destId="{F7D5B449-3114-4881-B1B6-6E1AAF21B281}" srcOrd="0" destOrd="0" presId="urn:microsoft.com/office/officeart/2005/8/layout/orgChart1"/>
    <dgm:cxn modelId="{50025FC9-EC45-4D08-AA22-F7C5A8188DB6}" type="presOf" srcId="{113C331A-F214-4366-BE8B-AB679F40F5E1}" destId="{84273058-B787-422B-8C04-9C8125F2DC1D}" srcOrd="1" destOrd="0" presId="urn:microsoft.com/office/officeart/2005/8/layout/orgChart1"/>
    <dgm:cxn modelId="{E30726EE-E973-47B2-AFFC-2B8B5DAE7F9D}" type="presOf" srcId="{9DDC0DF3-39A6-4594-B39D-4F0FDF551CBD}" destId="{60A0DE7C-581B-4E0D-89E1-8A7F2C7EF291}" srcOrd="0" destOrd="0" presId="urn:microsoft.com/office/officeart/2005/8/layout/orgChart1"/>
    <dgm:cxn modelId="{364CD3DA-520A-4E6C-9E7A-A693776664BC}" type="presOf" srcId="{8D88C7F4-EA28-4139-B679-703069369FC4}" destId="{36C29D1A-1052-4A19-9415-11B5A564C372}" srcOrd="0" destOrd="0" presId="urn:microsoft.com/office/officeart/2005/8/layout/orgChart1"/>
    <dgm:cxn modelId="{E47C1001-9812-412F-88C5-228C5A593580}" type="presOf" srcId="{EE7D1F58-1D0E-46D5-8691-C5E71A2D7157}" destId="{742271CE-F8F4-40C2-8BB8-99EEE66ED9DA}" srcOrd="1" destOrd="0" presId="urn:microsoft.com/office/officeart/2005/8/layout/orgChart1"/>
    <dgm:cxn modelId="{DE65C91A-427B-4A2E-ACA1-2701A8048524}" type="presOf" srcId="{8CC33A58-6A1B-4E68-AEB6-1426D885ECB9}" destId="{7E369268-CA38-4C11-8F6F-748560495F12}" srcOrd="0" destOrd="0" presId="urn:microsoft.com/office/officeart/2005/8/layout/orgChart1"/>
    <dgm:cxn modelId="{8D156191-338B-4FBB-8A64-C1BD1172E572}" type="presOf" srcId="{5C40606F-24F2-49D0-AAF3-E5089E658FB5}" destId="{B22FCEFC-F4D2-4FEA-8DAA-CFBDD07A421A}" srcOrd="1" destOrd="0" presId="urn:microsoft.com/office/officeart/2005/8/layout/orgChart1"/>
    <dgm:cxn modelId="{490B0AFD-32EB-42C8-91CA-78605BC22BE1}" type="presOf" srcId="{0BB0CAE5-4A92-46EC-A56C-273A1BFBD877}" destId="{B0BF76E4-1549-4CDF-B7E7-8F5439853D0B}" srcOrd="0" destOrd="0" presId="urn:microsoft.com/office/officeart/2005/8/layout/orgChart1"/>
    <dgm:cxn modelId="{9447101A-8F26-4D9A-A765-899D6ACD340A}" type="presOf" srcId="{5A19BD64-F363-4ACE-B717-DAB9F29B26E5}" destId="{8768E636-9652-4BEB-97AC-E8F70CBF6B2C}" srcOrd="0" destOrd="0" presId="urn:microsoft.com/office/officeart/2005/8/layout/orgChart1"/>
    <dgm:cxn modelId="{2A9C2057-94A0-4949-8C57-68F0309F14AA}" type="presOf" srcId="{5C40606F-24F2-49D0-AAF3-E5089E658FB5}" destId="{CE0612F5-6A42-4775-A3C0-05F0F3C76D91}" srcOrd="0" destOrd="0" presId="urn:microsoft.com/office/officeart/2005/8/layout/orgChart1"/>
    <dgm:cxn modelId="{F854B8CC-A480-48FF-B97B-245111CCCAD4}" type="presOf" srcId="{371C002D-8CCA-4039-AAEA-97FEDCE9CAE0}" destId="{889C7FA0-F592-4187-B7BE-837C0784E8BD}" srcOrd="0" destOrd="0" presId="urn:microsoft.com/office/officeart/2005/8/layout/orgChart1"/>
    <dgm:cxn modelId="{1144DBE3-EB34-458D-8DD3-4F8C6400EF33}" type="presOf" srcId="{BA33E139-3D6C-478D-8665-81103DAF9718}" destId="{3EBFE75B-658E-4850-A911-4A518F2C32B2}" srcOrd="0" destOrd="0" presId="urn:microsoft.com/office/officeart/2005/8/layout/orgChart1"/>
    <dgm:cxn modelId="{C4796E69-8529-48DC-B6C4-31E020447053}" type="presOf" srcId="{CD8A2948-5163-4A6F-8EC7-2A052943EB1B}" destId="{3B336AC0-CFF8-41CD-9C0E-D0314A6882EF}" srcOrd="0" destOrd="0" presId="urn:microsoft.com/office/officeart/2005/8/layout/orgChart1"/>
    <dgm:cxn modelId="{F370AB3C-32C7-4153-8820-B892A9B53C3F}" type="presParOf" srcId="{B0491BE7-9AE8-40C5-AA9B-C6D3D46C569F}" destId="{9BDEFF37-910A-464E-8538-9D4929D5B2B8}" srcOrd="0" destOrd="0" presId="urn:microsoft.com/office/officeart/2005/8/layout/orgChart1"/>
    <dgm:cxn modelId="{0FC8EC14-F67B-42EA-8EE4-66F7C79EBA45}" type="presParOf" srcId="{9BDEFF37-910A-464E-8538-9D4929D5B2B8}" destId="{A3D5789D-7188-44F3-A869-19623134405F}" srcOrd="0" destOrd="0" presId="urn:microsoft.com/office/officeart/2005/8/layout/orgChart1"/>
    <dgm:cxn modelId="{150321CF-059C-415D-A0B6-F62E69500262}" type="presParOf" srcId="{A3D5789D-7188-44F3-A869-19623134405F}" destId="{A758B221-14AA-4FDC-B4BF-162E52B62F37}" srcOrd="0" destOrd="0" presId="urn:microsoft.com/office/officeart/2005/8/layout/orgChart1"/>
    <dgm:cxn modelId="{44EED127-BCD3-4397-A5D2-0F9F44394F01}" type="presParOf" srcId="{A3D5789D-7188-44F3-A869-19623134405F}" destId="{5767E057-D2E4-4659-A5C4-642761523C04}" srcOrd="1" destOrd="0" presId="urn:microsoft.com/office/officeart/2005/8/layout/orgChart1"/>
    <dgm:cxn modelId="{8DAE0F87-28B0-4872-B4C8-E58C455798D8}" type="presParOf" srcId="{9BDEFF37-910A-464E-8538-9D4929D5B2B8}" destId="{0B772D01-1C27-4668-9B1D-9508826DB9F5}" srcOrd="1" destOrd="0" presId="urn:microsoft.com/office/officeart/2005/8/layout/orgChart1"/>
    <dgm:cxn modelId="{2E43CD7C-F0DB-4A55-BA6F-C05C3C19D0F2}" type="presParOf" srcId="{9BDEFF37-910A-464E-8538-9D4929D5B2B8}" destId="{AD4FA18F-4326-4257-A34D-BB0396A0088F}" srcOrd="2" destOrd="0" presId="urn:microsoft.com/office/officeart/2005/8/layout/orgChart1"/>
    <dgm:cxn modelId="{F7C9CFB4-114C-4604-8926-E31EAA646BF8}" type="presParOf" srcId="{AD4FA18F-4326-4257-A34D-BB0396A0088F}" destId="{AFED9F16-8492-4497-99FE-D3E5B352A1A9}" srcOrd="0" destOrd="0" presId="urn:microsoft.com/office/officeart/2005/8/layout/orgChart1"/>
    <dgm:cxn modelId="{25F69D09-CD90-4CC0-8683-D1AD7202A885}" type="presParOf" srcId="{AD4FA18F-4326-4257-A34D-BB0396A0088F}" destId="{C1F7CF45-2FCA-4B43-B159-765B340C8B48}" srcOrd="1" destOrd="0" presId="urn:microsoft.com/office/officeart/2005/8/layout/orgChart1"/>
    <dgm:cxn modelId="{38EE6892-37A1-4733-A7EE-6EF05C599482}" type="presParOf" srcId="{C1F7CF45-2FCA-4B43-B159-765B340C8B48}" destId="{B2564389-4A0C-42D8-AD74-41FC1E5E7B0A}" srcOrd="0" destOrd="0" presId="urn:microsoft.com/office/officeart/2005/8/layout/orgChart1"/>
    <dgm:cxn modelId="{2BD68668-8387-44EA-AAD5-D56734353D26}" type="presParOf" srcId="{B2564389-4A0C-42D8-AD74-41FC1E5E7B0A}" destId="{5D8FB922-F8B9-4C69-B02C-CC2FFA1DEA33}" srcOrd="0" destOrd="0" presId="urn:microsoft.com/office/officeart/2005/8/layout/orgChart1"/>
    <dgm:cxn modelId="{E5E62447-3771-4A88-909D-64136A977349}" type="presParOf" srcId="{B2564389-4A0C-42D8-AD74-41FC1E5E7B0A}" destId="{49C01750-5844-4388-A7FB-D531B85F62AE}" srcOrd="1" destOrd="0" presId="urn:microsoft.com/office/officeart/2005/8/layout/orgChart1"/>
    <dgm:cxn modelId="{734649DC-BD85-4F07-8BF1-59BAB35E798D}" type="presParOf" srcId="{C1F7CF45-2FCA-4B43-B159-765B340C8B48}" destId="{2B6039A4-AEAD-4B55-8F2D-5C437199B055}" srcOrd="1" destOrd="0" presId="urn:microsoft.com/office/officeart/2005/8/layout/orgChart1"/>
    <dgm:cxn modelId="{2F5F2B44-A1EE-4CDA-A4D5-3A459B310F7B}" type="presParOf" srcId="{C1F7CF45-2FCA-4B43-B159-765B340C8B48}" destId="{B8F9C5DB-1030-41DC-B8CD-5109D6DA06CB}" srcOrd="2" destOrd="0" presId="urn:microsoft.com/office/officeart/2005/8/layout/orgChart1"/>
    <dgm:cxn modelId="{29F6B045-1280-4EB8-BE18-FE1CC1530963}" type="presParOf" srcId="{B8F9C5DB-1030-41DC-B8CD-5109D6DA06CB}" destId="{87CDD25A-788F-4FD5-8C43-A661CAAE03E0}" srcOrd="0" destOrd="0" presId="urn:microsoft.com/office/officeart/2005/8/layout/orgChart1"/>
    <dgm:cxn modelId="{3991F53A-39D5-4C4E-B94C-C4993985097D}" type="presParOf" srcId="{B8F9C5DB-1030-41DC-B8CD-5109D6DA06CB}" destId="{10175DF1-4EB5-49CA-A917-C022991FE872}" srcOrd="1" destOrd="0" presId="urn:microsoft.com/office/officeart/2005/8/layout/orgChart1"/>
    <dgm:cxn modelId="{5282C3AA-C34C-4CE6-9EC6-F984D0F45142}" type="presParOf" srcId="{10175DF1-4EB5-49CA-A917-C022991FE872}" destId="{E17A96E6-DC8F-4A3F-966D-3C641F223857}" srcOrd="0" destOrd="0" presId="urn:microsoft.com/office/officeart/2005/8/layout/orgChart1"/>
    <dgm:cxn modelId="{FEA45511-5E55-4907-9693-C55F494B25A4}" type="presParOf" srcId="{E17A96E6-DC8F-4A3F-966D-3C641F223857}" destId="{889C7FA0-F592-4187-B7BE-837C0784E8BD}" srcOrd="0" destOrd="0" presId="urn:microsoft.com/office/officeart/2005/8/layout/orgChart1"/>
    <dgm:cxn modelId="{1C599E40-4FD3-4134-BFC1-68B6EF9A676D}" type="presParOf" srcId="{E17A96E6-DC8F-4A3F-966D-3C641F223857}" destId="{B6078A0D-A091-4989-8E38-1CD76FA2DCB9}" srcOrd="1" destOrd="0" presId="urn:microsoft.com/office/officeart/2005/8/layout/orgChart1"/>
    <dgm:cxn modelId="{DDFAAB1D-6E8A-4A48-B7AE-B89B53D5D569}" type="presParOf" srcId="{10175DF1-4EB5-49CA-A917-C022991FE872}" destId="{8F66B9F4-8A11-401E-9386-B00707E7741A}" srcOrd="1" destOrd="0" presId="urn:microsoft.com/office/officeart/2005/8/layout/orgChart1"/>
    <dgm:cxn modelId="{81F4469D-7407-43AD-A18F-8A39E3923526}" type="presParOf" srcId="{10175DF1-4EB5-49CA-A917-C022991FE872}" destId="{ABE49864-D48B-4E26-BDBD-FC4B00ABC57A}" srcOrd="2" destOrd="0" presId="urn:microsoft.com/office/officeart/2005/8/layout/orgChart1"/>
    <dgm:cxn modelId="{A6EED16A-3CE1-4AC5-AAE0-E90412C2E0CC}" type="presParOf" srcId="{ABE49864-D48B-4E26-BDBD-FC4B00ABC57A}" destId="{CEE6A126-5872-4A4B-A504-94199909DD99}" srcOrd="0" destOrd="0" presId="urn:microsoft.com/office/officeart/2005/8/layout/orgChart1"/>
    <dgm:cxn modelId="{AF473CDC-4506-40AD-8705-B9D312DA4D1C}" type="presParOf" srcId="{ABE49864-D48B-4E26-BDBD-FC4B00ABC57A}" destId="{5CD0D1C2-BE7D-477A-BAA9-7C1615877099}" srcOrd="1" destOrd="0" presId="urn:microsoft.com/office/officeart/2005/8/layout/orgChart1"/>
    <dgm:cxn modelId="{75E02B19-061D-497F-8E82-64646D060B8E}" type="presParOf" srcId="{5CD0D1C2-BE7D-477A-BAA9-7C1615877099}" destId="{4939C60C-26C6-49EA-A299-3DBD9FECBECF}" srcOrd="0" destOrd="0" presId="urn:microsoft.com/office/officeart/2005/8/layout/orgChart1"/>
    <dgm:cxn modelId="{745BF63E-3ABA-4BAD-B463-ADDDAA97A51F}" type="presParOf" srcId="{4939C60C-26C6-49EA-A299-3DBD9FECBECF}" destId="{B0BF76E4-1549-4CDF-B7E7-8F5439853D0B}" srcOrd="0" destOrd="0" presId="urn:microsoft.com/office/officeart/2005/8/layout/orgChart1"/>
    <dgm:cxn modelId="{2C727AAA-4B75-4D4E-B4F0-AA0C3B638EA6}" type="presParOf" srcId="{4939C60C-26C6-49EA-A299-3DBD9FECBECF}" destId="{31D411FE-EF71-4832-880D-AA1952D7674A}" srcOrd="1" destOrd="0" presId="urn:microsoft.com/office/officeart/2005/8/layout/orgChart1"/>
    <dgm:cxn modelId="{378C5F51-751F-47F6-9E8A-9B42CCCF7055}" type="presParOf" srcId="{5CD0D1C2-BE7D-477A-BAA9-7C1615877099}" destId="{CBA1B15F-9CFE-444A-9EC9-C399ABE52D2A}" srcOrd="1" destOrd="0" presId="urn:microsoft.com/office/officeart/2005/8/layout/orgChart1"/>
    <dgm:cxn modelId="{CDC7AD57-FDA1-4EB2-B6FE-5A82E2FC6555}" type="presParOf" srcId="{5CD0D1C2-BE7D-477A-BAA9-7C1615877099}" destId="{C784C1D5-B25D-419D-913D-964D33E87EFC}" srcOrd="2" destOrd="0" presId="urn:microsoft.com/office/officeart/2005/8/layout/orgChart1"/>
    <dgm:cxn modelId="{CAC4CFD2-B5C6-4E46-8430-36D096702C4D}" type="presParOf" srcId="{ABE49864-D48B-4E26-BDBD-FC4B00ABC57A}" destId="{F7D5B449-3114-4881-B1B6-6E1AAF21B281}" srcOrd="2" destOrd="0" presId="urn:microsoft.com/office/officeart/2005/8/layout/orgChart1"/>
    <dgm:cxn modelId="{07AB77E9-D186-48BB-AFEF-C04A6DBB2FF1}" type="presParOf" srcId="{ABE49864-D48B-4E26-BDBD-FC4B00ABC57A}" destId="{9D3C9D38-91AE-45DA-B78C-E8946A1529D4}" srcOrd="3" destOrd="0" presId="urn:microsoft.com/office/officeart/2005/8/layout/orgChart1"/>
    <dgm:cxn modelId="{EAF19274-55D4-4EEC-B7F3-96D672B39B29}" type="presParOf" srcId="{9D3C9D38-91AE-45DA-B78C-E8946A1529D4}" destId="{B9B4164D-94F7-4305-9163-EE87A6D4EBB2}" srcOrd="0" destOrd="0" presId="urn:microsoft.com/office/officeart/2005/8/layout/orgChart1"/>
    <dgm:cxn modelId="{1AD43798-A0E7-436C-93D3-6C14465FD016}" type="presParOf" srcId="{B9B4164D-94F7-4305-9163-EE87A6D4EBB2}" destId="{7E369268-CA38-4C11-8F6F-748560495F12}" srcOrd="0" destOrd="0" presId="urn:microsoft.com/office/officeart/2005/8/layout/orgChart1"/>
    <dgm:cxn modelId="{1555EF45-5EE2-456E-8754-87B9B574B663}" type="presParOf" srcId="{B9B4164D-94F7-4305-9163-EE87A6D4EBB2}" destId="{F73792CF-F535-4D11-B121-61CD668BD415}" srcOrd="1" destOrd="0" presId="urn:microsoft.com/office/officeart/2005/8/layout/orgChart1"/>
    <dgm:cxn modelId="{8E1CCE49-49E0-4F15-A112-867E85FB767F}" type="presParOf" srcId="{9D3C9D38-91AE-45DA-B78C-E8946A1529D4}" destId="{487DA1D4-1DD8-4691-86B2-6303D7C125F0}" srcOrd="1" destOrd="0" presId="urn:microsoft.com/office/officeart/2005/8/layout/orgChart1"/>
    <dgm:cxn modelId="{00A4A1C6-DC67-497E-800A-DB3AD997882A}" type="presParOf" srcId="{9D3C9D38-91AE-45DA-B78C-E8946A1529D4}" destId="{7476375B-D8CE-4D58-83F7-F39B21E13080}" srcOrd="2" destOrd="0" presId="urn:microsoft.com/office/officeart/2005/8/layout/orgChart1"/>
    <dgm:cxn modelId="{D2136053-ED5A-4140-B3D9-E5B9894C36F3}" type="presParOf" srcId="{ABE49864-D48B-4E26-BDBD-FC4B00ABC57A}" destId="{132523A8-DADA-42A5-BD70-6ED5BA6AF6B0}" srcOrd="4" destOrd="0" presId="urn:microsoft.com/office/officeart/2005/8/layout/orgChart1"/>
    <dgm:cxn modelId="{B66B338D-FBCD-48C1-9EF0-F0028F99CBFA}" type="presParOf" srcId="{ABE49864-D48B-4E26-BDBD-FC4B00ABC57A}" destId="{AB111846-4488-4E54-8571-7784152767D4}" srcOrd="5" destOrd="0" presId="urn:microsoft.com/office/officeart/2005/8/layout/orgChart1"/>
    <dgm:cxn modelId="{3BD63103-F890-40AA-B09C-FE9158CF882F}" type="presParOf" srcId="{AB111846-4488-4E54-8571-7784152767D4}" destId="{E0053F78-95C9-43F9-8F22-5E589F98147D}" srcOrd="0" destOrd="0" presId="urn:microsoft.com/office/officeart/2005/8/layout/orgChart1"/>
    <dgm:cxn modelId="{940C7D2E-0F94-4971-9E12-47974A631A31}" type="presParOf" srcId="{E0053F78-95C9-43F9-8F22-5E589F98147D}" destId="{D2E37228-BDF4-4A5E-A2A4-033F365864C5}" srcOrd="0" destOrd="0" presId="urn:microsoft.com/office/officeart/2005/8/layout/orgChart1"/>
    <dgm:cxn modelId="{05A03F5F-AC33-401A-94C0-90B2B079C1A8}" type="presParOf" srcId="{E0053F78-95C9-43F9-8F22-5E589F98147D}" destId="{9973733C-E555-48F1-864F-AA5774C75B1C}" srcOrd="1" destOrd="0" presId="urn:microsoft.com/office/officeart/2005/8/layout/orgChart1"/>
    <dgm:cxn modelId="{A30E5CF1-A6FD-424E-A5A2-491D893B2C56}" type="presParOf" srcId="{AB111846-4488-4E54-8571-7784152767D4}" destId="{D2431A36-4BDE-4125-A330-859E384EBF68}" srcOrd="1" destOrd="0" presId="urn:microsoft.com/office/officeart/2005/8/layout/orgChart1"/>
    <dgm:cxn modelId="{1EE0EA4A-7DCF-4A0A-98FF-62661E907398}" type="presParOf" srcId="{AB111846-4488-4E54-8571-7784152767D4}" destId="{FABA5E8F-DC1F-45CF-B01A-3950D2E0850A}" srcOrd="2" destOrd="0" presId="urn:microsoft.com/office/officeart/2005/8/layout/orgChart1"/>
    <dgm:cxn modelId="{2D18701F-332F-4836-A4D8-38A558A71334}" type="presParOf" srcId="{ABE49864-D48B-4E26-BDBD-FC4B00ABC57A}" destId="{4B647E95-69D7-4509-A95E-BB9A3D81026A}" srcOrd="6" destOrd="0" presId="urn:microsoft.com/office/officeart/2005/8/layout/orgChart1"/>
    <dgm:cxn modelId="{A6E84594-FD7F-457F-8920-FB4E6C8AB126}" type="presParOf" srcId="{ABE49864-D48B-4E26-BDBD-FC4B00ABC57A}" destId="{2FF0B2A2-19E3-4C55-9248-4B7070E4A5B6}" srcOrd="7" destOrd="0" presId="urn:microsoft.com/office/officeart/2005/8/layout/orgChart1"/>
    <dgm:cxn modelId="{60E49F8E-2622-4A3A-A76F-A6C5C05F12B8}" type="presParOf" srcId="{2FF0B2A2-19E3-4C55-9248-4B7070E4A5B6}" destId="{6100B7EB-BBB3-4CF5-9251-4D9AA35A1D4B}" srcOrd="0" destOrd="0" presId="urn:microsoft.com/office/officeart/2005/8/layout/orgChart1"/>
    <dgm:cxn modelId="{9C59401E-7FC1-4C1A-9831-80843F4A1527}" type="presParOf" srcId="{6100B7EB-BBB3-4CF5-9251-4D9AA35A1D4B}" destId="{E970BC66-9E5C-4191-95BD-6DFD7E5DF1F9}" srcOrd="0" destOrd="0" presId="urn:microsoft.com/office/officeart/2005/8/layout/orgChart1"/>
    <dgm:cxn modelId="{D4B5B5A6-A274-4F9D-9721-A1EBB0DCD95C}" type="presParOf" srcId="{6100B7EB-BBB3-4CF5-9251-4D9AA35A1D4B}" destId="{98368C2A-37B5-4E0E-9C21-4B475A690422}" srcOrd="1" destOrd="0" presId="urn:microsoft.com/office/officeart/2005/8/layout/orgChart1"/>
    <dgm:cxn modelId="{7F02A59A-B307-4A6D-8701-320CCB9FF322}" type="presParOf" srcId="{2FF0B2A2-19E3-4C55-9248-4B7070E4A5B6}" destId="{924E5179-65A5-46FD-8E4B-C4C31DA89DA1}" srcOrd="1" destOrd="0" presId="urn:microsoft.com/office/officeart/2005/8/layout/orgChart1"/>
    <dgm:cxn modelId="{F572B961-0B14-4D4C-8CE1-4FC8B038E767}" type="presParOf" srcId="{2FF0B2A2-19E3-4C55-9248-4B7070E4A5B6}" destId="{835AEA6E-17DB-496E-9B47-39C33DBE0369}" srcOrd="2" destOrd="0" presId="urn:microsoft.com/office/officeart/2005/8/layout/orgChart1"/>
    <dgm:cxn modelId="{89595B93-36AC-4526-9311-83932DA705EB}" type="presParOf" srcId="{ABE49864-D48B-4E26-BDBD-FC4B00ABC57A}" destId="{8768E636-9652-4BEB-97AC-E8F70CBF6B2C}" srcOrd="8" destOrd="0" presId="urn:microsoft.com/office/officeart/2005/8/layout/orgChart1"/>
    <dgm:cxn modelId="{FC2A000C-E751-4AC1-A095-06E2EC67FDC2}" type="presParOf" srcId="{ABE49864-D48B-4E26-BDBD-FC4B00ABC57A}" destId="{75DDD974-ACD8-4AF9-A3C6-420064E929E3}" srcOrd="9" destOrd="0" presId="urn:microsoft.com/office/officeart/2005/8/layout/orgChart1"/>
    <dgm:cxn modelId="{DFC8A70C-96BF-4F58-92E4-90BE7E195B32}" type="presParOf" srcId="{75DDD974-ACD8-4AF9-A3C6-420064E929E3}" destId="{C8D3ED7E-3E5D-4500-AA82-D326DC7D9432}" srcOrd="0" destOrd="0" presId="urn:microsoft.com/office/officeart/2005/8/layout/orgChart1"/>
    <dgm:cxn modelId="{8D48F7F2-9623-4D6F-98FE-1050283DB418}" type="presParOf" srcId="{C8D3ED7E-3E5D-4500-AA82-D326DC7D9432}" destId="{994E92A9-EB44-4A66-8D05-A0634A0E91A9}" srcOrd="0" destOrd="0" presId="urn:microsoft.com/office/officeart/2005/8/layout/orgChart1"/>
    <dgm:cxn modelId="{CC009329-1ADF-4D4C-B803-53E726547EE7}" type="presParOf" srcId="{C8D3ED7E-3E5D-4500-AA82-D326DC7D9432}" destId="{38C9304A-0C87-45B3-A3C9-E8D761642C1B}" srcOrd="1" destOrd="0" presId="urn:microsoft.com/office/officeart/2005/8/layout/orgChart1"/>
    <dgm:cxn modelId="{A46E2FA1-642A-4467-8918-734F92D2D852}" type="presParOf" srcId="{75DDD974-ACD8-4AF9-A3C6-420064E929E3}" destId="{5BFAF320-6A66-4CFA-9597-DF336D72DD71}" srcOrd="1" destOrd="0" presId="urn:microsoft.com/office/officeart/2005/8/layout/orgChart1"/>
    <dgm:cxn modelId="{1E73D10F-EB79-4302-BDB5-7BF08F61FDB8}" type="presParOf" srcId="{75DDD974-ACD8-4AF9-A3C6-420064E929E3}" destId="{69DA5F98-DC08-4C6C-A5A3-DA8E59838CC9}" srcOrd="2" destOrd="0" presId="urn:microsoft.com/office/officeart/2005/8/layout/orgChart1"/>
    <dgm:cxn modelId="{226568A4-0F28-45EC-A29D-68C360B2DD99}" type="presParOf" srcId="{ABE49864-D48B-4E26-BDBD-FC4B00ABC57A}" destId="{BF4A07D6-0016-4D67-A75C-573039EFD7B4}" srcOrd="10" destOrd="0" presId="urn:microsoft.com/office/officeart/2005/8/layout/orgChart1"/>
    <dgm:cxn modelId="{6465DCDE-3C28-4904-8F65-A0DF3717F81B}" type="presParOf" srcId="{ABE49864-D48B-4E26-BDBD-FC4B00ABC57A}" destId="{70469C32-05D4-4FA6-BC83-BDFA501C9DB4}" srcOrd="11" destOrd="0" presId="urn:microsoft.com/office/officeart/2005/8/layout/orgChart1"/>
    <dgm:cxn modelId="{12B72401-2A6A-4EC6-B08B-CCB9E4FA895C}" type="presParOf" srcId="{70469C32-05D4-4FA6-BC83-BDFA501C9DB4}" destId="{9E00B26A-C067-4077-8980-5871C57D738E}" srcOrd="0" destOrd="0" presId="urn:microsoft.com/office/officeart/2005/8/layout/orgChart1"/>
    <dgm:cxn modelId="{A78B2B46-50DC-41F4-AA9A-358F96C5C975}" type="presParOf" srcId="{9E00B26A-C067-4077-8980-5871C57D738E}" destId="{8F6E8693-F39A-44B1-B1AE-BEA3BF17EDEF}" srcOrd="0" destOrd="0" presId="urn:microsoft.com/office/officeart/2005/8/layout/orgChart1"/>
    <dgm:cxn modelId="{011519D1-72F7-47A7-95CC-1F3FA999D421}" type="presParOf" srcId="{9E00B26A-C067-4077-8980-5871C57D738E}" destId="{2F6F91AA-3C2C-431E-8F00-1E17D7B4710B}" srcOrd="1" destOrd="0" presId="urn:microsoft.com/office/officeart/2005/8/layout/orgChart1"/>
    <dgm:cxn modelId="{AC9D22F3-52A5-444A-9E0C-6D55E29BBAB1}" type="presParOf" srcId="{70469C32-05D4-4FA6-BC83-BDFA501C9DB4}" destId="{9A057CBA-E595-4ABF-B7F6-56E1D91A6D3D}" srcOrd="1" destOrd="0" presId="urn:microsoft.com/office/officeart/2005/8/layout/orgChart1"/>
    <dgm:cxn modelId="{D1CB609D-43EC-4C9E-AED8-0B4417E45F4F}" type="presParOf" srcId="{70469C32-05D4-4FA6-BC83-BDFA501C9DB4}" destId="{5ECF842F-7DAE-463C-9A49-98DAE78903BD}" srcOrd="2" destOrd="0" presId="urn:microsoft.com/office/officeart/2005/8/layout/orgChart1"/>
    <dgm:cxn modelId="{C5B85790-AEBE-41C0-AE32-DF70B6359C68}" type="presParOf" srcId="{B8F9C5DB-1030-41DC-B8CD-5109D6DA06CB}" destId="{941D28A8-95F5-4B80-BAD1-DF6D1A3370D1}" srcOrd="2" destOrd="0" presId="urn:microsoft.com/office/officeart/2005/8/layout/orgChart1"/>
    <dgm:cxn modelId="{6694615C-116B-484C-B830-96A8D328873F}" type="presParOf" srcId="{B8F9C5DB-1030-41DC-B8CD-5109D6DA06CB}" destId="{1D95B7EB-65F7-4A80-B1F1-3DE92458A896}" srcOrd="3" destOrd="0" presId="urn:microsoft.com/office/officeart/2005/8/layout/orgChart1"/>
    <dgm:cxn modelId="{3F45BBF7-7DEF-4132-B41D-F7DABED043FC}" type="presParOf" srcId="{1D95B7EB-65F7-4A80-B1F1-3DE92458A896}" destId="{7B75E949-DE8B-4EBE-9885-87BF28FDCE02}" srcOrd="0" destOrd="0" presId="urn:microsoft.com/office/officeart/2005/8/layout/orgChart1"/>
    <dgm:cxn modelId="{9A6BED12-15A1-47DF-AC4D-661EB52B82A6}" type="presParOf" srcId="{7B75E949-DE8B-4EBE-9885-87BF28FDCE02}" destId="{60A0DE7C-581B-4E0D-89E1-8A7F2C7EF291}" srcOrd="0" destOrd="0" presId="urn:microsoft.com/office/officeart/2005/8/layout/orgChart1"/>
    <dgm:cxn modelId="{1AAEF091-511E-41DC-844D-F29FD71637E4}" type="presParOf" srcId="{7B75E949-DE8B-4EBE-9885-87BF28FDCE02}" destId="{675727AA-134D-42A3-B05C-EBF50D58F85C}" srcOrd="1" destOrd="0" presId="urn:microsoft.com/office/officeart/2005/8/layout/orgChart1"/>
    <dgm:cxn modelId="{806D88CC-99D7-48DC-8598-752F4C5F4EFB}" type="presParOf" srcId="{1D95B7EB-65F7-4A80-B1F1-3DE92458A896}" destId="{36745323-F317-48AB-B10F-74DA84931F6E}" srcOrd="1" destOrd="0" presId="urn:microsoft.com/office/officeart/2005/8/layout/orgChart1"/>
    <dgm:cxn modelId="{AA0A42C1-6ED3-4878-BC0E-E43566E40806}" type="presParOf" srcId="{1D95B7EB-65F7-4A80-B1F1-3DE92458A896}" destId="{A81180C9-6C9D-4524-BBCE-D62A40F8DC22}" srcOrd="2" destOrd="0" presId="urn:microsoft.com/office/officeart/2005/8/layout/orgChart1"/>
    <dgm:cxn modelId="{CA8E118C-EE92-47B3-8F2E-5C042503FD89}" type="presParOf" srcId="{A81180C9-6C9D-4524-BBCE-D62A40F8DC22}" destId="{59CA4724-84DF-432C-84EA-4E15070FCDC2}" srcOrd="0" destOrd="0" presId="urn:microsoft.com/office/officeart/2005/8/layout/orgChart1"/>
    <dgm:cxn modelId="{DDCAAF60-2856-4D40-B7EC-29CED8DD0DA9}" type="presParOf" srcId="{A81180C9-6C9D-4524-BBCE-D62A40F8DC22}" destId="{1F4B805A-8592-4523-A70F-BB3A7CA65109}" srcOrd="1" destOrd="0" presId="urn:microsoft.com/office/officeart/2005/8/layout/orgChart1"/>
    <dgm:cxn modelId="{46DB18B9-2548-4114-A8F3-4D7D50169B7C}" type="presParOf" srcId="{1F4B805A-8592-4523-A70F-BB3A7CA65109}" destId="{1D54615E-99C8-41CF-8D60-2CE1198D3BF2}" srcOrd="0" destOrd="0" presId="urn:microsoft.com/office/officeart/2005/8/layout/orgChart1"/>
    <dgm:cxn modelId="{945F2DD1-1FD8-499F-9FE5-9B138750E167}" type="presParOf" srcId="{1D54615E-99C8-41CF-8D60-2CE1198D3BF2}" destId="{B8E3EB8C-EF34-441C-A0FA-661007045F7C}" srcOrd="0" destOrd="0" presId="urn:microsoft.com/office/officeart/2005/8/layout/orgChart1"/>
    <dgm:cxn modelId="{F24589B7-0ED1-4FDB-B761-B9D85903B519}" type="presParOf" srcId="{1D54615E-99C8-41CF-8D60-2CE1198D3BF2}" destId="{F1A668FE-5888-45E9-816C-EB0D947C7543}" srcOrd="1" destOrd="0" presId="urn:microsoft.com/office/officeart/2005/8/layout/orgChart1"/>
    <dgm:cxn modelId="{71354274-06B9-43CA-958F-5C4350117C35}" type="presParOf" srcId="{1F4B805A-8592-4523-A70F-BB3A7CA65109}" destId="{2BC751C4-FD49-4F93-BEA5-1BB7810969F9}" srcOrd="1" destOrd="0" presId="urn:microsoft.com/office/officeart/2005/8/layout/orgChart1"/>
    <dgm:cxn modelId="{05493A9B-AC11-4F19-ADE4-ADC5F6F6F125}" type="presParOf" srcId="{1F4B805A-8592-4523-A70F-BB3A7CA65109}" destId="{E85C434F-FB88-470A-B22E-4097273C8AF4}" srcOrd="2" destOrd="0" presId="urn:microsoft.com/office/officeart/2005/8/layout/orgChart1"/>
    <dgm:cxn modelId="{6E298846-227D-4FC2-A6CD-43B6310CD28A}" type="presParOf" srcId="{E85C434F-FB88-470A-B22E-4097273C8AF4}" destId="{3EBFE75B-658E-4850-A911-4A518F2C32B2}" srcOrd="0" destOrd="0" presId="urn:microsoft.com/office/officeart/2005/8/layout/orgChart1"/>
    <dgm:cxn modelId="{02643C3F-37AE-4283-A2CD-EDABBC17CBB6}" type="presParOf" srcId="{E85C434F-FB88-470A-B22E-4097273C8AF4}" destId="{3C552732-26F2-4E89-A1B3-C4D7413D179B}" srcOrd="1" destOrd="0" presId="urn:microsoft.com/office/officeart/2005/8/layout/orgChart1"/>
    <dgm:cxn modelId="{45994539-7875-44C2-9084-DEE94B81EC24}" type="presParOf" srcId="{3C552732-26F2-4E89-A1B3-C4D7413D179B}" destId="{DA8BAAF1-E81D-470C-9618-E4ADC2DD0E5F}" srcOrd="0" destOrd="0" presId="urn:microsoft.com/office/officeart/2005/8/layout/orgChart1"/>
    <dgm:cxn modelId="{1F3F355F-A42A-4FA2-8762-008B9E9269C7}" type="presParOf" srcId="{DA8BAAF1-E81D-470C-9618-E4ADC2DD0E5F}" destId="{C0DB5B26-9B4A-485B-B3BE-B9698F9CEB53}" srcOrd="0" destOrd="0" presId="urn:microsoft.com/office/officeart/2005/8/layout/orgChart1"/>
    <dgm:cxn modelId="{A8327F19-B52C-446C-A9D8-A7C7DECA6E16}" type="presParOf" srcId="{DA8BAAF1-E81D-470C-9618-E4ADC2DD0E5F}" destId="{9A55C1EE-E9F6-4EC8-9DF0-ADC2ABBD91AE}" srcOrd="1" destOrd="0" presId="urn:microsoft.com/office/officeart/2005/8/layout/orgChart1"/>
    <dgm:cxn modelId="{B02935D0-96C1-4611-A1AE-9003AFC604E9}" type="presParOf" srcId="{3C552732-26F2-4E89-A1B3-C4D7413D179B}" destId="{7DF8E208-626C-4BC6-8CDA-46B236A4FED4}" srcOrd="1" destOrd="0" presId="urn:microsoft.com/office/officeart/2005/8/layout/orgChart1"/>
    <dgm:cxn modelId="{036DBF1E-5E74-4CEA-B463-921C73DB1DEA}" type="presParOf" srcId="{3C552732-26F2-4E89-A1B3-C4D7413D179B}" destId="{50B54773-A873-48DC-B959-59123210F260}" srcOrd="2" destOrd="0" presId="urn:microsoft.com/office/officeart/2005/8/layout/orgChart1"/>
    <dgm:cxn modelId="{418524A4-5587-4484-81A7-D7B7481462C7}" type="presParOf" srcId="{E85C434F-FB88-470A-B22E-4097273C8AF4}" destId="{5F53AFA9-D2C2-47FD-BBA2-8C63C24A739D}" srcOrd="2" destOrd="0" presId="urn:microsoft.com/office/officeart/2005/8/layout/orgChart1"/>
    <dgm:cxn modelId="{1D9E6502-B8F0-4D7F-8B39-D92BCEF63858}" type="presParOf" srcId="{E85C434F-FB88-470A-B22E-4097273C8AF4}" destId="{AFE0A8AE-C05E-4BE6-AD97-68C59F153F0F}" srcOrd="3" destOrd="0" presId="urn:microsoft.com/office/officeart/2005/8/layout/orgChart1"/>
    <dgm:cxn modelId="{67449D2B-1BD7-4DB7-9ABF-45E0B1978474}" type="presParOf" srcId="{AFE0A8AE-C05E-4BE6-AD97-68C59F153F0F}" destId="{89E056D1-6E15-4D02-AE71-1EF84B13343E}" srcOrd="0" destOrd="0" presId="urn:microsoft.com/office/officeart/2005/8/layout/orgChart1"/>
    <dgm:cxn modelId="{99D4BA4A-19DC-46BD-8F11-468DB443FFF9}" type="presParOf" srcId="{89E056D1-6E15-4D02-AE71-1EF84B13343E}" destId="{CE0612F5-6A42-4775-A3C0-05F0F3C76D91}" srcOrd="0" destOrd="0" presId="urn:microsoft.com/office/officeart/2005/8/layout/orgChart1"/>
    <dgm:cxn modelId="{00BECFF5-915D-46C2-94EF-9AB71B1E3A11}" type="presParOf" srcId="{89E056D1-6E15-4D02-AE71-1EF84B13343E}" destId="{B22FCEFC-F4D2-4FEA-8DAA-CFBDD07A421A}" srcOrd="1" destOrd="0" presId="urn:microsoft.com/office/officeart/2005/8/layout/orgChart1"/>
    <dgm:cxn modelId="{049DFFAB-429C-479A-B63A-A4192F73E121}" type="presParOf" srcId="{AFE0A8AE-C05E-4BE6-AD97-68C59F153F0F}" destId="{5BC9A677-F8D3-484C-A925-3ABEFC6219A2}" srcOrd="1" destOrd="0" presId="urn:microsoft.com/office/officeart/2005/8/layout/orgChart1"/>
    <dgm:cxn modelId="{C8B32DE6-A87F-476F-B92E-163ED1C939E8}" type="presParOf" srcId="{AFE0A8AE-C05E-4BE6-AD97-68C59F153F0F}" destId="{360091A4-A51F-4E6A-A29A-AB51B38A9F95}" srcOrd="2" destOrd="0" presId="urn:microsoft.com/office/officeart/2005/8/layout/orgChart1"/>
    <dgm:cxn modelId="{0876FC15-5572-46DB-89AE-939B889EC19A}" type="presParOf" srcId="{E85C434F-FB88-470A-B22E-4097273C8AF4}" destId="{206EF483-1304-4A81-B058-D7FE3FDF482C}" srcOrd="4" destOrd="0" presId="urn:microsoft.com/office/officeart/2005/8/layout/orgChart1"/>
    <dgm:cxn modelId="{8012F8ED-1DFA-42C2-96A3-8FBF8D8A51FD}" type="presParOf" srcId="{E85C434F-FB88-470A-B22E-4097273C8AF4}" destId="{C1DDF7CA-7870-482B-9676-D7C61C3AC2B1}" srcOrd="5" destOrd="0" presId="urn:microsoft.com/office/officeart/2005/8/layout/orgChart1"/>
    <dgm:cxn modelId="{4E509100-0BF1-4AD3-A4B9-04EEFBADE52E}" type="presParOf" srcId="{C1DDF7CA-7870-482B-9676-D7C61C3AC2B1}" destId="{F78E72F2-4D62-4BA2-8943-A172F95EBAD7}" srcOrd="0" destOrd="0" presId="urn:microsoft.com/office/officeart/2005/8/layout/orgChart1"/>
    <dgm:cxn modelId="{BA6F1EA4-D3AF-48B7-9981-27B8E8711665}" type="presParOf" srcId="{F78E72F2-4D62-4BA2-8943-A172F95EBAD7}" destId="{6FA1F247-0451-4B40-B905-17A153D8414D}" srcOrd="0" destOrd="0" presId="urn:microsoft.com/office/officeart/2005/8/layout/orgChart1"/>
    <dgm:cxn modelId="{1CFEEBA5-7CFE-4E79-9AD4-29069D0CDC1D}" type="presParOf" srcId="{F78E72F2-4D62-4BA2-8943-A172F95EBAD7}" destId="{EC4E1CEE-9128-4F43-A427-A5C3B3503ED9}" srcOrd="1" destOrd="0" presId="urn:microsoft.com/office/officeart/2005/8/layout/orgChart1"/>
    <dgm:cxn modelId="{23B1DD52-EEF7-449D-A90C-5E3844618816}" type="presParOf" srcId="{C1DDF7CA-7870-482B-9676-D7C61C3AC2B1}" destId="{E1708885-D2D9-4DC2-B5A5-A9232205901A}" srcOrd="1" destOrd="0" presId="urn:microsoft.com/office/officeart/2005/8/layout/orgChart1"/>
    <dgm:cxn modelId="{25FAED6F-B128-43B0-AE6C-739931BD9EF6}" type="presParOf" srcId="{C1DDF7CA-7870-482B-9676-D7C61C3AC2B1}" destId="{F4C034F4-F5C1-4F9D-BD84-E9F71241B19A}" srcOrd="2" destOrd="0" presId="urn:microsoft.com/office/officeart/2005/8/layout/orgChart1"/>
    <dgm:cxn modelId="{3B47D23F-F4C4-44EF-95FB-E5108FBDCC3A}" type="presParOf" srcId="{E85C434F-FB88-470A-B22E-4097273C8AF4}" destId="{2F06024F-81B9-4073-9667-DF9A6FE89AD4}" srcOrd="6" destOrd="0" presId="urn:microsoft.com/office/officeart/2005/8/layout/orgChart1"/>
    <dgm:cxn modelId="{BBA5AE80-FEE7-4003-AC5A-92542D638176}" type="presParOf" srcId="{E85C434F-FB88-470A-B22E-4097273C8AF4}" destId="{23A24640-8850-434C-A057-EE0F43E55B36}" srcOrd="7" destOrd="0" presId="urn:microsoft.com/office/officeart/2005/8/layout/orgChart1"/>
    <dgm:cxn modelId="{F1D152E2-B260-4F69-BB54-4177AF661C7C}" type="presParOf" srcId="{23A24640-8850-434C-A057-EE0F43E55B36}" destId="{51886FD4-111D-4AE6-9168-67AA529EDE38}" srcOrd="0" destOrd="0" presId="urn:microsoft.com/office/officeart/2005/8/layout/orgChart1"/>
    <dgm:cxn modelId="{D6D1A265-CE57-4BA3-B07A-6E0EC7DC9F48}" type="presParOf" srcId="{51886FD4-111D-4AE6-9168-67AA529EDE38}" destId="{43426298-602F-483E-B25A-A8ED9BCF6B9C}" srcOrd="0" destOrd="0" presId="urn:microsoft.com/office/officeart/2005/8/layout/orgChart1"/>
    <dgm:cxn modelId="{B0BBFA5B-6076-4B56-9FE0-F91496816E75}" type="presParOf" srcId="{51886FD4-111D-4AE6-9168-67AA529EDE38}" destId="{84273058-B787-422B-8C04-9C8125F2DC1D}" srcOrd="1" destOrd="0" presId="urn:microsoft.com/office/officeart/2005/8/layout/orgChart1"/>
    <dgm:cxn modelId="{0BB88DB8-447D-4468-996F-B39F44D1E592}" type="presParOf" srcId="{23A24640-8850-434C-A057-EE0F43E55B36}" destId="{3B88C7FE-6604-441B-962C-4AA59037BDBA}" srcOrd="1" destOrd="0" presId="urn:microsoft.com/office/officeart/2005/8/layout/orgChart1"/>
    <dgm:cxn modelId="{09328CE0-3DA6-4BE3-AF9E-485197BC8A92}" type="presParOf" srcId="{23A24640-8850-434C-A057-EE0F43E55B36}" destId="{6542712B-6E14-4EBF-B909-56A95897FF45}" srcOrd="2" destOrd="0" presId="urn:microsoft.com/office/officeart/2005/8/layout/orgChart1"/>
    <dgm:cxn modelId="{2FB5FABB-BE96-48FD-88A6-18D6D82DB336}" type="presParOf" srcId="{E85C434F-FB88-470A-B22E-4097273C8AF4}" destId="{3B336AC0-CFF8-41CD-9C0E-D0314A6882EF}" srcOrd="8" destOrd="0" presId="urn:microsoft.com/office/officeart/2005/8/layout/orgChart1"/>
    <dgm:cxn modelId="{12FBD838-1E52-4189-BC1F-467A4C3A5063}" type="presParOf" srcId="{E85C434F-FB88-470A-B22E-4097273C8AF4}" destId="{C758AF8E-F6C2-424F-828B-F3EAEAE96271}" srcOrd="9" destOrd="0" presId="urn:microsoft.com/office/officeart/2005/8/layout/orgChart1"/>
    <dgm:cxn modelId="{F52A1C3D-D607-4734-98DA-C2E7DF5C613E}" type="presParOf" srcId="{C758AF8E-F6C2-424F-828B-F3EAEAE96271}" destId="{8CA9CF55-CAF1-4872-B756-B61691BBC48F}" srcOrd="0" destOrd="0" presId="urn:microsoft.com/office/officeart/2005/8/layout/orgChart1"/>
    <dgm:cxn modelId="{36A8B821-6BFB-4587-9100-1B0DDA40F3B0}" type="presParOf" srcId="{8CA9CF55-CAF1-4872-B756-B61691BBC48F}" destId="{DB8133A0-27F2-41B0-9C8C-A9567FCBCF68}" srcOrd="0" destOrd="0" presId="urn:microsoft.com/office/officeart/2005/8/layout/orgChart1"/>
    <dgm:cxn modelId="{477FEAEC-3840-443A-97CB-CEEE19068BC9}" type="presParOf" srcId="{8CA9CF55-CAF1-4872-B756-B61691BBC48F}" destId="{B9CD772B-587E-4266-B7FA-C32B94E225A2}" srcOrd="1" destOrd="0" presId="urn:microsoft.com/office/officeart/2005/8/layout/orgChart1"/>
    <dgm:cxn modelId="{D9628C32-1E2A-4B72-9E20-7FB0CA29EE42}" type="presParOf" srcId="{C758AF8E-F6C2-424F-828B-F3EAEAE96271}" destId="{6778BF3F-F10A-422E-957A-8430BBB54615}" srcOrd="1" destOrd="0" presId="urn:microsoft.com/office/officeart/2005/8/layout/orgChart1"/>
    <dgm:cxn modelId="{CB027CC8-D3A0-416B-8557-E7E6D795518A}" type="presParOf" srcId="{C758AF8E-F6C2-424F-828B-F3EAEAE96271}" destId="{A7D4E87A-B834-43E0-9E4E-7EA88374F5F6}" srcOrd="2" destOrd="0" presId="urn:microsoft.com/office/officeart/2005/8/layout/orgChart1"/>
    <dgm:cxn modelId="{5359637D-E04D-4347-BE5A-08AC77207696}" type="presParOf" srcId="{AD4FA18F-4326-4257-A34D-BB0396A0088F}" destId="{A47FF10A-1EFE-4437-BD6D-312D0427D047}" srcOrd="2" destOrd="0" presId="urn:microsoft.com/office/officeart/2005/8/layout/orgChart1"/>
    <dgm:cxn modelId="{F8282631-9F0D-40EE-8DF2-D25074277371}" type="presParOf" srcId="{AD4FA18F-4326-4257-A34D-BB0396A0088F}" destId="{A18ED21C-DB89-470F-89AD-29241ED3CBBA}" srcOrd="3" destOrd="0" presId="urn:microsoft.com/office/officeart/2005/8/layout/orgChart1"/>
    <dgm:cxn modelId="{D2BE0310-5C40-4649-81D3-98ECAB959D31}" type="presParOf" srcId="{A18ED21C-DB89-470F-89AD-29241ED3CBBA}" destId="{2769C37D-43E8-42A3-A7C3-F156802DDB00}" srcOrd="0" destOrd="0" presId="urn:microsoft.com/office/officeart/2005/8/layout/orgChart1"/>
    <dgm:cxn modelId="{9D87B868-7855-499A-80FA-20E50C5376D9}" type="presParOf" srcId="{2769C37D-43E8-42A3-A7C3-F156802DDB00}" destId="{36C29D1A-1052-4A19-9415-11B5A564C372}" srcOrd="0" destOrd="0" presId="urn:microsoft.com/office/officeart/2005/8/layout/orgChart1"/>
    <dgm:cxn modelId="{79ADED82-7E19-4ACF-B58A-87C57796883D}" type="presParOf" srcId="{2769C37D-43E8-42A3-A7C3-F156802DDB00}" destId="{C3E4C22C-E5E4-4081-8543-B4D848780FD0}" srcOrd="1" destOrd="0" presId="urn:microsoft.com/office/officeart/2005/8/layout/orgChart1"/>
    <dgm:cxn modelId="{145D193E-B4D5-4A08-9596-194C15A2478E}" type="presParOf" srcId="{A18ED21C-DB89-470F-89AD-29241ED3CBBA}" destId="{586FD048-1E23-41EB-8B4B-948C7BDF73C8}" srcOrd="1" destOrd="0" presId="urn:microsoft.com/office/officeart/2005/8/layout/orgChart1"/>
    <dgm:cxn modelId="{0E2A1907-7948-46B0-ABFB-9BA085BD4B1C}" type="presParOf" srcId="{A18ED21C-DB89-470F-89AD-29241ED3CBBA}" destId="{600A1D6F-4AC2-4987-990B-6225E58F08FC}" srcOrd="2" destOrd="0" presId="urn:microsoft.com/office/officeart/2005/8/layout/orgChart1"/>
    <dgm:cxn modelId="{2A0F7FEB-1B51-4675-9624-B9152EE9C22F}" type="presParOf" srcId="{600A1D6F-4AC2-4987-990B-6225E58F08FC}" destId="{D2B6D553-B4EA-4F2D-9C33-CD904E6EE81C}" srcOrd="0" destOrd="0" presId="urn:microsoft.com/office/officeart/2005/8/layout/orgChart1"/>
    <dgm:cxn modelId="{8E624B10-3544-44C1-A0B0-9A81A6460D68}" type="presParOf" srcId="{600A1D6F-4AC2-4987-990B-6225E58F08FC}" destId="{BDA5BEC1-5EB1-4846-A5E5-04163DF9E051}" srcOrd="1" destOrd="0" presId="urn:microsoft.com/office/officeart/2005/8/layout/orgChart1"/>
    <dgm:cxn modelId="{25B6D649-B9BE-4138-B11B-4DA94977C49F}" type="presParOf" srcId="{BDA5BEC1-5EB1-4846-A5E5-04163DF9E051}" destId="{7191C22B-4C4D-4C39-8B4C-855FB418764C}" srcOrd="0" destOrd="0" presId="urn:microsoft.com/office/officeart/2005/8/layout/orgChart1"/>
    <dgm:cxn modelId="{6AB2279C-50E7-4131-B76B-B036866F9FC0}" type="presParOf" srcId="{7191C22B-4C4D-4C39-8B4C-855FB418764C}" destId="{92A9D9E5-235C-402F-A6A1-C9B3D6894122}" srcOrd="0" destOrd="0" presId="urn:microsoft.com/office/officeart/2005/8/layout/orgChart1"/>
    <dgm:cxn modelId="{1250C332-58AF-476E-8CA4-8147611A3437}" type="presParOf" srcId="{7191C22B-4C4D-4C39-8B4C-855FB418764C}" destId="{742271CE-F8F4-40C2-8BB8-99EEE66ED9DA}" srcOrd="1" destOrd="0" presId="urn:microsoft.com/office/officeart/2005/8/layout/orgChart1"/>
    <dgm:cxn modelId="{819DE51F-891E-4617-AD9D-865143F3B935}" type="presParOf" srcId="{BDA5BEC1-5EB1-4846-A5E5-04163DF9E051}" destId="{479421E7-0E01-4111-A5CE-B55FF1627AF8}" srcOrd="1" destOrd="0" presId="urn:microsoft.com/office/officeart/2005/8/layout/orgChart1"/>
    <dgm:cxn modelId="{EE2A701E-D535-4729-906E-7C2F6F6A0BE0}" type="presParOf" srcId="{BDA5BEC1-5EB1-4846-A5E5-04163DF9E051}" destId="{E40A4ED6-AF10-4FD3-ABB2-F99DDA86012F}" srcOrd="2" destOrd="0" presId="urn:microsoft.com/office/officeart/2005/8/layout/orgChart1"/>
    <dgm:cxn modelId="{F33B8E45-2694-4F8F-9257-DED028B48C62}" type="presParOf" srcId="{E40A4ED6-AF10-4FD3-ABB2-F99DDA86012F}" destId="{85CDBC2B-5166-4850-A883-C5DEA628D1D2}" srcOrd="0" destOrd="0" presId="urn:microsoft.com/office/officeart/2005/8/layout/orgChart1"/>
    <dgm:cxn modelId="{EE807AEE-451E-4C60-90AA-F9266B7179CC}" type="presParOf" srcId="{E40A4ED6-AF10-4FD3-ABB2-F99DDA86012F}" destId="{0D263A5F-DAC5-4CBB-8C98-7AFD5D4D1C18}" srcOrd="1" destOrd="0" presId="urn:microsoft.com/office/officeart/2005/8/layout/orgChart1"/>
    <dgm:cxn modelId="{2D0413B9-E25E-4448-A68E-328C14A6CAEF}" type="presParOf" srcId="{0D263A5F-DAC5-4CBB-8C98-7AFD5D4D1C18}" destId="{E6B6A51E-1731-4AE3-AC11-BB5688B45A72}" srcOrd="0" destOrd="0" presId="urn:microsoft.com/office/officeart/2005/8/layout/orgChart1"/>
    <dgm:cxn modelId="{018489E9-BAA1-4796-A973-0B9BCBFD8B83}" type="presParOf" srcId="{E6B6A51E-1731-4AE3-AC11-BB5688B45A72}" destId="{13C2DCF9-32BD-4D25-9863-A434AF82D86E}" srcOrd="0" destOrd="0" presId="urn:microsoft.com/office/officeart/2005/8/layout/orgChart1"/>
    <dgm:cxn modelId="{57CBFA95-8E1B-456F-B204-1E671B516D4D}" type="presParOf" srcId="{E6B6A51E-1731-4AE3-AC11-BB5688B45A72}" destId="{F5D1C67F-E40C-4909-871D-74C563864FF9}" srcOrd="1" destOrd="0" presId="urn:microsoft.com/office/officeart/2005/8/layout/orgChart1"/>
    <dgm:cxn modelId="{0C0A4061-E703-4D90-8EE2-57752C577729}" type="presParOf" srcId="{0D263A5F-DAC5-4CBB-8C98-7AFD5D4D1C18}" destId="{D185A2F2-42BA-4DDE-9934-093169999E14}" srcOrd="1" destOrd="0" presId="urn:microsoft.com/office/officeart/2005/8/layout/orgChart1"/>
    <dgm:cxn modelId="{07AF9CB0-6B38-415F-9F10-9E585FCDF475}" type="presParOf" srcId="{0D263A5F-DAC5-4CBB-8C98-7AFD5D4D1C18}" destId="{2007CABF-E423-4471-BD22-A48EBAE6088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245CF0-BC69-432D-B28B-4852F0ACE10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CEB2B72-78FA-4668-946F-D2C9ABF8BC48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Amenaza de la competencia:</a:t>
          </a:r>
        </a:p>
        <a:p>
          <a:endParaRPr lang="es-EC" dirty="0" smtClean="0">
            <a:solidFill>
              <a:schemeClr val="tx1"/>
            </a:solidFill>
          </a:endParaRPr>
        </a:p>
      </dgm:t>
    </dgm:pt>
    <dgm:pt modelId="{86CEDDC1-F6FC-472D-B271-696F1A9271A6}" type="parTrans" cxnId="{5B6B10A4-7B5C-4627-B5E0-C122675A8B40}">
      <dgm:prSet/>
      <dgm:spPr/>
      <dgm:t>
        <a:bodyPr/>
        <a:lstStyle/>
        <a:p>
          <a:endParaRPr lang="es-EC"/>
        </a:p>
      </dgm:t>
    </dgm:pt>
    <dgm:pt modelId="{4E438D9A-3504-40F6-A048-792E64E1250C}" type="sibTrans" cxnId="{5B6B10A4-7B5C-4627-B5E0-C122675A8B40}">
      <dgm:prSet/>
      <dgm:spPr/>
      <dgm:t>
        <a:bodyPr/>
        <a:lstStyle/>
        <a:p>
          <a:endParaRPr lang="es-EC"/>
        </a:p>
      </dgm:t>
    </dgm:pt>
    <dgm:pt modelId="{D8498408-4E0F-4650-AD8E-3D6730B168D2}">
      <dgm:prSet phldrT="[Texto]"/>
      <dgm:spPr>
        <a:solidFill>
          <a:srgbClr val="E7B1E4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Clientes:</a:t>
          </a:r>
        </a:p>
        <a:p>
          <a:r>
            <a:rPr lang="es-EC" dirty="0" smtClean="0">
              <a:solidFill>
                <a:schemeClr val="tx1"/>
              </a:solidFill>
            </a:rPr>
            <a:t>Jóvenes de la Parroquia</a:t>
          </a:r>
        </a:p>
        <a:p>
          <a:r>
            <a:rPr lang="es-EC" dirty="0" smtClean="0">
              <a:solidFill>
                <a:schemeClr val="tx1"/>
              </a:solidFill>
            </a:rPr>
            <a:t>Padres de familia</a:t>
          </a:r>
        </a:p>
        <a:p>
          <a:r>
            <a:rPr lang="es-EC" dirty="0" smtClean="0">
              <a:solidFill>
                <a:schemeClr val="tx1"/>
              </a:solidFill>
            </a:rPr>
            <a:t>Instituciones Educativas</a:t>
          </a:r>
          <a:endParaRPr lang="es-EC" dirty="0">
            <a:solidFill>
              <a:schemeClr val="tx1"/>
            </a:solidFill>
          </a:endParaRPr>
        </a:p>
      </dgm:t>
    </dgm:pt>
    <dgm:pt modelId="{5B29C7EE-ABD6-4803-BC1C-347846FEC6C3}" type="parTrans" cxnId="{8C758020-4998-4BCC-B653-447374414E5F}">
      <dgm:prSet/>
      <dgm:spPr/>
      <dgm:t>
        <a:bodyPr/>
        <a:lstStyle/>
        <a:p>
          <a:endParaRPr lang="es-EC"/>
        </a:p>
      </dgm:t>
    </dgm:pt>
    <dgm:pt modelId="{1665FFF8-CB5C-4C46-B64C-9661AD1FEDC5}" type="sibTrans" cxnId="{8C758020-4998-4BCC-B653-447374414E5F}">
      <dgm:prSet/>
      <dgm:spPr/>
      <dgm:t>
        <a:bodyPr/>
        <a:lstStyle/>
        <a:p>
          <a:endParaRPr lang="es-EC"/>
        </a:p>
      </dgm:t>
    </dgm:pt>
    <dgm:pt modelId="{638CC818-75DC-4CC9-9A27-742096A49B3C}">
      <dgm:prSet phldrT="[Texto]"/>
      <dgm:spPr>
        <a:solidFill>
          <a:srgbClr val="CCFF99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Proveedores:</a:t>
          </a:r>
        </a:p>
        <a:p>
          <a:endParaRPr lang="es-EC" dirty="0" smtClean="0">
            <a:solidFill>
              <a:schemeClr val="tx1"/>
            </a:solidFill>
          </a:endParaRPr>
        </a:p>
        <a:p>
          <a:endParaRPr lang="es-EC" dirty="0">
            <a:solidFill>
              <a:schemeClr val="tx1"/>
            </a:solidFill>
          </a:endParaRPr>
        </a:p>
      </dgm:t>
    </dgm:pt>
    <dgm:pt modelId="{DB85C0A8-D1D8-402F-9DEF-052901442FE2}" type="parTrans" cxnId="{8C221ACD-BDC8-4803-9E59-35FD633610DF}">
      <dgm:prSet/>
      <dgm:spPr/>
      <dgm:t>
        <a:bodyPr/>
        <a:lstStyle/>
        <a:p>
          <a:endParaRPr lang="es-EC"/>
        </a:p>
      </dgm:t>
    </dgm:pt>
    <dgm:pt modelId="{3281FDE3-18CB-4183-93D4-9614BE62DEBE}" type="sibTrans" cxnId="{8C221ACD-BDC8-4803-9E59-35FD633610DF}">
      <dgm:prSet/>
      <dgm:spPr/>
      <dgm:t>
        <a:bodyPr/>
        <a:lstStyle/>
        <a:p>
          <a:endParaRPr lang="es-EC"/>
        </a:p>
      </dgm:t>
    </dgm:pt>
    <dgm:pt modelId="{D65ECBEC-63AE-4F49-AC4B-06EB10CF7814}">
      <dgm:prSet phldrT="[Texto]"/>
      <dgm:spPr>
        <a:solidFill>
          <a:srgbClr val="A4D9EA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Sustitutos:</a:t>
          </a:r>
        </a:p>
        <a:p>
          <a:r>
            <a:rPr lang="es-EC" dirty="0" smtClean="0">
              <a:solidFill>
                <a:schemeClr val="tx1"/>
              </a:solidFill>
            </a:rPr>
            <a:t>ENIPLA</a:t>
          </a:r>
        </a:p>
      </dgm:t>
    </dgm:pt>
    <dgm:pt modelId="{1C9DF31E-C14B-4297-BFE3-8C529C7E0106}" type="parTrans" cxnId="{984A8BBA-7DE1-4EF6-A848-18D40074F9BC}">
      <dgm:prSet/>
      <dgm:spPr/>
      <dgm:t>
        <a:bodyPr/>
        <a:lstStyle/>
        <a:p>
          <a:endParaRPr lang="es-EC"/>
        </a:p>
      </dgm:t>
    </dgm:pt>
    <dgm:pt modelId="{C6CAD360-30CA-4E11-A529-16D250796B04}" type="sibTrans" cxnId="{984A8BBA-7DE1-4EF6-A848-18D40074F9BC}">
      <dgm:prSet/>
      <dgm:spPr/>
      <dgm:t>
        <a:bodyPr/>
        <a:lstStyle/>
        <a:p>
          <a:endParaRPr lang="es-EC"/>
        </a:p>
      </dgm:t>
    </dgm:pt>
    <dgm:pt modelId="{46220B94-20CB-4B77-AA5A-37CCDFB35E3F}" type="pres">
      <dgm:prSet presAssocID="{2A245CF0-BC69-432D-B28B-4852F0ACE1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F860B15-B13E-43BC-AD6D-59AB3636C74A}" type="pres">
      <dgm:prSet presAssocID="{ACEB2B72-78FA-4668-946F-D2C9ABF8BC48}" presName="node" presStyleLbl="node1" presStyleIdx="0" presStyleCnt="4" custScaleX="110880" custLinFactNeighborX="-3373" custLinFactNeighborY="-15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BCE942-137A-47A4-91E4-025FFE6D6044}" type="pres">
      <dgm:prSet presAssocID="{4E438D9A-3504-40F6-A048-792E64E1250C}" presName="sibTrans" presStyleCnt="0"/>
      <dgm:spPr/>
    </dgm:pt>
    <dgm:pt modelId="{7604447B-3101-446C-9AC8-9AE50D9F354E}" type="pres">
      <dgm:prSet presAssocID="{D8498408-4E0F-4650-AD8E-3D6730B168D2}" presName="node" presStyleLbl="node1" presStyleIdx="1" presStyleCnt="4" custScaleX="110870" custScaleY="951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C1E67E-ED57-4B25-9E33-17D1992D3940}" type="pres">
      <dgm:prSet presAssocID="{1665FFF8-CB5C-4C46-B64C-9661AD1FEDC5}" presName="sibTrans" presStyleCnt="0"/>
      <dgm:spPr/>
    </dgm:pt>
    <dgm:pt modelId="{EF8CC08E-166F-499D-9680-3979C53BA6E1}" type="pres">
      <dgm:prSet presAssocID="{638CC818-75DC-4CC9-9A27-742096A49B3C}" presName="node" presStyleLbl="node1" presStyleIdx="2" presStyleCnt="4" custScaleX="143666" custScaleY="1258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9C2CBD-79B9-49E3-AD19-FFDA0AB6CBB9}" type="pres">
      <dgm:prSet presAssocID="{3281FDE3-18CB-4183-93D4-9614BE62DEBE}" presName="sibTrans" presStyleCnt="0"/>
      <dgm:spPr/>
    </dgm:pt>
    <dgm:pt modelId="{A219AA60-A260-41A5-BF4A-2AF7113E6BDD}" type="pres">
      <dgm:prSet presAssocID="{D65ECBEC-63AE-4F49-AC4B-06EB10CF7814}" presName="node" presStyleLbl="node1" presStyleIdx="3" presStyleCnt="4" custScaleX="1302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B6B10A4-7B5C-4627-B5E0-C122675A8B40}" srcId="{2A245CF0-BC69-432D-B28B-4852F0ACE101}" destId="{ACEB2B72-78FA-4668-946F-D2C9ABF8BC48}" srcOrd="0" destOrd="0" parTransId="{86CEDDC1-F6FC-472D-B271-696F1A9271A6}" sibTransId="{4E438D9A-3504-40F6-A048-792E64E1250C}"/>
    <dgm:cxn modelId="{A29A315F-181C-4364-9C5C-1ECA7841DB01}" type="presOf" srcId="{638CC818-75DC-4CC9-9A27-742096A49B3C}" destId="{EF8CC08E-166F-499D-9680-3979C53BA6E1}" srcOrd="0" destOrd="0" presId="urn:microsoft.com/office/officeart/2005/8/layout/default"/>
    <dgm:cxn modelId="{2933962C-8065-49FE-99DA-999D75688A46}" type="presOf" srcId="{D8498408-4E0F-4650-AD8E-3D6730B168D2}" destId="{7604447B-3101-446C-9AC8-9AE50D9F354E}" srcOrd="0" destOrd="0" presId="urn:microsoft.com/office/officeart/2005/8/layout/default"/>
    <dgm:cxn modelId="{28BA6ABE-DEB5-483D-A8CD-D68EE9983D65}" type="presOf" srcId="{2A245CF0-BC69-432D-B28B-4852F0ACE101}" destId="{46220B94-20CB-4B77-AA5A-37CCDFB35E3F}" srcOrd="0" destOrd="0" presId="urn:microsoft.com/office/officeart/2005/8/layout/default"/>
    <dgm:cxn modelId="{984A8BBA-7DE1-4EF6-A848-18D40074F9BC}" srcId="{2A245CF0-BC69-432D-B28B-4852F0ACE101}" destId="{D65ECBEC-63AE-4F49-AC4B-06EB10CF7814}" srcOrd="3" destOrd="0" parTransId="{1C9DF31E-C14B-4297-BFE3-8C529C7E0106}" sibTransId="{C6CAD360-30CA-4E11-A529-16D250796B04}"/>
    <dgm:cxn modelId="{230D872D-7ACA-4A6D-A0FF-C8DF7E7C80C6}" type="presOf" srcId="{D65ECBEC-63AE-4F49-AC4B-06EB10CF7814}" destId="{A219AA60-A260-41A5-BF4A-2AF7113E6BDD}" srcOrd="0" destOrd="0" presId="urn:microsoft.com/office/officeart/2005/8/layout/default"/>
    <dgm:cxn modelId="{8C758020-4998-4BCC-B653-447374414E5F}" srcId="{2A245CF0-BC69-432D-B28B-4852F0ACE101}" destId="{D8498408-4E0F-4650-AD8E-3D6730B168D2}" srcOrd="1" destOrd="0" parTransId="{5B29C7EE-ABD6-4803-BC1C-347846FEC6C3}" sibTransId="{1665FFF8-CB5C-4C46-B64C-9661AD1FEDC5}"/>
    <dgm:cxn modelId="{8C221ACD-BDC8-4803-9E59-35FD633610DF}" srcId="{2A245CF0-BC69-432D-B28B-4852F0ACE101}" destId="{638CC818-75DC-4CC9-9A27-742096A49B3C}" srcOrd="2" destOrd="0" parTransId="{DB85C0A8-D1D8-402F-9DEF-052901442FE2}" sibTransId="{3281FDE3-18CB-4183-93D4-9614BE62DEBE}"/>
    <dgm:cxn modelId="{6D835885-290A-4786-BB4A-6C6F5E42C306}" type="presOf" srcId="{ACEB2B72-78FA-4668-946F-D2C9ABF8BC48}" destId="{FF860B15-B13E-43BC-AD6D-59AB3636C74A}" srcOrd="0" destOrd="0" presId="urn:microsoft.com/office/officeart/2005/8/layout/default"/>
    <dgm:cxn modelId="{A3DA8CEE-7069-452E-9E0D-44672E0011B6}" type="presParOf" srcId="{46220B94-20CB-4B77-AA5A-37CCDFB35E3F}" destId="{FF860B15-B13E-43BC-AD6D-59AB3636C74A}" srcOrd="0" destOrd="0" presId="urn:microsoft.com/office/officeart/2005/8/layout/default"/>
    <dgm:cxn modelId="{7CFB561C-2A76-44C4-A4B8-6871CE54EF21}" type="presParOf" srcId="{46220B94-20CB-4B77-AA5A-37CCDFB35E3F}" destId="{91BCE942-137A-47A4-91E4-025FFE6D6044}" srcOrd="1" destOrd="0" presId="urn:microsoft.com/office/officeart/2005/8/layout/default"/>
    <dgm:cxn modelId="{9B97FEE5-83D7-4E0F-A5CD-95D9075E491E}" type="presParOf" srcId="{46220B94-20CB-4B77-AA5A-37CCDFB35E3F}" destId="{7604447B-3101-446C-9AC8-9AE50D9F354E}" srcOrd="2" destOrd="0" presId="urn:microsoft.com/office/officeart/2005/8/layout/default"/>
    <dgm:cxn modelId="{E7352751-306F-423F-9CD5-135FB12611BA}" type="presParOf" srcId="{46220B94-20CB-4B77-AA5A-37CCDFB35E3F}" destId="{78C1E67E-ED57-4B25-9E33-17D1992D3940}" srcOrd="3" destOrd="0" presId="urn:microsoft.com/office/officeart/2005/8/layout/default"/>
    <dgm:cxn modelId="{60C5F9E2-EB91-47F0-89D3-D46BECD88EAF}" type="presParOf" srcId="{46220B94-20CB-4B77-AA5A-37CCDFB35E3F}" destId="{EF8CC08E-166F-499D-9680-3979C53BA6E1}" srcOrd="4" destOrd="0" presId="urn:microsoft.com/office/officeart/2005/8/layout/default"/>
    <dgm:cxn modelId="{85D1FBAC-B4B4-429D-B43E-22518E5E02CD}" type="presParOf" srcId="{46220B94-20CB-4B77-AA5A-37CCDFB35E3F}" destId="{029C2CBD-79B9-49E3-AD19-FFDA0AB6CBB9}" srcOrd="5" destOrd="0" presId="urn:microsoft.com/office/officeart/2005/8/layout/default"/>
    <dgm:cxn modelId="{1ACA0B2A-4F5E-498B-896E-07271532F307}" type="presParOf" srcId="{46220B94-20CB-4B77-AA5A-37CCDFB35E3F}" destId="{A219AA60-A260-41A5-BF4A-2AF7113E6BD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8EFB20-D28B-44FA-A1F8-055F785B7B5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1097E26-A991-417E-9587-41FCBCAF5788}">
      <dgm:prSet phldrT="[Texto]" custT="1"/>
      <dgm:spPr>
        <a:solidFill>
          <a:srgbClr val="89CDB3"/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Infraestructura</a:t>
          </a:r>
        </a:p>
      </dgm:t>
    </dgm:pt>
    <dgm:pt modelId="{B88574AB-0AAC-4581-A44F-ADEE9AD0AAAE}" type="parTrans" cxnId="{56B784E5-7375-4D23-9A62-3A62C8B65421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8FF86288-4266-4DB7-B845-D326B7E6A563}" type="sibTrans" cxnId="{56B784E5-7375-4D23-9A62-3A62C8B65421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70BCB611-B384-4DB0-97F3-C70967E26E7C}">
      <dgm:prSet phldrT="[Texto]" custT="1"/>
      <dgm:spPr>
        <a:solidFill>
          <a:srgbClr val="89CDB3"/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 Centros de desarrollo comunitario: auditorio (120),  </a:t>
          </a:r>
          <a:endParaRPr lang="es-EC" sz="2000" dirty="0">
            <a:solidFill>
              <a:schemeClr val="tx1"/>
            </a:solidFill>
          </a:endParaRPr>
        </a:p>
      </dgm:t>
    </dgm:pt>
    <dgm:pt modelId="{FEC75552-1B72-40D7-A7DC-6B1EBE0842F1}" type="parTrans" cxnId="{07548883-3919-4574-A08E-695441686F79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B7A700B-E062-4260-8772-F9A2315D9301}" type="sibTrans" cxnId="{07548883-3919-4574-A08E-695441686F79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8D2F2F29-D3C3-44DD-8367-B0323ABEBA16}">
      <dgm:prSet phldrT="[Texto]" custT="1"/>
      <dgm:spPr>
        <a:solidFill>
          <a:srgbClr val="89CDB3"/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Oficinas (2)</a:t>
          </a:r>
          <a:endParaRPr lang="es-EC" sz="2000" dirty="0">
            <a:solidFill>
              <a:schemeClr val="tx1"/>
            </a:solidFill>
          </a:endParaRPr>
        </a:p>
      </dgm:t>
    </dgm:pt>
    <dgm:pt modelId="{49F19046-1A04-48D6-9A63-A035DF08FE92}" type="parTrans" cxnId="{5F7D7467-9B8B-4702-9CE3-03AC66787BE1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AD30DD2-C47F-4DA4-8385-F4E71C5DE105}" type="sibTrans" cxnId="{5F7D7467-9B8B-4702-9CE3-03AC66787BE1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482F29DD-6767-4EC9-8201-3DE9002CCD82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Presupuesto</a:t>
          </a:r>
          <a:endParaRPr lang="es-EC" sz="2000" dirty="0">
            <a:solidFill>
              <a:schemeClr val="tx1"/>
            </a:solidFill>
          </a:endParaRPr>
        </a:p>
      </dgm:t>
    </dgm:pt>
    <dgm:pt modelId="{C12C94BF-07BF-40EC-BE6C-E8B22359DCA8}" type="parTrans" cxnId="{3669422D-37F6-41CC-BF85-6CB88987F8B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FFB16A1B-75E4-4274-BF25-6F344D31C0C0}" type="sibTrans" cxnId="{3669422D-37F6-41CC-BF85-6CB88987F8B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E9350530-D706-46B6-A9CA-87E090D809C5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31000</a:t>
          </a:r>
          <a:endParaRPr lang="es-EC" sz="2000" dirty="0">
            <a:solidFill>
              <a:schemeClr val="tx1"/>
            </a:solidFill>
          </a:endParaRPr>
        </a:p>
      </dgm:t>
    </dgm:pt>
    <dgm:pt modelId="{0EBB2CEB-84D9-4CEF-B024-3628DA8CD379}" type="parTrans" cxnId="{B47956D1-E235-493A-9516-F3E58B3B5C72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91E4E1CA-C7F0-454A-90D8-0A0D6698A668}" type="sibTrans" cxnId="{B47956D1-E235-493A-9516-F3E58B3B5C72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E789E981-CC3C-4689-AF4C-F9742603F3CD}">
      <dgm:prSet phldrT="[Texto]" custT="1"/>
      <dgm:spPr>
        <a:solidFill>
          <a:srgbClr val="F098E1"/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Talento Humano</a:t>
          </a:r>
        </a:p>
      </dgm:t>
    </dgm:pt>
    <dgm:pt modelId="{C81BFA00-92EA-489F-BF32-AF11A5CB9EED}" type="parTrans" cxnId="{B2D92F8F-F78C-4EE2-BA34-F91E77349C65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EFD4CD48-DCA5-40FD-A00D-4338AB8A9514}" type="sibTrans" cxnId="{B2D92F8F-F78C-4EE2-BA34-F91E77349C65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ED9C5549-C092-4508-A86B-C4C6580409A2}">
      <dgm:prSet phldrT="[Texto]" custT="1"/>
      <dgm:spPr>
        <a:solidFill>
          <a:srgbClr val="F098E1"/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Jefatura de Educación (1)</a:t>
          </a:r>
          <a:endParaRPr lang="es-EC" sz="2000" dirty="0">
            <a:solidFill>
              <a:schemeClr val="tx1"/>
            </a:solidFill>
          </a:endParaRPr>
        </a:p>
      </dgm:t>
    </dgm:pt>
    <dgm:pt modelId="{9B6AA81A-677B-47A2-B428-3212E89B84FD}" type="parTrans" cxnId="{7550F7D8-5E5D-45FB-BB64-8532ACD60438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98F14E66-77E4-4E9C-B4D3-782998A77F5D}" type="sibTrans" cxnId="{7550F7D8-5E5D-45FB-BB64-8532ACD60438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4F372772-97A4-48EF-BC63-D522EC6E18FE}">
      <dgm:prSet phldrT="[Texto]" custT="1"/>
      <dgm:spPr>
        <a:solidFill>
          <a:srgbClr val="89CDB3"/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Sala de computo (20 computadores).</a:t>
          </a:r>
          <a:endParaRPr lang="es-EC" sz="2000" dirty="0">
            <a:solidFill>
              <a:schemeClr val="tx1"/>
            </a:solidFill>
          </a:endParaRPr>
        </a:p>
      </dgm:t>
    </dgm:pt>
    <dgm:pt modelId="{DC42C985-A0F6-4363-AB85-1D01A0F28357}" type="parTrans" cxnId="{5B5CDA03-9DAA-440D-83BD-058F2CA4AE61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FE560AE9-30E7-4208-AE8E-B7397671493F}" type="sibTrans" cxnId="{5B5CDA03-9DAA-440D-83BD-058F2CA4AE61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4B13E78E-B4F9-4D90-AA80-796CD539237B}">
      <dgm:prSet phldrT="[Texto]" custT="1"/>
      <dgm:spPr>
        <a:solidFill>
          <a:srgbClr val="89CDB3"/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Talleres : música (15), cocina(30)</a:t>
          </a:r>
          <a:endParaRPr lang="es-EC" sz="2000" dirty="0">
            <a:solidFill>
              <a:schemeClr val="tx1"/>
            </a:solidFill>
          </a:endParaRPr>
        </a:p>
      </dgm:t>
    </dgm:pt>
    <dgm:pt modelId="{BF5CE32F-968D-494C-A1C0-0B39B72072B2}" type="parTrans" cxnId="{2500C0FC-DA9E-4C3F-B9EE-CB90B9CC010B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4BDE1933-EFEA-4DB8-A3C9-C8D4203642E8}" type="sibTrans" cxnId="{2500C0FC-DA9E-4C3F-B9EE-CB90B9CC010B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44703A6-A493-402B-95B0-79C712A1700A}">
      <dgm:prSet phldrT="[Texto]" custT="1"/>
      <dgm:spPr>
        <a:solidFill>
          <a:srgbClr val="F098E1"/>
        </a:solidFill>
      </dgm:spPr>
      <dgm:t>
        <a:bodyPr/>
        <a:lstStyle/>
        <a:p>
          <a:endParaRPr lang="es-EC" sz="2000" dirty="0">
            <a:solidFill>
              <a:schemeClr val="tx1"/>
            </a:solidFill>
          </a:endParaRPr>
        </a:p>
      </dgm:t>
    </dgm:pt>
    <dgm:pt modelId="{D5872DCB-26B3-4FE4-96F3-9202A933D004}" type="parTrans" cxnId="{537FB95C-EE5D-4BCF-B97A-E4E720C06B92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EA0E1876-2DF1-491C-B5F3-1F545CC13AA7}" type="sibTrans" cxnId="{537FB95C-EE5D-4BCF-B97A-E4E720C06B92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2467AFCC-4C62-4A8B-A1DE-62B938A43140}">
      <dgm:prSet phldrT="[Texto]" custT="1"/>
      <dgm:spPr>
        <a:solidFill>
          <a:srgbClr val="F098E1"/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Jefatura de Salud: 1 jefe zonal  3 promotoras,</a:t>
          </a:r>
          <a:endParaRPr lang="es-EC" sz="2000" dirty="0">
            <a:solidFill>
              <a:schemeClr val="tx1"/>
            </a:solidFill>
          </a:endParaRPr>
        </a:p>
      </dgm:t>
    </dgm:pt>
    <dgm:pt modelId="{57B28430-A408-4951-B451-229FB583B183}" type="parTrans" cxnId="{1EA76393-38CF-43C5-8AAE-99F23E9E934A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406A7BA2-F5F7-45D9-8E39-C4967B7A1F5F}" type="sibTrans" cxnId="{1EA76393-38CF-43C5-8AAE-99F23E9E934A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87E4E05-E564-471B-896F-CC9B23D247EA}">
      <dgm:prSet custT="1"/>
      <dgm:spPr>
        <a:solidFill>
          <a:srgbClr val="F098E1"/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La Jefatura de Seguridad 1 supervisor y 3 promotoras</a:t>
          </a:r>
          <a:endParaRPr lang="es-EC" sz="2000" dirty="0">
            <a:solidFill>
              <a:schemeClr val="tx1"/>
            </a:solidFill>
          </a:endParaRPr>
        </a:p>
      </dgm:t>
    </dgm:pt>
    <dgm:pt modelId="{66D5DA31-FA87-49BF-90B4-9B2750C2DAD5}" type="parTrans" cxnId="{D725EF72-9224-4704-BA5E-59C6A315B4FC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E4E2B8D6-DC44-4CBD-BD6E-67A5996745C2}" type="sibTrans" cxnId="{D725EF72-9224-4704-BA5E-59C6A315B4FC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49E7296B-8906-4799-A23A-E7C6B1DEADBD}">
      <dgm:prSet custT="1"/>
      <dgm:spPr>
        <a:solidFill>
          <a:srgbClr val="F098E1"/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La Jefatura de territorio 1  jefe zonal  y  5 promotores </a:t>
          </a:r>
          <a:endParaRPr lang="es-EC" sz="2000" dirty="0">
            <a:solidFill>
              <a:schemeClr val="tx1"/>
            </a:solidFill>
          </a:endParaRPr>
        </a:p>
      </dgm:t>
    </dgm:pt>
    <dgm:pt modelId="{E7D77A77-8550-450F-99A2-6E997DA90F63}" type="parTrans" cxnId="{3A4EC67E-43B0-4D0B-9BC4-505EA50198C8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D8404970-B85A-4BF0-A7B6-E3D048CBCDDD}" type="sibTrans" cxnId="{3A4EC67E-43B0-4D0B-9BC4-505EA50198C8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186A3BE3-FCE6-4B66-9423-899D48B2E77C}">
      <dgm:prSet phldrT="[Texto]" custT="1"/>
      <dgm:spPr>
        <a:solidFill>
          <a:srgbClr val="F098E1"/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La Jefatura de Cultura 1</a:t>
          </a:r>
          <a:endParaRPr lang="es-EC" sz="2000" dirty="0">
            <a:solidFill>
              <a:schemeClr val="tx1"/>
            </a:solidFill>
          </a:endParaRPr>
        </a:p>
      </dgm:t>
    </dgm:pt>
    <dgm:pt modelId="{CCCAB446-82EE-4A3F-AB8A-CB859DE505AF}" type="parTrans" cxnId="{0244176E-15EF-4282-AF3A-9BCE2D59BEE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94633F24-0CBE-4C68-96A7-AFDF01BC5400}" type="sibTrans" cxnId="{0244176E-15EF-4282-AF3A-9BCE2D59BEE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0F4F35A-2DA7-4329-9B6B-D971C39B5CFE}" type="pres">
      <dgm:prSet presAssocID="{C98EFB20-D28B-44FA-A1F8-055F785B7B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3C06F92-AD4C-4023-8B8A-D82C1B9291BA}" type="pres">
      <dgm:prSet presAssocID="{51097E26-A991-417E-9587-41FCBCAF5788}" presName="comp" presStyleCnt="0"/>
      <dgm:spPr/>
    </dgm:pt>
    <dgm:pt modelId="{D1CF4A2D-AFD3-4DE1-8934-186E26430F3F}" type="pres">
      <dgm:prSet presAssocID="{51097E26-A991-417E-9587-41FCBCAF5788}" presName="box" presStyleLbl="node1" presStyleIdx="0" presStyleCnt="3"/>
      <dgm:spPr/>
      <dgm:t>
        <a:bodyPr/>
        <a:lstStyle/>
        <a:p>
          <a:endParaRPr lang="es-EC"/>
        </a:p>
      </dgm:t>
    </dgm:pt>
    <dgm:pt modelId="{450CDD83-BECF-44B5-9BDA-E6B7E360240E}" type="pres">
      <dgm:prSet presAssocID="{51097E26-A991-417E-9587-41FCBCAF5788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2BFBD3D-52D7-4DE0-A085-26A9F3855D80}" type="pres">
      <dgm:prSet presAssocID="{51097E26-A991-417E-9587-41FCBCAF578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821052-49F4-4D20-BFE5-17212CE012B6}" type="pres">
      <dgm:prSet presAssocID="{8FF86288-4266-4DB7-B845-D326B7E6A563}" presName="spacer" presStyleCnt="0"/>
      <dgm:spPr/>
    </dgm:pt>
    <dgm:pt modelId="{8A6F02DD-EE51-4A5D-94EC-4F054148658A}" type="pres">
      <dgm:prSet presAssocID="{482F29DD-6767-4EC9-8201-3DE9002CCD82}" presName="comp" presStyleCnt="0"/>
      <dgm:spPr/>
    </dgm:pt>
    <dgm:pt modelId="{75B57FEE-9CB2-49E1-8701-3C7D3127A7F6}" type="pres">
      <dgm:prSet presAssocID="{482F29DD-6767-4EC9-8201-3DE9002CCD82}" presName="box" presStyleLbl="node1" presStyleIdx="1" presStyleCnt="3" custScaleY="43349"/>
      <dgm:spPr/>
      <dgm:t>
        <a:bodyPr/>
        <a:lstStyle/>
        <a:p>
          <a:endParaRPr lang="es-EC"/>
        </a:p>
      </dgm:t>
    </dgm:pt>
    <dgm:pt modelId="{64E56A38-2B1E-4FCB-9D03-466ED31FE925}" type="pres">
      <dgm:prSet presAssocID="{482F29DD-6767-4EC9-8201-3DE9002CCD82}" presName="img" presStyleLbl="fgImgPlace1" presStyleIdx="1" presStyleCnt="3" custScaleX="79809" custScaleY="78406" custLinFactNeighborX="-235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CA5E3F5-A67E-4A8B-8B2B-A8936FA0709E}" type="pres">
      <dgm:prSet presAssocID="{482F29DD-6767-4EC9-8201-3DE9002CCD8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8BA5D6-33D0-4E9A-8B43-9160DCF45A96}" type="pres">
      <dgm:prSet presAssocID="{FFB16A1B-75E4-4274-BF25-6F344D31C0C0}" presName="spacer" presStyleCnt="0"/>
      <dgm:spPr/>
    </dgm:pt>
    <dgm:pt modelId="{BC766D2B-0A27-4725-A6CA-8E51AE578EC8}" type="pres">
      <dgm:prSet presAssocID="{E789E981-CC3C-4689-AF4C-F9742603F3CD}" presName="comp" presStyleCnt="0"/>
      <dgm:spPr/>
    </dgm:pt>
    <dgm:pt modelId="{D25ADA11-276C-4640-BC99-F63C89293CF6}" type="pres">
      <dgm:prSet presAssocID="{E789E981-CC3C-4689-AF4C-F9742603F3CD}" presName="box" presStyleLbl="node1" presStyleIdx="2" presStyleCnt="3"/>
      <dgm:spPr/>
      <dgm:t>
        <a:bodyPr/>
        <a:lstStyle/>
        <a:p>
          <a:endParaRPr lang="es-EC"/>
        </a:p>
      </dgm:t>
    </dgm:pt>
    <dgm:pt modelId="{EE0690EA-B907-44E9-A077-4508E11875B1}" type="pres">
      <dgm:prSet presAssocID="{E789E981-CC3C-4689-AF4C-F9742603F3CD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DEB7FF9-F899-40E9-B8CD-A72911C25904}" type="pres">
      <dgm:prSet presAssocID="{E789E981-CC3C-4689-AF4C-F9742603F3C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89E03B-AAA7-4BC1-A74E-213C42F8B940}" type="presOf" srcId="{ED9C5549-C092-4508-A86B-C4C6580409A2}" destId="{D25ADA11-276C-4640-BC99-F63C89293CF6}" srcOrd="0" destOrd="1" presId="urn:microsoft.com/office/officeart/2005/8/layout/vList4"/>
    <dgm:cxn modelId="{C4BD6943-6EB1-44DA-A932-CD9931B9FD3D}" type="presOf" srcId="{544703A6-A493-402B-95B0-79C712A1700A}" destId="{7DEB7FF9-F899-40E9-B8CD-A72911C25904}" srcOrd="1" destOrd="6" presId="urn:microsoft.com/office/officeart/2005/8/layout/vList4"/>
    <dgm:cxn modelId="{AF1A1CC5-99E9-4633-A065-84C56CEA86C5}" type="presOf" srcId="{49E7296B-8906-4799-A23A-E7C6B1DEADBD}" destId="{7DEB7FF9-F899-40E9-B8CD-A72911C25904}" srcOrd="1" destOrd="5" presId="urn:microsoft.com/office/officeart/2005/8/layout/vList4"/>
    <dgm:cxn modelId="{AB021B89-7C3F-40FC-9CFB-AF6158E8382C}" type="presOf" srcId="{ED9C5549-C092-4508-A86B-C4C6580409A2}" destId="{7DEB7FF9-F899-40E9-B8CD-A72911C25904}" srcOrd="1" destOrd="1" presId="urn:microsoft.com/office/officeart/2005/8/layout/vList4"/>
    <dgm:cxn modelId="{B190A185-D418-45C9-A0B6-703F6B4CE241}" type="presOf" srcId="{70BCB611-B384-4DB0-97F3-C70967E26E7C}" destId="{D1CF4A2D-AFD3-4DE1-8934-186E26430F3F}" srcOrd="0" destOrd="1" presId="urn:microsoft.com/office/officeart/2005/8/layout/vList4"/>
    <dgm:cxn modelId="{9AF2F268-927F-48C9-AB1C-7317ED3E1F00}" type="presOf" srcId="{70BCB611-B384-4DB0-97F3-C70967E26E7C}" destId="{A2BFBD3D-52D7-4DE0-A085-26A9F3855D80}" srcOrd="1" destOrd="1" presId="urn:microsoft.com/office/officeart/2005/8/layout/vList4"/>
    <dgm:cxn modelId="{A59529CE-1702-477E-B9A9-F75ADF6109CF}" type="presOf" srcId="{087E4E05-E564-471B-896F-CC9B23D247EA}" destId="{7DEB7FF9-F899-40E9-B8CD-A72911C25904}" srcOrd="1" destOrd="4" presId="urn:microsoft.com/office/officeart/2005/8/layout/vList4"/>
    <dgm:cxn modelId="{88090A85-5AA2-4AD5-9564-3D5F38A473B2}" type="presOf" srcId="{E789E981-CC3C-4689-AF4C-F9742603F3CD}" destId="{7DEB7FF9-F899-40E9-B8CD-A72911C25904}" srcOrd="1" destOrd="0" presId="urn:microsoft.com/office/officeart/2005/8/layout/vList4"/>
    <dgm:cxn modelId="{9080B2E8-5845-41C3-81E1-4AA02E63BF0A}" type="presOf" srcId="{544703A6-A493-402B-95B0-79C712A1700A}" destId="{D25ADA11-276C-4640-BC99-F63C89293CF6}" srcOrd="0" destOrd="6" presId="urn:microsoft.com/office/officeart/2005/8/layout/vList4"/>
    <dgm:cxn modelId="{B2D92F8F-F78C-4EE2-BA34-F91E77349C65}" srcId="{C98EFB20-D28B-44FA-A1F8-055F785B7B5F}" destId="{E789E981-CC3C-4689-AF4C-F9742603F3CD}" srcOrd="2" destOrd="0" parTransId="{C81BFA00-92EA-489F-BF32-AF11A5CB9EED}" sibTransId="{EFD4CD48-DCA5-40FD-A00D-4338AB8A9514}"/>
    <dgm:cxn modelId="{8D32D7EE-19CF-4AC4-AA03-D61B0E1FD62F}" type="presOf" srcId="{C98EFB20-D28B-44FA-A1F8-055F785B7B5F}" destId="{00F4F35A-2DA7-4329-9B6B-D971C39B5CFE}" srcOrd="0" destOrd="0" presId="urn:microsoft.com/office/officeart/2005/8/layout/vList4"/>
    <dgm:cxn modelId="{5482ACD5-4A22-479A-8107-323738FFDE91}" type="presOf" srcId="{4B13E78E-B4F9-4D90-AA80-796CD539237B}" destId="{D1CF4A2D-AFD3-4DE1-8934-186E26430F3F}" srcOrd="0" destOrd="4" presId="urn:microsoft.com/office/officeart/2005/8/layout/vList4"/>
    <dgm:cxn modelId="{F2F9D77E-81B9-49F5-9065-E4D995FBF423}" type="presOf" srcId="{482F29DD-6767-4EC9-8201-3DE9002CCD82}" destId="{6CA5E3F5-A67E-4A8B-8B2B-A8936FA0709E}" srcOrd="1" destOrd="0" presId="urn:microsoft.com/office/officeart/2005/8/layout/vList4"/>
    <dgm:cxn modelId="{76D06346-0494-4033-8C46-6BCD7E7E0B8C}" type="presOf" srcId="{49E7296B-8906-4799-A23A-E7C6B1DEADBD}" destId="{D25ADA11-276C-4640-BC99-F63C89293CF6}" srcOrd="0" destOrd="5" presId="urn:microsoft.com/office/officeart/2005/8/layout/vList4"/>
    <dgm:cxn modelId="{537FB95C-EE5D-4BCF-B97A-E4E720C06B92}" srcId="{E789E981-CC3C-4689-AF4C-F9742603F3CD}" destId="{544703A6-A493-402B-95B0-79C712A1700A}" srcOrd="5" destOrd="0" parTransId="{D5872DCB-26B3-4FE4-96F3-9202A933D004}" sibTransId="{EA0E1876-2DF1-491C-B5F3-1F545CC13AA7}"/>
    <dgm:cxn modelId="{0244176E-15EF-4282-AF3A-9BCE2D59BEE3}" srcId="{E789E981-CC3C-4689-AF4C-F9742603F3CD}" destId="{186A3BE3-FCE6-4B66-9423-899D48B2E77C}" srcOrd="2" destOrd="0" parTransId="{CCCAB446-82EE-4A3F-AB8A-CB859DE505AF}" sibTransId="{94633F24-0CBE-4C68-96A7-AFDF01BC5400}"/>
    <dgm:cxn modelId="{92C5EA37-A238-41D8-A109-1683BF02DBEC}" type="presOf" srcId="{482F29DD-6767-4EC9-8201-3DE9002CCD82}" destId="{75B57FEE-9CB2-49E1-8701-3C7D3127A7F6}" srcOrd="0" destOrd="0" presId="urn:microsoft.com/office/officeart/2005/8/layout/vList4"/>
    <dgm:cxn modelId="{5EF1C4CC-4BB9-4FE3-BBC9-558478CC88B7}" type="presOf" srcId="{186A3BE3-FCE6-4B66-9423-899D48B2E77C}" destId="{7DEB7FF9-F899-40E9-B8CD-A72911C25904}" srcOrd="1" destOrd="3" presId="urn:microsoft.com/office/officeart/2005/8/layout/vList4"/>
    <dgm:cxn modelId="{ADC8EDA4-CC8B-4503-A643-94E5F5C3CAA3}" type="presOf" srcId="{8D2F2F29-D3C3-44DD-8367-B0323ABEBA16}" destId="{A2BFBD3D-52D7-4DE0-A085-26A9F3855D80}" srcOrd="1" destOrd="2" presId="urn:microsoft.com/office/officeart/2005/8/layout/vList4"/>
    <dgm:cxn modelId="{B47956D1-E235-493A-9516-F3E58B3B5C72}" srcId="{482F29DD-6767-4EC9-8201-3DE9002CCD82}" destId="{E9350530-D706-46B6-A9CA-87E090D809C5}" srcOrd="0" destOrd="0" parTransId="{0EBB2CEB-84D9-4CEF-B024-3628DA8CD379}" sibTransId="{91E4E1CA-C7F0-454A-90D8-0A0D6698A668}"/>
    <dgm:cxn modelId="{3A4EC67E-43B0-4D0B-9BC4-505EA50198C8}" srcId="{E789E981-CC3C-4689-AF4C-F9742603F3CD}" destId="{49E7296B-8906-4799-A23A-E7C6B1DEADBD}" srcOrd="4" destOrd="0" parTransId="{E7D77A77-8550-450F-99A2-6E997DA90F63}" sibTransId="{D8404970-B85A-4BF0-A7B6-E3D048CBCDDD}"/>
    <dgm:cxn modelId="{AF81A38E-4F66-452A-B35A-4D11BD63D3B8}" type="presOf" srcId="{8D2F2F29-D3C3-44DD-8367-B0323ABEBA16}" destId="{D1CF4A2D-AFD3-4DE1-8934-186E26430F3F}" srcOrd="0" destOrd="2" presId="urn:microsoft.com/office/officeart/2005/8/layout/vList4"/>
    <dgm:cxn modelId="{1EA76393-38CF-43C5-8AAE-99F23E9E934A}" srcId="{E789E981-CC3C-4689-AF4C-F9742603F3CD}" destId="{2467AFCC-4C62-4A8B-A1DE-62B938A43140}" srcOrd="1" destOrd="0" parTransId="{57B28430-A408-4951-B451-229FB583B183}" sibTransId="{406A7BA2-F5F7-45D9-8E39-C4967B7A1F5F}"/>
    <dgm:cxn modelId="{73E74A76-0825-4469-90CC-2CEC7EBB7D4A}" type="presOf" srcId="{51097E26-A991-417E-9587-41FCBCAF5788}" destId="{A2BFBD3D-52D7-4DE0-A085-26A9F3855D80}" srcOrd="1" destOrd="0" presId="urn:microsoft.com/office/officeart/2005/8/layout/vList4"/>
    <dgm:cxn modelId="{5F7D7467-9B8B-4702-9CE3-03AC66787BE1}" srcId="{51097E26-A991-417E-9587-41FCBCAF5788}" destId="{8D2F2F29-D3C3-44DD-8367-B0323ABEBA16}" srcOrd="1" destOrd="0" parTransId="{49F19046-1A04-48D6-9A63-A035DF08FE92}" sibTransId="{5AD30DD2-C47F-4DA4-8385-F4E71C5DE105}"/>
    <dgm:cxn modelId="{0BA19815-961F-4C6C-B370-BCFEC474B18D}" type="presOf" srcId="{2467AFCC-4C62-4A8B-A1DE-62B938A43140}" destId="{D25ADA11-276C-4640-BC99-F63C89293CF6}" srcOrd="0" destOrd="2" presId="urn:microsoft.com/office/officeart/2005/8/layout/vList4"/>
    <dgm:cxn modelId="{8AFF5BE6-73AA-43E0-8B4E-FCA2B821B644}" type="presOf" srcId="{087E4E05-E564-471B-896F-CC9B23D247EA}" destId="{D25ADA11-276C-4640-BC99-F63C89293CF6}" srcOrd="0" destOrd="4" presId="urn:microsoft.com/office/officeart/2005/8/layout/vList4"/>
    <dgm:cxn modelId="{1ED760BE-0257-469A-A804-CA0BE2A782E0}" type="presOf" srcId="{E9350530-D706-46B6-A9CA-87E090D809C5}" destId="{75B57FEE-9CB2-49E1-8701-3C7D3127A7F6}" srcOrd="0" destOrd="1" presId="urn:microsoft.com/office/officeart/2005/8/layout/vList4"/>
    <dgm:cxn modelId="{56B784E5-7375-4D23-9A62-3A62C8B65421}" srcId="{C98EFB20-D28B-44FA-A1F8-055F785B7B5F}" destId="{51097E26-A991-417E-9587-41FCBCAF5788}" srcOrd="0" destOrd="0" parTransId="{B88574AB-0AAC-4581-A44F-ADEE9AD0AAAE}" sibTransId="{8FF86288-4266-4DB7-B845-D326B7E6A563}"/>
    <dgm:cxn modelId="{BA020652-DB97-4353-9762-29BAD2342B42}" type="presOf" srcId="{E9350530-D706-46B6-A9CA-87E090D809C5}" destId="{6CA5E3F5-A67E-4A8B-8B2B-A8936FA0709E}" srcOrd="1" destOrd="1" presId="urn:microsoft.com/office/officeart/2005/8/layout/vList4"/>
    <dgm:cxn modelId="{3669422D-37F6-41CC-BF85-6CB88987F8B3}" srcId="{C98EFB20-D28B-44FA-A1F8-055F785B7B5F}" destId="{482F29DD-6767-4EC9-8201-3DE9002CCD82}" srcOrd="1" destOrd="0" parTransId="{C12C94BF-07BF-40EC-BE6C-E8B22359DCA8}" sibTransId="{FFB16A1B-75E4-4274-BF25-6F344D31C0C0}"/>
    <dgm:cxn modelId="{5E0245D1-E0C6-4852-AA7A-A0D08BE314E3}" type="presOf" srcId="{51097E26-A991-417E-9587-41FCBCAF5788}" destId="{D1CF4A2D-AFD3-4DE1-8934-186E26430F3F}" srcOrd="0" destOrd="0" presId="urn:microsoft.com/office/officeart/2005/8/layout/vList4"/>
    <dgm:cxn modelId="{87706C96-CFDA-4184-AE10-BB8A8F585403}" type="presOf" srcId="{4B13E78E-B4F9-4D90-AA80-796CD539237B}" destId="{A2BFBD3D-52D7-4DE0-A085-26A9F3855D80}" srcOrd="1" destOrd="4" presId="urn:microsoft.com/office/officeart/2005/8/layout/vList4"/>
    <dgm:cxn modelId="{5B5CDA03-9DAA-440D-83BD-058F2CA4AE61}" srcId="{51097E26-A991-417E-9587-41FCBCAF5788}" destId="{4F372772-97A4-48EF-BC63-D522EC6E18FE}" srcOrd="2" destOrd="0" parTransId="{DC42C985-A0F6-4363-AB85-1D01A0F28357}" sibTransId="{FE560AE9-30E7-4208-AE8E-B7397671493F}"/>
    <dgm:cxn modelId="{37425DC9-5B82-48DB-9230-E9C4F5E85A3E}" type="presOf" srcId="{4F372772-97A4-48EF-BC63-D522EC6E18FE}" destId="{D1CF4A2D-AFD3-4DE1-8934-186E26430F3F}" srcOrd="0" destOrd="3" presId="urn:microsoft.com/office/officeart/2005/8/layout/vList4"/>
    <dgm:cxn modelId="{E0A6F0FC-062B-47B1-BF83-F132397C0003}" type="presOf" srcId="{186A3BE3-FCE6-4B66-9423-899D48B2E77C}" destId="{D25ADA11-276C-4640-BC99-F63C89293CF6}" srcOrd="0" destOrd="3" presId="urn:microsoft.com/office/officeart/2005/8/layout/vList4"/>
    <dgm:cxn modelId="{546AE386-BBC7-4F70-BEBF-F1B919A7082D}" type="presOf" srcId="{4F372772-97A4-48EF-BC63-D522EC6E18FE}" destId="{A2BFBD3D-52D7-4DE0-A085-26A9F3855D80}" srcOrd="1" destOrd="3" presId="urn:microsoft.com/office/officeart/2005/8/layout/vList4"/>
    <dgm:cxn modelId="{2500C0FC-DA9E-4C3F-B9EE-CB90B9CC010B}" srcId="{51097E26-A991-417E-9587-41FCBCAF5788}" destId="{4B13E78E-B4F9-4D90-AA80-796CD539237B}" srcOrd="3" destOrd="0" parTransId="{BF5CE32F-968D-494C-A1C0-0B39B72072B2}" sibTransId="{4BDE1933-EFEA-4DB8-A3C9-C8D4203642E8}"/>
    <dgm:cxn modelId="{C235DE82-B5D9-45A2-927B-D2F9EFEB46FC}" type="presOf" srcId="{E789E981-CC3C-4689-AF4C-F9742603F3CD}" destId="{D25ADA11-276C-4640-BC99-F63C89293CF6}" srcOrd="0" destOrd="0" presId="urn:microsoft.com/office/officeart/2005/8/layout/vList4"/>
    <dgm:cxn modelId="{D725EF72-9224-4704-BA5E-59C6A315B4FC}" srcId="{E789E981-CC3C-4689-AF4C-F9742603F3CD}" destId="{087E4E05-E564-471B-896F-CC9B23D247EA}" srcOrd="3" destOrd="0" parTransId="{66D5DA31-FA87-49BF-90B4-9B2750C2DAD5}" sibTransId="{E4E2B8D6-DC44-4CBD-BD6E-67A5996745C2}"/>
    <dgm:cxn modelId="{7550F7D8-5E5D-45FB-BB64-8532ACD60438}" srcId="{E789E981-CC3C-4689-AF4C-F9742603F3CD}" destId="{ED9C5549-C092-4508-A86B-C4C6580409A2}" srcOrd="0" destOrd="0" parTransId="{9B6AA81A-677B-47A2-B428-3212E89B84FD}" sibTransId="{98F14E66-77E4-4E9C-B4D3-782998A77F5D}"/>
    <dgm:cxn modelId="{07548883-3919-4574-A08E-695441686F79}" srcId="{51097E26-A991-417E-9587-41FCBCAF5788}" destId="{70BCB611-B384-4DB0-97F3-C70967E26E7C}" srcOrd="0" destOrd="0" parTransId="{FEC75552-1B72-40D7-A7DC-6B1EBE0842F1}" sibTransId="{5B7A700B-E062-4260-8772-F9A2315D9301}"/>
    <dgm:cxn modelId="{49FBBAAF-6F33-4ECC-A45C-E27B531481E9}" type="presOf" srcId="{2467AFCC-4C62-4A8B-A1DE-62B938A43140}" destId="{7DEB7FF9-F899-40E9-B8CD-A72911C25904}" srcOrd="1" destOrd="2" presId="urn:microsoft.com/office/officeart/2005/8/layout/vList4"/>
    <dgm:cxn modelId="{865D0864-0A29-4349-9C4E-04C4CC3BD7E8}" type="presParOf" srcId="{00F4F35A-2DA7-4329-9B6B-D971C39B5CFE}" destId="{D3C06F92-AD4C-4023-8B8A-D82C1B9291BA}" srcOrd="0" destOrd="0" presId="urn:microsoft.com/office/officeart/2005/8/layout/vList4"/>
    <dgm:cxn modelId="{034FC58B-AC54-4D52-88BC-5025A3D67026}" type="presParOf" srcId="{D3C06F92-AD4C-4023-8B8A-D82C1B9291BA}" destId="{D1CF4A2D-AFD3-4DE1-8934-186E26430F3F}" srcOrd="0" destOrd="0" presId="urn:microsoft.com/office/officeart/2005/8/layout/vList4"/>
    <dgm:cxn modelId="{7DDDD397-AF1C-4E0F-AF00-059569D670F5}" type="presParOf" srcId="{D3C06F92-AD4C-4023-8B8A-D82C1B9291BA}" destId="{450CDD83-BECF-44B5-9BDA-E6B7E360240E}" srcOrd="1" destOrd="0" presId="urn:microsoft.com/office/officeart/2005/8/layout/vList4"/>
    <dgm:cxn modelId="{FD04054A-E494-44D5-9735-0EE853F65902}" type="presParOf" srcId="{D3C06F92-AD4C-4023-8B8A-D82C1B9291BA}" destId="{A2BFBD3D-52D7-4DE0-A085-26A9F3855D80}" srcOrd="2" destOrd="0" presId="urn:microsoft.com/office/officeart/2005/8/layout/vList4"/>
    <dgm:cxn modelId="{D0D207DB-3856-47B0-9CCC-4C70F37575CB}" type="presParOf" srcId="{00F4F35A-2DA7-4329-9B6B-D971C39B5CFE}" destId="{4A821052-49F4-4D20-BFE5-17212CE012B6}" srcOrd="1" destOrd="0" presId="urn:microsoft.com/office/officeart/2005/8/layout/vList4"/>
    <dgm:cxn modelId="{39934EFE-3526-4F25-9776-17C58575B1F6}" type="presParOf" srcId="{00F4F35A-2DA7-4329-9B6B-D971C39B5CFE}" destId="{8A6F02DD-EE51-4A5D-94EC-4F054148658A}" srcOrd="2" destOrd="0" presId="urn:microsoft.com/office/officeart/2005/8/layout/vList4"/>
    <dgm:cxn modelId="{B6251399-73DF-4E9B-8225-040D26D0EDFE}" type="presParOf" srcId="{8A6F02DD-EE51-4A5D-94EC-4F054148658A}" destId="{75B57FEE-9CB2-49E1-8701-3C7D3127A7F6}" srcOrd="0" destOrd="0" presId="urn:microsoft.com/office/officeart/2005/8/layout/vList4"/>
    <dgm:cxn modelId="{0ACF1C33-248E-446C-890B-FD810D0FC323}" type="presParOf" srcId="{8A6F02DD-EE51-4A5D-94EC-4F054148658A}" destId="{64E56A38-2B1E-4FCB-9D03-466ED31FE925}" srcOrd="1" destOrd="0" presId="urn:microsoft.com/office/officeart/2005/8/layout/vList4"/>
    <dgm:cxn modelId="{81E48377-E4DC-454F-BE65-1F2CDDFA98CF}" type="presParOf" srcId="{8A6F02DD-EE51-4A5D-94EC-4F054148658A}" destId="{6CA5E3F5-A67E-4A8B-8B2B-A8936FA0709E}" srcOrd="2" destOrd="0" presId="urn:microsoft.com/office/officeart/2005/8/layout/vList4"/>
    <dgm:cxn modelId="{C3CB3961-A954-46FE-B4CE-F5F07F22B711}" type="presParOf" srcId="{00F4F35A-2DA7-4329-9B6B-D971C39B5CFE}" destId="{C28BA5D6-33D0-4E9A-8B43-9160DCF45A96}" srcOrd="3" destOrd="0" presId="urn:microsoft.com/office/officeart/2005/8/layout/vList4"/>
    <dgm:cxn modelId="{7CBE762A-DB74-4321-BBEF-76420C6AE916}" type="presParOf" srcId="{00F4F35A-2DA7-4329-9B6B-D971C39B5CFE}" destId="{BC766D2B-0A27-4725-A6CA-8E51AE578EC8}" srcOrd="4" destOrd="0" presId="urn:microsoft.com/office/officeart/2005/8/layout/vList4"/>
    <dgm:cxn modelId="{A76CDB43-D938-42D5-B0A0-D6FCD9446DF7}" type="presParOf" srcId="{BC766D2B-0A27-4725-A6CA-8E51AE578EC8}" destId="{D25ADA11-276C-4640-BC99-F63C89293CF6}" srcOrd="0" destOrd="0" presId="urn:microsoft.com/office/officeart/2005/8/layout/vList4"/>
    <dgm:cxn modelId="{A9FE0D11-80B9-414F-8A60-A87C0E4B8174}" type="presParOf" srcId="{BC766D2B-0A27-4725-A6CA-8E51AE578EC8}" destId="{EE0690EA-B907-44E9-A077-4508E11875B1}" srcOrd="1" destOrd="0" presId="urn:microsoft.com/office/officeart/2005/8/layout/vList4"/>
    <dgm:cxn modelId="{4A6F5F39-2A54-46D1-B2E9-7C1071F7C7CE}" type="presParOf" srcId="{BC766D2B-0A27-4725-A6CA-8E51AE578EC8}" destId="{7DEB7FF9-F899-40E9-B8CD-A72911C2590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334C3C-FFB1-43F7-AA12-31E520F8E32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BFD80F0-6FFD-4F60-AAB2-AAAB94B0BEE3}">
      <dgm:prSet phldrT="[Texto]"/>
      <dgm:spPr/>
      <dgm:t>
        <a:bodyPr/>
        <a:lstStyle/>
        <a:p>
          <a:r>
            <a:rPr lang="es-EC" b="1" dirty="0" smtClean="0"/>
            <a:t>FO</a:t>
          </a:r>
          <a:endParaRPr lang="es-EC" b="1" dirty="0"/>
        </a:p>
      </dgm:t>
    </dgm:pt>
    <dgm:pt modelId="{5D5B4080-E5D8-4571-872A-445D5CAA706E}" type="parTrans" cxnId="{79730A61-B9F3-4C74-9BBD-CCBB830EADCB}">
      <dgm:prSet/>
      <dgm:spPr/>
      <dgm:t>
        <a:bodyPr/>
        <a:lstStyle/>
        <a:p>
          <a:endParaRPr lang="es-EC"/>
        </a:p>
      </dgm:t>
    </dgm:pt>
    <dgm:pt modelId="{47780E56-92AF-4F9F-97B7-9478EEC60CF4}" type="sibTrans" cxnId="{79730A61-B9F3-4C74-9BBD-CCBB830EADCB}">
      <dgm:prSet/>
      <dgm:spPr/>
      <dgm:t>
        <a:bodyPr/>
        <a:lstStyle/>
        <a:p>
          <a:endParaRPr lang="es-EC"/>
        </a:p>
      </dgm:t>
    </dgm:pt>
    <dgm:pt modelId="{718385D8-067B-44FE-8486-549EA3D88B5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Aprovechamiento - recursos disponibles </a:t>
          </a:r>
          <a:endParaRPr lang="es-EC" dirty="0">
            <a:solidFill>
              <a:schemeClr val="tx1"/>
            </a:solidFill>
          </a:endParaRPr>
        </a:p>
      </dgm:t>
    </dgm:pt>
    <dgm:pt modelId="{753D2078-7340-4470-AD41-BEC8CA03A1D4}" type="parTrans" cxnId="{6A6A7556-52CE-4F62-BC96-E5AB779B79F6}">
      <dgm:prSet/>
      <dgm:spPr/>
      <dgm:t>
        <a:bodyPr/>
        <a:lstStyle/>
        <a:p>
          <a:endParaRPr lang="es-EC"/>
        </a:p>
      </dgm:t>
    </dgm:pt>
    <dgm:pt modelId="{61EB22E2-DAAA-4924-A519-FB1E41E70850}" type="sibTrans" cxnId="{6A6A7556-52CE-4F62-BC96-E5AB779B79F6}">
      <dgm:prSet/>
      <dgm:spPr/>
      <dgm:t>
        <a:bodyPr/>
        <a:lstStyle/>
        <a:p>
          <a:endParaRPr lang="es-EC"/>
        </a:p>
      </dgm:t>
    </dgm:pt>
    <dgm:pt modelId="{A630D70D-8347-45C9-89F6-9F5710704DC4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C" b="1" dirty="0" smtClean="0"/>
            <a:t>DO</a:t>
          </a:r>
          <a:endParaRPr lang="es-EC" b="1" dirty="0"/>
        </a:p>
      </dgm:t>
    </dgm:pt>
    <dgm:pt modelId="{D1596177-C810-4763-AC64-80A083AE0B49}" type="parTrans" cxnId="{CB97F5A0-FD23-4013-8401-FF6B140EBBA7}">
      <dgm:prSet/>
      <dgm:spPr/>
      <dgm:t>
        <a:bodyPr/>
        <a:lstStyle/>
        <a:p>
          <a:endParaRPr lang="es-EC"/>
        </a:p>
      </dgm:t>
    </dgm:pt>
    <dgm:pt modelId="{CB9F5D26-09C9-4939-B323-C845BADF0C97}" type="sibTrans" cxnId="{CB97F5A0-FD23-4013-8401-FF6B140EBBA7}">
      <dgm:prSet/>
      <dgm:spPr/>
      <dgm:t>
        <a:bodyPr/>
        <a:lstStyle/>
        <a:p>
          <a:endParaRPr lang="es-EC"/>
        </a:p>
      </dgm:t>
    </dgm:pt>
    <dgm:pt modelId="{73E27433-A656-4A22-BEDA-0045BD463B02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C" b="1" dirty="0" smtClean="0"/>
            <a:t>FA</a:t>
          </a:r>
          <a:endParaRPr lang="es-EC" b="1" dirty="0"/>
        </a:p>
      </dgm:t>
    </dgm:pt>
    <dgm:pt modelId="{0C4F2546-1393-48D3-8D92-B145D838904B}" type="parTrans" cxnId="{648CA918-C88D-4DF1-8AE8-E81F03AC66F1}">
      <dgm:prSet/>
      <dgm:spPr/>
      <dgm:t>
        <a:bodyPr/>
        <a:lstStyle/>
        <a:p>
          <a:endParaRPr lang="es-EC"/>
        </a:p>
      </dgm:t>
    </dgm:pt>
    <dgm:pt modelId="{9FB24513-DE56-4E9D-9D9C-1B82E924B212}" type="sibTrans" cxnId="{648CA918-C88D-4DF1-8AE8-E81F03AC66F1}">
      <dgm:prSet/>
      <dgm:spPr/>
      <dgm:t>
        <a:bodyPr/>
        <a:lstStyle/>
        <a:p>
          <a:endParaRPr lang="es-EC"/>
        </a:p>
      </dgm:t>
    </dgm:pt>
    <dgm:pt modelId="{5E392C6D-E9E2-48E7-AF8E-B40384510B37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Desarrollo  =&gt;  plan de comunicación integral  </a:t>
          </a:r>
          <a:endParaRPr lang="es-EC" dirty="0">
            <a:solidFill>
              <a:schemeClr val="tx1"/>
            </a:solidFill>
          </a:endParaRPr>
        </a:p>
      </dgm:t>
    </dgm:pt>
    <dgm:pt modelId="{38D7F009-14A2-4DB4-8CFE-6E1CED4BFA05}" type="parTrans" cxnId="{4D991DBB-FBF9-4C2D-9C84-CA2AA07DB137}">
      <dgm:prSet/>
      <dgm:spPr/>
      <dgm:t>
        <a:bodyPr/>
        <a:lstStyle/>
        <a:p>
          <a:endParaRPr lang="es-EC"/>
        </a:p>
      </dgm:t>
    </dgm:pt>
    <dgm:pt modelId="{E634073B-837F-4016-9104-365C090AD888}" type="sibTrans" cxnId="{4D991DBB-FBF9-4C2D-9C84-CA2AA07DB137}">
      <dgm:prSet/>
      <dgm:spPr/>
      <dgm:t>
        <a:bodyPr/>
        <a:lstStyle/>
        <a:p>
          <a:endParaRPr lang="es-EC"/>
        </a:p>
      </dgm:t>
    </dgm:pt>
    <dgm:pt modelId="{63ADFAAB-5B7A-4047-85EE-FAD78DF0D770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Planificación, ejecución, control y seguimiento  </a:t>
          </a:r>
          <a:endParaRPr lang="es-EC" dirty="0">
            <a:solidFill>
              <a:schemeClr val="tx1"/>
            </a:solidFill>
          </a:endParaRPr>
        </a:p>
      </dgm:t>
    </dgm:pt>
    <dgm:pt modelId="{7D4FD6C3-D320-4F46-A5FA-304B54EBA024}" type="parTrans" cxnId="{70874E24-7290-449D-8595-289EB4C5AF85}">
      <dgm:prSet/>
      <dgm:spPr/>
      <dgm:t>
        <a:bodyPr/>
        <a:lstStyle/>
        <a:p>
          <a:endParaRPr lang="es-EC"/>
        </a:p>
      </dgm:t>
    </dgm:pt>
    <dgm:pt modelId="{A6470A23-7AEB-4DB4-9C5F-476E3F617391}" type="sibTrans" cxnId="{70874E24-7290-449D-8595-289EB4C5AF85}">
      <dgm:prSet/>
      <dgm:spPr/>
      <dgm:t>
        <a:bodyPr/>
        <a:lstStyle/>
        <a:p>
          <a:endParaRPr lang="es-EC"/>
        </a:p>
      </dgm:t>
    </dgm:pt>
    <dgm:pt modelId="{584C7E46-BCC6-4886-88D8-E4892136A5B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Aprovechamiento del recurso tecnológico </a:t>
          </a:r>
          <a:endParaRPr lang="es-EC" dirty="0">
            <a:solidFill>
              <a:schemeClr val="tx1"/>
            </a:solidFill>
          </a:endParaRPr>
        </a:p>
      </dgm:t>
    </dgm:pt>
    <dgm:pt modelId="{17490579-AB6B-4D4E-9850-2E18AAED274D}" type="parTrans" cxnId="{C9A4F714-EF7F-451E-8798-B447C31FBCC2}">
      <dgm:prSet/>
      <dgm:spPr/>
      <dgm:t>
        <a:bodyPr/>
        <a:lstStyle/>
        <a:p>
          <a:endParaRPr lang="es-EC"/>
        </a:p>
      </dgm:t>
    </dgm:pt>
    <dgm:pt modelId="{A78641F1-1690-4267-86D8-CDCFC7703C37}" type="sibTrans" cxnId="{C9A4F714-EF7F-451E-8798-B447C31FBCC2}">
      <dgm:prSet/>
      <dgm:spPr/>
      <dgm:t>
        <a:bodyPr/>
        <a:lstStyle/>
        <a:p>
          <a:endParaRPr lang="es-EC"/>
        </a:p>
      </dgm:t>
    </dgm:pt>
    <dgm:pt modelId="{1A17D93C-324C-4B7F-9B46-25B0DB5A901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Desarrollo de estrategias</a:t>
          </a:r>
          <a:endParaRPr lang="es-EC" dirty="0">
            <a:solidFill>
              <a:schemeClr val="tx1"/>
            </a:solidFill>
          </a:endParaRPr>
        </a:p>
      </dgm:t>
    </dgm:pt>
    <dgm:pt modelId="{46B86870-2D5C-4A04-8DCF-30ED25C99432}" type="parTrans" cxnId="{511682A8-C998-4F4C-A9D3-8F632F717541}">
      <dgm:prSet/>
      <dgm:spPr/>
      <dgm:t>
        <a:bodyPr/>
        <a:lstStyle/>
        <a:p>
          <a:endParaRPr lang="es-EC"/>
        </a:p>
      </dgm:t>
    </dgm:pt>
    <dgm:pt modelId="{9412DD09-5832-49A4-A030-7D6E9052EFAC}" type="sibTrans" cxnId="{511682A8-C998-4F4C-A9D3-8F632F717541}">
      <dgm:prSet/>
      <dgm:spPr/>
      <dgm:t>
        <a:bodyPr/>
        <a:lstStyle/>
        <a:p>
          <a:endParaRPr lang="es-EC"/>
        </a:p>
      </dgm:t>
    </dgm:pt>
    <dgm:pt modelId="{9E57E3BD-0589-454D-A0AD-5DD0A5788C13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Difusión eficiente de la información </a:t>
          </a:r>
          <a:endParaRPr lang="es-EC" dirty="0">
            <a:solidFill>
              <a:schemeClr val="tx1"/>
            </a:solidFill>
          </a:endParaRPr>
        </a:p>
      </dgm:t>
    </dgm:pt>
    <dgm:pt modelId="{91D4B0B7-0930-4400-82B9-307F777E4E08}" type="parTrans" cxnId="{4708F457-5297-407C-ACA0-200903A3AE08}">
      <dgm:prSet/>
      <dgm:spPr/>
      <dgm:t>
        <a:bodyPr/>
        <a:lstStyle/>
        <a:p>
          <a:endParaRPr lang="es-EC"/>
        </a:p>
      </dgm:t>
    </dgm:pt>
    <dgm:pt modelId="{68DF6E55-B778-409C-91AB-6F54EE78EAF4}" type="sibTrans" cxnId="{4708F457-5297-407C-ACA0-200903A3AE08}">
      <dgm:prSet/>
      <dgm:spPr/>
      <dgm:t>
        <a:bodyPr/>
        <a:lstStyle/>
        <a:p>
          <a:endParaRPr lang="es-EC"/>
        </a:p>
      </dgm:t>
    </dgm:pt>
    <dgm:pt modelId="{F2E20BF5-442A-4669-BF92-81C9133CD6C8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b="1" dirty="0" smtClean="0"/>
            <a:t>DA</a:t>
          </a:r>
          <a:endParaRPr lang="es-EC" b="1" dirty="0"/>
        </a:p>
      </dgm:t>
    </dgm:pt>
    <dgm:pt modelId="{F1129920-59C6-41B9-9F36-E5843AD5ADEC}" type="sibTrans" cxnId="{6120EE55-8B41-487E-B960-B60C93CD17BE}">
      <dgm:prSet/>
      <dgm:spPr/>
      <dgm:t>
        <a:bodyPr/>
        <a:lstStyle/>
        <a:p>
          <a:endParaRPr lang="es-EC"/>
        </a:p>
      </dgm:t>
    </dgm:pt>
    <dgm:pt modelId="{0C365B31-0E9B-49A0-9591-EA9191892EB9}" type="parTrans" cxnId="{6120EE55-8B41-487E-B960-B60C93CD17BE}">
      <dgm:prSet/>
      <dgm:spPr/>
      <dgm:t>
        <a:bodyPr/>
        <a:lstStyle/>
        <a:p>
          <a:endParaRPr lang="es-EC"/>
        </a:p>
      </dgm:t>
    </dgm:pt>
    <dgm:pt modelId="{05373633-5FFE-4782-9A4C-5236D115A95B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 Actividades =&gt; fomenten la comunicación </a:t>
          </a:r>
          <a:endParaRPr lang="es-EC" dirty="0">
            <a:solidFill>
              <a:schemeClr val="tx1"/>
            </a:solidFill>
          </a:endParaRPr>
        </a:p>
      </dgm:t>
    </dgm:pt>
    <dgm:pt modelId="{6EB8266B-F304-4657-AE1B-E15A2A72924C}" type="sibTrans" cxnId="{AC618B2E-F512-4D2A-8880-21F3C2F61D4C}">
      <dgm:prSet/>
      <dgm:spPr/>
      <dgm:t>
        <a:bodyPr/>
        <a:lstStyle/>
        <a:p>
          <a:endParaRPr lang="es-EC"/>
        </a:p>
      </dgm:t>
    </dgm:pt>
    <dgm:pt modelId="{1C354613-65B0-4B50-B004-D6A9C7052B84}" type="parTrans" cxnId="{AC618B2E-F512-4D2A-8880-21F3C2F61D4C}">
      <dgm:prSet/>
      <dgm:spPr/>
      <dgm:t>
        <a:bodyPr/>
        <a:lstStyle/>
        <a:p>
          <a:endParaRPr lang="es-EC"/>
        </a:p>
      </dgm:t>
    </dgm:pt>
    <dgm:pt modelId="{A0909D18-79BB-4BA0-9A7F-0E759DA67A80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Contratación de personal capacitado</a:t>
          </a:r>
          <a:endParaRPr lang="es-EC" dirty="0">
            <a:solidFill>
              <a:schemeClr val="tx1"/>
            </a:solidFill>
          </a:endParaRPr>
        </a:p>
      </dgm:t>
    </dgm:pt>
    <dgm:pt modelId="{93532D64-8A3B-4651-AB3F-880E8B3CEAD8}" type="parTrans" cxnId="{078C5B19-3386-4EE5-B4C7-265A936FD4C1}">
      <dgm:prSet/>
      <dgm:spPr/>
    </dgm:pt>
    <dgm:pt modelId="{5D656E65-77AE-4FCE-B144-A85EEFA3FA9D}" type="sibTrans" cxnId="{078C5B19-3386-4EE5-B4C7-265A936FD4C1}">
      <dgm:prSet/>
      <dgm:spPr/>
    </dgm:pt>
    <dgm:pt modelId="{04018A3D-F8C7-4D0F-BEF2-703697C4ACDC}" type="pres">
      <dgm:prSet presAssocID="{C6334C3C-FFB1-43F7-AA12-31E520F8E32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E33BD38-161C-403F-BE2C-04046C648986}" type="pres">
      <dgm:prSet presAssocID="{CBFD80F0-6FFD-4F60-AAB2-AAAB94B0BEE3}" presName="compNode" presStyleCnt="0"/>
      <dgm:spPr/>
    </dgm:pt>
    <dgm:pt modelId="{45FF3A8A-427F-4BD2-8409-C0AAFD0F9EA6}" type="pres">
      <dgm:prSet presAssocID="{CBFD80F0-6FFD-4F60-AAB2-AAAB94B0BEE3}" presName="aNode" presStyleLbl="bgShp" presStyleIdx="0" presStyleCnt="4"/>
      <dgm:spPr/>
      <dgm:t>
        <a:bodyPr/>
        <a:lstStyle/>
        <a:p>
          <a:endParaRPr lang="es-EC"/>
        </a:p>
      </dgm:t>
    </dgm:pt>
    <dgm:pt modelId="{E26D03F4-3F07-4055-8E31-6E6E4F11A97F}" type="pres">
      <dgm:prSet presAssocID="{CBFD80F0-6FFD-4F60-AAB2-AAAB94B0BEE3}" presName="textNode" presStyleLbl="bgShp" presStyleIdx="0" presStyleCnt="4"/>
      <dgm:spPr/>
      <dgm:t>
        <a:bodyPr/>
        <a:lstStyle/>
        <a:p>
          <a:endParaRPr lang="es-EC"/>
        </a:p>
      </dgm:t>
    </dgm:pt>
    <dgm:pt modelId="{D20EB87D-EF85-48E2-85E0-9E0B1618FC39}" type="pres">
      <dgm:prSet presAssocID="{CBFD80F0-6FFD-4F60-AAB2-AAAB94B0BEE3}" presName="compChildNode" presStyleCnt="0"/>
      <dgm:spPr/>
    </dgm:pt>
    <dgm:pt modelId="{FB31C8EE-98E3-4B22-96B5-D40F4BC1E874}" type="pres">
      <dgm:prSet presAssocID="{CBFD80F0-6FFD-4F60-AAB2-AAAB94B0BEE3}" presName="theInnerList" presStyleCnt="0"/>
      <dgm:spPr/>
    </dgm:pt>
    <dgm:pt modelId="{523604B2-88EF-4D5E-85FD-5DB6B4DF0980}" type="pres">
      <dgm:prSet presAssocID="{718385D8-067B-44FE-8486-549EA3D88B5A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CAA556-7723-4C9F-94F9-8B1BA6B546B6}" type="pres">
      <dgm:prSet presAssocID="{718385D8-067B-44FE-8486-549EA3D88B5A}" presName="aSpace2" presStyleCnt="0"/>
      <dgm:spPr/>
    </dgm:pt>
    <dgm:pt modelId="{E2FC6478-D964-4CFB-BFA3-EACAD66B43E0}" type="pres">
      <dgm:prSet presAssocID="{5E392C6D-E9E2-48E7-AF8E-B40384510B37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300B7D-D3F3-4BA3-87B5-7DC27B9E41DB}" type="pres">
      <dgm:prSet presAssocID="{5E392C6D-E9E2-48E7-AF8E-B40384510B37}" presName="aSpace2" presStyleCnt="0"/>
      <dgm:spPr/>
    </dgm:pt>
    <dgm:pt modelId="{25434A93-B520-44C7-8B75-2C0F4A305729}" type="pres">
      <dgm:prSet presAssocID="{05373633-5FFE-4782-9A4C-5236D115A95B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3F74CB-B8CD-4C86-BF85-B18ACB21EDDC}" type="pres">
      <dgm:prSet presAssocID="{CBFD80F0-6FFD-4F60-AAB2-AAAB94B0BEE3}" presName="aSpace" presStyleCnt="0"/>
      <dgm:spPr/>
    </dgm:pt>
    <dgm:pt modelId="{A9E52857-AC4C-4256-AA1B-A0EA70C388F8}" type="pres">
      <dgm:prSet presAssocID="{A630D70D-8347-45C9-89F6-9F5710704DC4}" presName="compNode" presStyleCnt="0"/>
      <dgm:spPr/>
    </dgm:pt>
    <dgm:pt modelId="{E8F49DAC-7872-4241-9BCC-5574CA00C70E}" type="pres">
      <dgm:prSet presAssocID="{A630D70D-8347-45C9-89F6-9F5710704DC4}" presName="aNode" presStyleLbl="bgShp" presStyleIdx="1" presStyleCnt="4"/>
      <dgm:spPr/>
      <dgm:t>
        <a:bodyPr/>
        <a:lstStyle/>
        <a:p>
          <a:endParaRPr lang="es-EC"/>
        </a:p>
      </dgm:t>
    </dgm:pt>
    <dgm:pt modelId="{2DBEDEA5-033C-41F4-9B2F-A1DBAEE357C9}" type="pres">
      <dgm:prSet presAssocID="{A630D70D-8347-45C9-89F6-9F5710704DC4}" presName="textNode" presStyleLbl="bgShp" presStyleIdx="1" presStyleCnt="4"/>
      <dgm:spPr/>
      <dgm:t>
        <a:bodyPr/>
        <a:lstStyle/>
        <a:p>
          <a:endParaRPr lang="es-EC"/>
        </a:p>
      </dgm:t>
    </dgm:pt>
    <dgm:pt modelId="{6EFA7789-DC27-4CBE-B25F-87EE323546DB}" type="pres">
      <dgm:prSet presAssocID="{A630D70D-8347-45C9-89F6-9F5710704DC4}" presName="compChildNode" presStyleCnt="0"/>
      <dgm:spPr/>
    </dgm:pt>
    <dgm:pt modelId="{B8F3DA3D-4A10-4454-8E48-996F1C5DE400}" type="pres">
      <dgm:prSet presAssocID="{A630D70D-8347-45C9-89F6-9F5710704DC4}" presName="theInnerList" presStyleCnt="0"/>
      <dgm:spPr/>
    </dgm:pt>
    <dgm:pt modelId="{8B737FEF-884C-4B4E-8000-D2EAA0B1C9D9}" type="pres">
      <dgm:prSet presAssocID="{584C7E46-BCC6-4886-88D8-E4892136A5B6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729011-3AD3-4732-92F9-7A3A7270D291}" type="pres">
      <dgm:prSet presAssocID="{584C7E46-BCC6-4886-88D8-E4892136A5B6}" presName="aSpace2" presStyleCnt="0"/>
      <dgm:spPr/>
    </dgm:pt>
    <dgm:pt modelId="{5672E1EB-7062-4637-BB78-8213D601FA90}" type="pres">
      <dgm:prSet presAssocID="{A0909D18-79BB-4BA0-9A7F-0E759DA67A80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3DBC76-5827-4099-80BB-61743F6CC8CF}" type="pres">
      <dgm:prSet presAssocID="{A0909D18-79BB-4BA0-9A7F-0E759DA67A80}" presName="aSpace2" presStyleCnt="0"/>
      <dgm:spPr/>
    </dgm:pt>
    <dgm:pt modelId="{3A5FDF5A-8972-4044-9833-8380B61A3338}" type="pres">
      <dgm:prSet presAssocID="{63ADFAAB-5B7A-4047-85EE-FAD78DF0D770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9EC7A5-D216-420E-A5BE-FFA77CE0168F}" type="pres">
      <dgm:prSet presAssocID="{A630D70D-8347-45C9-89F6-9F5710704DC4}" presName="aSpace" presStyleCnt="0"/>
      <dgm:spPr/>
    </dgm:pt>
    <dgm:pt modelId="{AEFF761C-2936-4DFD-AE78-F917E73617AD}" type="pres">
      <dgm:prSet presAssocID="{73E27433-A656-4A22-BEDA-0045BD463B02}" presName="compNode" presStyleCnt="0"/>
      <dgm:spPr/>
    </dgm:pt>
    <dgm:pt modelId="{A52362D0-791A-4B25-810F-4ACCB46756AA}" type="pres">
      <dgm:prSet presAssocID="{73E27433-A656-4A22-BEDA-0045BD463B02}" presName="aNode" presStyleLbl="bgShp" presStyleIdx="2" presStyleCnt="4"/>
      <dgm:spPr/>
      <dgm:t>
        <a:bodyPr/>
        <a:lstStyle/>
        <a:p>
          <a:endParaRPr lang="es-EC"/>
        </a:p>
      </dgm:t>
    </dgm:pt>
    <dgm:pt modelId="{9AB0C718-FEEA-4BE9-826D-432E78B26190}" type="pres">
      <dgm:prSet presAssocID="{73E27433-A656-4A22-BEDA-0045BD463B02}" presName="textNode" presStyleLbl="bgShp" presStyleIdx="2" presStyleCnt="4"/>
      <dgm:spPr/>
      <dgm:t>
        <a:bodyPr/>
        <a:lstStyle/>
        <a:p>
          <a:endParaRPr lang="es-EC"/>
        </a:p>
      </dgm:t>
    </dgm:pt>
    <dgm:pt modelId="{10B7A037-8108-4CB1-A918-E3A4C923F778}" type="pres">
      <dgm:prSet presAssocID="{73E27433-A656-4A22-BEDA-0045BD463B02}" presName="compChildNode" presStyleCnt="0"/>
      <dgm:spPr/>
    </dgm:pt>
    <dgm:pt modelId="{E476C9B3-8C1F-40EC-B5A0-41071B9E22FF}" type="pres">
      <dgm:prSet presAssocID="{73E27433-A656-4A22-BEDA-0045BD463B02}" presName="theInnerList" presStyleCnt="0"/>
      <dgm:spPr/>
    </dgm:pt>
    <dgm:pt modelId="{5B15DB1A-E683-4F3C-8173-FD4862AC3DBA}" type="pres">
      <dgm:prSet presAssocID="{1A17D93C-324C-4B7F-9B46-25B0DB5A9015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22964A-C339-4831-A9F3-864FA379C7B1}" type="pres">
      <dgm:prSet presAssocID="{1A17D93C-324C-4B7F-9B46-25B0DB5A9015}" presName="aSpace2" presStyleCnt="0"/>
      <dgm:spPr/>
    </dgm:pt>
    <dgm:pt modelId="{E93C2022-DBD5-4645-BA7B-3ED28E1B84E6}" type="pres">
      <dgm:prSet presAssocID="{9E57E3BD-0589-454D-A0AD-5DD0A5788C13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46B7CB-CC28-43B7-945A-AE50C3BCD7F2}" type="pres">
      <dgm:prSet presAssocID="{73E27433-A656-4A22-BEDA-0045BD463B02}" presName="aSpace" presStyleCnt="0"/>
      <dgm:spPr/>
    </dgm:pt>
    <dgm:pt modelId="{AAC1EBCB-6A47-4887-9272-BECF169F4D6D}" type="pres">
      <dgm:prSet presAssocID="{F2E20BF5-442A-4669-BF92-81C9133CD6C8}" presName="compNode" presStyleCnt="0"/>
      <dgm:spPr/>
    </dgm:pt>
    <dgm:pt modelId="{F155D5FF-4524-4E92-B4C3-770FB6A4E699}" type="pres">
      <dgm:prSet presAssocID="{F2E20BF5-442A-4669-BF92-81C9133CD6C8}" presName="aNode" presStyleLbl="bgShp" presStyleIdx="3" presStyleCnt="4"/>
      <dgm:spPr/>
      <dgm:t>
        <a:bodyPr/>
        <a:lstStyle/>
        <a:p>
          <a:endParaRPr lang="es-EC"/>
        </a:p>
      </dgm:t>
    </dgm:pt>
    <dgm:pt modelId="{D6849484-576E-4796-A25C-C79EF3780467}" type="pres">
      <dgm:prSet presAssocID="{F2E20BF5-442A-4669-BF92-81C9133CD6C8}" presName="textNode" presStyleLbl="bgShp" presStyleIdx="3" presStyleCnt="4"/>
      <dgm:spPr/>
      <dgm:t>
        <a:bodyPr/>
        <a:lstStyle/>
        <a:p>
          <a:endParaRPr lang="es-EC"/>
        </a:p>
      </dgm:t>
    </dgm:pt>
    <dgm:pt modelId="{E14DA835-A366-4B08-8F84-BC41977E7806}" type="pres">
      <dgm:prSet presAssocID="{F2E20BF5-442A-4669-BF92-81C9133CD6C8}" presName="compChildNode" presStyleCnt="0"/>
      <dgm:spPr/>
    </dgm:pt>
    <dgm:pt modelId="{39E6423F-6D75-4C52-AAC0-B462B7E9BA2B}" type="pres">
      <dgm:prSet presAssocID="{F2E20BF5-442A-4669-BF92-81C9133CD6C8}" presName="theInnerList" presStyleCnt="0"/>
      <dgm:spPr/>
    </dgm:pt>
  </dgm:ptLst>
  <dgm:cxnLst>
    <dgm:cxn modelId="{48B18D26-FFE9-4773-9792-7826901796F2}" type="presOf" srcId="{1A17D93C-324C-4B7F-9B46-25B0DB5A9015}" destId="{5B15DB1A-E683-4F3C-8173-FD4862AC3DBA}" srcOrd="0" destOrd="0" presId="urn:microsoft.com/office/officeart/2005/8/layout/lProcess2"/>
    <dgm:cxn modelId="{22A998CE-84C4-4145-A161-6D7F6CF6BDD6}" type="presOf" srcId="{05373633-5FFE-4782-9A4C-5236D115A95B}" destId="{25434A93-B520-44C7-8B75-2C0F4A305729}" srcOrd="0" destOrd="0" presId="urn:microsoft.com/office/officeart/2005/8/layout/lProcess2"/>
    <dgm:cxn modelId="{4D991DBB-FBF9-4C2D-9C84-CA2AA07DB137}" srcId="{CBFD80F0-6FFD-4F60-AAB2-AAAB94B0BEE3}" destId="{5E392C6D-E9E2-48E7-AF8E-B40384510B37}" srcOrd="1" destOrd="0" parTransId="{38D7F009-14A2-4DB4-8CFE-6E1CED4BFA05}" sibTransId="{E634073B-837F-4016-9104-365C090AD888}"/>
    <dgm:cxn modelId="{511682A8-C998-4F4C-A9D3-8F632F717541}" srcId="{73E27433-A656-4A22-BEDA-0045BD463B02}" destId="{1A17D93C-324C-4B7F-9B46-25B0DB5A9015}" srcOrd="0" destOrd="0" parTransId="{46B86870-2D5C-4A04-8DCF-30ED25C99432}" sibTransId="{9412DD09-5832-49A4-A030-7D6E9052EFAC}"/>
    <dgm:cxn modelId="{6CB20644-105E-42D0-A91D-05A0ED432DEE}" type="presOf" srcId="{5E392C6D-E9E2-48E7-AF8E-B40384510B37}" destId="{E2FC6478-D964-4CFB-BFA3-EACAD66B43E0}" srcOrd="0" destOrd="0" presId="urn:microsoft.com/office/officeart/2005/8/layout/lProcess2"/>
    <dgm:cxn modelId="{AC618B2E-F512-4D2A-8880-21F3C2F61D4C}" srcId="{CBFD80F0-6FFD-4F60-AAB2-AAAB94B0BEE3}" destId="{05373633-5FFE-4782-9A4C-5236D115A95B}" srcOrd="2" destOrd="0" parTransId="{1C354613-65B0-4B50-B004-D6A9C7052B84}" sibTransId="{6EB8266B-F304-4657-AE1B-E15A2A72924C}"/>
    <dgm:cxn modelId="{C7BDF5FA-A2BD-4067-85E2-D00360DAB15E}" type="presOf" srcId="{A630D70D-8347-45C9-89F6-9F5710704DC4}" destId="{E8F49DAC-7872-4241-9BCC-5574CA00C70E}" srcOrd="0" destOrd="0" presId="urn:microsoft.com/office/officeart/2005/8/layout/lProcess2"/>
    <dgm:cxn modelId="{70874E24-7290-449D-8595-289EB4C5AF85}" srcId="{A630D70D-8347-45C9-89F6-9F5710704DC4}" destId="{63ADFAAB-5B7A-4047-85EE-FAD78DF0D770}" srcOrd="2" destOrd="0" parTransId="{7D4FD6C3-D320-4F46-A5FA-304B54EBA024}" sibTransId="{A6470A23-7AEB-4DB4-9C5F-476E3F617391}"/>
    <dgm:cxn modelId="{55769FAE-9436-4DA8-8187-589EEB0054BE}" type="presOf" srcId="{F2E20BF5-442A-4669-BF92-81C9133CD6C8}" destId="{D6849484-576E-4796-A25C-C79EF3780467}" srcOrd="1" destOrd="0" presId="urn:microsoft.com/office/officeart/2005/8/layout/lProcess2"/>
    <dgm:cxn modelId="{B74581D1-A70B-4BC6-A615-9579E31D50A2}" type="presOf" srcId="{C6334C3C-FFB1-43F7-AA12-31E520F8E326}" destId="{04018A3D-F8C7-4D0F-BEF2-703697C4ACDC}" srcOrd="0" destOrd="0" presId="urn:microsoft.com/office/officeart/2005/8/layout/lProcess2"/>
    <dgm:cxn modelId="{0DB1B6EE-5BD0-4010-892E-7BFC19E98513}" type="presOf" srcId="{CBFD80F0-6FFD-4F60-AAB2-AAAB94B0BEE3}" destId="{E26D03F4-3F07-4055-8E31-6E6E4F11A97F}" srcOrd="1" destOrd="0" presId="urn:microsoft.com/office/officeart/2005/8/layout/lProcess2"/>
    <dgm:cxn modelId="{8242A33B-6F82-4D1F-ACEE-AA351A2BD5E3}" type="presOf" srcId="{F2E20BF5-442A-4669-BF92-81C9133CD6C8}" destId="{F155D5FF-4524-4E92-B4C3-770FB6A4E699}" srcOrd="0" destOrd="0" presId="urn:microsoft.com/office/officeart/2005/8/layout/lProcess2"/>
    <dgm:cxn modelId="{C9A4F714-EF7F-451E-8798-B447C31FBCC2}" srcId="{A630D70D-8347-45C9-89F6-9F5710704DC4}" destId="{584C7E46-BCC6-4886-88D8-E4892136A5B6}" srcOrd="0" destOrd="0" parTransId="{17490579-AB6B-4D4E-9850-2E18AAED274D}" sibTransId="{A78641F1-1690-4267-86D8-CDCFC7703C37}"/>
    <dgm:cxn modelId="{6A6A7556-52CE-4F62-BC96-E5AB779B79F6}" srcId="{CBFD80F0-6FFD-4F60-AAB2-AAAB94B0BEE3}" destId="{718385D8-067B-44FE-8486-549EA3D88B5A}" srcOrd="0" destOrd="0" parTransId="{753D2078-7340-4470-AD41-BEC8CA03A1D4}" sibTransId="{61EB22E2-DAAA-4924-A519-FB1E41E70850}"/>
    <dgm:cxn modelId="{D47BD3E0-71B8-45A6-93A4-D5DFFCE977BF}" type="presOf" srcId="{A0909D18-79BB-4BA0-9A7F-0E759DA67A80}" destId="{5672E1EB-7062-4637-BB78-8213D601FA90}" srcOrd="0" destOrd="0" presId="urn:microsoft.com/office/officeart/2005/8/layout/lProcess2"/>
    <dgm:cxn modelId="{CB97F5A0-FD23-4013-8401-FF6B140EBBA7}" srcId="{C6334C3C-FFB1-43F7-AA12-31E520F8E326}" destId="{A630D70D-8347-45C9-89F6-9F5710704DC4}" srcOrd="1" destOrd="0" parTransId="{D1596177-C810-4763-AC64-80A083AE0B49}" sibTransId="{CB9F5D26-09C9-4939-B323-C845BADF0C97}"/>
    <dgm:cxn modelId="{E8B26999-C01A-4DFB-B3B3-E51E09CA48A0}" type="presOf" srcId="{718385D8-067B-44FE-8486-549EA3D88B5A}" destId="{523604B2-88EF-4D5E-85FD-5DB6B4DF0980}" srcOrd="0" destOrd="0" presId="urn:microsoft.com/office/officeart/2005/8/layout/lProcess2"/>
    <dgm:cxn modelId="{440A4D51-CD75-4A3E-974E-98DFA6F7B13D}" type="presOf" srcId="{CBFD80F0-6FFD-4F60-AAB2-AAAB94B0BEE3}" destId="{45FF3A8A-427F-4BD2-8409-C0AAFD0F9EA6}" srcOrd="0" destOrd="0" presId="urn:microsoft.com/office/officeart/2005/8/layout/lProcess2"/>
    <dgm:cxn modelId="{1BF4F9CB-317C-4415-90B3-73BB9D35EE0E}" type="presOf" srcId="{63ADFAAB-5B7A-4047-85EE-FAD78DF0D770}" destId="{3A5FDF5A-8972-4044-9833-8380B61A3338}" srcOrd="0" destOrd="0" presId="urn:microsoft.com/office/officeart/2005/8/layout/lProcess2"/>
    <dgm:cxn modelId="{6CD0A01F-B1C1-499C-B1FA-A47C4635040E}" type="presOf" srcId="{A630D70D-8347-45C9-89F6-9F5710704DC4}" destId="{2DBEDEA5-033C-41F4-9B2F-A1DBAEE357C9}" srcOrd="1" destOrd="0" presId="urn:microsoft.com/office/officeart/2005/8/layout/lProcess2"/>
    <dgm:cxn modelId="{8AF43805-9A32-4EBE-B393-68F9A6C9429C}" type="presOf" srcId="{73E27433-A656-4A22-BEDA-0045BD463B02}" destId="{A52362D0-791A-4B25-810F-4ACCB46756AA}" srcOrd="0" destOrd="0" presId="urn:microsoft.com/office/officeart/2005/8/layout/lProcess2"/>
    <dgm:cxn modelId="{69D49518-A331-4C5E-B1B5-5F0B8CA11867}" type="presOf" srcId="{584C7E46-BCC6-4886-88D8-E4892136A5B6}" destId="{8B737FEF-884C-4B4E-8000-D2EAA0B1C9D9}" srcOrd="0" destOrd="0" presId="urn:microsoft.com/office/officeart/2005/8/layout/lProcess2"/>
    <dgm:cxn modelId="{6120EE55-8B41-487E-B960-B60C93CD17BE}" srcId="{C6334C3C-FFB1-43F7-AA12-31E520F8E326}" destId="{F2E20BF5-442A-4669-BF92-81C9133CD6C8}" srcOrd="3" destOrd="0" parTransId="{0C365B31-0E9B-49A0-9591-EA9191892EB9}" sibTransId="{F1129920-59C6-41B9-9F36-E5843AD5ADEC}"/>
    <dgm:cxn modelId="{5B7EC0DE-EAF5-4E6E-BAFC-929E7851761B}" type="presOf" srcId="{73E27433-A656-4A22-BEDA-0045BD463B02}" destId="{9AB0C718-FEEA-4BE9-826D-432E78B26190}" srcOrd="1" destOrd="0" presId="urn:microsoft.com/office/officeart/2005/8/layout/lProcess2"/>
    <dgm:cxn modelId="{B493480A-CF31-455D-A593-D7E2CFE95D39}" type="presOf" srcId="{9E57E3BD-0589-454D-A0AD-5DD0A5788C13}" destId="{E93C2022-DBD5-4645-BA7B-3ED28E1B84E6}" srcOrd="0" destOrd="0" presId="urn:microsoft.com/office/officeart/2005/8/layout/lProcess2"/>
    <dgm:cxn modelId="{4708F457-5297-407C-ACA0-200903A3AE08}" srcId="{73E27433-A656-4A22-BEDA-0045BD463B02}" destId="{9E57E3BD-0589-454D-A0AD-5DD0A5788C13}" srcOrd="1" destOrd="0" parTransId="{91D4B0B7-0930-4400-82B9-307F777E4E08}" sibTransId="{68DF6E55-B778-409C-91AB-6F54EE78EAF4}"/>
    <dgm:cxn modelId="{648CA918-C88D-4DF1-8AE8-E81F03AC66F1}" srcId="{C6334C3C-FFB1-43F7-AA12-31E520F8E326}" destId="{73E27433-A656-4A22-BEDA-0045BD463B02}" srcOrd="2" destOrd="0" parTransId="{0C4F2546-1393-48D3-8D92-B145D838904B}" sibTransId="{9FB24513-DE56-4E9D-9D9C-1B82E924B212}"/>
    <dgm:cxn modelId="{79730A61-B9F3-4C74-9BBD-CCBB830EADCB}" srcId="{C6334C3C-FFB1-43F7-AA12-31E520F8E326}" destId="{CBFD80F0-6FFD-4F60-AAB2-AAAB94B0BEE3}" srcOrd="0" destOrd="0" parTransId="{5D5B4080-E5D8-4571-872A-445D5CAA706E}" sibTransId="{47780E56-92AF-4F9F-97B7-9478EEC60CF4}"/>
    <dgm:cxn modelId="{078C5B19-3386-4EE5-B4C7-265A936FD4C1}" srcId="{A630D70D-8347-45C9-89F6-9F5710704DC4}" destId="{A0909D18-79BB-4BA0-9A7F-0E759DA67A80}" srcOrd="1" destOrd="0" parTransId="{93532D64-8A3B-4651-AB3F-880E8B3CEAD8}" sibTransId="{5D656E65-77AE-4FCE-B144-A85EEFA3FA9D}"/>
    <dgm:cxn modelId="{39767137-0A85-467E-AE23-8E725C73E3AA}" type="presParOf" srcId="{04018A3D-F8C7-4D0F-BEF2-703697C4ACDC}" destId="{AE33BD38-161C-403F-BE2C-04046C648986}" srcOrd="0" destOrd="0" presId="urn:microsoft.com/office/officeart/2005/8/layout/lProcess2"/>
    <dgm:cxn modelId="{9F75214B-A988-4EE0-ABB1-FD13AED32439}" type="presParOf" srcId="{AE33BD38-161C-403F-BE2C-04046C648986}" destId="{45FF3A8A-427F-4BD2-8409-C0AAFD0F9EA6}" srcOrd="0" destOrd="0" presId="urn:microsoft.com/office/officeart/2005/8/layout/lProcess2"/>
    <dgm:cxn modelId="{0040C47D-D321-41DF-873C-39FED8250B3F}" type="presParOf" srcId="{AE33BD38-161C-403F-BE2C-04046C648986}" destId="{E26D03F4-3F07-4055-8E31-6E6E4F11A97F}" srcOrd="1" destOrd="0" presId="urn:microsoft.com/office/officeart/2005/8/layout/lProcess2"/>
    <dgm:cxn modelId="{65A9284E-7353-48FB-9511-C659E8FD4C62}" type="presParOf" srcId="{AE33BD38-161C-403F-BE2C-04046C648986}" destId="{D20EB87D-EF85-48E2-85E0-9E0B1618FC39}" srcOrd="2" destOrd="0" presId="urn:microsoft.com/office/officeart/2005/8/layout/lProcess2"/>
    <dgm:cxn modelId="{99E0E375-7547-4D2A-A072-B0DC95D14DD7}" type="presParOf" srcId="{D20EB87D-EF85-48E2-85E0-9E0B1618FC39}" destId="{FB31C8EE-98E3-4B22-96B5-D40F4BC1E874}" srcOrd="0" destOrd="0" presId="urn:microsoft.com/office/officeart/2005/8/layout/lProcess2"/>
    <dgm:cxn modelId="{34C6382E-71DE-4FD0-8FCA-B63F6E2BB5C2}" type="presParOf" srcId="{FB31C8EE-98E3-4B22-96B5-D40F4BC1E874}" destId="{523604B2-88EF-4D5E-85FD-5DB6B4DF0980}" srcOrd="0" destOrd="0" presId="urn:microsoft.com/office/officeart/2005/8/layout/lProcess2"/>
    <dgm:cxn modelId="{653BD2C9-43E8-43EA-9B12-4238853920C8}" type="presParOf" srcId="{FB31C8EE-98E3-4B22-96B5-D40F4BC1E874}" destId="{C0CAA556-7723-4C9F-94F9-8B1BA6B546B6}" srcOrd="1" destOrd="0" presId="urn:microsoft.com/office/officeart/2005/8/layout/lProcess2"/>
    <dgm:cxn modelId="{010CA448-5FA7-4F12-AE02-6F083B92D1C7}" type="presParOf" srcId="{FB31C8EE-98E3-4B22-96B5-D40F4BC1E874}" destId="{E2FC6478-D964-4CFB-BFA3-EACAD66B43E0}" srcOrd="2" destOrd="0" presId="urn:microsoft.com/office/officeart/2005/8/layout/lProcess2"/>
    <dgm:cxn modelId="{C91D06E3-C963-4DA4-8000-99DA80BFEE25}" type="presParOf" srcId="{FB31C8EE-98E3-4B22-96B5-D40F4BC1E874}" destId="{DD300B7D-D3F3-4BA3-87B5-7DC27B9E41DB}" srcOrd="3" destOrd="0" presId="urn:microsoft.com/office/officeart/2005/8/layout/lProcess2"/>
    <dgm:cxn modelId="{5372E842-895B-45ED-B222-D8CF925E5626}" type="presParOf" srcId="{FB31C8EE-98E3-4B22-96B5-D40F4BC1E874}" destId="{25434A93-B520-44C7-8B75-2C0F4A305729}" srcOrd="4" destOrd="0" presId="urn:microsoft.com/office/officeart/2005/8/layout/lProcess2"/>
    <dgm:cxn modelId="{2FF5906D-E704-46C2-B448-957038FB3242}" type="presParOf" srcId="{04018A3D-F8C7-4D0F-BEF2-703697C4ACDC}" destId="{ED3F74CB-B8CD-4C86-BF85-B18ACB21EDDC}" srcOrd="1" destOrd="0" presId="urn:microsoft.com/office/officeart/2005/8/layout/lProcess2"/>
    <dgm:cxn modelId="{6DCAFEAC-F541-42A0-90D8-335397FE08FC}" type="presParOf" srcId="{04018A3D-F8C7-4D0F-BEF2-703697C4ACDC}" destId="{A9E52857-AC4C-4256-AA1B-A0EA70C388F8}" srcOrd="2" destOrd="0" presId="urn:microsoft.com/office/officeart/2005/8/layout/lProcess2"/>
    <dgm:cxn modelId="{9C0A238C-84EB-47E1-A7B0-B874273C0BA3}" type="presParOf" srcId="{A9E52857-AC4C-4256-AA1B-A0EA70C388F8}" destId="{E8F49DAC-7872-4241-9BCC-5574CA00C70E}" srcOrd="0" destOrd="0" presId="urn:microsoft.com/office/officeart/2005/8/layout/lProcess2"/>
    <dgm:cxn modelId="{42771FBB-7D24-4CCD-8501-8B6F66A00362}" type="presParOf" srcId="{A9E52857-AC4C-4256-AA1B-A0EA70C388F8}" destId="{2DBEDEA5-033C-41F4-9B2F-A1DBAEE357C9}" srcOrd="1" destOrd="0" presId="urn:microsoft.com/office/officeart/2005/8/layout/lProcess2"/>
    <dgm:cxn modelId="{5E1E09E5-E03F-49AE-95E7-8F857EDB462C}" type="presParOf" srcId="{A9E52857-AC4C-4256-AA1B-A0EA70C388F8}" destId="{6EFA7789-DC27-4CBE-B25F-87EE323546DB}" srcOrd="2" destOrd="0" presId="urn:microsoft.com/office/officeart/2005/8/layout/lProcess2"/>
    <dgm:cxn modelId="{3C73B01D-C5BE-4E69-8A51-57B30D36375D}" type="presParOf" srcId="{6EFA7789-DC27-4CBE-B25F-87EE323546DB}" destId="{B8F3DA3D-4A10-4454-8E48-996F1C5DE400}" srcOrd="0" destOrd="0" presId="urn:microsoft.com/office/officeart/2005/8/layout/lProcess2"/>
    <dgm:cxn modelId="{897FCE49-0E86-47FF-8066-4974622BEDB5}" type="presParOf" srcId="{B8F3DA3D-4A10-4454-8E48-996F1C5DE400}" destId="{8B737FEF-884C-4B4E-8000-D2EAA0B1C9D9}" srcOrd="0" destOrd="0" presId="urn:microsoft.com/office/officeart/2005/8/layout/lProcess2"/>
    <dgm:cxn modelId="{363AD0B3-8804-49AD-86AE-17EDC8E48B8D}" type="presParOf" srcId="{B8F3DA3D-4A10-4454-8E48-996F1C5DE400}" destId="{A2729011-3AD3-4732-92F9-7A3A7270D291}" srcOrd="1" destOrd="0" presId="urn:microsoft.com/office/officeart/2005/8/layout/lProcess2"/>
    <dgm:cxn modelId="{3B401228-FDF4-45AE-B496-0CD273E1E0E6}" type="presParOf" srcId="{B8F3DA3D-4A10-4454-8E48-996F1C5DE400}" destId="{5672E1EB-7062-4637-BB78-8213D601FA90}" srcOrd="2" destOrd="0" presId="urn:microsoft.com/office/officeart/2005/8/layout/lProcess2"/>
    <dgm:cxn modelId="{D1D561BA-04C7-4449-B80E-E79326E42911}" type="presParOf" srcId="{B8F3DA3D-4A10-4454-8E48-996F1C5DE400}" destId="{E53DBC76-5827-4099-80BB-61743F6CC8CF}" srcOrd="3" destOrd="0" presId="urn:microsoft.com/office/officeart/2005/8/layout/lProcess2"/>
    <dgm:cxn modelId="{D51FF124-8D99-4302-AB15-B51D2C4A9660}" type="presParOf" srcId="{B8F3DA3D-4A10-4454-8E48-996F1C5DE400}" destId="{3A5FDF5A-8972-4044-9833-8380B61A3338}" srcOrd="4" destOrd="0" presId="urn:microsoft.com/office/officeart/2005/8/layout/lProcess2"/>
    <dgm:cxn modelId="{3DC7B354-49BF-4A0F-A460-8FDBA20D5679}" type="presParOf" srcId="{04018A3D-F8C7-4D0F-BEF2-703697C4ACDC}" destId="{789EC7A5-D216-420E-A5BE-FFA77CE0168F}" srcOrd="3" destOrd="0" presId="urn:microsoft.com/office/officeart/2005/8/layout/lProcess2"/>
    <dgm:cxn modelId="{88D96002-6F72-4F4B-9973-9E3099A5F468}" type="presParOf" srcId="{04018A3D-F8C7-4D0F-BEF2-703697C4ACDC}" destId="{AEFF761C-2936-4DFD-AE78-F917E73617AD}" srcOrd="4" destOrd="0" presId="urn:microsoft.com/office/officeart/2005/8/layout/lProcess2"/>
    <dgm:cxn modelId="{4D329CAC-07D5-49BB-9A91-44F2C0237B46}" type="presParOf" srcId="{AEFF761C-2936-4DFD-AE78-F917E73617AD}" destId="{A52362D0-791A-4B25-810F-4ACCB46756AA}" srcOrd="0" destOrd="0" presId="urn:microsoft.com/office/officeart/2005/8/layout/lProcess2"/>
    <dgm:cxn modelId="{7893D5F2-8643-41F4-B942-82B2181E59A3}" type="presParOf" srcId="{AEFF761C-2936-4DFD-AE78-F917E73617AD}" destId="{9AB0C718-FEEA-4BE9-826D-432E78B26190}" srcOrd="1" destOrd="0" presId="urn:microsoft.com/office/officeart/2005/8/layout/lProcess2"/>
    <dgm:cxn modelId="{F11FA810-6076-40E8-B65C-04936B41A081}" type="presParOf" srcId="{AEFF761C-2936-4DFD-AE78-F917E73617AD}" destId="{10B7A037-8108-4CB1-A918-E3A4C923F778}" srcOrd="2" destOrd="0" presId="urn:microsoft.com/office/officeart/2005/8/layout/lProcess2"/>
    <dgm:cxn modelId="{D9865BD1-1090-434B-8379-B587C4323471}" type="presParOf" srcId="{10B7A037-8108-4CB1-A918-E3A4C923F778}" destId="{E476C9B3-8C1F-40EC-B5A0-41071B9E22FF}" srcOrd="0" destOrd="0" presId="urn:microsoft.com/office/officeart/2005/8/layout/lProcess2"/>
    <dgm:cxn modelId="{20B03926-D324-4AC9-AC55-0BFFE8C2673D}" type="presParOf" srcId="{E476C9B3-8C1F-40EC-B5A0-41071B9E22FF}" destId="{5B15DB1A-E683-4F3C-8173-FD4862AC3DBA}" srcOrd="0" destOrd="0" presId="urn:microsoft.com/office/officeart/2005/8/layout/lProcess2"/>
    <dgm:cxn modelId="{32031636-626C-4A06-BAE4-8634A7F964BF}" type="presParOf" srcId="{E476C9B3-8C1F-40EC-B5A0-41071B9E22FF}" destId="{3522964A-C339-4831-A9F3-864FA379C7B1}" srcOrd="1" destOrd="0" presId="urn:microsoft.com/office/officeart/2005/8/layout/lProcess2"/>
    <dgm:cxn modelId="{337D2C46-2B07-4AB9-ABCD-DD465ED2366B}" type="presParOf" srcId="{E476C9B3-8C1F-40EC-B5A0-41071B9E22FF}" destId="{E93C2022-DBD5-4645-BA7B-3ED28E1B84E6}" srcOrd="2" destOrd="0" presId="urn:microsoft.com/office/officeart/2005/8/layout/lProcess2"/>
    <dgm:cxn modelId="{BB4B4A3A-0A7D-47B0-BEBA-EB9B75FA2101}" type="presParOf" srcId="{04018A3D-F8C7-4D0F-BEF2-703697C4ACDC}" destId="{5446B7CB-CC28-43B7-945A-AE50C3BCD7F2}" srcOrd="5" destOrd="0" presId="urn:microsoft.com/office/officeart/2005/8/layout/lProcess2"/>
    <dgm:cxn modelId="{9CDC2722-B9DA-4708-8DF6-A5E010CE3346}" type="presParOf" srcId="{04018A3D-F8C7-4D0F-BEF2-703697C4ACDC}" destId="{AAC1EBCB-6A47-4887-9272-BECF169F4D6D}" srcOrd="6" destOrd="0" presId="urn:microsoft.com/office/officeart/2005/8/layout/lProcess2"/>
    <dgm:cxn modelId="{821BE5CA-0633-4893-AF80-8AE8D6793F7F}" type="presParOf" srcId="{AAC1EBCB-6A47-4887-9272-BECF169F4D6D}" destId="{F155D5FF-4524-4E92-B4C3-770FB6A4E699}" srcOrd="0" destOrd="0" presId="urn:microsoft.com/office/officeart/2005/8/layout/lProcess2"/>
    <dgm:cxn modelId="{3F76A0D4-5016-44A0-BE3E-2007AE10A796}" type="presParOf" srcId="{AAC1EBCB-6A47-4887-9272-BECF169F4D6D}" destId="{D6849484-576E-4796-A25C-C79EF3780467}" srcOrd="1" destOrd="0" presId="urn:microsoft.com/office/officeart/2005/8/layout/lProcess2"/>
    <dgm:cxn modelId="{CEA22647-4359-4AEE-96B4-41ED56C7DB7C}" type="presParOf" srcId="{AAC1EBCB-6A47-4887-9272-BECF169F4D6D}" destId="{E14DA835-A366-4B08-8F84-BC41977E7806}" srcOrd="2" destOrd="0" presId="urn:microsoft.com/office/officeart/2005/8/layout/lProcess2"/>
    <dgm:cxn modelId="{97916275-7DD2-48E1-BCDF-40CAFA4BB6C2}" type="presParOf" srcId="{E14DA835-A366-4B08-8F84-BC41977E7806}" destId="{39E6423F-6D75-4C52-AAC0-B462B7E9BA2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FEE1AF-EF3F-451D-BF25-5D596A2B70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87ED44B-56FA-445A-8201-7604D00ACCFC}">
      <dgm:prSet phldrT="[Texto]"/>
      <dgm:spPr/>
      <dgm:t>
        <a:bodyPr/>
        <a:lstStyle/>
        <a:p>
          <a:r>
            <a:rPr lang="es-EC" dirty="0" smtClean="0"/>
            <a:t>Alcance de la investigación </a:t>
          </a:r>
          <a:endParaRPr lang="es-EC" dirty="0"/>
        </a:p>
      </dgm:t>
    </dgm:pt>
    <dgm:pt modelId="{F326622F-147B-438D-A121-5ED3860795E2}" type="parTrans" cxnId="{65506E3B-4908-4A3C-A545-7DAB59B0A2AC}">
      <dgm:prSet/>
      <dgm:spPr/>
      <dgm:t>
        <a:bodyPr/>
        <a:lstStyle/>
        <a:p>
          <a:endParaRPr lang="es-EC"/>
        </a:p>
      </dgm:t>
    </dgm:pt>
    <dgm:pt modelId="{984DF2E7-737A-4DB8-B708-8F6E234A96D8}" type="sibTrans" cxnId="{65506E3B-4908-4A3C-A545-7DAB59B0A2AC}">
      <dgm:prSet/>
      <dgm:spPr/>
      <dgm:t>
        <a:bodyPr/>
        <a:lstStyle/>
        <a:p>
          <a:endParaRPr lang="es-EC"/>
        </a:p>
      </dgm:t>
    </dgm:pt>
    <dgm:pt modelId="{7B65542A-CACE-4BFD-A608-0ECB8F716D91}">
      <dgm:prSet phldrT="[Texto]"/>
      <dgm:spPr/>
      <dgm:t>
        <a:bodyPr/>
        <a:lstStyle/>
        <a:p>
          <a:r>
            <a:rPr lang="es-EC" dirty="0" smtClean="0"/>
            <a:t>Parroquia de Tumbaco</a:t>
          </a:r>
          <a:endParaRPr lang="es-EC" dirty="0"/>
        </a:p>
      </dgm:t>
    </dgm:pt>
    <dgm:pt modelId="{44EECC0A-91B9-49FC-8B36-FDA6B51D26AE}" type="parTrans" cxnId="{976BA270-07D2-4447-9E21-F68C199AF320}">
      <dgm:prSet/>
      <dgm:spPr/>
      <dgm:t>
        <a:bodyPr/>
        <a:lstStyle/>
        <a:p>
          <a:endParaRPr lang="es-EC"/>
        </a:p>
      </dgm:t>
    </dgm:pt>
    <dgm:pt modelId="{93E6F94B-035E-4D14-9A4E-5DC68D1B2431}" type="sibTrans" cxnId="{976BA270-07D2-4447-9E21-F68C199AF320}">
      <dgm:prSet/>
      <dgm:spPr/>
      <dgm:t>
        <a:bodyPr/>
        <a:lstStyle/>
        <a:p>
          <a:endParaRPr lang="es-EC"/>
        </a:p>
      </dgm:t>
    </dgm:pt>
    <dgm:pt modelId="{1FF57502-A4A5-43E2-AD42-16DD2060682E}">
      <dgm:prSet phldrT="[Texto]"/>
      <dgm:spPr/>
      <dgm:t>
        <a:bodyPr/>
        <a:lstStyle/>
        <a:p>
          <a:r>
            <a:rPr lang="es-EC" dirty="0" smtClean="0"/>
            <a:t>Adolecentes de 14 a 17 años </a:t>
          </a:r>
          <a:endParaRPr lang="es-EC" dirty="0"/>
        </a:p>
      </dgm:t>
    </dgm:pt>
    <dgm:pt modelId="{D5F0543D-A4A5-49AB-B518-F2C1074BBCAA}" type="parTrans" cxnId="{A2AFD7CA-7196-48C7-AD45-2EC92651F0E6}">
      <dgm:prSet/>
      <dgm:spPr/>
      <dgm:t>
        <a:bodyPr/>
        <a:lstStyle/>
        <a:p>
          <a:endParaRPr lang="es-EC"/>
        </a:p>
      </dgm:t>
    </dgm:pt>
    <dgm:pt modelId="{A14BF9EB-AABB-4F64-BF7D-28CBA810475C}" type="sibTrans" cxnId="{A2AFD7CA-7196-48C7-AD45-2EC92651F0E6}">
      <dgm:prSet/>
      <dgm:spPr/>
      <dgm:t>
        <a:bodyPr/>
        <a:lstStyle/>
        <a:p>
          <a:endParaRPr lang="es-EC"/>
        </a:p>
      </dgm:t>
    </dgm:pt>
    <dgm:pt modelId="{124F7D07-E086-4C96-AE21-4B8974E94680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C" dirty="0" smtClean="0"/>
            <a:t>Población </a:t>
          </a:r>
          <a:endParaRPr lang="es-EC" dirty="0"/>
        </a:p>
      </dgm:t>
    </dgm:pt>
    <dgm:pt modelId="{6B2DDC9A-1C0C-433B-97C2-7CCAB174E2D6}" type="parTrans" cxnId="{63546D3D-1E2D-40A3-B728-DD4FD771AB0D}">
      <dgm:prSet/>
      <dgm:spPr/>
      <dgm:t>
        <a:bodyPr/>
        <a:lstStyle/>
        <a:p>
          <a:endParaRPr lang="es-EC"/>
        </a:p>
      </dgm:t>
    </dgm:pt>
    <dgm:pt modelId="{5531CE6E-6139-4AE0-8463-94616F45F901}" type="sibTrans" cxnId="{63546D3D-1E2D-40A3-B728-DD4FD771AB0D}">
      <dgm:prSet/>
      <dgm:spPr/>
      <dgm:t>
        <a:bodyPr/>
        <a:lstStyle/>
        <a:p>
          <a:endParaRPr lang="es-EC"/>
        </a:p>
      </dgm:t>
    </dgm:pt>
    <dgm:pt modelId="{BDC350D2-8EC6-452D-AD21-E32F00B3674F}">
      <dgm:prSet phldrT="[Texto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C" dirty="0" smtClean="0"/>
            <a:t>Población Total 49944</a:t>
          </a:r>
          <a:endParaRPr lang="es-EC" dirty="0"/>
        </a:p>
      </dgm:t>
    </dgm:pt>
    <dgm:pt modelId="{4ED20C6E-3806-4545-9AFD-70FF8DF3FD55}" type="parTrans" cxnId="{430ED939-3D38-480F-9B70-3248B2A87A63}">
      <dgm:prSet/>
      <dgm:spPr/>
      <dgm:t>
        <a:bodyPr/>
        <a:lstStyle/>
        <a:p>
          <a:endParaRPr lang="es-EC"/>
        </a:p>
      </dgm:t>
    </dgm:pt>
    <dgm:pt modelId="{E428E530-49E7-4BE4-B182-032F13DD1AE6}" type="sibTrans" cxnId="{430ED939-3D38-480F-9B70-3248B2A87A63}">
      <dgm:prSet/>
      <dgm:spPr/>
      <dgm:t>
        <a:bodyPr/>
        <a:lstStyle/>
        <a:p>
          <a:endParaRPr lang="es-EC"/>
        </a:p>
      </dgm:t>
    </dgm:pt>
    <dgm:pt modelId="{DB30BED5-113C-46BE-B77F-012021874AFC}">
      <dgm:prSet phldrT="[Texto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C" dirty="0" smtClean="0"/>
            <a:t> Población entre 14 y 17 años 5562</a:t>
          </a:r>
          <a:endParaRPr lang="es-EC" dirty="0"/>
        </a:p>
      </dgm:t>
    </dgm:pt>
    <dgm:pt modelId="{8C6669A7-B782-4D93-B932-D7424D9526D9}" type="parTrans" cxnId="{0F818039-1D5F-44E1-8AA9-08B96FC49F8A}">
      <dgm:prSet/>
      <dgm:spPr/>
      <dgm:t>
        <a:bodyPr/>
        <a:lstStyle/>
        <a:p>
          <a:endParaRPr lang="es-EC"/>
        </a:p>
      </dgm:t>
    </dgm:pt>
    <dgm:pt modelId="{C71CC529-2A0D-4FC9-B98E-9B924D176E7A}" type="sibTrans" cxnId="{0F818039-1D5F-44E1-8AA9-08B96FC49F8A}">
      <dgm:prSet/>
      <dgm:spPr/>
      <dgm:t>
        <a:bodyPr/>
        <a:lstStyle/>
        <a:p>
          <a:endParaRPr lang="es-EC"/>
        </a:p>
      </dgm:t>
    </dgm:pt>
    <dgm:pt modelId="{9DE4DC57-6DC9-4BFC-B902-72EF832EA338}">
      <dgm:prSet phldrT="[Texto]"/>
      <dgm:spPr>
        <a:solidFill>
          <a:srgbClr val="7030A0"/>
        </a:solidFill>
      </dgm:spPr>
      <dgm:t>
        <a:bodyPr/>
        <a:lstStyle/>
        <a:p>
          <a:r>
            <a:rPr lang="es-EC" dirty="0" smtClean="0"/>
            <a:t>Tipo de Muestreo</a:t>
          </a:r>
          <a:endParaRPr lang="es-EC" dirty="0"/>
        </a:p>
      </dgm:t>
    </dgm:pt>
    <dgm:pt modelId="{7D78B4C1-0DB3-468E-869E-BE9344A3ED9B}" type="parTrans" cxnId="{44FB2421-62D4-44C8-AD60-1D7F3FA112C3}">
      <dgm:prSet/>
      <dgm:spPr/>
      <dgm:t>
        <a:bodyPr/>
        <a:lstStyle/>
        <a:p>
          <a:endParaRPr lang="es-EC"/>
        </a:p>
      </dgm:t>
    </dgm:pt>
    <dgm:pt modelId="{0A1FE975-C136-4784-9A7F-13FD26FD2D61}" type="sibTrans" cxnId="{44FB2421-62D4-44C8-AD60-1D7F3FA112C3}">
      <dgm:prSet/>
      <dgm:spPr/>
      <dgm:t>
        <a:bodyPr/>
        <a:lstStyle/>
        <a:p>
          <a:endParaRPr lang="es-EC"/>
        </a:p>
      </dgm:t>
    </dgm:pt>
    <dgm:pt modelId="{E0D1A4A6-8515-48C9-9EAC-B62A366BC244}">
      <dgm:prSet phldrT="[Texto]"/>
      <dgm:spPr>
        <a:solidFill>
          <a:srgbClr val="E7B1E4">
            <a:alpha val="90000"/>
          </a:srgbClr>
        </a:solidFill>
      </dgm:spPr>
      <dgm:t>
        <a:bodyPr/>
        <a:lstStyle/>
        <a:p>
          <a:r>
            <a:rPr lang="es-EC" dirty="0" smtClean="0"/>
            <a:t>Muestreo aleatorio simple</a:t>
          </a:r>
          <a:endParaRPr lang="es-EC" dirty="0"/>
        </a:p>
      </dgm:t>
    </dgm:pt>
    <dgm:pt modelId="{BE4B3642-7D81-4993-99A4-CEBCA861A444}" type="parTrans" cxnId="{3E4F27E6-2457-4080-B2E4-20C746BA79B3}">
      <dgm:prSet/>
      <dgm:spPr/>
      <dgm:t>
        <a:bodyPr/>
        <a:lstStyle/>
        <a:p>
          <a:endParaRPr lang="es-EC"/>
        </a:p>
      </dgm:t>
    </dgm:pt>
    <dgm:pt modelId="{20AF063F-04DB-451D-90FB-7DFD4A7176AB}" type="sibTrans" cxnId="{3E4F27E6-2457-4080-B2E4-20C746BA79B3}">
      <dgm:prSet/>
      <dgm:spPr/>
      <dgm:t>
        <a:bodyPr/>
        <a:lstStyle/>
        <a:p>
          <a:endParaRPr lang="es-EC"/>
        </a:p>
      </dgm:t>
    </dgm:pt>
    <dgm:pt modelId="{AE9A9CB2-22E0-4D75-9EC7-1E0A94B500F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dirty="0" smtClean="0"/>
            <a:t>Muestra</a:t>
          </a:r>
          <a:endParaRPr lang="es-EC" dirty="0"/>
        </a:p>
      </dgm:t>
    </dgm:pt>
    <dgm:pt modelId="{6F93C671-3F6E-4A37-9009-41F2BD0B7368}" type="parTrans" cxnId="{661626D8-6F78-41F4-8AEA-6555DFF3442B}">
      <dgm:prSet/>
      <dgm:spPr/>
      <dgm:t>
        <a:bodyPr/>
        <a:lstStyle/>
        <a:p>
          <a:endParaRPr lang="es-EC"/>
        </a:p>
      </dgm:t>
    </dgm:pt>
    <dgm:pt modelId="{A385BFC9-A34C-4CDC-A03E-A223A61A944F}" type="sibTrans" cxnId="{661626D8-6F78-41F4-8AEA-6555DFF3442B}">
      <dgm:prSet/>
      <dgm:spPr/>
      <dgm:t>
        <a:bodyPr/>
        <a:lstStyle/>
        <a:p>
          <a:endParaRPr lang="es-EC"/>
        </a:p>
      </dgm:t>
    </dgm:pt>
    <dgm:pt modelId="{164BD1E4-9CA1-458E-98DA-E08723B8AA8B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C" dirty="0" smtClean="0"/>
            <a:t>350 jóvenes </a:t>
          </a:r>
          <a:endParaRPr lang="es-EC" dirty="0"/>
        </a:p>
      </dgm:t>
    </dgm:pt>
    <dgm:pt modelId="{AA125429-5073-4F39-93EA-108AD6500183}" type="parTrans" cxnId="{2A441964-79FE-4743-BE5C-E669EA99A308}">
      <dgm:prSet/>
      <dgm:spPr/>
      <dgm:t>
        <a:bodyPr/>
        <a:lstStyle/>
        <a:p>
          <a:endParaRPr lang="es-EC"/>
        </a:p>
      </dgm:t>
    </dgm:pt>
    <dgm:pt modelId="{9CA9AE5A-FE0C-4F2B-8CFE-6348A5D2BFD3}" type="sibTrans" cxnId="{2A441964-79FE-4743-BE5C-E669EA99A308}">
      <dgm:prSet/>
      <dgm:spPr/>
      <dgm:t>
        <a:bodyPr/>
        <a:lstStyle/>
        <a:p>
          <a:endParaRPr lang="es-EC"/>
        </a:p>
      </dgm:t>
    </dgm:pt>
    <dgm:pt modelId="{A2454712-F6A3-42CC-80F5-29CAFAD5C85D}" type="pres">
      <dgm:prSet presAssocID="{FDFEE1AF-EF3F-451D-BF25-5D596A2B70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10C0FDF-BC83-470A-85FD-0E50DCCBD19F}" type="pres">
      <dgm:prSet presAssocID="{987ED44B-56FA-445A-8201-7604D00ACCFC}" presName="composite" presStyleCnt="0"/>
      <dgm:spPr/>
    </dgm:pt>
    <dgm:pt modelId="{F1D1148E-5543-4C56-9044-8A12A9CCE030}" type="pres">
      <dgm:prSet presAssocID="{987ED44B-56FA-445A-8201-7604D00ACCF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7F1E4D-7EB2-486D-B215-ABCAEA218112}" type="pres">
      <dgm:prSet presAssocID="{987ED44B-56FA-445A-8201-7604D00ACCF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FA2B3B-C7A6-4722-8906-4F5AD3972CB6}" type="pres">
      <dgm:prSet presAssocID="{984DF2E7-737A-4DB8-B708-8F6E234A96D8}" presName="space" presStyleCnt="0"/>
      <dgm:spPr/>
    </dgm:pt>
    <dgm:pt modelId="{5039CF2C-C6F7-47E9-9798-7BEE86E3B229}" type="pres">
      <dgm:prSet presAssocID="{124F7D07-E086-4C96-AE21-4B8974E94680}" presName="composite" presStyleCnt="0"/>
      <dgm:spPr/>
    </dgm:pt>
    <dgm:pt modelId="{473E420F-DB0D-4271-8444-A073411A6FCD}" type="pres">
      <dgm:prSet presAssocID="{124F7D07-E086-4C96-AE21-4B8974E9468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59768A-20CD-4416-9FBD-325F70A662E0}" type="pres">
      <dgm:prSet presAssocID="{124F7D07-E086-4C96-AE21-4B8974E9468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4CA563-87FB-49F6-A174-B2726C4BFF64}" type="pres">
      <dgm:prSet presAssocID="{5531CE6E-6139-4AE0-8463-94616F45F901}" presName="space" presStyleCnt="0"/>
      <dgm:spPr/>
    </dgm:pt>
    <dgm:pt modelId="{B5269A08-6CEA-4B19-AD29-76C9F8A15921}" type="pres">
      <dgm:prSet presAssocID="{AE9A9CB2-22E0-4D75-9EC7-1E0A94B500F4}" presName="composite" presStyleCnt="0"/>
      <dgm:spPr/>
    </dgm:pt>
    <dgm:pt modelId="{F9461C37-6B92-4290-BF09-2389C9706CBF}" type="pres">
      <dgm:prSet presAssocID="{AE9A9CB2-22E0-4D75-9EC7-1E0A94B500F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E0551E-4916-4870-AF78-B4A78E5637EB}" type="pres">
      <dgm:prSet presAssocID="{AE9A9CB2-22E0-4D75-9EC7-1E0A94B500F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F288F6-057E-4F09-89D9-BF52900F8C00}" type="pres">
      <dgm:prSet presAssocID="{A385BFC9-A34C-4CDC-A03E-A223A61A944F}" presName="space" presStyleCnt="0"/>
      <dgm:spPr/>
    </dgm:pt>
    <dgm:pt modelId="{988E3E45-05A5-435D-9516-9B5CA0B76FC2}" type="pres">
      <dgm:prSet presAssocID="{9DE4DC57-6DC9-4BFC-B902-72EF832EA338}" presName="composite" presStyleCnt="0"/>
      <dgm:spPr/>
    </dgm:pt>
    <dgm:pt modelId="{3683CDF3-20A8-43E9-A526-743CE47D44BF}" type="pres">
      <dgm:prSet presAssocID="{9DE4DC57-6DC9-4BFC-B902-72EF832EA33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A737CD-0E5F-4EF8-BD59-2683D80DED1F}" type="pres">
      <dgm:prSet presAssocID="{9DE4DC57-6DC9-4BFC-B902-72EF832EA33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2DBCF12-0824-4E6A-9560-ECF0C96BFC14}" type="presOf" srcId="{FDFEE1AF-EF3F-451D-BF25-5D596A2B70CD}" destId="{A2454712-F6A3-42CC-80F5-29CAFAD5C85D}" srcOrd="0" destOrd="0" presId="urn:microsoft.com/office/officeart/2005/8/layout/hList1"/>
    <dgm:cxn modelId="{430ED939-3D38-480F-9B70-3248B2A87A63}" srcId="{124F7D07-E086-4C96-AE21-4B8974E94680}" destId="{BDC350D2-8EC6-452D-AD21-E32F00B3674F}" srcOrd="0" destOrd="0" parTransId="{4ED20C6E-3806-4545-9AFD-70FF8DF3FD55}" sibTransId="{E428E530-49E7-4BE4-B182-032F13DD1AE6}"/>
    <dgm:cxn modelId="{31F7C9F6-46B4-41E1-AA47-B45000672EEC}" type="presOf" srcId="{164BD1E4-9CA1-458E-98DA-E08723B8AA8B}" destId="{15E0551E-4916-4870-AF78-B4A78E5637EB}" srcOrd="0" destOrd="0" presId="urn:microsoft.com/office/officeart/2005/8/layout/hList1"/>
    <dgm:cxn modelId="{661626D8-6F78-41F4-8AEA-6555DFF3442B}" srcId="{FDFEE1AF-EF3F-451D-BF25-5D596A2B70CD}" destId="{AE9A9CB2-22E0-4D75-9EC7-1E0A94B500F4}" srcOrd="2" destOrd="0" parTransId="{6F93C671-3F6E-4A37-9009-41F2BD0B7368}" sibTransId="{A385BFC9-A34C-4CDC-A03E-A223A61A944F}"/>
    <dgm:cxn modelId="{1124677E-C253-4C11-BD75-933B1F29C3F7}" type="presOf" srcId="{1FF57502-A4A5-43E2-AD42-16DD2060682E}" destId="{DE7F1E4D-7EB2-486D-B215-ABCAEA218112}" srcOrd="0" destOrd="1" presId="urn:microsoft.com/office/officeart/2005/8/layout/hList1"/>
    <dgm:cxn modelId="{5C31F894-7051-475F-A66F-C5F5175C775E}" type="presOf" srcId="{9DE4DC57-6DC9-4BFC-B902-72EF832EA338}" destId="{3683CDF3-20A8-43E9-A526-743CE47D44BF}" srcOrd="0" destOrd="0" presId="urn:microsoft.com/office/officeart/2005/8/layout/hList1"/>
    <dgm:cxn modelId="{9425FEE2-4692-43B2-AEB3-4A76C7D4CBB4}" type="presOf" srcId="{987ED44B-56FA-445A-8201-7604D00ACCFC}" destId="{F1D1148E-5543-4C56-9044-8A12A9CCE030}" srcOrd="0" destOrd="0" presId="urn:microsoft.com/office/officeart/2005/8/layout/hList1"/>
    <dgm:cxn modelId="{3E4F27E6-2457-4080-B2E4-20C746BA79B3}" srcId="{9DE4DC57-6DC9-4BFC-B902-72EF832EA338}" destId="{E0D1A4A6-8515-48C9-9EAC-B62A366BC244}" srcOrd="0" destOrd="0" parTransId="{BE4B3642-7D81-4993-99A4-CEBCA861A444}" sibTransId="{20AF063F-04DB-451D-90FB-7DFD4A7176AB}"/>
    <dgm:cxn modelId="{18C53BE3-97B2-4AAF-8545-70435CB7F38C}" type="presOf" srcId="{7B65542A-CACE-4BFD-A608-0ECB8F716D91}" destId="{DE7F1E4D-7EB2-486D-B215-ABCAEA218112}" srcOrd="0" destOrd="0" presId="urn:microsoft.com/office/officeart/2005/8/layout/hList1"/>
    <dgm:cxn modelId="{7260DC55-B2DE-4ED0-8B71-3CE7E8CF0285}" type="presOf" srcId="{DB30BED5-113C-46BE-B77F-012021874AFC}" destId="{9D59768A-20CD-4416-9FBD-325F70A662E0}" srcOrd="0" destOrd="1" presId="urn:microsoft.com/office/officeart/2005/8/layout/hList1"/>
    <dgm:cxn modelId="{0F818039-1D5F-44E1-8AA9-08B96FC49F8A}" srcId="{124F7D07-E086-4C96-AE21-4B8974E94680}" destId="{DB30BED5-113C-46BE-B77F-012021874AFC}" srcOrd="1" destOrd="0" parTransId="{8C6669A7-B782-4D93-B932-D7424D9526D9}" sibTransId="{C71CC529-2A0D-4FC9-B98E-9B924D176E7A}"/>
    <dgm:cxn modelId="{2A441964-79FE-4743-BE5C-E669EA99A308}" srcId="{AE9A9CB2-22E0-4D75-9EC7-1E0A94B500F4}" destId="{164BD1E4-9CA1-458E-98DA-E08723B8AA8B}" srcOrd="0" destOrd="0" parTransId="{AA125429-5073-4F39-93EA-108AD6500183}" sibTransId="{9CA9AE5A-FE0C-4F2B-8CFE-6348A5D2BFD3}"/>
    <dgm:cxn modelId="{63546D3D-1E2D-40A3-B728-DD4FD771AB0D}" srcId="{FDFEE1AF-EF3F-451D-BF25-5D596A2B70CD}" destId="{124F7D07-E086-4C96-AE21-4B8974E94680}" srcOrd="1" destOrd="0" parTransId="{6B2DDC9A-1C0C-433B-97C2-7CCAB174E2D6}" sibTransId="{5531CE6E-6139-4AE0-8463-94616F45F901}"/>
    <dgm:cxn modelId="{44FB2421-62D4-44C8-AD60-1D7F3FA112C3}" srcId="{FDFEE1AF-EF3F-451D-BF25-5D596A2B70CD}" destId="{9DE4DC57-6DC9-4BFC-B902-72EF832EA338}" srcOrd="3" destOrd="0" parTransId="{7D78B4C1-0DB3-468E-869E-BE9344A3ED9B}" sibTransId="{0A1FE975-C136-4784-9A7F-13FD26FD2D61}"/>
    <dgm:cxn modelId="{A2AFD7CA-7196-48C7-AD45-2EC92651F0E6}" srcId="{987ED44B-56FA-445A-8201-7604D00ACCFC}" destId="{1FF57502-A4A5-43E2-AD42-16DD2060682E}" srcOrd="1" destOrd="0" parTransId="{D5F0543D-A4A5-49AB-B518-F2C1074BBCAA}" sibTransId="{A14BF9EB-AABB-4F64-BF7D-28CBA810475C}"/>
    <dgm:cxn modelId="{6EBF6B98-41E7-4DFB-A9AA-1B649A5EA48C}" type="presOf" srcId="{E0D1A4A6-8515-48C9-9EAC-B62A366BC244}" destId="{DFA737CD-0E5F-4EF8-BD59-2683D80DED1F}" srcOrd="0" destOrd="0" presId="urn:microsoft.com/office/officeart/2005/8/layout/hList1"/>
    <dgm:cxn modelId="{B790884F-FC03-40C3-A5EC-55C790C852F5}" type="presOf" srcId="{BDC350D2-8EC6-452D-AD21-E32F00B3674F}" destId="{9D59768A-20CD-4416-9FBD-325F70A662E0}" srcOrd="0" destOrd="0" presId="urn:microsoft.com/office/officeart/2005/8/layout/hList1"/>
    <dgm:cxn modelId="{65506E3B-4908-4A3C-A545-7DAB59B0A2AC}" srcId="{FDFEE1AF-EF3F-451D-BF25-5D596A2B70CD}" destId="{987ED44B-56FA-445A-8201-7604D00ACCFC}" srcOrd="0" destOrd="0" parTransId="{F326622F-147B-438D-A121-5ED3860795E2}" sibTransId="{984DF2E7-737A-4DB8-B708-8F6E234A96D8}"/>
    <dgm:cxn modelId="{079428B9-1F01-43C8-B617-7D27854A3A8B}" type="presOf" srcId="{AE9A9CB2-22E0-4D75-9EC7-1E0A94B500F4}" destId="{F9461C37-6B92-4290-BF09-2389C9706CBF}" srcOrd="0" destOrd="0" presId="urn:microsoft.com/office/officeart/2005/8/layout/hList1"/>
    <dgm:cxn modelId="{BE1A0151-A558-4C46-A39C-C33C5A59D7BC}" type="presOf" srcId="{124F7D07-E086-4C96-AE21-4B8974E94680}" destId="{473E420F-DB0D-4271-8444-A073411A6FCD}" srcOrd="0" destOrd="0" presId="urn:microsoft.com/office/officeart/2005/8/layout/hList1"/>
    <dgm:cxn modelId="{976BA270-07D2-4447-9E21-F68C199AF320}" srcId="{987ED44B-56FA-445A-8201-7604D00ACCFC}" destId="{7B65542A-CACE-4BFD-A608-0ECB8F716D91}" srcOrd="0" destOrd="0" parTransId="{44EECC0A-91B9-49FC-8B36-FDA6B51D26AE}" sibTransId="{93E6F94B-035E-4D14-9A4E-5DC68D1B2431}"/>
    <dgm:cxn modelId="{75DBBB7B-9E24-4E2D-9BE9-26EDF941D57B}" type="presParOf" srcId="{A2454712-F6A3-42CC-80F5-29CAFAD5C85D}" destId="{810C0FDF-BC83-470A-85FD-0E50DCCBD19F}" srcOrd="0" destOrd="0" presId="urn:microsoft.com/office/officeart/2005/8/layout/hList1"/>
    <dgm:cxn modelId="{DA9ED41A-A65A-470B-AAA7-8266ED1BC8B4}" type="presParOf" srcId="{810C0FDF-BC83-470A-85FD-0E50DCCBD19F}" destId="{F1D1148E-5543-4C56-9044-8A12A9CCE030}" srcOrd="0" destOrd="0" presId="urn:microsoft.com/office/officeart/2005/8/layout/hList1"/>
    <dgm:cxn modelId="{7289FA34-8524-41DC-B7C5-6D5B9C7907C1}" type="presParOf" srcId="{810C0FDF-BC83-470A-85FD-0E50DCCBD19F}" destId="{DE7F1E4D-7EB2-486D-B215-ABCAEA218112}" srcOrd="1" destOrd="0" presId="urn:microsoft.com/office/officeart/2005/8/layout/hList1"/>
    <dgm:cxn modelId="{BB159A52-39FC-4BAD-A761-9ACB443D8E09}" type="presParOf" srcId="{A2454712-F6A3-42CC-80F5-29CAFAD5C85D}" destId="{2DFA2B3B-C7A6-4722-8906-4F5AD3972CB6}" srcOrd="1" destOrd="0" presId="urn:microsoft.com/office/officeart/2005/8/layout/hList1"/>
    <dgm:cxn modelId="{52C349A6-D11A-47ED-895B-90C90DD6BA87}" type="presParOf" srcId="{A2454712-F6A3-42CC-80F5-29CAFAD5C85D}" destId="{5039CF2C-C6F7-47E9-9798-7BEE86E3B229}" srcOrd="2" destOrd="0" presId="urn:microsoft.com/office/officeart/2005/8/layout/hList1"/>
    <dgm:cxn modelId="{A6245F9D-F56A-4DB2-858E-F19778D91893}" type="presParOf" srcId="{5039CF2C-C6F7-47E9-9798-7BEE86E3B229}" destId="{473E420F-DB0D-4271-8444-A073411A6FCD}" srcOrd="0" destOrd="0" presId="urn:microsoft.com/office/officeart/2005/8/layout/hList1"/>
    <dgm:cxn modelId="{8335A648-6B2B-4C9E-90A8-27F8EEF2AC46}" type="presParOf" srcId="{5039CF2C-C6F7-47E9-9798-7BEE86E3B229}" destId="{9D59768A-20CD-4416-9FBD-325F70A662E0}" srcOrd="1" destOrd="0" presId="urn:microsoft.com/office/officeart/2005/8/layout/hList1"/>
    <dgm:cxn modelId="{CD54F1F8-9A86-4CE6-9590-2FACBF57FE38}" type="presParOf" srcId="{A2454712-F6A3-42CC-80F5-29CAFAD5C85D}" destId="{E44CA563-87FB-49F6-A174-B2726C4BFF64}" srcOrd="3" destOrd="0" presId="urn:microsoft.com/office/officeart/2005/8/layout/hList1"/>
    <dgm:cxn modelId="{D833E726-1349-461C-B851-35B5BC4E4651}" type="presParOf" srcId="{A2454712-F6A3-42CC-80F5-29CAFAD5C85D}" destId="{B5269A08-6CEA-4B19-AD29-76C9F8A15921}" srcOrd="4" destOrd="0" presId="urn:microsoft.com/office/officeart/2005/8/layout/hList1"/>
    <dgm:cxn modelId="{A41E34D9-1B2D-4C41-85D0-8870DD795D52}" type="presParOf" srcId="{B5269A08-6CEA-4B19-AD29-76C9F8A15921}" destId="{F9461C37-6B92-4290-BF09-2389C9706CBF}" srcOrd="0" destOrd="0" presId="urn:microsoft.com/office/officeart/2005/8/layout/hList1"/>
    <dgm:cxn modelId="{84A6EA9D-6F1C-40A4-91BF-D3CB96A0B9E4}" type="presParOf" srcId="{B5269A08-6CEA-4B19-AD29-76C9F8A15921}" destId="{15E0551E-4916-4870-AF78-B4A78E5637EB}" srcOrd="1" destOrd="0" presId="urn:microsoft.com/office/officeart/2005/8/layout/hList1"/>
    <dgm:cxn modelId="{5EB0CB35-D57F-4D0C-9402-3BFF0F87A7E2}" type="presParOf" srcId="{A2454712-F6A3-42CC-80F5-29CAFAD5C85D}" destId="{50F288F6-057E-4F09-89D9-BF52900F8C00}" srcOrd="5" destOrd="0" presId="urn:microsoft.com/office/officeart/2005/8/layout/hList1"/>
    <dgm:cxn modelId="{7CAAE9E6-5CBF-472A-9092-68C370A051DA}" type="presParOf" srcId="{A2454712-F6A3-42CC-80F5-29CAFAD5C85D}" destId="{988E3E45-05A5-435D-9516-9B5CA0B76FC2}" srcOrd="6" destOrd="0" presId="urn:microsoft.com/office/officeart/2005/8/layout/hList1"/>
    <dgm:cxn modelId="{AE534B5C-1C2A-4278-B478-ECB343C9D528}" type="presParOf" srcId="{988E3E45-05A5-435D-9516-9B5CA0B76FC2}" destId="{3683CDF3-20A8-43E9-A526-743CE47D44BF}" srcOrd="0" destOrd="0" presId="urn:microsoft.com/office/officeart/2005/8/layout/hList1"/>
    <dgm:cxn modelId="{331A080F-4D7E-4C53-BF5C-955A40C95ADC}" type="presParOf" srcId="{988E3E45-05A5-435D-9516-9B5CA0B76FC2}" destId="{DFA737CD-0E5F-4EF8-BD59-2683D80DED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993188-D8CC-4314-81A9-5510ADC0098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74E49E5-C76C-4E53-AB9A-0108A257EFB2}">
      <dgm:prSet phldrT="[Texto]"/>
      <dgm:spPr>
        <a:solidFill>
          <a:srgbClr val="CCFF99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Edad </a:t>
          </a:r>
        </a:p>
        <a:p>
          <a:r>
            <a:rPr lang="es-EC" dirty="0" smtClean="0">
              <a:solidFill>
                <a:schemeClr val="tx1"/>
              </a:solidFill>
            </a:rPr>
            <a:t>350 encuestados </a:t>
          </a:r>
        </a:p>
        <a:p>
          <a:r>
            <a:rPr lang="es-EC" dirty="0" smtClean="0">
              <a:solidFill>
                <a:schemeClr val="tx1"/>
              </a:solidFill>
            </a:rPr>
            <a:t>135 =&gt;16 años</a:t>
          </a:r>
        </a:p>
        <a:p>
          <a:r>
            <a:rPr lang="es-EC" dirty="0" smtClean="0">
              <a:solidFill>
                <a:schemeClr val="tx1"/>
              </a:solidFill>
            </a:rPr>
            <a:t>31%</a:t>
          </a:r>
          <a:endParaRPr lang="es-EC" dirty="0">
            <a:solidFill>
              <a:schemeClr val="tx1"/>
            </a:solidFill>
          </a:endParaRPr>
        </a:p>
      </dgm:t>
    </dgm:pt>
    <dgm:pt modelId="{05E15BCB-F2E9-4386-98E0-A9D7E26BF88E}" type="parTrans" cxnId="{4B0D0FBE-BD33-4141-9830-D4078550550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8D4AEEA-190F-4988-B842-3B9E04EA8DB4}" type="sibTrans" cxnId="{4B0D0FBE-BD33-4141-9830-D4078550550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741C819-A55C-471A-8235-1B089A5C251B}">
      <dgm:prSet phldrT="[Texto]"/>
      <dgm:spPr>
        <a:solidFill>
          <a:srgbClr val="CCFF99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Género</a:t>
          </a:r>
        </a:p>
        <a:p>
          <a:r>
            <a:rPr lang="es-EC" dirty="0" smtClean="0">
              <a:solidFill>
                <a:schemeClr val="tx1"/>
              </a:solidFill>
            </a:rPr>
            <a:t>57%  Femenino</a:t>
          </a:r>
        </a:p>
        <a:p>
          <a:r>
            <a:rPr lang="es-EC" dirty="0" smtClean="0">
              <a:solidFill>
                <a:schemeClr val="tx1"/>
              </a:solidFill>
            </a:rPr>
            <a:t>42% Masculino</a:t>
          </a:r>
        </a:p>
        <a:p>
          <a:r>
            <a:rPr lang="es-EC" dirty="0" smtClean="0">
              <a:solidFill>
                <a:schemeClr val="tx1"/>
              </a:solidFill>
            </a:rPr>
            <a:t>1% Tercer género </a:t>
          </a:r>
          <a:endParaRPr lang="es-EC" dirty="0">
            <a:solidFill>
              <a:schemeClr val="tx1"/>
            </a:solidFill>
          </a:endParaRPr>
        </a:p>
      </dgm:t>
    </dgm:pt>
    <dgm:pt modelId="{DAA7C217-46DB-4505-8D2E-08456419D94D}" type="parTrans" cxnId="{FDEE195A-B8FA-456A-9D3A-E656842BCB5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7B1B71B-CC23-48D2-8BA9-9D9ACD473855}" type="sibTrans" cxnId="{FDEE195A-B8FA-456A-9D3A-E656842BCB5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BCEC938-E610-44B0-BEA5-3297D10963C9}">
      <dgm:prSet phldrT="[Texto]"/>
      <dgm:spPr>
        <a:solidFill>
          <a:srgbClr val="CCFF99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Ocupación</a:t>
          </a:r>
        </a:p>
        <a:p>
          <a:r>
            <a:rPr lang="es-EC" dirty="0" smtClean="0">
              <a:solidFill>
                <a:schemeClr val="tx1"/>
              </a:solidFill>
            </a:rPr>
            <a:t>55,7 % Estudia </a:t>
          </a:r>
          <a:endParaRPr lang="es-EC" dirty="0">
            <a:solidFill>
              <a:schemeClr val="tx1"/>
            </a:solidFill>
          </a:endParaRPr>
        </a:p>
      </dgm:t>
    </dgm:pt>
    <dgm:pt modelId="{E1E36353-7522-42F7-A832-065E56C5C412}" type="parTrans" cxnId="{CDCD7775-AC8A-4FDF-9B49-BCC88947534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9B1C0C3-CFC0-4A63-A049-5A2B9CC7F3A8}" type="sibTrans" cxnId="{CDCD7775-AC8A-4FDF-9B49-BCC88947534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32F7652-450D-49E5-A30D-89E9ACC4224D}">
      <dgm:prSet phldrT="[Texto]"/>
      <dgm:spPr>
        <a:solidFill>
          <a:srgbClr val="CCFF99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Actividades de preferencia</a:t>
          </a:r>
        </a:p>
        <a:p>
          <a:r>
            <a:rPr lang="es-EC" dirty="0" smtClean="0">
              <a:solidFill>
                <a:schemeClr val="tx1"/>
              </a:solidFill>
            </a:rPr>
            <a:t>29,7%Charlas en grupo</a:t>
          </a:r>
        </a:p>
        <a:p>
          <a:r>
            <a:rPr lang="es-EC" dirty="0" smtClean="0">
              <a:solidFill>
                <a:schemeClr val="tx1"/>
              </a:solidFill>
            </a:rPr>
            <a:t>41,1% Foros en internet</a:t>
          </a:r>
        </a:p>
        <a:p>
          <a:endParaRPr lang="es-EC" dirty="0">
            <a:solidFill>
              <a:schemeClr val="tx1"/>
            </a:solidFill>
          </a:endParaRPr>
        </a:p>
      </dgm:t>
    </dgm:pt>
    <dgm:pt modelId="{F778376F-8893-451B-8DED-0B4C37A45B4F}" type="parTrans" cxnId="{A4F3B6E3-086A-4A23-9441-4BA5067D80C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3CBA5EE-AA64-41E7-BE46-009C75252F13}" type="sibTrans" cxnId="{A4F3B6E3-086A-4A23-9441-4BA5067D80C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C541531-4BC8-411E-8AEB-EACAEAA682E6}">
      <dgm:prSet/>
      <dgm:spPr>
        <a:solidFill>
          <a:srgbClr val="CCFF99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Recepción de información</a:t>
          </a:r>
        </a:p>
        <a:p>
          <a:r>
            <a:rPr lang="es-EC" dirty="0" smtClean="0">
              <a:solidFill>
                <a:schemeClr val="tx1"/>
              </a:solidFill>
            </a:rPr>
            <a:t>40,3% Si</a:t>
          </a:r>
        </a:p>
        <a:p>
          <a:r>
            <a:rPr lang="es-EC" dirty="0" smtClean="0">
              <a:solidFill>
                <a:schemeClr val="tx1"/>
              </a:solidFill>
            </a:rPr>
            <a:t>59,7 % No </a:t>
          </a:r>
          <a:endParaRPr lang="es-EC" dirty="0">
            <a:solidFill>
              <a:schemeClr val="tx1"/>
            </a:solidFill>
          </a:endParaRPr>
        </a:p>
      </dgm:t>
    </dgm:pt>
    <dgm:pt modelId="{369DE9E7-4C96-4397-90B8-50D6770B7B61}" type="parTrans" cxnId="{F4408AC7-8EE6-4234-84E7-4EBF79CA65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70B95C6-F9E6-49F5-9AD2-D2EB4EC2DCBD}" type="sibTrans" cxnId="{F4408AC7-8EE6-4234-84E7-4EBF79CA65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317CE2E-3B4A-45D0-9A2D-869D27B88522}">
      <dgm:prSet/>
      <dgm:spPr>
        <a:solidFill>
          <a:srgbClr val="CCFF99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Lugar de preferencia</a:t>
          </a:r>
        </a:p>
        <a:p>
          <a:r>
            <a:rPr lang="es-EC" dirty="0" smtClean="0">
              <a:solidFill>
                <a:schemeClr val="tx1"/>
              </a:solidFill>
            </a:rPr>
            <a:t>55, 1% En el colegio</a:t>
          </a:r>
          <a:endParaRPr lang="es-EC" dirty="0">
            <a:solidFill>
              <a:schemeClr val="tx1"/>
            </a:solidFill>
          </a:endParaRPr>
        </a:p>
      </dgm:t>
    </dgm:pt>
    <dgm:pt modelId="{B7BAFC0D-6F72-4228-ACC5-5BB67D12A275}" type="parTrans" cxnId="{722E108E-EC80-4605-9C3B-C451B6E8EB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5B63668-345C-4654-9F40-8C7FD7585BDD}" type="sibTrans" cxnId="{722E108E-EC80-4605-9C3B-C451B6E8EB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28ECEA3-6230-4ED8-A083-CA8FF765448F}">
      <dgm:prSet/>
      <dgm:spPr>
        <a:solidFill>
          <a:srgbClr val="CCFF99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Temas de mayor interés</a:t>
          </a:r>
        </a:p>
        <a:p>
          <a:r>
            <a:rPr lang="es-EC" dirty="0" smtClean="0">
              <a:solidFill>
                <a:schemeClr val="tx1"/>
              </a:solidFill>
            </a:rPr>
            <a:t>36,3 % Métodos anticonceptivos</a:t>
          </a:r>
        </a:p>
        <a:p>
          <a:r>
            <a:rPr lang="es-EC" dirty="0" smtClean="0">
              <a:solidFill>
                <a:schemeClr val="tx1"/>
              </a:solidFill>
            </a:rPr>
            <a:t>27,1% ETS </a:t>
          </a:r>
          <a:endParaRPr lang="es-EC" dirty="0">
            <a:solidFill>
              <a:schemeClr val="tx1"/>
            </a:solidFill>
          </a:endParaRPr>
        </a:p>
      </dgm:t>
    </dgm:pt>
    <dgm:pt modelId="{F177B2DD-B895-43A9-B26F-DBAB4E923194}" type="parTrans" cxnId="{F04922C0-A0D8-453A-A2A1-C1B8FBE9E2E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61F7436-EAB4-4A7F-9C38-12C18EFA4391}" type="sibTrans" cxnId="{F04922C0-A0D8-453A-A2A1-C1B8FBE9E2E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C7CA885-0527-4D32-8F18-FEA2A4ABA3D3}">
      <dgm:prSet/>
      <dgm:spPr>
        <a:solidFill>
          <a:srgbClr val="CCFF99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Disposición para participar</a:t>
          </a:r>
        </a:p>
        <a:p>
          <a:r>
            <a:rPr lang="es-EC" dirty="0" smtClean="0">
              <a:solidFill>
                <a:schemeClr val="tx1"/>
              </a:solidFill>
            </a:rPr>
            <a:t>87,7% =&gt; Si</a:t>
          </a:r>
        </a:p>
        <a:p>
          <a:r>
            <a:rPr lang="es-EC" dirty="0" smtClean="0">
              <a:solidFill>
                <a:schemeClr val="tx1"/>
              </a:solidFill>
            </a:rPr>
            <a:t>12,3%=&gt; No </a:t>
          </a:r>
          <a:endParaRPr lang="es-EC" dirty="0">
            <a:solidFill>
              <a:schemeClr val="tx1"/>
            </a:solidFill>
          </a:endParaRPr>
        </a:p>
      </dgm:t>
    </dgm:pt>
    <dgm:pt modelId="{BFB8C071-7925-48DE-878E-50B4E2144C6B}" type="parTrans" cxnId="{8AED2AEC-BFC8-45BE-95A8-7E936568AE0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CD2A409-AEA1-428F-B5B5-BB5D385F3766}" type="sibTrans" cxnId="{8AED2AEC-BFC8-45BE-95A8-7E936568AE0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FC7EB7F-C627-4681-A3D2-393A338A9B78}">
      <dgm:prSet/>
      <dgm:spPr>
        <a:solidFill>
          <a:srgbClr val="CCFF99"/>
        </a:solidFill>
      </dgm:spPr>
      <dgm:t>
        <a:bodyPr/>
        <a:lstStyle/>
        <a:p>
          <a:pPr algn="ctr"/>
          <a:r>
            <a:rPr lang="es-EC" dirty="0" smtClean="0">
              <a:solidFill>
                <a:schemeClr val="tx1"/>
              </a:solidFill>
            </a:rPr>
            <a:t>Medio de preferencia</a:t>
          </a:r>
        </a:p>
        <a:p>
          <a:pPr algn="ctr"/>
          <a:r>
            <a:rPr lang="es-EC" dirty="0" smtClean="0">
              <a:solidFill>
                <a:schemeClr val="tx1"/>
              </a:solidFill>
            </a:rPr>
            <a:t>32,9% Redes sociales</a:t>
          </a:r>
        </a:p>
        <a:p>
          <a:pPr algn="ctr"/>
          <a:r>
            <a:rPr lang="es-EC" dirty="0" smtClean="0">
              <a:solidFill>
                <a:schemeClr val="tx1"/>
              </a:solidFill>
            </a:rPr>
            <a:t>26,9 % Paginas Web </a:t>
          </a:r>
        </a:p>
        <a:p>
          <a:pPr algn="ctr"/>
          <a:r>
            <a:rPr lang="es-EC" dirty="0" smtClean="0">
              <a:solidFill>
                <a:schemeClr val="tx1"/>
              </a:solidFill>
            </a:rPr>
            <a:t>23% Medios Impresos </a:t>
          </a:r>
        </a:p>
        <a:p>
          <a:pPr algn="ctr"/>
          <a:r>
            <a:rPr lang="es-EC" dirty="0" smtClean="0">
              <a:solidFill>
                <a:schemeClr val="tx1"/>
              </a:solidFill>
            </a:rPr>
            <a:t> </a:t>
          </a:r>
          <a:endParaRPr lang="es-EC" dirty="0">
            <a:solidFill>
              <a:schemeClr val="tx1"/>
            </a:solidFill>
          </a:endParaRPr>
        </a:p>
      </dgm:t>
    </dgm:pt>
    <dgm:pt modelId="{033B7FB1-FC63-44BB-BC1B-267A901B9A6C}" type="sibTrans" cxnId="{9E016334-A73D-42A0-98EB-0DF5C031244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A37FC2A-2453-4D4E-B953-010F4A78F09A}" type="parTrans" cxnId="{9E016334-A73D-42A0-98EB-0DF5C031244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F2A52B5-A2A4-40F7-A462-24A2975EA148}" type="pres">
      <dgm:prSet presAssocID="{D7993188-D8CC-4314-81A9-5510ADC009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3908F0E-EC15-49A7-A274-390481E90C68}" type="pres">
      <dgm:prSet presAssocID="{C74E49E5-C76C-4E53-AB9A-0108A257EFB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2D5680-8BFE-457F-AECE-F88DBCEC5CB2}" type="pres">
      <dgm:prSet presAssocID="{E8D4AEEA-190F-4988-B842-3B9E04EA8DB4}" presName="sibTrans" presStyleCnt="0"/>
      <dgm:spPr/>
    </dgm:pt>
    <dgm:pt modelId="{41F2286C-F240-4D95-B84E-74C6E7595BB1}" type="pres">
      <dgm:prSet presAssocID="{2741C819-A55C-471A-8235-1B089A5C251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E377D3-B5D3-4353-853C-0BFAC348E69C}" type="pres">
      <dgm:prSet presAssocID="{F7B1B71B-CC23-48D2-8BA9-9D9ACD473855}" presName="sibTrans" presStyleCnt="0"/>
      <dgm:spPr/>
    </dgm:pt>
    <dgm:pt modelId="{BC814EEC-39F5-4C83-9521-5E325C4E9716}" type="pres">
      <dgm:prSet presAssocID="{9BCEC938-E610-44B0-BEA5-3297D10963C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32C005-B594-4AB6-B078-B22ACA521B43}" type="pres">
      <dgm:prSet presAssocID="{A9B1C0C3-CFC0-4A63-A049-5A2B9CC7F3A8}" presName="sibTrans" presStyleCnt="0"/>
      <dgm:spPr/>
    </dgm:pt>
    <dgm:pt modelId="{ADA98812-26CC-41C2-9ABE-F401E33B3680}" type="pres">
      <dgm:prSet presAssocID="{8C541531-4BC8-411E-8AEB-EACAEAA682E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968F62-F649-4DAB-BCB2-7EC44A7E850A}" type="pres">
      <dgm:prSet presAssocID="{E70B95C6-F9E6-49F5-9AD2-D2EB4EC2DCBD}" presName="sibTrans" presStyleCnt="0"/>
      <dgm:spPr/>
    </dgm:pt>
    <dgm:pt modelId="{80297A56-3F49-4068-B85F-ACABDE84E6E3}" type="pres">
      <dgm:prSet presAssocID="{EFC7EB7F-C627-4681-A3D2-393A338A9B7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63E8B2-06A2-419F-84B9-8E7689608A15}" type="pres">
      <dgm:prSet presAssocID="{033B7FB1-FC63-44BB-BC1B-267A901B9A6C}" presName="sibTrans" presStyleCnt="0"/>
      <dgm:spPr/>
    </dgm:pt>
    <dgm:pt modelId="{953F39A2-9A71-4D6D-A97E-C39B76E07485}" type="pres">
      <dgm:prSet presAssocID="{9317CE2E-3B4A-45D0-9A2D-869D27B8852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469CA1-3AA6-4EBE-94FC-F009E30C7348}" type="pres">
      <dgm:prSet presAssocID="{A5B63668-345C-4654-9F40-8C7FD7585BDD}" presName="sibTrans" presStyleCnt="0"/>
      <dgm:spPr/>
    </dgm:pt>
    <dgm:pt modelId="{33CC80DC-47A5-468B-8336-C6A31BE627E6}" type="pres">
      <dgm:prSet presAssocID="{F28ECEA3-6230-4ED8-A083-CA8FF765448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9C93BC-7625-4BCE-B975-A39ABBA568EB}" type="pres">
      <dgm:prSet presAssocID="{E61F7436-EAB4-4A7F-9C38-12C18EFA4391}" presName="sibTrans" presStyleCnt="0"/>
      <dgm:spPr/>
    </dgm:pt>
    <dgm:pt modelId="{206D2386-F944-48CF-B097-41D2DA79F93D}" type="pres">
      <dgm:prSet presAssocID="{0C7CA885-0527-4D32-8F18-FEA2A4ABA3D3}" presName="node" presStyleLbl="node1" presStyleIdx="7" presStyleCnt="9" custLinFactX="9637" custLinFactY="-1608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9B32AB-8A40-46EC-AE3E-7F170CF5FC31}" type="pres">
      <dgm:prSet presAssocID="{8CD2A409-AEA1-428F-B5B5-BB5D385F3766}" presName="sibTrans" presStyleCnt="0"/>
      <dgm:spPr/>
    </dgm:pt>
    <dgm:pt modelId="{095B95DD-DB39-49DA-A21A-45BFBD6F402F}" type="pres">
      <dgm:prSet presAssocID="{F32F7652-450D-49E5-A30D-89E9ACC4224D}" presName="node" presStyleLbl="node1" presStyleIdx="8" presStyleCnt="9" custLinFactX="-9150" custLinFactNeighborX="-100000" custLinFactNeighborY="-21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01AC778-7224-4381-B0D8-5834101687E5}" type="presOf" srcId="{0C7CA885-0527-4D32-8F18-FEA2A4ABA3D3}" destId="{206D2386-F944-48CF-B097-41D2DA79F93D}" srcOrd="0" destOrd="0" presId="urn:microsoft.com/office/officeart/2005/8/layout/default"/>
    <dgm:cxn modelId="{FDEE195A-B8FA-456A-9D3A-E656842BCB5A}" srcId="{D7993188-D8CC-4314-81A9-5510ADC00988}" destId="{2741C819-A55C-471A-8235-1B089A5C251B}" srcOrd="1" destOrd="0" parTransId="{DAA7C217-46DB-4505-8D2E-08456419D94D}" sibTransId="{F7B1B71B-CC23-48D2-8BA9-9D9ACD473855}"/>
    <dgm:cxn modelId="{F04922C0-A0D8-453A-A2A1-C1B8FBE9E2E6}" srcId="{D7993188-D8CC-4314-81A9-5510ADC00988}" destId="{F28ECEA3-6230-4ED8-A083-CA8FF765448F}" srcOrd="6" destOrd="0" parTransId="{F177B2DD-B895-43A9-B26F-DBAB4E923194}" sibTransId="{E61F7436-EAB4-4A7F-9C38-12C18EFA4391}"/>
    <dgm:cxn modelId="{D5265C67-3026-4AF5-8C21-33F07BAE41CE}" type="presOf" srcId="{9BCEC938-E610-44B0-BEA5-3297D10963C9}" destId="{BC814EEC-39F5-4C83-9521-5E325C4E9716}" srcOrd="0" destOrd="0" presId="urn:microsoft.com/office/officeart/2005/8/layout/default"/>
    <dgm:cxn modelId="{CDCD7775-AC8A-4FDF-9B49-BCC88947534C}" srcId="{D7993188-D8CC-4314-81A9-5510ADC00988}" destId="{9BCEC938-E610-44B0-BEA5-3297D10963C9}" srcOrd="2" destOrd="0" parTransId="{E1E36353-7522-42F7-A832-065E56C5C412}" sibTransId="{A9B1C0C3-CFC0-4A63-A049-5A2B9CC7F3A8}"/>
    <dgm:cxn modelId="{9EDA98E7-2E68-4374-ADDC-F33BB4603EA4}" type="presOf" srcId="{C74E49E5-C76C-4E53-AB9A-0108A257EFB2}" destId="{93908F0E-EC15-49A7-A274-390481E90C68}" srcOrd="0" destOrd="0" presId="urn:microsoft.com/office/officeart/2005/8/layout/default"/>
    <dgm:cxn modelId="{9E016334-A73D-42A0-98EB-0DF5C0312445}" srcId="{D7993188-D8CC-4314-81A9-5510ADC00988}" destId="{EFC7EB7F-C627-4681-A3D2-393A338A9B78}" srcOrd="4" destOrd="0" parTransId="{DA37FC2A-2453-4D4E-B953-010F4A78F09A}" sibTransId="{033B7FB1-FC63-44BB-BC1B-267A901B9A6C}"/>
    <dgm:cxn modelId="{322604B9-ECEB-48E2-8348-CB230FEE7501}" type="presOf" srcId="{9317CE2E-3B4A-45D0-9A2D-869D27B88522}" destId="{953F39A2-9A71-4D6D-A97E-C39B76E07485}" srcOrd="0" destOrd="0" presId="urn:microsoft.com/office/officeart/2005/8/layout/default"/>
    <dgm:cxn modelId="{45DD5CFF-2E16-49D4-9485-5582D3E42C84}" type="presOf" srcId="{D7993188-D8CC-4314-81A9-5510ADC00988}" destId="{0F2A52B5-A2A4-40F7-A462-24A2975EA148}" srcOrd="0" destOrd="0" presId="urn:microsoft.com/office/officeart/2005/8/layout/default"/>
    <dgm:cxn modelId="{92E695DC-F05C-4D01-818E-BE7DD54CDF6C}" type="presOf" srcId="{8C541531-4BC8-411E-8AEB-EACAEAA682E6}" destId="{ADA98812-26CC-41C2-9ABE-F401E33B3680}" srcOrd="0" destOrd="0" presId="urn:microsoft.com/office/officeart/2005/8/layout/default"/>
    <dgm:cxn modelId="{1ECA4976-1603-4462-AE94-7E921B509DE6}" type="presOf" srcId="{EFC7EB7F-C627-4681-A3D2-393A338A9B78}" destId="{80297A56-3F49-4068-B85F-ACABDE84E6E3}" srcOrd="0" destOrd="0" presId="urn:microsoft.com/office/officeart/2005/8/layout/default"/>
    <dgm:cxn modelId="{3819286D-C4B4-4529-98A7-599BDE15D48A}" type="presOf" srcId="{F28ECEA3-6230-4ED8-A083-CA8FF765448F}" destId="{33CC80DC-47A5-468B-8336-C6A31BE627E6}" srcOrd="0" destOrd="0" presId="urn:microsoft.com/office/officeart/2005/8/layout/default"/>
    <dgm:cxn modelId="{722E108E-EC80-4605-9C3B-C451B6E8EB3F}" srcId="{D7993188-D8CC-4314-81A9-5510ADC00988}" destId="{9317CE2E-3B4A-45D0-9A2D-869D27B88522}" srcOrd="5" destOrd="0" parTransId="{B7BAFC0D-6F72-4228-ACC5-5BB67D12A275}" sibTransId="{A5B63668-345C-4654-9F40-8C7FD7585BDD}"/>
    <dgm:cxn modelId="{F4408AC7-8EE6-4234-84E7-4EBF79CA65B6}" srcId="{D7993188-D8CC-4314-81A9-5510ADC00988}" destId="{8C541531-4BC8-411E-8AEB-EACAEAA682E6}" srcOrd="3" destOrd="0" parTransId="{369DE9E7-4C96-4397-90B8-50D6770B7B61}" sibTransId="{E70B95C6-F9E6-49F5-9AD2-D2EB4EC2DCBD}"/>
    <dgm:cxn modelId="{BCB05F27-3CCD-41B0-961D-F5573A8E76C9}" type="presOf" srcId="{2741C819-A55C-471A-8235-1B089A5C251B}" destId="{41F2286C-F240-4D95-B84E-74C6E7595BB1}" srcOrd="0" destOrd="0" presId="urn:microsoft.com/office/officeart/2005/8/layout/default"/>
    <dgm:cxn modelId="{8AED2AEC-BFC8-45BE-95A8-7E936568AE02}" srcId="{D7993188-D8CC-4314-81A9-5510ADC00988}" destId="{0C7CA885-0527-4D32-8F18-FEA2A4ABA3D3}" srcOrd="7" destOrd="0" parTransId="{BFB8C071-7925-48DE-878E-50B4E2144C6B}" sibTransId="{8CD2A409-AEA1-428F-B5B5-BB5D385F3766}"/>
    <dgm:cxn modelId="{A4F3B6E3-086A-4A23-9441-4BA5067D80C2}" srcId="{D7993188-D8CC-4314-81A9-5510ADC00988}" destId="{F32F7652-450D-49E5-A30D-89E9ACC4224D}" srcOrd="8" destOrd="0" parTransId="{F778376F-8893-451B-8DED-0B4C37A45B4F}" sibTransId="{43CBA5EE-AA64-41E7-BE46-009C75252F13}"/>
    <dgm:cxn modelId="{DC669334-D376-4B13-9507-7978E4A5DA84}" type="presOf" srcId="{F32F7652-450D-49E5-A30D-89E9ACC4224D}" destId="{095B95DD-DB39-49DA-A21A-45BFBD6F402F}" srcOrd="0" destOrd="0" presId="urn:microsoft.com/office/officeart/2005/8/layout/default"/>
    <dgm:cxn modelId="{4B0D0FBE-BD33-4141-9830-D40785505506}" srcId="{D7993188-D8CC-4314-81A9-5510ADC00988}" destId="{C74E49E5-C76C-4E53-AB9A-0108A257EFB2}" srcOrd="0" destOrd="0" parTransId="{05E15BCB-F2E9-4386-98E0-A9D7E26BF88E}" sibTransId="{E8D4AEEA-190F-4988-B842-3B9E04EA8DB4}"/>
    <dgm:cxn modelId="{AF510C37-FEDB-4BEF-AA2C-762D604C4D1D}" type="presParOf" srcId="{0F2A52B5-A2A4-40F7-A462-24A2975EA148}" destId="{93908F0E-EC15-49A7-A274-390481E90C68}" srcOrd="0" destOrd="0" presId="urn:microsoft.com/office/officeart/2005/8/layout/default"/>
    <dgm:cxn modelId="{096B4759-94A5-48FA-A905-6F9FF2C8B5BF}" type="presParOf" srcId="{0F2A52B5-A2A4-40F7-A462-24A2975EA148}" destId="{C12D5680-8BFE-457F-AECE-F88DBCEC5CB2}" srcOrd="1" destOrd="0" presId="urn:microsoft.com/office/officeart/2005/8/layout/default"/>
    <dgm:cxn modelId="{57FC3546-F77A-403C-933F-EAD2F0063465}" type="presParOf" srcId="{0F2A52B5-A2A4-40F7-A462-24A2975EA148}" destId="{41F2286C-F240-4D95-B84E-74C6E7595BB1}" srcOrd="2" destOrd="0" presId="urn:microsoft.com/office/officeart/2005/8/layout/default"/>
    <dgm:cxn modelId="{D13EA3B3-2E19-42FE-93BB-9E200F3CD432}" type="presParOf" srcId="{0F2A52B5-A2A4-40F7-A462-24A2975EA148}" destId="{B4E377D3-B5D3-4353-853C-0BFAC348E69C}" srcOrd="3" destOrd="0" presId="urn:microsoft.com/office/officeart/2005/8/layout/default"/>
    <dgm:cxn modelId="{69311BAB-3A7C-4AF6-926B-5C1B9D1B9A69}" type="presParOf" srcId="{0F2A52B5-A2A4-40F7-A462-24A2975EA148}" destId="{BC814EEC-39F5-4C83-9521-5E325C4E9716}" srcOrd="4" destOrd="0" presId="urn:microsoft.com/office/officeart/2005/8/layout/default"/>
    <dgm:cxn modelId="{E73EF80B-2CE8-468F-934C-34B06922128A}" type="presParOf" srcId="{0F2A52B5-A2A4-40F7-A462-24A2975EA148}" destId="{AA32C005-B594-4AB6-B078-B22ACA521B43}" srcOrd="5" destOrd="0" presId="urn:microsoft.com/office/officeart/2005/8/layout/default"/>
    <dgm:cxn modelId="{9F56A4AC-0495-4A79-8142-61F4936BB73A}" type="presParOf" srcId="{0F2A52B5-A2A4-40F7-A462-24A2975EA148}" destId="{ADA98812-26CC-41C2-9ABE-F401E33B3680}" srcOrd="6" destOrd="0" presId="urn:microsoft.com/office/officeart/2005/8/layout/default"/>
    <dgm:cxn modelId="{6A97F70E-D7B8-4826-B4DA-2FCF3EE3BCA3}" type="presParOf" srcId="{0F2A52B5-A2A4-40F7-A462-24A2975EA148}" destId="{69968F62-F649-4DAB-BCB2-7EC44A7E850A}" srcOrd="7" destOrd="0" presId="urn:microsoft.com/office/officeart/2005/8/layout/default"/>
    <dgm:cxn modelId="{F86D537A-394F-4113-BEB7-C8841AA6D185}" type="presParOf" srcId="{0F2A52B5-A2A4-40F7-A462-24A2975EA148}" destId="{80297A56-3F49-4068-B85F-ACABDE84E6E3}" srcOrd="8" destOrd="0" presId="urn:microsoft.com/office/officeart/2005/8/layout/default"/>
    <dgm:cxn modelId="{BAE7A743-56C6-4BDC-AC62-190CD9C7DA54}" type="presParOf" srcId="{0F2A52B5-A2A4-40F7-A462-24A2975EA148}" destId="{2363E8B2-06A2-419F-84B9-8E7689608A15}" srcOrd="9" destOrd="0" presId="urn:microsoft.com/office/officeart/2005/8/layout/default"/>
    <dgm:cxn modelId="{E5B78E58-0ECD-43D5-9FFF-06E8D9A7D2F2}" type="presParOf" srcId="{0F2A52B5-A2A4-40F7-A462-24A2975EA148}" destId="{953F39A2-9A71-4D6D-A97E-C39B76E07485}" srcOrd="10" destOrd="0" presId="urn:microsoft.com/office/officeart/2005/8/layout/default"/>
    <dgm:cxn modelId="{D37FFE30-AACF-454D-8B19-6E47D692F13C}" type="presParOf" srcId="{0F2A52B5-A2A4-40F7-A462-24A2975EA148}" destId="{28469CA1-3AA6-4EBE-94FC-F009E30C7348}" srcOrd="11" destOrd="0" presId="urn:microsoft.com/office/officeart/2005/8/layout/default"/>
    <dgm:cxn modelId="{F5969539-B14F-4B87-ADFF-32D31BA67793}" type="presParOf" srcId="{0F2A52B5-A2A4-40F7-A462-24A2975EA148}" destId="{33CC80DC-47A5-468B-8336-C6A31BE627E6}" srcOrd="12" destOrd="0" presId="urn:microsoft.com/office/officeart/2005/8/layout/default"/>
    <dgm:cxn modelId="{490E4881-5A0D-4117-A761-A47DC9183EA7}" type="presParOf" srcId="{0F2A52B5-A2A4-40F7-A462-24A2975EA148}" destId="{279C93BC-7625-4BCE-B975-A39ABBA568EB}" srcOrd="13" destOrd="0" presId="urn:microsoft.com/office/officeart/2005/8/layout/default"/>
    <dgm:cxn modelId="{EBA07F62-31B3-4C97-8BB6-ADA707ED9777}" type="presParOf" srcId="{0F2A52B5-A2A4-40F7-A462-24A2975EA148}" destId="{206D2386-F944-48CF-B097-41D2DA79F93D}" srcOrd="14" destOrd="0" presId="urn:microsoft.com/office/officeart/2005/8/layout/default"/>
    <dgm:cxn modelId="{2A2783BF-5DB6-402B-8CCC-FA7711AB1582}" type="presParOf" srcId="{0F2A52B5-A2A4-40F7-A462-24A2975EA148}" destId="{999B32AB-8A40-46EC-AE3E-7F170CF5FC31}" srcOrd="15" destOrd="0" presId="urn:microsoft.com/office/officeart/2005/8/layout/default"/>
    <dgm:cxn modelId="{381FC5AD-77FD-4886-8C32-77278AC65449}" type="presParOf" srcId="{0F2A52B5-A2A4-40F7-A462-24A2975EA148}" destId="{095B95DD-DB39-49DA-A21A-45BFBD6F402F}" srcOrd="1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AE6004-A243-4971-A525-40F2B5B82C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2DAFAFF-6C6E-429A-A33C-4FA7278764C4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b="1" i="1" dirty="0" smtClean="0"/>
            <a:t>Misión </a:t>
          </a:r>
        </a:p>
        <a:p>
          <a:r>
            <a:rPr lang="es-EC" i="1" dirty="0" smtClean="0"/>
            <a:t>Fomentar en los jóvenes la responsabilidad en el ejercicio de los derechos sexuales y reproductivos entregándoles información verídica y confiable a través de los medios idóneos de difusión, con la finalidad de que lleven una vida plena y contribuir en la reducción de los índices de embarazo adolecente y los índices de contagió de ETS </a:t>
          </a:r>
          <a:endParaRPr lang="es-EC" dirty="0" smtClean="0"/>
        </a:p>
      </dgm:t>
    </dgm:pt>
    <dgm:pt modelId="{058DB716-C717-4495-B16C-D909080B0549}" type="parTrans" cxnId="{DF5FC143-3BFA-4533-91A6-641D5BFC8C22}">
      <dgm:prSet/>
      <dgm:spPr/>
      <dgm:t>
        <a:bodyPr/>
        <a:lstStyle/>
        <a:p>
          <a:endParaRPr lang="es-EC"/>
        </a:p>
      </dgm:t>
    </dgm:pt>
    <dgm:pt modelId="{B902D20D-CC70-4F83-83A5-49D8DBB4AE5A}" type="sibTrans" cxnId="{DF5FC143-3BFA-4533-91A6-641D5BFC8C22}">
      <dgm:prSet/>
      <dgm:spPr/>
      <dgm:t>
        <a:bodyPr/>
        <a:lstStyle/>
        <a:p>
          <a:endParaRPr lang="es-EC"/>
        </a:p>
      </dgm:t>
    </dgm:pt>
    <dgm:pt modelId="{6E31D57B-9A5A-4F17-A606-E00AEC5658D0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b="1" i="1" dirty="0" smtClean="0"/>
            <a:t>Visión </a:t>
          </a:r>
        </a:p>
        <a:p>
          <a:r>
            <a:rPr lang="es-EC" i="1" smtClean="0"/>
            <a:t>Ser en el 2018 el principal medio de comunicación integral que difunda  información confiable referente a la sexualidad,  para lograr la  concientización en los jóvenes de la Parroquia de Tumbaco.</a:t>
          </a:r>
          <a:endParaRPr lang="es-EC" b="1" i="1" dirty="0" smtClean="0"/>
        </a:p>
      </dgm:t>
    </dgm:pt>
    <dgm:pt modelId="{39834332-B3E7-4DBA-9233-0636E39D5075}" type="parTrans" cxnId="{ADE5DA6A-FF7D-4C22-BCE3-5F6B5470D57D}">
      <dgm:prSet/>
      <dgm:spPr/>
      <dgm:t>
        <a:bodyPr/>
        <a:lstStyle/>
        <a:p>
          <a:endParaRPr lang="es-EC"/>
        </a:p>
      </dgm:t>
    </dgm:pt>
    <dgm:pt modelId="{85BB9704-40FC-481C-AD0A-676E8780C7B9}" type="sibTrans" cxnId="{ADE5DA6A-FF7D-4C22-BCE3-5F6B5470D57D}">
      <dgm:prSet/>
      <dgm:spPr/>
      <dgm:t>
        <a:bodyPr/>
        <a:lstStyle/>
        <a:p>
          <a:endParaRPr lang="es-EC"/>
        </a:p>
      </dgm:t>
    </dgm:pt>
    <dgm:pt modelId="{07DC7C71-E4C6-4A4C-AA06-249F6DE42EBC}" type="pres">
      <dgm:prSet presAssocID="{E1AE6004-A243-4971-A525-40F2B5B82C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B6884FB-C7EB-4AFE-B7CF-4E53D87D813C}" type="pres">
      <dgm:prSet presAssocID="{72DAFAFF-6C6E-429A-A33C-4FA7278764C4}" presName="node" presStyleLbl="node1" presStyleIdx="0" presStyleCnt="2" custScaleX="420769" custScaleY="185309" custLinFactNeighborX="-338" custLinFactNeighborY="79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D268F3-2460-4353-AAD1-ED04C3CD0D3B}" type="pres">
      <dgm:prSet presAssocID="{B902D20D-CC70-4F83-83A5-49D8DBB4AE5A}" presName="sibTrans" presStyleCnt="0"/>
      <dgm:spPr/>
    </dgm:pt>
    <dgm:pt modelId="{D7C16E2A-7B3F-4ABF-A7B5-687F7BB9E68B}" type="pres">
      <dgm:prSet presAssocID="{6E31D57B-9A5A-4F17-A606-E00AEC5658D0}" presName="node" presStyleLbl="node1" presStyleIdx="1" presStyleCnt="2" custScaleX="4209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C5E343-3080-4934-AA57-4EE8A14CE581}" type="presOf" srcId="{E1AE6004-A243-4971-A525-40F2B5B82C06}" destId="{07DC7C71-E4C6-4A4C-AA06-249F6DE42EBC}" srcOrd="0" destOrd="0" presId="urn:microsoft.com/office/officeart/2005/8/layout/default"/>
    <dgm:cxn modelId="{08088031-15A5-4702-BE7D-7E94687494A0}" type="presOf" srcId="{72DAFAFF-6C6E-429A-A33C-4FA7278764C4}" destId="{8B6884FB-C7EB-4AFE-B7CF-4E53D87D813C}" srcOrd="0" destOrd="0" presId="urn:microsoft.com/office/officeart/2005/8/layout/default"/>
    <dgm:cxn modelId="{ADE5DA6A-FF7D-4C22-BCE3-5F6B5470D57D}" srcId="{E1AE6004-A243-4971-A525-40F2B5B82C06}" destId="{6E31D57B-9A5A-4F17-A606-E00AEC5658D0}" srcOrd="1" destOrd="0" parTransId="{39834332-B3E7-4DBA-9233-0636E39D5075}" sibTransId="{85BB9704-40FC-481C-AD0A-676E8780C7B9}"/>
    <dgm:cxn modelId="{DF5FC143-3BFA-4533-91A6-641D5BFC8C22}" srcId="{E1AE6004-A243-4971-A525-40F2B5B82C06}" destId="{72DAFAFF-6C6E-429A-A33C-4FA7278764C4}" srcOrd="0" destOrd="0" parTransId="{058DB716-C717-4495-B16C-D909080B0549}" sibTransId="{B902D20D-CC70-4F83-83A5-49D8DBB4AE5A}"/>
    <dgm:cxn modelId="{7CFAB502-3E06-4788-BB0E-448AC653158A}" type="presOf" srcId="{6E31D57B-9A5A-4F17-A606-E00AEC5658D0}" destId="{D7C16E2A-7B3F-4ABF-A7B5-687F7BB9E68B}" srcOrd="0" destOrd="0" presId="urn:microsoft.com/office/officeart/2005/8/layout/default"/>
    <dgm:cxn modelId="{937FD40D-44AA-4804-9A0F-14C092ED43BF}" type="presParOf" srcId="{07DC7C71-E4C6-4A4C-AA06-249F6DE42EBC}" destId="{8B6884FB-C7EB-4AFE-B7CF-4E53D87D813C}" srcOrd="0" destOrd="0" presId="urn:microsoft.com/office/officeart/2005/8/layout/default"/>
    <dgm:cxn modelId="{E853CC9D-888B-47BE-B4BE-2BB1ABC410F2}" type="presParOf" srcId="{07DC7C71-E4C6-4A4C-AA06-249F6DE42EBC}" destId="{8AD268F3-2460-4353-AAD1-ED04C3CD0D3B}" srcOrd="1" destOrd="0" presId="urn:microsoft.com/office/officeart/2005/8/layout/default"/>
    <dgm:cxn modelId="{9322500D-06C5-460B-9D66-1AFB1930F634}" type="presParOf" srcId="{07DC7C71-E4C6-4A4C-AA06-249F6DE42EBC}" destId="{D7C16E2A-7B3F-4ABF-A7B5-687F7BB9E68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687AE-5546-4432-B270-1AA75A84025F}">
      <dsp:nvSpPr>
        <dsp:cNvPr id="0" name=""/>
        <dsp:cNvSpPr/>
      </dsp:nvSpPr>
      <dsp:spPr>
        <a:xfrm>
          <a:off x="0" y="414060"/>
          <a:ext cx="3558048" cy="2134829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Derechos sexuales y reproductivos vs posturas religiosas     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0" y="414060"/>
        <a:ext cx="3558048" cy="2134829"/>
      </dsp:txXfrm>
    </dsp:sp>
    <dsp:sp modelId="{7F2C8338-5393-4203-9FC7-2CB3B6DA9A59}">
      <dsp:nvSpPr>
        <dsp:cNvPr id="0" name=""/>
        <dsp:cNvSpPr/>
      </dsp:nvSpPr>
      <dsp:spPr>
        <a:xfrm>
          <a:off x="3885104" y="368716"/>
          <a:ext cx="3558048" cy="2697484"/>
        </a:xfrm>
        <a:prstGeom prst="rect">
          <a:avLst/>
        </a:prstGeom>
        <a:solidFill>
          <a:srgbClr val="B9F2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Incremento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 dirty="0" smtClean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 dirty="0" smtClean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 dirty="0" smtClean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 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3885104" y="368716"/>
        <a:ext cx="3558048" cy="2697484"/>
      </dsp:txXfrm>
    </dsp:sp>
    <dsp:sp modelId="{56CF7F3B-4349-47D0-91DD-1DF8AA148D80}">
      <dsp:nvSpPr>
        <dsp:cNvPr id="0" name=""/>
        <dsp:cNvSpPr/>
      </dsp:nvSpPr>
      <dsp:spPr>
        <a:xfrm>
          <a:off x="7827706" y="414060"/>
          <a:ext cx="3558048" cy="213482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Plan del Buen Vivir 2003 Literal I (acciones –prevención – embarazo adolescente =&gt; Entidades Gubernamentales =&gt; Campañas 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7827706" y="414060"/>
        <a:ext cx="3558048" cy="2134829"/>
      </dsp:txXfrm>
    </dsp:sp>
    <dsp:sp modelId="{52E8C408-5F6B-433A-B54E-E54C2493DC07}">
      <dsp:nvSpPr>
        <dsp:cNvPr id="0" name=""/>
        <dsp:cNvSpPr/>
      </dsp:nvSpPr>
      <dsp:spPr>
        <a:xfrm>
          <a:off x="1064336" y="3357288"/>
          <a:ext cx="4541386" cy="2134829"/>
        </a:xfrm>
        <a:prstGeom prst="rect">
          <a:avLst/>
        </a:prstGeom>
        <a:solidFill>
          <a:srgbClr val="E7B1E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ENIPLA=&gt; Municipios=&gt; programas de concienciación =&gt; Administración Zonal Tumbaco  =&gt; Proyecto DDSS y RR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1064336" y="3357288"/>
        <a:ext cx="4541386" cy="2134829"/>
      </dsp:txXfrm>
    </dsp:sp>
    <dsp:sp modelId="{737000DA-1F25-4BD7-B95A-DA8575DA9565}">
      <dsp:nvSpPr>
        <dsp:cNvPr id="0" name=""/>
        <dsp:cNvSpPr/>
      </dsp:nvSpPr>
      <dsp:spPr>
        <a:xfrm>
          <a:off x="5961527" y="3186022"/>
          <a:ext cx="4359890" cy="2477362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Proyecto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6 meses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Carencia de datos </a:t>
          </a:r>
          <a:r>
            <a:rPr lang="es-EC" sz="2100" kern="1200" dirty="0" err="1" smtClean="0">
              <a:solidFill>
                <a:schemeClr val="tx1"/>
              </a:solidFill>
            </a:rPr>
            <a:t>cuatitativos</a:t>
          </a:r>
          <a:r>
            <a:rPr lang="es-EC" sz="2100" kern="1200" dirty="0" smtClean="0">
              <a:solidFill>
                <a:schemeClr val="tx1"/>
              </a:solidFill>
            </a:rPr>
            <a:t> y cualitativos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Ni éxito, ni fracaso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No se realizó un estudio de campo.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5961527" y="3186022"/>
        <a:ext cx="4359890" cy="24773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4F418-4795-4B7F-8ED5-F823CEC0C4F8}">
      <dsp:nvSpPr>
        <dsp:cNvPr id="0" name=""/>
        <dsp:cNvSpPr/>
      </dsp:nvSpPr>
      <dsp:spPr>
        <a:xfrm>
          <a:off x="3290" y="530577"/>
          <a:ext cx="3208465" cy="1265780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Estrategias genéricas</a:t>
          </a:r>
          <a:endParaRPr lang="es-EC" sz="2500" kern="1200" dirty="0"/>
        </a:p>
      </dsp:txBody>
      <dsp:txXfrm>
        <a:off x="3290" y="530577"/>
        <a:ext cx="3208465" cy="1265780"/>
      </dsp:txXfrm>
    </dsp:sp>
    <dsp:sp modelId="{08C10069-7BA4-4714-B5C5-D87FF4A465F7}">
      <dsp:nvSpPr>
        <dsp:cNvPr id="0" name=""/>
        <dsp:cNvSpPr/>
      </dsp:nvSpPr>
      <dsp:spPr>
        <a:xfrm>
          <a:off x="3290" y="1796358"/>
          <a:ext cx="3208465" cy="288225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/>
            <a:t>Enfoque=&gt; segmento específico=&gt; especializarse</a:t>
          </a:r>
          <a:endParaRPr lang="es-EC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/>
            <a:t>Diferenciación=&gt; cualidades distintivas </a:t>
          </a:r>
          <a:endParaRPr lang="es-EC" sz="2500" kern="1200" dirty="0"/>
        </a:p>
      </dsp:txBody>
      <dsp:txXfrm>
        <a:off x="3290" y="1796358"/>
        <a:ext cx="3208465" cy="2882250"/>
      </dsp:txXfrm>
    </dsp:sp>
    <dsp:sp modelId="{17E77A6F-1394-4C4F-B8A0-2762139A29AC}">
      <dsp:nvSpPr>
        <dsp:cNvPr id="0" name=""/>
        <dsp:cNvSpPr/>
      </dsp:nvSpPr>
      <dsp:spPr>
        <a:xfrm>
          <a:off x="3660941" y="530577"/>
          <a:ext cx="3208465" cy="1265780"/>
        </a:xfrm>
        <a:prstGeom prst="rect">
          <a:avLst/>
        </a:prstGeom>
        <a:solidFill>
          <a:srgbClr val="72AF2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bg1"/>
              </a:solidFill>
            </a:rPr>
            <a:t>Estrategia para captar clientes de los competidores</a:t>
          </a:r>
          <a:endParaRPr lang="es-EC" sz="2500" kern="1200" dirty="0">
            <a:solidFill>
              <a:schemeClr val="bg1"/>
            </a:solidFill>
          </a:endParaRPr>
        </a:p>
      </dsp:txBody>
      <dsp:txXfrm>
        <a:off x="3660941" y="530577"/>
        <a:ext cx="3208465" cy="1265780"/>
      </dsp:txXfrm>
    </dsp:sp>
    <dsp:sp modelId="{D84C83A5-8241-4E64-AD97-89A18F215C0F}">
      <dsp:nvSpPr>
        <dsp:cNvPr id="0" name=""/>
        <dsp:cNvSpPr/>
      </dsp:nvSpPr>
      <dsp:spPr>
        <a:xfrm>
          <a:off x="3660941" y="1796358"/>
          <a:ext cx="3208465" cy="2882250"/>
        </a:xfrm>
        <a:prstGeom prst="rect">
          <a:avLst/>
        </a:prstGeom>
        <a:solidFill>
          <a:srgbClr val="CCFF9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b="0" kern="1200" dirty="0" smtClean="0"/>
            <a:t>Estrategia de posicionamiento</a:t>
          </a:r>
          <a:endParaRPr lang="es-EC" sz="2500" b="0" kern="1200" dirty="0"/>
        </a:p>
      </dsp:txBody>
      <dsp:txXfrm>
        <a:off x="3660941" y="1796358"/>
        <a:ext cx="3208465" cy="2882250"/>
      </dsp:txXfrm>
    </dsp:sp>
    <dsp:sp modelId="{24E2144B-6E1A-4BFE-A2AA-9EF93E71C112}">
      <dsp:nvSpPr>
        <dsp:cNvPr id="0" name=""/>
        <dsp:cNvSpPr/>
      </dsp:nvSpPr>
      <dsp:spPr>
        <a:xfrm>
          <a:off x="7318592" y="530577"/>
          <a:ext cx="3208465" cy="126578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bg1"/>
              </a:solidFill>
            </a:rPr>
            <a:t>Estrategias de promoción virtual</a:t>
          </a:r>
          <a:endParaRPr lang="es-EC" sz="2500" kern="1200" dirty="0">
            <a:solidFill>
              <a:schemeClr val="bg1"/>
            </a:solidFill>
          </a:endParaRPr>
        </a:p>
      </dsp:txBody>
      <dsp:txXfrm>
        <a:off x="7318592" y="530577"/>
        <a:ext cx="3208465" cy="1265780"/>
      </dsp:txXfrm>
    </dsp:sp>
    <dsp:sp modelId="{47B88F5A-BB49-4778-A95E-B8B63CB4A793}">
      <dsp:nvSpPr>
        <dsp:cNvPr id="0" name=""/>
        <dsp:cNvSpPr/>
      </dsp:nvSpPr>
      <dsp:spPr>
        <a:xfrm>
          <a:off x="7318592" y="1796358"/>
          <a:ext cx="3208465" cy="2882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/>
            <a:t>Pagina Web</a:t>
          </a:r>
          <a:endParaRPr lang="es-EC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/>
            <a:t>Aprovechamiento de redes sociales</a:t>
          </a:r>
          <a:endParaRPr lang="es-EC" sz="2500" kern="1200" dirty="0"/>
        </a:p>
      </dsp:txBody>
      <dsp:txXfrm>
        <a:off x="7318592" y="1796358"/>
        <a:ext cx="3208465" cy="2882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2F86D-D96F-477E-B83E-2AB9AD45CA02}">
      <dsp:nvSpPr>
        <dsp:cNvPr id="0" name=""/>
        <dsp:cNvSpPr/>
      </dsp:nvSpPr>
      <dsp:spPr>
        <a:xfrm>
          <a:off x="-6247637" y="-961744"/>
          <a:ext cx="7483632" cy="7483632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98EA1-1D0D-4051-A6EB-03E40318AFC2}">
      <dsp:nvSpPr>
        <dsp:cNvPr id="0" name=""/>
        <dsp:cNvSpPr/>
      </dsp:nvSpPr>
      <dsp:spPr>
        <a:xfrm>
          <a:off x="665616" y="427463"/>
          <a:ext cx="11005191" cy="855372"/>
        </a:xfrm>
        <a:prstGeom prst="rect">
          <a:avLst/>
        </a:prstGeom>
        <a:solidFill>
          <a:srgbClr val="CC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952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>
              <a:solidFill>
                <a:schemeClr val="tx1"/>
              </a:solidFill>
            </a:rPr>
            <a:t>Lineamientos epistemológicos=&gt; perspectiva teórica-conceptual</a:t>
          </a:r>
          <a:endParaRPr lang="es-EC" sz="3100" kern="1200" dirty="0">
            <a:solidFill>
              <a:schemeClr val="tx1"/>
            </a:solidFill>
          </a:endParaRPr>
        </a:p>
      </dsp:txBody>
      <dsp:txXfrm>
        <a:off x="665616" y="427463"/>
        <a:ext cx="11005191" cy="855372"/>
      </dsp:txXfrm>
    </dsp:sp>
    <dsp:sp modelId="{0982104F-7450-40DB-B7C2-2719C178C2A3}">
      <dsp:nvSpPr>
        <dsp:cNvPr id="0" name=""/>
        <dsp:cNvSpPr/>
      </dsp:nvSpPr>
      <dsp:spPr>
        <a:xfrm>
          <a:off x="131009" y="320542"/>
          <a:ext cx="1069215" cy="10692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82E0C-A1FD-4714-AC4C-43AE8FDCB2A0}">
      <dsp:nvSpPr>
        <dsp:cNvPr id="0" name=""/>
        <dsp:cNvSpPr/>
      </dsp:nvSpPr>
      <dsp:spPr>
        <a:xfrm>
          <a:off x="1156021" y="1710744"/>
          <a:ext cx="10514787" cy="85537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952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>
              <a:solidFill>
                <a:schemeClr val="tx1"/>
              </a:solidFill>
            </a:rPr>
            <a:t>Diagnóstico situacional</a:t>
          </a:r>
          <a:endParaRPr lang="es-EC" sz="3100" kern="1200" dirty="0">
            <a:solidFill>
              <a:schemeClr val="tx1"/>
            </a:solidFill>
          </a:endParaRPr>
        </a:p>
      </dsp:txBody>
      <dsp:txXfrm>
        <a:off x="1156021" y="1710744"/>
        <a:ext cx="10514787" cy="855372"/>
      </dsp:txXfrm>
    </dsp:sp>
    <dsp:sp modelId="{39CE12CA-4B40-497E-BEDE-FA65E1D3F307}">
      <dsp:nvSpPr>
        <dsp:cNvPr id="0" name=""/>
        <dsp:cNvSpPr/>
      </dsp:nvSpPr>
      <dsp:spPr>
        <a:xfrm>
          <a:off x="621413" y="1603823"/>
          <a:ext cx="1069215" cy="106921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22C5B-FFD9-4A07-B3E6-BB53767FA66B}">
      <dsp:nvSpPr>
        <dsp:cNvPr id="0" name=""/>
        <dsp:cNvSpPr/>
      </dsp:nvSpPr>
      <dsp:spPr>
        <a:xfrm>
          <a:off x="1156021" y="2994025"/>
          <a:ext cx="10514787" cy="85537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952" tIns="78740" rIns="78740" bIns="787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3100" kern="1200" dirty="0" smtClean="0">
              <a:solidFill>
                <a:schemeClr val="tx1"/>
              </a:solidFill>
            </a:rPr>
            <a:t>Análisis de mercado=&gt; perspectiva </a:t>
          </a:r>
          <a:r>
            <a:rPr lang="es-EC" sz="3100" kern="1200" dirty="0" err="1" smtClean="0">
              <a:solidFill>
                <a:schemeClr val="tx1"/>
              </a:solidFill>
            </a:rPr>
            <a:t>cuali</a:t>
          </a:r>
          <a:r>
            <a:rPr lang="es-EC" sz="3100" kern="1200" dirty="0" smtClean="0">
              <a:solidFill>
                <a:schemeClr val="tx1"/>
              </a:solidFill>
            </a:rPr>
            <a:t>-cuantitativa</a:t>
          </a:r>
        </a:p>
      </dsp:txBody>
      <dsp:txXfrm>
        <a:off x="1156021" y="2994025"/>
        <a:ext cx="10514787" cy="855372"/>
      </dsp:txXfrm>
    </dsp:sp>
    <dsp:sp modelId="{FAF9C1A2-C3E5-45CE-8403-15DBC2A62FBA}">
      <dsp:nvSpPr>
        <dsp:cNvPr id="0" name=""/>
        <dsp:cNvSpPr/>
      </dsp:nvSpPr>
      <dsp:spPr>
        <a:xfrm>
          <a:off x="503810" y="2887104"/>
          <a:ext cx="1304421" cy="106921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0FE64-7B62-419F-9899-A6EDCEEAC7FD}">
      <dsp:nvSpPr>
        <dsp:cNvPr id="0" name=""/>
        <dsp:cNvSpPr/>
      </dsp:nvSpPr>
      <dsp:spPr>
        <a:xfrm>
          <a:off x="665616" y="4277306"/>
          <a:ext cx="11005191" cy="85537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952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>
              <a:solidFill>
                <a:schemeClr val="tx1"/>
              </a:solidFill>
            </a:rPr>
            <a:t>Propuesta de comunicación integral.</a:t>
          </a:r>
          <a:endParaRPr lang="es-EC" sz="3100" kern="1200" dirty="0">
            <a:solidFill>
              <a:schemeClr val="tx1"/>
            </a:solidFill>
          </a:endParaRPr>
        </a:p>
      </dsp:txBody>
      <dsp:txXfrm>
        <a:off x="665616" y="4277306"/>
        <a:ext cx="11005191" cy="855372"/>
      </dsp:txXfrm>
    </dsp:sp>
    <dsp:sp modelId="{9E7BD674-90C1-4E48-9995-E4CCD042EA79}">
      <dsp:nvSpPr>
        <dsp:cNvPr id="0" name=""/>
        <dsp:cNvSpPr/>
      </dsp:nvSpPr>
      <dsp:spPr>
        <a:xfrm>
          <a:off x="39409" y="4170385"/>
          <a:ext cx="1252414" cy="106921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DBC2B-5166-4850-A883-C5DEA628D1D2}">
      <dsp:nvSpPr>
        <dsp:cNvPr id="0" name=""/>
        <dsp:cNvSpPr/>
      </dsp:nvSpPr>
      <dsp:spPr>
        <a:xfrm>
          <a:off x="9722130" y="2504860"/>
          <a:ext cx="136882" cy="599674"/>
        </a:xfrm>
        <a:custGeom>
          <a:avLst/>
          <a:gdLst/>
          <a:ahLst/>
          <a:cxnLst/>
          <a:rect l="0" t="0" r="0" b="0"/>
          <a:pathLst>
            <a:path>
              <a:moveTo>
                <a:pt x="136882" y="0"/>
              </a:moveTo>
              <a:lnTo>
                <a:pt x="136882" y="599674"/>
              </a:lnTo>
              <a:lnTo>
                <a:pt x="0" y="5996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6D553-B4EA-4F2D-9C33-CD904E6EE81C}">
      <dsp:nvSpPr>
        <dsp:cNvPr id="0" name=""/>
        <dsp:cNvSpPr/>
      </dsp:nvSpPr>
      <dsp:spPr>
        <a:xfrm>
          <a:off x="10510833" y="1579276"/>
          <a:ext cx="136882" cy="599674"/>
        </a:xfrm>
        <a:custGeom>
          <a:avLst/>
          <a:gdLst/>
          <a:ahLst/>
          <a:cxnLst/>
          <a:rect l="0" t="0" r="0" b="0"/>
          <a:pathLst>
            <a:path>
              <a:moveTo>
                <a:pt x="136882" y="0"/>
              </a:moveTo>
              <a:lnTo>
                <a:pt x="136882" y="599674"/>
              </a:lnTo>
              <a:lnTo>
                <a:pt x="0" y="5996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FF10A-1EFE-4437-BD6D-312D0427D047}">
      <dsp:nvSpPr>
        <dsp:cNvPr id="0" name=""/>
        <dsp:cNvSpPr/>
      </dsp:nvSpPr>
      <dsp:spPr>
        <a:xfrm>
          <a:off x="8281607" y="653691"/>
          <a:ext cx="1714287" cy="59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674"/>
              </a:lnTo>
              <a:lnTo>
                <a:pt x="1714287" y="599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36AC0-CFF8-41CD-9C0E-D0314A6882EF}">
      <dsp:nvSpPr>
        <dsp:cNvPr id="0" name=""/>
        <dsp:cNvSpPr/>
      </dsp:nvSpPr>
      <dsp:spPr>
        <a:xfrm>
          <a:off x="5778617" y="3430445"/>
          <a:ext cx="136882" cy="2450844"/>
        </a:xfrm>
        <a:custGeom>
          <a:avLst/>
          <a:gdLst/>
          <a:ahLst/>
          <a:cxnLst/>
          <a:rect l="0" t="0" r="0" b="0"/>
          <a:pathLst>
            <a:path>
              <a:moveTo>
                <a:pt x="136882" y="0"/>
              </a:moveTo>
              <a:lnTo>
                <a:pt x="136882" y="2450844"/>
              </a:lnTo>
              <a:lnTo>
                <a:pt x="0" y="24508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6024F-81B9-4073-9667-DF9A6FE89AD4}">
      <dsp:nvSpPr>
        <dsp:cNvPr id="0" name=""/>
        <dsp:cNvSpPr/>
      </dsp:nvSpPr>
      <dsp:spPr>
        <a:xfrm>
          <a:off x="5915500" y="3430445"/>
          <a:ext cx="136882" cy="1525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5259"/>
              </a:lnTo>
              <a:lnTo>
                <a:pt x="136882" y="15252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EF483-1304-4A81-B058-D7FE3FDF482C}">
      <dsp:nvSpPr>
        <dsp:cNvPr id="0" name=""/>
        <dsp:cNvSpPr/>
      </dsp:nvSpPr>
      <dsp:spPr>
        <a:xfrm>
          <a:off x="5778617" y="3430445"/>
          <a:ext cx="136882" cy="1525259"/>
        </a:xfrm>
        <a:custGeom>
          <a:avLst/>
          <a:gdLst/>
          <a:ahLst/>
          <a:cxnLst/>
          <a:rect l="0" t="0" r="0" b="0"/>
          <a:pathLst>
            <a:path>
              <a:moveTo>
                <a:pt x="136882" y="0"/>
              </a:moveTo>
              <a:lnTo>
                <a:pt x="136882" y="1525259"/>
              </a:lnTo>
              <a:lnTo>
                <a:pt x="0" y="15252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3AFA9-D2C2-47FD-BBA2-8C63C24A739D}">
      <dsp:nvSpPr>
        <dsp:cNvPr id="0" name=""/>
        <dsp:cNvSpPr/>
      </dsp:nvSpPr>
      <dsp:spPr>
        <a:xfrm>
          <a:off x="5915500" y="3430445"/>
          <a:ext cx="136882" cy="59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674"/>
              </a:lnTo>
              <a:lnTo>
                <a:pt x="136882" y="5996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FE75B-658E-4850-A911-4A518F2C32B2}">
      <dsp:nvSpPr>
        <dsp:cNvPr id="0" name=""/>
        <dsp:cNvSpPr/>
      </dsp:nvSpPr>
      <dsp:spPr>
        <a:xfrm>
          <a:off x="5778617" y="3430445"/>
          <a:ext cx="136882" cy="599674"/>
        </a:xfrm>
        <a:custGeom>
          <a:avLst/>
          <a:gdLst/>
          <a:ahLst/>
          <a:cxnLst/>
          <a:rect l="0" t="0" r="0" b="0"/>
          <a:pathLst>
            <a:path>
              <a:moveTo>
                <a:pt x="136882" y="0"/>
              </a:moveTo>
              <a:lnTo>
                <a:pt x="136882" y="599674"/>
              </a:lnTo>
              <a:lnTo>
                <a:pt x="0" y="5996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A4724-84DF-432C-84EA-4E15070FCDC2}">
      <dsp:nvSpPr>
        <dsp:cNvPr id="0" name=""/>
        <dsp:cNvSpPr/>
      </dsp:nvSpPr>
      <dsp:spPr>
        <a:xfrm>
          <a:off x="6567320" y="2504860"/>
          <a:ext cx="925584" cy="599674"/>
        </a:xfrm>
        <a:custGeom>
          <a:avLst/>
          <a:gdLst/>
          <a:ahLst/>
          <a:cxnLst/>
          <a:rect l="0" t="0" r="0" b="0"/>
          <a:pathLst>
            <a:path>
              <a:moveTo>
                <a:pt x="925584" y="0"/>
              </a:moveTo>
              <a:lnTo>
                <a:pt x="925584" y="599674"/>
              </a:lnTo>
              <a:lnTo>
                <a:pt x="0" y="5996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D28A8-95F5-4B80-BAD1-DF6D1A3370D1}">
      <dsp:nvSpPr>
        <dsp:cNvPr id="0" name=""/>
        <dsp:cNvSpPr/>
      </dsp:nvSpPr>
      <dsp:spPr>
        <a:xfrm>
          <a:off x="4338095" y="1579276"/>
          <a:ext cx="2502989" cy="59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674"/>
              </a:lnTo>
              <a:lnTo>
                <a:pt x="2502989" y="5996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A07D6-0016-4D67-A75C-573039EFD7B4}">
      <dsp:nvSpPr>
        <dsp:cNvPr id="0" name=""/>
        <dsp:cNvSpPr/>
      </dsp:nvSpPr>
      <dsp:spPr>
        <a:xfrm>
          <a:off x="2760690" y="2504860"/>
          <a:ext cx="136882" cy="2553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3867"/>
              </a:lnTo>
              <a:lnTo>
                <a:pt x="136882" y="25538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8E636-9652-4BEB-97AC-E8F70CBF6B2C}">
      <dsp:nvSpPr>
        <dsp:cNvPr id="0" name=""/>
        <dsp:cNvSpPr/>
      </dsp:nvSpPr>
      <dsp:spPr>
        <a:xfrm>
          <a:off x="2623807" y="2504860"/>
          <a:ext cx="136882" cy="2450844"/>
        </a:xfrm>
        <a:custGeom>
          <a:avLst/>
          <a:gdLst/>
          <a:ahLst/>
          <a:cxnLst/>
          <a:rect l="0" t="0" r="0" b="0"/>
          <a:pathLst>
            <a:path>
              <a:moveTo>
                <a:pt x="136882" y="0"/>
              </a:moveTo>
              <a:lnTo>
                <a:pt x="136882" y="2450844"/>
              </a:lnTo>
              <a:lnTo>
                <a:pt x="0" y="24508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47E95-69D7-4509-A95E-BB9A3D81026A}">
      <dsp:nvSpPr>
        <dsp:cNvPr id="0" name=""/>
        <dsp:cNvSpPr/>
      </dsp:nvSpPr>
      <dsp:spPr>
        <a:xfrm>
          <a:off x="2760690" y="2504860"/>
          <a:ext cx="136882" cy="1525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5259"/>
              </a:lnTo>
              <a:lnTo>
                <a:pt x="136882" y="15252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523A8-DADA-42A5-BD70-6ED5BA6AF6B0}">
      <dsp:nvSpPr>
        <dsp:cNvPr id="0" name=""/>
        <dsp:cNvSpPr/>
      </dsp:nvSpPr>
      <dsp:spPr>
        <a:xfrm>
          <a:off x="2623807" y="2504860"/>
          <a:ext cx="136882" cy="1525259"/>
        </a:xfrm>
        <a:custGeom>
          <a:avLst/>
          <a:gdLst/>
          <a:ahLst/>
          <a:cxnLst/>
          <a:rect l="0" t="0" r="0" b="0"/>
          <a:pathLst>
            <a:path>
              <a:moveTo>
                <a:pt x="136882" y="0"/>
              </a:moveTo>
              <a:lnTo>
                <a:pt x="136882" y="1525259"/>
              </a:lnTo>
              <a:lnTo>
                <a:pt x="0" y="15252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5B449-3114-4881-B1B6-6E1AAF21B281}">
      <dsp:nvSpPr>
        <dsp:cNvPr id="0" name=""/>
        <dsp:cNvSpPr/>
      </dsp:nvSpPr>
      <dsp:spPr>
        <a:xfrm>
          <a:off x="2760690" y="2504860"/>
          <a:ext cx="136882" cy="59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674"/>
              </a:lnTo>
              <a:lnTo>
                <a:pt x="136882" y="5996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6A126-5872-4A4B-A504-94199909DD99}">
      <dsp:nvSpPr>
        <dsp:cNvPr id="0" name=""/>
        <dsp:cNvSpPr/>
      </dsp:nvSpPr>
      <dsp:spPr>
        <a:xfrm>
          <a:off x="2623807" y="2504860"/>
          <a:ext cx="136882" cy="599674"/>
        </a:xfrm>
        <a:custGeom>
          <a:avLst/>
          <a:gdLst/>
          <a:ahLst/>
          <a:cxnLst/>
          <a:rect l="0" t="0" r="0" b="0"/>
          <a:pathLst>
            <a:path>
              <a:moveTo>
                <a:pt x="136882" y="0"/>
              </a:moveTo>
              <a:lnTo>
                <a:pt x="136882" y="599674"/>
              </a:lnTo>
              <a:lnTo>
                <a:pt x="0" y="5996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DD25A-788F-4FD5-8C43-A661CAAE03E0}">
      <dsp:nvSpPr>
        <dsp:cNvPr id="0" name=""/>
        <dsp:cNvSpPr/>
      </dsp:nvSpPr>
      <dsp:spPr>
        <a:xfrm>
          <a:off x="3648332" y="1579276"/>
          <a:ext cx="689762" cy="599674"/>
        </a:xfrm>
        <a:custGeom>
          <a:avLst/>
          <a:gdLst/>
          <a:ahLst/>
          <a:cxnLst/>
          <a:rect l="0" t="0" r="0" b="0"/>
          <a:pathLst>
            <a:path>
              <a:moveTo>
                <a:pt x="689762" y="0"/>
              </a:moveTo>
              <a:lnTo>
                <a:pt x="689762" y="599674"/>
              </a:lnTo>
              <a:lnTo>
                <a:pt x="0" y="5996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D9F16-8492-4497-99FE-D3E5B352A1A9}">
      <dsp:nvSpPr>
        <dsp:cNvPr id="0" name=""/>
        <dsp:cNvSpPr/>
      </dsp:nvSpPr>
      <dsp:spPr>
        <a:xfrm>
          <a:off x="4989915" y="653691"/>
          <a:ext cx="3291692" cy="599674"/>
        </a:xfrm>
        <a:custGeom>
          <a:avLst/>
          <a:gdLst/>
          <a:ahLst/>
          <a:cxnLst/>
          <a:rect l="0" t="0" r="0" b="0"/>
          <a:pathLst>
            <a:path>
              <a:moveTo>
                <a:pt x="3291692" y="0"/>
              </a:moveTo>
              <a:lnTo>
                <a:pt x="3291692" y="599674"/>
              </a:lnTo>
              <a:lnTo>
                <a:pt x="0" y="599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8B221-14AA-4FDC-B4BF-162E52B62F37}">
      <dsp:nvSpPr>
        <dsp:cNvPr id="0" name=""/>
        <dsp:cNvSpPr/>
      </dsp:nvSpPr>
      <dsp:spPr>
        <a:xfrm>
          <a:off x="7629787" y="1870"/>
          <a:ext cx="1303640" cy="651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Análisis Situacional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7629787" y="1870"/>
        <a:ext cx="1303640" cy="651820"/>
      </dsp:txXfrm>
    </dsp:sp>
    <dsp:sp modelId="{5D8FB922-F8B9-4C69-B02C-CC2FFA1DEA33}">
      <dsp:nvSpPr>
        <dsp:cNvPr id="0" name=""/>
        <dsp:cNvSpPr/>
      </dsp:nvSpPr>
      <dsp:spPr>
        <a:xfrm>
          <a:off x="3686274" y="927455"/>
          <a:ext cx="1303640" cy="651820"/>
        </a:xfrm>
        <a:prstGeom prst="rect">
          <a:avLst/>
        </a:prstGeom>
        <a:solidFill>
          <a:srgbClr val="7030A0">
            <a:alpha val="2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Análisis Externo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3686274" y="927455"/>
        <a:ext cx="1303640" cy="651820"/>
      </dsp:txXfrm>
    </dsp:sp>
    <dsp:sp modelId="{889C7FA0-F592-4187-B7BE-837C0784E8BD}">
      <dsp:nvSpPr>
        <dsp:cNvPr id="0" name=""/>
        <dsp:cNvSpPr/>
      </dsp:nvSpPr>
      <dsp:spPr>
        <a:xfrm>
          <a:off x="1873047" y="1853040"/>
          <a:ext cx="1775284" cy="651820"/>
        </a:xfrm>
        <a:prstGeom prst="rect">
          <a:avLst/>
        </a:prstGeom>
        <a:solidFill>
          <a:srgbClr val="7030A0">
            <a:alpha val="2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err="1" smtClean="0">
              <a:solidFill>
                <a:schemeClr val="tx1"/>
              </a:solidFill>
            </a:rPr>
            <a:t>Macroambiente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1873047" y="1853040"/>
        <a:ext cx="1775284" cy="651820"/>
      </dsp:txXfrm>
    </dsp:sp>
    <dsp:sp modelId="{B0BF76E4-1549-4CDF-B7E7-8F5439853D0B}">
      <dsp:nvSpPr>
        <dsp:cNvPr id="0" name=""/>
        <dsp:cNvSpPr/>
      </dsp:nvSpPr>
      <dsp:spPr>
        <a:xfrm>
          <a:off x="1320167" y="2778625"/>
          <a:ext cx="1303640" cy="651820"/>
        </a:xfrm>
        <a:prstGeom prst="rect">
          <a:avLst/>
        </a:prstGeom>
        <a:solidFill>
          <a:srgbClr val="7030A0">
            <a:alpha val="2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Factores demográficos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1320167" y="2778625"/>
        <a:ext cx="1303640" cy="651820"/>
      </dsp:txXfrm>
    </dsp:sp>
    <dsp:sp modelId="{7E369268-CA38-4C11-8F6F-748560495F12}">
      <dsp:nvSpPr>
        <dsp:cNvPr id="0" name=""/>
        <dsp:cNvSpPr/>
      </dsp:nvSpPr>
      <dsp:spPr>
        <a:xfrm>
          <a:off x="2897572" y="2778625"/>
          <a:ext cx="1303640" cy="651820"/>
        </a:xfrm>
        <a:prstGeom prst="rect">
          <a:avLst/>
        </a:prstGeom>
        <a:solidFill>
          <a:srgbClr val="7030A0">
            <a:alpha val="2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kern="1200" dirty="0" smtClean="0">
              <a:solidFill>
                <a:schemeClr val="tx1"/>
              </a:solidFill>
            </a:rPr>
            <a:t>Factores económicos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solidFill>
              <a:schemeClr val="tx1"/>
            </a:solidFill>
          </a:endParaRPr>
        </a:p>
      </dsp:txBody>
      <dsp:txXfrm>
        <a:off x="2897572" y="2778625"/>
        <a:ext cx="1303640" cy="651820"/>
      </dsp:txXfrm>
    </dsp:sp>
    <dsp:sp modelId="{D2E37228-BDF4-4A5E-A2A4-033F365864C5}">
      <dsp:nvSpPr>
        <dsp:cNvPr id="0" name=""/>
        <dsp:cNvSpPr/>
      </dsp:nvSpPr>
      <dsp:spPr>
        <a:xfrm>
          <a:off x="1320167" y="3704210"/>
          <a:ext cx="1303640" cy="651820"/>
        </a:xfrm>
        <a:prstGeom prst="rect">
          <a:avLst/>
        </a:prstGeom>
        <a:solidFill>
          <a:srgbClr val="7030A0">
            <a:alpha val="2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Factores político legales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1320167" y="3704210"/>
        <a:ext cx="1303640" cy="651820"/>
      </dsp:txXfrm>
    </dsp:sp>
    <dsp:sp modelId="{E970BC66-9E5C-4191-95BD-6DFD7E5DF1F9}">
      <dsp:nvSpPr>
        <dsp:cNvPr id="0" name=""/>
        <dsp:cNvSpPr/>
      </dsp:nvSpPr>
      <dsp:spPr>
        <a:xfrm>
          <a:off x="2897572" y="3704210"/>
          <a:ext cx="1303640" cy="651820"/>
        </a:xfrm>
        <a:prstGeom prst="rect">
          <a:avLst/>
        </a:prstGeom>
        <a:solidFill>
          <a:srgbClr val="7030A0">
            <a:alpha val="2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kern="1200" dirty="0" smtClean="0">
              <a:solidFill>
                <a:schemeClr val="tx1"/>
              </a:solidFill>
            </a:rPr>
            <a:t>Factor tecnológico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solidFill>
              <a:schemeClr val="tx1"/>
            </a:solidFill>
          </a:endParaRPr>
        </a:p>
      </dsp:txBody>
      <dsp:txXfrm>
        <a:off x="2897572" y="3704210"/>
        <a:ext cx="1303640" cy="651820"/>
      </dsp:txXfrm>
    </dsp:sp>
    <dsp:sp modelId="{994E92A9-EB44-4A66-8D05-A0634A0E91A9}">
      <dsp:nvSpPr>
        <dsp:cNvPr id="0" name=""/>
        <dsp:cNvSpPr/>
      </dsp:nvSpPr>
      <dsp:spPr>
        <a:xfrm>
          <a:off x="1320167" y="4629794"/>
          <a:ext cx="1303640" cy="651820"/>
        </a:xfrm>
        <a:prstGeom prst="rect">
          <a:avLst/>
        </a:prstGeom>
        <a:solidFill>
          <a:srgbClr val="7030A0">
            <a:alpha val="2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Factores socioculturales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1320167" y="4629794"/>
        <a:ext cx="1303640" cy="651820"/>
      </dsp:txXfrm>
    </dsp:sp>
    <dsp:sp modelId="{8F6E8693-F39A-44B1-B1AE-BEA3BF17EDEF}">
      <dsp:nvSpPr>
        <dsp:cNvPr id="0" name=""/>
        <dsp:cNvSpPr/>
      </dsp:nvSpPr>
      <dsp:spPr>
        <a:xfrm>
          <a:off x="2897572" y="4629794"/>
          <a:ext cx="1303640" cy="857867"/>
        </a:xfrm>
        <a:prstGeom prst="rect">
          <a:avLst/>
        </a:prstGeom>
        <a:solidFill>
          <a:srgbClr val="7030A0">
            <a:alpha val="2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kern="1200" dirty="0" smtClean="0">
              <a:solidFill>
                <a:schemeClr val="tx1"/>
              </a:solidFill>
            </a:rPr>
            <a:t>Factor de seguridad ciudadana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solidFill>
              <a:schemeClr val="tx1"/>
            </a:solidFill>
          </a:endParaRPr>
        </a:p>
      </dsp:txBody>
      <dsp:txXfrm>
        <a:off x="2897572" y="4629794"/>
        <a:ext cx="1303640" cy="857867"/>
      </dsp:txXfrm>
    </dsp:sp>
    <dsp:sp modelId="{60A0DE7C-581B-4E0D-89E1-8A7F2C7EF291}">
      <dsp:nvSpPr>
        <dsp:cNvPr id="0" name=""/>
        <dsp:cNvSpPr/>
      </dsp:nvSpPr>
      <dsp:spPr>
        <a:xfrm>
          <a:off x="6841085" y="1853040"/>
          <a:ext cx="1303640" cy="651820"/>
        </a:xfrm>
        <a:prstGeom prst="rect">
          <a:avLst/>
        </a:prstGeom>
        <a:solidFill>
          <a:srgbClr val="CC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Microambiente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6841085" y="1853040"/>
        <a:ext cx="1303640" cy="651820"/>
      </dsp:txXfrm>
    </dsp:sp>
    <dsp:sp modelId="{B8E3EB8C-EF34-441C-A0FA-661007045F7C}">
      <dsp:nvSpPr>
        <dsp:cNvPr id="0" name=""/>
        <dsp:cNvSpPr/>
      </dsp:nvSpPr>
      <dsp:spPr>
        <a:xfrm>
          <a:off x="5263679" y="2778625"/>
          <a:ext cx="1303640" cy="651820"/>
        </a:xfrm>
        <a:prstGeom prst="rect">
          <a:avLst/>
        </a:prstGeom>
        <a:solidFill>
          <a:srgbClr val="CC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5 Fuerzas de </a:t>
          </a:r>
          <a:r>
            <a:rPr lang="es-EC" sz="1600" kern="1200" dirty="0" err="1" smtClean="0">
              <a:solidFill>
                <a:schemeClr val="tx1"/>
              </a:solidFill>
            </a:rPr>
            <a:t>Porter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263679" y="2778625"/>
        <a:ext cx="1303640" cy="651820"/>
      </dsp:txXfrm>
    </dsp:sp>
    <dsp:sp modelId="{C0DB5B26-9B4A-485B-B3BE-B9698F9CEB53}">
      <dsp:nvSpPr>
        <dsp:cNvPr id="0" name=""/>
        <dsp:cNvSpPr/>
      </dsp:nvSpPr>
      <dsp:spPr>
        <a:xfrm>
          <a:off x="4474977" y="3704210"/>
          <a:ext cx="1303640" cy="651820"/>
        </a:xfrm>
        <a:prstGeom prst="rect">
          <a:avLst/>
        </a:prstGeom>
        <a:solidFill>
          <a:srgbClr val="CC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Competencia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4474977" y="3704210"/>
        <a:ext cx="1303640" cy="651820"/>
      </dsp:txXfrm>
    </dsp:sp>
    <dsp:sp modelId="{CE0612F5-6A42-4775-A3C0-05F0F3C76D91}">
      <dsp:nvSpPr>
        <dsp:cNvPr id="0" name=""/>
        <dsp:cNvSpPr/>
      </dsp:nvSpPr>
      <dsp:spPr>
        <a:xfrm>
          <a:off x="6052382" y="3704210"/>
          <a:ext cx="1303640" cy="651820"/>
        </a:xfrm>
        <a:prstGeom prst="rect">
          <a:avLst/>
        </a:prstGeom>
        <a:solidFill>
          <a:srgbClr val="CC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Clientes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6052382" y="3704210"/>
        <a:ext cx="1303640" cy="651820"/>
      </dsp:txXfrm>
    </dsp:sp>
    <dsp:sp modelId="{6FA1F247-0451-4B40-B905-17A153D8414D}">
      <dsp:nvSpPr>
        <dsp:cNvPr id="0" name=""/>
        <dsp:cNvSpPr/>
      </dsp:nvSpPr>
      <dsp:spPr>
        <a:xfrm>
          <a:off x="4474977" y="4629794"/>
          <a:ext cx="1303640" cy="651820"/>
        </a:xfrm>
        <a:prstGeom prst="rect">
          <a:avLst/>
        </a:prstGeom>
        <a:solidFill>
          <a:srgbClr val="CC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 proveedores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4474977" y="4629794"/>
        <a:ext cx="1303640" cy="651820"/>
      </dsp:txXfrm>
    </dsp:sp>
    <dsp:sp modelId="{43426298-602F-483E-B25A-A8ED9BCF6B9C}">
      <dsp:nvSpPr>
        <dsp:cNvPr id="0" name=""/>
        <dsp:cNvSpPr/>
      </dsp:nvSpPr>
      <dsp:spPr>
        <a:xfrm>
          <a:off x="6052382" y="4629794"/>
          <a:ext cx="1303640" cy="651820"/>
        </a:xfrm>
        <a:prstGeom prst="rect">
          <a:avLst/>
        </a:prstGeom>
        <a:solidFill>
          <a:srgbClr val="CC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Sustitutos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6052382" y="4629794"/>
        <a:ext cx="1303640" cy="651820"/>
      </dsp:txXfrm>
    </dsp:sp>
    <dsp:sp modelId="{DB8133A0-27F2-41B0-9C8C-A9567FCBCF68}">
      <dsp:nvSpPr>
        <dsp:cNvPr id="0" name=""/>
        <dsp:cNvSpPr/>
      </dsp:nvSpPr>
      <dsp:spPr>
        <a:xfrm>
          <a:off x="4474977" y="5555379"/>
          <a:ext cx="1303640" cy="651820"/>
        </a:xfrm>
        <a:prstGeom prst="rect">
          <a:avLst/>
        </a:prstGeom>
        <a:solidFill>
          <a:srgbClr val="CC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Rivalidad y competencia en el mercado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4474977" y="5555379"/>
        <a:ext cx="1303640" cy="651820"/>
      </dsp:txXfrm>
    </dsp:sp>
    <dsp:sp modelId="{36C29D1A-1052-4A19-9415-11B5A564C372}">
      <dsp:nvSpPr>
        <dsp:cNvPr id="0" name=""/>
        <dsp:cNvSpPr/>
      </dsp:nvSpPr>
      <dsp:spPr>
        <a:xfrm>
          <a:off x="9995895" y="927455"/>
          <a:ext cx="1303640" cy="65182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Análisis Interno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9995895" y="927455"/>
        <a:ext cx="1303640" cy="651820"/>
      </dsp:txXfrm>
    </dsp:sp>
    <dsp:sp modelId="{92A9D9E5-235C-402F-A6A1-C9B3D6894122}">
      <dsp:nvSpPr>
        <dsp:cNvPr id="0" name=""/>
        <dsp:cNvSpPr/>
      </dsp:nvSpPr>
      <dsp:spPr>
        <a:xfrm>
          <a:off x="9207192" y="1853040"/>
          <a:ext cx="1303640" cy="65182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FODA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9207192" y="1853040"/>
        <a:ext cx="1303640" cy="651820"/>
      </dsp:txXfrm>
    </dsp:sp>
    <dsp:sp modelId="{13C2DCF9-32BD-4D25-9863-A434AF82D86E}">
      <dsp:nvSpPr>
        <dsp:cNvPr id="0" name=""/>
        <dsp:cNvSpPr/>
      </dsp:nvSpPr>
      <dsp:spPr>
        <a:xfrm>
          <a:off x="8418490" y="2778625"/>
          <a:ext cx="1303640" cy="65182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Matrices de impacto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8418490" y="2778625"/>
        <a:ext cx="1303640" cy="651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60B15-B13E-43BC-AD6D-59AB3636C74A}">
      <dsp:nvSpPr>
        <dsp:cNvPr id="0" name=""/>
        <dsp:cNvSpPr/>
      </dsp:nvSpPr>
      <dsp:spPr>
        <a:xfrm>
          <a:off x="1314254" y="0"/>
          <a:ext cx="4085490" cy="221076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Amenaza de la competencia: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 dirty="0" smtClean="0">
            <a:solidFill>
              <a:schemeClr val="tx1"/>
            </a:solidFill>
          </a:endParaRPr>
        </a:p>
      </dsp:txBody>
      <dsp:txXfrm>
        <a:off x="1314254" y="0"/>
        <a:ext cx="4085490" cy="2210763"/>
      </dsp:txXfrm>
    </dsp:sp>
    <dsp:sp modelId="{7604447B-3101-446C-9AC8-9AE50D9F354E}">
      <dsp:nvSpPr>
        <dsp:cNvPr id="0" name=""/>
        <dsp:cNvSpPr/>
      </dsp:nvSpPr>
      <dsp:spPr>
        <a:xfrm>
          <a:off x="5892487" y="55411"/>
          <a:ext cx="4085122" cy="2103519"/>
        </a:xfrm>
        <a:prstGeom prst="rect">
          <a:avLst/>
        </a:prstGeom>
        <a:solidFill>
          <a:srgbClr val="E7B1E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Clientes: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Jóvenes de la Parroquia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Padres de familia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Instituciones Educativas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5892487" y="55411"/>
        <a:ext cx="4085122" cy="2103519"/>
      </dsp:txXfrm>
    </dsp:sp>
    <dsp:sp modelId="{EF8CC08E-166F-499D-9680-3979C53BA6E1}">
      <dsp:nvSpPr>
        <dsp:cNvPr id="0" name=""/>
        <dsp:cNvSpPr/>
      </dsp:nvSpPr>
      <dsp:spPr>
        <a:xfrm>
          <a:off x="477977" y="2581013"/>
          <a:ext cx="5293525" cy="2782024"/>
        </a:xfrm>
        <a:prstGeom prst="rect">
          <a:avLst/>
        </a:prstGeom>
        <a:solidFill>
          <a:srgbClr val="CC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Proveedores: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 dirty="0" smtClean="0">
            <a:solidFill>
              <a:schemeClr val="tx1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 dirty="0">
            <a:solidFill>
              <a:schemeClr val="tx1"/>
            </a:solidFill>
          </a:endParaRPr>
        </a:p>
      </dsp:txBody>
      <dsp:txXfrm>
        <a:off x="477977" y="2581013"/>
        <a:ext cx="5293525" cy="2782024"/>
      </dsp:txXfrm>
    </dsp:sp>
    <dsp:sp modelId="{A219AA60-A260-41A5-BF4A-2AF7113E6BDD}">
      <dsp:nvSpPr>
        <dsp:cNvPr id="0" name=""/>
        <dsp:cNvSpPr/>
      </dsp:nvSpPr>
      <dsp:spPr>
        <a:xfrm>
          <a:off x="6139964" y="2866644"/>
          <a:ext cx="4798204" cy="2210763"/>
        </a:xfrm>
        <a:prstGeom prst="rect">
          <a:avLst/>
        </a:prstGeom>
        <a:solidFill>
          <a:srgbClr val="A4D9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Sustitutos: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ENIPLA</a:t>
          </a:r>
        </a:p>
      </dsp:txBody>
      <dsp:txXfrm>
        <a:off x="6139964" y="2866644"/>
        <a:ext cx="4798204" cy="22107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F4A2D-AFD3-4DE1-8934-186E26430F3F}">
      <dsp:nvSpPr>
        <dsp:cNvPr id="0" name=""/>
        <dsp:cNvSpPr/>
      </dsp:nvSpPr>
      <dsp:spPr>
        <a:xfrm>
          <a:off x="0" y="0"/>
          <a:ext cx="9583993" cy="2049017"/>
        </a:xfrm>
        <a:prstGeom prst="roundRect">
          <a:avLst>
            <a:gd name="adj" fmla="val 10000"/>
          </a:avLst>
        </a:prstGeom>
        <a:solidFill>
          <a:srgbClr val="89CD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Infraestructura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 Centros de desarrollo comunitario: auditorio (120),  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Oficinas (2)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Sala de computo (20 computadores).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Talleres : música (15), cocina(30)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2121700" y="0"/>
        <a:ext cx="7462293" cy="2049017"/>
      </dsp:txXfrm>
    </dsp:sp>
    <dsp:sp modelId="{450CDD83-BECF-44B5-9BDA-E6B7E360240E}">
      <dsp:nvSpPr>
        <dsp:cNvPr id="0" name=""/>
        <dsp:cNvSpPr/>
      </dsp:nvSpPr>
      <dsp:spPr>
        <a:xfrm>
          <a:off x="204901" y="204901"/>
          <a:ext cx="1916798" cy="16392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57FEE-9CB2-49E1-8701-3C7D3127A7F6}">
      <dsp:nvSpPr>
        <dsp:cNvPr id="0" name=""/>
        <dsp:cNvSpPr/>
      </dsp:nvSpPr>
      <dsp:spPr>
        <a:xfrm>
          <a:off x="0" y="2452426"/>
          <a:ext cx="9583993" cy="88822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Presupuesto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31000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2121700" y="2452426"/>
        <a:ext cx="7462293" cy="888228"/>
      </dsp:txXfrm>
    </dsp:sp>
    <dsp:sp modelId="{64E56A38-2B1E-4FCB-9D03-466ED31FE925}">
      <dsp:nvSpPr>
        <dsp:cNvPr id="0" name=""/>
        <dsp:cNvSpPr/>
      </dsp:nvSpPr>
      <dsp:spPr>
        <a:xfrm>
          <a:off x="0" y="2253919"/>
          <a:ext cx="1529777" cy="12852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ADA11-276C-4640-BC99-F63C89293CF6}">
      <dsp:nvSpPr>
        <dsp:cNvPr id="0" name=""/>
        <dsp:cNvSpPr/>
      </dsp:nvSpPr>
      <dsp:spPr>
        <a:xfrm>
          <a:off x="0" y="3744063"/>
          <a:ext cx="9583993" cy="2049017"/>
        </a:xfrm>
        <a:prstGeom prst="roundRect">
          <a:avLst>
            <a:gd name="adj" fmla="val 10000"/>
          </a:avLst>
        </a:prstGeom>
        <a:solidFill>
          <a:srgbClr val="F098E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Talento Humano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Jefatura de Educación (1)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Jefatura de Salud: 1 jefe zonal  3 promotoras,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La Jefatura de Cultura 1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La Jefatura de Seguridad 1 supervisor y 3 promotoras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La Jefatura de territorio 1  jefe zonal  y  5 promotores 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>
            <a:solidFill>
              <a:schemeClr val="tx1"/>
            </a:solidFill>
          </a:endParaRPr>
        </a:p>
      </dsp:txBody>
      <dsp:txXfrm>
        <a:off x="2121700" y="3744063"/>
        <a:ext cx="7462293" cy="2049017"/>
      </dsp:txXfrm>
    </dsp:sp>
    <dsp:sp modelId="{EE0690EA-B907-44E9-A077-4508E11875B1}">
      <dsp:nvSpPr>
        <dsp:cNvPr id="0" name=""/>
        <dsp:cNvSpPr/>
      </dsp:nvSpPr>
      <dsp:spPr>
        <a:xfrm>
          <a:off x="204901" y="3948965"/>
          <a:ext cx="1916798" cy="16392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884FB-C7EB-4AFE-B7CF-4E53D87D813C}">
      <dsp:nvSpPr>
        <dsp:cNvPr id="0" name=""/>
        <dsp:cNvSpPr/>
      </dsp:nvSpPr>
      <dsp:spPr>
        <a:xfrm>
          <a:off x="0" y="455360"/>
          <a:ext cx="10965205" cy="2897482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i="1" kern="1200" dirty="0" smtClean="0"/>
            <a:t>Misión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i="1" kern="1200" dirty="0" smtClean="0"/>
            <a:t>Fomentar en los jóvenes la responsabilidad en el ejercicio de los derechos sexuales y reproductivos entregándoles información verídica y confiable a través de los medios idóneos de difusión, con la finalidad de que lleven una vida plena y contribuir en la reducción de los índices de embarazo adolecente y los índices de contagió de ETS </a:t>
          </a:r>
          <a:endParaRPr lang="es-EC" sz="2200" kern="1200" dirty="0" smtClean="0"/>
        </a:p>
      </dsp:txBody>
      <dsp:txXfrm>
        <a:off x="0" y="455360"/>
        <a:ext cx="10965205" cy="2897482"/>
      </dsp:txXfrm>
    </dsp:sp>
    <dsp:sp modelId="{D7C16E2A-7B3F-4ABF-A7B5-687F7BB9E68B}">
      <dsp:nvSpPr>
        <dsp:cNvPr id="0" name=""/>
        <dsp:cNvSpPr/>
      </dsp:nvSpPr>
      <dsp:spPr>
        <a:xfrm>
          <a:off x="1" y="3488823"/>
          <a:ext cx="10970339" cy="1563595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i="1" kern="1200" dirty="0" smtClean="0"/>
            <a:t>Visión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i="1" kern="1200" smtClean="0"/>
            <a:t>Ser en el 2018 el principal medio de comunicación integral que difunda  información confiable referente a la sexualidad,  para lograr la  concientización en los jóvenes de la Parroquia de Tumbaco.</a:t>
          </a:r>
          <a:endParaRPr lang="es-EC" sz="2200" b="1" i="1" kern="1200" dirty="0" smtClean="0"/>
        </a:p>
      </dsp:txBody>
      <dsp:txXfrm>
        <a:off x="1" y="3488823"/>
        <a:ext cx="10970339" cy="1563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8311-0990-4077-BB7C-06336E1E2B8E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15D6-C5FD-4177-9059-18DCD0ABB0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186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8311-0990-4077-BB7C-06336E1E2B8E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15D6-C5FD-4177-9059-18DCD0ABB0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130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8311-0990-4077-BB7C-06336E1E2B8E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15D6-C5FD-4177-9059-18DCD0ABB0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879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8311-0990-4077-BB7C-06336E1E2B8E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15D6-C5FD-4177-9059-18DCD0ABB0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324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8311-0990-4077-BB7C-06336E1E2B8E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15D6-C5FD-4177-9059-18DCD0ABB0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38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8311-0990-4077-BB7C-06336E1E2B8E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15D6-C5FD-4177-9059-18DCD0ABB0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620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8311-0990-4077-BB7C-06336E1E2B8E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15D6-C5FD-4177-9059-18DCD0ABB0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736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8311-0990-4077-BB7C-06336E1E2B8E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15D6-C5FD-4177-9059-18DCD0ABB0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898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8311-0990-4077-BB7C-06336E1E2B8E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15D6-C5FD-4177-9059-18DCD0ABB0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932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8311-0990-4077-BB7C-06336E1E2B8E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15D6-C5FD-4177-9059-18DCD0ABB0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53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8311-0990-4077-BB7C-06336E1E2B8E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15D6-C5FD-4177-9059-18DCD0ABB0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092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8311-0990-4077-BB7C-06336E1E2B8E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315D6-C5FD-4177-9059-18DCD0ABB0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708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18" y="332656"/>
            <a:ext cx="5943746" cy="127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011382" y="1856508"/>
            <a:ext cx="102939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DEPARTAMENTO DE CIENCIAS ECONÓMICAS, ADMINISTRATIVAS Y DE COMERCIO</a:t>
            </a:r>
          </a:p>
          <a:p>
            <a:pPr algn="ctr"/>
            <a:endParaRPr lang="es-EC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EC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C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INGENIERÍA EN MERCADOTECNIA</a:t>
            </a:r>
          </a:p>
          <a:p>
            <a:pPr algn="ctr"/>
            <a:endParaRPr lang="es-EC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C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TEMA: </a:t>
            </a:r>
            <a:r>
              <a:rPr lang="es-EC" b="1" dirty="0"/>
              <a:t>PROPUESTA DE COMUNICACIÓN INTEGRAL PARA EL PROYECTO “CONSTRUYENDO EL EJERCICIO DE LOS DERECHOS SEXUALES Y DERECHOS REPRODUCTIVOS CON LAS Y LOS JÓVENES DE LA PARROQUIA DE TUMBACO” COMPRENDIDOS ENTRE LOS 14 Y 17 AÑOS PARA EL 2014</a:t>
            </a:r>
            <a:endParaRPr lang="es-EC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EC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C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AUTOR:</a:t>
            </a:r>
            <a:r>
              <a:rPr lang="es-EC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PATRICIA PEÑAFIEL</a:t>
            </a:r>
          </a:p>
          <a:p>
            <a:pPr algn="ctr"/>
            <a:endParaRPr lang="es-EC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C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DIRECTOR: </a:t>
            </a:r>
            <a:r>
              <a:rPr lang="es-EC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MARCO VINICIO JARAMILLO., MPDE., DGAU </a:t>
            </a:r>
          </a:p>
          <a:p>
            <a:pPr algn="ctr"/>
            <a:r>
              <a:rPr lang="es-EC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CODIRECTOR: </a:t>
            </a:r>
            <a:r>
              <a:rPr lang="es-EC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VICTOR HUGO PACHACAMA., MSC</a:t>
            </a:r>
          </a:p>
          <a:p>
            <a:pPr algn="ctr"/>
            <a:endParaRPr lang="es-EC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C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SANGOLQUÍ, AGOSTO  2014</a:t>
            </a:r>
            <a:endParaRPr lang="es-EC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8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8578" y="132736"/>
            <a:ext cx="10256520" cy="589934"/>
          </a:xfrm>
        </p:spPr>
        <p:txBody>
          <a:bodyPr>
            <a:noAutofit/>
          </a:bodyPr>
          <a:lstStyle/>
          <a:p>
            <a:pPr algn="ctr"/>
            <a:r>
              <a:rPr lang="es-EC" sz="3600" b="1" u="sng" dirty="0" smtClean="0"/>
              <a:t>FODA</a:t>
            </a:r>
            <a:endParaRPr lang="es-EC" sz="3600" b="1" u="sng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872324"/>
            <a:ext cx="11665527" cy="56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9998"/>
          </a:xfrm>
        </p:spPr>
        <p:txBody>
          <a:bodyPr/>
          <a:lstStyle/>
          <a:p>
            <a:pPr algn="ctr"/>
            <a:r>
              <a:rPr lang="es-EC" b="1" u="sng" dirty="0" smtClean="0"/>
              <a:t>FODA</a:t>
            </a:r>
            <a:endParaRPr lang="es-EC" b="1" u="sng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21516571"/>
              </p:ext>
            </p:extLst>
          </p:nvPr>
        </p:nvGraphicFramePr>
        <p:xfrm>
          <a:off x="442452" y="799998"/>
          <a:ext cx="11356257" cy="552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9320980" y="2374492"/>
            <a:ext cx="2197510" cy="1651820"/>
          </a:xfrm>
          <a:prstGeom prst="roundRect">
            <a:avLst/>
          </a:prstGeom>
          <a:solidFill>
            <a:srgbClr val="F69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Identificación =&gt; deficiencias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9320980" y="4454012"/>
            <a:ext cx="2197510" cy="1637071"/>
          </a:xfrm>
          <a:prstGeom prst="roundRect">
            <a:avLst/>
          </a:prstGeom>
          <a:solidFill>
            <a:srgbClr val="F69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Mejoramiento de procesos 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EC" b="1" u="sng" dirty="0" smtClean="0"/>
              <a:t>Investigación de Mercado</a:t>
            </a:r>
            <a:endParaRPr lang="es-EC" b="1" u="sng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50361056"/>
              </p:ext>
            </p:extLst>
          </p:nvPr>
        </p:nvGraphicFramePr>
        <p:xfrm>
          <a:off x="1324896" y="662781"/>
          <a:ext cx="9542207" cy="4527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102" y="4350774"/>
            <a:ext cx="19532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6980"/>
            <a:ext cx="10515600" cy="711507"/>
          </a:xfrm>
        </p:spPr>
        <p:txBody>
          <a:bodyPr/>
          <a:lstStyle/>
          <a:p>
            <a:pPr algn="ctr"/>
            <a:r>
              <a:rPr lang="es-EC" b="1" dirty="0" smtClean="0"/>
              <a:t>Investigación de Mercado</a:t>
            </a:r>
            <a:endParaRPr lang="es-EC" b="1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976085226"/>
              </p:ext>
            </p:extLst>
          </p:nvPr>
        </p:nvGraphicFramePr>
        <p:xfrm>
          <a:off x="530942" y="888487"/>
          <a:ext cx="11253019" cy="556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30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3065"/>
            <a:ext cx="10515600" cy="59352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 Investigación de mercado </a:t>
            </a:r>
            <a:endParaRPr lang="es-EC" b="1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19" y="1666569"/>
            <a:ext cx="5191433" cy="4542502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56" y="1666569"/>
            <a:ext cx="6893148" cy="47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9150"/>
            <a:ext cx="10515600" cy="623017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Investigación de mercado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4" y="1460090"/>
            <a:ext cx="6415548" cy="4748981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64" y="1961535"/>
            <a:ext cx="5147187" cy="4129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891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066800"/>
            <a:ext cx="6614161" cy="534924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29150"/>
            <a:ext cx="10515600" cy="623017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Investigación de mercado</a:t>
            </a:r>
            <a:endParaRPr lang="es-EC" dirty="0"/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94" y="1735454"/>
            <a:ext cx="4558665" cy="4345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794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9152"/>
            <a:ext cx="10515600" cy="799998"/>
          </a:xfrm>
        </p:spPr>
        <p:txBody>
          <a:bodyPr/>
          <a:lstStyle/>
          <a:p>
            <a:pPr algn="ctr"/>
            <a:r>
              <a:rPr lang="es-EC" b="1" u="sng" dirty="0" smtClean="0"/>
              <a:t>Propuesta Estratégica</a:t>
            </a:r>
            <a:endParaRPr lang="es-EC" b="1" u="sng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37967969"/>
              </p:ext>
            </p:extLst>
          </p:nvPr>
        </p:nvGraphicFramePr>
        <p:xfrm>
          <a:off x="383458" y="929150"/>
          <a:ext cx="10970342" cy="538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0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EC" b="1" u="sng" dirty="0" smtClean="0"/>
              <a:t>Propuesta Estratégica</a:t>
            </a:r>
            <a:endParaRPr lang="es-EC" u="sng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98058176"/>
              </p:ext>
            </p:extLst>
          </p:nvPr>
        </p:nvGraphicFramePr>
        <p:xfrm>
          <a:off x="678425" y="1648814"/>
          <a:ext cx="10530349" cy="5209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41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33"/>
          </a:xfrm>
        </p:spPr>
        <p:txBody>
          <a:bodyPr/>
          <a:lstStyle/>
          <a:p>
            <a:pPr algn="ctr"/>
            <a:r>
              <a:rPr lang="es-EC" b="1" u="sng" dirty="0" smtClean="0"/>
              <a:t>Marketing </a:t>
            </a:r>
            <a:r>
              <a:rPr lang="es-EC" b="1" u="sng" dirty="0" err="1" smtClean="0"/>
              <a:t>Mix</a:t>
            </a:r>
            <a:endParaRPr lang="es-EC" b="1" u="sng" dirty="0"/>
          </a:p>
        </p:txBody>
      </p:sp>
      <p:sp>
        <p:nvSpPr>
          <p:cNvPr id="5" name="Rectángulo redondeado 4"/>
          <p:cNvSpPr/>
          <p:nvPr/>
        </p:nvSpPr>
        <p:spPr>
          <a:xfrm>
            <a:off x="1209368" y="1828800"/>
            <a:ext cx="3672348" cy="752168"/>
          </a:xfrm>
          <a:prstGeom prst="roundRect">
            <a:avLst/>
          </a:prstGeom>
          <a:solidFill>
            <a:srgbClr val="E7B1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Producto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09368" y="2767550"/>
            <a:ext cx="3672348" cy="752168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Plaza 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209368" y="3706300"/>
            <a:ext cx="3672348" cy="7521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Promoción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209368" y="4748981"/>
            <a:ext cx="3672348" cy="752168"/>
          </a:xfrm>
          <a:prstGeom prst="roundRect">
            <a:avLst/>
          </a:prstGeom>
          <a:solidFill>
            <a:srgbClr val="A4D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Precio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5020261" y="2052484"/>
            <a:ext cx="521557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derecha 9"/>
          <p:cNvSpPr/>
          <p:nvPr/>
        </p:nvSpPr>
        <p:spPr>
          <a:xfrm>
            <a:off x="5020260" y="2925963"/>
            <a:ext cx="521557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 derecha 10"/>
          <p:cNvSpPr/>
          <p:nvPr/>
        </p:nvSpPr>
        <p:spPr>
          <a:xfrm>
            <a:off x="5047970" y="3929984"/>
            <a:ext cx="521557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derecha 11"/>
          <p:cNvSpPr/>
          <p:nvPr/>
        </p:nvSpPr>
        <p:spPr>
          <a:xfrm>
            <a:off x="5047970" y="5125065"/>
            <a:ext cx="521557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5832763" y="1753571"/>
            <a:ext cx="4710546" cy="827398"/>
          </a:xfrm>
          <a:prstGeom prst="rect">
            <a:avLst/>
          </a:prstGeom>
          <a:solidFill>
            <a:srgbClr val="E7B1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Slogan, Logotipo, Afiche, Volante, </a:t>
            </a:r>
            <a:r>
              <a:rPr lang="es-EC" dirty="0" err="1" smtClean="0">
                <a:solidFill>
                  <a:schemeClr val="tx1"/>
                </a:solidFill>
              </a:rPr>
              <a:t>Triptico</a:t>
            </a:r>
            <a:r>
              <a:rPr lang="es-EC" dirty="0" smtClean="0">
                <a:solidFill>
                  <a:schemeClr val="tx1"/>
                </a:solidFill>
              </a:rPr>
              <a:t>, Pagina Web, pulsera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832763" y="3609922"/>
            <a:ext cx="4710546" cy="9449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Publicidad, Eventos, Marketing Directo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832763" y="4748981"/>
            <a:ext cx="4710546" cy="944923"/>
          </a:xfrm>
          <a:prstGeom prst="rect">
            <a:avLst/>
          </a:prstGeom>
          <a:solidFill>
            <a:srgbClr val="A4D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Costo social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832763" y="2719641"/>
            <a:ext cx="4710546" cy="82739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Sitio Web, eventos , centros de salud.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66800" y="221227"/>
            <a:ext cx="10256520" cy="6931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800" b="1" u="sng" dirty="0" smtClean="0"/>
              <a:t>Introducción</a:t>
            </a:r>
            <a:endParaRPr lang="es-EC" sz="4800" b="1" u="sng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35787943"/>
              </p:ext>
            </p:extLst>
          </p:nvPr>
        </p:nvGraphicFramePr>
        <p:xfrm>
          <a:off x="383458" y="693174"/>
          <a:ext cx="11385755" cy="5796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4704734" y="2197509"/>
            <a:ext cx="929149" cy="707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ETS</a:t>
            </a:r>
            <a:endParaRPr lang="es-EC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4284" y="1817304"/>
            <a:ext cx="1099456" cy="16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1554"/>
            <a:ext cx="10515600" cy="68201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u="sng" dirty="0" smtClean="0"/>
              <a:t>Propuesta Estratégica</a:t>
            </a:r>
            <a:endParaRPr lang="es-EC" dirty="0"/>
          </a:p>
        </p:txBody>
      </p:sp>
      <p:sp>
        <p:nvSpPr>
          <p:cNvPr id="5" name="Rectángulo redondeado 4"/>
          <p:cNvSpPr/>
          <p:nvPr/>
        </p:nvSpPr>
        <p:spPr>
          <a:xfrm>
            <a:off x="838200" y="1094509"/>
            <a:ext cx="3470564" cy="58189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Logotipo y Slogan</a:t>
            </a:r>
            <a:endParaRPr lang="es-EC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7" y="2230583"/>
            <a:ext cx="4419600" cy="356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7800" y="110836"/>
            <a:ext cx="10515600" cy="540328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u="sng" dirty="0"/>
              <a:t>Propuesta Estratégica</a:t>
            </a:r>
            <a:endParaRPr lang="es-EC" dirty="0"/>
          </a:p>
        </p:txBody>
      </p:sp>
      <p:sp>
        <p:nvSpPr>
          <p:cNvPr id="4" name="Rectángulo redondeado 3"/>
          <p:cNvSpPr/>
          <p:nvPr/>
        </p:nvSpPr>
        <p:spPr>
          <a:xfrm>
            <a:off x="838200" y="1094509"/>
            <a:ext cx="3470564" cy="581891"/>
          </a:xfrm>
          <a:prstGeom prst="roundRect">
            <a:avLst/>
          </a:prstGeom>
          <a:solidFill>
            <a:srgbClr val="72AF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Medios Impresos</a:t>
            </a:r>
            <a:endParaRPr lang="es-EC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127760" y="1889760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Afiche</a:t>
            </a:r>
            <a:endParaRPr lang="es-EC" sz="28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842760" y="1889760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Volante</a:t>
            </a:r>
            <a:endParaRPr lang="es-EC" sz="28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/>
          <a:srcRect l="41724" t="22541" r="31767" b="13525"/>
          <a:stretch/>
        </p:blipFill>
        <p:spPr bwMode="auto">
          <a:xfrm>
            <a:off x="1867563" y="2626339"/>
            <a:ext cx="3147782" cy="3788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362" y="2626339"/>
            <a:ext cx="3038475" cy="38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7640"/>
            <a:ext cx="10515600" cy="593408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u="sng" dirty="0"/>
              <a:t>Propuesta Estratégica</a:t>
            </a:r>
            <a:endParaRPr lang="es-EC" dirty="0"/>
          </a:p>
        </p:txBody>
      </p:sp>
      <p:sp>
        <p:nvSpPr>
          <p:cNvPr id="4" name="Rectángulo redondeado 3"/>
          <p:cNvSpPr/>
          <p:nvPr/>
        </p:nvSpPr>
        <p:spPr>
          <a:xfrm>
            <a:off x="838200" y="1094509"/>
            <a:ext cx="3470564" cy="581891"/>
          </a:xfrm>
          <a:prstGeom prst="roundRect">
            <a:avLst/>
          </a:prstGeom>
          <a:solidFill>
            <a:srgbClr val="72AF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Medios Impresos</a:t>
            </a:r>
            <a:endParaRPr lang="es-EC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030837" y="1748251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Tríptico</a:t>
            </a:r>
            <a:endParaRPr lang="es-EC" sz="2800" b="1" dirty="0"/>
          </a:p>
        </p:txBody>
      </p:sp>
      <p:grpSp>
        <p:nvGrpSpPr>
          <p:cNvPr id="8" name="473 Grupo"/>
          <p:cNvGrpSpPr/>
          <p:nvPr/>
        </p:nvGrpSpPr>
        <p:grpSpPr>
          <a:xfrm>
            <a:off x="838201" y="2271472"/>
            <a:ext cx="5257800" cy="4226310"/>
            <a:chOff x="0" y="0"/>
            <a:chExt cx="2298031" cy="217771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95" t="17213" r="37991" b="8607"/>
            <a:stretch/>
          </p:blipFill>
          <p:spPr bwMode="auto">
            <a:xfrm>
              <a:off x="721894" y="0"/>
              <a:ext cx="794084" cy="2177715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10" t="17213" r="17706" b="8607"/>
            <a:stretch/>
          </p:blipFill>
          <p:spPr bwMode="auto">
            <a:xfrm>
              <a:off x="1515978" y="0"/>
              <a:ext cx="782053" cy="2177715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1" t="17213" r="58968" b="8607"/>
            <a:stretch/>
          </p:blipFill>
          <p:spPr bwMode="auto">
            <a:xfrm>
              <a:off x="0" y="0"/>
              <a:ext cx="721894" cy="2177715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36 Grupo"/>
          <p:cNvGrpSpPr/>
          <p:nvPr/>
        </p:nvGrpSpPr>
        <p:grpSpPr>
          <a:xfrm>
            <a:off x="6645595" y="2271471"/>
            <a:ext cx="4874460" cy="4226311"/>
            <a:chOff x="0" y="0"/>
            <a:chExt cx="2358190" cy="205740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7" t="20082" r="36378" b="9836"/>
            <a:stretch/>
          </p:blipFill>
          <p:spPr bwMode="auto">
            <a:xfrm>
              <a:off x="733926" y="0"/>
              <a:ext cx="830179" cy="2057400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45" t="20082" r="56893" b="9836"/>
            <a:stretch/>
          </p:blipFill>
          <p:spPr bwMode="auto">
            <a:xfrm>
              <a:off x="0" y="0"/>
              <a:ext cx="733926" cy="2057400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8" t="20082" r="18628" b="9836"/>
            <a:stretch/>
          </p:blipFill>
          <p:spPr bwMode="auto">
            <a:xfrm>
              <a:off x="1564105" y="0"/>
              <a:ext cx="794085" cy="2057400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47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167640"/>
            <a:ext cx="10515600" cy="593408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u="sng" dirty="0"/>
              <a:t>Propuesta Estratégica</a:t>
            </a:r>
            <a:endParaRPr lang="es-EC" dirty="0"/>
          </a:p>
        </p:txBody>
      </p:sp>
      <p:sp>
        <p:nvSpPr>
          <p:cNvPr id="5" name="Rectángulo redondeado 4"/>
          <p:cNvSpPr/>
          <p:nvPr/>
        </p:nvSpPr>
        <p:spPr>
          <a:xfrm>
            <a:off x="1059873" y="1108363"/>
            <a:ext cx="3470564" cy="5818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Otros</a:t>
            </a:r>
            <a:endParaRPr lang="es-EC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972" y="2941367"/>
            <a:ext cx="7010055" cy="260465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59873" y="2012161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Pulsera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3211414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5527"/>
            <a:ext cx="10515600" cy="748579"/>
          </a:xfrm>
        </p:spPr>
        <p:txBody>
          <a:bodyPr/>
          <a:lstStyle/>
          <a:p>
            <a:pPr algn="ctr"/>
            <a:r>
              <a:rPr lang="es-EC" b="1" u="sng" dirty="0"/>
              <a:t>Propuesta Estratégica</a:t>
            </a:r>
            <a:endParaRPr lang="es-EC" dirty="0"/>
          </a:p>
        </p:txBody>
      </p:sp>
      <p:sp>
        <p:nvSpPr>
          <p:cNvPr id="4" name="Rectángulo redondeado 3"/>
          <p:cNvSpPr/>
          <p:nvPr/>
        </p:nvSpPr>
        <p:spPr>
          <a:xfrm>
            <a:off x="838200" y="1094509"/>
            <a:ext cx="3470564" cy="58189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Medios Virtuales</a:t>
            </a:r>
            <a:endParaRPr lang="es-EC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38" y="1989039"/>
            <a:ext cx="3671088" cy="2073085"/>
          </a:xfrm>
          <a:prstGeom prst="rect">
            <a:avLst/>
          </a:prstGeom>
        </p:spPr>
      </p:pic>
      <p:pic>
        <p:nvPicPr>
          <p:cNvPr id="1026" name="Picture 2" descr="http://www.websystemperu.com/web/12172806/fotos/pagina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61" y="4228378"/>
            <a:ext cx="3058680" cy="24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070" y="1676400"/>
            <a:ext cx="2218676" cy="22186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775" y="1404295"/>
            <a:ext cx="2867025" cy="29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235527"/>
            <a:ext cx="10515600" cy="748579"/>
          </a:xfrm>
        </p:spPr>
        <p:txBody>
          <a:bodyPr/>
          <a:lstStyle/>
          <a:p>
            <a:pPr algn="ctr"/>
            <a:r>
              <a:rPr lang="es-EC" b="1" u="sng" dirty="0" smtClean="0"/>
              <a:t>Matriz de Acción 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1149925"/>
            <a:ext cx="11776364" cy="4862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816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5" y="243061"/>
            <a:ext cx="11360726" cy="5866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691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7" y="318655"/>
            <a:ext cx="11540837" cy="6165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301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97" y="855408"/>
            <a:ext cx="8659761" cy="54863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452" y="129152"/>
            <a:ext cx="10515600" cy="726256"/>
          </a:xfrm>
        </p:spPr>
        <p:txBody>
          <a:bodyPr/>
          <a:lstStyle/>
          <a:p>
            <a:pPr algn="ctr"/>
            <a:r>
              <a:rPr lang="es-EC" b="1" dirty="0" smtClean="0"/>
              <a:t>Análisis Financiero</a:t>
            </a:r>
            <a:endParaRPr lang="es-EC" b="1" dirty="0"/>
          </a:p>
        </p:txBody>
      </p:sp>
      <p:sp>
        <p:nvSpPr>
          <p:cNvPr id="5" name="Rectángulo 4"/>
          <p:cNvSpPr/>
          <p:nvPr/>
        </p:nvSpPr>
        <p:spPr>
          <a:xfrm>
            <a:off x="1152868" y="6213253"/>
            <a:ext cx="2481770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Elaborado por: Patricia Peñafiel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394724" y="2757949"/>
            <a:ext cx="2227006" cy="129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VAN =&gt;  </a:t>
            </a:r>
            <a:r>
              <a:rPr lang="es-ES_tradnl" dirty="0"/>
              <a:t>$ 7,920.23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145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223"/>
          </a:xfrm>
        </p:spPr>
        <p:txBody>
          <a:bodyPr/>
          <a:lstStyle/>
          <a:p>
            <a:pPr algn="ctr"/>
            <a:r>
              <a:rPr lang="es-EC" b="1" u="sng" dirty="0" smtClean="0"/>
              <a:t>Conclusiones</a:t>
            </a:r>
            <a:endParaRPr lang="es-EC" b="1" u="sng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530942" y="855407"/>
            <a:ext cx="11267768" cy="5633884"/>
          </a:xfrm>
          <a:solidFill>
            <a:srgbClr val="82CBE2">
              <a:alpha val="19000"/>
            </a:srgb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es-ES_tradnl" dirty="0" smtClean="0"/>
          </a:p>
          <a:p>
            <a:pPr marL="0" lvl="0" indent="0" algn="just">
              <a:buNone/>
            </a:pPr>
            <a:endParaRPr lang="es-EC" dirty="0"/>
          </a:p>
          <a:p>
            <a:pPr lvl="0" algn="just"/>
            <a:r>
              <a:rPr lang="es-ES_tradnl" dirty="0" smtClean="0"/>
              <a:t>De acuerdo al estudio de mercado conforme a la encuesta se obtuvo como resultado que los </a:t>
            </a:r>
            <a:r>
              <a:rPr lang="es-ES_tradnl" dirty="0"/>
              <a:t>jóvenes </a:t>
            </a:r>
            <a:r>
              <a:rPr lang="es-ES_tradnl" dirty="0" smtClean="0"/>
              <a:t> </a:t>
            </a:r>
            <a:r>
              <a:rPr lang="es-ES_tradnl" dirty="0"/>
              <a:t>han recibido información deficiente, lo cual no les ha permitido conocer ampliamente los derechos sexuales y reproductivos</a:t>
            </a:r>
            <a:r>
              <a:rPr lang="es-ES_tradnl" dirty="0" smtClean="0"/>
              <a:t>.</a:t>
            </a:r>
          </a:p>
          <a:p>
            <a:pPr marL="0" lvl="0" indent="0" algn="just">
              <a:buNone/>
            </a:pPr>
            <a:endParaRPr lang="es-EC" dirty="0"/>
          </a:p>
          <a:p>
            <a:pPr lvl="0" algn="just"/>
            <a:r>
              <a:rPr lang="es-ES_tradnl" dirty="0"/>
              <a:t> Se identificó  que los temas de mayor interés para los jóvenes son: los métodos anticonceptivos y las enfermedades de transmisión sexual</a:t>
            </a:r>
            <a:r>
              <a:rPr lang="es-ES_tradnl" dirty="0" smtClean="0"/>
              <a:t>.</a:t>
            </a:r>
          </a:p>
          <a:p>
            <a:pPr marL="0" lvl="0" indent="0" algn="just">
              <a:buNone/>
            </a:pPr>
            <a:endParaRPr lang="es-EC" dirty="0"/>
          </a:p>
          <a:p>
            <a:pPr lvl="0" algn="just"/>
            <a:r>
              <a:rPr lang="es-ES_tradnl" dirty="0"/>
              <a:t>Según los datos estadísticos obtenidos de la encuesta los jóvenes prefieren recibir información sobre la sexualidad a través </a:t>
            </a:r>
            <a:r>
              <a:rPr lang="es-ES_tradnl" dirty="0" smtClean="0"/>
              <a:t>de medios impresos y medios </a:t>
            </a:r>
            <a:r>
              <a:rPr lang="es-ES_tradnl" dirty="0"/>
              <a:t>virtuales emitidos por internet</a:t>
            </a:r>
            <a:r>
              <a:rPr lang="es-ES_tradnl" dirty="0" smtClean="0"/>
              <a:t>.</a:t>
            </a:r>
          </a:p>
          <a:p>
            <a:pPr marL="0" lvl="0" indent="0" algn="just">
              <a:buNone/>
            </a:pPr>
            <a:endParaRPr lang="es-EC" dirty="0"/>
          </a:p>
          <a:p>
            <a:pPr lvl="0" algn="just"/>
            <a:r>
              <a:rPr lang="es-ES_tradnl" dirty="0"/>
              <a:t>De acuerdo con los resultados obtenidos en el análisis financiero se puede determinar que el Plan de Comunicación Integral es viable, debido a que sus ingresos son mayores a sus egresos, generando un superávit y dando como resultado un VAN de $ 7,920.23  se puede concluir que el plan es factible </a:t>
            </a:r>
            <a:endParaRPr lang="es-EC" dirty="0"/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097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998"/>
          </a:xfrm>
        </p:spPr>
        <p:txBody>
          <a:bodyPr/>
          <a:lstStyle/>
          <a:p>
            <a:pPr algn="ctr"/>
            <a:r>
              <a:rPr lang="es-EC" b="1" u="sng" dirty="0" smtClean="0"/>
              <a:t>Objetivos del Estudio</a:t>
            </a:r>
            <a:endParaRPr lang="es-EC" b="1" u="sng" dirty="0"/>
          </a:p>
        </p:txBody>
      </p:sp>
      <p:sp>
        <p:nvSpPr>
          <p:cNvPr id="4" name="Rectángulo redondeado 3"/>
          <p:cNvSpPr/>
          <p:nvPr/>
        </p:nvSpPr>
        <p:spPr>
          <a:xfrm>
            <a:off x="486697" y="1371599"/>
            <a:ext cx="11430000" cy="44540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2400" b="1" dirty="0" smtClean="0"/>
          </a:p>
          <a:p>
            <a:r>
              <a:rPr lang="es-EC" sz="2800" b="1" dirty="0" smtClean="0">
                <a:solidFill>
                  <a:schemeClr val="tx1"/>
                </a:solidFill>
              </a:rPr>
              <a:t>Objetivo General</a:t>
            </a:r>
          </a:p>
          <a:p>
            <a:endParaRPr lang="es-EC" sz="2800" b="1" dirty="0" smtClean="0">
              <a:solidFill>
                <a:schemeClr val="tx1"/>
              </a:solidFill>
            </a:endParaRPr>
          </a:p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Diseñar una propuesta de comunicación integral sobre el programa “Construyendo el ejercicio de los derechos sexuales y reproductivos con las y los jóvenes de Tumbaco” comprendidos entre las edades de 14 y 17 años para el 2014, empleando herramientas de investigación de mercados para determinar cuales son sus necesidades y demandas frente al tema de los derechos sexuales y reproductivos y así mantenerlos informados a partir del presente año.</a:t>
            </a:r>
            <a:endParaRPr lang="es-EC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3236"/>
          </a:xfrm>
        </p:spPr>
        <p:txBody>
          <a:bodyPr/>
          <a:lstStyle/>
          <a:p>
            <a:pPr algn="ctr"/>
            <a:r>
              <a:rPr lang="es-EC" b="1" u="sng" dirty="0" smtClean="0"/>
              <a:t>Recomendaciones</a:t>
            </a:r>
            <a:endParaRPr lang="es-EC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32386"/>
            <a:ext cx="10827774" cy="5604387"/>
          </a:xfrm>
          <a:solidFill>
            <a:srgbClr val="CCFF99">
              <a:alpha val="49000"/>
            </a:srgbClr>
          </a:solidFill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s-EC" dirty="0" smtClean="0"/>
          </a:p>
          <a:p>
            <a:pPr algn="just"/>
            <a:r>
              <a:rPr lang="es-EC" dirty="0" smtClean="0"/>
              <a:t>Se </a:t>
            </a:r>
            <a:r>
              <a:rPr lang="es-EC" dirty="0"/>
              <a:t>recomienda realizar la debida planificación y control de los proyectos desarrollados en el Municipio de la Parroquia de Tumbaco</a:t>
            </a:r>
            <a:r>
              <a:rPr lang="es-EC" dirty="0" smtClean="0"/>
              <a:t>.</a:t>
            </a:r>
            <a:endParaRPr lang="es-EC" dirty="0"/>
          </a:p>
          <a:p>
            <a:pPr lvl="0" algn="just"/>
            <a:r>
              <a:rPr lang="es-EC" dirty="0" smtClean="0"/>
              <a:t>Se </a:t>
            </a:r>
            <a:r>
              <a:rPr lang="es-EC" dirty="0"/>
              <a:t>recomienda que la difusión de la información sobre la sexualidad sea emitida a través de los medios </a:t>
            </a:r>
            <a:r>
              <a:rPr lang="es-EC" dirty="0" smtClean="0"/>
              <a:t>virtuales y medios impresos, </a:t>
            </a:r>
            <a:r>
              <a:rPr lang="es-EC" dirty="0"/>
              <a:t>considerando que los principales temas de interés para los jóvenes son: los métodos anticonceptivos y las enfermedades de transmisión sexual.</a:t>
            </a:r>
          </a:p>
          <a:p>
            <a:pPr lvl="0" algn="just"/>
            <a:r>
              <a:rPr lang="es-EC" dirty="0"/>
              <a:t>Se recomienda la ejecución y seguimiento del proyecto, el cual según el análisis financiero demuestra su factibilidad y además generaría un gran aporte para fortalecer el conocimiento referente a la sexualidad en los habitantes de la Parroquia de </a:t>
            </a:r>
            <a:r>
              <a:rPr lang="es-EC" dirty="0" smtClean="0"/>
              <a:t>Tumbaco. </a:t>
            </a:r>
            <a:endParaRPr lang="es-EC" dirty="0"/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168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57400" y="2453640"/>
            <a:ext cx="8549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dirty="0" smtClean="0"/>
              <a:t>GRACIAS POR SU ATENCIÓN</a:t>
            </a:r>
            <a:endParaRPr lang="es-EC" sz="5400" dirty="0"/>
          </a:p>
        </p:txBody>
      </p:sp>
    </p:spTree>
    <p:extLst>
      <p:ext uri="{BB962C8B-B14F-4D97-AF65-F5344CB8AC3E}">
        <p14:creationId xmlns:p14="http://schemas.microsoft.com/office/powerpoint/2010/main" val="27224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93954" y="188146"/>
            <a:ext cx="10515600" cy="696757"/>
          </a:xfrm>
        </p:spPr>
        <p:txBody>
          <a:bodyPr/>
          <a:lstStyle/>
          <a:p>
            <a:pPr algn="ctr"/>
            <a:r>
              <a:rPr lang="es-EC" b="1" u="sng" dirty="0" smtClean="0"/>
              <a:t>Objetivos del Estudio</a:t>
            </a:r>
            <a:endParaRPr lang="es-EC" b="1" u="sng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28144989"/>
              </p:ext>
            </p:extLst>
          </p:nvPr>
        </p:nvGraphicFramePr>
        <p:xfrm>
          <a:off x="339214" y="884903"/>
          <a:ext cx="11710218" cy="556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2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8703" y="0"/>
            <a:ext cx="10515600" cy="637765"/>
          </a:xfrm>
        </p:spPr>
        <p:txBody>
          <a:bodyPr>
            <a:normAutofit/>
          </a:bodyPr>
          <a:lstStyle/>
          <a:p>
            <a:pPr algn="ctr"/>
            <a:r>
              <a:rPr lang="es-EC" sz="2800" b="1" u="sng" dirty="0" smtClean="0"/>
              <a:t>Análisis Situaciona</a:t>
            </a:r>
            <a:r>
              <a:rPr lang="es-EC" sz="2800" b="1" u="sng" dirty="0"/>
              <a:t>l</a:t>
            </a:r>
          </a:p>
        </p:txBody>
      </p:sp>
      <p:graphicFrame>
        <p:nvGraphicFramePr>
          <p:cNvPr id="41" name="Diagrama 40"/>
          <p:cNvGraphicFramePr/>
          <p:nvPr>
            <p:extLst>
              <p:ext uri="{D42A27DB-BD31-4B8C-83A1-F6EECF244321}">
                <p14:modId xmlns:p14="http://schemas.microsoft.com/office/powerpoint/2010/main" val="317975632"/>
              </p:ext>
            </p:extLst>
          </p:nvPr>
        </p:nvGraphicFramePr>
        <p:xfrm>
          <a:off x="-427703" y="471948"/>
          <a:ext cx="12619703" cy="6209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49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1507"/>
          </a:xfrm>
        </p:spPr>
        <p:txBody>
          <a:bodyPr>
            <a:normAutofit/>
          </a:bodyPr>
          <a:lstStyle/>
          <a:p>
            <a:pPr algn="ctr"/>
            <a:r>
              <a:rPr lang="es-EC" sz="4000" b="1" u="sng" dirty="0" smtClean="0"/>
              <a:t>Análisis Situacional- </a:t>
            </a:r>
            <a:r>
              <a:rPr lang="es-EC" sz="4000" b="1" u="sng" dirty="0" err="1" smtClean="0"/>
              <a:t>Macroambiente</a:t>
            </a:r>
            <a:endParaRPr lang="es-EC" sz="40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366253" y="711507"/>
            <a:ext cx="4087761" cy="369148"/>
          </a:xfrm>
          <a:prstGeom prst="roundRect">
            <a:avLst/>
          </a:prstGeom>
          <a:solidFill>
            <a:srgbClr val="A4D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Factor demográfico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83010" y="6116590"/>
            <a:ext cx="6096000" cy="590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C" sz="1200" b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(Hospital </a:t>
            </a:r>
            <a:r>
              <a:rPr lang="es-EC" sz="1200" b="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Gineco</a:t>
            </a:r>
            <a:r>
              <a:rPr lang="es-EC" sz="1200" b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-Obstétrico "Isidro Ayora", 2010)</a:t>
            </a:r>
            <a:endParaRPr lang="es-EC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Elaborado por: </a:t>
            </a:r>
            <a:r>
              <a:rPr lang="es-EC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Patricia Peñafiel (2014)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1" y="1257205"/>
            <a:ext cx="6402699" cy="46828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069547"/>
              </p:ext>
            </p:extLst>
          </p:nvPr>
        </p:nvGraphicFramePr>
        <p:xfrm>
          <a:off x="6774875" y="4544291"/>
          <a:ext cx="5167743" cy="1572299"/>
        </p:xfrm>
        <a:graphic>
          <a:graphicData uri="http://schemas.openxmlformats.org/drawingml/2006/table">
            <a:tbl>
              <a:tblPr firstRow="1" firstCol="1" bandRow="1"/>
              <a:tblGrid>
                <a:gridCol w="3231013"/>
                <a:gridCol w="147710"/>
                <a:gridCol w="147710"/>
                <a:gridCol w="893910"/>
                <a:gridCol w="747400"/>
              </a:tblGrid>
              <a:tr h="530220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T. PARTOS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6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partos adolescentes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27,08%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786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partos mayores de 19 años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8479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72,92%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PARTOS EN TOTAL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11628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592362"/>
              </p:ext>
            </p:extLst>
          </p:nvPr>
        </p:nvGraphicFramePr>
        <p:xfrm>
          <a:off x="6719166" y="1257205"/>
          <a:ext cx="5140325" cy="1386840"/>
        </p:xfrm>
        <a:graphic>
          <a:graphicData uri="http://schemas.openxmlformats.org/drawingml/2006/table">
            <a:tbl>
              <a:tblPr firstRow="1" firstCol="1" bandRow="1"/>
              <a:tblGrid>
                <a:gridCol w="2020570"/>
                <a:gridCol w="195580"/>
                <a:gridCol w="1107440"/>
                <a:gridCol w="1107440"/>
                <a:gridCol w="709295"/>
              </a:tblGrid>
              <a:tr h="15684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MADRES ADOLESCENTES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84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Partos normales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Cesáreas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84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partos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Abortos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18,38%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4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abortos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03412"/>
              </p:ext>
            </p:extLst>
          </p:nvPr>
        </p:nvGraphicFramePr>
        <p:xfrm>
          <a:off x="6740900" y="2764111"/>
          <a:ext cx="5146299" cy="1532255"/>
        </p:xfrm>
        <a:graphic>
          <a:graphicData uri="http://schemas.openxmlformats.org/drawingml/2006/table">
            <a:tbl>
              <a:tblPr firstRow="1" firstCol="1" bandRow="1"/>
              <a:tblGrid>
                <a:gridCol w="1844587"/>
                <a:gridCol w="177901"/>
                <a:gridCol w="1065895"/>
                <a:gridCol w="1028958"/>
                <a:gridCol w="1028958"/>
              </a:tblGrid>
              <a:tr h="221615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MADRES MAYORES DE 19 AÑOS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61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Partos normales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5366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Cesáreas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09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partos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8479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090">
                <a:tc>
                  <a:txBody>
                    <a:bodyPr/>
                    <a:lstStyle/>
                    <a:p>
                      <a:pPr algn="just"/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Abortos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81,62%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abortos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8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08704" y="48726"/>
            <a:ext cx="10515600" cy="1273048"/>
          </a:xfrm>
        </p:spPr>
        <p:txBody>
          <a:bodyPr>
            <a:normAutofit/>
          </a:bodyPr>
          <a:lstStyle/>
          <a:p>
            <a:pPr algn="ctr"/>
            <a:r>
              <a:rPr lang="es-EC" sz="4000" b="1" u="sng" dirty="0" smtClean="0"/>
              <a:t>Análisis Situacional- </a:t>
            </a:r>
            <a:r>
              <a:rPr lang="es-EC" sz="4000" b="1" u="sng" dirty="0" err="1" smtClean="0"/>
              <a:t>Macroambiente</a:t>
            </a:r>
            <a:endParaRPr lang="es-EC" sz="40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92511" y="1016641"/>
            <a:ext cx="4087761" cy="4519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Factor Sociocultural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563463" y="2104437"/>
            <a:ext cx="3910781" cy="14977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 smtClean="0">
                <a:solidFill>
                  <a:schemeClr val="tx1"/>
                </a:solidFill>
              </a:rPr>
              <a:t>Hasta el 2012 se incremento en un 8,8% 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618" t="43507" r="44120" b="30844"/>
          <a:stretch/>
        </p:blipFill>
        <p:spPr bwMode="auto">
          <a:xfrm>
            <a:off x="292511" y="1874051"/>
            <a:ext cx="6471372" cy="3556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46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1727"/>
          </a:xfrm>
        </p:spPr>
        <p:txBody>
          <a:bodyPr>
            <a:normAutofit/>
          </a:bodyPr>
          <a:lstStyle/>
          <a:p>
            <a:pPr algn="ctr"/>
            <a:r>
              <a:rPr lang="es-EC" sz="4000" b="1" u="sng" dirty="0" smtClean="0"/>
              <a:t>Análisis Situacional- Microambiente</a:t>
            </a:r>
            <a:endParaRPr lang="es-EC" sz="4000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779420834"/>
              </p:ext>
            </p:extLst>
          </p:nvPr>
        </p:nvGraphicFramePr>
        <p:xfrm>
          <a:off x="360218" y="991728"/>
          <a:ext cx="11416146" cy="5364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encrypted-tbn2.gstatic.com/images?q=tbn:ANd9GcTUfRcwOpXF7Wk8EC_rd6eHa-zUErd_aymdpV--jfdL-_3K2iQ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00" y="2240713"/>
            <a:ext cx="804402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.amarillasinternet.com/pictures/100000_200000/160000_170000/163000_164000/163100_163200/163100/banners/163100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11" y="2272789"/>
            <a:ext cx="994901" cy="7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5675" y="4719678"/>
            <a:ext cx="910825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 descr="MIES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6696" y="5450712"/>
            <a:ext cx="167568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 descr="Nuevo_MSP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60414" y="4641053"/>
            <a:ext cx="1520998" cy="71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30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1664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u="sng" dirty="0" smtClean="0"/>
              <a:t>Análisis Situacional-  Ambiente Interno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35913305"/>
              </p:ext>
            </p:extLst>
          </p:nvPr>
        </p:nvGraphicFramePr>
        <p:xfrm>
          <a:off x="1769806" y="781665"/>
          <a:ext cx="9583994" cy="579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5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1145</Words>
  <Application>Microsoft Office PowerPoint</Application>
  <PresentationFormat>Personalizado</PresentationFormat>
  <Paragraphs>247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Presentación de PowerPoint</vt:lpstr>
      <vt:lpstr>Presentación de PowerPoint</vt:lpstr>
      <vt:lpstr>Objetivos del Estudio</vt:lpstr>
      <vt:lpstr>Objetivos del Estudio</vt:lpstr>
      <vt:lpstr>Análisis Situacional</vt:lpstr>
      <vt:lpstr>Análisis Situacional- Macroambiente</vt:lpstr>
      <vt:lpstr>Análisis Situacional- Macroambiente</vt:lpstr>
      <vt:lpstr>Análisis Situacional- Microambiente</vt:lpstr>
      <vt:lpstr>Análisis Situacional-  Ambiente Interno</vt:lpstr>
      <vt:lpstr>FODA</vt:lpstr>
      <vt:lpstr>FODA</vt:lpstr>
      <vt:lpstr>Investigación de Mercado</vt:lpstr>
      <vt:lpstr>Investigación de Mercado</vt:lpstr>
      <vt:lpstr> Investigación de mercado </vt:lpstr>
      <vt:lpstr>Investigación de mercado</vt:lpstr>
      <vt:lpstr>Investigación de mercado</vt:lpstr>
      <vt:lpstr>Propuesta Estratégica</vt:lpstr>
      <vt:lpstr>Propuesta Estratégica</vt:lpstr>
      <vt:lpstr>Marketing Mix</vt:lpstr>
      <vt:lpstr>Propuesta Estratégica</vt:lpstr>
      <vt:lpstr>Propuesta Estratégica</vt:lpstr>
      <vt:lpstr>Propuesta Estratégica</vt:lpstr>
      <vt:lpstr>Propuesta Estratégica</vt:lpstr>
      <vt:lpstr>Propuesta Estratégica</vt:lpstr>
      <vt:lpstr>Matriz de Acción </vt:lpstr>
      <vt:lpstr>Presentación de PowerPoint</vt:lpstr>
      <vt:lpstr>Presentación de PowerPoint</vt:lpstr>
      <vt:lpstr>Análisis Financiero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</dc:creator>
  <cp:lastModifiedBy>Equipo 6</cp:lastModifiedBy>
  <cp:revision>127</cp:revision>
  <dcterms:created xsi:type="dcterms:W3CDTF">2014-08-17T23:32:31Z</dcterms:created>
  <dcterms:modified xsi:type="dcterms:W3CDTF">2014-10-23T19:21:13Z</dcterms:modified>
</cp:coreProperties>
</file>