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diagrams/quickStyle11.xml" ContentType="application/vnd.openxmlformats-officedocument.drawingml.diagram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8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ACO\Desktop\desarrollo%20tesis\tesis%20alexis\INFORMACION\Libro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Paco\Desktop\desarrollo%20tesis\tesis%20alexis\INFORMACION\Libro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Paco\Desktop\desarrollo%20tesis\tesis%20alexis\INFORMACION\Libr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Exportaciones totales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1"/>
          <c:order val="0"/>
          <c:tx>
            <c:strRef>
              <c:f>Hoja1!$L$196</c:f>
              <c:strCache>
                <c:ptCount val="1"/>
                <c:pt idx="0">
                  <c:v>artesanales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Hoja1!$M$204:$P$204</c:f>
              <c:strCache>
                <c:ptCount val="4"/>
                <c:pt idx="0">
                  <c:v> año 2010</c:v>
                </c:pt>
                <c:pt idx="1">
                  <c:v> año 2011</c:v>
                </c:pt>
                <c:pt idx="2">
                  <c:v>año 2012</c:v>
                </c:pt>
                <c:pt idx="3">
                  <c:v>año 2013</c:v>
                </c:pt>
              </c:strCache>
            </c:strRef>
          </c:cat>
          <c:val>
            <c:numRef>
              <c:f>Hoja1!$M$196:$P$196</c:f>
              <c:numCache>
                <c:formatCode>General</c:formatCode>
                <c:ptCount val="4"/>
                <c:pt idx="0">
                  <c:v>316558.43000000028</c:v>
                </c:pt>
                <c:pt idx="1">
                  <c:v>266549.18</c:v>
                </c:pt>
                <c:pt idx="2">
                  <c:v>165283.81</c:v>
                </c:pt>
                <c:pt idx="3" formatCode="#,##0.00">
                  <c:v>300832.24</c:v>
                </c:pt>
              </c:numCache>
            </c:numRef>
          </c:val>
        </c:ser>
        <c:ser>
          <c:idx val="0"/>
          <c:order val="1"/>
          <c:tx>
            <c:strRef>
              <c:f>Hoja1!$L$205</c:f>
              <c:strCache>
                <c:ptCount val="1"/>
                <c:pt idx="0">
                  <c:v>agrícolas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Hoja1!$M$204:$P$204</c:f>
              <c:strCache>
                <c:ptCount val="4"/>
                <c:pt idx="0">
                  <c:v> año 2010</c:v>
                </c:pt>
                <c:pt idx="1">
                  <c:v> año 2011</c:v>
                </c:pt>
                <c:pt idx="2">
                  <c:v>año 2012</c:v>
                </c:pt>
                <c:pt idx="3">
                  <c:v>año 2013</c:v>
                </c:pt>
              </c:strCache>
            </c:strRef>
          </c:cat>
          <c:val>
            <c:numRef>
              <c:f>Hoja1!$M$205:$P$205</c:f>
              <c:numCache>
                <c:formatCode>General</c:formatCode>
                <c:ptCount val="4"/>
                <c:pt idx="0">
                  <c:v>330105.84000000003</c:v>
                </c:pt>
                <c:pt idx="1">
                  <c:v>281346.53999999998</c:v>
                </c:pt>
                <c:pt idx="2">
                  <c:v>276431.40000000002</c:v>
                </c:pt>
                <c:pt idx="3" formatCode="#,##0.00">
                  <c:v>289417.51</c:v>
                </c:pt>
              </c:numCache>
            </c:numRef>
          </c:val>
        </c:ser>
        <c:shape val="box"/>
        <c:axId val="73557120"/>
        <c:axId val="73558656"/>
        <c:axId val="0"/>
      </c:bar3DChart>
      <c:catAx>
        <c:axId val="73557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558656"/>
        <c:crosses val="autoZero"/>
        <c:auto val="1"/>
        <c:lblAlgn val="ctr"/>
        <c:lblOffset val="100"/>
      </c:catAx>
      <c:valAx>
        <c:axId val="735586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55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Clientes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Hoja2!$D$66</c:f>
              <c:strCache>
                <c:ptCount val="1"/>
                <c:pt idx="0">
                  <c:v>clientes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7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9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1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Hoja2!$B$67:$B$78</c:f>
              <c:strCache>
                <c:ptCount val="12"/>
                <c:pt idx="0">
                  <c:v>Alemania </c:v>
                </c:pt>
                <c:pt idx="1">
                  <c:v>Australia </c:v>
                </c:pt>
                <c:pt idx="2">
                  <c:v>Canadá</c:v>
                </c:pt>
                <c:pt idx="3">
                  <c:v>España</c:v>
                </c:pt>
                <c:pt idx="4">
                  <c:v>Francia</c:v>
                </c:pt>
                <c:pt idx="5">
                  <c:v>Inglaterra</c:v>
                </c:pt>
                <c:pt idx="6">
                  <c:v>Italia</c:v>
                </c:pt>
                <c:pt idx="7">
                  <c:v>Japón</c:v>
                </c:pt>
                <c:pt idx="8">
                  <c:v>Reino Unido</c:v>
                </c:pt>
                <c:pt idx="9">
                  <c:v>Singapur</c:v>
                </c:pt>
                <c:pt idx="10">
                  <c:v>Suecia</c:v>
                </c:pt>
                <c:pt idx="11">
                  <c:v>Estados Unidos</c:v>
                </c:pt>
              </c:strCache>
            </c:strRef>
          </c:cat>
          <c:val>
            <c:numRef>
              <c:f>Hoja2!$D$67:$D$78</c:f>
              <c:numCache>
                <c:formatCode>0%</c:formatCode>
                <c:ptCount val="12"/>
                <c:pt idx="0">
                  <c:v>0.1</c:v>
                </c:pt>
                <c:pt idx="1">
                  <c:v>2.0000000000000011E-2</c:v>
                </c:pt>
                <c:pt idx="2">
                  <c:v>2.0000000000000011E-2</c:v>
                </c:pt>
                <c:pt idx="3">
                  <c:v>0.14000000000000001</c:v>
                </c:pt>
                <c:pt idx="4">
                  <c:v>4.0000000000000022E-2</c:v>
                </c:pt>
                <c:pt idx="5">
                  <c:v>4.0000000000000022E-2</c:v>
                </c:pt>
                <c:pt idx="6">
                  <c:v>0.26</c:v>
                </c:pt>
                <c:pt idx="7">
                  <c:v>2.0000000000000011E-2</c:v>
                </c:pt>
                <c:pt idx="8">
                  <c:v>2.0000000000000011E-2</c:v>
                </c:pt>
                <c:pt idx="9">
                  <c:v>2.0000000000000011E-2</c:v>
                </c:pt>
                <c:pt idx="10">
                  <c:v>0.1</c:v>
                </c:pt>
                <c:pt idx="11">
                  <c:v>0.22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exportaciones desde Ecuador al mundo (productos Camari) 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Hoja2!$I$66</c:f>
              <c:strCache>
                <c:ptCount val="1"/>
                <c:pt idx="0">
                  <c:v>exportaciones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Hoja2!$H$67:$H$78</c:f>
              <c:strCache>
                <c:ptCount val="12"/>
                <c:pt idx="0">
                  <c:v>alemania </c:v>
                </c:pt>
                <c:pt idx="1">
                  <c:v>australia </c:v>
                </c:pt>
                <c:pt idx="2">
                  <c:v>Canadá</c:v>
                </c:pt>
                <c:pt idx="3">
                  <c:v>España</c:v>
                </c:pt>
                <c:pt idx="4">
                  <c:v>Francia</c:v>
                </c:pt>
                <c:pt idx="5">
                  <c:v>Inglaterra</c:v>
                </c:pt>
                <c:pt idx="6">
                  <c:v>Italia</c:v>
                </c:pt>
                <c:pt idx="7">
                  <c:v>Japón</c:v>
                </c:pt>
                <c:pt idx="8">
                  <c:v>Reino Unido</c:v>
                </c:pt>
                <c:pt idx="9">
                  <c:v>Singapur</c:v>
                </c:pt>
                <c:pt idx="10">
                  <c:v>Suecia</c:v>
                </c:pt>
                <c:pt idx="11">
                  <c:v>Estados Unidos</c:v>
                </c:pt>
              </c:strCache>
            </c:strRef>
          </c:cat>
          <c:val>
            <c:numRef>
              <c:f>Hoja2!$I$67:$I$78</c:f>
              <c:numCache>
                <c:formatCode>General</c:formatCode>
                <c:ptCount val="12"/>
                <c:pt idx="0">
                  <c:v>76710.34</c:v>
                </c:pt>
                <c:pt idx="1">
                  <c:v>157473.54</c:v>
                </c:pt>
                <c:pt idx="2">
                  <c:v>35899.699999999997</c:v>
                </c:pt>
                <c:pt idx="3">
                  <c:v>273520.64999999985</c:v>
                </c:pt>
                <c:pt idx="4">
                  <c:v>596034.14999999898</c:v>
                </c:pt>
                <c:pt idx="5">
                  <c:v>8209.4</c:v>
                </c:pt>
                <c:pt idx="6">
                  <c:v>1022794.1299999983</c:v>
                </c:pt>
                <c:pt idx="7">
                  <c:v>22605.1</c:v>
                </c:pt>
                <c:pt idx="8">
                  <c:v>407</c:v>
                </c:pt>
                <c:pt idx="9">
                  <c:v>3214</c:v>
                </c:pt>
                <c:pt idx="10">
                  <c:v>536466.65</c:v>
                </c:pt>
                <c:pt idx="11">
                  <c:v>1283090.92</c:v>
                </c:pt>
              </c:numCache>
            </c:numRef>
          </c:val>
        </c:ser>
        <c:dLbls>
          <c:showVal val="1"/>
        </c:dLbls>
        <c:shape val="box"/>
        <c:axId val="74189440"/>
        <c:axId val="74191232"/>
        <c:axId val="0"/>
      </c:bar3DChart>
      <c:catAx>
        <c:axId val="74189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191232"/>
        <c:crosses val="autoZero"/>
        <c:auto val="1"/>
        <c:lblAlgn val="ctr"/>
        <c:lblOffset val="100"/>
      </c:catAx>
      <c:valAx>
        <c:axId val="74191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18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8A7BD-3EC7-4DB7-AFE3-B28FD23A8F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D51E2-9052-4E49-A71E-AC9669220C49}">
      <dgm:prSet phldrT="[Texto]"/>
      <dgm:spPr/>
      <dgm:t>
        <a:bodyPr/>
        <a:lstStyle/>
        <a:p>
          <a:r>
            <a:rPr lang="es-EC" noProof="0" dirty="0" smtClean="0"/>
            <a:t>Economía</a:t>
          </a:r>
          <a:r>
            <a:rPr lang="en-US" dirty="0" smtClean="0"/>
            <a:t> </a:t>
          </a:r>
          <a:r>
            <a:rPr lang="x-none" noProof="0" dirty="0" smtClean="0"/>
            <a:t>Solidaria</a:t>
          </a:r>
          <a:endParaRPr lang="x-none" noProof="0" dirty="0"/>
        </a:p>
      </dgm:t>
    </dgm:pt>
    <dgm:pt modelId="{B9A6CD1F-E5A4-4CD9-9612-EBBF1A2B9DFA}" type="parTrans" cxnId="{C56A1511-8FDD-4CA8-AD82-B0B2F9147DF4}">
      <dgm:prSet/>
      <dgm:spPr/>
      <dgm:t>
        <a:bodyPr/>
        <a:lstStyle/>
        <a:p>
          <a:endParaRPr lang="en-US"/>
        </a:p>
      </dgm:t>
    </dgm:pt>
    <dgm:pt modelId="{A559905A-10CE-4302-BE45-79815310F641}" type="sibTrans" cxnId="{C56A1511-8FDD-4CA8-AD82-B0B2F9147DF4}">
      <dgm:prSet/>
      <dgm:spPr/>
      <dgm:t>
        <a:bodyPr/>
        <a:lstStyle/>
        <a:p>
          <a:endParaRPr lang="en-US"/>
        </a:p>
      </dgm:t>
    </dgm:pt>
    <dgm:pt modelId="{0D544686-057E-4A60-88D9-7F8ACC09572B}" type="asst">
      <dgm:prSet phldrT="[Texto]"/>
      <dgm:spPr/>
      <dgm:t>
        <a:bodyPr/>
        <a:lstStyle/>
        <a:p>
          <a:r>
            <a:rPr lang="en-US" dirty="0" smtClean="0"/>
            <a:t>Sistema</a:t>
          </a:r>
          <a:endParaRPr lang="en-US" dirty="0"/>
        </a:p>
      </dgm:t>
    </dgm:pt>
    <dgm:pt modelId="{1E4BB35C-1A8E-49C8-803E-D17BA07A8601}" type="parTrans" cxnId="{ACB9A716-60BF-4593-B070-28407815F3D8}">
      <dgm:prSet/>
      <dgm:spPr/>
      <dgm:t>
        <a:bodyPr/>
        <a:lstStyle/>
        <a:p>
          <a:endParaRPr lang="en-US" dirty="0"/>
        </a:p>
      </dgm:t>
    </dgm:pt>
    <dgm:pt modelId="{8352E8C7-AACE-490D-B2D6-1C83BC47FEDE}" type="sibTrans" cxnId="{ACB9A716-60BF-4593-B070-28407815F3D8}">
      <dgm:prSet/>
      <dgm:spPr/>
      <dgm:t>
        <a:bodyPr/>
        <a:lstStyle/>
        <a:p>
          <a:endParaRPr lang="en-US"/>
        </a:p>
      </dgm:t>
    </dgm:pt>
    <dgm:pt modelId="{8D332784-07C8-40E6-B65F-DE1A43DA6ABB}">
      <dgm:prSet phldrT="[Texto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14958108-214B-4EA3-B9DA-94008BBF8FD6}" type="parTrans" cxnId="{454314E6-4791-4E43-8144-647FCD52828C}">
      <dgm:prSet/>
      <dgm:spPr/>
      <dgm:t>
        <a:bodyPr/>
        <a:lstStyle/>
        <a:p>
          <a:endParaRPr lang="en-US" dirty="0"/>
        </a:p>
      </dgm:t>
    </dgm:pt>
    <dgm:pt modelId="{2620B87D-09BF-4FE9-8905-28A55769B5CE}" type="sibTrans" cxnId="{454314E6-4791-4E43-8144-647FCD52828C}">
      <dgm:prSet/>
      <dgm:spPr/>
      <dgm:t>
        <a:bodyPr/>
        <a:lstStyle/>
        <a:p>
          <a:endParaRPr lang="en-US"/>
        </a:p>
      </dgm:t>
    </dgm:pt>
    <dgm:pt modelId="{27B70F1E-81C2-4F54-8AD7-BA71C3D22A42}">
      <dgm:prSet phldrT="[Texto]"/>
      <dgm:spPr/>
      <dgm:t>
        <a:bodyPr/>
        <a:lstStyle/>
        <a:p>
          <a:r>
            <a:rPr lang="es-EC" noProof="0" dirty="0" smtClean="0"/>
            <a:t>Económico</a:t>
          </a:r>
          <a:endParaRPr lang="es-EC" noProof="0" dirty="0"/>
        </a:p>
      </dgm:t>
    </dgm:pt>
    <dgm:pt modelId="{8E4DAA69-2461-4304-AD3B-8F7BCBEE5FD6}" type="parTrans" cxnId="{996EBB97-7081-4427-AAC2-7FA5395CD535}">
      <dgm:prSet/>
      <dgm:spPr/>
      <dgm:t>
        <a:bodyPr/>
        <a:lstStyle/>
        <a:p>
          <a:endParaRPr lang="en-US" dirty="0"/>
        </a:p>
      </dgm:t>
    </dgm:pt>
    <dgm:pt modelId="{8643076C-028B-43F6-A480-211A467EBC30}" type="sibTrans" cxnId="{996EBB97-7081-4427-AAC2-7FA5395CD535}">
      <dgm:prSet/>
      <dgm:spPr/>
      <dgm:t>
        <a:bodyPr/>
        <a:lstStyle/>
        <a:p>
          <a:endParaRPr lang="en-US"/>
        </a:p>
      </dgm:t>
    </dgm:pt>
    <dgm:pt modelId="{1070FB79-CC88-42A2-BA55-115F2AA57E98}">
      <dgm:prSet phldrT="[Texto]"/>
      <dgm:spPr/>
      <dgm:t>
        <a:bodyPr/>
        <a:lstStyle/>
        <a:p>
          <a:r>
            <a:rPr lang="en-US" dirty="0" smtClean="0"/>
            <a:t>Cultural</a:t>
          </a:r>
          <a:endParaRPr lang="en-US" dirty="0"/>
        </a:p>
      </dgm:t>
    </dgm:pt>
    <dgm:pt modelId="{B4E671EF-AA2F-4B40-B2B6-72FB7CC49688}" type="parTrans" cxnId="{EA5C16CF-ED3F-4E58-A011-7837831C733E}">
      <dgm:prSet/>
      <dgm:spPr/>
      <dgm:t>
        <a:bodyPr/>
        <a:lstStyle/>
        <a:p>
          <a:endParaRPr lang="en-US" dirty="0"/>
        </a:p>
      </dgm:t>
    </dgm:pt>
    <dgm:pt modelId="{3C442B2C-EF72-4A4F-BDE7-DEB1DFD74FC5}" type="sibTrans" cxnId="{EA5C16CF-ED3F-4E58-A011-7837831C733E}">
      <dgm:prSet/>
      <dgm:spPr/>
      <dgm:t>
        <a:bodyPr/>
        <a:lstStyle/>
        <a:p>
          <a:endParaRPr lang="en-US"/>
        </a:p>
      </dgm:t>
    </dgm:pt>
    <dgm:pt modelId="{743D3C44-2777-4DBC-A5CB-DC9C55906998}">
      <dgm:prSet phldrT="[Texto]"/>
      <dgm:spPr/>
      <dgm:t>
        <a:bodyPr/>
        <a:lstStyle/>
        <a:p>
          <a:r>
            <a:rPr lang="x-none" noProof="0" dirty="0" smtClean="0"/>
            <a:t>ambiental</a:t>
          </a:r>
          <a:endParaRPr lang="x-none" noProof="0" dirty="0"/>
        </a:p>
      </dgm:t>
    </dgm:pt>
    <dgm:pt modelId="{93C0CDDB-C7E6-4494-84F6-A5A4341D7869}" type="parTrans" cxnId="{6B6B34A5-3B57-48B6-8BFA-46A17AB5F9A5}">
      <dgm:prSet/>
      <dgm:spPr/>
      <dgm:t>
        <a:bodyPr/>
        <a:lstStyle/>
        <a:p>
          <a:endParaRPr lang="en-US" dirty="0"/>
        </a:p>
      </dgm:t>
    </dgm:pt>
    <dgm:pt modelId="{C3C78647-F035-4F81-A86E-6419C7EFE326}" type="sibTrans" cxnId="{6B6B34A5-3B57-48B6-8BFA-46A17AB5F9A5}">
      <dgm:prSet/>
      <dgm:spPr/>
      <dgm:t>
        <a:bodyPr/>
        <a:lstStyle/>
        <a:p>
          <a:endParaRPr lang="en-US"/>
        </a:p>
      </dgm:t>
    </dgm:pt>
    <dgm:pt modelId="{A9FA707F-D4A6-4434-A2BB-87CAE6A93520}" type="asst">
      <dgm:prSet phldrT="[Texto]"/>
      <dgm:spPr/>
      <dgm:t>
        <a:bodyPr/>
        <a:lstStyle/>
        <a:p>
          <a:r>
            <a:rPr lang="es-EC" noProof="0" dirty="0" smtClean="0"/>
            <a:t>Busca</a:t>
          </a:r>
          <a:r>
            <a:rPr lang="en-US" dirty="0" smtClean="0"/>
            <a:t> el </a:t>
          </a:r>
          <a:r>
            <a:rPr lang="es-EC" noProof="0" dirty="0" smtClean="0"/>
            <a:t>desarrollo</a:t>
          </a:r>
          <a:r>
            <a:rPr lang="en-US" dirty="0" smtClean="0"/>
            <a:t> del </a:t>
          </a:r>
          <a:r>
            <a:rPr lang="es-EC" noProof="0" dirty="0" smtClean="0"/>
            <a:t>ser</a:t>
          </a:r>
          <a:r>
            <a:rPr lang="en-US" dirty="0" smtClean="0"/>
            <a:t> </a:t>
          </a:r>
          <a:r>
            <a:rPr lang="es-EC" noProof="0" dirty="0" smtClean="0"/>
            <a:t>humano</a:t>
          </a:r>
          <a:endParaRPr lang="es-EC" noProof="0" dirty="0"/>
        </a:p>
      </dgm:t>
    </dgm:pt>
    <dgm:pt modelId="{21C87338-2E98-476C-AE8F-A7BF7994BC31}" type="parTrans" cxnId="{B39A7103-3078-4D69-8F7B-B296A34C3234}">
      <dgm:prSet/>
      <dgm:spPr/>
      <dgm:t>
        <a:bodyPr/>
        <a:lstStyle/>
        <a:p>
          <a:endParaRPr lang="en-US" dirty="0"/>
        </a:p>
      </dgm:t>
    </dgm:pt>
    <dgm:pt modelId="{D40144C3-EEB7-48B3-B28A-AE2B87EBB265}" type="sibTrans" cxnId="{B39A7103-3078-4D69-8F7B-B296A34C3234}">
      <dgm:prSet/>
      <dgm:spPr/>
      <dgm:t>
        <a:bodyPr/>
        <a:lstStyle/>
        <a:p>
          <a:endParaRPr lang="en-US"/>
        </a:p>
      </dgm:t>
    </dgm:pt>
    <dgm:pt modelId="{7D85FA6F-1CCA-4F59-9195-F497F5530ACF}" type="pres">
      <dgm:prSet presAssocID="{3C98A7BD-3EC7-4DB7-AFE3-B28FD23A8F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1AE048-1BB4-4036-BA4F-C33ABE89EB6B}" type="pres">
      <dgm:prSet presAssocID="{1D5D51E2-9052-4E49-A71E-AC9669220C49}" presName="hierRoot1" presStyleCnt="0">
        <dgm:presLayoutVars>
          <dgm:hierBranch val="init"/>
        </dgm:presLayoutVars>
      </dgm:prSet>
      <dgm:spPr/>
    </dgm:pt>
    <dgm:pt modelId="{B3B726B5-0C07-448A-A7B8-CF17C9274216}" type="pres">
      <dgm:prSet presAssocID="{1D5D51E2-9052-4E49-A71E-AC9669220C49}" presName="rootComposite1" presStyleCnt="0"/>
      <dgm:spPr/>
    </dgm:pt>
    <dgm:pt modelId="{328BC9E4-C9E6-408F-9921-EA6993D043D7}" type="pres">
      <dgm:prSet presAssocID="{1D5D51E2-9052-4E49-A71E-AC9669220C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7610D-42FD-4DDF-8862-732E7E1E45BA}" type="pres">
      <dgm:prSet presAssocID="{1D5D51E2-9052-4E49-A71E-AC9669220C4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CB263B-D298-4796-9C51-EE3888336275}" type="pres">
      <dgm:prSet presAssocID="{1D5D51E2-9052-4E49-A71E-AC9669220C49}" presName="hierChild2" presStyleCnt="0"/>
      <dgm:spPr/>
    </dgm:pt>
    <dgm:pt modelId="{14E41B7F-3B4C-423E-84F0-76820D1CCA6D}" type="pres">
      <dgm:prSet presAssocID="{14958108-214B-4EA3-B9DA-94008BBF8FD6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18EA55A-E9B8-4429-B7C7-B13CFAC45369}" type="pres">
      <dgm:prSet presAssocID="{8D332784-07C8-40E6-B65F-DE1A43DA6ABB}" presName="hierRoot2" presStyleCnt="0">
        <dgm:presLayoutVars>
          <dgm:hierBranch val="init"/>
        </dgm:presLayoutVars>
      </dgm:prSet>
      <dgm:spPr/>
    </dgm:pt>
    <dgm:pt modelId="{B903EA4B-1A2A-449A-A809-29BBE3737AEA}" type="pres">
      <dgm:prSet presAssocID="{8D332784-07C8-40E6-B65F-DE1A43DA6ABB}" presName="rootComposite" presStyleCnt="0"/>
      <dgm:spPr/>
    </dgm:pt>
    <dgm:pt modelId="{F5C31411-0934-470B-B5D2-1FFA5364F8DD}" type="pres">
      <dgm:prSet presAssocID="{8D332784-07C8-40E6-B65F-DE1A43DA6AB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5FCAA9-EB6C-4775-B8E8-B975E0079643}" type="pres">
      <dgm:prSet presAssocID="{8D332784-07C8-40E6-B65F-DE1A43DA6ABB}" presName="rootConnector" presStyleLbl="node2" presStyleIdx="0" presStyleCnt="4"/>
      <dgm:spPr/>
      <dgm:t>
        <a:bodyPr/>
        <a:lstStyle/>
        <a:p>
          <a:endParaRPr lang="es-ES"/>
        </a:p>
      </dgm:t>
    </dgm:pt>
    <dgm:pt modelId="{066145D1-B9C9-49D2-A65B-BD84CDDA03AD}" type="pres">
      <dgm:prSet presAssocID="{8D332784-07C8-40E6-B65F-DE1A43DA6ABB}" presName="hierChild4" presStyleCnt="0"/>
      <dgm:spPr/>
    </dgm:pt>
    <dgm:pt modelId="{5BB91555-F67C-46CD-B579-C68E20A69F99}" type="pres">
      <dgm:prSet presAssocID="{8D332784-07C8-40E6-B65F-DE1A43DA6ABB}" presName="hierChild5" presStyleCnt="0"/>
      <dgm:spPr/>
    </dgm:pt>
    <dgm:pt modelId="{6FF1B79C-8F16-4D6F-B0C4-5A0BA6E0249B}" type="pres">
      <dgm:prSet presAssocID="{8E4DAA69-2461-4304-AD3B-8F7BCBEE5FD6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A9EA387-325A-4C42-A819-48D8CC5E48A0}" type="pres">
      <dgm:prSet presAssocID="{27B70F1E-81C2-4F54-8AD7-BA71C3D22A42}" presName="hierRoot2" presStyleCnt="0">
        <dgm:presLayoutVars>
          <dgm:hierBranch val="init"/>
        </dgm:presLayoutVars>
      </dgm:prSet>
      <dgm:spPr/>
    </dgm:pt>
    <dgm:pt modelId="{C8AE279B-4D2C-4113-AA4E-505CA7FE5490}" type="pres">
      <dgm:prSet presAssocID="{27B70F1E-81C2-4F54-8AD7-BA71C3D22A42}" presName="rootComposite" presStyleCnt="0"/>
      <dgm:spPr/>
    </dgm:pt>
    <dgm:pt modelId="{73A504B8-E9BF-409B-994C-B9D1FA23DC5F}" type="pres">
      <dgm:prSet presAssocID="{27B70F1E-81C2-4F54-8AD7-BA71C3D22A4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1B733-039F-459D-82A1-396E4579A71A}" type="pres">
      <dgm:prSet presAssocID="{27B70F1E-81C2-4F54-8AD7-BA71C3D22A4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0D3120E-71B5-4D8F-AC77-19729CB5A1D0}" type="pres">
      <dgm:prSet presAssocID="{27B70F1E-81C2-4F54-8AD7-BA71C3D22A42}" presName="hierChild4" presStyleCnt="0"/>
      <dgm:spPr/>
    </dgm:pt>
    <dgm:pt modelId="{2B1BDC12-FA41-42C5-9458-4F1056D90AE9}" type="pres">
      <dgm:prSet presAssocID="{27B70F1E-81C2-4F54-8AD7-BA71C3D22A42}" presName="hierChild5" presStyleCnt="0"/>
      <dgm:spPr/>
    </dgm:pt>
    <dgm:pt modelId="{3EBA2F36-D987-4395-88D2-F06A7B812592}" type="pres">
      <dgm:prSet presAssocID="{B4E671EF-AA2F-4B40-B2B6-72FB7CC49688}" presName="Name37" presStyleLbl="parChTrans1D2" presStyleIdx="2" presStyleCnt="5"/>
      <dgm:spPr/>
      <dgm:t>
        <a:bodyPr/>
        <a:lstStyle/>
        <a:p>
          <a:endParaRPr lang="es-ES"/>
        </a:p>
      </dgm:t>
    </dgm:pt>
    <dgm:pt modelId="{FF4DF868-ED75-4BB4-A70F-0814338D3A25}" type="pres">
      <dgm:prSet presAssocID="{1070FB79-CC88-42A2-BA55-115F2AA57E98}" presName="hierRoot2" presStyleCnt="0">
        <dgm:presLayoutVars>
          <dgm:hierBranch val="init"/>
        </dgm:presLayoutVars>
      </dgm:prSet>
      <dgm:spPr/>
    </dgm:pt>
    <dgm:pt modelId="{51F4D2EF-3A0E-4D5E-BCB6-794C0A9C6B19}" type="pres">
      <dgm:prSet presAssocID="{1070FB79-CC88-42A2-BA55-115F2AA57E98}" presName="rootComposite" presStyleCnt="0"/>
      <dgm:spPr/>
    </dgm:pt>
    <dgm:pt modelId="{37D9DA96-FFF1-4CA9-800E-4BA3EFBEAEA9}" type="pres">
      <dgm:prSet presAssocID="{1070FB79-CC88-42A2-BA55-115F2AA57E9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222472-1C5F-4458-9EE3-0DF9EA60E88F}" type="pres">
      <dgm:prSet presAssocID="{1070FB79-CC88-42A2-BA55-115F2AA57E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AAC95C-0E69-4380-9215-FC39BF670EDC}" type="pres">
      <dgm:prSet presAssocID="{1070FB79-CC88-42A2-BA55-115F2AA57E98}" presName="hierChild4" presStyleCnt="0"/>
      <dgm:spPr/>
    </dgm:pt>
    <dgm:pt modelId="{68E0D442-A16D-4E62-B331-9AC842529AFB}" type="pres">
      <dgm:prSet presAssocID="{1070FB79-CC88-42A2-BA55-115F2AA57E98}" presName="hierChild5" presStyleCnt="0"/>
      <dgm:spPr/>
    </dgm:pt>
    <dgm:pt modelId="{23B6F33C-4F81-468A-B43D-238C226E751C}" type="pres">
      <dgm:prSet presAssocID="{93C0CDDB-C7E6-4494-84F6-A5A4341D7869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C576E28-8806-40B9-A658-EAE0623F3E48}" type="pres">
      <dgm:prSet presAssocID="{743D3C44-2777-4DBC-A5CB-DC9C55906998}" presName="hierRoot2" presStyleCnt="0">
        <dgm:presLayoutVars>
          <dgm:hierBranch val="init"/>
        </dgm:presLayoutVars>
      </dgm:prSet>
      <dgm:spPr/>
    </dgm:pt>
    <dgm:pt modelId="{4FA82128-BE4E-46A0-8E23-B5CCD0DA2B49}" type="pres">
      <dgm:prSet presAssocID="{743D3C44-2777-4DBC-A5CB-DC9C55906998}" presName="rootComposite" presStyleCnt="0"/>
      <dgm:spPr/>
    </dgm:pt>
    <dgm:pt modelId="{813373A6-B5C5-459E-9781-F03B7C9BCDCC}" type="pres">
      <dgm:prSet presAssocID="{743D3C44-2777-4DBC-A5CB-DC9C5590699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94D0B7-F6B9-4586-9187-7E1820F9A0E2}" type="pres">
      <dgm:prSet presAssocID="{743D3C44-2777-4DBC-A5CB-DC9C5590699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1EA0638-5C23-45B1-B733-006E78D23D9D}" type="pres">
      <dgm:prSet presAssocID="{743D3C44-2777-4DBC-A5CB-DC9C55906998}" presName="hierChild4" presStyleCnt="0"/>
      <dgm:spPr/>
    </dgm:pt>
    <dgm:pt modelId="{C74D37FD-07CE-4843-9897-6A4F7A15725B}" type="pres">
      <dgm:prSet presAssocID="{743D3C44-2777-4DBC-A5CB-DC9C55906998}" presName="hierChild5" presStyleCnt="0"/>
      <dgm:spPr/>
    </dgm:pt>
    <dgm:pt modelId="{0CE99D13-2E48-4DE0-9552-64CD2012B473}" type="pres">
      <dgm:prSet presAssocID="{1D5D51E2-9052-4E49-A71E-AC9669220C49}" presName="hierChild3" presStyleCnt="0"/>
      <dgm:spPr/>
    </dgm:pt>
    <dgm:pt modelId="{87998679-D80A-4466-A6E5-7F056C0498F0}" type="pres">
      <dgm:prSet presAssocID="{1E4BB35C-1A8E-49C8-803E-D17BA07A860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A12173-3406-4E4C-8067-EC19855DC63B}" type="pres">
      <dgm:prSet presAssocID="{0D544686-057E-4A60-88D9-7F8ACC09572B}" presName="hierRoot3" presStyleCnt="0">
        <dgm:presLayoutVars>
          <dgm:hierBranch val="init"/>
        </dgm:presLayoutVars>
      </dgm:prSet>
      <dgm:spPr/>
    </dgm:pt>
    <dgm:pt modelId="{E5A27E0A-383F-4BEF-AA67-2655E8798EB3}" type="pres">
      <dgm:prSet presAssocID="{0D544686-057E-4A60-88D9-7F8ACC09572B}" presName="rootComposite3" presStyleCnt="0"/>
      <dgm:spPr/>
    </dgm:pt>
    <dgm:pt modelId="{E4ABC820-4A4B-46A6-B26D-2D286096C271}" type="pres">
      <dgm:prSet presAssocID="{0D544686-057E-4A60-88D9-7F8ACC09572B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86D648-F4D5-410B-B8A9-1E6C4800EEFD}" type="pres">
      <dgm:prSet presAssocID="{0D544686-057E-4A60-88D9-7F8ACC0957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E6472F5-6B80-44E5-89D4-F01482AC6D40}" type="pres">
      <dgm:prSet presAssocID="{0D544686-057E-4A60-88D9-7F8ACC09572B}" presName="hierChild6" presStyleCnt="0"/>
      <dgm:spPr/>
    </dgm:pt>
    <dgm:pt modelId="{328BB9D6-BAD8-415D-AAE9-554F203DA378}" type="pres">
      <dgm:prSet presAssocID="{0D544686-057E-4A60-88D9-7F8ACC09572B}" presName="hierChild7" presStyleCnt="0"/>
      <dgm:spPr/>
    </dgm:pt>
    <dgm:pt modelId="{C607B645-056B-4C18-B994-DF490AB631F2}" type="pres">
      <dgm:prSet presAssocID="{21C87338-2E98-476C-AE8F-A7BF7994BC31}" presName="Name111" presStyleLbl="parChTrans1D3" presStyleIdx="0" presStyleCnt="1"/>
      <dgm:spPr/>
      <dgm:t>
        <a:bodyPr/>
        <a:lstStyle/>
        <a:p>
          <a:endParaRPr lang="es-ES"/>
        </a:p>
      </dgm:t>
    </dgm:pt>
    <dgm:pt modelId="{82E7BB76-DF06-424A-B785-C818588809C1}" type="pres">
      <dgm:prSet presAssocID="{A9FA707F-D4A6-4434-A2BB-87CAE6A93520}" presName="hierRoot3" presStyleCnt="0">
        <dgm:presLayoutVars>
          <dgm:hierBranch val="init"/>
        </dgm:presLayoutVars>
      </dgm:prSet>
      <dgm:spPr/>
    </dgm:pt>
    <dgm:pt modelId="{D6D00CCF-2DAC-400D-A93A-61EA6A24F15B}" type="pres">
      <dgm:prSet presAssocID="{A9FA707F-D4A6-4434-A2BB-87CAE6A93520}" presName="rootComposite3" presStyleCnt="0"/>
      <dgm:spPr/>
    </dgm:pt>
    <dgm:pt modelId="{059480F8-8CAC-4937-A459-7E8F322073C2}" type="pres">
      <dgm:prSet presAssocID="{A9FA707F-D4A6-4434-A2BB-87CAE6A93520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70F09C-48A7-4FEF-93E5-50F0F7357FB5}" type="pres">
      <dgm:prSet presAssocID="{A9FA707F-D4A6-4434-A2BB-87CAE6A9352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3ED9EC-B080-4F3A-88B5-7006B0481C01}" type="pres">
      <dgm:prSet presAssocID="{A9FA707F-D4A6-4434-A2BB-87CAE6A93520}" presName="hierChild6" presStyleCnt="0"/>
      <dgm:spPr/>
    </dgm:pt>
    <dgm:pt modelId="{645AFEF0-C9CF-405B-90A3-A02EF47E7900}" type="pres">
      <dgm:prSet presAssocID="{A9FA707F-D4A6-4434-A2BB-87CAE6A93520}" presName="hierChild7" presStyleCnt="0"/>
      <dgm:spPr/>
    </dgm:pt>
  </dgm:ptLst>
  <dgm:cxnLst>
    <dgm:cxn modelId="{7D1BE98C-28AA-40B6-90F2-E4C37F20A4AB}" type="presOf" srcId="{1D5D51E2-9052-4E49-A71E-AC9669220C49}" destId="{328BC9E4-C9E6-408F-9921-EA6993D043D7}" srcOrd="0" destOrd="0" presId="urn:microsoft.com/office/officeart/2005/8/layout/orgChart1"/>
    <dgm:cxn modelId="{B21EB8B3-8814-495D-9C0C-A52EE9EC599C}" type="presOf" srcId="{A9FA707F-D4A6-4434-A2BB-87CAE6A93520}" destId="{0A70F09C-48A7-4FEF-93E5-50F0F7357FB5}" srcOrd="1" destOrd="0" presId="urn:microsoft.com/office/officeart/2005/8/layout/orgChart1"/>
    <dgm:cxn modelId="{264D4430-AC41-4721-ABFA-F035375CE282}" type="presOf" srcId="{743D3C44-2777-4DBC-A5CB-DC9C55906998}" destId="{813373A6-B5C5-459E-9781-F03B7C9BCDCC}" srcOrd="0" destOrd="0" presId="urn:microsoft.com/office/officeart/2005/8/layout/orgChart1"/>
    <dgm:cxn modelId="{82A72780-6E7C-473E-8A20-219FAB94CA31}" type="presOf" srcId="{0D544686-057E-4A60-88D9-7F8ACC09572B}" destId="{4886D648-F4D5-410B-B8A9-1E6C4800EEFD}" srcOrd="1" destOrd="0" presId="urn:microsoft.com/office/officeart/2005/8/layout/orgChart1"/>
    <dgm:cxn modelId="{79143B52-A628-4C49-A7D9-752897BE0AEB}" type="presOf" srcId="{14958108-214B-4EA3-B9DA-94008BBF8FD6}" destId="{14E41B7F-3B4C-423E-84F0-76820D1CCA6D}" srcOrd="0" destOrd="0" presId="urn:microsoft.com/office/officeart/2005/8/layout/orgChart1"/>
    <dgm:cxn modelId="{A10AF646-B7FC-45E4-BB29-282772F700C1}" type="presOf" srcId="{0D544686-057E-4A60-88D9-7F8ACC09572B}" destId="{E4ABC820-4A4B-46A6-B26D-2D286096C271}" srcOrd="0" destOrd="0" presId="urn:microsoft.com/office/officeart/2005/8/layout/orgChart1"/>
    <dgm:cxn modelId="{B39A7103-3078-4D69-8F7B-B296A34C3234}" srcId="{0D544686-057E-4A60-88D9-7F8ACC09572B}" destId="{A9FA707F-D4A6-4434-A2BB-87CAE6A93520}" srcOrd="0" destOrd="0" parTransId="{21C87338-2E98-476C-AE8F-A7BF7994BC31}" sibTransId="{D40144C3-EEB7-48B3-B28A-AE2B87EBB265}"/>
    <dgm:cxn modelId="{DD4174C7-9638-4E19-889A-3F7DFE7EC44A}" type="presOf" srcId="{A9FA707F-D4A6-4434-A2BB-87CAE6A93520}" destId="{059480F8-8CAC-4937-A459-7E8F322073C2}" srcOrd="0" destOrd="0" presId="urn:microsoft.com/office/officeart/2005/8/layout/orgChart1"/>
    <dgm:cxn modelId="{ACB9A716-60BF-4593-B070-28407815F3D8}" srcId="{1D5D51E2-9052-4E49-A71E-AC9669220C49}" destId="{0D544686-057E-4A60-88D9-7F8ACC09572B}" srcOrd="0" destOrd="0" parTransId="{1E4BB35C-1A8E-49C8-803E-D17BA07A8601}" sibTransId="{8352E8C7-AACE-490D-B2D6-1C83BC47FEDE}"/>
    <dgm:cxn modelId="{2B213E14-EF60-41C1-AB42-4DC42B5737E5}" type="presOf" srcId="{93C0CDDB-C7E6-4494-84F6-A5A4341D7869}" destId="{23B6F33C-4F81-468A-B43D-238C226E751C}" srcOrd="0" destOrd="0" presId="urn:microsoft.com/office/officeart/2005/8/layout/orgChart1"/>
    <dgm:cxn modelId="{EEF686FD-6134-4800-B174-6285187C3EB7}" type="presOf" srcId="{3C98A7BD-3EC7-4DB7-AFE3-B28FD23A8F07}" destId="{7D85FA6F-1CCA-4F59-9195-F497F5530ACF}" srcOrd="0" destOrd="0" presId="urn:microsoft.com/office/officeart/2005/8/layout/orgChart1"/>
    <dgm:cxn modelId="{996EBB97-7081-4427-AAC2-7FA5395CD535}" srcId="{1D5D51E2-9052-4E49-A71E-AC9669220C49}" destId="{27B70F1E-81C2-4F54-8AD7-BA71C3D22A42}" srcOrd="2" destOrd="0" parTransId="{8E4DAA69-2461-4304-AD3B-8F7BCBEE5FD6}" sibTransId="{8643076C-028B-43F6-A480-211A467EBC30}"/>
    <dgm:cxn modelId="{1D609B83-5916-449D-BDC2-9BF8725E51A9}" type="presOf" srcId="{1070FB79-CC88-42A2-BA55-115F2AA57E98}" destId="{AF222472-1C5F-4458-9EE3-0DF9EA60E88F}" srcOrd="1" destOrd="0" presId="urn:microsoft.com/office/officeart/2005/8/layout/orgChart1"/>
    <dgm:cxn modelId="{40018114-1F78-4112-A6D0-BC912E3EA63A}" type="presOf" srcId="{8D332784-07C8-40E6-B65F-DE1A43DA6ABB}" destId="{F5C31411-0934-470B-B5D2-1FFA5364F8DD}" srcOrd="0" destOrd="0" presId="urn:microsoft.com/office/officeart/2005/8/layout/orgChart1"/>
    <dgm:cxn modelId="{636CBD56-8A0F-4581-9248-F72BF196AAE7}" type="presOf" srcId="{743D3C44-2777-4DBC-A5CB-DC9C55906998}" destId="{4494D0B7-F6B9-4586-9187-7E1820F9A0E2}" srcOrd="1" destOrd="0" presId="urn:microsoft.com/office/officeart/2005/8/layout/orgChart1"/>
    <dgm:cxn modelId="{6B6B34A5-3B57-48B6-8BFA-46A17AB5F9A5}" srcId="{1D5D51E2-9052-4E49-A71E-AC9669220C49}" destId="{743D3C44-2777-4DBC-A5CB-DC9C55906998}" srcOrd="4" destOrd="0" parTransId="{93C0CDDB-C7E6-4494-84F6-A5A4341D7869}" sibTransId="{C3C78647-F035-4F81-A86E-6419C7EFE326}"/>
    <dgm:cxn modelId="{B06E0145-1B3D-48BD-9089-9F2FA41BF6A4}" type="presOf" srcId="{B4E671EF-AA2F-4B40-B2B6-72FB7CC49688}" destId="{3EBA2F36-D987-4395-88D2-F06A7B812592}" srcOrd="0" destOrd="0" presId="urn:microsoft.com/office/officeart/2005/8/layout/orgChart1"/>
    <dgm:cxn modelId="{01C1FEDD-FDE0-4D0C-80C2-B7363688B589}" type="presOf" srcId="{8D332784-07C8-40E6-B65F-DE1A43DA6ABB}" destId="{7A5FCAA9-EB6C-4775-B8E8-B975E0079643}" srcOrd="1" destOrd="0" presId="urn:microsoft.com/office/officeart/2005/8/layout/orgChart1"/>
    <dgm:cxn modelId="{454314E6-4791-4E43-8144-647FCD52828C}" srcId="{1D5D51E2-9052-4E49-A71E-AC9669220C49}" destId="{8D332784-07C8-40E6-B65F-DE1A43DA6ABB}" srcOrd="1" destOrd="0" parTransId="{14958108-214B-4EA3-B9DA-94008BBF8FD6}" sibTransId="{2620B87D-09BF-4FE9-8905-28A55769B5CE}"/>
    <dgm:cxn modelId="{14265D14-31B3-4D60-88CD-85A49A0B7E8A}" type="presOf" srcId="{8E4DAA69-2461-4304-AD3B-8F7BCBEE5FD6}" destId="{6FF1B79C-8F16-4D6F-B0C4-5A0BA6E0249B}" srcOrd="0" destOrd="0" presId="urn:microsoft.com/office/officeart/2005/8/layout/orgChart1"/>
    <dgm:cxn modelId="{C56A1511-8FDD-4CA8-AD82-B0B2F9147DF4}" srcId="{3C98A7BD-3EC7-4DB7-AFE3-B28FD23A8F07}" destId="{1D5D51E2-9052-4E49-A71E-AC9669220C49}" srcOrd="0" destOrd="0" parTransId="{B9A6CD1F-E5A4-4CD9-9612-EBBF1A2B9DFA}" sibTransId="{A559905A-10CE-4302-BE45-79815310F641}"/>
    <dgm:cxn modelId="{9EB90E55-08AC-46C3-9B91-40099A2B6457}" type="presOf" srcId="{1E4BB35C-1A8E-49C8-803E-D17BA07A8601}" destId="{87998679-D80A-4466-A6E5-7F056C0498F0}" srcOrd="0" destOrd="0" presId="urn:microsoft.com/office/officeart/2005/8/layout/orgChart1"/>
    <dgm:cxn modelId="{EA5C16CF-ED3F-4E58-A011-7837831C733E}" srcId="{1D5D51E2-9052-4E49-A71E-AC9669220C49}" destId="{1070FB79-CC88-42A2-BA55-115F2AA57E98}" srcOrd="3" destOrd="0" parTransId="{B4E671EF-AA2F-4B40-B2B6-72FB7CC49688}" sibTransId="{3C442B2C-EF72-4A4F-BDE7-DEB1DFD74FC5}"/>
    <dgm:cxn modelId="{B980E2BF-99B1-477E-AA8A-B06F550CD203}" type="presOf" srcId="{27B70F1E-81C2-4F54-8AD7-BA71C3D22A42}" destId="{73A504B8-E9BF-409B-994C-B9D1FA23DC5F}" srcOrd="0" destOrd="0" presId="urn:microsoft.com/office/officeart/2005/8/layout/orgChart1"/>
    <dgm:cxn modelId="{DB28A161-224F-4C1B-BD72-E2E0FD453100}" type="presOf" srcId="{1D5D51E2-9052-4E49-A71E-AC9669220C49}" destId="{3947610D-42FD-4DDF-8862-732E7E1E45BA}" srcOrd="1" destOrd="0" presId="urn:microsoft.com/office/officeart/2005/8/layout/orgChart1"/>
    <dgm:cxn modelId="{A88B002A-BCCD-4B53-A111-E2EC6EBFAD67}" type="presOf" srcId="{1070FB79-CC88-42A2-BA55-115F2AA57E98}" destId="{37D9DA96-FFF1-4CA9-800E-4BA3EFBEAEA9}" srcOrd="0" destOrd="0" presId="urn:microsoft.com/office/officeart/2005/8/layout/orgChart1"/>
    <dgm:cxn modelId="{F980CE82-54FE-45F7-860D-E9E57FFBA58C}" type="presOf" srcId="{27B70F1E-81C2-4F54-8AD7-BA71C3D22A42}" destId="{BDA1B733-039F-459D-82A1-396E4579A71A}" srcOrd="1" destOrd="0" presId="urn:microsoft.com/office/officeart/2005/8/layout/orgChart1"/>
    <dgm:cxn modelId="{CB5852A7-DC6D-4C41-9ADD-FF162A51EB6F}" type="presOf" srcId="{21C87338-2E98-476C-AE8F-A7BF7994BC31}" destId="{C607B645-056B-4C18-B994-DF490AB631F2}" srcOrd="0" destOrd="0" presId="urn:microsoft.com/office/officeart/2005/8/layout/orgChart1"/>
    <dgm:cxn modelId="{D973D974-7D07-4DE4-BBB7-B59A366E3FCE}" type="presParOf" srcId="{7D85FA6F-1CCA-4F59-9195-F497F5530ACF}" destId="{B91AE048-1BB4-4036-BA4F-C33ABE89EB6B}" srcOrd="0" destOrd="0" presId="urn:microsoft.com/office/officeart/2005/8/layout/orgChart1"/>
    <dgm:cxn modelId="{382CDCF6-C421-4AB6-82D0-30740DCE85D2}" type="presParOf" srcId="{B91AE048-1BB4-4036-BA4F-C33ABE89EB6B}" destId="{B3B726B5-0C07-448A-A7B8-CF17C9274216}" srcOrd="0" destOrd="0" presId="urn:microsoft.com/office/officeart/2005/8/layout/orgChart1"/>
    <dgm:cxn modelId="{C5A83EF4-FAB3-4DBC-80A6-395F24FBB71B}" type="presParOf" srcId="{B3B726B5-0C07-448A-A7B8-CF17C9274216}" destId="{328BC9E4-C9E6-408F-9921-EA6993D043D7}" srcOrd="0" destOrd="0" presId="urn:microsoft.com/office/officeart/2005/8/layout/orgChart1"/>
    <dgm:cxn modelId="{1D0B0F4B-11A8-47A3-BEDD-1AFE993B1CE7}" type="presParOf" srcId="{B3B726B5-0C07-448A-A7B8-CF17C9274216}" destId="{3947610D-42FD-4DDF-8862-732E7E1E45BA}" srcOrd="1" destOrd="0" presId="urn:microsoft.com/office/officeart/2005/8/layout/orgChart1"/>
    <dgm:cxn modelId="{37E50507-E493-4808-96B8-015C8F44786C}" type="presParOf" srcId="{B91AE048-1BB4-4036-BA4F-C33ABE89EB6B}" destId="{62CB263B-D298-4796-9C51-EE3888336275}" srcOrd="1" destOrd="0" presId="urn:microsoft.com/office/officeart/2005/8/layout/orgChart1"/>
    <dgm:cxn modelId="{A972411F-FC38-4DC2-AE1F-3B7A8B06490B}" type="presParOf" srcId="{62CB263B-D298-4796-9C51-EE3888336275}" destId="{14E41B7F-3B4C-423E-84F0-76820D1CCA6D}" srcOrd="0" destOrd="0" presId="urn:microsoft.com/office/officeart/2005/8/layout/orgChart1"/>
    <dgm:cxn modelId="{D37BD1D9-6C80-46F5-A9B2-B95699D29CD5}" type="presParOf" srcId="{62CB263B-D298-4796-9C51-EE3888336275}" destId="{918EA55A-E9B8-4429-B7C7-B13CFAC45369}" srcOrd="1" destOrd="0" presId="urn:microsoft.com/office/officeart/2005/8/layout/orgChart1"/>
    <dgm:cxn modelId="{4F720AA6-25C8-4D52-BCD6-E551F4168642}" type="presParOf" srcId="{918EA55A-E9B8-4429-B7C7-B13CFAC45369}" destId="{B903EA4B-1A2A-449A-A809-29BBE3737AEA}" srcOrd="0" destOrd="0" presId="urn:microsoft.com/office/officeart/2005/8/layout/orgChart1"/>
    <dgm:cxn modelId="{EB5B83EB-BCE8-42F1-9970-F998A54018A4}" type="presParOf" srcId="{B903EA4B-1A2A-449A-A809-29BBE3737AEA}" destId="{F5C31411-0934-470B-B5D2-1FFA5364F8DD}" srcOrd="0" destOrd="0" presId="urn:microsoft.com/office/officeart/2005/8/layout/orgChart1"/>
    <dgm:cxn modelId="{656E1525-FA4B-451C-AD32-0CB7A75392EF}" type="presParOf" srcId="{B903EA4B-1A2A-449A-A809-29BBE3737AEA}" destId="{7A5FCAA9-EB6C-4775-B8E8-B975E0079643}" srcOrd="1" destOrd="0" presId="urn:microsoft.com/office/officeart/2005/8/layout/orgChart1"/>
    <dgm:cxn modelId="{21E5436A-A4BB-443E-847B-F3C7C24D3653}" type="presParOf" srcId="{918EA55A-E9B8-4429-B7C7-B13CFAC45369}" destId="{066145D1-B9C9-49D2-A65B-BD84CDDA03AD}" srcOrd="1" destOrd="0" presId="urn:microsoft.com/office/officeart/2005/8/layout/orgChart1"/>
    <dgm:cxn modelId="{9F38ED9D-0445-4D07-A8A9-39B0DF25A466}" type="presParOf" srcId="{918EA55A-E9B8-4429-B7C7-B13CFAC45369}" destId="{5BB91555-F67C-46CD-B579-C68E20A69F99}" srcOrd="2" destOrd="0" presId="urn:microsoft.com/office/officeart/2005/8/layout/orgChart1"/>
    <dgm:cxn modelId="{E04538F8-0A04-4BB1-8F92-7E2E9461A841}" type="presParOf" srcId="{62CB263B-D298-4796-9C51-EE3888336275}" destId="{6FF1B79C-8F16-4D6F-B0C4-5A0BA6E0249B}" srcOrd="2" destOrd="0" presId="urn:microsoft.com/office/officeart/2005/8/layout/orgChart1"/>
    <dgm:cxn modelId="{202C2C1A-48D3-48F0-AB76-558D81BCDBBA}" type="presParOf" srcId="{62CB263B-D298-4796-9C51-EE3888336275}" destId="{5A9EA387-325A-4C42-A819-48D8CC5E48A0}" srcOrd="3" destOrd="0" presId="urn:microsoft.com/office/officeart/2005/8/layout/orgChart1"/>
    <dgm:cxn modelId="{28EC2AFB-E71E-4161-9055-DF177C792B5B}" type="presParOf" srcId="{5A9EA387-325A-4C42-A819-48D8CC5E48A0}" destId="{C8AE279B-4D2C-4113-AA4E-505CA7FE5490}" srcOrd="0" destOrd="0" presId="urn:microsoft.com/office/officeart/2005/8/layout/orgChart1"/>
    <dgm:cxn modelId="{74848306-FC32-4A87-A302-C2C21428FEDE}" type="presParOf" srcId="{C8AE279B-4D2C-4113-AA4E-505CA7FE5490}" destId="{73A504B8-E9BF-409B-994C-B9D1FA23DC5F}" srcOrd="0" destOrd="0" presId="urn:microsoft.com/office/officeart/2005/8/layout/orgChart1"/>
    <dgm:cxn modelId="{C81C7E85-A65C-4122-AAEC-70E81636B7A0}" type="presParOf" srcId="{C8AE279B-4D2C-4113-AA4E-505CA7FE5490}" destId="{BDA1B733-039F-459D-82A1-396E4579A71A}" srcOrd="1" destOrd="0" presId="urn:microsoft.com/office/officeart/2005/8/layout/orgChart1"/>
    <dgm:cxn modelId="{C0739811-EEC1-4328-8E86-BF6EDD8D1D53}" type="presParOf" srcId="{5A9EA387-325A-4C42-A819-48D8CC5E48A0}" destId="{B0D3120E-71B5-4D8F-AC77-19729CB5A1D0}" srcOrd="1" destOrd="0" presId="urn:microsoft.com/office/officeart/2005/8/layout/orgChart1"/>
    <dgm:cxn modelId="{76912B47-E1C5-4C01-822B-95CF9DC8ED7E}" type="presParOf" srcId="{5A9EA387-325A-4C42-A819-48D8CC5E48A0}" destId="{2B1BDC12-FA41-42C5-9458-4F1056D90AE9}" srcOrd="2" destOrd="0" presId="urn:microsoft.com/office/officeart/2005/8/layout/orgChart1"/>
    <dgm:cxn modelId="{B3C6329F-9F24-4714-A0DD-4E12C507AA6E}" type="presParOf" srcId="{62CB263B-D298-4796-9C51-EE3888336275}" destId="{3EBA2F36-D987-4395-88D2-F06A7B812592}" srcOrd="4" destOrd="0" presId="urn:microsoft.com/office/officeart/2005/8/layout/orgChart1"/>
    <dgm:cxn modelId="{BA5D38C8-7FE1-4860-9F2D-A39A7AA9CD9F}" type="presParOf" srcId="{62CB263B-D298-4796-9C51-EE3888336275}" destId="{FF4DF868-ED75-4BB4-A70F-0814338D3A25}" srcOrd="5" destOrd="0" presId="urn:microsoft.com/office/officeart/2005/8/layout/orgChart1"/>
    <dgm:cxn modelId="{A56D3F10-A1FE-4CCD-A00C-2C8CAC220CCB}" type="presParOf" srcId="{FF4DF868-ED75-4BB4-A70F-0814338D3A25}" destId="{51F4D2EF-3A0E-4D5E-BCB6-794C0A9C6B19}" srcOrd="0" destOrd="0" presId="urn:microsoft.com/office/officeart/2005/8/layout/orgChart1"/>
    <dgm:cxn modelId="{5F3578D8-CC48-4598-98F7-46F37E78FBA7}" type="presParOf" srcId="{51F4D2EF-3A0E-4D5E-BCB6-794C0A9C6B19}" destId="{37D9DA96-FFF1-4CA9-800E-4BA3EFBEAEA9}" srcOrd="0" destOrd="0" presId="urn:microsoft.com/office/officeart/2005/8/layout/orgChart1"/>
    <dgm:cxn modelId="{1579A8EA-C247-4D80-80C7-F446A27E1D0E}" type="presParOf" srcId="{51F4D2EF-3A0E-4D5E-BCB6-794C0A9C6B19}" destId="{AF222472-1C5F-4458-9EE3-0DF9EA60E88F}" srcOrd="1" destOrd="0" presId="urn:microsoft.com/office/officeart/2005/8/layout/orgChart1"/>
    <dgm:cxn modelId="{AC20A294-FB66-434F-ACF0-76FE57EFE12E}" type="presParOf" srcId="{FF4DF868-ED75-4BB4-A70F-0814338D3A25}" destId="{A5AAC95C-0E69-4380-9215-FC39BF670EDC}" srcOrd="1" destOrd="0" presId="urn:microsoft.com/office/officeart/2005/8/layout/orgChart1"/>
    <dgm:cxn modelId="{EA82DD00-8431-4EAD-AF52-E4F72878A7CC}" type="presParOf" srcId="{FF4DF868-ED75-4BB4-A70F-0814338D3A25}" destId="{68E0D442-A16D-4E62-B331-9AC842529AFB}" srcOrd="2" destOrd="0" presId="urn:microsoft.com/office/officeart/2005/8/layout/orgChart1"/>
    <dgm:cxn modelId="{27825BE7-B5A8-4324-B61F-88B6FE42CEB0}" type="presParOf" srcId="{62CB263B-D298-4796-9C51-EE3888336275}" destId="{23B6F33C-4F81-468A-B43D-238C226E751C}" srcOrd="6" destOrd="0" presId="urn:microsoft.com/office/officeart/2005/8/layout/orgChart1"/>
    <dgm:cxn modelId="{F856E7C5-4C19-4C7E-A332-83D386E427D9}" type="presParOf" srcId="{62CB263B-D298-4796-9C51-EE3888336275}" destId="{7C576E28-8806-40B9-A658-EAE0623F3E48}" srcOrd="7" destOrd="0" presId="urn:microsoft.com/office/officeart/2005/8/layout/orgChart1"/>
    <dgm:cxn modelId="{715B0E09-BD0D-4F56-AEC3-DB304F217515}" type="presParOf" srcId="{7C576E28-8806-40B9-A658-EAE0623F3E48}" destId="{4FA82128-BE4E-46A0-8E23-B5CCD0DA2B49}" srcOrd="0" destOrd="0" presId="urn:microsoft.com/office/officeart/2005/8/layout/orgChart1"/>
    <dgm:cxn modelId="{0C00CCA1-4790-476D-BD03-CFD38C4AEF67}" type="presParOf" srcId="{4FA82128-BE4E-46A0-8E23-B5CCD0DA2B49}" destId="{813373A6-B5C5-459E-9781-F03B7C9BCDCC}" srcOrd="0" destOrd="0" presId="urn:microsoft.com/office/officeart/2005/8/layout/orgChart1"/>
    <dgm:cxn modelId="{FF13BAC1-99AC-42C7-A6E0-57BABAE3974F}" type="presParOf" srcId="{4FA82128-BE4E-46A0-8E23-B5CCD0DA2B49}" destId="{4494D0B7-F6B9-4586-9187-7E1820F9A0E2}" srcOrd="1" destOrd="0" presId="urn:microsoft.com/office/officeart/2005/8/layout/orgChart1"/>
    <dgm:cxn modelId="{46E0C9F8-7FE4-4A8F-B9D7-4D131E2DBE79}" type="presParOf" srcId="{7C576E28-8806-40B9-A658-EAE0623F3E48}" destId="{A1EA0638-5C23-45B1-B733-006E78D23D9D}" srcOrd="1" destOrd="0" presId="urn:microsoft.com/office/officeart/2005/8/layout/orgChart1"/>
    <dgm:cxn modelId="{6A37EC6E-B0E7-4FB7-A201-2F42E13F9108}" type="presParOf" srcId="{7C576E28-8806-40B9-A658-EAE0623F3E48}" destId="{C74D37FD-07CE-4843-9897-6A4F7A15725B}" srcOrd="2" destOrd="0" presId="urn:microsoft.com/office/officeart/2005/8/layout/orgChart1"/>
    <dgm:cxn modelId="{5FBE0AB4-8AC7-4130-8D94-52FE58F8736A}" type="presParOf" srcId="{B91AE048-1BB4-4036-BA4F-C33ABE89EB6B}" destId="{0CE99D13-2E48-4DE0-9552-64CD2012B473}" srcOrd="2" destOrd="0" presId="urn:microsoft.com/office/officeart/2005/8/layout/orgChart1"/>
    <dgm:cxn modelId="{6813F3A1-9AAE-40BC-939E-447CC21F3813}" type="presParOf" srcId="{0CE99D13-2E48-4DE0-9552-64CD2012B473}" destId="{87998679-D80A-4466-A6E5-7F056C0498F0}" srcOrd="0" destOrd="0" presId="urn:microsoft.com/office/officeart/2005/8/layout/orgChart1"/>
    <dgm:cxn modelId="{DB43BEE5-5A6B-4DE7-9333-355AF69A0D98}" type="presParOf" srcId="{0CE99D13-2E48-4DE0-9552-64CD2012B473}" destId="{30A12173-3406-4E4C-8067-EC19855DC63B}" srcOrd="1" destOrd="0" presId="urn:microsoft.com/office/officeart/2005/8/layout/orgChart1"/>
    <dgm:cxn modelId="{3DEE3B31-B2B6-47F4-B480-19CD82E80903}" type="presParOf" srcId="{30A12173-3406-4E4C-8067-EC19855DC63B}" destId="{E5A27E0A-383F-4BEF-AA67-2655E8798EB3}" srcOrd="0" destOrd="0" presId="urn:microsoft.com/office/officeart/2005/8/layout/orgChart1"/>
    <dgm:cxn modelId="{C0C23DAA-E584-4ACB-8A15-21AB50CE150E}" type="presParOf" srcId="{E5A27E0A-383F-4BEF-AA67-2655E8798EB3}" destId="{E4ABC820-4A4B-46A6-B26D-2D286096C271}" srcOrd="0" destOrd="0" presId="urn:microsoft.com/office/officeart/2005/8/layout/orgChart1"/>
    <dgm:cxn modelId="{64DD100C-0531-4CB9-B13E-08275D1933D4}" type="presParOf" srcId="{E5A27E0A-383F-4BEF-AA67-2655E8798EB3}" destId="{4886D648-F4D5-410B-B8A9-1E6C4800EEFD}" srcOrd="1" destOrd="0" presId="urn:microsoft.com/office/officeart/2005/8/layout/orgChart1"/>
    <dgm:cxn modelId="{6F43FCBC-25EA-4D15-8D90-33A6BD90B9D6}" type="presParOf" srcId="{30A12173-3406-4E4C-8067-EC19855DC63B}" destId="{FE6472F5-6B80-44E5-89D4-F01482AC6D40}" srcOrd="1" destOrd="0" presId="urn:microsoft.com/office/officeart/2005/8/layout/orgChart1"/>
    <dgm:cxn modelId="{DC54CD9B-5EE5-4CA6-A6A6-CD24656CFADB}" type="presParOf" srcId="{30A12173-3406-4E4C-8067-EC19855DC63B}" destId="{328BB9D6-BAD8-415D-AAE9-554F203DA378}" srcOrd="2" destOrd="0" presId="urn:microsoft.com/office/officeart/2005/8/layout/orgChart1"/>
    <dgm:cxn modelId="{270C6367-13B0-4BC9-AB39-3080FDA146CC}" type="presParOf" srcId="{328BB9D6-BAD8-415D-AAE9-554F203DA378}" destId="{C607B645-056B-4C18-B994-DF490AB631F2}" srcOrd="0" destOrd="0" presId="urn:microsoft.com/office/officeart/2005/8/layout/orgChart1"/>
    <dgm:cxn modelId="{3BFEE75B-B8A6-4F2B-8448-B72705B500BD}" type="presParOf" srcId="{328BB9D6-BAD8-415D-AAE9-554F203DA378}" destId="{82E7BB76-DF06-424A-B785-C818588809C1}" srcOrd="1" destOrd="0" presId="urn:microsoft.com/office/officeart/2005/8/layout/orgChart1"/>
    <dgm:cxn modelId="{55FDA213-6215-4CE0-B65E-762457E55611}" type="presParOf" srcId="{82E7BB76-DF06-424A-B785-C818588809C1}" destId="{D6D00CCF-2DAC-400D-A93A-61EA6A24F15B}" srcOrd="0" destOrd="0" presId="urn:microsoft.com/office/officeart/2005/8/layout/orgChart1"/>
    <dgm:cxn modelId="{89BA760D-E74F-420A-95CB-8C763964B793}" type="presParOf" srcId="{D6D00CCF-2DAC-400D-A93A-61EA6A24F15B}" destId="{059480F8-8CAC-4937-A459-7E8F322073C2}" srcOrd="0" destOrd="0" presId="urn:microsoft.com/office/officeart/2005/8/layout/orgChart1"/>
    <dgm:cxn modelId="{27F31472-C312-45FC-BD95-CBD8DA1BAA47}" type="presParOf" srcId="{D6D00CCF-2DAC-400D-A93A-61EA6A24F15B}" destId="{0A70F09C-48A7-4FEF-93E5-50F0F7357FB5}" srcOrd="1" destOrd="0" presId="urn:microsoft.com/office/officeart/2005/8/layout/orgChart1"/>
    <dgm:cxn modelId="{A21C07EF-057E-403A-AF8C-011988E5EBA6}" type="presParOf" srcId="{82E7BB76-DF06-424A-B785-C818588809C1}" destId="{B03ED9EC-B080-4F3A-88B5-7006B0481C01}" srcOrd="1" destOrd="0" presId="urn:microsoft.com/office/officeart/2005/8/layout/orgChart1"/>
    <dgm:cxn modelId="{CA034049-6572-4D43-8D59-66E44DCDCA86}" type="presParOf" srcId="{82E7BB76-DF06-424A-B785-C818588809C1}" destId="{645AFEF0-C9CF-405B-90A3-A02EF47E79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C746A5-531F-4C90-BEC8-7B7E920280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515918-D599-4003-AB14-F88CB508CC22}">
      <dgm:prSet phldrT="[Texto]"/>
      <dgm:spPr/>
      <dgm:t>
        <a:bodyPr/>
        <a:lstStyle/>
        <a:p>
          <a:r>
            <a:rPr lang="es-EC" dirty="0" smtClean="0"/>
            <a:t>FEPP</a:t>
          </a:r>
          <a:endParaRPr lang="es-ES" dirty="0"/>
        </a:p>
      </dgm:t>
    </dgm:pt>
    <dgm:pt modelId="{8AAFF84B-7583-45DC-9715-C6ACD3C7C384}" type="parTrans" cxnId="{3FC1346F-3C00-44C0-A7C7-236856E855F8}">
      <dgm:prSet/>
      <dgm:spPr/>
      <dgm:t>
        <a:bodyPr/>
        <a:lstStyle/>
        <a:p>
          <a:endParaRPr lang="es-ES"/>
        </a:p>
      </dgm:t>
    </dgm:pt>
    <dgm:pt modelId="{20EC11EB-7E90-492D-85B4-BD8F2F13B5CF}" type="sibTrans" cxnId="{3FC1346F-3C00-44C0-A7C7-236856E855F8}">
      <dgm:prSet/>
      <dgm:spPr/>
      <dgm:t>
        <a:bodyPr/>
        <a:lstStyle/>
        <a:p>
          <a:endParaRPr lang="es-ES"/>
        </a:p>
      </dgm:t>
    </dgm:pt>
    <dgm:pt modelId="{BC2EFE8D-5E04-417E-AEBC-A5C86B3E3646}">
      <dgm:prSet phldrT="[Texto]"/>
      <dgm:spPr/>
      <dgm:t>
        <a:bodyPr/>
        <a:lstStyle/>
        <a:p>
          <a:r>
            <a:rPr lang="es-EC" dirty="0" smtClean="0"/>
            <a:t>IMPREFEPP</a:t>
          </a:r>
          <a:endParaRPr lang="es-ES" dirty="0"/>
        </a:p>
      </dgm:t>
    </dgm:pt>
    <dgm:pt modelId="{40F346D0-43F3-48D8-9BC8-40EEE85FC91E}" type="parTrans" cxnId="{3238798C-ABEB-4BFF-BEFE-EDBF91BE6D2A}">
      <dgm:prSet/>
      <dgm:spPr/>
      <dgm:t>
        <a:bodyPr/>
        <a:lstStyle/>
        <a:p>
          <a:endParaRPr lang="es-ES" dirty="0"/>
        </a:p>
      </dgm:t>
    </dgm:pt>
    <dgm:pt modelId="{A57420B4-33CA-4F1C-A807-0443530B9388}" type="sibTrans" cxnId="{3238798C-ABEB-4BFF-BEFE-EDBF91BE6D2A}">
      <dgm:prSet/>
      <dgm:spPr/>
      <dgm:t>
        <a:bodyPr/>
        <a:lstStyle/>
        <a:p>
          <a:endParaRPr lang="es-ES"/>
        </a:p>
      </dgm:t>
    </dgm:pt>
    <dgm:pt modelId="{6904999E-69D3-4DB8-8539-53758A3A69D1}">
      <dgm:prSet phldrT="[Texto]"/>
      <dgm:spPr/>
      <dgm:t>
        <a:bodyPr/>
        <a:lstStyle/>
        <a:p>
          <a:r>
            <a:rPr lang="es-EC" dirty="0" smtClean="0"/>
            <a:t>Fortalece Socios Organizativos</a:t>
          </a:r>
          <a:endParaRPr lang="es-ES" dirty="0"/>
        </a:p>
      </dgm:t>
    </dgm:pt>
    <dgm:pt modelId="{C0FD8971-70BC-415F-B4B2-414DCCD75AA1}" type="parTrans" cxnId="{9B8584C9-2F79-4217-B15E-F913C9B02D2C}">
      <dgm:prSet/>
      <dgm:spPr/>
      <dgm:t>
        <a:bodyPr/>
        <a:lstStyle/>
        <a:p>
          <a:endParaRPr lang="es-ES" dirty="0"/>
        </a:p>
      </dgm:t>
    </dgm:pt>
    <dgm:pt modelId="{AD4F914F-6741-49A1-A81C-82CC0D1D7DC9}" type="sibTrans" cxnId="{9B8584C9-2F79-4217-B15E-F913C9B02D2C}">
      <dgm:prSet/>
      <dgm:spPr/>
      <dgm:t>
        <a:bodyPr/>
        <a:lstStyle/>
        <a:p>
          <a:endParaRPr lang="es-ES"/>
        </a:p>
      </dgm:t>
    </dgm:pt>
    <dgm:pt modelId="{C6A5FA22-2A80-432A-82A6-AF3B6EF84DAA}">
      <dgm:prSet phldrT="[Texto]"/>
      <dgm:spPr/>
      <dgm:t>
        <a:bodyPr/>
        <a:lstStyle/>
        <a:p>
          <a:r>
            <a:rPr lang="es-EC" dirty="0" smtClean="0"/>
            <a:t>Edición e imprenta</a:t>
          </a:r>
          <a:endParaRPr lang="es-ES" dirty="0"/>
        </a:p>
      </dgm:t>
    </dgm:pt>
    <dgm:pt modelId="{FAC48B09-E0E2-4656-A886-5B4690CE25B1}" type="parTrans" cxnId="{FA6529DE-4A93-4395-86FB-2905B64F4F5C}">
      <dgm:prSet/>
      <dgm:spPr/>
      <dgm:t>
        <a:bodyPr/>
        <a:lstStyle/>
        <a:p>
          <a:endParaRPr lang="es-ES" dirty="0"/>
        </a:p>
      </dgm:t>
    </dgm:pt>
    <dgm:pt modelId="{51347EA5-54C7-40BC-8E75-2FA3AA847708}" type="sibTrans" cxnId="{FA6529DE-4A93-4395-86FB-2905B64F4F5C}">
      <dgm:prSet/>
      <dgm:spPr/>
      <dgm:t>
        <a:bodyPr/>
        <a:lstStyle/>
        <a:p>
          <a:endParaRPr lang="es-ES"/>
        </a:p>
      </dgm:t>
    </dgm:pt>
    <dgm:pt modelId="{36196D30-1124-44E3-A361-E8EC8A338A9D}">
      <dgm:prSet phldrT="[Texto]"/>
      <dgm:spPr/>
      <dgm:t>
        <a:bodyPr/>
        <a:lstStyle/>
        <a:p>
          <a:r>
            <a:rPr lang="es-EC" dirty="0" smtClean="0"/>
            <a:t>CAMARI</a:t>
          </a:r>
          <a:endParaRPr lang="es-ES" dirty="0"/>
        </a:p>
      </dgm:t>
    </dgm:pt>
    <dgm:pt modelId="{D2BD00A8-C2B4-4A86-8E45-48C658156D77}" type="parTrans" cxnId="{10143D6A-3553-45B0-BD80-0B7F3CC303B0}">
      <dgm:prSet/>
      <dgm:spPr/>
      <dgm:t>
        <a:bodyPr/>
        <a:lstStyle/>
        <a:p>
          <a:endParaRPr lang="es-ES" dirty="0"/>
        </a:p>
      </dgm:t>
    </dgm:pt>
    <dgm:pt modelId="{7B5D03D8-78E1-4C2D-AE24-888076F9BCDB}" type="sibTrans" cxnId="{10143D6A-3553-45B0-BD80-0B7F3CC303B0}">
      <dgm:prSet/>
      <dgm:spPr/>
      <dgm:t>
        <a:bodyPr/>
        <a:lstStyle/>
        <a:p>
          <a:endParaRPr lang="es-ES"/>
        </a:p>
      </dgm:t>
    </dgm:pt>
    <dgm:pt modelId="{6C5BDF11-7C34-4A9B-855D-647B8E99C937}">
      <dgm:prSet phldrT="[Texto]"/>
      <dgm:spPr/>
      <dgm:t>
        <a:bodyPr/>
        <a:lstStyle/>
        <a:p>
          <a:r>
            <a:rPr lang="es-EC" dirty="0" smtClean="0"/>
            <a:t>Comercializa productos a nivel internacional</a:t>
          </a:r>
          <a:endParaRPr lang="es-ES" dirty="0"/>
        </a:p>
      </dgm:t>
    </dgm:pt>
    <dgm:pt modelId="{3C12F661-6AB2-41F9-A97D-C75EEAC8EBF0}" type="parTrans" cxnId="{383F2445-B68A-4E57-9A11-9E20A4A686A0}">
      <dgm:prSet/>
      <dgm:spPr/>
      <dgm:t>
        <a:bodyPr/>
        <a:lstStyle/>
        <a:p>
          <a:endParaRPr lang="es-ES" dirty="0"/>
        </a:p>
      </dgm:t>
    </dgm:pt>
    <dgm:pt modelId="{2B41D2C2-FC04-44C0-BE5A-37515CD7372F}" type="sibTrans" cxnId="{383F2445-B68A-4E57-9A11-9E20A4A686A0}">
      <dgm:prSet/>
      <dgm:spPr/>
      <dgm:t>
        <a:bodyPr/>
        <a:lstStyle/>
        <a:p>
          <a:endParaRPr lang="es-ES"/>
        </a:p>
      </dgm:t>
    </dgm:pt>
    <dgm:pt modelId="{09DA1A4D-ED33-4E79-9CFC-752F9FFEE393}">
      <dgm:prSet phldrT="[Texto]"/>
      <dgm:spPr/>
      <dgm:t>
        <a:bodyPr/>
        <a:lstStyle/>
        <a:p>
          <a:r>
            <a:rPr lang="es-EC" dirty="0" smtClean="0"/>
            <a:t>(FEPP)</a:t>
          </a:r>
          <a:endParaRPr lang="es-ES" dirty="0"/>
        </a:p>
      </dgm:t>
    </dgm:pt>
    <dgm:pt modelId="{06C790EA-3141-4179-8CB8-3695D01F3874}" type="parTrans" cxnId="{B7A22DF3-6144-4CA4-9AA0-AB00B918D8B6}">
      <dgm:prSet/>
      <dgm:spPr/>
      <dgm:t>
        <a:bodyPr/>
        <a:lstStyle/>
        <a:p>
          <a:endParaRPr lang="es-ES" dirty="0"/>
        </a:p>
      </dgm:t>
    </dgm:pt>
    <dgm:pt modelId="{6174C114-C563-4D9D-A85E-78E5ACF19027}" type="sibTrans" cxnId="{B7A22DF3-6144-4CA4-9AA0-AB00B918D8B6}">
      <dgm:prSet/>
      <dgm:spPr/>
      <dgm:t>
        <a:bodyPr/>
        <a:lstStyle/>
        <a:p>
          <a:endParaRPr lang="es-ES"/>
        </a:p>
      </dgm:t>
    </dgm:pt>
    <dgm:pt modelId="{77968B90-A463-4B91-822D-099EC6120C73}">
      <dgm:prSet phldrT="[Texto]"/>
      <dgm:spPr/>
      <dgm:t>
        <a:bodyPr/>
        <a:lstStyle/>
        <a:p>
          <a:r>
            <a:rPr lang="es-EC" dirty="0" smtClean="0"/>
            <a:t>Provisión de insumos semillas y herramientas para el agro </a:t>
          </a:r>
          <a:endParaRPr lang="es-ES" dirty="0"/>
        </a:p>
      </dgm:t>
    </dgm:pt>
    <dgm:pt modelId="{25F48E30-21A0-40D8-BF3C-C632E1E19A5A}" type="parTrans" cxnId="{7C395055-B72C-44A7-8D74-2A9A7400561E}">
      <dgm:prSet/>
      <dgm:spPr/>
      <dgm:t>
        <a:bodyPr/>
        <a:lstStyle/>
        <a:p>
          <a:endParaRPr lang="es-ES" dirty="0"/>
        </a:p>
      </dgm:t>
    </dgm:pt>
    <dgm:pt modelId="{189A811B-E7CF-4AEF-9CB1-14E9899CB5F0}" type="sibTrans" cxnId="{7C395055-B72C-44A7-8D74-2A9A7400561E}">
      <dgm:prSet/>
      <dgm:spPr/>
      <dgm:t>
        <a:bodyPr/>
        <a:lstStyle/>
        <a:p>
          <a:endParaRPr lang="es-ES"/>
        </a:p>
      </dgm:t>
    </dgm:pt>
    <dgm:pt modelId="{2F4F4AE5-043A-4188-B3BF-03C8CC054814}">
      <dgm:prSet phldrT="[Texto]"/>
      <dgm:spPr/>
      <dgm:t>
        <a:bodyPr/>
        <a:lstStyle/>
        <a:p>
          <a:r>
            <a:rPr lang="es-EC" dirty="0" smtClean="0"/>
            <a:t>INFO FEPP</a:t>
          </a:r>
          <a:endParaRPr lang="es-ES" dirty="0"/>
        </a:p>
      </dgm:t>
    </dgm:pt>
    <dgm:pt modelId="{EDA99E0E-8E37-4505-97E1-62C496CAFC40}" type="parTrans" cxnId="{E4214F8D-6177-4CD8-B223-396A5282AE38}">
      <dgm:prSet/>
      <dgm:spPr/>
      <dgm:t>
        <a:bodyPr/>
        <a:lstStyle/>
        <a:p>
          <a:endParaRPr lang="es-ES" dirty="0"/>
        </a:p>
      </dgm:t>
    </dgm:pt>
    <dgm:pt modelId="{A8805CFE-44E4-4889-994A-B5BAF474E30F}" type="sibTrans" cxnId="{E4214F8D-6177-4CD8-B223-396A5282AE38}">
      <dgm:prSet/>
      <dgm:spPr/>
      <dgm:t>
        <a:bodyPr/>
        <a:lstStyle/>
        <a:p>
          <a:endParaRPr lang="es-ES"/>
        </a:p>
      </dgm:t>
    </dgm:pt>
    <dgm:pt modelId="{F776BBFE-1FD3-4125-A961-01EFC19530DE}">
      <dgm:prSet phldrT="[Texto]"/>
      <dgm:spPr/>
      <dgm:t>
        <a:bodyPr/>
        <a:lstStyle/>
        <a:p>
          <a:r>
            <a:rPr lang="es-EC" dirty="0" smtClean="0"/>
            <a:t>Informática</a:t>
          </a:r>
          <a:endParaRPr lang="es-ES" dirty="0"/>
        </a:p>
      </dgm:t>
    </dgm:pt>
    <dgm:pt modelId="{D5BAC205-4AD2-4AD3-94EC-6EDD4CD9E3A6}" type="parTrans" cxnId="{39CECBF9-6D63-422D-BFC7-520985A33ECD}">
      <dgm:prSet/>
      <dgm:spPr/>
      <dgm:t>
        <a:bodyPr/>
        <a:lstStyle/>
        <a:p>
          <a:endParaRPr lang="es-ES" dirty="0"/>
        </a:p>
      </dgm:t>
    </dgm:pt>
    <dgm:pt modelId="{5A960484-99F2-4DA5-8654-1DC7DF4CB4E6}" type="sibTrans" cxnId="{39CECBF9-6D63-422D-BFC7-520985A33ECD}">
      <dgm:prSet/>
      <dgm:spPr/>
      <dgm:t>
        <a:bodyPr/>
        <a:lstStyle/>
        <a:p>
          <a:endParaRPr lang="es-ES"/>
        </a:p>
      </dgm:t>
    </dgm:pt>
    <dgm:pt modelId="{012F074A-E0C6-4A3A-B29C-C4DC25782ADD}">
      <dgm:prSet phldrT="[Texto]"/>
      <dgm:spPr/>
      <dgm:t>
        <a:bodyPr/>
        <a:lstStyle/>
        <a:p>
          <a:r>
            <a:rPr lang="es-EC" dirty="0" smtClean="0"/>
            <a:t>PROTIERRAS</a:t>
          </a:r>
          <a:endParaRPr lang="es-ES" dirty="0"/>
        </a:p>
      </dgm:t>
    </dgm:pt>
    <dgm:pt modelId="{37D0B2B4-C55F-40AF-9834-C0207E7C8B07}" type="parTrans" cxnId="{C90F88B2-DD68-4F29-B025-4A121AD3643C}">
      <dgm:prSet/>
      <dgm:spPr/>
      <dgm:t>
        <a:bodyPr/>
        <a:lstStyle/>
        <a:p>
          <a:endParaRPr lang="es-ES" dirty="0"/>
        </a:p>
      </dgm:t>
    </dgm:pt>
    <dgm:pt modelId="{3A775366-04EC-46C8-AD48-595F45B9A460}" type="sibTrans" cxnId="{C90F88B2-DD68-4F29-B025-4A121AD3643C}">
      <dgm:prSet/>
      <dgm:spPr/>
      <dgm:t>
        <a:bodyPr/>
        <a:lstStyle/>
        <a:p>
          <a:endParaRPr lang="es-ES"/>
        </a:p>
      </dgm:t>
    </dgm:pt>
    <dgm:pt modelId="{39435D8F-92B1-4102-962F-C8BCFD6A41D5}">
      <dgm:prSet phldrT="[Texto]"/>
      <dgm:spPr/>
      <dgm:t>
        <a:bodyPr/>
        <a:lstStyle/>
        <a:p>
          <a:r>
            <a:rPr lang="es-EC" dirty="0" smtClean="0"/>
            <a:t>Mediación y legalización de tierras</a:t>
          </a:r>
          <a:endParaRPr lang="es-ES" dirty="0"/>
        </a:p>
      </dgm:t>
    </dgm:pt>
    <dgm:pt modelId="{57A43B93-AB41-4D6F-ADB1-B41E972FA329}" type="parTrans" cxnId="{9BFA5DDD-679F-452B-B795-CF306419D43A}">
      <dgm:prSet/>
      <dgm:spPr/>
      <dgm:t>
        <a:bodyPr/>
        <a:lstStyle/>
        <a:p>
          <a:endParaRPr lang="es-ES" dirty="0"/>
        </a:p>
      </dgm:t>
    </dgm:pt>
    <dgm:pt modelId="{B9C59402-9B7F-433E-B32E-0B08044CB9AA}" type="sibTrans" cxnId="{9BFA5DDD-679F-452B-B795-CF306419D43A}">
      <dgm:prSet/>
      <dgm:spPr/>
      <dgm:t>
        <a:bodyPr/>
        <a:lstStyle/>
        <a:p>
          <a:endParaRPr lang="es-ES"/>
        </a:p>
      </dgm:t>
    </dgm:pt>
    <dgm:pt modelId="{F83F0F94-14AE-4E9E-9CE1-ABC54EF6A40C}">
      <dgm:prSet phldrT="[Texto]"/>
      <dgm:spPr/>
      <dgm:t>
        <a:bodyPr/>
        <a:lstStyle/>
        <a:p>
          <a:r>
            <a:rPr lang="es-EC" dirty="0" smtClean="0"/>
            <a:t>YURA FEPP</a:t>
          </a:r>
          <a:endParaRPr lang="es-ES" dirty="0"/>
        </a:p>
      </dgm:t>
    </dgm:pt>
    <dgm:pt modelId="{7B4BD5A4-B9C5-42D3-8658-2EB31E6DC887}" type="parTrans" cxnId="{8441E1D3-9B8D-485D-8FB6-0F2C2BCD1832}">
      <dgm:prSet/>
      <dgm:spPr/>
      <dgm:t>
        <a:bodyPr/>
        <a:lstStyle/>
        <a:p>
          <a:endParaRPr lang="es-ES" dirty="0"/>
        </a:p>
      </dgm:t>
    </dgm:pt>
    <dgm:pt modelId="{24CCC5A5-8603-43CF-A1B2-C3CF58E9AE73}" type="sibTrans" cxnId="{8441E1D3-9B8D-485D-8FB6-0F2C2BCD1832}">
      <dgm:prSet/>
      <dgm:spPr/>
      <dgm:t>
        <a:bodyPr/>
        <a:lstStyle/>
        <a:p>
          <a:endParaRPr lang="es-ES"/>
        </a:p>
      </dgm:t>
    </dgm:pt>
    <dgm:pt modelId="{510F3993-D92A-4053-8A87-9C1B052FFD99}">
      <dgm:prSet phldrT="[Texto]"/>
      <dgm:spPr/>
      <dgm:t>
        <a:bodyPr/>
        <a:lstStyle/>
        <a:p>
          <a:r>
            <a:rPr lang="es-EC" dirty="0" smtClean="0"/>
            <a:t>Sostenibilidad ambiental</a:t>
          </a:r>
          <a:endParaRPr lang="es-ES" dirty="0"/>
        </a:p>
      </dgm:t>
    </dgm:pt>
    <dgm:pt modelId="{2A75229C-3868-47CA-8654-79FF7E602FC9}" type="parTrans" cxnId="{8071F89F-E333-4C0C-B9DA-EE9E1F1D5512}">
      <dgm:prSet/>
      <dgm:spPr/>
      <dgm:t>
        <a:bodyPr/>
        <a:lstStyle/>
        <a:p>
          <a:endParaRPr lang="es-ES" dirty="0"/>
        </a:p>
      </dgm:t>
    </dgm:pt>
    <dgm:pt modelId="{FF25F7FB-73FF-4BCE-B421-40A36982C125}" type="sibTrans" cxnId="{8071F89F-E333-4C0C-B9DA-EE9E1F1D5512}">
      <dgm:prSet/>
      <dgm:spPr/>
      <dgm:t>
        <a:bodyPr/>
        <a:lstStyle/>
        <a:p>
          <a:endParaRPr lang="es-ES"/>
        </a:p>
      </dgm:t>
    </dgm:pt>
    <dgm:pt modelId="{33C7D1DC-04F1-482F-B385-C40FDF1104C8}" type="pres">
      <dgm:prSet presAssocID="{AFC746A5-531F-4C90-BEC8-7B7E920280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2514ED-74AD-43A7-85B5-371B12F89D21}" type="pres">
      <dgm:prSet presAssocID="{00515918-D599-4003-AB14-F88CB508CC22}" presName="root1" presStyleCnt="0"/>
      <dgm:spPr/>
    </dgm:pt>
    <dgm:pt modelId="{CC735E78-210F-4AEA-A649-B34081EE63D5}" type="pres">
      <dgm:prSet presAssocID="{00515918-D599-4003-AB14-F88CB508CC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F34F7E-68B7-4D40-B264-D227EE5CD1B6}" type="pres">
      <dgm:prSet presAssocID="{00515918-D599-4003-AB14-F88CB508CC22}" presName="level2hierChild" presStyleCnt="0"/>
      <dgm:spPr/>
    </dgm:pt>
    <dgm:pt modelId="{7399C3BC-C8AB-4187-A197-DFB42FD1ED89}" type="pres">
      <dgm:prSet presAssocID="{C0FD8971-70BC-415F-B4B2-414DCCD75AA1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0BF67EC3-C1D4-48EF-8D83-737FF902F970}" type="pres">
      <dgm:prSet presAssocID="{C0FD8971-70BC-415F-B4B2-414DCCD75AA1}" presName="connTx" presStyleLbl="parChTrans1D2" presStyleIdx="0" presStyleCnt="1"/>
      <dgm:spPr/>
      <dgm:t>
        <a:bodyPr/>
        <a:lstStyle/>
        <a:p>
          <a:endParaRPr lang="es-EC"/>
        </a:p>
      </dgm:t>
    </dgm:pt>
    <dgm:pt modelId="{799B07BE-3852-493F-B34B-B81F4352A3D6}" type="pres">
      <dgm:prSet presAssocID="{6904999E-69D3-4DB8-8539-53758A3A69D1}" presName="root2" presStyleCnt="0"/>
      <dgm:spPr/>
    </dgm:pt>
    <dgm:pt modelId="{FA28E0D5-E124-43E9-89B7-83DF4BE29B4C}" type="pres">
      <dgm:prSet presAssocID="{6904999E-69D3-4DB8-8539-53758A3A69D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ABD5C5-EA52-4A91-A45F-C3A111F24703}" type="pres">
      <dgm:prSet presAssocID="{6904999E-69D3-4DB8-8539-53758A3A69D1}" presName="level3hierChild" presStyleCnt="0"/>
      <dgm:spPr/>
    </dgm:pt>
    <dgm:pt modelId="{1A846295-8C8F-4C49-BC38-ED9E07BDD648}" type="pres">
      <dgm:prSet presAssocID="{40F346D0-43F3-48D8-9BC8-40EEE85FC91E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7FBD627E-0A8B-4869-83EB-02503642ACB6}" type="pres">
      <dgm:prSet presAssocID="{40F346D0-43F3-48D8-9BC8-40EEE85FC91E}" presName="connTx" presStyleLbl="parChTrans1D3" presStyleIdx="0" presStyleCnt="6"/>
      <dgm:spPr/>
      <dgm:t>
        <a:bodyPr/>
        <a:lstStyle/>
        <a:p>
          <a:endParaRPr lang="es-EC"/>
        </a:p>
      </dgm:t>
    </dgm:pt>
    <dgm:pt modelId="{421BAF71-A3FE-454F-BACD-3545C461378D}" type="pres">
      <dgm:prSet presAssocID="{BC2EFE8D-5E04-417E-AEBC-A5C86B3E3646}" presName="root2" presStyleCnt="0"/>
      <dgm:spPr/>
    </dgm:pt>
    <dgm:pt modelId="{060FF006-3B5A-4A33-B061-9FD614933F59}" type="pres">
      <dgm:prSet presAssocID="{BC2EFE8D-5E04-417E-AEBC-A5C86B3E3646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15CE3-E92E-47FB-AC6C-D71477DC5061}" type="pres">
      <dgm:prSet presAssocID="{BC2EFE8D-5E04-417E-AEBC-A5C86B3E3646}" presName="level3hierChild" presStyleCnt="0"/>
      <dgm:spPr/>
    </dgm:pt>
    <dgm:pt modelId="{C2FC3747-6129-41A8-919C-40A3ED8C7911}" type="pres">
      <dgm:prSet presAssocID="{FAC48B09-E0E2-4656-A886-5B4690CE25B1}" presName="conn2-1" presStyleLbl="parChTrans1D4" presStyleIdx="0" presStyleCnt="6"/>
      <dgm:spPr/>
      <dgm:t>
        <a:bodyPr/>
        <a:lstStyle/>
        <a:p>
          <a:endParaRPr lang="es-EC"/>
        </a:p>
      </dgm:t>
    </dgm:pt>
    <dgm:pt modelId="{D91F588D-C57F-45C7-9602-CA706ACF4A50}" type="pres">
      <dgm:prSet presAssocID="{FAC48B09-E0E2-4656-A886-5B4690CE25B1}" presName="connTx" presStyleLbl="parChTrans1D4" presStyleIdx="0" presStyleCnt="6"/>
      <dgm:spPr/>
      <dgm:t>
        <a:bodyPr/>
        <a:lstStyle/>
        <a:p>
          <a:endParaRPr lang="es-EC"/>
        </a:p>
      </dgm:t>
    </dgm:pt>
    <dgm:pt modelId="{D33D7F76-3A5D-422F-88ED-D8FCCDCC726E}" type="pres">
      <dgm:prSet presAssocID="{C6A5FA22-2A80-432A-82A6-AF3B6EF84DAA}" presName="root2" presStyleCnt="0"/>
      <dgm:spPr/>
    </dgm:pt>
    <dgm:pt modelId="{65EA662B-B1F4-4879-AA68-1E40C5573621}" type="pres">
      <dgm:prSet presAssocID="{C6A5FA22-2A80-432A-82A6-AF3B6EF84DAA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3BEFB-7778-4A5E-9D02-14CC46BADEFB}" type="pres">
      <dgm:prSet presAssocID="{C6A5FA22-2A80-432A-82A6-AF3B6EF84DAA}" presName="level3hierChild" presStyleCnt="0"/>
      <dgm:spPr/>
    </dgm:pt>
    <dgm:pt modelId="{1268B7FB-E5C3-43E5-9C9C-48BF0CD55D2E}" type="pres">
      <dgm:prSet presAssocID="{D2BD00A8-C2B4-4A86-8E45-48C658156D77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375F887C-EB85-4DED-86F5-722514BFF676}" type="pres">
      <dgm:prSet presAssocID="{D2BD00A8-C2B4-4A86-8E45-48C658156D77}" presName="connTx" presStyleLbl="parChTrans1D3" presStyleIdx="1" presStyleCnt="6"/>
      <dgm:spPr/>
      <dgm:t>
        <a:bodyPr/>
        <a:lstStyle/>
        <a:p>
          <a:endParaRPr lang="es-EC"/>
        </a:p>
      </dgm:t>
    </dgm:pt>
    <dgm:pt modelId="{18681647-2DD5-4902-B052-71D644E232A6}" type="pres">
      <dgm:prSet presAssocID="{36196D30-1124-44E3-A361-E8EC8A338A9D}" presName="root2" presStyleCnt="0"/>
      <dgm:spPr/>
    </dgm:pt>
    <dgm:pt modelId="{08BB0BA5-F76D-4B95-8B85-C6303352A69F}" type="pres">
      <dgm:prSet presAssocID="{36196D30-1124-44E3-A361-E8EC8A338A9D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ECCBC7-897C-4CDD-B652-23B08E975B9D}" type="pres">
      <dgm:prSet presAssocID="{36196D30-1124-44E3-A361-E8EC8A338A9D}" presName="level3hierChild" presStyleCnt="0"/>
      <dgm:spPr/>
    </dgm:pt>
    <dgm:pt modelId="{EEA244E5-ACE6-462C-AB30-6E0A701C497E}" type="pres">
      <dgm:prSet presAssocID="{3C12F661-6AB2-41F9-A97D-C75EEAC8EBF0}" presName="conn2-1" presStyleLbl="parChTrans1D4" presStyleIdx="1" presStyleCnt="6"/>
      <dgm:spPr/>
      <dgm:t>
        <a:bodyPr/>
        <a:lstStyle/>
        <a:p>
          <a:endParaRPr lang="es-EC"/>
        </a:p>
      </dgm:t>
    </dgm:pt>
    <dgm:pt modelId="{4ED2C0C1-1641-440F-B1B0-413C31C71B83}" type="pres">
      <dgm:prSet presAssocID="{3C12F661-6AB2-41F9-A97D-C75EEAC8EBF0}" presName="connTx" presStyleLbl="parChTrans1D4" presStyleIdx="1" presStyleCnt="6"/>
      <dgm:spPr/>
      <dgm:t>
        <a:bodyPr/>
        <a:lstStyle/>
        <a:p>
          <a:endParaRPr lang="es-EC"/>
        </a:p>
      </dgm:t>
    </dgm:pt>
    <dgm:pt modelId="{AA12886D-AE19-46A1-82ED-EC7496F21F0A}" type="pres">
      <dgm:prSet presAssocID="{6C5BDF11-7C34-4A9B-855D-647B8E99C937}" presName="root2" presStyleCnt="0"/>
      <dgm:spPr/>
    </dgm:pt>
    <dgm:pt modelId="{D173B39F-1E9C-4EC8-8E98-6F8CBFCE046F}" type="pres">
      <dgm:prSet presAssocID="{6C5BDF11-7C34-4A9B-855D-647B8E99C937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E3D7DC-6C13-4ECB-B480-C627CAE0578E}" type="pres">
      <dgm:prSet presAssocID="{6C5BDF11-7C34-4A9B-855D-647B8E99C937}" presName="level3hierChild" presStyleCnt="0"/>
      <dgm:spPr/>
    </dgm:pt>
    <dgm:pt modelId="{0D24CFE2-5847-45CD-899D-53E18019841A}" type="pres">
      <dgm:prSet presAssocID="{06C790EA-3141-4179-8CB8-3695D01F3874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8AB91926-00A5-43E9-86F4-BEDB51136C3A}" type="pres">
      <dgm:prSet presAssocID="{06C790EA-3141-4179-8CB8-3695D01F3874}" presName="connTx" presStyleLbl="parChTrans1D3" presStyleIdx="2" presStyleCnt="6"/>
      <dgm:spPr/>
      <dgm:t>
        <a:bodyPr/>
        <a:lstStyle/>
        <a:p>
          <a:endParaRPr lang="es-EC"/>
        </a:p>
      </dgm:t>
    </dgm:pt>
    <dgm:pt modelId="{195C6DEE-7740-4080-87F9-71063A65AF66}" type="pres">
      <dgm:prSet presAssocID="{09DA1A4D-ED33-4E79-9CFC-752F9FFEE393}" presName="root2" presStyleCnt="0"/>
      <dgm:spPr/>
    </dgm:pt>
    <dgm:pt modelId="{24CB89BD-CD97-40F9-9AAA-D6A239B39CFB}" type="pres">
      <dgm:prSet presAssocID="{09DA1A4D-ED33-4E79-9CFC-752F9FFEE39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A7295B-F13E-404D-80CA-EE83DFA86909}" type="pres">
      <dgm:prSet presAssocID="{09DA1A4D-ED33-4E79-9CFC-752F9FFEE393}" presName="level3hierChild" presStyleCnt="0"/>
      <dgm:spPr/>
    </dgm:pt>
    <dgm:pt modelId="{12851A09-064A-412A-967E-B451FCFF3088}" type="pres">
      <dgm:prSet presAssocID="{25F48E30-21A0-40D8-BF3C-C632E1E19A5A}" presName="conn2-1" presStyleLbl="parChTrans1D4" presStyleIdx="2" presStyleCnt="6"/>
      <dgm:spPr/>
      <dgm:t>
        <a:bodyPr/>
        <a:lstStyle/>
        <a:p>
          <a:endParaRPr lang="es-EC"/>
        </a:p>
      </dgm:t>
    </dgm:pt>
    <dgm:pt modelId="{E5F46BE3-CFB1-4E00-86C1-61652A4B4388}" type="pres">
      <dgm:prSet presAssocID="{25F48E30-21A0-40D8-BF3C-C632E1E19A5A}" presName="connTx" presStyleLbl="parChTrans1D4" presStyleIdx="2" presStyleCnt="6"/>
      <dgm:spPr/>
      <dgm:t>
        <a:bodyPr/>
        <a:lstStyle/>
        <a:p>
          <a:endParaRPr lang="es-EC"/>
        </a:p>
      </dgm:t>
    </dgm:pt>
    <dgm:pt modelId="{1875C5B3-DE82-4CDB-AA87-AAC9F033269B}" type="pres">
      <dgm:prSet presAssocID="{77968B90-A463-4B91-822D-099EC6120C73}" presName="root2" presStyleCnt="0"/>
      <dgm:spPr/>
    </dgm:pt>
    <dgm:pt modelId="{637336B4-7E10-45EB-AF22-34A12E85BAE9}" type="pres">
      <dgm:prSet presAssocID="{77968B90-A463-4B91-822D-099EC6120C73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78FBEE-9A9D-4A26-AC43-E1153BA3C39E}" type="pres">
      <dgm:prSet presAssocID="{77968B90-A463-4B91-822D-099EC6120C73}" presName="level3hierChild" presStyleCnt="0"/>
      <dgm:spPr/>
    </dgm:pt>
    <dgm:pt modelId="{377632E7-FE29-4670-9D13-1E27A5783D7B}" type="pres">
      <dgm:prSet presAssocID="{EDA99E0E-8E37-4505-97E1-62C496CAFC40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6CCDC7DD-D012-4DED-BF7F-6CA4DF28CCB6}" type="pres">
      <dgm:prSet presAssocID="{EDA99E0E-8E37-4505-97E1-62C496CAFC40}" presName="connTx" presStyleLbl="parChTrans1D3" presStyleIdx="3" presStyleCnt="6"/>
      <dgm:spPr/>
      <dgm:t>
        <a:bodyPr/>
        <a:lstStyle/>
        <a:p>
          <a:endParaRPr lang="es-EC"/>
        </a:p>
      </dgm:t>
    </dgm:pt>
    <dgm:pt modelId="{3F801ACB-06F1-4947-A0A9-C0407F4BA3F1}" type="pres">
      <dgm:prSet presAssocID="{2F4F4AE5-043A-4188-B3BF-03C8CC054814}" presName="root2" presStyleCnt="0"/>
      <dgm:spPr/>
    </dgm:pt>
    <dgm:pt modelId="{AA5C9C73-C23C-462E-B419-A66BA1985C84}" type="pres">
      <dgm:prSet presAssocID="{2F4F4AE5-043A-4188-B3BF-03C8CC054814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02E6B7-B1E7-4673-8833-A39230F9149A}" type="pres">
      <dgm:prSet presAssocID="{2F4F4AE5-043A-4188-B3BF-03C8CC054814}" presName="level3hierChild" presStyleCnt="0"/>
      <dgm:spPr/>
    </dgm:pt>
    <dgm:pt modelId="{17473C74-A54C-4866-9E99-2BAD6378E4BE}" type="pres">
      <dgm:prSet presAssocID="{D5BAC205-4AD2-4AD3-94EC-6EDD4CD9E3A6}" presName="conn2-1" presStyleLbl="parChTrans1D4" presStyleIdx="3" presStyleCnt="6"/>
      <dgm:spPr/>
      <dgm:t>
        <a:bodyPr/>
        <a:lstStyle/>
        <a:p>
          <a:endParaRPr lang="es-EC"/>
        </a:p>
      </dgm:t>
    </dgm:pt>
    <dgm:pt modelId="{55AE41D1-747D-4337-829E-984CE2517DEF}" type="pres">
      <dgm:prSet presAssocID="{D5BAC205-4AD2-4AD3-94EC-6EDD4CD9E3A6}" presName="connTx" presStyleLbl="parChTrans1D4" presStyleIdx="3" presStyleCnt="6"/>
      <dgm:spPr/>
      <dgm:t>
        <a:bodyPr/>
        <a:lstStyle/>
        <a:p>
          <a:endParaRPr lang="es-EC"/>
        </a:p>
      </dgm:t>
    </dgm:pt>
    <dgm:pt modelId="{43DB51B3-BADD-47B2-A2C4-1456695541FD}" type="pres">
      <dgm:prSet presAssocID="{F776BBFE-1FD3-4125-A961-01EFC19530DE}" presName="root2" presStyleCnt="0"/>
      <dgm:spPr/>
    </dgm:pt>
    <dgm:pt modelId="{8F8DAF84-EB77-40AA-A3E9-C72E9BE58CB2}" type="pres">
      <dgm:prSet presAssocID="{F776BBFE-1FD3-4125-A961-01EFC19530DE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1AAE7-E736-4092-A6D8-F1A6001F5A95}" type="pres">
      <dgm:prSet presAssocID="{F776BBFE-1FD3-4125-A961-01EFC19530DE}" presName="level3hierChild" presStyleCnt="0"/>
      <dgm:spPr/>
    </dgm:pt>
    <dgm:pt modelId="{E0B382F0-8D06-41AB-8B66-ACAEFB3FF7A6}" type="pres">
      <dgm:prSet presAssocID="{37D0B2B4-C55F-40AF-9834-C0207E7C8B07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35121178-2DD6-479A-9E0F-3F97EFAED608}" type="pres">
      <dgm:prSet presAssocID="{37D0B2B4-C55F-40AF-9834-C0207E7C8B07}" presName="connTx" presStyleLbl="parChTrans1D3" presStyleIdx="4" presStyleCnt="6"/>
      <dgm:spPr/>
      <dgm:t>
        <a:bodyPr/>
        <a:lstStyle/>
        <a:p>
          <a:endParaRPr lang="es-EC"/>
        </a:p>
      </dgm:t>
    </dgm:pt>
    <dgm:pt modelId="{7C14D7CA-AE46-4034-A59E-AF2C62EC6133}" type="pres">
      <dgm:prSet presAssocID="{012F074A-E0C6-4A3A-B29C-C4DC25782ADD}" presName="root2" presStyleCnt="0"/>
      <dgm:spPr/>
    </dgm:pt>
    <dgm:pt modelId="{5F9DAD1D-792E-445F-90F5-5D622B2F2464}" type="pres">
      <dgm:prSet presAssocID="{012F074A-E0C6-4A3A-B29C-C4DC25782ADD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12F725-4F9F-4618-B2FE-C30590629C02}" type="pres">
      <dgm:prSet presAssocID="{012F074A-E0C6-4A3A-B29C-C4DC25782ADD}" presName="level3hierChild" presStyleCnt="0"/>
      <dgm:spPr/>
    </dgm:pt>
    <dgm:pt modelId="{717C3716-2303-4726-AD45-60B58E29E6E0}" type="pres">
      <dgm:prSet presAssocID="{57A43B93-AB41-4D6F-ADB1-B41E972FA329}" presName="conn2-1" presStyleLbl="parChTrans1D4" presStyleIdx="4" presStyleCnt="6"/>
      <dgm:spPr/>
      <dgm:t>
        <a:bodyPr/>
        <a:lstStyle/>
        <a:p>
          <a:endParaRPr lang="es-EC"/>
        </a:p>
      </dgm:t>
    </dgm:pt>
    <dgm:pt modelId="{313F8AA8-C230-4B27-B431-A895F45C31A4}" type="pres">
      <dgm:prSet presAssocID="{57A43B93-AB41-4D6F-ADB1-B41E972FA329}" presName="connTx" presStyleLbl="parChTrans1D4" presStyleIdx="4" presStyleCnt="6"/>
      <dgm:spPr/>
      <dgm:t>
        <a:bodyPr/>
        <a:lstStyle/>
        <a:p>
          <a:endParaRPr lang="es-EC"/>
        </a:p>
      </dgm:t>
    </dgm:pt>
    <dgm:pt modelId="{063DD2F4-9330-4635-ADE8-A9EA16A22763}" type="pres">
      <dgm:prSet presAssocID="{39435D8F-92B1-4102-962F-C8BCFD6A41D5}" presName="root2" presStyleCnt="0"/>
      <dgm:spPr/>
    </dgm:pt>
    <dgm:pt modelId="{7F4BADE3-C629-4BA3-A5A7-C813CFC055BE}" type="pres">
      <dgm:prSet presAssocID="{39435D8F-92B1-4102-962F-C8BCFD6A41D5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068910-E860-4343-BC2A-C63762CED394}" type="pres">
      <dgm:prSet presAssocID="{39435D8F-92B1-4102-962F-C8BCFD6A41D5}" presName="level3hierChild" presStyleCnt="0"/>
      <dgm:spPr/>
    </dgm:pt>
    <dgm:pt modelId="{C2EEFD99-C001-4DF6-9AFF-A1D1A8600FEC}" type="pres">
      <dgm:prSet presAssocID="{7B4BD5A4-B9C5-42D3-8658-2EB31E6DC887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828A7015-5CC4-419F-8FF6-651E20007E74}" type="pres">
      <dgm:prSet presAssocID="{7B4BD5A4-B9C5-42D3-8658-2EB31E6DC887}" presName="connTx" presStyleLbl="parChTrans1D3" presStyleIdx="5" presStyleCnt="6"/>
      <dgm:spPr/>
      <dgm:t>
        <a:bodyPr/>
        <a:lstStyle/>
        <a:p>
          <a:endParaRPr lang="es-EC"/>
        </a:p>
      </dgm:t>
    </dgm:pt>
    <dgm:pt modelId="{E974993B-1ED7-4E97-A604-C920A75B4789}" type="pres">
      <dgm:prSet presAssocID="{F83F0F94-14AE-4E9E-9CE1-ABC54EF6A40C}" presName="root2" presStyleCnt="0"/>
      <dgm:spPr/>
    </dgm:pt>
    <dgm:pt modelId="{9F3796A3-28A1-4946-AD36-7295E028FA2D}" type="pres">
      <dgm:prSet presAssocID="{F83F0F94-14AE-4E9E-9CE1-ABC54EF6A40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32F1DC-3679-4480-8B5C-EAB006ECF2C1}" type="pres">
      <dgm:prSet presAssocID="{F83F0F94-14AE-4E9E-9CE1-ABC54EF6A40C}" presName="level3hierChild" presStyleCnt="0"/>
      <dgm:spPr/>
    </dgm:pt>
    <dgm:pt modelId="{8387F7C8-DF9E-48F6-A254-9DBB96F3A277}" type="pres">
      <dgm:prSet presAssocID="{2A75229C-3868-47CA-8654-79FF7E602FC9}" presName="conn2-1" presStyleLbl="parChTrans1D4" presStyleIdx="5" presStyleCnt="6"/>
      <dgm:spPr/>
      <dgm:t>
        <a:bodyPr/>
        <a:lstStyle/>
        <a:p>
          <a:endParaRPr lang="es-EC"/>
        </a:p>
      </dgm:t>
    </dgm:pt>
    <dgm:pt modelId="{3C318855-A6E3-4165-BE2F-94049D38B284}" type="pres">
      <dgm:prSet presAssocID="{2A75229C-3868-47CA-8654-79FF7E602FC9}" presName="connTx" presStyleLbl="parChTrans1D4" presStyleIdx="5" presStyleCnt="6"/>
      <dgm:spPr/>
      <dgm:t>
        <a:bodyPr/>
        <a:lstStyle/>
        <a:p>
          <a:endParaRPr lang="es-EC"/>
        </a:p>
      </dgm:t>
    </dgm:pt>
    <dgm:pt modelId="{1F0A42DD-EEF2-4D1E-87F0-2CBB31AAC1A6}" type="pres">
      <dgm:prSet presAssocID="{510F3993-D92A-4053-8A87-9C1B052FFD99}" presName="root2" presStyleCnt="0"/>
      <dgm:spPr/>
    </dgm:pt>
    <dgm:pt modelId="{48965C64-91DC-46E4-8415-C8D2BD6B8308}" type="pres">
      <dgm:prSet presAssocID="{510F3993-D92A-4053-8A87-9C1B052FFD99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6DF625-E13F-429D-A3EA-9CDFCF26239A}" type="pres">
      <dgm:prSet presAssocID="{510F3993-D92A-4053-8A87-9C1B052FFD99}" presName="level3hierChild" presStyleCnt="0"/>
      <dgm:spPr/>
    </dgm:pt>
  </dgm:ptLst>
  <dgm:cxnLst>
    <dgm:cxn modelId="{56D5C4A8-5D00-4932-8D5E-5BF09A2215DF}" type="presOf" srcId="{6C5BDF11-7C34-4A9B-855D-647B8E99C937}" destId="{D173B39F-1E9C-4EC8-8E98-6F8CBFCE046F}" srcOrd="0" destOrd="0" presId="urn:microsoft.com/office/officeart/2008/layout/HorizontalMultiLevelHierarchy"/>
    <dgm:cxn modelId="{22BF8F15-97AF-406E-A916-1D20392DC0E6}" type="presOf" srcId="{06C790EA-3141-4179-8CB8-3695D01F3874}" destId="{0D24CFE2-5847-45CD-899D-53E18019841A}" srcOrd="0" destOrd="0" presId="urn:microsoft.com/office/officeart/2008/layout/HorizontalMultiLevelHierarchy"/>
    <dgm:cxn modelId="{4036CFA1-3732-4FFC-833A-A6CE930044A3}" type="presOf" srcId="{FAC48B09-E0E2-4656-A886-5B4690CE25B1}" destId="{C2FC3747-6129-41A8-919C-40A3ED8C7911}" srcOrd="0" destOrd="0" presId="urn:microsoft.com/office/officeart/2008/layout/HorizontalMultiLevelHierarchy"/>
    <dgm:cxn modelId="{38AD39C2-2298-46CC-AB65-4049EE2E4405}" type="presOf" srcId="{77968B90-A463-4B91-822D-099EC6120C73}" destId="{637336B4-7E10-45EB-AF22-34A12E85BAE9}" srcOrd="0" destOrd="0" presId="urn:microsoft.com/office/officeart/2008/layout/HorizontalMultiLevelHierarchy"/>
    <dgm:cxn modelId="{10143D6A-3553-45B0-BD80-0B7F3CC303B0}" srcId="{6904999E-69D3-4DB8-8539-53758A3A69D1}" destId="{36196D30-1124-44E3-A361-E8EC8A338A9D}" srcOrd="1" destOrd="0" parTransId="{D2BD00A8-C2B4-4A86-8E45-48C658156D77}" sibTransId="{7B5D03D8-78E1-4C2D-AE24-888076F9BCDB}"/>
    <dgm:cxn modelId="{7C395055-B72C-44A7-8D74-2A9A7400561E}" srcId="{09DA1A4D-ED33-4E79-9CFC-752F9FFEE393}" destId="{77968B90-A463-4B91-822D-099EC6120C73}" srcOrd="0" destOrd="0" parTransId="{25F48E30-21A0-40D8-BF3C-C632E1E19A5A}" sibTransId="{189A811B-E7CF-4AEF-9CB1-14E9899CB5F0}"/>
    <dgm:cxn modelId="{79477237-994C-4E59-B44B-2828DA5F9133}" type="presOf" srcId="{F776BBFE-1FD3-4125-A961-01EFC19530DE}" destId="{8F8DAF84-EB77-40AA-A3E9-C72E9BE58CB2}" srcOrd="0" destOrd="0" presId="urn:microsoft.com/office/officeart/2008/layout/HorizontalMultiLevelHierarchy"/>
    <dgm:cxn modelId="{A727653E-30AB-4B89-B107-447F5A896526}" type="presOf" srcId="{6904999E-69D3-4DB8-8539-53758A3A69D1}" destId="{FA28E0D5-E124-43E9-89B7-83DF4BE29B4C}" srcOrd="0" destOrd="0" presId="urn:microsoft.com/office/officeart/2008/layout/HorizontalMultiLevelHierarchy"/>
    <dgm:cxn modelId="{39CECBF9-6D63-422D-BFC7-520985A33ECD}" srcId="{2F4F4AE5-043A-4188-B3BF-03C8CC054814}" destId="{F776BBFE-1FD3-4125-A961-01EFC19530DE}" srcOrd="0" destOrd="0" parTransId="{D5BAC205-4AD2-4AD3-94EC-6EDD4CD9E3A6}" sibTransId="{5A960484-99F2-4DA5-8654-1DC7DF4CB4E6}"/>
    <dgm:cxn modelId="{ECBB8EC2-AE6C-4BE3-BF77-9175AB80D91E}" type="presOf" srcId="{C6A5FA22-2A80-432A-82A6-AF3B6EF84DAA}" destId="{65EA662B-B1F4-4879-AA68-1E40C5573621}" srcOrd="0" destOrd="0" presId="urn:microsoft.com/office/officeart/2008/layout/HorizontalMultiLevelHierarchy"/>
    <dgm:cxn modelId="{28DFF82D-765E-47DF-8716-E2AD1E2B2136}" type="presOf" srcId="{EDA99E0E-8E37-4505-97E1-62C496CAFC40}" destId="{6CCDC7DD-D012-4DED-BF7F-6CA4DF28CCB6}" srcOrd="1" destOrd="0" presId="urn:microsoft.com/office/officeart/2008/layout/HorizontalMultiLevelHierarchy"/>
    <dgm:cxn modelId="{8CFA3A91-23AA-46F5-99D0-6B3F54707E29}" type="presOf" srcId="{D5BAC205-4AD2-4AD3-94EC-6EDD4CD9E3A6}" destId="{55AE41D1-747D-4337-829E-984CE2517DEF}" srcOrd="1" destOrd="0" presId="urn:microsoft.com/office/officeart/2008/layout/HorizontalMultiLevelHierarchy"/>
    <dgm:cxn modelId="{FA6529DE-4A93-4395-86FB-2905B64F4F5C}" srcId="{BC2EFE8D-5E04-417E-AEBC-A5C86B3E3646}" destId="{C6A5FA22-2A80-432A-82A6-AF3B6EF84DAA}" srcOrd="0" destOrd="0" parTransId="{FAC48B09-E0E2-4656-A886-5B4690CE25B1}" sibTransId="{51347EA5-54C7-40BC-8E75-2FA3AA847708}"/>
    <dgm:cxn modelId="{67FC3DE4-447C-4245-BD88-4AE9C0889476}" type="presOf" srcId="{7B4BD5A4-B9C5-42D3-8658-2EB31E6DC887}" destId="{C2EEFD99-C001-4DF6-9AFF-A1D1A8600FEC}" srcOrd="0" destOrd="0" presId="urn:microsoft.com/office/officeart/2008/layout/HorizontalMultiLevelHierarchy"/>
    <dgm:cxn modelId="{A1CEEC05-28C1-4DD0-B66A-0815399E8074}" type="presOf" srcId="{D5BAC205-4AD2-4AD3-94EC-6EDD4CD9E3A6}" destId="{17473C74-A54C-4866-9E99-2BAD6378E4BE}" srcOrd="0" destOrd="0" presId="urn:microsoft.com/office/officeart/2008/layout/HorizontalMultiLevelHierarchy"/>
    <dgm:cxn modelId="{72768610-D907-443E-8A7F-41243EB8C3D6}" type="presOf" srcId="{D2BD00A8-C2B4-4A86-8E45-48C658156D77}" destId="{1268B7FB-E5C3-43E5-9C9C-48BF0CD55D2E}" srcOrd="0" destOrd="0" presId="urn:microsoft.com/office/officeart/2008/layout/HorizontalMultiLevelHierarchy"/>
    <dgm:cxn modelId="{9B8584C9-2F79-4217-B15E-F913C9B02D2C}" srcId="{00515918-D599-4003-AB14-F88CB508CC22}" destId="{6904999E-69D3-4DB8-8539-53758A3A69D1}" srcOrd="0" destOrd="0" parTransId="{C0FD8971-70BC-415F-B4B2-414DCCD75AA1}" sibTransId="{AD4F914F-6741-49A1-A81C-82CC0D1D7DC9}"/>
    <dgm:cxn modelId="{3238798C-ABEB-4BFF-BEFE-EDBF91BE6D2A}" srcId="{6904999E-69D3-4DB8-8539-53758A3A69D1}" destId="{BC2EFE8D-5E04-417E-AEBC-A5C86B3E3646}" srcOrd="0" destOrd="0" parTransId="{40F346D0-43F3-48D8-9BC8-40EEE85FC91E}" sibTransId="{A57420B4-33CA-4F1C-A807-0443530B9388}"/>
    <dgm:cxn modelId="{8F0E2FCD-E48F-4407-94FE-475F9F30FAD8}" type="presOf" srcId="{00515918-D599-4003-AB14-F88CB508CC22}" destId="{CC735E78-210F-4AEA-A649-B34081EE63D5}" srcOrd="0" destOrd="0" presId="urn:microsoft.com/office/officeart/2008/layout/HorizontalMultiLevelHierarchy"/>
    <dgm:cxn modelId="{7C364629-6B24-44B1-8C76-2575130199BB}" type="presOf" srcId="{BC2EFE8D-5E04-417E-AEBC-A5C86B3E3646}" destId="{060FF006-3B5A-4A33-B061-9FD614933F59}" srcOrd="0" destOrd="0" presId="urn:microsoft.com/office/officeart/2008/layout/HorizontalMultiLevelHierarchy"/>
    <dgm:cxn modelId="{3A27E264-C8B6-4DCA-A241-70623A6F954D}" type="presOf" srcId="{40F346D0-43F3-48D8-9BC8-40EEE85FC91E}" destId="{7FBD627E-0A8B-4869-83EB-02503642ACB6}" srcOrd="1" destOrd="0" presId="urn:microsoft.com/office/officeart/2008/layout/HorizontalMultiLevelHierarchy"/>
    <dgm:cxn modelId="{89E6A561-35CC-488E-8862-CC6ECCC216D8}" type="presOf" srcId="{25F48E30-21A0-40D8-BF3C-C632E1E19A5A}" destId="{E5F46BE3-CFB1-4E00-86C1-61652A4B4388}" srcOrd="1" destOrd="0" presId="urn:microsoft.com/office/officeart/2008/layout/HorizontalMultiLevelHierarchy"/>
    <dgm:cxn modelId="{69675188-9634-4390-819E-CC960D275ECE}" type="presOf" srcId="{37D0B2B4-C55F-40AF-9834-C0207E7C8B07}" destId="{35121178-2DD6-479A-9E0F-3F97EFAED608}" srcOrd="1" destOrd="0" presId="urn:microsoft.com/office/officeart/2008/layout/HorizontalMultiLevelHierarchy"/>
    <dgm:cxn modelId="{BE7B3743-D625-45D3-868B-9A5AB50C8465}" type="presOf" srcId="{2F4F4AE5-043A-4188-B3BF-03C8CC054814}" destId="{AA5C9C73-C23C-462E-B419-A66BA1985C84}" srcOrd="0" destOrd="0" presId="urn:microsoft.com/office/officeart/2008/layout/HorizontalMultiLevelHierarchy"/>
    <dgm:cxn modelId="{8441E1D3-9B8D-485D-8FB6-0F2C2BCD1832}" srcId="{6904999E-69D3-4DB8-8539-53758A3A69D1}" destId="{F83F0F94-14AE-4E9E-9CE1-ABC54EF6A40C}" srcOrd="5" destOrd="0" parTransId="{7B4BD5A4-B9C5-42D3-8658-2EB31E6DC887}" sibTransId="{24CCC5A5-8603-43CF-A1B2-C3CF58E9AE73}"/>
    <dgm:cxn modelId="{3860E26D-8F2D-4C7E-972A-69C731B802D2}" type="presOf" srcId="{37D0B2B4-C55F-40AF-9834-C0207E7C8B07}" destId="{E0B382F0-8D06-41AB-8B66-ACAEFB3FF7A6}" srcOrd="0" destOrd="0" presId="urn:microsoft.com/office/officeart/2008/layout/HorizontalMultiLevelHierarchy"/>
    <dgm:cxn modelId="{1879BAB5-B799-43CA-A09A-8B629FCFAB4A}" type="presOf" srcId="{FAC48B09-E0E2-4656-A886-5B4690CE25B1}" destId="{D91F588D-C57F-45C7-9602-CA706ACF4A50}" srcOrd="1" destOrd="0" presId="urn:microsoft.com/office/officeart/2008/layout/HorizontalMultiLevelHierarchy"/>
    <dgm:cxn modelId="{7FC87D5E-7A38-49AF-A841-574B0E7BF460}" type="presOf" srcId="{40F346D0-43F3-48D8-9BC8-40EEE85FC91E}" destId="{1A846295-8C8F-4C49-BC38-ED9E07BDD648}" srcOrd="0" destOrd="0" presId="urn:microsoft.com/office/officeart/2008/layout/HorizontalMultiLevelHierarchy"/>
    <dgm:cxn modelId="{9BFA5DDD-679F-452B-B795-CF306419D43A}" srcId="{012F074A-E0C6-4A3A-B29C-C4DC25782ADD}" destId="{39435D8F-92B1-4102-962F-C8BCFD6A41D5}" srcOrd="0" destOrd="0" parTransId="{57A43B93-AB41-4D6F-ADB1-B41E972FA329}" sibTransId="{B9C59402-9B7F-433E-B32E-0B08044CB9AA}"/>
    <dgm:cxn modelId="{F70D2F36-0295-4BB5-B5D3-47025C5C89E9}" type="presOf" srcId="{36196D30-1124-44E3-A361-E8EC8A338A9D}" destId="{08BB0BA5-F76D-4B95-8B85-C6303352A69F}" srcOrd="0" destOrd="0" presId="urn:microsoft.com/office/officeart/2008/layout/HorizontalMultiLevelHierarchy"/>
    <dgm:cxn modelId="{B7A22DF3-6144-4CA4-9AA0-AB00B918D8B6}" srcId="{6904999E-69D3-4DB8-8539-53758A3A69D1}" destId="{09DA1A4D-ED33-4E79-9CFC-752F9FFEE393}" srcOrd="2" destOrd="0" parTransId="{06C790EA-3141-4179-8CB8-3695D01F3874}" sibTransId="{6174C114-C563-4D9D-A85E-78E5ACF19027}"/>
    <dgm:cxn modelId="{E4214F8D-6177-4CD8-B223-396A5282AE38}" srcId="{6904999E-69D3-4DB8-8539-53758A3A69D1}" destId="{2F4F4AE5-043A-4188-B3BF-03C8CC054814}" srcOrd="3" destOrd="0" parTransId="{EDA99E0E-8E37-4505-97E1-62C496CAFC40}" sibTransId="{A8805CFE-44E4-4889-994A-B5BAF474E30F}"/>
    <dgm:cxn modelId="{DC3EE04B-AB92-4D6F-8043-79483F77F9C3}" type="presOf" srcId="{D2BD00A8-C2B4-4A86-8E45-48C658156D77}" destId="{375F887C-EB85-4DED-86F5-722514BFF676}" srcOrd="1" destOrd="0" presId="urn:microsoft.com/office/officeart/2008/layout/HorizontalMultiLevelHierarchy"/>
    <dgm:cxn modelId="{3FC1346F-3C00-44C0-A7C7-236856E855F8}" srcId="{AFC746A5-531F-4C90-BEC8-7B7E920280BE}" destId="{00515918-D599-4003-AB14-F88CB508CC22}" srcOrd="0" destOrd="0" parTransId="{8AAFF84B-7583-45DC-9715-C6ACD3C7C384}" sibTransId="{20EC11EB-7E90-492D-85B4-BD8F2F13B5CF}"/>
    <dgm:cxn modelId="{1F72A4FD-81E5-4516-A254-665C647722C0}" type="presOf" srcId="{AFC746A5-531F-4C90-BEC8-7B7E920280BE}" destId="{33C7D1DC-04F1-482F-B385-C40FDF1104C8}" srcOrd="0" destOrd="0" presId="urn:microsoft.com/office/officeart/2008/layout/HorizontalMultiLevelHierarchy"/>
    <dgm:cxn modelId="{DA78439C-21A1-4C54-9511-05A9E8A5EC4C}" type="presOf" srcId="{C0FD8971-70BC-415F-B4B2-414DCCD75AA1}" destId="{0BF67EC3-C1D4-48EF-8D83-737FF902F970}" srcOrd="1" destOrd="0" presId="urn:microsoft.com/office/officeart/2008/layout/HorizontalMultiLevelHierarchy"/>
    <dgm:cxn modelId="{7303F3CF-A1D6-4688-A442-A2DCEA20AF8F}" type="presOf" srcId="{2A75229C-3868-47CA-8654-79FF7E602FC9}" destId="{3C318855-A6E3-4165-BE2F-94049D38B284}" srcOrd="1" destOrd="0" presId="urn:microsoft.com/office/officeart/2008/layout/HorizontalMultiLevelHierarchy"/>
    <dgm:cxn modelId="{5EA10C80-951F-4C44-A093-D0DC597C1CC5}" type="presOf" srcId="{57A43B93-AB41-4D6F-ADB1-B41E972FA329}" destId="{313F8AA8-C230-4B27-B431-A895F45C31A4}" srcOrd="1" destOrd="0" presId="urn:microsoft.com/office/officeart/2008/layout/HorizontalMultiLevelHierarchy"/>
    <dgm:cxn modelId="{7FBA9670-B1B4-4176-A162-FA79F327F121}" type="presOf" srcId="{012F074A-E0C6-4A3A-B29C-C4DC25782ADD}" destId="{5F9DAD1D-792E-445F-90F5-5D622B2F2464}" srcOrd="0" destOrd="0" presId="urn:microsoft.com/office/officeart/2008/layout/HorizontalMultiLevelHierarchy"/>
    <dgm:cxn modelId="{38359CD4-0C0A-4942-A207-D9BE3AD86DDB}" type="presOf" srcId="{510F3993-D92A-4053-8A87-9C1B052FFD99}" destId="{48965C64-91DC-46E4-8415-C8D2BD6B8308}" srcOrd="0" destOrd="0" presId="urn:microsoft.com/office/officeart/2008/layout/HorizontalMultiLevelHierarchy"/>
    <dgm:cxn modelId="{E53B8BBE-ACD8-4DC5-B2DA-246405E1E038}" type="presOf" srcId="{57A43B93-AB41-4D6F-ADB1-B41E972FA329}" destId="{717C3716-2303-4726-AD45-60B58E29E6E0}" srcOrd="0" destOrd="0" presId="urn:microsoft.com/office/officeart/2008/layout/HorizontalMultiLevelHierarchy"/>
    <dgm:cxn modelId="{850C3494-9602-45C5-8A5E-09A616015971}" type="presOf" srcId="{06C790EA-3141-4179-8CB8-3695D01F3874}" destId="{8AB91926-00A5-43E9-86F4-BEDB51136C3A}" srcOrd="1" destOrd="0" presId="urn:microsoft.com/office/officeart/2008/layout/HorizontalMultiLevelHierarchy"/>
    <dgm:cxn modelId="{3935011C-0E65-4BE7-9CD0-42062B23986E}" type="presOf" srcId="{7B4BD5A4-B9C5-42D3-8658-2EB31E6DC887}" destId="{828A7015-5CC4-419F-8FF6-651E20007E74}" srcOrd="1" destOrd="0" presId="urn:microsoft.com/office/officeart/2008/layout/HorizontalMultiLevelHierarchy"/>
    <dgm:cxn modelId="{1CA1D953-9268-4377-85DB-D330B65AE163}" type="presOf" srcId="{2A75229C-3868-47CA-8654-79FF7E602FC9}" destId="{8387F7C8-DF9E-48F6-A254-9DBB96F3A277}" srcOrd="0" destOrd="0" presId="urn:microsoft.com/office/officeart/2008/layout/HorizontalMultiLevelHierarchy"/>
    <dgm:cxn modelId="{A5C6C9D8-62EC-40A2-96B5-02071654E95C}" type="presOf" srcId="{C0FD8971-70BC-415F-B4B2-414DCCD75AA1}" destId="{7399C3BC-C8AB-4187-A197-DFB42FD1ED89}" srcOrd="0" destOrd="0" presId="urn:microsoft.com/office/officeart/2008/layout/HorizontalMultiLevelHierarchy"/>
    <dgm:cxn modelId="{C90F88B2-DD68-4F29-B025-4A121AD3643C}" srcId="{6904999E-69D3-4DB8-8539-53758A3A69D1}" destId="{012F074A-E0C6-4A3A-B29C-C4DC25782ADD}" srcOrd="4" destOrd="0" parTransId="{37D0B2B4-C55F-40AF-9834-C0207E7C8B07}" sibTransId="{3A775366-04EC-46C8-AD48-595F45B9A460}"/>
    <dgm:cxn modelId="{383F2445-B68A-4E57-9A11-9E20A4A686A0}" srcId="{36196D30-1124-44E3-A361-E8EC8A338A9D}" destId="{6C5BDF11-7C34-4A9B-855D-647B8E99C937}" srcOrd="0" destOrd="0" parTransId="{3C12F661-6AB2-41F9-A97D-C75EEAC8EBF0}" sibTransId="{2B41D2C2-FC04-44C0-BE5A-37515CD7372F}"/>
    <dgm:cxn modelId="{8071F89F-E333-4C0C-B9DA-EE9E1F1D5512}" srcId="{F83F0F94-14AE-4E9E-9CE1-ABC54EF6A40C}" destId="{510F3993-D92A-4053-8A87-9C1B052FFD99}" srcOrd="0" destOrd="0" parTransId="{2A75229C-3868-47CA-8654-79FF7E602FC9}" sibTransId="{FF25F7FB-73FF-4BCE-B421-40A36982C125}"/>
    <dgm:cxn modelId="{F972FDE1-6F01-4A44-BD0A-669BCAA5E606}" type="presOf" srcId="{39435D8F-92B1-4102-962F-C8BCFD6A41D5}" destId="{7F4BADE3-C629-4BA3-A5A7-C813CFC055BE}" srcOrd="0" destOrd="0" presId="urn:microsoft.com/office/officeart/2008/layout/HorizontalMultiLevelHierarchy"/>
    <dgm:cxn modelId="{1D6A2C50-F5E9-4974-904A-A450ACF07712}" type="presOf" srcId="{3C12F661-6AB2-41F9-A97D-C75EEAC8EBF0}" destId="{EEA244E5-ACE6-462C-AB30-6E0A701C497E}" srcOrd="0" destOrd="0" presId="urn:microsoft.com/office/officeart/2008/layout/HorizontalMultiLevelHierarchy"/>
    <dgm:cxn modelId="{73DA12BD-6769-4688-B60F-2E44E5CD28DB}" type="presOf" srcId="{3C12F661-6AB2-41F9-A97D-C75EEAC8EBF0}" destId="{4ED2C0C1-1641-440F-B1B0-413C31C71B83}" srcOrd="1" destOrd="0" presId="urn:microsoft.com/office/officeart/2008/layout/HorizontalMultiLevelHierarchy"/>
    <dgm:cxn modelId="{7D6AFCBD-AA1F-43D5-8B13-810B0A59BBA3}" type="presOf" srcId="{EDA99E0E-8E37-4505-97E1-62C496CAFC40}" destId="{377632E7-FE29-4670-9D13-1E27A5783D7B}" srcOrd="0" destOrd="0" presId="urn:microsoft.com/office/officeart/2008/layout/HorizontalMultiLevelHierarchy"/>
    <dgm:cxn modelId="{0BAABB78-25E5-4390-91D1-CEDFE12E7ABF}" type="presOf" srcId="{25F48E30-21A0-40D8-BF3C-C632E1E19A5A}" destId="{12851A09-064A-412A-967E-B451FCFF3088}" srcOrd="0" destOrd="0" presId="urn:microsoft.com/office/officeart/2008/layout/HorizontalMultiLevelHierarchy"/>
    <dgm:cxn modelId="{87447416-A89A-48DB-B0CB-F1454613C66A}" type="presOf" srcId="{09DA1A4D-ED33-4E79-9CFC-752F9FFEE393}" destId="{24CB89BD-CD97-40F9-9AAA-D6A239B39CFB}" srcOrd="0" destOrd="0" presId="urn:microsoft.com/office/officeart/2008/layout/HorizontalMultiLevelHierarchy"/>
    <dgm:cxn modelId="{3D93D700-0FC0-46A9-A7E0-0F7E7BF564F9}" type="presOf" srcId="{F83F0F94-14AE-4E9E-9CE1-ABC54EF6A40C}" destId="{9F3796A3-28A1-4946-AD36-7295E028FA2D}" srcOrd="0" destOrd="0" presId="urn:microsoft.com/office/officeart/2008/layout/HorizontalMultiLevelHierarchy"/>
    <dgm:cxn modelId="{E520E203-431C-46BA-92F1-BFFED686B9F1}" type="presParOf" srcId="{33C7D1DC-04F1-482F-B385-C40FDF1104C8}" destId="{422514ED-74AD-43A7-85B5-371B12F89D21}" srcOrd="0" destOrd="0" presId="urn:microsoft.com/office/officeart/2008/layout/HorizontalMultiLevelHierarchy"/>
    <dgm:cxn modelId="{75FA6A47-A029-4E3A-A3D2-735F346491F5}" type="presParOf" srcId="{422514ED-74AD-43A7-85B5-371B12F89D21}" destId="{CC735E78-210F-4AEA-A649-B34081EE63D5}" srcOrd="0" destOrd="0" presId="urn:microsoft.com/office/officeart/2008/layout/HorizontalMultiLevelHierarchy"/>
    <dgm:cxn modelId="{42794B3F-687B-4E2F-8FAF-23BD9EE6B00A}" type="presParOf" srcId="{422514ED-74AD-43A7-85B5-371B12F89D21}" destId="{5BF34F7E-68B7-4D40-B264-D227EE5CD1B6}" srcOrd="1" destOrd="0" presId="urn:microsoft.com/office/officeart/2008/layout/HorizontalMultiLevelHierarchy"/>
    <dgm:cxn modelId="{081CDB59-67E3-4D94-870A-13D9090F4A50}" type="presParOf" srcId="{5BF34F7E-68B7-4D40-B264-D227EE5CD1B6}" destId="{7399C3BC-C8AB-4187-A197-DFB42FD1ED89}" srcOrd="0" destOrd="0" presId="urn:microsoft.com/office/officeart/2008/layout/HorizontalMultiLevelHierarchy"/>
    <dgm:cxn modelId="{23C12134-4E2C-445F-85EB-6A24B5CBBD45}" type="presParOf" srcId="{7399C3BC-C8AB-4187-A197-DFB42FD1ED89}" destId="{0BF67EC3-C1D4-48EF-8D83-737FF902F970}" srcOrd="0" destOrd="0" presId="urn:microsoft.com/office/officeart/2008/layout/HorizontalMultiLevelHierarchy"/>
    <dgm:cxn modelId="{12B975A5-7063-470F-A1F6-273BCCB23D22}" type="presParOf" srcId="{5BF34F7E-68B7-4D40-B264-D227EE5CD1B6}" destId="{799B07BE-3852-493F-B34B-B81F4352A3D6}" srcOrd="1" destOrd="0" presId="urn:microsoft.com/office/officeart/2008/layout/HorizontalMultiLevelHierarchy"/>
    <dgm:cxn modelId="{31CB5C66-BF3E-4AB5-AB1A-B708CA176B20}" type="presParOf" srcId="{799B07BE-3852-493F-B34B-B81F4352A3D6}" destId="{FA28E0D5-E124-43E9-89B7-83DF4BE29B4C}" srcOrd="0" destOrd="0" presId="urn:microsoft.com/office/officeart/2008/layout/HorizontalMultiLevelHierarchy"/>
    <dgm:cxn modelId="{1CE424D2-F1B6-4F26-89B6-992097F79852}" type="presParOf" srcId="{799B07BE-3852-493F-B34B-B81F4352A3D6}" destId="{D2ABD5C5-EA52-4A91-A45F-C3A111F24703}" srcOrd="1" destOrd="0" presId="urn:microsoft.com/office/officeart/2008/layout/HorizontalMultiLevelHierarchy"/>
    <dgm:cxn modelId="{7D651BE3-868A-4521-B453-0465BEBEC3BE}" type="presParOf" srcId="{D2ABD5C5-EA52-4A91-A45F-C3A111F24703}" destId="{1A846295-8C8F-4C49-BC38-ED9E07BDD648}" srcOrd="0" destOrd="0" presId="urn:microsoft.com/office/officeart/2008/layout/HorizontalMultiLevelHierarchy"/>
    <dgm:cxn modelId="{AF370726-1773-46AA-AB49-3F05EF3DEA04}" type="presParOf" srcId="{1A846295-8C8F-4C49-BC38-ED9E07BDD648}" destId="{7FBD627E-0A8B-4869-83EB-02503642ACB6}" srcOrd="0" destOrd="0" presId="urn:microsoft.com/office/officeart/2008/layout/HorizontalMultiLevelHierarchy"/>
    <dgm:cxn modelId="{0C9344C1-CCD6-45FD-8B03-AA5B51ACD07D}" type="presParOf" srcId="{D2ABD5C5-EA52-4A91-A45F-C3A111F24703}" destId="{421BAF71-A3FE-454F-BACD-3545C461378D}" srcOrd="1" destOrd="0" presId="urn:microsoft.com/office/officeart/2008/layout/HorizontalMultiLevelHierarchy"/>
    <dgm:cxn modelId="{8F6B557A-EDE6-4D11-A22C-23CBD6D46DB9}" type="presParOf" srcId="{421BAF71-A3FE-454F-BACD-3545C461378D}" destId="{060FF006-3B5A-4A33-B061-9FD614933F59}" srcOrd="0" destOrd="0" presId="urn:microsoft.com/office/officeart/2008/layout/HorizontalMultiLevelHierarchy"/>
    <dgm:cxn modelId="{3D13B959-A2F2-4929-B39E-F45FCF360E1A}" type="presParOf" srcId="{421BAF71-A3FE-454F-BACD-3545C461378D}" destId="{A2E15CE3-E92E-47FB-AC6C-D71477DC5061}" srcOrd="1" destOrd="0" presId="urn:microsoft.com/office/officeart/2008/layout/HorizontalMultiLevelHierarchy"/>
    <dgm:cxn modelId="{4B9DED1B-AD1A-4CF1-85FE-B32F46F8E9B8}" type="presParOf" srcId="{A2E15CE3-E92E-47FB-AC6C-D71477DC5061}" destId="{C2FC3747-6129-41A8-919C-40A3ED8C7911}" srcOrd="0" destOrd="0" presId="urn:microsoft.com/office/officeart/2008/layout/HorizontalMultiLevelHierarchy"/>
    <dgm:cxn modelId="{DABCB9D6-79F8-492B-847A-76094545DF05}" type="presParOf" srcId="{C2FC3747-6129-41A8-919C-40A3ED8C7911}" destId="{D91F588D-C57F-45C7-9602-CA706ACF4A50}" srcOrd="0" destOrd="0" presId="urn:microsoft.com/office/officeart/2008/layout/HorizontalMultiLevelHierarchy"/>
    <dgm:cxn modelId="{4D91D3C9-B7A2-4E83-86CD-AA86448A7805}" type="presParOf" srcId="{A2E15CE3-E92E-47FB-AC6C-D71477DC5061}" destId="{D33D7F76-3A5D-422F-88ED-D8FCCDCC726E}" srcOrd="1" destOrd="0" presId="urn:microsoft.com/office/officeart/2008/layout/HorizontalMultiLevelHierarchy"/>
    <dgm:cxn modelId="{15951A4A-9939-42F2-8358-C3DB523A30DE}" type="presParOf" srcId="{D33D7F76-3A5D-422F-88ED-D8FCCDCC726E}" destId="{65EA662B-B1F4-4879-AA68-1E40C5573621}" srcOrd="0" destOrd="0" presId="urn:microsoft.com/office/officeart/2008/layout/HorizontalMultiLevelHierarchy"/>
    <dgm:cxn modelId="{9CA9CE5A-CD43-4E2D-8B31-9E63DF8CA3E2}" type="presParOf" srcId="{D33D7F76-3A5D-422F-88ED-D8FCCDCC726E}" destId="{1C23BEFB-7778-4A5E-9D02-14CC46BADEFB}" srcOrd="1" destOrd="0" presId="urn:microsoft.com/office/officeart/2008/layout/HorizontalMultiLevelHierarchy"/>
    <dgm:cxn modelId="{AA19E2B0-1C62-4E0E-BDF6-20F020FD5798}" type="presParOf" srcId="{D2ABD5C5-EA52-4A91-A45F-C3A111F24703}" destId="{1268B7FB-E5C3-43E5-9C9C-48BF0CD55D2E}" srcOrd="2" destOrd="0" presId="urn:microsoft.com/office/officeart/2008/layout/HorizontalMultiLevelHierarchy"/>
    <dgm:cxn modelId="{3EED0C6E-97F6-4BE1-8D72-388CEFB7F0E5}" type="presParOf" srcId="{1268B7FB-E5C3-43E5-9C9C-48BF0CD55D2E}" destId="{375F887C-EB85-4DED-86F5-722514BFF676}" srcOrd="0" destOrd="0" presId="urn:microsoft.com/office/officeart/2008/layout/HorizontalMultiLevelHierarchy"/>
    <dgm:cxn modelId="{70ADE6A0-DA35-473B-A965-F94039AAF17D}" type="presParOf" srcId="{D2ABD5C5-EA52-4A91-A45F-C3A111F24703}" destId="{18681647-2DD5-4902-B052-71D644E232A6}" srcOrd="3" destOrd="0" presId="urn:microsoft.com/office/officeart/2008/layout/HorizontalMultiLevelHierarchy"/>
    <dgm:cxn modelId="{6B433679-8C31-4350-820C-A4B2F0DCB20D}" type="presParOf" srcId="{18681647-2DD5-4902-B052-71D644E232A6}" destId="{08BB0BA5-F76D-4B95-8B85-C6303352A69F}" srcOrd="0" destOrd="0" presId="urn:microsoft.com/office/officeart/2008/layout/HorizontalMultiLevelHierarchy"/>
    <dgm:cxn modelId="{38CCAD7A-BAB4-40D3-9392-90413C204362}" type="presParOf" srcId="{18681647-2DD5-4902-B052-71D644E232A6}" destId="{FBECCBC7-897C-4CDD-B652-23B08E975B9D}" srcOrd="1" destOrd="0" presId="urn:microsoft.com/office/officeart/2008/layout/HorizontalMultiLevelHierarchy"/>
    <dgm:cxn modelId="{484BE49B-2A70-4D46-8CFC-2C288CA36504}" type="presParOf" srcId="{FBECCBC7-897C-4CDD-B652-23B08E975B9D}" destId="{EEA244E5-ACE6-462C-AB30-6E0A701C497E}" srcOrd="0" destOrd="0" presId="urn:microsoft.com/office/officeart/2008/layout/HorizontalMultiLevelHierarchy"/>
    <dgm:cxn modelId="{5617CB84-4A3B-438B-A46E-575E146F17C0}" type="presParOf" srcId="{EEA244E5-ACE6-462C-AB30-6E0A701C497E}" destId="{4ED2C0C1-1641-440F-B1B0-413C31C71B83}" srcOrd="0" destOrd="0" presId="urn:microsoft.com/office/officeart/2008/layout/HorizontalMultiLevelHierarchy"/>
    <dgm:cxn modelId="{A400F419-BD84-4CD0-A022-E01D0A0E51F1}" type="presParOf" srcId="{FBECCBC7-897C-4CDD-B652-23B08E975B9D}" destId="{AA12886D-AE19-46A1-82ED-EC7496F21F0A}" srcOrd="1" destOrd="0" presId="urn:microsoft.com/office/officeart/2008/layout/HorizontalMultiLevelHierarchy"/>
    <dgm:cxn modelId="{648746C1-F03E-4CCA-84E5-E8E6B0A5CA71}" type="presParOf" srcId="{AA12886D-AE19-46A1-82ED-EC7496F21F0A}" destId="{D173B39F-1E9C-4EC8-8E98-6F8CBFCE046F}" srcOrd="0" destOrd="0" presId="urn:microsoft.com/office/officeart/2008/layout/HorizontalMultiLevelHierarchy"/>
    <dgm:cxn modelId="{3D49C886-7927-464E-A063-C818EEC148B4}" type="presParOf" srcId="{AA12886D-AE19-46A1-82ED-EC7496F21F0A}" destId="{51E3D7DC-6C13-4ECB-B480-C627CAE0578E}" srcOrd="1" destOrd="0" presId="urn:microsoft.com/office/officeart/2008/layout/HorizontalMultiLevelHierarchy"/>
    <dgm:cxn modelId="{BCD425DC-189A-4BF1-B5D7-C04FF52723F4}" type="presParOf" srcId="{D2ABD5C5-EA52-4A91-A45F-C3A111F24703}" destId="{0D24CFE2-5847-45CD-899D-53E18019841A}" srcOrd="4" destOrd="0" presId="urn:microsoft.com/office/officeart/2008/layout/HorizontalMultiLevelHierarchy"/>
    <dgm:cxn modelId="{9079D5CC-CADE-42BF-AFB0-6B9BB0BA874E}" type="presParOf" srcId="{0D24CFE2-5847-45CD-899D-53E18019841A}" destId="{8AB91926-00A5-43E9-86F4-BEDB51136C3A}" srcOrd="0" destOrd="0" presId="urn:microsoft.com/office/officeart/2008/layout/HorizontalMultiLevelHierarchy"/>
    <dgm:cxn modelId="{CA6996CA-CF19-4C08-B934-E634B1BFBD88}" type="presParOf" srcId="{D2ABD5C5-EA52-4A91-A45F-C3A111F24703}" destId="{195C6DEE-7740-4080-87F9-71063A65AF66}" srcOrd="5" destOrd="0" presId="urn:microsoft.com/office/officeart/2008/layout/HorizontalMultiLevelHierarchy"/>
    <dgm:cxn modelId="{AA7851C0-472B-4BCF-9628-DDB9D1653D74}" type="presParOf" srcId="{195C6DEE-7740-4080-87F9-71063A65AF66}" destId="{24CB89BD-CD97-40F9-9AAA-D6A239B39CFB}" srcOrd="0" destOrd="0" presId="urn:microsoft.com/office/officeart/2008/layout/HorizontalMultiLevelHierarchy"/>
    <dgm:cxn modelId="{494FBBA3-3AD2-4522-8D67-5E1CAE57B2FA}" type="presParOf" srcId="{195C6DEE-7740-4080-87F9-71063A65AF66}" destId="{5AA7295B-F13E-404D-80CA-EE83DFA86909}" srcOrd="1" destOrd="0" presId="urn:microsoft.com/office/officeart/2008/layout/HorizontalMultiLevelHierarchy"/>
    <dgm:cxn modelId="{D45AD652-FB54-426A-9B90-6EC9862EBCFD}" type="presParOf" srcId="{5AA7295B-F13E-404D-80CA-EE83DFA86909}" destId="{12851A09-064A-412A-967E-B451FCFF3088}" srcOrd="0" destOrd="0" presId="urn:microsoft.com/office/officeart/2008/layout/HorizontalMultiLevelHierarchy"/>
    <dgm:cxn modelId="{4C4B1E5D-38ED-4E3C-918F-021EA1430225}" type="presParOf" srcId="{12851A09-064A-412A-967E-B451FCFF3088}" destId="{E5F46BE3-CFB1-4E00-86C1-61652A4B4388}" srcOrd="0" destOrd="0" presId="urn:microsoft.com/office/officeart/2008/layout/HorizontalMultiLevelHierarchy"/>
    <dgm:cxn modelId="{75ED1AF8-B292-4B44-B8A9-868BEE6E8A1D}" type="presParOf" srcId="{5AA7295B-F13E-404D-80CA-EE83DFA86909}" destId="{1875C5B3-DE82-4CDB-AA87-AAC9F033269B}" srcOrd="1" destOrd="0" presId="urn:microsoft.com/office/officeart/2008/layout/HorizontalMultiLevelHierarchy"/>
    <dgm:cxn modelId="{BC649496-9474-40EC-BEFB-A376A336B8AD}" type="presParOf" srcId="{1875C5B3-DE82-4CDB-AA87-AAC9F033269B}" destId="{637336B4-7E10-45EB-AF22-34A12E85BAE9}" srcOrd="0" destOrd="0" presId="urn:microsoft.com/office/officeart/2008/layout/HorizontalMultiLevelHierarchy"/>
    <dgm:cxn modelId="{DC004400-3032-4036-A167-9D9C7CCCD489}" type="presParOf" srcId="{1875C5B3-DE82-4CDB-AA87-AAC9F033269B}" destId="{AD78FBEE-9A9D-4A26-AC43-E1153BA3C39E}" srcOrd="1" destOrd="0" presId="urn:microsoft.com/office/officeart/2008/layout/HorizontalMultiLevelHierarchy"/>
    <dgm:cxn modelId="{7A327C54-94C4-47CA-93F5-807B66288C01}" type="presParOf" srcId="{D2ABD5C5-EA52-4A91-A45F-C3A111F24703}" destId="{377632E7-FE29-4670-9D13-1E27A5783D7B}" srcOrd="6" destOrd="0" presId="urn:microsoft.com/office/officeart/2008/layout/HorizontalMultiLevelHierarchy"/>
    <dgm:cxn modelId="{FA2276CD-4757-4021-8B77-A037608D91A2}" type="presParOf" srcId="{377632E7-FE29-4670-9D13-1E27A5783D7B}" destId="{6CCDC7DD-D012-4DED-BF7F-6CA4DF28CCB6}" srcOrd="0" destOrd="0" presId="urn:microsoft.com/office/officeart/2008/layout/HorizontalMultiLevelHierarchy"/>
    <dgm:cxn modelId="{C00408CB-AAD0-4CC4-AA42-8BA34ED0E949}" type="presParOf" srcId="{D2ABD5C5-EA52-4A91-A45F-C3A111F24703}" destId="{3F801ACB-06F1-4947-A0A9-C0407F4BA3F1}" srcOrd="7" destOrd="0" presId="urn:microsoft.com/office/officeart/2008/layout/HorizontalMultiLevelHierarchy"/>
    <dgm:cxn modelId="{CE74CF43-6D11-4E05-9370-A138D8C434FF}" type="presParOf" srcId="{3F801ACB-06F1-4947-A0A9-C0407F4BA3F1}" destId="{AA5C9C73-C23C-462E-B419-A66BA1985C84}" srcOrd="0" destOrd="0" presId="urn:microsoft.com/office/officeart/2008/layout/HorizontalMultiLevelHierarchy"/>
    <dgm:cxn modelId="{CDE766AA-26B3-45BE-A0A0-98B051ABFAEE}" type="presParOf" srcId="{3F801ACB-06F1-4947-A0A9-C0407F4BA3F1}" destId="{1A02E6B7-B1E7-4673-8833-A39230F9149A}" srcOrd="1" destOrd="0" presId="urn:microsoft.com/office/officeart/2008/layout/HorizontalMultiLevelHierarchy"/>
    <dgm:cxn modelId="{C8B04F28-2FB9-48B9-BE21-6BB70F9EB81E}" type="presParOf" srcId="{1A02E6B7-B1E7-4673-8833-A39230F9149A}" destId="{17473C74-A54C-4866-9E99-2BAD6378E4BE}" srcOrd="0" destOrd="0" presId="urn:microsoft.com/office/officeart/2008/layout/HorizontalMultiLevelHierarchy"/>
    <dgm:cxn modelId="{D85CF3BB-8CFA-467F-BC0C-EF35DBDC0E15}" type="presParOf" srcId="{17473C74-A54C-4866-9E99-2BAD6378E4BE}" destId="{55AE41D1-747D-4337-829E-984CE2517DEF}" srcOrd="0" destOrd="0" presId="urn:microsoft.com/office/officeart/2008/layout/HorizontalMultiLevelHierarchy"/>
    <dgm:cxn modelId="{6303A7FF-6501-40DE-B583-0E4E5C76B836}" type="presParOf" srcId="{1A02E6B7-B1E7-4673-8833-A39230F9149A}" destId="{43DB51B3-BADD-47B2-A2C4-1456695541FD}" srcOrd="1" destOrd="0" presId="urn:microsoft.com/office/officeart/2008/layout/HorizontalMultiLevelHierarchy"/>
    <dgm:cxn modelId="{EF222378-373B-4BA0-9CA6-7CC893DF3665}" type="presParOf" srcId="{43DB51B3-BADD-47B2-A2C4-1456695541FD}" destId="{8F8DAF84-EB77-40AA-A3E9-C72E9BE58CB2}" srcOrd="0" destOrd="0" presId="urn:microsoft.com/office/officeart/2008/layout/HorizontalMultiLevelHierarchy"/>
    <dgm:cxn modelId="{20522DCB-2870-411B-93D8-7B635E4F4F90}" type="presParOf" srcId="{43DB51B3-BADD-47B2-A2C4-1456695541FD}" destId="{D851AAE7-E736-4092-A6D8-F1A6001F5A95}" srcOrd="1" destOrd="0" presId="urn:microsoft.com/office/officeart/2008/layout/HorizontalMultiLevelHierarchy"/>
    <dgm:cxn modelId="{45C5D40E-AFD0-46A5-9BB6-FB574D7C4D25}" type="presParOf" srcId="{D2ABD5C5-EA52-4A91-A45F-C3A111F24703}" destId="{E0B382F0-8D06-41AB-8B66-ACAEFB3FF7A6}" srcOrd="8" destOrd="0" presId="urn:microsoft.com/office/officeart/2008/layout/HorizontalMultiLevelHierarchy"/>
    <dgm:cxn modelId="{6045ECF8-06D9-4850-B996-90FB974FD2B1}" type="presParOf" srcId="{E0B382F0-8D06-41AB-8B66-ACAEFB3FF7A6}" destId="{35121178-2DD6-479A-9E0F-3F97EFAED608}" srcOrd="0" destOrd="0" presId="urn:microsoft.com/office/officeart/2008/layout/HorizontalMultiLevelHierarchy"/>
    <dgm:cxn modelId="{000454BF-8AD9-43EF-A389-E73DF121DFCB}" type="presParOf" srcId="{D2ABD5C5-EA52-4A91-A45F-C3A111F24703}" destId="{7C14D7CA-AE46-4034-A59E-AF2C62EC6133}" srcOrd="9" destOrd="0" presId="urn:microsoft.com/office/officeart/2008/layout/HorizontalMultiLevelHierarchy"/>
    <dgm:cxn modelId="{35FA0E49-F9BE-4694-81CC-A03ABBA806BD}" type="presParOf" srcId="{7C14D7CA-AE46-4034-A59E-AF2C62EC6133}" destId="{5F9DAD1D-792E-445F-90F5-5D622B2F2464}" srcOrd="0" destOrd="0" presId="urn:microsoft.com/office/officeart/2008/layout/HorizontalMultiLevelHierarchy"/>
    <dgm:cxn modelId="{33CD4447-7777-4506-9959-2090246E82CD}" type="presParOf" srcId="{7C14D7CA-AE46-4034-A59E-AF2C62EC6133}" destId="{6012F725-4F9F-4618-B2FE-C30590629C02}" srcOrd="1" destOrd="0" presId="urn:microsoft.com/office/officeart/2008/layout/HorizontalMultiLevelHierarchy"/>
    <dgm:cxn modelId="{347F783C-69EB-4B75-8250-E3A1BD54C4D7}" type="presParOf" srcId="{6012F725-4F9F-4618-B2FE-C30590629C02}" destId="{717C3716-2303-4726-AD45-60B58E29E6E0}" srcOrd="0" destOrd="0" presId="urn:microsoft.com/office/officeart/2008/layout/HorizontalMultiLevelHierarchy"/>
    <dgm:cxn modelId="{F474F612-F8C3-4D65-B10D-16C9C8F5233C}" type="presParOf" srcId="{717C3716-2303-4726-AD45-60B58E29E6E0}" destId="{313F8AA8-C230-4B27-B431-A895F45C31A4}" srcOrd="0" destOrd="0" presId="urn:microsoft.com/office/officeart/2008/layout/HorizontalMultiLevelHierarchy"/>
    <dgm:cxn modelId="{2A1366F1-417C-4786-86F4-79C977C73AAE}" type="presParOf" srcId="{6012F725-4F9F-4618-B2FE-C30590629C02}" destId="{063DD2F4-9330-4635-ADE8-A9EA16A22763}" srcOrd="1" destOrd="0" presId="urn:microsoft.com/office/officeart/2008/layout/HorizontalMultiLevelHierarchy"/>
    <dgm:cxn modelId="{90B735A1-A36B-46E8-AE0E-02E30B5D10C4}" type="presParOf" srcId="{063DD2F4-9330-4635-ADE8-A9EA16A22763}" destId="{7F4BADE3-C629-4BA3-A5A7-C813CFC055BE}" srcOrd="0" destOrd="0" presId="urn:microsoft.com/office/officeart/2008/layout/HorizontalMultiLevelHierarchy"/>
    <dgm:cxn modelId="{40B7C3FE-6BFF-466A-86BF-6A31A2E1E755}" type="presParOf" srcId="{063DD2F4-9330-4635-ADE8-A9EA16A22763}" destId="{CC068910-E860-4343-BC2A-C63762CED394}" srcOrd="1" destOrd="0" presId="urn:microsoft.com/office/officeart/2008/layout/HorizontalMultiLevelHierarchy"/>
    <dgm:cxn modelId="{E28533DF-CA67-4057-8126-ED6CCDA8C5C0}" type="presParOf" srcId="{D2ABD5C5-EA52-4A91-A45F-C3A111F24703}" destId="{C2EEFD99-C001-4DF6-9AFF-A1D1A8600FEC}" srcOrd="10" destOrd="0" presId="urn:microsoft.com/office/officeart/2008/layout/HorizontalMultiLevelHierarchy"/>
    <dgm:cxn modelId="{69504040-3D4A-4053-9FE4-D30773FFE239}" type="presParOf" srcId="{C2EEFD99-C001-4DF6-9AFF-A1D1A8600FEC}" destId="{828A7015-5CC4-419F-8FF6-651E20007E74}" srcOrd="0" destOrd="0" presId="urn:microsoft.com/office/officeart/2008/layout/HorizontalMultiLevelHierarchy"/>
    <dgm:cxn modelId="{FC7EC5BC-F845-450A-A9FE-B7796763D821}" type="presParOf" srcId="{D2ABD5C5-EA52-4A91-A45F-C3A111F24703}" destId="{E974993B-1ED7-4E97-A604-C920A75B4789}" srcOrd="11" destOrd="0" presId="urn:microsoft.com/office/officeart/2008/layout/HorizontalMultiLevelHierarchy"/>
    <dgm:cxn modelId="{615FFC42-447C-4331-B952-7E4905A4DA7C}" type="presParOf" srcId="{E974993B-1ED7-4E97-A604-C920A75B4789}" destId="{9F3796A3-28A1-4946-AD36-7295E028FA2D}" srcOrd="0" destOrd="0" presId="urn:microsoft.com/office/officeart/2008/layout/HorizontalMultiLevelHierarchy"/>
    <dgm:cxn modelId="{0B8D894B-9833-4381-844B-3B458EFCD310}" type="presParOf" srcId="{E974993B-1ED7-4E97-A604-C920A75B4789}" destId="{0332F1DC-3679-4480-8B5C-EAB006ECF2C1}" srcOrd="1" destOrd="0" presId="urn:microsoft.com/office/officeart/2008/layout/HorizontalMultiLevelHierarchy"/>
    <dgm:cxn modelId="{54C509D0-A499-4164-839A-32C2975CAF7A}" type="presParOf" srcId="{0332F1DC-3679-4480-8B5C-EAB006ECF2C1}" destId="{8387F7C8-DF9E-48F6-A254-9DBB96F3A277}" srcOrd="0" destOrd="0" presId="urn:microsoft.com/office/officeart/2008/layout/HorizontalMultiLevelHierarchy"/>
    <dgm:cxn modelId="{2CD02242-512A-4435-8FED-B9BFB257B91F}" type="presParOf" srcId="{8387F7C8-DF9E-48F6-A254-9DBB96F3A277}" destId="{3C318855-A6E3-4165-BE2F-94049D38B284}" srcOrd="0" destOrd="0" presId="urn:microsoft.com/office/officeart/2008/layout/HorizontalMultiLevelHierarchy"/>
    <dgm:cxn modelId="{E7576738-6E63-4F4F-AD94-F4982251EF2F}" type="presParOf" srcId="{0332F1DC-3679-4480-8B5C-EAB006ECF2C1}" destId="{1F0A42DD-EEF2-4D1E-87F0-2CBB31AAC1A6}" srcOrd="1" destOrd="0" presId="urn:microsoft.com/office/officeart/2008/layout/HorizontalMultiLevelHierarchy"/>
    <dgm:cxn modelId="{B68FCC08-0560-4742-A1CE-FF9611B6B80C}" type="presParOf" srcId="{1F0A42DD-EEF2-4D1E-87F0-2CBB31AAC1A6}" destId="{48965C64-91DC-46E4-8415-C8D2BD6B8308}" srcOrd="0" destOrd="0" presId="urn:microsoft.com/office/officeart/2008/layout/HorizontalMultiLevelHierarchy"/>
    <dgm:cxn modelId="{AE301A86-3050-4594-ADEB-00D2ECD53C23}" type="presParOf" srcId="{1F0A42DD-EEF2-4D1E-87F0-2CBB31AAC1A6}" destId="{DB6DF625-E13F-429D-A3EA-9CDFCF2623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E86F38-9890-4762-9EDF-DCF5AC7BC9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988428-7024-4870-B2C0-0755B56C8D3E}">
      <dgm:prSet phldrT="[Texto]"/>
      <dgm:spPr/>
      <dgm:t>
        <a:bodyPr/>
        <a:lstStyle/>
        <a:p>
          <a:r>
            <a:rPr lang="es-EC" dirty="0" smtClean="0"/>
            <a:t>Líneas de acción</a:t>
          </a:r>
          <a:endParaRPr lang="es-ES" dirty="0"/>
        </a:p>
      </dgm:t>
    </dgm:pt>
    <dgm:pt modelId="{C67BB052-BB14-43C4-98A7-59CC2E555CBC}" type="parTrans" cxnId="{EB9E5957-7474-48C8-A9CA-3999CB12197F}">
      <dgm:prSet/>
      <dgm:spPr/>
      <dgm:t>
        <a:bodyPr/>
        <a:lstStyle/>
        <a:p>
          <a:endParaRPr lang="es-ES"/>
        </a:p>
      </dgm:t>
    </dgm:pt>
    <dgm:pt modelId="{D3B38DF4-A813-4A2B-8EC7-C5F31FA040A5}" type="sibTrans" cxnId="{EB9E5957-7474-48C8-A9CA-3999CB12197F}">
      <dgm:prSet/>
      <dgm:spPr/>
      <dgm:t>
        <a:bodyPr/>
        <a:lstStyle/>
        <a:p>
          <a:endParaRPr lang="es-ES"/>
        </a:p>
      </dgm:t>
    </dgm:pt>
    <dgm:pt modelId="{F6344E3B-673F-4B83-815F-8246947596EC}" type="asst">
      <dgm:prSet phldrT="[Texto]"/>
      <dgm:spPr/>
      <dgm:t>
        <a:bodyPr/>
        <a:lstStyle/>
        <a:p>
          <a:r>
            <a:rPr lang="es-EC" dirty="0" smtClean="0"/>
            <a:t>Focaliza esfuerzos </a:t>
          </a:r>
          <a:endParaRPr lang="es-ES" dirty="0"/>
        </a:p>
      </dgm:t>
    </dgm:pt>
    <dgm:pt modelId="{8D5B673C-4A80-4A8C-90EA-C9F8A305B557}" type="parTrans" cxnId="{828DE945-3FF7-4309-A2FC-9B84C814DD82}">
      <dgm:prSet/>
      <dgm:spPr/>
      <dgm:t>
        <a:bodyPr/>
        <a:lstStyle/>
        <a:p>
          <a:endParaRPr lang="es-ES" dirty="0"/>
        </a:p>
      </dgm:t>
    </dgm:pt>
    <dgm:pt modelId="{05CCCFE4-D76C-43D4-9352-00C0B8C6E71D}" type="sibTrans" cxnId="{828DE945-3FF7-4309-A2FC-9B84C814DD82}">
      <dgm:prSet/>
      <dgm:spPr/>
      <dgm:t>
        <a:bodyPr/>
        <a:lstStyle/>
        <a:p>
          <a:endParaRPr lang="es-ES"/>
        </a:p>
      </dgm:t>
    </dgm:pt>
    <dgm:pt modelId="{6C603D20-B935-4180-9ACC-D5142250AD3B}">
      <dgm:prSet phldrT="[Texto]"/>
      <dgm:spPr/>
      <dgm:t>
        <a:bodyPr/>
        <a:lstStyle/>
        <a:p>
          <a:r>
            <a:rPr lang="es-EC" dirty="0" smtClean="0"/>
            <a:t>Empresas familiares</a:t>
          </a:r>
        </a:p>
      </dgm:t>
    </dgm:pt>
    <dgm:pt modelId="{3AD0B7B1-810F-434C-B121-25A75139723A}" type="parTrans" cxnId="{6EA32899-F466-43F6-9061-81D1CCB3B553}">
      <dgm:prSet/>
      <dgm:spPr/>
      <dgm:t>
        <a:bodyPr/>
        <a:lstStyle/>
        <a:p>
          <a:endParaRPr lang="es-ES" dirty="0"/>
        </a:p>
      </dgm:t>
    </dgm:pt>
    <dgm:pt modelId="{A48FE813-84D9-45FB-B55F-65F5534B3030}" type="sibTrans" cxnId="{6EA32899-F466-43F6-9061-81D1CCB3B553}">
      <dgm:prSet/>
      <dgm:spPr/>
      <dgm:t>
        <a:bodyPr/>
        <a:lstStyle/>
        <a:p>
          <a:endParaRPr lang="es-ES"/>
        </a:p>
      </dgm:t>
    </dgm:pt>
    <dgm:pt modelId="{66263A13-0388-43EB-A51E-EC67A8E84B7D}">
      <dgm:prSet phldrT="[Texto]"/>
      <dgm:spPr/>
      <dgm:t>
        <a:bodyPr/>
        <a:lstStyle/>
        <a:p>
          <a:r>
            <a:rPr lang="es-EC" dirty="0" smtClean="0"/>
            <a:t>Mano de obra de grupos étnicos-culturales</a:t>
          </a:r>
          <a:endParaRPr lang="es-ES" dirty="0"/>
        </a:p>
      </dgm:t>
    </dgm:pt>
    <dgm:pt modelId="{3EBF8A4B-00A8-48CE-B71E-C25E51AFAC99}" type="parTrans" cxnId="{B893E084-BFF1-46FE-B498-DB226226D428}">
      <dgm:prSet/>
      <dgm:spPr/>
      <dgm:t>
        <a:bodyPr/>
        <a:lstStyle/>
        <a:p>
          <a:endParaRPr lang="es-ES" dirty="0"/>
        </a:p>
      </dgm:t>
    </dgm:pt>
    <dgm:pt modelId="{729FCFBF-6F01-47B0-89EF-CC6CB426AAC8}" type="sibTrans" cxnId="{B893E084-BFF1-46FE-B498-DB226226D428}">
      <dgm:prSet/>
      <dgm:spPr/>
      <dgm:t>
        <a:bodyPr/>
        <a:lstStyle/>
        <a:p>
          <a:endParaRPr lang="es-ES"/>
        </a:p>
      </dgm:t>
    </dgm:pt>
    <dgm:pt modelId="{197459EE-9F87-4537-9E64-468A971A5021}">
      <dgm:prSet phldrT="[Texto]"/>
      <dgm:spPr/>
      <dgm:t>
        <a:bodyPr/>
        <a:lstStyle/>
        <a:p>
          <a:r>
            <a:rPr lang="es-EC" dirty="0" smtClean="0"/>
            <a:t>Cadena productiva eficiente</a:t>
          </a:r>
          <a:endParaRPr lang="es-ES" dirty="0"/>
        </a:p>
      </dgm:t>
    </dgm:pt>
    <dgm:pt modelId="{04B8C6DA-01F7-4497-9687-666B8187FB14}" type="parTrans" cxnId="{E9B36CD3-1212-415A-808A-F9C873595C5C}">
      <dgm:prSet/>
      <dgm:spPr/>
      <dgm:t>
        <a:bodyPr/>
        <a:lstStyle/>
        <a:p>
          <a:endParaRPr lang="es-ES" dirty="0"/>
        </a:p>
      </dgm:t>
    </dgm:pt>
    <dgm:pt modelId="{7F35A4D0-3ED6-4546-BC92-728966219737}" type="sibTrans" cxnId="{E9B36CD3-1212-415A-808A-F9C873595C5C}">
      <dgm:prSet/>
      <dgm:spPr/>
      <dgm:t>
        <a:bodyPr/>
        <a:lstStyle/>
        <a:p>
          <a:endParaRPr lang="es-ES"/>
        </a:p>
      </dgm:t>
    </dgm:pt>
    <dgm:pt modelId="{FD8A1F7A-B72F-4ED7-BD12-7A2247B4AA3A}">
      <dgm:prSet phldrT="[Texto]"/>
      <dgm:spPr/>
      <dgm:t>
        <a:bodyPr/>
        <a:lstStyle/>
        <a:p>
          <a:r>
            <a:rPr lang="es-EC" dirty="0" smtClean="0"/>
            <a:t>Asistencia técnica: Comercialización y Manejo</a:t>
          </a:r>
          <a:endParaRPr lang="es-ES" dirty="0"/>
        </a:p>
      </dgm:t>
    </dgm:pt>
    <dgm:pt modelId="{EF259045-3468-47E7-AD8A-3C88E6C169DA}" type="parTrans" cxnId="{4791BBB7-8144-4266-9327-B844B79EF672}">
      <dgm:prSet/>
      <dgm:spPr/>
      <dgm:t>
        <a:bodyPr/>
        <a:lstStyle/>
        <a:p>
          <a:endParaRPr lang="es-ES" dirty="0"/>
        </a:p>
      </dgm:t>
    </dgm:pt>
    <dgm:pt modelId="{2CBF45B6-7A67-4F36-B89A-7D3C1D5021FE}" type="sibTrans" cxnId="{4791BBB7-8144-4266-9327-B844B79EF672}">
      <dgm:prSet/>
      <dgm:spPr/>
      <dgm:t>
        <a:bodyPr/>
        <a:lstStyle/>
        <a:p>
          <a:endParaRPr lang="es-ES"/>
        </a:p>
      </dgm:t>
    </dgm:pt>
    <dgm:pt modelId="{07C34C53-27BC-44AC-8654-60E5B1DDF647}">
      <dgm:prSet phldrT="[Texto]"/>
      <dgm:spPr/>
      <dgm:t>
        <a:bodyPr/>
        <a:lstStyle/>
        <a:p>
          <a:r>
            <a:rPr lang="es-EC" dirty="0" smtClean="0"/>
            <a:t>Comercio electrónico</a:t>
          </a:r>
          <a:endParaRPr lang="es-ES" dirty="0"/>
        </a:p>
      </dgm:t>
    </dgm:pt>
    <dgm:pt modelId="{100CA06E-DC46-401D-A914-D35BAABE8AF4}" type="parTrans" cxnId="{1A765A44-A057-4031-A4DD-110C440573C2}">
      <dgm:prSet/>
      <dgm:spPr/>
      <dgm:t>
        <a:bodyPr/>
        <a:lstStyle/>
        <a:p>
          <a:endParaRPr lang="es-ES" dirty="0"/>
        </a:p>
      </dgm:t>
    </dgm:pt>
    <dgm:pt modelId="{96292582-4EFE-4352-9F1C-7C8610606EB9}" type="sibTrans" cxnId="{1A765A44-A057-4031-A4DD-110C440573C2}">
      <dgm:prSet/>
      <dgm:spPr/>
      <dgm:t>
        <a:bodyPr/>
        <a:lstStyle/>
        <a:p>
          <a:endParaRPr lang="es-ES"/>
        </a:p>
      </dgm:t>
    </dgm:pt>
    <dgm:pt modelId="{A96E11FE-67DB-4E57-96FD-6228D5BB5ABE}" type="pres">
      <dgm:prSet presAssocID="{E5E86F38-9890-4762-9EDF-DCF5AC7BC9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2F58471-F7D4-4777-BAF5-761CB4AD6310}" type="pres">
      <dgm:prSet presAssocID="{EB988428-7024-4870-B2C0-0755B56C8D3E}" presName="hierRoot1" presStyleCnt="0">
        <dgm:presLayoutVars>
          <dgm:hierBranch val="init"/>
        </dgm:presLayoutVars>
      </dgm:prSet>
      <dgm:spPr/>
    </dgm:pt>
    <dgm:pt modelId="{9412362D-AC29-48E0-8336-580243087E18}" type="pres">
      <dgm:prSet presAssocID="{EB988428-7024-4870-B2C0-0755B56C8D3E}" presName="rootComposite1" presStyleCnt="0"/>
      <dgm:spPr/>
    </dgm:pt>
    <dgm:pt modelId="{0624B378-C79B-4663-B707-CCE57BED3CA7}" type="pres">
      <dgm:prSet presAssocID="{EB988428-7024-4870-B2C0-0755B56C8D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D6C29-B5C4-4219-88CC-1C84ADA4266D}" type="pres">
      <dgm:prSet presAssocID="{EB988428-7024-4870-B2C0-0755B56C8D3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9A58FFEC-38EA-4BD5-AC9A-EF79728C3DC0}" type="pres">
      <dgm:prSet presAssocID="{EB988428-7024-4870-B2C0-0755B56C8D3E}" presName="hierChild2" presStyleCnt="0"/>
      <dgm:spPr/>
    </dgm:pt>
    <dgm:pt modelId="{DA051055-ED6C-43AA-9989-5B6B6C420DB3}" type="pres">
      <dgm:prSet presAssocID="{3AD0B7B1-810F-434C-B121-25A75139723A}" presName="Name37" presStyleLbl="parChTrans1D2" presStyleIdx="0" presStyleCnt="6"/>
      <dgm:spPr/>
      <dgm:t>
        <a:bodyPr/>
        <a:lstStyle/>
        <a:p>
          <a:endParaRPr lang="es-EC"/>
        </a:p>
      </dgm:t>
    </dgm:pt>
    <dgm:pt modelId="{4732C87E-E923-47FF-AB65-74C6B37220CB}" type="pres">
      <dgm:prSet presAssocID="{6C603D20-B935-4180-9ACC-D5142250AD3B}" presName="hierRoot2" presStyleCnt="0">
        <dgm:presLayoutVars>
          <dgm:hierBranch val="init"/>
        </dgm:presLayoutVars>
      </dgm:prSet>
      <dgm:spPr/>
    </dgm:pt>
    <dgm:pt modelId="{ECE554DE-5FC7-402A-9C58-D360044730AE}" type="pres">
      <dgm:prSet presAssocID="{6C603D20-B935-4180-9ACC-D5142250AD3B}" presName="rootComposite" presStyleCnt="0"/>
      <dgm:spPr/>
    </dgm:pt>
    <dgm:pt modelId="{0D7ACB5F-A1E1-4C75-82F4-7A9CC05C7F85}" type="pres">
      <dgm:prSet presAssocID="{6C603D20-B935-4180-9ACC-D5142250AD3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1B160A-B5CC-437A-BB6E-5166F8218D5C}" type="pres">
      <dgm:prSet presAssocID="{6C603D20-B935-4180-9ACC-D5142250AD3B}" presName="rootConnector" presStyleLbl="node2" presStyleIdx="0" presStyleCnt="5"/>
      <dgm:spPr/>
      <dgm:t>
        <a:bodyPr/>
        <a:lstStyle/>
        <a:p>
          <a:endParaRPr lang="es-EC"/>
        </a:p>
      </dgm:t>
    </dgm:pt>
    <dgm:pt modelId="{EB565A44-3DBC-4579-9454-D0B9267FB50F}" type="pres">
      <dgm:prSet presAssocID="{6C603D20-B935-4180-9ACC-D5142250AD3B}" presName="hierChild4" presStyleCnt="0"/>
      <dgm:spPr/>
    </dgm:pt>
    <dgm:pt modelId="{3A13BB08-CE1B-4F92-8C99-3AF3DA3FFBC8}" type="pres">
      <dgm:prSet presAssocID="{6C603D20-B935-4180-9ACC-D5142250AD3B}" presName="hierChild5" presStyleCnt="0"/>
      <dgm:spPr/>
    </dgm:pt>
    <dgm:pt modelId="{0F01AE72-B317-424E-94E7-D6C390D218F9}" type="pres">
      <dgm:prSet presAssocID="{3EBF8A4B-00A8-48CE-B71E-C25E51AFAC99}" presName="Name37" presStyleLbl="parChTrans1D2" presStyleIdx="1" presStyleCnt="6"/>
      <dgm:spPr/>
      <dgm:t>
        <a:bodyPr/>
        <a:lstStyle/>
        <a:p>
          <a:endParaRPr lang="es-EC"/>
        </a:p>
      </dgm:t>
    </dgm:pt>
    <dgm:pt modelId="{D1EFA4A4-7A7D-4F50-BC66-D8814FD50D66}" type="pres">
      <dgm:prSet presAssocID="{66263A13-0388-43EB-A51E-EC67A8E84B7D}" presName="hierRoot2" presStyleCnt="0">
        <dgm:presLayoutVars>
          <dgm:hierBranch val="init"/>
        </dgm:presLayoutVars>
      </dgm:prSet>
      <dgm:spPr/>
    </dgm:pt>
    <dgm:pt modelId="{C9C15786-1940-4EB4-AFAC-04E557969F0E}" type="pres">
      <dgm:prSet presAssocID="{66263A13-0388-43EB-A51E-EC67A8E84B7D}" presName="rootComposite" presStyleCnt="0"/>
      <dgm:spPr/>
    </dgm:pt>
    <dgm:pt modelId="{1EFB4F33-A27D-4E03-9320-6F578FC60961}" type="pres">
      <dgm:prSet presAssocID="{66263A13-0388-43EB-A51E-EC67A8E84B7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28E6E2-EB30-4202-9076-76D0BA79FD60}" type="pres">
      <dgm:prSet presAssocID="{66263A13-0388-43EB-A51E-EC67A8E84B7D}" presName="rootConnector" presStyleLbl="node2" presStyleIdx="1" presStyleCnt="5"/>
      <dgm:spPr/>
      <dgm:t>
        <a:bodyPr/>
        <a:lstStyle/>
        <a:p>
          <a:endParaRPr lang="es-EC"/>
        </a:p>
      </dgm:t>
    </dgm:pt>
    <dgm:pt modelId="{8EE83F9F-8E64-49D6-A7DC-54D2C4F7BECA}" type="pres">
      <dgm:prSet presAssocID="{66263A13-0388-43EB-A51E-EC67A8E84B7D}" presName="hierChild4" presStyleCnt="0"/>
      <dgm:spPr/>
    </dgm:pt>
    <dgm:pt modelId="{94339722-7799-402B-A0AA-4EFCC1AE0C5B}" type="pres">
      <dgm:prSet presAssocID="{66263A13-0388-43EB-A51E-EC67A8E84B7D}" presName="hierChild5" presStyleCnt="0"/>
      <dgm:spPr/>
    </dgm:pt>
    <dgm:pt modelId="{F0C81C6A-7366-4A7D-9FE2-3E941786808D}" type="pres">
      <dgm:prSet presAssocID="{04B8C6DA-01F7-4497-9687-666B8187FB14}" presName="Name37" presStyleLbl="parChTrans1D2" presStyleIdx="2" presStyleCnt="6"/>
      <dgm:spPr/>
      <dgm:t>
        <a:bodyPr/>
        <a:lstStyle/>
        <a:p>
          <a:endParaRPr lang="es-EC"/>
        </a:p>
      </dgm:t>
    </dgm:pt>
    <dgm:pt modelId="{DAA2A37A-7586-4BC3-BE5C-975C4EB6F9A5}" type="pres">
      <dgm:prSet presAssocID="{197459EE-9F87-4537-9E64-468A971A5021}" presName="hierRoot2" presStyleCnt="0">
        <dgm:presLayoutVars>
          <dgm:hierBranch val="init"/>
        </dgm:presLayoutVars>
      </dgm:prSet>
      <dgm:spPr/>
    </dgm:pt>
    <dgm:pt modelId="{086BD3FD-240D-4906-8F88-AD2B8D647D9F}" type="pres">
      <dgm:prSet presAssocID="{197459EE-9F87-4537-9E64-468A971A5021}" presName="rootComposite" presStyleCnt="0"/>
      <dgm:spPr/>
    </dgm:pt>
    <dgm:pt modelId="{F26900E4-1158-4A44-BB4D-3CC8223BEB02}" type="pres">
      <dgm:prSet presAssocID="{197459EE-9F87-4537-9E64-468A971A502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8282CB-B15A-40BE-93E1-3F08EE319F3A}" type="pres">
      <dgm:prSet presAssocID="{197459EE-9F87-4537-9E64-468A971A5021}" presName="rootConnector" presStyleLbl="node2" presStyleIdx="2" presStyleCnt="5"/>
      <dgm:spPr/>
      <dgm:t>
        <a:bodyPr/>
        <a:lstStyle/>
        <a:p>
          <a:endParaRPr lang="es-EC"/>
        </a:p>
      </dgm:t>
    </dgm:pt>
    <dgm:pt modelId="{6533503F-DB91-4C79-A7C8-D2AEC847053A}" type="pres">
      <dgm:prSet presAssocID="{197459EE-9F87-4537-9E64-468A971A5021}" presName="hierChild4" presStyleCnt="0"/>
      <dgm:spPr/>
    </dgm:pt>
    <dgm:pt modelId="{5005F57C-2F78-4291-BF04-DB0097A6F186}" type="pres">
      <dgm:prSet presAssocID="{197459EE-9F87-4537-9E64-468A971A5021}" presName="hierChild5" presStyleCnt="0"/>
      <dgm:spPr/>
    </dgm:pt>
    <dgm:pt modelId="{CBDD53DD-65E3-478E-8038-E4E3F58ADB8B}" type="pres">
      <dgm:prSet presAssocID="{EF259045-3468-47E7-AD8A-3C88E6C169DA}" presName="Name37" presStyleLbl="parChTrans1D2" presStyleIdx="3" presStyleCnt="6"/>
      <dgm:spPr/>
      <dgm:t>
        <a:bodyPr/>
        <a:lstStyle/>
        <a:p>
          <a:endParaRPr lang="es-EC"/>
        </a:p>
      </dgm:t>
    </dgm:pt>
    <dgm:pt modelId="{3F06AF95-58D7-41B7-9913-E959C722FD2F}" type="pres">
      <dgm:prSet presAssocID="{FD8A1F7A-B72F-4ED7-BD12-7A2247B4AA3A}" presName="hierRoot2" presStyleCnt="0">
        <dgm:presLayoutVars>
          <dgm:hierBranch val="init"/>
        </dgm:presLayoutVars>
      </dgm:prSet>
      <dgm:spPr/>
    </dgm:pt>
    <dgm:pt modelId="{C066D20F-4D46-4AFB-8179-6DCF36A9FB77}" type="pres">
      <dgm:prSet presAssocID="{FD8A1F7A-B72F-4ED7-BD12-7A2247B4AA3A}" presName="rootComposite" presStyleCnt="0"/>
      <dgm:spPr/>
    </dgm:pt>
    <dgm:pt modelId="{DD7BE56F-384E-4B0E-B1DC-B42BA167DC87}" type="pres">
      <dgm:prSet presAssocID="{FD8A1F7A-B72F-4ED7-BD12-7A2247B4AA3A}" presName="rootText" presStyleLbl="node2" presStyleIdx="3" presStyleCnt="5" custScaleX="1233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12314F-BB46-49C3-BE7E-F2D7E3FB4E66}" type="pres">
      <dgm:prSet presAssocID="{FD8A1F7A-B72F-4ED7-BD12-7A2247B4AA3A}" presName="rootConnector" presStyleLbl="node2" presStyleIdx="3" presStyleCnt="5"/>
      <dgm:spPr/>
      <dgm:t>
        <a:bodyPr/>
        <a:lstStyle/>
        <a:p>
          <a:endParaRPr lang="es-EC"/>
        </a:p>
      </dgm:t>
    </dgm:pt>
    <dgm:pt modelId="{06158103-A9A4-431F-855F-E2875749D622}" type="pres">
      <dgm:prSet presAssocID="{FD8A1F7A-B72F-4ED7-BD12-7A2247B4AA3A}" presName="hierChild4" presStyleCnt="0"/>
      <dgm:spPr/>
    </dgm:pt>
    <dgm:pt modelId="{ABED3822-F262-4B4D-AD0F-E13BA87935E0}" type="pres">
      <dgm:prSet presAssocID="{FD8A1F7A-B72F-4ED7-BD12-7A2247B4AA3A}" presName="hierChild5" presStyleCnt="0"/>
      <dgm:spPr/>
    </dgm:pt>
    <dgm:pt modelId="{1CEC24D1-EED1-4BCF-98E7-67B91CB7C0B6}" type="pres">
      <dgm:prSet presAssocID="{100CA06E-DC46-401D-A914-D35BAABE8AF4}" presName="Name37" presStyleLbl="parChTrans1D2" presStyleIdx="4" presStyleCnt="6"/>
      <dgm:spPr/>
      <dgm:t>
        <a:bodyPr/>
        <a:lstStyle/>
        <a:p>
          <a:endParaRPr lang="es-EC"/>
        </a:p>
      </dgm:t>
    </dgm:pt>
    <dgm:pt modelId="{370FB449-6A25-459F-9232-5CBAA3697801}" type="pres">
      <dgm:prSet presAssocID="{07C34C53-27BC-44AC-8654-60E5B1DDF647}" presName="hierRoot2" presStyleCnt="0">
        <dgm:presLayoutVars>
          <dgm:hierBranch val="init"/>
        </dgm:presLayoutVars>
      </dgm:prSet>
      <dgm:spPr/>
    </dgm:pt>
    <dgm:pt modelId="{EBEF52F8-78A3-43CD-A251-88DC14003519}" type="pres">
      <dgm:prSet presAssocID="{07C34C53-27BC-44AC-8654-60E5B1DDF647}" presName="rootComposite" presStyleCnt="0"/>
      <dgm:spPr/>
    </dgm:pt>
    <dgm:pt modelId="{F0976D20-7FBF-4AF2-8AEC-607E02E24719}" type="pres">
      <dgm:prSet presAssocID="{07C34C53-27BC-44AC-8654-60E5B1DDF64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D3AE95-3429-4E7D-A13C-578FB848DACC}" type="pres">
      <dgm:prSet presAssocID="{07C34C53-27BC-44AC-8654-60E5B1DDF647}" presName="rootConnector" presStyleLbl="node2" presStyleIdx="4" presStyleCnt="5"/>
      <dgm:spPr/>
      <dgm:t>
        <a:bodyPr/>
        <a:lstStyle/>
        <a:p>
          <a:endParaRPr lang="es-EC"/>
        </a:p>
      </dgm:t>
    </dgm:pt>
    <dgm:pt modelId="{C0E0DD4B-1188-4E28-BD3A-73674D2639BD}" type="pres">
      <dgm:prSet presAssocID="{07C34C53-27BC-44AC-8654-60E5B1DDF647}" presName="hierChild4" presStyleCnt="0"/>
      <dgm:spPr/>
    </dgm:pt>
    <dgm:pt modelId="{157010C8-C97A-4691-A5D3-49685B3CF891}" type="pres">
      <dgm:prSet presAssocID="{07C34C53-27BC-44AC-8654-60E5B1DDF647}" presName="hierChild5" presStyleCnt="0"/>
      <dgm:spPr/>
    </dgm:pt>
    <dgm:pt modelId="{7A7118B1-1438-4433-8510-5FDFAF7A331C}" type="pres">
      <dgm:prSet presAssocID="{EB988428-7024-4870-B2C0-0755B56C8D3E}" presName="hierChild3" presStyleCnt="0"/>
      <dgm:spPr/>
    </dgm:pt>
    <dgm:pt modelId="{EF5C6052-912A-43BB-9F02-9B4AB8601736}" type="pres">
      <dgm:prSet presAssocID="{8D5B673C-4A80-4A8C-90EA-C9F8A305B557}" presName="Name111" presStyleLbl="parChTrans1D2" presStyleIdx="5" presStyleCnt="6"/>
      <dgm:spPr/>
      <dgm:t>
        <a:bodyPr/>
        <a:lstStyle/>
        <a:p>
          <a:endParaRPr lang="es-EC"/>
        </a:p>
      </dgm:t>
    </dgm:pt>
    <dgm:pt modelId="{58457F42-CD80-4DC4-8F6B-3998CB2A1ED3}" type="pres">
      <dgm:prSet presAssocID="{F6344E3B-673F-4B83-815F-8246947596EC}" presName="hierRoot3" presStyleCnt="0">
        <dgm:presLayoutVars>
          <dgm:hierBranch val="init"/>
        </dgm:presLayoutVars>
      </dgm:prSet>
      <dgm:spPr/>
    </dgm:pt>
    <dgm:pt modelId="{4130F6EB-2119-4FD5-8BB9-74168FFFF169}" type="pres">
      <dgm:prSet presAssocID="{F6344E3B-673F-4B83-815F-8246947596EC}" presName="rootComposite3" presStyleCnt="0"/>
      <dgm:spPr/>
    </dgm:pt>
    <dgm:pt modelId="{3D38DE6C-09D9-40A4-9390-D4537A24AED2}" type="pres">
      <dgm:prSet presAssocID="{F6344E3B-673F-4B83-815F-8246947596E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3F7047-F1AC-4618-B298-2BD1702D8179}" type="pres">
      <dgm:prSet presAssocID="{F6344E3B-673F-4B83-815F-8246947596EC}" presName="rootConnector3" presStyleLbl="asst1" presStyleIdx="0" presStyleCnt="1"/>
      <dgm:spPr/>
      <dgm:t>
        <a:bodyPr/>
        <a:lstStyle/>
        <a:p>
          <a:endParaRPr lang="es-EC"/>
        </a:p>
      </dgm:t>
    </dgm:pt>
    <dgm:pt modelId="{96976567-0538-47D0-A310-519F90A808A2}" type="pres">
      <dgm:prSet presAssocID="{F6344E3B-673F-4B83-815F-8246947596EC}" presName="hierChild6" presStyleCnt="0"/>
      <dgm:spPr/>
    </dgm:pt>
    <dgm:pt modelId="{ECAFBE37-904C-48C7-A591-762D8980969F}" type="pres">
      <dgm:prSet presAssocID="{F6344E3B-673F-4B83-815F-8246947596EC}" presName="hierChild7" presStyleCnt="0"/>
      <dgm:spPr/>
    </dgm:pt>
  </dgm:ptLst>
  <dgm:cxnLst>
    <dgm:cxn modelId="{2A4ADB33-FED5-4029-81D8-6DC05F5CC185}" type="presOf" srcId="{04B8C6DA-01F7-4497-9687-666B8187FB14}" destId="{F0C81C6A-7366-4A7D-9FE2-3E941786808D}" srcOrd="0" destOrd="0" presId="urn:microsoft.com/office/officeart/2005/8/layout/orgChart1"/>
    <dgm:cxn modelId="{179BE764-D117-4A97-86A8-44BD216674D8}" type="presOf" srcId="{3EBF8A4B-00A8-48CE-B71E-C25E51AFAC99}" destId="{0F01AE72-B317-424E-94E7-D6C390D218F9}" srcOrd="0" destOrd="0" presId="urn:microsoft.com/office/officeart/2005/8/layout/orgChart1"/>
    <dgm:cxn modelId="{0C8B90BE-0567-4359-9108-93E4E252411C}" type="presOf" srcId="{197459EE-9F87-4537-9E64-468A971A5021}" destId="{8A8282CB-B15A-40BE-93E1-3F08EE319F3A}" srcOrd="1" destOrd="0" presId="urn:microsoft.com/office/officeart/2005/8/layout/orgChart1"/>
    <dgm:cxn modelId="{1A765A44-A057-4031-A4DD-110C440573C2}" srcId="{EB988428-7024-4870-B2C0-0755B56C8D3E}" destId="{07C34C53-27BC-44AC-8654-60E5B1DDF647}" srcOrd="5" destOrd="0" parTransId="{100CA06E-DC46-401D-A914-D35BAABE8AF4}" sibTransId="{96292582-4EFE-4352-9F1C-7C8610606EB9}"/>
    <dgm:cxn modelId="{637B2763-4590-425B-AF82-4D8DA32DBAF0}" type="presOf" srcId="{07C34C53-27BC-44AC-8654-60E5B1DDF647}" destId="{72D3AE95-3429-4E7D-A13C-578FB848DACC}" srcOrd="1" destOrd="0" presId="urn:microsoft.com/office/officeart/2005/8/layout/orgChart1"/>
    <dgm:cxn modelId="{828DE945-3FF7-4309-A2FC-9B84C814DD82}" srcId="{EB988428-7024-4870-B2C0-0755B56C8D3E}" destId="{F6344E3B-673F-4B83-815F-8246947596EC}" srcOrd="0" destOrd="0" parTransId="{8D5B673C-4A80-4A8C-90EA-C9F8A305B557}" sibTransId="{05CCCFE4-D76C-43D4-9352-00C0B8C6E71D}"/>
    <dgm:cxn modelId="{ABE77278-DCC6-4C26-BA27-426DD0872B39}" type="presOf" srcId="{EF259045-3468-47E7-AD8A-3C88E6C169DA}" destId="{CBDD53DD-65E3-478E-8038-E4E3F58ADB8B}" srcOrd="0" destOrd="0" presId="urn:microsoft.com/office/officeart/2005/8/layout/orgChart1"/>
    <dgm:cxn modelId="{F003FAEB-6042-41AD-BC4B-7F6567C7DAC6}" type="presOf" srcId="{FD8A1F7A-B72F-4ED7-BD12-7A2247B4AA3A}" destId="{DD7BE56F-384E-4B0E-B1DC-B42BA167DC87}" srcOrd="0" destOrd="0" presId="urn:microsoft.com/office/officeart/2005/8/layout/orgChart1"/>
    <dgm:cxn modelId="{29CBB0CC-157D-46E3-94D6-5660C43DFDC5}" type="presOf" srcId="{197459EE-9F87-4537-9E64-468A971A5021}" destId="{F26900E4-1158-4A44-BB4D-3CC8223BEB02}" srcOrd="0" destOrd="0" presId="urn:microsoft.com/office/officeart/2005/8/layout/orgChart1"/>
    <dgm:cxn modelId="{4791BBB7-8144-4266-9327-B844B79EF672}" srcId="{EB988428-7024-4870-B2C0-0755B56C8D3E}" destId="{FD8A1F7A-B72F-4ED7-BD12-7A2247B4AA3A}" srcOrd="4" destOrd="0" parTransId="{EF259045-3468-47E7-AD8A-3C88E6C169DA}" sibTransId="{2CBF45B6-7A67-4F36-B89A-7D3C1D5021FE}"/>
    <dgm:cxn modelId="{E9B36CD3-1212-415A-808A-F9C873595C5C}" srcId="{EB988428-7024-4870-B2C0-0755B56C8D3E}" destId="{197459EE-9F87-4537-9E64-468A971A5021}" srcOrd="3" destOrd="0" parTransId="{04B8C6DA-01F7-4497-9687-666B8187FB14}" sibTransId="{7F35A4D0-3ED6-4546-BC92-728966219737}"/>
    <dgm:cxn modelId="{23261A35-3A90-4B9E-89D3-643D0C352E4D}" type="presOf" srcId="{66263A13-0388-43EB-A51E-EC67A8E84B7D}" destId="{1EFB4F33-A27D-4E03-9320-6F578FC60961}" srcOrd="0" destOrd="0" presId="urn:microsoft.com/office/officeart/2005/8/layout/orgChart1"/>
    <dgm:cxn modelId="{FE261F1A-6E8D-465A-92AF-DCB097010CA0}" type="presOf" srcId="{8D5B673C-4A80-4A8C-90EA-C9F8A305B557}" destId="{EF5C6052-912A-43BB-9F02-9B4AB8601736}" srcOrd="0" destOrd="0" presId="urn:microsoft.com/office/officeart/2005/8/layout/orgChart1"/>
    <dgm:cxn modelId="{2394BD96-FDAE-4BA1-9331-4F419F6A8BCC}" type="presOf" srcId="{6C603D20-B935-4180-9ACC-D5142250AD3B}" destId="{2B1B160A-B5CC-437A-BB6E-5166F8218D5C}" srcOrd="1" destOrd="0" presId="urn:microsoft.com/office/officeart/2005/8/layout/orgChart1"/>
    <dgm:cxn modelId="{F3CB272B-6BA9-4151-AAEB-1DB8B42FBBF5}" type="presOf" srcId="{F6344E3B-673F-4B83-815F-8246947596EC}" destId="{E83F7047-F1AC-4618-B298-2BD1702D8179}" srcOrd="1" destOrd="0" presId="urn:microsoft.com/office/officeart/2005/8/layout/orgChart1"/>
    <dgm:cxn modelId="{BAF2A40E-348C-4C58-AED7-B882095DC907}" type="presOf" srcId="{EB988428-7024-4870-B2C0-0755B56C8D3E}" destId="{56ED6C29-B5C4-4219-88CC-1C84ADA4266D}" srcOrd="1" destOrd="0" presId="urn:microsoft.com/office/officeart/2005/8/layout/orgChart1"/>
    <dgm:cxn modelId="{381BAD26-13BC-4DBB-9C1E-9B3FADB14D05}" type="presOf" srcId="{07C34C53-27BC-44AC-8654-60E5B1DDF647}" destId="{F0976D20-7FBF-4AF2-8AEC-607E02E24719}" srcOrd="0" destOrd="0" presId="urn:microsoft.com/office/officeart/2005/8/layout/orgChart1"/>
    <dgm:cxn modelId="{D718B65F-580A-4FFC-9E2C-237B0777B138}" type="presOf" srcId="{F6344E3B-673F-4B83-815F-8246947596EC}" destId="{3D38DE6C-09D9-40A4-9390-D4537A24AED2}" srcOrd="0" destOrd="0" presId="urn:microsoft.com/office/officeart/2005/8/layout/orgChart1"/>
    <dgm:cxn modelId="{00A3B24A-258E-4AC3-9BB3-69113FA8CE45}" type="presOf" srcId="{6C603D20-B935-4180-9ACC-D5142250AD3B}" destId="{0D7ACB5F-A1E1-4C75-82F4-7A9CC05C7F85}" srcOrd="0" destOrd="0" presId="urn:microsoft.com/office/officeart/2005/8/layout/orgChart1"/>
    <dgm:cxn modelId="{F395E136-5D33-4BB3-9119-16B0F55C0764}" type="presOf" srcId="{66263A13-0388-43EB-A51E-EC67A8E84B7D}" destId="{A128E6E2-EB30-4202-9076-76D0BA79FD60}" srcOrd="1" destOrd="0" presId="urn:microsoft.com/office/officeart/2005/8/layout/orgChart1"/>
    <dgm:cxn modelId="{6EE3113C-8013-4520-86E4-6CB372754CAE}" type="presOf" srcId="{3AD0B7B1-810F-434C-B121-25A75139723A}" destId="{DA051055-ED6C-43AA-9989-5B6B6C420DB3}" srcOrd="0" destOrd="0" presId="urn:microsoft.com/office/officeart/2005/8/layout/orgChart1"/>
    <dgm:cxn modelId="{B893E084-BFF1-46FE-B498-DB226226D428}" srcId="{EB988428-7024-4870-B2C0-0755B56C8D3E}" destId="{66263A13-0388-43EB-A51E-EC67A8E84B7D}" srcOrd="2" destOrd="0" parTransId="{3EBF8A4B-00A8-48CE-B71E-C25E51AFAC99}" sibTransId="{729FCFBF-6F01-47B0-89EF-CC6CB426AAC8}"/>
    <dgm:cxn modelId="{DE37DB0C-514D-4439-9B4E-31B3E94487B3}" type="presOf" srcId="{FD8A1F7A-B72F-4ED7-BD12-7A2247B4AA3A}" destId="{3912314F-BB46-49C3-BE7E-F2D7E3FB4E66}" srcOrd="1" destOrd="0" presId="urn:microsoft.com/office/officeart/2005/8/layout/orgChart1"/>
    <dgm:cxn modelId="{04739C79-C65F-4D3C-8057-2D0EE5ECA083}" type="presOf" srcId="{100CA06E-DC46-401D-A914-D35BAABE8AF4}" destId="{1CEC24D1-EED1-4BCF-98E7-67B91CB7C0B6}" srcOrd="0" destOrd="0" presId="urn:microsoft.com/office/officeart/2005/8/layout/orgChart1"/>
    <dgm:cxn modelId="{EB9E5957-7474-48C8-A9CA-3999CB12197F}" srcId="{E5E86F38-9890-4762-9EDF-DCF5AC7BC9B9}" destId="{EB988428-7024-4870-B2C0-0755B56C8D3E}" srcOrd="0" destOrd="0" parTransId="{C67BB052-BB14-43C4-98A7-59CC2E555CBC}" sibTransId="{D3B38DF4-A813-4A2B-8EC7-C5F31FA040A5}"/>
    <dgm:cxn modelId="{A814B098-1A30-4E17-8CAE-A87D1F1C5CF4}" type="presOf" srcId="{EB988428-7024-4870-B2C0-0755B56C8D3E}" destId="{0624B378-C79B-4663-B707-CCE57BED3CA7}" srcOrd="0" destOrd="0" presId="urn:microsoft.com/office/officeart/2005/8/layout/orgChart1"/>
    <dgm:cxn modelId="{6EA32899-F466-43F6-9061-81D1CCB3B553}" srcId="{EB988428-7024-4870-B2C0-0755B56C8D3E}" destId="{6C603D20-B935-4180-9ACC-D5142250AD3B}" srcOrd="1" destOrd="0" parTransId="{3AD0B7B1-810F-434C-B121-25A75139723A}" sibTransId="{A48FE813-84D9-45FB-B55F-65F5534B3030}"/>
    <dgm:cxn modelId="{C746F20C-9253-4694-8FA9-DBDF0CB509CC}" type="presOf" srcId="{E5E86F38-9890-4762-9EDF-DCF5AC7BC9B9}" destId="{A96E11FE-67DB-4E57-96FD-6228D5BB5ABE}" srcOrd="0" destOrd="0" presId="urn:microsoft.com/office/officeart/2005/8/layout/orgChart1"/>
    <dgm:cxn modelId="{3DDED3E4-FFB5-4DAB-ACC1-724FAB5FD25C}" type="presParOf" srcId="{A96E11FE-67DB-4E57-96FD-6228D5BB5ABE}" destId="{22F58471-F7D4-4777-BAF5-761CB4AD6310}" srcOrd="0" destOrd="0" presId="urn:microsoft.com/office/officeart/2005/8/layout/orgChart1"/>
    <dgm:cxn modelId="{C4511F79-F229-4B56-87B4-042FE5A3C5EB}" type="presParOf" srcId="{22F58471-F7D4-4777-BAF5-761CB4AD6310}" destId="{9412362D-AC29-48E0-8336-580243087E18}" srcOrd="0" destOrd="0" presId="urn:microsoft.com/office/officeart/2005/8/layout/orgChart1"/>
    <dgm:cxn modelId="{C0666746-94F0-490B-9EE6-4A9124B0FF7B}" type="presParOf" srcId="{9412362D-AC29-48E0-8336-580243087E18}" destId="{0624B378-C79B-4663-B707-CCE57BED3CA7}" srcOrd="0" destOrd="0" presId="urn:microsoft.com/office/officeart/2005/8/layout/orgChart1"/>
    <dgm:cxn modelId="{526AF8A2-EF27-401E-A760-72C4409DCCE6}" type="presParOf" srcId="{9412362D-AC29-48E0-8336-580243087E18}" destId="{56ED6C29-B5C4-4219-88CC-1C84ADA4266D}" srcOrd="1" destOrd="0" presId="urn:microsoft.com/office/officeart/2005/8/layout/orgChart1"/>
    <dgm:cxn modelId="{C17CC80C-4402-43BC-BA6B-5324D19812AD}" type="presParOf" srcId="{22F58471-F7D4-4777-BAF5-761CB4AD6310}" destId="{9A58FFEC-38EA-4BD5-AC9A-EF79728C3DC0}" srcOrd="1" destOrd="0" presId="urn:microsoft.com/office/officeart/2005/8/layout/orgChart1"/>
    <dgm:cxn modelId="{7B5ECEF4-9870-4E65-8D43-C736EB64E88A}" type="presParOf" srcId="{9A58FFEC-38EA-4BD5-AC9A-EF79728C3DC0}" destId="{DA051055-ED6C-43AA-9989-5B6B6C420DB3}" srcOrd="0" destOrd="0" presId="urn:microsoft.com/office/officeart/2005/8/layout/orgChart1"/>
    <dgm:cxn modelId="{6CD5FDA1-A425-49E9-BDF1-0AF764B255DF}" type="presParOf" srcId="{9A58FFEC-38EA-4BD5-AC9A-EF79728C3DC0}" destId="{4732C87E-E923-47FF-AB65-74C6B37220CB}" srcOrd="1" destOrd="0" presId="urn:microsoft.com/office/officeart/2005/8/layout/orgChart1"/>
    <dgm:cxn modelId="{EEB2A319-D530-44C2-8CE3-2AE8A47C3E6E}" type="presParOf" srcId="{4732C87E-E923-47FF-AB65-74C6B37220CB}" destId="{ECE554DE-5FC7-402A-9C58-D360044730AE}" srcOrd="0" destOrd="0" presId="urn:microsoft.com/office/officeart/2005/8/layout/orgChart1"/>
    <dgm:cxn modelId="{F2C8EE13-83BF-4CBC-83BE-9ECFC993FC22}" type="presParOf" srcId="{ECE554DE-5FC7-402A-9C58-D360044730AE}" destId="{0D7ACB5F-A1E1-4C75-82F4-7A9CC05C7F85}" srcOrd="0" destOrd="0" presId="urn:microsoft.com/office/officeart/2005/8/layout/orgChart1"/>
    <dgm:cxn modelId="{2945DAC7-BA7E-415B-B22A-219FDA9A21E7}" type="presParOf" srcId="{ECE554DE-5FC7-402A-9C58-D360044730AE}" destId="{2B1B160A-B5CC-437A-BB6E-5166F8218D5C}" srcOrd="1" destOrd="0" presId="urn:microsoft.com/office/officeart/2005/8/layout/orgChart1"/>
    <dgm:cxn modelId="{2C47068A-1F1C-4467-A370-4C9FEEE4B5B8}" type="presParOf" srcId="{4732C87E-E923-47FF-AB65-74C6B37220CB}" destId="{EB565A44-3DBC-4579-9454-D0B9267FB50F}" srcOrd="1" destOrd="0" presId="urn:microsoft.com/office/officeart/2005/8/layout/orgChart1"/>
    <dgm:cxn modelId="{73437AC0-8E4E-4743-897C-E9C1ADB9F6E2}" type="presParOf" srcId="{4732C87E-E923-47FF-AB65-74C6B37220CB}" destId="{3A13BB08-CE1B-4F92-8C99-3AF3DA3FFBC8}" srcOrd="2" destOrd="0" presId="urn:microsoft.com/office/officeart/2005/8/layout/orgChart1"/>
    <dgm:cxn modelId="{FFD101AE-C630-4E1B-9955-E62F92AD8607}" type="presParOf" srcId="{9A58FFEC-38EA-4BD5-AC9A-EF79728C3DC0}" destId="{0F01AE72-B317-424E-94E7-D6C390D218F9}" srcOrd="2" destOrd="0" presId="urn:microsoft.com/office/officeart/2005/8/layout/orgChart1"/>
    <dgm:cxn modelId="{58C4AA33-3B3D-4984-AA9E-10E240F3C7D6}" type="presParOf" srcId="{9A58FFEC-38EA-4BD5-AC9A-EF79728C3DC0}" destId="{D1EFA4A4-7A7D-4F50-BC66-D8814FD50D66}" srcOrd="3" destOrd="0" presId="urn:microsoft.com/office/officeart/2005/8/layout/orgChart1"/>
    <dgm:cxn modelId="{72A25A6F-C3EC-4AF1-925E-4CB2971C3095}" type="presParOf" srcId="{D1EFA4A4-7A7D-4F50-BC66-D8814FD50D66}" destId="{C9C15786-1940-4EB4-AFAC-04E557969F0E}" srcOrd="0" destOrd="0" presId="urn:microsoft.com/office/officeart/2005/8/layout/orgChart1"/>
    <dgm:cxn modelId="{1E44BA1B-9142-4611-BEDD-C9C548AAF38F}" type="presParOf" srcId="{C9C15786-1940-4EB4-AFAC-04E557969F0E}" destId="{1EFB4F33-A27D-4E03-9320-6F578FC60961}" srcOrd="0" destOrd="0" presId="urn:microsoft.com/office/officeart/2005/8/layout/orgChart1"/>
    <dgm:cxn modelId="{78F2ADDF-E8EF-4AD3-B5EB-59A3F5BAA595}" type="presParOf" srcId="{C9C15786-1940-4EB4-AFAC-04E557969F0E}" destId="{A128E6E2-EB30-4202-9076-76D0BA79FD60}" srcOrd="1" destOrd="0" presId="urn:microsoft.com/office/officeart/2005/8/layout/orgChart1"/>
    <dgm:cxn modelId="{ECFBE1D3-9896-4E33-BCE4-DB7F42B269F2}" type="presParOf" srcId="{D1EFA4A4-7A7D-4F50-BC66-D8814FD50D66}" destId="{8EE83F9F-8E64-49D6-A7DC-54D2C4F7BECA}" srcOrd="1" destOrd="0" presId="urn:microsoft.com/office/officeart/2005/8/layout/orgChart1"/>
    <dgm:cxn modelId="{223772B2-3E48-4ECD-8AD3-C85026C8BBE3}" type="presParOf" srcId="{D1EFA4A4-7A7D-4F50-BC66-D8814FD50D66}" destId="{94339722-7799-402B-A0AA-4EFCC1AE0C5B}" srcOrd="2" destOrd="0" presId="urn:microsoft.com/office/officeart/2005/8/layout/orgChart1"/>
    <dgm:cxn modelId="{7F52076E-AEF2-4381-AF12-837F75348F2A}" type="presParOf" srcId="{9A58FFEC-38EA-4BD5-AC9A-EF79728C3DC0}" destId="{F0C81C6A-7366-4A7D-9FE2-3E941786808D}" srcOrd="4" destOrd="0" presId="urn:microsoft.com/office/officeart/2005/8/layout/orgChart1"/>
    <dgm:cxn modelId="{4080E3C1-2985-41E9-88CD-5FDF32DE6C9D}" type="presParOf" srcId="{9A58FFEC-38EA-4BD5-AC9A-EF79728C3DC0}" destId="{DAA2A37A-7586-4BC3-BE5C-975C4EB6F9A5}" srcOrd="5" destOrd="0" presId="urn:microsoft.com/office/officeart/2005/8/layout/orgChart1"/>
    <dgm:cxn modelId="{8F471981-04D4-4E88-A4F3-8E7867DDFC01}" type="presParOf" srcId="{DAA2A37A-7586-4BC3-BE5C-975C4EB6F9A5}" destId="{086BD3FD-240D-4906-8F88-AD2B8D647D9F}" srcOrd="0" destOrd="0" presId="urn:microsoft.com/office/officeart/2005/8/layout/orgChart1"/>
    <dgm:cxn modelId="{153AECED-1AED-44A3-B6BE-1966C26D2AC5}" type="presParOf" srcId="{086BD3FD-240D-4906-8F88-AD2B8D647D9F}" destId="{F26900E4-1158-4A44-BB4D-3CC8223BEB02}" srcOrd="0" destOrd="0" presId="urn:microsoft.com/office/officeart/2005/8/layout/orgChart1"/>
    <dgm:cxn modelId="{E0F86045-3F37-4777-9E24-E2B7E1BE23C5}" type="presParOf" srcId="{086BD3FD-240D-4906-8F88-AD2B8D647D9F}" destId="{8A8282CB-B15A-40BE-93E1-3F08EE319F3A}" srcOrd="1" destOrd="0" presId="urn:microsoft.com/office/officeart/2005/8/layout/orgChart1"/>
    <dgm:cxn modelId="{81749BE4-8176-460A-A8F8-3DED9FAA1C0C}" type="presParOf" srcId="{DAA2A37A-7586-4BC3-BE5C-975C4EB6F9A5}" destId="{6533503F-DB91-4C79-A7C8-D2AEC847053A}" srcOrd="1" destOrd="0" presId="urn:microsoft.com/office/officeart/2005/8/layout/orgChart1"/>
    <dgm:cxn modelId="{1115E9D6-0474-4D9E-BBA1-6B5C182AA12A}" type="presParOf" srcId="{DAA2A37A-7586-4BC3-BE5C-975C4EB6F9A5}" destId="{5005F57C-2F78-4291-BF04-DB0097A6F186}" srcOrd="2" destOrd="0" presId="urn:microsoft.com/office/officeart/2005/8/layout/orgChart1"/>
    <dgm:cxn modelId="{33D77569-AA94-4073-9011-495F2924807C}" type="presParOf" srcId="{9A58FFEC-38EA-4BD5-AC9A-EF79728C3DC0}" destId="{CBDD53DD-65E3-478E-8038-E4E3F58ADB8B}" srcOrd="6" destOrd="0" presId="urn:microsoft.com/office/officeart/2005/8/layout/orgChart1"/>
    <dgm:cxn modelId="{228243A8-7462-47AC-BC21-7F734D2A088D}" type="presParOf" srcId="{9A58FFEC-38EA-4BD5-AC9A-EF79728C3DC0}" destId="{3F06AF95-58D7-41B7-9913-E959C722FD2F}" srcOrd="7" destOrd="0" presId="urn:microsoft.com/office/officeart/2005/8/layout/orgChart1"/>
    <dgm:cxn modelId="{72F3EBCB-A85C-44A7-A070-4FAEB66C0767}" type="presParOf" srcId="{3F06AF95-58D7-41B7-9913-E959C722FD2F}" destId="{C066D20F-4D46-4AFB-8179-6DCF36A9FB77}" srcOrd="0" destOrd="0" presId="urn:microsoft.com/office/officeart/2005/8/layout/orgChart1"/>
    <dgm:cxn modelId="{373B51AC-4F21-40AC-AC3D-F20282795CCB}" type="presParOf" srcId="{C066D20F-4D46-4AFB-8179-6DCF36A9FB77}" destId="{DD7BE56F-384E-4B0E-B1DC-B42BA167DC87}" srcOrd="0" destOrd="0" presId="urn:microsoft.com/office/officeart/2005/8/layout/orgChart1"/>
    <dgm:cxn modelId="{1E1AAD3F-16BE-47CA-8524-C92BF12327C3}" type="presParOf" srcId="{C066D20F-4D46-4AFB-8179-6DCF36A9FB77}" destId="{3912314F-BB46-49C3-BE7E-F2D7E3FB4E66}" srcOrd="1" destOrd="0" presId="urn:microsoft.com/office/officeart/2005/8/layout/orgChart1"/>
    <dgm:cxn modelId="{7D2C784A-164B-4A61-8D30-EA60ED256A5E}" type="presParOf" srcId="{3F06AF95-58D7-41B7-9913-E959C722FD2F}" destId="{06158103-A9A4-431F-855F-E2875749D622}" srcOrd="1" destOrd="0" presId="urn:microsoft.com/office/officeart/2005/8/layout/orgChart1"/>
    <dgm:cxn modelId="{DA3748C8-9597-4220-82BC-A26321BE1CB7}" type="presParOf" srcId="{3F06AF95-58D7-41B7-9913-E959C722FD2F}" destId="{ABED3822-F262-4B4D-AD0F-E13BA87935E0}" srcOrd="2" destOrd="0" presId="urn:microsoft.com/office/officeart/2005/8/layout/orgChart1"/>
    <dgm:cxn modelId="{B7BDF5FC-120A-4152-ABAD-FED0DED65A0F}" type="presParOf" srcId="{9A58FFEC-38EA-4BD5-AC9A-EF79728C3DC0}" destId="{1CEC24D1-EED1-4BCF-98E7-67B91CB7C0B6}" srcOrd="8" destOrd="0" presId="urn:microsoft.com/office/officeart/2005/8/layout/orgChart1"/>
    <dgm:cxn modelId="{1B5C6479-8C76-4655-A6C0-EBED7ACB64B8}" type="presParOf" srcId="{9A58FFEC-38EA-4BD5-AC9A-EF79728C3DC0}" destId="{370FB449-6A25-459F-9232-5CBAA3697801}" srcOrd="9" destOrd="0" presId="urn:microsoft.com/office/officeart/2005/8/layout/orgChart1"/>
    <dgm:cxn modelId="{CA68010D-CA2A-4CF8-ABBD-B487FA423A08}" type="presParOf" srcId="{370FB449-6A25-459F-9232-5CBAA3697801}" destId="{EBEF52F8-78A3-43CD-A251-88DC14003519}" srcOrd="0" destOrd="0" presId="urn:microsoft.com/office/officeart/2005/8/layout/orgChart1"/>
    <dgm:cxn modelId="{843C9C80-8DDF-457C-9DCF-CDADF6F02310}" type="presParOf" srcId="{EBEF52F8-78A3-43CD-A251-88DC14003519}" destId="{F0976D20-7FBF-4AF2-8AEC-607E02E24719}" srcOrd="0" destOrd="0" presId="urn:microsoft.com/office/officeart/2005/8/layout/orgChart1"/>
    <dgm:cxn modelId="{117DBC3D-77A1-42A4-949E-833B60B976DB}" type="presParOf" srcId="{EBEF52F8-78A3-43CD-A251-88DC14003519}" destId="{72D3AE95-3429-4E7D-A13C-578FB848DACC}" srcOrd="1" destOrd="0" presId="urn:microsoft.com/office/officeart/2005/8/layout/orgChart1"/>
    <dgm:cxn modelId="{AE377EF3-96CB-4573-8F22-D01225017D05}" type="presParOf" srcId="{370FB449-6A25-459F-9232-5CBAA3697801}" destId="{C0E0DD4B-1188-4E28-BD3A-73674D2639BD}" srcOrd="1" destOrd="0" presId="urn:microsoft.com/office/officeart/2005/8/layout/orgChart1"/>
    <dgm:cxn modelId="{4716A4FB-A670-4B36-BE18-BE423597B3C2}" type="presParOf" srcId="{370FB449-6A25-459F-9232-5CBAA3697801}" destId="{157010C8-C97A-4691-A5D3-49685B3CF891}" srcOrd="2" destOrd="0" presId="urn:microsoft.com/office/officeart/2005/8/layout/orgChart1"/>
    <dgm:cxn modelId="{B0B0E7F4-79D4-44FE-A029-A591E7965FD7}" type="presParOf" srcId="{22F58471-F7D4-4777-BAF5-761CB4AD6310}" destId="{7A7118B1-1438-4433-8510-5FDFAF7A331C}" srcOrd="2" destOrd="0" presId="urn:microsoft.com/office/officeart/2005/8/layout/orgChart1"/>
    <dgm:cxn modelId="{0143A7B3-C887-401F-A17C-37C8DEA32B06}" type="presParOf" srcId="{7A7118B1-1438-4433-8510-5FDFAF7A331C}" destId="{EF5C6052-912A-43BB-9F02-9B4AB8601736}" srcOrd="0" destOrd="0" presId="urn:microsoft.com/office/officeart/2005/8/layout/orgChart1"/>
    <dgm:cxn modelId="{0E1588CE-4C99-47D2-A0C0-2992A621AD8C}" type="presParOf" srcId="{7A7118B1-1438-4433-8510-5FDFAF7A331C}" destId="{58457F42-CD80-4DC4-8F6B-3998CB2A1ED3}" srcOrd="1" destOrd="0" presId="urn:microsoft.com/office/officeart/2005/8/layout/orgChart1"/>
    <dgm:cxn modelId="{0F0C5512-D02F-4F1E-85CC-784A54C48A62}" type="presParOf" srcId="{58457F42-CD80-4DC4-8F6B-3998CB2A1ED3}" destId="{4130F6EB-2119-4FD5-8BB9-74168FFFF169}" srcOrd="0" destOrd="0" presId="urn:microsoft.com/office/officeart/2005/8/layout/orgChart1"/>
    <dgm:cxn modelId="{96C9E230-E444-4696-A046-3BA66F01E941}" type="presParOf" srcId="{4130F6EB-2119-4FD5-8BB9-74168FFFF169}" destId="{3D38DE6C-09D9-40A4-9390-D4537A24AED2}" srcOrd="0" destOrd="0" presId="urn:microsoft.com/office/officeart/2005/8/layout/orgChart1"/>
    <dgm:cxn modelId="{2111EEDA-9BFB-470C-A1C1-0DBB71590D60}" type="presParOf" srcId="{4130F6EB-2119-4FD5-8BB9-74168FFFF169}" destId="{E83F7047-F1AC-4618-B298-2BD1702D8179}" srcOrd="1" destOrd="0" presId="urn:microsoft.com/office/officeart/2005/8/layout/orgChart1"/>
    <dgm:cxn modelId="{6BEAD33F-57FD-4D69-A5A6-34DA7A71935D}" type="presParOf" srcId="{58457F42-CD80-4DC4-8F6B-3998CB2A1ED3}" destId="{96976567-0538-47D0-A310-519F90A808A2}" srcOrd="1" destOrd="0" presId="urn:microsoft.com/office/officeart/2005/8/layout/orgChart1"/>
    <dgm:cxn modelId="{D9C955F1-7A15-4203-BB77-E07CFDBA2E6A}" type="presParOf" srcId="{58457F42-CD80-4DC4-8F6B-3998CB2A1ED3}" destId="{ECAFBE37-904C-48C7-A591-762D898096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6776D-5232-427B-AB30-85B9437CC1E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4A711C-DCE4-4789-B68B-BD20D8ECD61E}">
      <dgm:prSet phldrT="[Texto]"/>
      <dgm:spPr/>
      <dgm:t>
        <a:bodyPr/>
        <a:lstStyle/>
        <a:p>
          <a:r>
            <a:rPr lang="es-EC" noProof="0" dirty="0" smtClean="0"/>
            <a:t>Comercio Justo en el Ecuador</a:t>
          </a:r>
          <a:endParaRPr lang="es-EC" noProof="0" dirty="0"/>
        </a:p>
      </dgm:t>
    </dgm:pt>
    <dgm:pt modelId="{D9AE12C8-3BC2-4AA6-8712-A5B1B7044F84}" type="parTrans" cxnId="{27D20BD5-CA65-4B58-9930-F57789E5DD99}">
      <dgm:prSet/>
      <dgm:spPr/>
      <dgm:t>
        <a:bodyPr/>
        <a:lstStyle/>
        <a:p>
          <a:endParaRPr lang="en-US"/>
        </a:p>
      </dgm:t>
    </dgm:pt>
    <dgm:pt modelId="{9251F007-2338-4BC8-B654-CFB6874EC857}" type="sibTrans" cxnId="{27D20BD5-CA65-4B58-9930-F57789E5DD99}">
      <dgm:prSet/>
      <dgm:spPr/>
      <dgm:t>
        <a:bodyPr/>
        <a:lstStyle/>
        <a:p>
          <a:endParaRPr lang="en-US"/>
        </a:p>
      </dgm:t>
    </dgm:pt>
    <dgm:pt modelId="{2C6D0895-B0E0-45BA-9A63-C7089BB41188}">
      <dgm:prSet phldrT="[Texto]"/>
      <dgm:spPr/>
      <dgm:t>
        <a:bodyPr/>
        <a:lstStyle/>
        <a:p>
          <a:r>
            <a:rPr lang="es-EC" noProof="0" dirty="0" smtClean="0"/>
            <a:t>Inicios</a:t>
          </a:r>
        </a:p>
      </dgm:t>
    </dgm:pt>
    <dgm:pt modelId="{5BA34295-88FF-4BFB-8E89-4D13C6CF3D57}" type="parTrans" cxnId="{65F0D8C4-6B76-4601-9216-8E973FE9EF8E}">
      <dgm:prSet/>
      <dgm:spPr/>
      <dgm:t>
        <a:bodyPr/>
        <a:lstStyle/>
        <a:p>
          <a:endParaRPr lang="en-US" dirty="0"/>
        </a:p>
      </dgm:t>
    </dgm:pt>
    <dgm:pt modelId="{15F2A491-31FA-4CB9-A4E1-999DB41A67B4}" type="sibTrans" cxnId="{65F0D8C4-6B76-4601-9216-8E973FE9EF8E}">
      <dgm:prSet/>
      <dgm:spPr/>
      <dgm:t>
        <a:bodyPr/>
        <a:lstStyle/>
        <a:p>
          <a:endParaRPr lang="en-US"/>
        </a:p>
      </dgm:t>
    </dgm:pt>
    <dgm:pt modelId="{F72E8099-D8C7-4CEE-8C97-FB50092814B8}">
      <dgm:prSet phldrT="[Texto]"/>
      <dgm:spPr/>
      <dgm:t>
        <a:bodyPr/>
        <a:lstStyle/>
        <a:p>
          <a:r>
            <a:rPr lang="es-EC" noProof="0" dirty="0" smtClean="0"/>
            <a:t>1991</a:t>
          </a:r>
        </a:p>
      </dgm:t>
    </dgm:pt>
    <dgm:pt modelId="{BF169E98-2770-4AA5-A44B-BBAAC6191E88}" type="parTrans" cxnId="{1000D3DD-712C-4EDD-A14D-2506A7B09532}">
      <dgm:prSet/>
      <dgm:spPr/>
      <dgm:t>
        <a:bodyPr/>
        <a:lstStyle/>
        <a:p>
          <a:endParaRPr lang="en-US" dirty="0"/>
        </a:p>
      </dgm:t>
    </dgm:pt>
    <dgm:pt modelId="{CAA49498-3F82-4089-9345-FA33093ED2C3}" type="sibTrans" cxnId="{1000D3DD-712C-4EDD-A14D-2506A7B09532}">
      <dgm:prSet/>
      <dgm:spPr/>
      <dgm:t>
        <a:bodyPr/>
        <a:lstStyle/>
        <a:p>
          <a:endParaRPr lang="en-US"/>
        </a:p>
      </dgm:t>
    </dgm:pt>
    <dgm:pt modelId="{2716D249-E010-4F43-B35A-6E8A35068B0E}">
      <dgm:prSet phldrT="[Texto]"/>
      <dgm:spPr/>
      <dgm:t>
        <a:bodyPr/>
        <a:lstStyle/>
        <a:p>
          <a:r>
            <a:rPr lang="es-EC" noProof="0" dirty="0" smtClean="0"/>
            <a:t>Fundación Maquita Cushinchic</a:t>
          </a:r>
          <a:endParaRPr lang="es-EC" noProof="0" dirty="0"/>
        </a:p>
      </dgm:t>
    </dgm:pt>
    <dgm:pt modelId="{EA675563-E9A7-4B50-90CC-BF8B6AC69559}" type="parTrans" cxnId="{A162FEDA-56E1-44EE-A6E2-B5538BEE5A4E}">
      <dgm:prSet/>
      <dgm:spPr/>
      <dgm:t>
        <a:bodyPr/>
        <a:lstStyle/>
        <a:p>
          <a:endParaRPr lang="es-ES" dirty="0"/>
        </a:p>
      </dgm:t>
    </dgm:pt>
    <dgm:pt modelId="{0E4F708B-B998-439D-8641-71533D6BB586}" type="sibTrans" cxnId="{A162FEDA-56E1-44EE-A6E2-B5538BEE5A4E}">
      <dgm:prSet/>
      <dgm:spPr/>
      <dgm:t>
        <a:bodyPr/>
        <a:lstStyle/>
        <a:p>
          <a:endParaRPr lang="es-ES"/>
        </a:p>
      </dgm:t>
    </dgm:pt>
    <dgm:pt modelId="{11EAECA8-0471-4642-A707-9AD03298CEF7}">
      <dgm:prSet phldrT="[Texto]"/>
      <dgm:spPr/>
      <dgm:t>
        <a:bodyPr/>
        <a:lstStyle/>
        <a:p>
          <a:r>
            <a:rPr lang="es-EC" noProof="0" dirty="0" smtClean="0"/>
            <a:t>Orígenes  </a:t>
          </a:r>
          <a:endParaRPr lang="es-EC" noProof="0" dirty="0"/>
        </a:p>
      </dgm:t>
    </dgm:pt>
    <dgm:pt modelId="{F0154B03-9658-4465-9864-F01F1FDD1D1A}" type="sibTrans" cxnId="{7E40703E-252A-4D73-A4F9-5B50847263DC}">
      <dgm:prSet/>
      <dgm:spPr/>
      <dgm:t>
        <a:bodyPr/>
        <a:lstStyle/>
        <a:p>
          <a:endParaRPr lang="en-US"/>
        </a:p>
      </dgm:t>
    </dgm:pt>
    <dgm:pt modelId="{EBF2BF38-BB2A-4BC1-984D-90EDBBC54425}" type="parTrans" cxnId="{7E40703E-252A-4D73-A4F9-5B50847263DC}">
      <dgm:prSet/>
      <dgm:spPr/>
      <dgm:t>
        <a:bodyPr/>
        <a:lstStyle/>
        <a:p>
          <a:endParaRPr lang="en-US" dirty="0"/>
        </a:p>
      </dgm:t>
    </dgm:pt>
    <dgm:pt modelId="{FEE2F9B8-B813-49FC-8448-25EE99172D80}">
      <dgm:prSet phldrT="[Texto]"/>
      <dgm:spPr/>
      <dgm:t>
        <a:bodyPr/>
        <a:lstStyle/>
        <a:p>
          <a:r>
            <a:rPr lang="es-EC" noProof="0" dirty="0" smtClean="0"/>
            <a:t>Con bases participativas </a:t>
          </a:r>
          <a:endParaRPr lang="es-EC" noProof="0" dirty="0"/>
        </a:p>
      </dgm:t>
    </dgm:pt>
    <dgm:pt modelId="{61940EFA-7176-4E12-8254-6B57A8025683}" type="parTrans" cxnId="{207FDEDC-F774-4FF7-BDC6-61BAE8137DCB}">
      <dgm:prSet/>
      <dgm:spPr/>
      <dgm:t>
        <a:bodyPr/>
        <a:lstStyle/>
        <a:p>
          <a:endParaRPr lang="es-ES" dirty="0"/>
        </a:p>
      </dgm:t>
    </dgm:pt>
    <dgm:pt modelId="{B8EDB17C-96C9-479F-ACC6-97C90270317B}" type="sibTrans" cxnId="{207FDEDC-F774-4FF7-BDC6-61BAE8137DCB}">
      <dgm:prSet/>
      <dgm:spPr/>
      <dgm:t>
        <a:bodyPr/>
        <a:lstStyle/>
        <a:p>
          <a:endParaRPr lang="es-ES"/>
        </a:p>
      </dgm:t>
    </dgm:pt>
    <dgm:pt modelId="{6A4481AC-97AD-4BA6-94DF-A6CF9E6AB39E}">
      <dgm:prSet phldrT="[Texto]"/>
      <dgm:spPr/>
      <dgm:t>
        <a:bodyPr/>
        <a:lstStyle/>
        <a:p>
          <a:r>
            <a:rPr lang="es-EC" noProof="0" dirty="0" smtClean="0"/>
            <a:t>Red latinoamericana de Comercialización Comunitaria (RELACC)</a:t>
          </a:r>
          <a:endParaRPr lang="es-EC" noProof="0" dirty="0"/>
        </a:p>
      </dgm:t>
    </dgm:pt>
    <dgm:pt modelId="{2A2B69C3-FCD8-405A-AE53-05BD9ED26543}" type="parTrans" cxnId="{BC09D6B7-AAF6-41F2-9C57-CB3453EAA876}">
      <dgm:prSet/>
      <dgm:spPr/>
      <dgm:t>
        <a:bodyPr/>
        <a:lstStyle/>
        <a:p>
          <a:endParaRPr lang="es-ES" dirty="0"/>
        </a:p>
      </dgm:t>
    </dgm:pt>
    <dgm:pt modelId="{88C10AE0-B7FF-4B74-AC5F-5126B7B31478}" type="sibTrans" cxnId="{BC09D6B7-AAF6-41F2-9C57-CB3453EAA876}">
      <dgm:prSet/>
      <dgm:spPr/>
      <dgm:t>
        <a:bodyPr/>
        <a:lstStyle/>
        <a:p>
          <a:endParaRPr lang="es-ES"/>
        </a:p>
      </dgm:t>
    </dgm:pt>
    <dgm:pt modelId="{B728B362-1E1C-4CFF-A284-CDEEC14381FE}">
      <dgm:prSet phldrT="[Texto]"/>
      <dgm:spPr/>
      <dgm:t>
        <a:bodyPr/>
        <a:lstStyle/>
        <a:p>
          <a:r>
            <a:rPr lang="es-EC" noProof="0" dirty="0" smtClean="0"/>
            <a:t>Buscar cooperación mutua</a:t>
          </a:r>
          <a:endParaRPr lang="es-EC" noProof="0" dirty="0"/>
        </a:p>
      </dgm:t>
    </dgm:pt>
    <dgm:pt modelId="{10ECFEF5-AF3E-4611-B34B-F3CD787EE412}" type="parTrans" cxnId="{EB4D77C0-8A18-4915-B7A2-03A8AC46942F}">
      <dgm:prSet/>
      <dgm:spPr/>
      <dgm:t>
        <a:bodyPr/>
        <a:lstStyle/>
        <a:p>
          <a:endParaRPr lang="es-ES" dirty="0"/>
        </a:p>
      </dgm:t>
    </dgm:pt>
    <dgm:pt modelId="{A240C38A-91F0-4C27-B61A-8D15F3512F38}" type="sibTrans" cxnId="{EB4D77C0-8A18-4915-B7A2-03A8AC46942F}">
      <dgm:prSet/>
      <dgm:spPr/>
      <dgm:t>
        <a:bodyPr/>
        <a:lstStyle/>
        <a:p>
          <a:endParaRPr lang="es-ES"/>
        </a:p>
      </dgm:t>
    </dgm:pt>
    <dgm:pt modelId="{9868C4B4-698F-4E51-8370-9681A59B1267}" type="pres">
      <dgm:prSet presAssocID="{BC26776D-5232-427B-AB30-85B9437CC1E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0563A6-8670-40F1-9E46-0F792A46F569}" type="pres">
      <dgm:prSet presAssocID="{D64A711C-DCE4-4789-B68B-BD20D8ECD61E}" presName="hierRoot1" presStyleCnt="0">
        <dgm:presLayoutVars>
          <dgm:hierBranch val="init"/>
        </dgm:presLayoutVars>
      </dgm:prSet>
      <dgm:spPr/>
    </dgm:pt>
    <dgm:pt modelId="{5671E50B-2A3B-4D56-BE96-060E3E985824}" type="pres">
      <dgm:prSet presAssocID="{D64A711C-DCE4-4789-B68B-BD20D8ECD61E}" presName="rootComposite1" presStyleCnt="0"/>
      <dgm:spPr/>
    </dgm:pt>
    <dgm:pt modelId="{C12226A4-741C-4B39-9BF2-0709618FD636}" type="pres">
      <dgm:prSet presAssocID="{D64A711C-DCE4-4789-B68B-BD20D8ECD61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835550-1766-4770-961D-D116E76DD7CD}" type="pres">
      <dgm:prSet presAssocID="{D64A711C-DCE4-4789-B68B-BD20D8ECD61E}" presName="topArc1" presStyleLbl="parChTrans1D1" presStyleIdx="0" presStyleCnt="16"/>
      <dgm:spPr/>
    </dgm:pt>
    <dgm:pt modelId="{ACEB1857-42CB-433D-8F53-A1B269DE59CF}" type="pres">
      <dgm:prSet presAssocID="{D64A711C-DCE4-4789-B68B-BD20D8ECD61E}" presName="bottomArc1" presStyleLbl="parChTrans1D1" presStyleIdx="1" presStyleCnt="16"/>
      <dgm:spPr/>
    </dgm:pt>
    <dgm:pt modelId="{473AC6DB-9201-442B-A49F-DFA5890B3FFB}" type="pres">
      <dgm:prSet presAssocID="{D64A711C-DCE4-4789-B68B-BD20D8ECD61E}" presName="topConnNode1" presStyleLbl="node1" presStyleIdx="0" presStyleCnt="0"/>
      <dgm:spPr/>
      <dgm:t>
        <a:bodyPr/>
        <a:lstStyle/>
        <a:p>
          <a:endParaRPr lang="es-ES"/>
        </a:p>
      </dgm:t>
    </dgm:pt>
    <dgm:pt modelId="{6C489028-D4CB-402D-9A88-26E7C89BCC98}" type="pres">
      <dgm:prSet presAssocID="{D64A711C-DCE4-4789-B68B-BD20D8ECD61E}" presName="hierChild2" presStyleCnt="0"/>
      <dgm:spPr/>
    </dgm:pt>
    <dgm:pt modelId="{8F2FA7AA-DBCF-4CED-AAA2-EDCDF068BC1F}" type="pres">
      <dgm:prSet presAssocID="{5BA34295-88FF-4BFB-8E89-4D13C6CF3D57}" presName="Name28" presStyleLbl="parChTrans1D2" presStyleIdx="0" presStyleCnt="2"/>
      <dgm:spPr/>
      <dgm:t>
        <a:bodyPr/>
        <a:lstStyle/>
        <a:p>
          <a:endParaRPr lang="es-ES"/>
        </a:p>
      </dgm:t>
    </dgm:pt>
    <dgm:pt modelId="{04D093DF-62D7-4D81-9A30-9B7666A0634A}" type="pres">
      <dgm:prSet presAssocID="{2C6D0895-B0E0-45BA-9A63-C7089BB41188}" presName="hierRoot2" presStyleCnt="0">
        <dgm:presLayoutVars>
          <dgm:hierBranch val="init"/>
        </dgm:presLayoutVars>
      </dgm:prSet>
      <dgm:spPr/>
    </dgm:pt>
    <dgm:pt modelId="{2C2F4269-8687-4A61-8438-198E9A07C88A}" type="pres">
      <dgm:prSet presAssocID="{2C6D0895-B0E0-45BA-9A63-C7089BB41188}" presName="rootComposite2" presStyleCnt="0"/>
      <dgm:spPr/>
    </dgm:pt>
    <dgm:pt modelId="{409ACDA0-4542-4F46-A7EE-04A5FE02AD9B}" type="pres">
      <dgm:prSet presAssocID="{2C6D0895-B0E0-45BA-9A63-C7089BB411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3D8AA8-5D90-42CE-B95D-A3E2557BE1C1}" type="pres">
      <dgm:prSet presAssocID="{2C6D0895-B0E0-45BA-9A63-C7089BB41188}" presName="topArc2" presStyleLbl="parChTrans1D1" presStyleIdx="2" presStyleCnt="16"/>
      <dgm:spPr/>
    </dgm:pt>
    <dgm:pt modelId="{8947C6B7-8774-4FE1-B635-736C9C717838}" type="pres">
      <dgm:prSet presAssocID="{2C6D0895-B0E0-45BA-9A63-C7089BB41188}" presName="bottomArc2" presStyleLbl="parChTrans1D1" presStyleIdx="3" presStyleCnt="16"/>
      <dgm:spPr/>
    </dgm:pt>
    <dgm:pt modelId="{322A0628-A76E-4C87-A017-1978FDFE238A}" type="pres">
      <dgm:prSet presAssocID="{2C6D0895-B0E0-45BA-9A63-C7089BB41188}" presName="topConnNode2" presStyleLbl="node2" presStyleIdx="0" presStyleCnt="0"/>
      <dgm:spPr/>
      <dgm:t>
        <a:bodyPr/>
        <a:lstStyle/>
        <a:p>
          <a:endParaRPr lang="es-ES"/>
        </a:p>
      </dgm:t>
    </dgm:pt>
    <dgm:pt modelId="{2109B4BE-C7C3-4F61-BE7D-5B368DD31F5D}" type="pres">
      <dgm:prSet presAssocID="{2C6D0895-B0E0-45BA-9A63-C7089BB41188}" presName="hierChild4" presStyleCnt="0"/>
      <dgm:spPr/>
    </dgm:pt>
    <dgm:pt modelId="{62440E46-18AB-4B82-8131-FA7C9C31B44D}" type="pres">
      <dgm:prSet presAssocID="{BF169E98-2770-4AA5-A44B-BBAAC6191E88}" presName="Name28" presStyleLbl="parChTrans1D3" presStyleIdx="0" presStyleCnt="3"/>
      <dgm:spPr/>
      <dgm:t>
        <a:bodyPr/>
        <a:lstStyle/>
        <a:p>
          <a:endParaRPr lang="es-ES"/>
        </a:p>
      </dgm:t>
    </dgm:pt>
    <dgm:pt modelId="{4A23BCAA-E62F-42EB-907C-249E9F75E0BE}" type="pres">
      <dgm:prSet presAssocID="{F72E8099-D8C7-4CEE-8C97-FB50092814B8}" presName="hierRoot2" presStyleCnt="0">
        <dgm:presLayoutVars>
          <dgm:hierBranch val="init"/>
        </dgm:presLayoutVars>
      </dgm:prSet>
      <dgm:spPr/>
    </dgm:pt>
    <dgm:pt modelId="{EA87655C-9533-4E55-9B4C-A4C0A80C1539}" type="pres">
      <dgm:prSet presAssocID="{F72E8099-D8C7-4CEE-8C97-FB50092814B8}" presName="rootComposite2" presStyleCnt="0"/>
      <dgm:spPr/>
    </dgm:pt>
    <dgm:pt modelId="{86661FDC-9C3C-4976-89A6-7D169177A946}" type="pres">
      <dgm:prSet presAssocID="{F72E8099-D8C7-4CEE-8C97-FB50092814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C585C-0ECE-46E7-AA02-F3DC38216B1C}" type="pres">
      <dgm:prSet presAssocID="{F72E8099-D8C7-4CEE-8C97-FB50092814B8}" presName="topArc2" presStyleLbl="parChTrans1D1" presStyleIdx="4" presStyleCnt="16"/>
      <dgm:spPr/>
    </dgm:pt>
    <dgm:pt modelId="{600BF2EF-3F76-470E-8FF6-6B0D0F36AEC3}" type="pres">
      <dgm:prSet presAssocID="{F72E8099-D8C7-4CEE-8C97-FB50092814B8}" presName="bottomArc2" presStyleLbl="parChTrans1D1" presStyleIdx="5" presStyleCnt="16"/>
      <dgm:spPr/>
    </dgm:pt>
    <dgm:pt modelId="{CB044452-5F65-43C2-BBB7-8B90E27E6FD2}" type="pres">
      <dgm:prSet presAssocID="{F72E8099-D8C7-4CEE-8C97-FB50092814B8}" presName="topConnNode2" presStyleLbl="node3" presStyleIdx="0" presStyleCnt="0"/>
      <dgm:spPr/>
      <dgm:t>
        <a:bodyPr/>
        <a:lstStyle/>
        <a:p>
          <a:endParaRPr lang="es-ES"/>
        </a:p>
      </dgm:t>
    </dgm:pt>
    <dgm:pt modelId="{4C60571E-AB16-40B3-90C5-E41EA9158FA2}" type="pres">
      <dgm:prSet presAssocID="{F72E8099-D8C7-4CEE-8C97-FB50092814B8}" presName="hierChild4" presStyleCnt="0"/>
      <dgm:spPr/>
    </dgm:pt>
    <dgm:pt modelId="{C1DEFED1-C388-45BB-87A1-0A51F06946C3}" type="pres">
      <dgm:prSet presAssocID="{F72E8099-D8C7-4CEE-8C97-FB50092814B8}" presName="hierChild5" presStyleCnt="0"/>
      <dgm:spPr/>
    </dgm:pt>
    <dgm:pt modelId="{C634AD27-EEB7-451D-B0EC-29021C4DF648}" type="pres">
      <dgm:prSet presAssocID="{2C6D0895-B0E0-45BA-9A63-C7089BB41188}" presName="hierChild5" presStyleCnt="0"/>
      <dgm:spPr/>
    </dgm:pt>
    <dgm:pt modelId="{7C928E8C-B361-4C81-B6A8-84A5B0722F34}" type="pres">
      <dgm:prSet presAssocID="{EBF2BF38-BB2A-4BC1-984D-90EDBBC54425}" presName="Name28" presStyleLbl="parChTrans1D2" presStyleIdx="1" presStyleCnt="2"/>
      <dgm:spPr/>
      <dgm:t>
        <a:bodyPr/>
        <a:lstStyle/>
        <a:p>
          <a:endParaRPr lang="es-ES"/>
        </a:p>
      </dgm:t>
    </dgm:pt>
    <dgm:pt modelId="{8A95C7E7-6040-4AA7-82F3-4D4953EA49CB}" type="pres">
      <dgm:prSet presAssocID="{11EAECA8-0471-4642-A707-9AD03298CEF7}" presName="hierRoot2" presStyleCnt="0">
        <dgm:presLayoutVars>
          <dgm:hierBranch val="init"/>
        </dgm:presLayoutVars>
      </dgm:prSet>
      <dgm:spPr/>
    </dgm:pt>
    <dgm:pt modelId="{7665C7DD-E9E4-40B2-9443-6617F622341D}" type="pres">
      <dgm:prSet presAssocID="{11EAECA8-0471-4642-A707-9AD03298CEF7}" presName="rootComposite2" presStyleCnt="0"/>
      <dgm:spPr/>
    </dgm:pt>
    <dgm:pt modelId="{3DDE118B-7419-4B9C-8259-C05373B5B9E1}" type="pres">
      <dgm:prSet presAssocID="{11EAECA8-0471-4642-A707-9AD03298CEF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3BDB55-A634-409B-A5CE-4C2DB4FF84EF}" type="pres">
      <dgm:prSet presAssocID="{11EAECA8-0471-4642-A707-9AD03298CEF7}" presName="topArc2" presStyleLbl="parChTrans1D1" presStyleIdx="6" presStyleCnt="16"/>
      <dgm:spPr/>
    </dgm:pt>
    <dgm:pt modelId="{B36FBF09-A978-4DD9-8640-D0DAE4844928}" type="pres">
      <dgm:prSet presAssocID="{11EAECA8-0471-4642-A707-9AD03298CEF7}" presName="bottomArc2" presStyleLbl="parChTrans1D1" presStyleIdx="7" presStyleCnt="16"/>
      <dgm:spPr/>
    </dgm:pt>
    <dgm:pt modelId="{66B86081-8E83-4A03-A4A4-E365195A2353}" type="pres">
      <dgm:prSet presAssocID="{11EAECA8-0471-4642-A707-9AD03298CEF7}" presName="topConnNode2" presStyleLbl="node2" presStyleIdx="0" presStyleCnt="0"/>
      <dgm:spPr/>
      <dgm:t>
        <a:bodyPr/>
        <a:lstStyle/>
        <a:p>
          <a:endParaRPr lang="es-ES"/>
        </a:p>
      </dgm:t>
    </dgm:pt>
    <dgm:pt modelId="{2778077F-1AC4-4C4D-9E89-A676333C0FD1}" type="pres">
      <dgm:prSet presAssocID="{11EAECA8-0471-4642-A707-9AD03298CEF7}" presName="hierChild4" presStyleCnt="0"/>
      <dgm:spPr/>
    </dgm:pt>
    <dgm:pt modelId="{281164B3-31DE-46DA-B0E1-C364BE1A5290}" type="pres">
      <dgm:prSet presAssocID="{EA675563-E9A7-4B50-90CC-BF8B6AC69559}" presName="Name28" presStyleLbl="parChTrans1D3" presStyleIdx="1" presStyleCnt="3"/>
      <dgm:spPr/>
      <dgm:t>
        <a:bodyPr/>
        <a:lstStyle/>
        <a:p>
          <a:endParaRPr lang="es-ES"/>
        </a:p>
      </dgm:t>
    </dgm:pt>
    <dgm:pt modelId="{D3F5B0A9-50E9-4EC7-81B9-C021D3BE8EF5}" type="pres">
      <dgm:prSet presAssocID="{2716D249-E010-4F43-B35A-6E8A35068B0E}" presName="hierRoot2" presStyleCnt="0">
        <dgm:presLayoutVars>
          <dgm:hierBranch val="init"/>
        </dgm:presLayoutVars>
      </dgm:prSet>
      <dgm:spPr/>
    </dgm:pt>
    <dgm:pt modelId="{D7BF8692-BE03-4C81-B7C2-9076AE3EB153}" type="pres">
      <dgm:prSet presAssocID="{2716D249-E010-4F43-B35A-6E8A35068B0E}" presName="rootComposite2" presStyleCnt="0"/>
      <dgm:spPr/>
    </dgm:pt>
    <dgm:pt modelId="{BC70ABB6-F069-48E6-B0E1-9108CBCD66D4}" type="pres">
      <dgm:prSet presAssocID="{2716D249-E010-4F43-B35A-6E8A35068B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0273AD-8EE8-415B-A7B3-55B962AB3439}" type="pres">
      <dgm:prSet presAssocID="{2716D249-E010-4F43-B35A-6E8A35068B0E}" presName="topArc2" presStyleLbl="parChTrans1D1" presStyleIdx="8" presStyleCnt="16"/>
      <dgm:spPr/>
    </dgm:pt>
    <dgm:pt modelId="{3552BFD4-8B87-4880-AFF2-A4D855E69ED5}" type="pres">
      <dgm:prSet presAssocID="{2716D249-E010-4F43-B35A-6E8A35068B0E}" presName="bottomArc2" presStyleLbl="parChTrans1D1" presStyleIdx="9" presStyleCnt="16"/>
      <dgm:spPr/>
    </dgm:pt>
    <dgm:pt modelId="{42D9E310-D7E4-4089-9C90-D51AC29962DC}" type="pres">
      <dgm:prSet presAssocID="{2716D249-E010-4F43-B35A-6E8A35068B0E}" presName="topConnNode2" presStyleLbl="node3" presStyleIdx="0" presStyleCnt="0"/>
      <dgm:spPr/>
      <dgm:t>
        <a:bodyPr/>
        <a:lstStyle/>
        <a:p>
          <a:endParaRPr lang="es-ES"/>
        </a:p>
      </dgm:t>
    </dgm:pt>
    <dgm:pt modelId="{3601B0ED-F95B-4FD8-B5C8-15F3052B1037}" type="pres">
      <dgm:prSet presAssocID="{2716D249-E010-4F43-B35A-6E8A35068B0E}" presName="hierChild4" presStyleCnt="0"/>
      <dgm:spPr/>
    </dgm:pt>
    <dgm:pt modelId="{C252DEF1-CD00-4F68-8E68-B94BC2F90CE2}" type="pres">
      <dgm:prSet presAssocID="{2716D249-E010-4F43-B35A-6E8A35068B0E}" presName="hierChild5" presStyleCnt="0"/>
      <dgm:spPr/>
    </dgm:pt>
    <dgm:pt modelId="{5FEABC5B-1A11-43D4-BEAE-98F7F3CACDED}" type="pres">
      <dgm:prSet presAssocID="{61940EFA-7176-4E12-8254-6B57A8025683}" presName="Name28" presStyleLbl="parChTrans1D3" presStyleIdx="2" presStyleCnt="3"/>
      <dgm:spPr/>
      <dgm:t>
        <a:bodyPr/>
        <a:lstStyle/>
        <a:p>
          <a:endParaRPr lang="es-ES"/>
        </a:p>
      </dgm:t>
    </dgm:pt>
    <dgm:pt modelId="{F9C477C8-76DD-4512-BC9E-F25A52498D1F}" type="pres">
      <dgm:prSet presAssocID="{FEE2F9B8-B813-49FC-8448-25EE99172D80}" presName="hierRoot2" presStyleCnt="0">
        <dgm:presLayoutVars>
          <dgm:hierBranch val="init"/>
        </dgm:presLayoutVars>
      </dgm:prSet>
      <dgm:spPr/>
    </dgm:pt>
    <dgm:pt modelId="{DFF97EEA-4175-41A5-AAFA-D22CEE647CAE}" type="pres">
      <dgm:prSet presAssocID="{FEE2F9B8-B813-49FC-8448-25EE99172D80}" presName="rootComposite2" presStyleCnt="0"/>
      <dgm:spPr/>
    </dgm:pt>
    <dgm:pt modelId="{EC6C207D-72BB-483F-9170-3FF7FAEBC404}" type="pres">
      <dgm:prSet presAssocID="{FEE2F9B8-B813-49FC-8448-25EE99172D8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251CE-24FB-4A39-B4CA-3A977C15AEC9}" type="pres">
      <dgm:prSet presAssocID="{FEE2F9B8-B813-49FC-8448-25EE99172D80}" presName="topArc2" presStyleLbl="parChTrans1D1" presStyleIdx="10" presStyleCnt="16"/>
      <dgm:spPr/>
    </dgm:pt>
    <dgm:pt modelId="{9EBFECF6-206E-4E3A-96D8-45C852EF9F8F}" type="pres">
      <dgm:prSet presAssocID="{FEE2F9B8-B813-49FC-8448-25EE99172D80}" presName="bottomArc2" presStyleLbl="parChTrans1D1" presStyleIdx="11" presStyleCnt="16"/>
      <dgm:spPr/>
    </dgm:pt>
    <dgm:pt modelId="{88382A79-F58B-4E52-AECF-4E4F27018A0F}" type="pres">
      <dgm:prSet presAssocID="{FEE2F9B8-B813-49FC-8448-25EE99172D80}" presName="topConnNode2" presStyleLbl="node3" presStyleIdx="0" presStyleCnt="0"/>
      <dgm:spPr/>
      <dgm:t>
        <a:bodyPr/>
        <a:lstStyle/>
        <a:p>
          <a:endParaRPr lang="es-ES"/>
        </a:p>
      </dgm:t>
    </dgm:pt>
    <dgm:pt modelId="{62650993-7B72-43BA-8297-22EB2BDC3E13}" type="pres">
      <dgm:prSet presAssocID="{FEE2F9B8-B813-49FC-8448-25EE99172D80}" presName="hierChild4" presStyleCnt="0"/>
      <dgm:spPr/>
    </dgm:pt>
    <dgm:pt modelId="{F681F204-9432-487A-9C32-B03C4DB96DAB}" type="pres">
      <dgm:prSet presAssocID="{2A2B69C3-FCD8-405A-AE53-05BD9ED26543}" presName="Name28" presStyleLbl="parChTrans1D4" presStyleIdx="0" presStyleCnt="2"/>
      <dgm:spPr/>
      <dgm:t>
        <a:bodyPr/>
        <a:lstStyle/>
        <a:p>
          <a:endParaRPr lang="es-ES"/>
        </a:p>
      </dgm:t>
    </dgm:pt>
    <dgm:pt modelId="{D2AF4120-62B5-4B86-AD55-408E561664E9}" type="pres">
      <dgm:prSet presAssocID="{6A4481AC-97AD-4BA6-94DF-A6CF9E6AB39E}" presName="hierRoot2" presStyleCnt="0">
        <dgm:presLayoutVars>
          <dgm:hierBranch val="init"/>
        </dgm:presLayoutVars>
      </dgm:prSet>
      <dgm:spPr/>
    </dgm:pt>
    <dgm:pt modelId="{0A4523B0-07AD-464B-B85E-13B4C29B0FAE}" type="pres">
      <dgm:prSet presAssocID="{6A4481AC-97AD-4BA6-94DF-A6CF9E6AB39E}" presName="rootComposite2" presStyleCnt="0"/>
      <dgm:spPr/>
    </dgm:pt>
    <dgm:pt modelId="{665594FE-F914-4BD6-A26D-D6D5F46B2EE4}" type="pres">
      <dgm:prSet presAssocID="{6A4481AC-97AD-4BA6-94DF-A6CF9E6AB39E}" presName="rootText2" presStyleLbl="alignAcc1" presStyleIdx="0" presStyleCnt="0" custLinFactNeighborX="-1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272E9B-DA0C-466A-9382-A49B427AF777}" type="pres">
      <dgm:prSet presAssocID="{6A4481AC-97AD-4BA6-94DF-A6CF9E6AB39E}" presName="topArc2" presStyleLbl="parChTrans1D1" presStyleIdx="12" presStyleCnt="16"/>
      <dgm:spPr/>
    </dgm:pt>
    <dgm:pt modelId="{ACE996F5-5DFD-475B-9EC6-2D825A0C5B72}" type="pres">
      <dgm:prSet presAssocID="{6A4481AC-97AD-4BA6-94DF-A6CF9E6AB39E}" presName="bottomArc2" presStyleLbl="parChTrans1D1" presStyleIdx="13" presStyleCnt="16"/>
      <dgm:spPr/>
    </dgm:pt>
    <dgm:pt modelId="{8EEDD5FF-3FD9-4980-872E-8911D97B00E1}" type="pres">
      <dgm:prSet presAssocID="{6A4481AC-97AD-4BA6-94DF-A6CF9E6AB39E}" presName="topConnNode2" presStyleLbl="node4" presStyleIdx="0" presStyleCnt="0"/>
      <dgm:spPr/>
      <dgm:t>
        <a:bodyPr/>
        <a:lstStyle/>
        <a:p>
          <a:endParaRPr lang="es-ES"/>
        </a:p>
      </dgm:t>
    </dgm:pt>
    <dgm:pt modelId="{ED5AA236-9A2B-4CBF-B349-B2803AA0C4B3}" type="pres">
      <dgm:prSet presAssocID="{6A4481AC-97AD-4BA6-94DF-A6CF9E6AB39E}" presName="hierChild4" presStyleCnt="0"/>
      <dgm:spPr/>
    </dgm:pt>
    <dgm:pt modelId="{E74A51D9-97D0-4AF0-A5B8-F0022B0D452C}" type="pres">
      <dgm:prSet presAssocID="{10ECFEF5-AF3E-4611-B34B-F3CD787EE412}" presName="Name28" presStyleLbl="parChTrans1D4" presStyleIdx="1" presStyleCnt="2"/>
      <dgm:spPr/>
      <dgm:t>
        <a:bodyPr/>
        <a:lstStyle/>
        <a:p>
          <a:endParaRPr lang="es-ES"/>
        </a:p>
      </dgm:t>
    </dgm:pt>
    <dgm:pt modelId="{A14C5472-2410-4A18-8C9B-264B260DD4BE}" type="pres">
      <dgm:prSet presAssocID="{B728B362-1E1C-4CFF-A284-CDEEC14381FE}" presName="hierRoot2" presStyleCnt="0">
        <dgm:presLayoutVars>
          <dgm:hierBranch val="init"/>
        </dgm:presLayoutVars>
      </dgm:prSet>
      <dgm:spPr/>
    </dgm:pt>
    <dgm:pt modelId="{97B772C5-AC7A-4F58-8E97-175E69A0EDF1}" type="pres">
      <dgm:prSet presAssocID="{B728B362-1E1C-4CFF-A284-CDEEC14381FE}" presName="rootComposite2" presStyleCnt="0"/>
      <dgm:spPr/>
    </dgm:pt>
    <dgm:pt modelId="{07B4DC54-B234-4D5F-B082-0A3ADB625677}" type="pres">
      <dgm:prSet presAssocID="{B728B362-1E1C-4CFF-A284-CDEEC14381F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6E2991-0E6E-4044-A04E-A44AD6D7ED76}" type="pres">
      <dgm:prSet presAssocID="{B728B362-1E1C-4CFF-A284-CDEEC14381FE}" presName="topArc2" presStyleLbl="parChTrans1D1" presStyleIdx="14" presStyleCnt="16"/>
      <dgm:spPr/>
    </dgm:pt>
    <dgm:pt modelId="{69E14BAB-24EE-4C2E-A222-337A32D6BACD}" type="pres">
      <dgm:prSet presAssocID="{B728B362-1E1C-4CFF-A284-CDEEC14381FE}" presName="bottomArc2" presStyleLbl="parChTrans1D1" presStyleIdx="15" presStyleCnt="16"/>
      <dgm:spPr/>
    </dgm:pt>
    <dgm:pt modelId="{C610B1C9-3157-43C0-97F4-D9427A58EE9E}" type="pres">
      <dgm:prSet presAssocID="{B728B362-1E1C-4CFF-A284-CDEEC14381FE}" presName="topConnNode2" presStyleLbl="node4" presStyleIdx="0" presStyleCnt="0"/>
      <dgm:spPr/>
      <dgm:t>
        <a:bodyPr/>
        <a:lstStyle/>
        <a:p>
          <a:endParaRPr lang="es-ES"/>
        </a:p>
      </dgm:t>
    </dgm:pt>
    <dgm:pt modelId="{C015BE84-1E90-4B28-9F4D-03E8D5414633}" type="pres">
      <dgm:prSet presAssocID="{B728B362-1E1C-4CFF-A284-CDEEC14381FE}" presName="hierChild4" presStyleCnt="0"/>
      <dgm:spPr/>
    </dgm:pt>
    <dgm:pt modelId="{5EDB7325-1790-4690-9CC1-DA253F013F1F}" type="pres">
      <dgm:prSet presAssocID="{B728B362-1E1C-4CFF-A284-CDEEC14381FE}" presName="hierChild5" presStyleCnt="0"/>
      <dgm:spPr/>
    </dgm:pt>
    <dgm:pt modelId="{AE11BECE-A770-46F0-82E8-3519E2CAB073}" type="pres">
      <dgm:prSet presAssocID="{6A4481AC-97AD-4BA6-94DF-A6CF9E6AB39E}" presName="hierChild5" presStyleCnt="0"/>
      <dgm:spPr/>
    </dgm:pt>
    <dgm:pt modelId="{0A5B700C-D3B9-4EB3-95BB-2454A6ABFF60}" type="pres">
      <dgm:prSet presAssocID="{FEE2F9B8-B813-49FC-8448-25EE99172D80}" presName="hierChild5" presStyleCnt="0"/>
      <dgm:spPr/>
    </dgm:pt>
    <dgm:pt modelId="{EDE9D4A6-41EB-4839-847C-FABFC8B436DF}" type="pres">
      <dgm:prSet presAssocID="{11EAECA8-0471-4642-A707-9AD03298CEF7}" presName="hierChild5" presStyleCnt="0"/>
      <dgm:spPr/>
    </dgm:pt>
    <dgm:pt modelId="{DBB1AC8A-984A-4BC7-A3AA-F3950506B394}" type="pres">
      <dgm:prSet presAssocID="{D64A711C-DCE4-4789-B68B-BD20D8ECD61E}" presName="hierChild3" presStyleCnt="0"/>
      <dgm:spPr/>
    </dgm:pt>
  </dgm:ptLst>
  <dgm:cxnLst>
    <dgm:cxn modelId="{EB4D77C0-8A18-4915-B7A2-03A8AC46942F}" srcId="{6A4481AC-97AD-4BA6-94DF-A6CF9E6AB39E}" destId="{B728B362-1E1C-4CFF-A284-CDEEC14381FE}" srcOrd="0" destOrd="0" parTransId="{10ECFEF5-AF3E-4611-B34B-F3CD787EE412}" sibTransId="{A240C38A-91F0-4C27-B61A-8D15F3512F38}"/>
    <dgm:cxn modelId="{590BF7D2-C618-4970-927A-B0C59CEB6BEB}" type="presOf" srcId="{6A4481AC-97AD-4BA6-94DF-A6CF9E6AB39E}" destId="{665594FE-F914-4BD6-A26D-D6D5F46B2EE4}" srcOrd="0" destOrd="0" presId="urn:microsoft.com/office/officeart/2008/layout/HalfCircleOrganizationChart"/>
    <dgm:cxn modelId="{E65E4C51-E312-48EC-9602-E6A27387CC5E}" type="presOf" srcId="{2716D249-E010-4F43-B35A-6E8A35068B0E}" destId="{42D9E310-D7E4-4089-9C90-D51AC29962DC}" srcOrd="1" destOrd="0" presId="urn:microsoft.com/office/officeart/2008/layout/HalfCircleOrganizationChart"/>
    <dgm:cxn modelId="{7E40703E-252A-4D73-A4F9-5B50847263DC}" srcId="{D64A711C-DCE4-4789-B68B-BD20D8ECD61E}" destId="{11EAECA8-0471-4642-A707-9AD03298CEF7}" srcOrd="1" destOrd="0" parTransId="{EBF2BF38-BB2A-4BC1-984D-90EDBBC54425}" sibTransId="{F0154B03-9658-4465-9864-F01F1FDD1D1A}"/>
    <dgm:cxn modelId="{78C3202B-9264-444B-A9FC-B68624BBAD48}" type="presOf" srcId="{B728B362-1E1C-4CFF-A284-CDEEC14381FE}" destId="{C610B1C9-3157-43C0-97F4-D9427A58EE9E}" srcOrd="1" destOrd="0" presId="urn:microsoft.com/office/officeart/2008/layout/HalfCircleOrganizationChart"/>
    <dgm:cxn modelId="{79200A06-8802-4C59-8F95-F71623CF2E4F}" type="presOf" srcId="{2A2B69C3-FCD8-405A-AE53-05BD9ED26543}" destId="{F681F204-9432-487A-9C32-B03C4DB96DAB}" srcOrd="0" destOrd="0" presId="urn:microsoft.com/office/officeart/2008/layout/HalfCircleOrganizationChart"/>
    <dgm:cxn modelId="{08B4450C-E27E-4CF7-AFBD-57EA3022EE13}" type="presOf" srcId="{11EAECA8-0471-4642-A707-9AD03298CEF7}" destId="{66B86081-8E83-4A03-A4A4-E365195A2353}" srcOrd="1" destOrd="0" presId="urn:microsoft.com/office/officeart/2008/layout/HalfCircleOrganizationChart"/>
    <dgm:cxn modelId="{BC09D6B7-AAF6-41F2-9C57-CB3453EAA876}" srcId="{FEE2F9B8-B813-49FC-8448-25EE99172D80}" destId="{6A4481AC-97AD-4BA6-94DF-A6CF9E6AB39E}" srcOrd="0" destOrd="0" parTransId="{2A2B69C3-FCD8-405A-AE53-05BD9ED26543}" sibTransId="{88C10AE0-B7FF-4B74-AC5F-5126B7B31478}"/>
    <dgm:cxn modelId="{F704E9F2-46EA-4A4C-91F0-4FA6E8975331}" type="presOf" srcId="{10ECFEF5-AF3E-4611-B34B-F3CD787EE412}" destId="{E74A51D9-97D0-4AF0-A5B8-F0022B0D452C}" srcOrd="0" destOrd="0" presId="urn:microsoft.com/office/officeart/2008/layout/HalfCircleOrganizationChart"/>
    <dgm:cxn modelId="{1A3C32C0-0E32-4E72-83EA-73990D1E47D6}" type="presOf" srcId="{D64A711C-DCE4-4789-B68B-BD20D8ECD61E}" destId="{473AC6DB-9201-442B-A49F-DFA5890B3FFB}" srcOrd="1" destOrd="0" presId="urn:microsoft.com/office/officeart/2008/layout/HalfCircleOrganizationChart"/>
    <dgm:cxn modelId="{36A48ED0-343B-42F7-B1F2-EF07EABF2BF4}" type="presOf" srcId="{BF169E98-2770-4AA5-A44B-BBAAC6191E88}" destId="{62440E46-18AB-4B82-8131-FA7C9C31B44D}" srcOrd="0" destOrd="0" presId="urn:microsoft.com/office/officeart/2008/layout/HalfCircleOrganizationChart"/>
    <dgm:cxn modelId="{5A61AE18-3409-4637-ADBB-1BCA829B6AAD}" type="presOf" srcId="{D64A711C-DCE4-4789-B68B-BD20D8ECD61E}" destId="{C12226A4-741C-4B39-9BF2-0709618FD636}" srcOrd="0" destOrd="0" presId="urn:microsoft.com/office/officeart/2008/layout/HalfCircleOrganizationChart"/>
    <dgm:cxn modelId="{875B03AD-1811-4772-8E19-33BCC8638459}" type="presOf" srcId="{5BA34295-88FF-4BFB-8E89-4D13C6CF3D57}" destId="{8F2FA7AA-DBCF-4CED-AAA2-EDCDF068BC1F}" srcOrd="0" destOrd="0" presId="urn:microsoft.com/office/officeart/2008/layout/HalfCircleOrganizationChart"/>
    <dgm:cxn modelId="{FC2B70F4-B59B-425B-AED9-4302A7A0033E}" type="presOf" srcId="{EBF2BF38-BB2A-4BC1-984D-90EDBBC54425}" destId="{7C928E8C-B361-4C81-B6A8-84A5B0722F34}" srcOrd="0" destOrd="0" presId="urn:microsoft.com/office/officeart/2008/layout/HalfCircleOrganizationChart"/>
    <dgm:cxn modelId="{CA470245-22F4-497B-A360-B4E89243BB57}" type="presOf" srcId="{2716D249-E010-4F43-B35A-6E8A35068B0E}" destId="{BC70ABB6-F069-48E6-B0E1-9108CBCD66D4}" srcOrd="0" destOrd="0" presId="urn:microsoft.com/office/officeart/2008/layout/HalfCircleOrganizationChart"/>
    <dgm:cxn modelId="{A162FEDA-56E1-44EE-A6E2-B5538BEE5A4E}" srcId="{11EAECA8-0471-4642-A707-9AD03298CEF7}" destId="{2716D249-E010-4F43-B35A-6E8A35068B0E}" srcOrd="0" destOrd="0" parTransId="{EA675563-E9A7-4B50-90CC-BF8B6AC69559}" sibTransId="{0E4F708B-B998-439D-8641-71533D6BB586}"/>
    <dgm:cxn modelId="{20777155-B3E2-415E-B374-DFB6A036D781}" type="presOf" srcId="{EA675563-E9A7-4B50-90CC-BF8B6AC69559}" destId="{281164B3-31DE-46DA-B0E1-C364BE1A5290}" srcOrd="0" destOrd="0" presId="urn:microsoft.com/office/officeart/2008/layout/HalfCircleOrganizationChart"/>
    <dgm:cxn modelId="{6065FC62-68D1-4562-BF34-CE997958EC8B}" type="presOf" srcId="{FEE2F9B8-B813-49FC-8448-25EE99172D80}" destId="{EC6C207D-72BB-483F-9170-3FF7FAEBC404}" srcOrd="0" destOrd="0" presId="urn:microsoft.com/office/officeart/2008/layout/HalfCircleOrganizationChart"/>
    <dgm:cxn modelId="{1B131413-6B40-49A9-984F-6DB8B060F7B3}" type="presOf" srcId="{F72E8099-D8C7-4CEE-8C97-FB50092814B8}" destId="{86661FDC-9C3C-4976-89A6-7D169177A946}" srcOrd="0" destOrd="0" presId="urn:microsoft.com/office/officeart/2008/layout/HalfCircleOrganizationChart"/>
    <dgm:cxn modelId="{A3C7597E-679C-4706-9104-85AE7378998C}" type="presOf" srcId="{6A4481AC-97AD-4BA6-94DF-A6CF9E6AB39E}" destId="{8EEDD5FF-3FD9-4980-872E-8911D97B00E1}" srcOrd="1" destOrd="0" presId="urn:microsoft.com/office/officeart/2008/layout/HalfCircleOrganizationChart"/>
    <dgm:cxn modelId="{96A8F927-8A17-4A96-A786-72E9BA8F1DD9}" type="presOf" srcId="{BC26776D-5232-427B-AB30-85B9437CC1E3}" destId="{9868C4B4-698F-4E51-8370-9681A59B1267}" srcOrd="0" destOrd="0" presId="urn:microsoft.com/office/officeart/2008/layout/HalfCircleOrganizationChart"/>
    <dgm:cxn modelId="{207FDEDC-F774-4FF7-BDC6-61BAE8137DCB}" srcId="{11EAECA8-0471-4642-A707-9AD03298CEF7}" destId="{FEE2F9B8-B813-49FC-8448-25EE99172D80}" srcOrd="1" destOrd="0" parTransId="{61940EFA-7176-4E12-8254-6B57A8025683}" sibTransId="{B8EDB17C-96C9-479F-ACC6-97C90270317B}"/>
    <dgm:cxn modelId="{EBCBC4D7-3CC1-4AD1-9492-75C61E51AE7A}" type="presOf" srcId="{B728B362-1E1C-4CFF-A284-CDEEC14381FE}" destId="{07B4DC54-B234-4D5F-B082-0A3ADB625677}" srcOrd="0" destOrd="0" presId="urn:microsoft.com/office/officeart/2008/layout/HalfCircleOrganizationChart"/>
    <dgm:cxn modelId="{DB19506F-D65B-40B6-A470-A889881EFB93}" type="presOf" srcId="{F72E8099-D8C7-4CEE-8C97-FB50092814B8}" destId="{CB044452-5F65-43C2-BBB7-8B90E27E6FD2}" srcOrd="1" destOrd="0" presId="urn:microsoft.com/office/officeart/2008/layout/HalfCircleOrganizationChart"/>
    <dgm:cxn modelId="{A309E222-46DC-4A0A-98A6-ED552400C7A9}" type="presOf" srcId="{FEE2F9B8-B813-49FC-8448-25EE99172D80}" destId="{88382A79-F58B-4E52-AECF-4E4F27018A0F}" srcOrd="1" destOrd="0" presId="urn:microsoft.com/office/officeart/2008/layout/HalfCircleOrganizationChart"/>
    <dgm:cxn modelId="{8FDE46BE-4424-426F-89F1-A45E4EC3B928}" type="presOf" srcId="{61940EFA-7176-4E12-8254-6B57A8025683}" destId="{5FEABC5B-1A11-43D4-BEAE-98F7F3CACDED}" srcOrd="0" destOrd="0" presId="urn:microsoft.com/office/officeart/2008/layout/HalfCircleOrganizationChart"/>
    <dgm:cxn modelId="{7D61BA78-FE1E-4822-A5C0-E97BD6F37796}" type="presOf" srcId="{2C6D0895-B0E0-45BA-9A63-C7089BB41188}" destId="{322A0628-A76E-4C87-A017-1978FDFE238A}" srcOrd="1" destOrd="0" presId="urn:microsoft.com/office/officeart/2008/layout/HalfCircleOrganizationChart"/>
    <dgm:cxn modelId="{D39417DC-9140-423F-82FA-DC729ECA98B5}" type="presOf" srcId="{2C6D0895-B0E0-45BA-9A63-C7089BB41188}" destId="{409ACDA0-4542-4F46-A7EE-04A5FE02AD9B}" srcOrd="0" destOrd="0" presId="urn:microsoft.com/office/officeart/2008/layout/HalfCircleOrganizationChart"/>
    <dgm:cxn modelId="{27D20BD5-CA65-4B58-9930-F57789E5DD99}" srcId="{BC26776D-5232-427B-AB30-85B9437CC1E3}" destId="{D64A711C-DCE4-4789-B68B-BD20D8ECD61E}" srcOrd="0" destOrd="0" parTransId="{D9AE12C8-3BC2-4AA6-8712-A5B1B7044F84}" sibTransId="{9251F007-2338-4BC8-B654-CFB6874EC857}"/>
    <dgm:cxn modelId="{A1EB4D3A-9B08-4D67-9823-F5A7003AD64E}" type="presOf" srcId="{11EAECA8-0471-4642-A707-9AD03298CEF7}" destId="{3DDE118B-7419-4B9C-8259-C05373B5B9E1}" srcOrd="0" destOrd="0" presId="urn:microsoft.com/office/officeart/2008/layout/HalfCircleOrganizationChart"/>
    <dgm:cxn modelId="{65F0D8C4-6B76-4601-9216-8E973FE9EF8E}" srcId="{D64A711C-DCE4-4789-B68B-BD20D8ECD61E}" destId="{2C6D0895-B0E0-45BA-9A63-C7089BB41188}" srcOrd="0" destOrd="0" parTransId="{5BA34295-88FF-4BFB-8E89-4D13C6CF3D57}" sibTransId="{15F2A491-31FA-4CB9-A4E1-999DB41A67B4}"/>
    <dgm:cxn modelId="{1000D3DD-712C-4EDD-A14D-2506A7B09532}" srcId="{2C6D0895-B0E0-45BA-9A63-C7089BB41188}" destId="{F72E8099-D8C7-4CEE-8C97-FB50092814B8}" srcOrd="0" destOrd="0" parTransId="{BF169E98-2770-4AA5-A44B-BBAAC6191E88}" sibTransId="{CAA49498-3F82-4089-9345-FA33093ED2C3}"/>
    <dgm:cxn modelId="{FB042D87-F7C3-4D1C-801A-182DBF5C717C}" type="presParOf" srcId="{9868C4B4-698F-4E51-8370-9681A59B1267}" destId="{1A0563A6-8670-40F1-9E46-0F792A46F569}" srcOrd="0" destOrd="0" presId="urn:microsoft.com/office/officeart/2008/layout/HalfCircleOrganizationChart"/>
    <dgm:cxn modelId="{6ED72D93-FB63-47AA-A71F-CF425E38B283}" type="presParOf" srcId="{1A0563A6-8670-40F1-9E46-0F792A46F569}" destId="{5671E50B-2A3B-4D56-BE96-060E3E985824}" srcOrd="0" destOrd="0" presId="urn:microsoft.com/office/officeart/2008/layout/HalfCircleOrganizationChart"/>
    <dgm:cxn modelId="{1B51DF16-3D63-4EAE-BCF7-49BA60E3A750}" type="presParOf" srcId="{5671E50B-2A3B-4D56-BE96-060E3E985824}" destId="{C12226A4-741C-4B39-9BF2-0709618FD636}" srcOrd="0" destOrd="0" presId="urn:microsoft.com/office/officeart/2008/layout/HalfCircleOrganizationChart"/>
    <dgm:cxn modelId="{AEF26C39-514D-43B6-B887-9660D0527766}" type="presParOf" srcId="{5671E50B-2A3B-4D56-BE96-060E3E985824}" destId="{DF835550-1766-4770-961D-D116E76DD7CD}" srcOrd="1" destOrd="0" presId="urn:microsoft.com/office/officeart/2008/layout/HalfCircleOrganizationChart"/>
    <dgm:cxn modelId="{C3882D96-8C80-4450-904C-29C18BA9ECD9}" type="presParOf" srcId="{5671E50B-2A3B-4D56-BE96-060E3E985824}" destId="{ACEB1857-42CB-433D-8F53-A1B269DE59CF}" srcOrd="2" destOrd="0" presId="urn:microsoft.com/office/officeart/2008/layout/HalfCircleOrganizationChart"/>
    <dgm:cxn modelId="{EDD1F441-B320-4C7E-863F-55B4DBD29999}" type="presParOf" srcId="{5671E50B-2A3B-4D56-BE96-060E3E985824}" destId="{473AC6DB-9201-442B-A49F-DFA5890B3FFB}" srcOrd="3" destOrd="0" presId="urn:microsoft.com/office/officeart/2008/layout/HalfCircleOrganizationChart"/>
    <dgm:cxn modelId="{A8784C66-740C-4C64-95B7-5DF2AFF7FE16}" type="presParOf" srcId="{1A0563A6-8670-40F1-9E46-0F792A46F569}" destId="{6C489028-D4CB-402D-9A88-26E7C89BCC98}" srcOrd="1" destOrd="0" presId="urn:microsoft.com/office/officeart/2008/layout/HalfCircleOrganizationChart"/>
    <dgm:cxn modelId="{DF06E772-A4FF-4DB4-BD66-27EF670F030F}" type="presParOf" srcId="{6C489028-D4CB-402D-9A88-26E7C89BCC98}" destId="{8F2FA7AA-DBCF-4CED-AAA2-EDCDF068BC1F}" srcOrd="0" destOrd="0" presId="urn:microsoft.com/office/officeart/2008/layout/HalfCircleOrganizationChart"/>
    <dgm:cxn modelId="{EF47B128-2F2A-4F54-A91E-63AFBA6B6B0B}" type="presParOf" srcId="{6C489028-D4CB-402D-9A88-26E7C89BCC98}" destId="{04D093DF-62D7-4D81-9A30-9B7666A0634A}" srcOrd="1" destOrd="0" presId="urn:microsoft.com/office/officeart/2008/layout/HalfCircleOrganizationChart"/>
    <dgm:cxn modelId="{83B0050E-78C2-4945-ABE6-AF1A3FFC2E5E}" type="presParOf" srcId="{04D093DF-62D7-4D81-9A30-9B7666A0634A}" destId="{2C2F4269-8687-4A61-8438-198E9A07C88A}" srcOrd="0" destOrd="0" presId="urn:microsoft.com/office/officeart/2008/layout/HalfCircleOrganizationChart"/>
    <dgm:cxn modelId="{A3EEE14F-E46F-4B96-8DD2-78B90A40AA8D}" type="presParOf" srcId="{2C2F4269-8687-4A61-8438-198E9A07C88A}" destId="{409ACDA0-4542-4F46-A7EE-04A5FE02AD9B}" srcOrd="0" destOrd="0" presId="urn:microsoft.com/office/officeart/2008/layout/HalfCircleOrganizationChart"/>
    <dgm:cxn modelId="{37C4ED5C-734F-4DA4-A5B3-47629F43DF55}" type="presParOf" srcId="{2C2F4269-8687-4A61-8438-198E9A07C88A}" destId="{163D8AA8-5D90-42CE-B95D-A3E2557BE1C1}" srcOrd="1" destOrd="0" presId="urn:microsoft.com/office/officeart/2008/layout/HalfCircleOrganizationChart"/>
    <dgm:cxn modelId="{795673BF-EC80-4A21-ADF2-033FF4E21284}" type="presParOf" srcId="{2C2F4269-8687-4A61-8438-198E9A07C88A}" destId="{8947C6B7-8774-4FE1-B635-736C9C717838}" srcOrd="2" destOrd="0" presId="urn:microsoft.com/office/officeart/2008/layout/HalfCircleOrganizationChart"/>
    <dgm:cxn modelId="{CD635C63-3056-4EF5-A129-A66CDEF0CBD8}" type="presParOf" srcId="{2C2F4269-8687-4A61-8438-198E9A07C88A}" destId="{322A0628-A76E-4C87-A017-1978FDFE238A}" srcOrd="3" destOrd="0" presId="urn:microsoft.com/office/officeart/2008/layout/HalfCircleOrganizationChart"/>
    <dgm:cxn modelId="{0938DE5F-C9E2-4658-BFDC-8D12632607E8}" type="presParOf" srcId="{04D093DF-62D7-4D81-9A30-9B7666A0634A}" destId="{2109B4BE-C7C3-4F61-BE7D-5B368DD31F5D}" srcOrd="1" destOrd="0" presId="urn:microsoft.com/office/officeart/2008/layout/HalfCircleOrganizationChart"/>
    <dgm:cxn modelId="{8040B988-A71E-44C2-9F5D-DE9567B7948F}" type="presParOf" srcId="{2109B4BE-C7C3-4F61-BE7D-5B368DD31F5D}" destId="{62440E46-18AB-4B82-8131-FA7C9C31B44D}" srcOrd="0" destOrd="0" presId="urn:microsoft.com/office/officeart/2008/layout/HalfCircleOrganizationChart"/>
    <dgm:cxn modelId="{547D186C-D6CC-45A3-9468-C27E51F57BCC}" type="presParOf" srcId="{2109B4BE-C7C3-4F61-BE7D-5B368DD31F5D}" destId="{4A23BCAA-E62F-42EB-907C-249E9F75E0BE}" srcOrd="1" destOrd="0" presId="urn:microsoft.com/office/officeart/2008/layout/HalfCircleOrganizationChart"/>
    <dgm:cxn modelId="{D9BC2175-AB4D-4E38-A503-277C653989DC}" type="presParOf" srcId="{4A23BCAA-E62F-42EB-907C-249E9F75E0BE}" destId="{EA87655C-9533-4E55-9B4C-A4C0A80C1539}" srcOrd="0" destOrd="0" presId="urn:microsoft.com/office/officeart/2008/layout/HalfCircleOrganizationChart"/>
    <dgm:cxn modelId="{FD72F986-56E2-40EB-AC60-60A12EDD6BC7}" type="presParOf" srcId="{EA87655C-9533-4E55-9B4C-A4C0A80C1539}" destId="{86661FDC-9C3C-4976-89A6-7D169177A946}" srcOrd="0" destOrd="0" presId="urn:microsoft.com/office/officeart/2008/layout/HalfCircleOrganizationChart"/>
    <dgm:cxn modelId="{C6B88BFF-245E-434C-9746-C2B8CC51B4BB}" type="presParOf" srcId="{EA87655C-9533-4E55-9B4C-A4C0A80C1539}" destId="{BFCC585C-0ECE-46E7-AA02-F3DC38216B1C}" srcOrd="1" destOrd="0" presId="urn:microsoft.com/office/officeart/2008/layout/HalfCircleOrganizationChart"/>
    <dgm:cxn modelId="{9D522B09-5BFB-4055-9F8F-90176861EB62}" type="presParOf" srcId="{EA87655C-9533-4E55-9B4C-A4C0A80C1539}" destId="{600BF2EF-3F76-470E-8FF6-6B0D0F36AEC3}" srcOrd="2" destOrd="0" presId="urn:microsoft.com/office/officeart/2008/layout/HalfCircleOrganizationChart"/>
    <dgm:cxn modelId="{A6A572CA-6F30-4139-9663-4C404CE2C077}" type="presParOf" srcId="{EA87655C-9533-4E55-9B4C-A4C0A80C1539}" destId="{CB044452-5F65-43C2-BBB7-8B90E27E6FD2}" srcOrd="3" destOrd="0" presId="urn:microsoft.com/office/officeart/2008/layout/HalfCircleOrganizationChart"/>
    <dgm:cxn modelId="{7D79EDB7-A107-49C7-88EF-A2838CD163C9}" type="presParOf" srcId="{4A23BCAA-E62F-42EB-907C-249E9F75E0BE}" destId="{4C60571E-AB16-40B3-90C5-E41EA9158FA2}" srcOrd="1" destOrd="0" presId="urn:microsoft.com/office/officeart/2008/layout/HalfCircleOrganizationChart"/>
    <dgm:cxn modelId="{78B188A8-1E11-4DC4-A6AB-CF6D4CB097A2}" type="presParOf" srcId="{4A23BCAA-E62F-42EB-907C-249E9F75E0BE}" destId="{C1DEFED1-C388-45BB-87A1-0A51F06946C3}" srcOrd="2" destOrd="0" presId="urn:microsoft.com/office/officeart/2008/layout/HalfCircleOrganizationChart"/>
    <dgm:cxn modelId="{58C04B85-C6C2-450E-8957-2F69C0EB8C11}" type="presParOf" srcId="{04D093DF-62D7-4D81-9A30-9B7666A0634A}" destId="{C634AD27-EEB7-451D-B0EC-29021C4DF648}" srcOrd="2" destOrd="0" presId="urn:microsoft.com/office/officeart/2008/layout/HalfCircleOrganizationChart"/>
    <dgm:cxn modelId="{04CAD150-2670-4276-A18F-686DCBF4B24A}" type="presParOf" srcId="{6C489028-D4CB-402D-9A88-26E7C89BCC98}" destId="{7C928E8C-B361-4C81-B6A8-84A5B0722F34}" srcOrd="2" destOrd="0" presId="urn:microsoft.com/office/officeart/2008/layout/HalfCircleOrganizationChart"/>
    <dgm:cxn modelId="{59FEDEC0-CB66-4D4E-B8EF-00C29E8580D1}" type="presParOf" srcId="{6C489028-D4CB-402D-9A88-26E7C89BCC98}" destId="{8A95C7E7-6040-4AA7-82F3-4D4953EA49CB}" srcOrd="3" destOrd="0" presId="urn:microsoft.com/office/officeart/2008/layout/HalfCircleOrganizationChart"/>
    <dgm:cxn modelId="{4F9387D3-EF5C-423D-A50D-B0FFE8202A05}" type="presParOf" srcId="{8A95C7E7-6040-4AA7-82F3-4D4953EA49CB}" destId="{7665C7DD-E9E4-40B2-9443-6617F622341D}" srcOrd="0" destOrd="0" presId="urn:microsoft.com/office/officeart/2008/layout/HalfCircleOrganizationChart"/>
    <dgm:cxn modelId="{6A6F5422-DC1F-498F-BCF2-4CDF9E1F751D}" type="presParOf" srcId="{7665C7DD-E9E4-40B2-9443-6617F622341D}" destId="{3DDE118B-7419-4B9C-8259-C05373B5B9E1}" srcOrd="0" destOrd="0" presId="urn:microsoft.com/office/officeart/2008/layout/HalfCircleOrganizationChart"/>
    <dgm:cxn modelId="{8CEECC7A-2195-47B5-932D-301E201137E6}" type="presParOf" srcId="{7665C7DD-E9E4-40B2-9443-6617F622341D}" destId="{E03BDB55-A634-409B-A5CE-4C2DB4FF84EF}" srcOrd="1" destOrd="0" presId="urn:microsoft.com/office/officeart/2008/layout/HalfCircleOrganizationChart"/>
    <dgm:cxn modelId="{AE1EE0E1-0E76-46A9-A251-01098159DCC2}" type="presParOf" srcId="{7665C7DD-E9E4-40B2-9443-6617F622341D}" destId="{B36FBF09-A978-4DD9-8640-D0DAE4844928}" srcOrd="2" destOrd="0" presId="urn:microsoft.com/office/officeart/2008/layout/HalfCircleOrganizationChart"/>
    <dgm:cxn modelId="{47BCD832-4FAB-4A8F-BB91-0EDE33B5D120}" type="presParOf" srcId="{7665C7DD-E9E4-40B2-9443-6617F622341D}" destId="{66B86081-8E83-4A03-A4A4-E365195A2353}" srcOrd="3" destOrd="0" presId="urn:microsoft.com/office/officeart/2008/layout/HalfCircleOrganizationChart"/>
    <dgm:cxn modelId="{C37D7868-9D03-4CD8-AC63-D3FD2348E744}" type="presParOf" srcId="{8A95C7E7-6040-4AA7-82F3-4D4953EA49CB}" destId="{2778077F-1AC4-4C4D-9E89-A676333C0FD1}" srcOrd="1" destOrd="0" presId="urn:microsoft.com/office/officeart/2008/layout/HalfCircleOrganizationChart"/>
    <dgm:cxn modelId="{F70AF53F-6828-454C-8068-74FD99C55EF8}" type="presParOf" srcId="{2778077F-1AC4-4C4D-9E89-A676333C0FD1}" destId="{281164B3-31DE-46DA-B0E1-C364BE1A5290}" srcOrd="0" destOrd="0" presId="urn:microsoft.com/office/officeart/2008/layout/HalfCircleOrganizationChart"/>
    <dgm:cxn modelId="{F5663347-203A-45F6-BCB6-A52C12A2D2DE}" type="presParOf" srcId="{2778077F-1AC4-4C4D-9E89-A676333C0FD1}" destId="{D3F5B0A9-50E9-4EC7-81B9-C021D3BE8EF5}" srcOrd="1" destOrd="0" presId="urn:microsoft.com/office/officeart/2008/layout/HalfCircleOrganizationChart"/>
    <dgm:cxn modelId="{B868DD2B-CA45-4773-BBBB-43B9FB86C61A}" type="presParOf" srcId="{D3F5B0A9-50E9-4EC7-81B9-C021D3BE8EF5}" destId="{D7BF8692-BE03-4C81-B7C2-9076AE3EB153}" srcOrd="0" destOrd="0" presId="urn:microsoft.com/office/officeart/2008/layout/HalfCircleOrganizationChart"/>
    <dgm:cxn modelId="{DF5E5763-A627-4A42-B752-F0FD01F88F39}" type="presParOf" srcId="{D7BF8692-BE03-4C81-B7C2-9076AE3EB153}" destId="{BC70ABB6-F069-48E6-B0E1-9108CBCD66D4}" srcOrd="0" destOrd="0" presId="urn:microsoft.com/office/officeart/2008/layout/HalfCircleOrganizationChart"/>
    <dgm:cxn modelId="{FC58284D-190D-482A-B91D-D9E1CED95CEC}" type="presParOf" srcId="{D7BF8692-BE03-4C81-B7C2-9076AE3EB153}" destId="{BB0273AD-8EE8-415B-A7B3-55B962AB3439}" srcOrd="1" destOrd="0" presId="urn:microsoft.com/office/officeart/2008/layout/HalfCircleOrganizationChart"/>
    <dgm:cxn modelId="{D5B2962F-AB0C-4ADF-809E-25C118A8DDB7}" type="presParOf" srcId="{D7BF8692-BE03-4C81-B7C2-9076AE3EB153}" destId="{3552BFD4-8B87-4880-AFF2-A4D855E69ED5}" srcOrd="2" destOrd="0" presId="urn:microsoft.com/office/officeart/2008/layout/HalfCircleOrganizationChart"/>
    <dgm:cxn modelId="{21DF0CD6-4327-4ECC-A8DD-4B4C0FA6BCED}" type="presParOf" srcId="{D7BF8692-BE03-4C81-B7C2-9076AE3EB153}" destId="{42D9E310-D7E4-4089-9C90-D51AC29962DC}" srcOrd="3" destOrd="0" presId="urn:microsoft.com/office/officeart/2008/layout/HalfCircleOrganizationChart"/>
    <dgm:cxn modelId="{BF8A88FA-AC3F-4EB6-8BE0-149FAF6AACAF}" type="presParOf" srcId="{D3F5B0A9-50E9-4EC7-81B9-C021D3BE8EF5}" destId="{3601B0ED-F95B-4FD8-B5C8-15F3052B1037}" srcOrd="1" destOrd="0" presId="urn:microsoft.com/office/officeart/2008/layout/HalfCircleOrganizationChart"/>
    <dgm:cxn modelId="{C05AF030-4DC9-482B-9E93-414C963638F0}" type="presParOf" srcId="{D3F5B0A9-50E9-4EC7-81B9-C021D3BE8EF5}" destId="{C252DEF1-CD00-4F68-8E68-B94BC2F90CE2}" srcOrd="2" destOrd="0" presId="urn:microsoft.com/office/officeart/2008/layout/HalfCircleOrganizationChart"/>
    <dgm:cxn modelId="{A03DF41A-E90C-4E1A-B12E-E592C83C4AE3}" type="presParOf" srcId="{2778077F-1AC4-4C4D-9E89-A676333C0FD1}" destId="{5FEABC5B-1A11-43D4-BEAE-98F7F3CACDED}" srcOrd="2" destOrd="0" presId="urn:microsoft.com/office/officeart/2008/layout/HalfCircleOrganizationChart"/>
    <dgm:cxn modelId="{022681A7-652D-4CC3-9726-6A3C8575931F}" type="presParOf" srcId="{2778077F-1AC4-4C4D-9E89-A676333C0FD1}" destId="{F9C477C8-76DD-4512-BC9E-F25A52498D1F}" srcOrd="3" destOrd="0" presId="urn:microsoft.com/office/officeart/2008/layout/HalfCircleOrganizationChart"/>
    <dgm:cxn modelId="{73F444D9-C12D-41B0-8C30-398597FFB0E0}" type="presParOf" srcId="{F9C477C8-76DD-4512-BC9E-F25A52498D1F}" destId="{DFF97EEA-4175-41A5-AAFA-D22CEE647CAE}" srcOrd="0" destOrd="0" presId="urn:microsoft.com/office/officeart/2008/layout/HalfCircleOrganizationChart"/>
    <dgm:cxn modelId="{C67DC91B-C0A7-4F5F-8A8E-920B556C88D5}" type="presParOf" srcId="{DFF97EEA-4175-41A5-AAFA-D22CEE647CAE}" destId="{EC6C207D-72BB-483F-9170-3FF7FAEBC404}" srcOrd="0" destOrd="0" presId="urn:microsoft.com/office/officeart/2008/layout/HalfCircleOrganizationChart"/>
    <dgm:cxn modelId="{49CC2957-0D91-49FF-AE69-01ECA6BC4B7B}" type="presParOf" srcId="{DFF97EEA-4175-41A5-AAFA-D22CEE647CAE}" destId="{79F251CE-24FB-4A39-B4CA-3A977C15AEC9}" srcOrd="1" destOrd="0" presId="urn:microsoft.com/office/officeart/2008/layout/HalfCircleOrganizationChart"/>
    <dgm:cxn modelId="{1DC99839-CFFA-441D-AD87-BF2AA8A06E74}" type="presParOf" srcId="{DFF97EEA-4175-41A5-AAFA-D22CEE647CAE}" destId="{9EBFECF6-206E-4E3A-96D8-45C852EF9F8F}" srcOrd="2" destOrd="0" presId="urn:microsoft.com/office/officeart/2008/layout/HalfCircleOrganizationChart"/>
    <dgm:cxn modelId="{7989D563-3988-4158-8F27-05DEDBE04E0D}" type="presParOf" srcId="{DFF97EEA-4175-41A5-AAFA-D22CEE647CAE}" destId="{88382A79-F58B-4E52-AECF-4E4F27018A0F}" srcOrd="3" destOrd="0" presId="urn:microsoft.com/office/officeart/2008/layout/HalfCircleOrganizationChart"/>
    <dgm:cxn modelId="{F1C65F8A-73AA-4D75-B871-6B7B2B8954C5}" type="presParOf" srcId="{F9C477C8-76DD-4512-BC9E-F25A52498D1F}" destId="{62650993-7B72-43BA-8297-22EB2BDC3E13}" srcOrd="1" destOrd="0" presId="urn:microsoft.com/office/officeart/2008/layout/HalfCircleOrganizationChart"/>
    <dgm:cxn modelId="{0AFBD0A4-F330-4217-A449-EF715FF01628}" type="presParOf" srcId="{62650993-7B72-43BA-8297-22EB2BDC3E13}" destId="{F681F204-9432-487A-9C32-B03C4DB96DAB}" srcOrd="0" destOrd="0" presId="urn:microsoft.com/office/officeart/2008/layout/HalfCircleOrganizationChart"/>
    <dgm:cxn modelId="{336BC322-8345-488F-A12C-7DAD65FE1B0F}" type="presParOf" srcId="{62650993-7B72-43BA-8297-22EB2BDC3E13}" destId="{D2AF4120-62B5-4B86-AD55-408E561664E9}" srcOrd="1" destOrd="0" presId="urn:microsoft.com/office/officeart/2008/layout/HalfCircleOrganizationChart"/>
    <dgm:cxn modelId="{312F5E2B-2ACA-486B-9173-C1550488DCF7}" type="presParOf" srcId="{D2AF4120-62B5-4B86-AD55-408E561664E9}" destId="{0A4523B0-07AD-464B-B85E-13B4C29B0FAE}" srcOrd="0" destOrd="0" presId="urn:microsoft.com/office/officeart/2008/layout/HalfCircleOrganizationChart"/>
    <dgm:cxn modelId="{FE05D0AE-C57A-4A86-8926-B63CB8E88F93}" type="presParOf" srcId="{0A4523B0-07AD-464B-B85E-13B4C29B0FAE}" destId="{665594FE-F914-4BD6-A26D-D6D5F46B2EE4}" srcOrd="0" destOrd="0" presId="urn:microsoft.com/office/officeart/2008/layout/HalfCircleOrganizationChart"/>
    <dgm:cxn modelId="{F9D12DB0-398B-4585-B25E-4B8A3863035D}" type="presParOf" srcId="{0A4523B0-07AD-464B-B85E-13B4C29B0FAE}" destId="{AE272E9B-DA0C-466A-9382-A49B427AF777}" srcOrd="1" destOrd="0" presId="urn:microsoft.com/office/officeart/2008/layout/HalfCircleOrganizationChart"/>
    <dgm:cxn modelId="{398CE5AB-D983-4FCE-939B-9492A3620F45}" type="presParOf" srcId="{0A4523B0-07AD-464B-B85E-13B4C29B0FAE}" destId="{ACE996F5-5DFD-475B-9EC6-2D825A0C5B72}" srcOrd="2" destOrd="0" presId="urn:microsoft.com/office/officeart/2008/layout/HalfCircleOrganizationChart"/>
    <dgm:cxn modelId="{1CAAABC3-6032-430C-999D-ACF4AA5F15F2}" type="presParOf" srcId="{0A4523B0-07AD-464B-B85E-13B4C29B0FAE}" destId="{8EEDD5FF-3FD9-4980-872E-8911D97B00E1}" srcOrd="3" destOrd="0" presId="urn:microsoft.com/office/officeart/2008/layout/HalfCircleOrganizationChart"/>
    <dgm:cxn modelId="{A9207964-FBC3-4E5D-B0E8-0D71B33DAA71}" type="presParOf" srcId="{D2AF4120-62B5-4B86-AD55-408E561664E9}" destId="{ED5AA236-9A2B-4CBF-B349-B2803AA0C4B3}" srcOrd="1" destOrd="0" presId="urn:microsoft.com/office/officeart/2008/layout/HalfCircleOrganizationChart"/>
    <dgm:cxn modelId="{5A03D8B7-5C08-47D9-A129-1FE3129CC085}" type="presParOf" srcId="{ED5AA236-9A2B-4CBF-B349-B2803AA0C4B3}" destId="{E74A51D9-97D0-4AF0-A5B8-F0022B0D452C}" srcOrd="0" destOrd="0" presId="urn:microsoft.com/office/officeart/2008/layout/HalfCircleOrganizationChart"/>
    <dgm:cxn modelId="{F2BE839B-60B3-4893-86DD-524FA4C3B00F}" type="presParOf" srcId="{ED5AA236-9A2B-4CBF-B349-B2803AA0C4B3}" destId="{A14C5472-2410-4A18-8C9B-264B260DD4BE}" srcOrd="1" destOrd="0" presId="urn:microsoft.com/office/officeart/2008/layout/HalfCircleOrganizationChart"/>
    <dgm:cxn modelId="{59FEB88B-2E04-42B5-A465-0ADDD6AB34DF}" type="presParOf" srcId="{A14C5472-2410-4A18-8C9B-264B260DD4BE}" destId="{97B772C5-AC7A-4F58-8E97-175E69A0EDF1}" srcOrd="0" destOrd="0" presId="urn:microsoft.com/office/officeart/2008/layout/HalfCircleOrganizationChart"/>
    <dgm:cxn modelId="{22DCA10F-7CBE-417C-B1D8-A9993CD0916A}" type="presParOf" srcId="{97B772C5-AC7A-4F58-8E97-175E69A0EDF1}" destId="{07B4DC54-B234-4D5F-B082-0A3ADB625677}" srcOrd="0" destOrd="0" presId="urn:microsoft.com/office/officeart/2008/layout/HalfCircleOrganizationChart"/>
    <dgm:cxn modelId="{AE967077-9D26-40EB-B744-24049A603689}" type="presParOf" srcId="{97B772C5-AC7A-4F58-8E97-175E69A0EDF1}" destId="{686E2991-0E6E-4044-A04E-A44AD6D7ED76}" srcOrd="1" destOrd="0" presId="urn:microsoft.com/office/officeart/2008/layout/HalfCircleOrganizationChart"/>
    <dgm:cxn modelId="{DF200DBB-CB5E-4D4C-9200-3C1E1CEA68AF}" type="presParOf" srcId="{97B772C5-AC7A-4F58-8E97-175E69A0EDF1}" destId="{69E14BAB-24EE-4C2E-A222-337A32D6BACD}" srcOrd="2" destOrd="0" presId="urn:microsoft.com/office/officeart/2008/layout/HalfCircleOrganizationChart"/>
    <dgm:cxn modelId="{50A0BF64-44A6-4009-A64E-C037163D3E7E}" type="presParOf" srcId="{97B772C5-AC7A-4F58-8E97-175E69A0EDF1}" destId="{C610B1C9-3157-43C0-97F4-D9427A58EE9E}" srcOrd="3" destOrd="0" presId="urn:microsoft.com/office/officeart/2008/layout/HalfCircleOrganizationChart"/>
    <dgm:cxn modelId="{A61D1218-254E-42B5-8527-C559147B5351}" type="presParOf" srcId="{A14C5472-2410-4A18-8C9B-264B260DD4BE}" destId="{C015BE84-1E90-4B28-9F4D-03E8D5414633}" srcOrd="1" destOrd="0" presId="urn:microsoft.com/office/officeart/2008/layout/HalfCircleOrganizationChart"/>
    <dgm:cxn modelId="{96AC97C8-E88F-47A6-A337-7F6315D1A25C}" type="presParOf" srcId="{A14C5472-2410-4A18-8C9B-264B260DD4BE}" destId="{5EDB7325-1790-4690-9CC1-DA253F013F1F}" srcOrd="2" destOrd="0" presId="urn:microsoft.com/office/officeart/2008/layout/HalfCircleOrganizationChart"/>
    <dgm:cxn modelId="{015F0511-1170-41DA-B9A5-711C2C2DE054}" type="presParOf" srcId="{D2AF4120-62B5-4B86-AD55-408E561664E9}" destId="{AE11BECE-A770-46F0-82E8-3519E2CAB073}" srcOrd="2" destOrd="0" presId="urn:microsoft.com/office/officeart/2008/layout/HalfCircleOrganizationChart"/>
    <dgm:cxn modelId="{5873304A-025B-4894-8714-9EF4B663131B}" type="presParOf" srcId="{F9C477C8-76DD-4512-BC9E-F25A52498D1F}" destId="{0A5B700C-D3B9-4EB3-95BB-2454A6ABFF60}" srcOrd="2" destOrd="0" presId="urn:microsoft.com/office/officeart/2008/layout/HalfCircleOrganizationChart"/>
    <dgm:cxn modelId="{3177B53A-34B6-4248-980A-6D4E0825C266}" type="presParOf" srcId="{8A95C7E7-6040-4AA7-82F3-4D4953EA49CB}" destId="{EDE9D4A6-41EB-4839-847C-FABFC8B436DF}" srcOrd="2" destOrd="0" presId="urn:microsoft.com/office/officeart/2008/layout/HalfCircleOrganizationChart"/>
    <dgm:cxn modelId="{0CC86577-6907-4D71-B341-D60C7BA6A0BB}" type="presParOf" srcId="{1A0563A6-8670-40F1-9E46-0F792A46F569}" destId="{DBB1AC8A-984A-4BC7-A3AA-F3950506B39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961A8-7524-417F-9551-7DBEE99EE13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96222-2515-4142-B5F2-3988351DB5B4}">
      <dgm:prSet phldrT="[Texto]"/>
      <dgm:spPr/>
      <dgm:t>
        <a:bodyPr/>
        <a:lstStyle/>
        <a:p>
          <a:r>
            <a:rPr lang="es-EC" noProof="0" dirty="0" smtClean="0"/>
            <a:t>Comercio Justo</a:t>
          </a:r>
          <a:endParaRPr lang="es-EC" noProof="0" dirty="0"/>
        </a:p>
      </dgm:t>
    </dgm:pt>
    <dgm:pt modelId="{7812C0D7-A95F-4342-9757-75AA78DC263A}" type="parTrans" cxnId="{3D31C6AF-2CC9-4516-9EF8-87D48480D04A}">
      <dgm:prSet/>
      <dgm:spPr/>
      <dgm:t>
        <a:bodyPr/>
        <a:lstStyle/>
        <a:p>
          <a:endParaRPr lang="en-US"/>
        </a:p>
      </dgm:t>
    </dgm:pt>
    <dgm:pt modelId="{CF54BD36-FA76-40F6-BFA0-9F9F55113D07}" type="sibTrans" cxnId="{3D31C6AF-2CC9-4516-9EF8-87D48480D04A}">
      <dgm:prSet/>
      <dgm:spPr/>
      <dgm:t>
        <a:bodyPr/>
        <a:lstStyle/>
        <a:p>
          <a:endParaRPr lang="en-US"/>
        </a:p>
      </dgm:t>
    </dgm:pt>
    <dgm:pt modelId="{DBDF7485-7252-4C2B-95A2-255BEAD63732}">
      <dgm:prSet phldrT="[Texto]"/>
      <dgm:spPr/>
      <dgm:t>
        <a:bodyPr/>
        <a:lstStyle/>
        <a:p>
          <a:r>
            <a:rPr lang="es-EC" noProof="0" dirty="0" smtClean="0"/>
            <a:t>Ayuda</a:t>
          </a:r>
          <a:endParaRPr lang="es-EC" noProof="0" dirty="0"/>
        </a:p>
      </dgm:t>
    </dgm:pt>
    <dgm:pt modelId="{B9B5BA42-5E76-49C9-BA5F-140AEE57836C}" type="parTrans" cxnId="{1139556A-9CCC-4F2F-9C66-77926FE64AB0}">
      <dgm:prSet/>
      <dgm:spPr/>
      <dgm:t>
        <a:bodyPr/>
        <a:lstStyle/>
        <a:p>
          <a:endParaRPr lang="en-US" dirty="0"/>
        </a:p>
      </dgm:t>
    </dgm:pt>
    <dgm:pt modelId="{14AC36E1-99C6-4F46-A317-E9B8337CE5B1}" type="sibTrans" cxnId="{1139556A-9CCC-4F2F-9C66-77926FE64AB0}">
      <dgm:prSet/>
      <dgm:spPr/>
      <dgm:t>
        <a:bodyPr/>
        <a:lstStyle/>
        <a:p>
          <a:endParaRPr lang="en-US"/>
        </a:p>
      </dgm:t>
    </dgm:pt>
    <dgm:pt modelId="{B126CDAF-DF6F-41D9-99B5-A37191C3AAC4}">
      <dgm:prSet phldrT="[Texto]"/>
      <dgm:spPr/>
      <dgm:t>
        <a:bodyPr/>
        <a:lstStyle/>
        <a:p>
          <a:r>
            <a:rPr lang="es-EC" noProof="0" dirty="0" smtClean="0"/>
            <a:t>Utiliza</a:t>
          </a:r>
        </a:p>
      </dgm:t>
    </dgm:pt>
    <dgm:pt modelId="{6EF3A764-37FA-47C8-91BF-AAE2F46AE95B}" type="parTrans" cxnId="{4D729D38-949B-4232-B0CC-E3BC7C68F718}">
      <dgm:prSet/>
      <dgm:spPr/>
      <dgm:t>
        <a:bodyPr/>
        <a:lstStyle/>
        <a:p>
          <a:endParaRPr lang="en-US" dirty="0"/>
        </a:p>
      </dgm:t>
    </dgm:pt>
    <dgm:pt modelId="{AA658797-A431-4918-A530-CD295B9FD5CB}" type="sibTrans" cxnId="{4D729D38-949B-4232-B0CC-E3BC7C68F718}">
      <dgm:prSet/>
      <dgm:spPr/>
      <dgm:t>
        <a:bodyPr/>
        <a:lstStyle/>
        <a:p>
          <a:endParaRPr lang="en-US"/>
        </a:p>
      </dgm:t>
    </dgm:pt>
    <dgm:pt modelId="{93F29AC7-E30B-432A-8F67-F200665B15AC}">
      <dgm:prSet phldrT="[Texto]"/>
      <dgm:spPr/>
      <dgm:t>
        <a:bodyPr/>
        <a:lstStyle/>
        <a:p>
          <a:r>
            <a:rPr lang="es-EC" noProof="0" dirty="0" smtClean="0"/>
            <a:t>Familias </a:t>
          </a:r>
          <a:endParaRPr lang="es-EC" noProof="0" dirty="0"/>
        </a:p>
      </dgm:t>
    </dgm:pt>
    <dgm:pt modelId="{27BF900B-8941-46C0-A4A8-E6A1943A7CA4}" type="parTrans" cxnId="{0609ED9E-5942-4A1D-B23C-0F9BA72D63B2}">
      <dgm:prSet/>
      <dgm:spPr/>
      <dgm:t>
        <a:bodyPr/>
        <a:lstStyle/>
        <a:p>
          <a:endParaRPr lang="en-US" dirty="0"/>
        </a:p>
      </dgm:t>
    </dgm:pt>
    <dgm:pt modelId="{DEC6B3A0-E6F6-4A85-9AE9-87B6DFE80682}" type="sibTrans" cxnId="{0609ED9E-5942-4A1D-B23C-0F9BA72D63B2}">
      <dgm:prSet/>
      <dgm:spPr/>
      <dgm:t>
        <a:bodyPr/>
        <a:lstStyle/>
        <a:p>
          <a:endParaRPr lang="en-US"/>
        </a:p>
      </dgm:t>
    </dgm:pt>
    <dgm:pt modelId="{4A6B0290-914E-4C75-BA3E-204A1002BCE7}">
      <dgm:prSet phldrT="[Texto]"/>
      <dgm:spPr/>
      <dgm:t>
        <a:bodyPr/>
        <a:lstStyle/>
        <a:p>
          <a:r>
            <a:rPr lang="es-EC" noProof="0" dirty="0" smtClean="0"/>
            <a:t>Sectores rurales y urbano-marginales</a:t>
          </a:r>
          <a:endParaRPr lang="es-EC" noProof="0" dirty="0"/>
        </a:p>
      </dgm:t>
    </dgm:pt>
    <dgm:pt modelId="{9979C3A1-9A0D-476B-9C06-B3DDB0604907}" type="parTrans" cxnId="{88205DE4-3DAC-4756-88A6-5E78A5CD7DD2}">
      <dgm:prSet/>
      <dgm:spPr/>
      <dgm:t>
        <a:bodyPr/>
        <a:lstStyle/>
        <a:p>
          <a:endParaRPr lang="en-US" dirty="0"/>
        </a:p>
      </dgm:t>
    </dgm:pt>
    <dgm:pt modelId="{9D520280-2EC1-4218-9C74-3E158BEEA53A}" type="sibTrans" cxnId="{88205DE4-3DAC-4756-88A6-5E78A5CD7DD2}">
      <dgm:prSet/>
      <dgm:spPr/>
      <dgm:t>
        <a:bodyPr/>
        <a:lstStyle/>
        <a:p>
          <a:endParaRPr lang="en-US"/>
        </a:p>
      </dgm:t>
    </dgm:pt>
    <dgm:pt modelId="{C4CCA21F-D751-4EBB-B6E6-E5ACD049C454}">
      <dgm:prSet phldrT="[Texto]"/>
      <dgm:spPr/>
      <dgm:t>
        <a:bodyPr/>
        <a:lstStyle/>
        <a:p>
          <a:r>
            <a:rPr lang="es-EC" noProof="0" dirty="0" smtClean="0"/>
            <a:t>Tiendas Internacionales</a:t>
          </a:r>
        </a:p>
      </dgm:t>
    </dgm:pt>
    <dgm:pt modelId="{78849FD0-4880-4B4C-9DF7-9FFC77FA5005}" type="parTrans" cxnId="{9EB83166-EE57-4338-A8F4-6910BF0CDD11}">
      <dgm:prSet/>
      <dgm:spPr/>
      <dgm:t>
        <a:bodyPr/>
        <a:lstStyle/>
        <a:p>
          <a:endParaRPr lang="en-US" dirty="0"/>
        </a:p>
      </dgm:t>
    </dgm:pt>
    <dgm:pt modelId="{A00BAB01-7B78-4C37-9896-8F72B3503E55}" type="sibTrans" cxnId="{9EB83166-EE57-4338-A8F4-6910BF0CDD11}">
      <dgm:prSet/>
      <dgm:spPr/>
      <dgm:t>
        <a:bodyPr/>
        <a:lstStyle/>
        <a:p>
          <a:endParaRPr lang="en-US"/>
        </a:p>
      </dgm:t>
    </dgm:pt>
    <dgm:pt modelId="{F5C92739-351C-4763-9F28-0B8423469961}">
      <dgm:prSet phldrT="[Texto]"/>
      <dgm:spPr/>
      <dgm:t>
        <a:bodyPr/>
        <a:lstStyle/>
        <a:p>
          <a:r>
            <a:rPr lang="es-EC" noProof="0" dirty="0" smtClean="0"/>
            <a:t>Eventos </a:t>
          </a:r>
        </a:p>
      </dgm:t>
    </dgm:pt>
    <dgm:pt modelId="{502374C2-8154-4FB3-8F4F-78F17E8B1605}" type="parTrans" cxnId="{DAB5345E-FCE6-435D-8E9C-D3207E13038C}">
      <dgm:prSet/>
      <dgm:spPr/>
      <dgm:t>
        <a:bodyPr/>
        <a:lstStyle/>
        <a:p>
          <a:endParaRPr lang="en-US" dirty="0"/>
        </a:p>
      </dgm:t>
    </dgm:pt>
    <dgm:pt modelId="{79AAB2C2-41F9-4505-A560-06C4974CA344}" type="sibTrans" cxnId="{DAB5345E-FCE6-435D-8E9C-D3207E13038C}">
      <dgm:prSet/>
      <dgm:spPr/>
      <dgm:t>
        <a:bodyPr/>
        <a:lstStyle/>
        <a:p>
          <a:endParaRPr lang="en-US"/>
        </a:p>
      </dgm:t>
    </dgm:pt>
    <dgm:pt modelId="{0B364937-7173-4401-8292-3002B829768D}">
      <dgm:prSet phldrT="[Texto]"/>
      <dgm:spPr/>
      <dgm:t>
        <a:bodyPr/>
        <a:lstStyle/>
        <a:p>
          <a:r>
            <a:rPr lang="es-EC" noProof="0" dirty="0" smtClean="0"/>
            <a:t>Talleres</a:t>
          </a:r>
        </a:p>
      </dgm:t>
    </dgm:pt>
    <dgm:pt modelId="{26A612CD-A877-48C1-83EF-B5F74333FA86}" type="parTrans" cxnId="{E1CB00CA-D8EF-4792-B2C6-E05665DF3F2C}">
      <dgm:prSet/>
      <dgm:spPr/>
      <dgm:t>
        <a:bodyPr/>
        <a:lstStyle/>
        <a:p>
          <a:endParaRPr lang="en-US" dirty="0"/>
        </a:p>
      </dgm:t>
    </dgm:pt>
    <dgm:pt modelId="{81FE902D-891E-435B-A6D4-7E0C79B19A17}" type="sibTrans" cxnId="{E1CB00CA-D8EF-4792-B2C6-E05665DF3F2C}">
      <dgm:prSet/>
      <dgm:spPr/>
      <dgm:t>
        <a:bodyPr/>
        <a:lstStyle/>
        <a:p>
          <a:endParaRPr lang="en-US"/>
        </a:p>
      </dgm:t>
    </dgm:pt>
    <dgm:pt modelId="{119EC445-BB76-4DD2-8C25-A977098A6B22}">
      <dgm:prSet phldrT="[Texto]"/>
      <dgm:spPr/>
      <dgm:t>
        <a:bodyPr/>
        <a:lstStyle/>
        <a:p>
          <a:r>
            <a:rPr lang="es-EC" noProof="0" dirty="0" smtClean="0"/>
            <a:t> Sensibilizan a los consumidores</a:t>
          </a:r>
        </a:p>
      </dgm:t>
    </dgm:pt>
    <dgm:pt modelId="{60898630-4E03-4B5F-B1E8-D4D9247D677F}" type="parTrans" cxnId="{6FCBE4F2-F01B-4F35-8461-959D2339172E}">
      <dgm:prSet/>
      <dgm:spPr/>
      <dgm:t>
        <a:bodyPr/>
        <a:lstStyle/>
        <a:p>
          <a:endParaRPr lang="en-US" dirty="0"/>
        </a:p>
      </dgm:t>
    </dgm:pt>
    <dgm:pt modelId="{9CAB725D-2041-4CE2-9642-2400D0909EE8}" type="sibTrans" cxnId="{6FCBE4F2-F01B-4F35-8461-959D2339172E}">
      <dgm:prSet/>
      <dgm:spPr/>
      <dgm:t>
        <a:bodyPr/>
        <a:lstStyle/>
        <a:p>
          <a:endParaRPr lang="en-US"/>
        </a:p>
      </dgm:t>
    </dgm:pt>
    <dgm:pt modelId="{E9D3CEFF-59B2-433D-B816-7652D84E862B}">
      <dgm:prSet phldrT="[Texto]"/>
      <dgm:spPr/>
      <dgm:t>
        <a:bodyPr/>
        <a:lstStyle/>
        <a:p>
          <a:r>
            <a:rPr lang="es-EC" noProof="0" dirty="0" smtClean="0"/>
            <a:t>Desarrolla e impulsa</a:t>
          </a:r>
        </a:p>
      </dgm:t>
    </dgm:pt>
    <dgm:pt modelId="{830EB560-C7B6-41BC-B4AF-6A14EADB0449}" type="parTrans" cxnId="{D1B3EEEA-00D2-40FD-97EA-768D0CF14FA4}">
      <dgm:prSet/>
      <dgm:spPr/>
      <dgm:t>
        <a:bodyPr/>
        <a:lstStyle/>
        <a:p>
          <a:endParaRPr lang="en-US" dirty="0"/>
        </a:p>
      </dgm:t>
    </dgm:pt>
    <dgm:pt modelId="{54DC098B-9CEE-42CF-8E1C-782DB7BC3723}" type="sibTrans" cxnId="{D1B3EEEA-00D2-40FD-97EA-768D0CF14FA4}">
      <dgm:prSet/>
      <dgm:spPr/>
      <dgm:t>
        <a:bodyPr/>
        <a:lstStyle/>
        <a:p>
          <a:endParaRPr lang="en-US"/>
        </a:p>
      </dgm:t>
    </dgm:pt>
    <dgm:pt modelId="{AE434782-9146-4B38-B82D-B8D1916FD1BF}">
      <dgm:prSet phldrT="[Texto]"/>
      <dgm:spPr/>
      <dgm:t>
        <a:bodyPr/>
        <a:lstStyle/>
        <a:p>
          <a:r>
            <a:rPr lang="es-EC" noProof="0" dirty="0" smtClean="0"/>
            <a:t>Culturales</a:t>
          </a:r>
        </a:p>
      </dgm:t>
    </dgm:pt>
    <dgm:pt modelId="{E4D036B5-3A0B-4C4E-B3A0-A12F4595F00D}" type="parTrans" cxnId="{C9D5D0C1-09C3-4544-9038-1C44EC1FBBEA}">
      <dgm:prSet/>
      <dgm:spPr/>
      <dgm:t>
        <a:bodyPr/>
        <a:lstStyle/>
        <a:p>
          <a:endParaRPr lang="en-US" dirty="0"/>
        </a:p>
      </dgm:t>
    </dgm:pt>
    <dgm:pt modelId="{D6EAC9F4-5CBB-461C-9DC5-9A5EAA9241E5}" type="sibTrans" cxnId="{C9D5D0C1-09C3-4544-9038-1C44EC1FBBEA}">
      <dgm:prSet/>
      <dgm:spPr/>
      <dgm:t>
        <a:bodyPr/>
        <a:lstStyle/>
        <a:p>
          <a:endParaRPr lang="en-US"/>
        </a:p>
      </dgm:t>
    </dgm:pt>
    <dgm:pt modelId="{7225DEFA-1D24-42A4-B214-D08EBEA93D5F}">
      <dgm:prSet phldrT="[Texto]"/>
      <dgm:spPr/>
      <dgm:t>
        <a:bodyPr/>
        <a:lstStyle/>
        <a:p>
          <a:r>
            <a:rPr lang="es-EC" noProof="0" dirty="0" smtClean="0"/>
            <a:t>Educativos</a:t>
          </a:r>
        </a:p>
      </dgm:t>
    </dgm:pt>
    <dgm:pt modelId="{8F9E6CF0-347A-43CE-8B90-5A8A661F064A}" type="parTrans" cxnId="{79763485-6BA0-48CC-A5E0-FC58ED66688A}">
      <dgm:prSet/>
      <dgm:spPr/>
      <dgm:t>
        <a:bodyPr/>
        <a:lstStyle/>
        <a:p>
          <a:endParaRPr lang="en-US" dirty="0"/>
        </a:p>
      </dgm:t>
    </dgm:pt>
    <dgm:pt modelId="{A6E5F8C6-7102-4DCE-91B2-780FB242740B}" type="sibTrans" cxnId="{79763485-6BA0-48CC-A5E0-FC58ED66688A}">
      <dgm:prSet/>
      <dgm:spPr/>
      <dgm:t>
        <a:bodyPr/>
        <a:lstStyle/>
        <a:p>
          <a:endParaRPr lang="en-US"/>
        </a:p>
      </dgm:t>
    </dgm:pt>
    <dgm:pt modelId="{67A7F0BC-FE6F-4227-87F8-356039F840D2}">
      <dgm:prSet phldrT="[Texto]"/>
      <dgm:spPr/>
      <dgm:t>
        <a:bodyPr/>
        <a:lstStyle/>
        <a:p>
          <a:r>
            <a:rPr lang="es-EC" noProof="0" dirty="0" smtClean="0"/>
            <a:t>comunidades</a:t>
          </a:r>
        </a:p>
      </dgm:t>
    </dgm:pt>
    <dgm:pt modelId="{BC3A6F12-F5F7-4078-BDED-16562D9954F5}" type="parTrans" cxnId="{71372FE0-B657-467E-AB37-E68AD63D9016}">
      <dgm:prSet/>
      <dgm:spPr/>
      <dgm:t>
        <a:bodyPr/>
        <a:lstStyle/>
        <a:p>
          <a:endParaRPr lang="en-US" dirty="0"/>
        </a:p>
      </dgm:t>
    </dgm:pt>
    <dgm:pt modelId="{D1702E85-FB90-4569-ACEB-50D89058FEE6}" type="sibTrans" cxnId="{71372FE0-B657-467E-AB37-E68AD63D9016}">
      <dgm:prSet/>
      <dgm:spPr/>
      <dgm:t>
        <a:bodyPr/>
        <a:lstStyle/>
        <a:p>
          <a:endParaRPr lang="en-US"/>
        </a:p>
      </dgm:t>
    </dgm:pt>
    <dgm:pt modelId="{3FB43A39-115A-4002-8D0B-7A9FEA46C59E}" type="pres">
      <dgm:prSet presAssocID="{0A2961A8-7524-417F-9551-7DBEE99EE1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AEEDE5-5EFB-482A-8FBF-925CF62DFAB9}" type="pres">
      <dgm:prSet presAssocID="{60096222-2515-4142-B5F2-3988351DB5B4}" presName="root1" presStyleCnt="0"/>
      <dgm:spPr/>
    </dgm:pt>
    <dgm:pt modelId="{9FD8E5FD-EB0A-4204-9613-6C48B6D9BD6D}" type="pres">
      <dgm:prSet presAssocID="{60096222-2515-4142-B5F2-3988351DB5B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166CBE-A990-4841-A213-2CCA5B459447}" type="pres">
      <dgm:prSet presAssocID="{60096222-2515-4142-B5F2-3988351DB5B4}" presName="level2hierChild" presStyleCnt="0"/>
      <dgm:spPr/>
    </dgm:pt>
    <dgm:pt modelId="{C22BD62E-4C68-4CE5-9669-D6EE6A176A72}" type="pres">
      <dgm:prSet presAssocID="{B9B5BA42-5E76-49C9-BA5F-140AEE57836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32F38DBD-0EE2-470C-AA73-BBA09062C225}" type="pres">
      <dgm:prSet presAssocID="{B9B5BA42-5E76-49C9-BA5F-140AEE57836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A568ECF6-ACAA-48E3-B376-9A7D1A0CE007}" type="pres">
      <dgm:prSet presAssocID="{DBDF7485-7252-4C2B-95A2-255BEAD63732}" presName="root2" presStyleCnt="0"/>
      <dgm:spPr/>
    </dgm:pt>
    <dgm:pt modelId="{95536063-085A-48B3-B902-E2BDE5AB6331}" type="pres">
      <dgm:prSet presAssocID="{DBDF7485-7252-4C2B-95A2-255BEAD6373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A36F8F-18E8-4E79-8F09-4F5C19C616A7}" type="pres">
      <dgm:prSet presAssocID="{DBDF7485-7252-4C2B-95A2-255BEAD63732}" presName="level3hierChild" presStyleCnt="0"/>
      <dgm:spPr/>
    </dgm:pt>
    <dgm:pt modelId="{EB8C3335-0CA0-4E20-876D-E68176C09BB4}" type="pres">
      <dgm:prSet presAssocID="{27BF900B-8941-46C0-A4A8-E6A1943A7CA4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59A5FAD3-6911-4004-9071-3B3D1024E95A}" type="pres">
      <dgm:prSet presAssocID="{27BF900B-8941-46C0-A4A8-E6A1943A7CA4}" presName="connTx" presStyleLbl="parChTrans1D3" presStyleIdx="0" presStyleCnt="4"/>
      <dgm:spPr/>
      <dgm:t>
        <a:bodyPr/>
        <a:lstStyle/>
        <a:p>
          <a:endParaRPr lang="es-ES"/>
        </a:p>
      </dgm:t>
    </dgm:pt>
    <dgm:pt modelId="{AA02B04A-AE56-4583-BF0B-F2AE19845F2B}" type="pres">
      <dgm:prSet presAssocID="{93F29AC7-E30B-432A-8F67-F200665B15AC}" presName="root2" presStyleCnt="0"/>
      <dgm:spPr/>
    </dgm:pt>
    <dgm:pt modelId="{05288FFC-0FBF-4406-8CAC-19304D8D0EEA}" type="pres">
      <dgm:prSet presAssocID="{93F29AC7-E30B-432A-8F67-F200665B15A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75625F-142D-40B2-9092-49C5A40E4350}" type="pres">
      <dgm:prSet presAssocID="{93F29AC7-E30B-432A-8F67-F200665B15AC}" presName="level3hierChild" presStyleCnt="0"/>
      <dgm:spPr/>
    </dgm:pt>
    <dgm:pt modelId="{2B6C4AC3-81E0-49A7-9C9A-44F03122A21D}" type="pres">
      <dgm:prSet presAssocID="{9979C3A1-9A0D-476B-9C06-B3DDB0604907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FC5A0769-C044-42FB-BBAC-227C1964B25D}" type="pres">
      <dgm:prSet presAssocID="{9979C3A1-9A0D-476B-9C06-B3DDB0604907}" presName="connTx" presStyleLbl="parChTrans1D4" presStyleIdx="0" presStyleCnt="5"/>
      <dgm:spPr/>
      <dgm:t>
        <a:bodyPr/>
        <a:lstStyle/>
        <a:p>
          <a:endParaRPr lang="es-ES"/>
        </a:p>
      </dgm:t>
    </dgm:pt>
    <dgm:pt modelId="{6CD9FD8A-AE76-41B4-8A54-DCDAC32401DA}" type="pres">
      <dgm:prSet presAssocID="{4A6B0290-914E-4C75-BA3E-204A1002BCE7}" presName="root2" presStyleCnt="0"/>
      <dgm:spPr/>
    </dgm:pt>
    <dgm:pt modelId="{34717204-9F9F-4377-A019-BD13E4D6F253}" type="pres">
      <dgm:prSet presAssocID="{4A6B0290-914E-4C75-BA3E-204A1002BCE7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F38FD-657C-4E72-A60A-B8B2657FF6F2}" type="pres">
      <dgm:prSet presAssocID="{4A6B0290-914E-4C75-BA3E-204A1002BCE7}" presName="level3hierChild" presStyleCnt="0"/>
      <dgm:spPr/>
    </dgm:pt>
    <dgm:pt modelId="{471BD221-1BC9-41CD-86A5-A69615118A26}" type="pres">
      <dgm:prSet presAssocID="{6EF3A764-37FA-47C8-91BF-AAE2F46AE95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4085594B-FBA7-4A34-B0E2-72D8573C6F72}" type="pres">
      <dgm:prSet presAssocID="{6EF3A764-37FA-47C8-91BF-AAE2F46AE95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023598DB-0421-4154-9D41-E681F103075F}" type="pres">
      <dgm:prSet presAssocID="{B126CDAF-DF6F-41D9-99B5-A37191C3AAC4}" presName="root2" presStyleCnt="0"/>
      <dgm:spPr/>
    </dgm:pt>
    <dgm:pt modelId="{3CF5CF68-9217-4E99-9241-DDA0DD164294}" type="pres">
      <dgm:prSet presAssocID="{B126CDAF-DF6F-41D9-99B5-A37191C3AAC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64042-26AC-41F2-B81E-D701FDE1D83E}" type="pres">
      <dgm:prSet presAssocID="{B126CDAF-DF6F-41D9-99B5-A37191C3AAC4}" presName="level3hierChild" presStyleCnt="0"/>
      <dgm:spPr/>
    </dgm:pt>
    <dgm:pt modelId="{44BFEC90-5729-4EDC-8058-BB34FFA65EB2}" type="pres">
      <dgm:prSet presAssocID="{78849FD0-4880-4B4C-9DF7-9FFC77FA5005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23A7DB3E-4C12-4DBB-9453-C02C9D506F26}" type="pres">
      <dgm:prSet presAssocID="{78849FD0-4880-4B4C-9DF7-9FFC77FA5005}" presName="connTx" presStyleLbl="parChTrans1D3" presStyleIdx="1" presStyleCnt="4"/>
      <dgm:spPr/>
      <dgm:t>
        <a:bodyPr/>
        <a:lstStyle/>
        <a:p>
          <a:endParaRPr lang="es-ES"/>
        </a:p>
      </dgm:t>
    </dgm:pt>
    <dgm:pt modelId="{0010CD9C-99D5-45AE-B75F-267161D5120B}" type="pres">
      <dgm:prSet presAssocID="{C4CCA21F-D751-4EBB-B6E6-E5ACD049C454}" presName="root2" presStyleCnt="0"/>
      <dgm:spPr/>
    </dgm:pt>
    <dgm:pt modelId="{42BE9913-85F1-4E2A-AA09-DAF37951E53C}" type="pres">
      <dgm:prSet presAssocID="{C4CCA21F-D751-4EBB-B6E6-E5ACD049C45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BB3F3-26C7-4CB5-A69F-D4759CB2B50B}" type="pres">
      <dgm:prSet presAssocID="{C4CCA21F-D751-4EBB-B6E6-E5ACD049C454}" presName="level3hierChild" presStyleCnt="0"/>
      <dgm:spPr/>
    </dgm:pt>
    <dgm:pt modelId="{A0E0AA5C-5271-468A-B1AA-12403AACB28B}" type="pres">
      <dgm:prSet presAssocID="{60898630-4E03-4B5F-B1E8-D4D9247D677F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8F91B053-2E92-4800-843A-8A6484A230F9}" type="pres">
      <dgm:prSet presAssocID="{60898630-4E03-4B5F-B1E8-D4D9247D677F}" presName="connTx" presStyleLbl="parChTrans1D4" presStyleIdx="1" presStyleCnt="5"/>
      <dgm:spPr/>
      <dgm:t>
        <a:bodyPr/>
        <a:lstStyle/>
        <a:p>
          <a:endParaRPr lang="es-ES"/>
        </a:p>
      </dgm:t>
    </dgm:pt>
    <dgm:pt modelId="{A5081BD8-C20E-499B-AD82-D4B2919B0F43}" type="pres">
      <dgm:prSet presAssocID="{119EC445-BB76-4DD2-8C25-A977098A6B22}" presName="root2" presStyleCnt="0"/>
      <dgm:spPr/>
    </dgm:pt>
    <dgm:pt modelId="{A586608C-926C-41F1-876B-D186805E0AB3}" type="pres">
      <dgm:prSet presAssocID="{119EC445-BB76-4DD2-8C25-A977098A6B22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192A38-74C5-479B-9E1B-14AE7B40A9D3}" type="pres">
      <dgm:prSet presAssocID="{119EC445-BB76-4DD2-8C25-A977098A6B22}" presName="level3hierChild" presStyleCnt="0"/>
      <dgm:spPr/>
    </dgm:pt>
    <dgm:pt modelId="{84F2B321-B4AF-47BC-96F9-01B5F4913943}" type="pres">
      <dgm:prSet presAssocID="{502374C2-8154-4FB3-8F4F-78F17E8B1605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A594E0CC-7563-424A-9FC4-52CEB0BCA64D}" type="pres">
      <dgm:prSet presAssocID="{502374C2-8154-4FB3-8F4F-78F17E8B1605}" presName="connTx" presStyleLbl="parChTrans1D4" presStyleIdx="2" presStyleCnt="5"/>
      <dgm:spPr/>
      <dgm:t>
        <a:bodyPr/>
        <a:lstStyle/>
        <a:p>
          <a:endParaRPr lang="es-ES"/>
        </a:p>
      </dgm:t>
    </dgm:pt>
    <dgm:pt modelId="{F66D155F-AD3B-4B1F-B3B6-16AB006776B2}" type="pres">
      <dgm:prSet presAssocID="{F5C92739-351C-4763-9F28-0B8423469961}" presName="root2" presStyleCnt="0"/>
      <dgm:spPr/>
    </dgm:pt>
    <dgm:pt modelId="{998A9F09-39FE-423F-8E49-6B0DEE4323E5}" type="pres">
      <dgm:prSet presAssocID="{F5C92739-351C-4763-9F28-0B8423469961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BD280-DF1A-4FB0-A1FA-E95ED4DBE1B6}" type="pres">
      <dgm:prSet presAssocID="{F5C92739-351C-4763-9F28-0B8423469961}" presName="level3hierChild" presStyleCnt="0"/>
      <dgm:spPr/>
    </dgm:pt>
    <dgm:pt modelId="{D96B2589-5BB9-40EC-B305-C08360C2F3FE}" type="pres">
      <dgm:prSet presAssocID="{26A612CD-A877-48C1-83EF-B5F74333FA86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554C25AA-8AB4-4AE7-B546-634A1F51737F}" type="pres">
      <dgm:prSet presAssocID="{26A612CD-A877-48C1-83EF-B5F74333FA86}" presName="connTx" presStyleLbl="parChTrans1D4" presStyleIdx="3" presStyleCnt="5"/>
      <dgm:spPr/>
      <dgm:t>
        <a:bodyPr/>
        <a:lstStyle/>
        <a:p>
          <a:endParaRPr lang="es-ES"/>
        </a:p>
      </dgm:t>
    </dgm:pt>
    <dgm:pt modelId="{D3E52531-07C1-4B67-A750-4841D0DDB786}" type="pres">
      <dgm:prSet presAssocID="{0B364937-7173-4401-8292-3002B829768D}" presName="root2" presStyleCnt="0"/>
      <dgm:spPr/>
    </dgm:pt>
    <dgm:pt modelId="{5D8970B5-1D2E-4FF2-9245-982E20A60FF5}" type="pres">
      <dgm:prSet presAssocID="{0B364937-7173-4401-8292-3002B829768D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53196-D4FB-41C1-AD5D-F690D34764C6}" type="pres">
      <dgm:prSet presAssocID="{0B364937-7173-4401-8292-3002B829768D}" presName="level3hierChild" presStyleCnt="0"/>
      <dgm:spPr/>
    </dgm:pt>
    <dgm:pt modelId="{4C649458-E60A-4A38-92B1-DD24B147EAE8}" type="pres">
      <dgm:prSet presAssocID="{830EB560-C7B6-41BC-B4AF-6A14EADB0449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0C1B46E-3687-4A4D-BF49-9A9C90F1D87C}" type="pres">
      <dgm:prSet presAssocID="{830EB560-C7B6-41BC-B4AF-6A14EADB0449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2795DEE-0AD6-4990-9ABF-EF6FB680CB4A}" type="pres">
      <dgm:prSet presAssocID="{E9D3CEFF-59B2-433D-B816-7652D84E862B}" presName="root2" presStyleCnt="0"/>
      <dgm:spPr/>
    </dgm:pt>
    <dgm:pt modelId="{6C0868E6-A0CA-42A0-8B05-57952970671C}" type="pres">
      <dgm:prSet presAssocID="{E9D3CEFF-59B2-433D-B816-7652D84E862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6C66C-A45A-4576-9370-E916D6991CDF}" type="pres">
      <dgm:prSet presAssocID="{E9D3CEFF-59B2-433D-B816-7652D84E862B}" presName="level3hierChild" presStyleCnt="0"/>
      <dgm:spPr/>
    </dgm:pt>
    <dgm:pt modelId="{9D47A308-9E5A-4F5B-AE2D-C85CBA521B37}" type="pres">
      <dgm:prSet presAssocID="{E4D036B5-3A0B-4C4E-B3A0-A12F4595F00D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46F00BEB-6E88-478C-B09F-0E1D4DB854EE}" type="pres">
      <dgm:prSet presAssocID="{E4D036B5-3A0B-4C4E-B3A0-A12F4595F00D}" presName="connTx" presStyleLbl="parChTrans1D3" presStyleIdx="2" presStyleCnt="4"/>
      <dgm:spPr/>
      <dgm:t>
        <a:bodyPr/>
        <a:lstStyle/>
        <a:p>
          <a:endParaRPr lang="es-ES"/>
        </a:p>
      </dgm:t>
    </dgm:pt>
    <dgm:pt modelId="{515670D2-EA76-44E9-B867-D73CB6B1C59F}" type="pres">
      <dgm:prSet presAssocID="{AE434782-9146-4B38-B82D-B8D1916FD1BF}" presName="root2" presStyleCnt="0"/>
      <dgm:spPr/>
    </dgm:pt>
    <dgm:pt modelId="{C72B3F0C-3450-4E5B-918A-2BF53551757B}" type="pres">
      <dgm:prSet presAssocID="{AE434782-9146-4B38-B82D-B8D1916FD1B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59B5A5-9603-4892-AD1D-27ACE3A734B1}" type="pres">
      <dgm:prSet presAssocID="{AE434782-9146-4B38-B82D-B8D1916FD1BF}" presName="level3hierChild" presStyleCnt="0"/>
      <dgm:spPr/>
    </dgm:pt>
    <dgm:pt modelId="{7AE6EEFC-4959-4656-A91E-A4CB4BDA0208}" type="pres">
      <dgm:prSet presAssocID="{8F9E6CF0-347A-43CE-8B90-5A8A661F064A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113278DF-FDAE-44BD-9C92-E014AE7E5582}" type="pres">
      <dgm:prSet presAssocID="{8F9E6CF0-347A-43CE-8B90-5A8A661F064A}" presName="connTx" presStyleLbl="parChTrans1D3" presStyleIdx="3" presStyleCnt="4"/>
      <dgm:spPr/>
      <dgm:t>
        <a:bodyPr/>
        <a:lstStyle/>
        <a:p>
          <a:endParaRPr lang="es-ES"/>
        </a:p>
      </dgm:t>
    </dgm:pt>
    <dgm:pt modelId="{6D2876C4-C7E1-4835-ABEA-A40E09C74E5A}" type="pres">
      <dgm:prSet presAssocID="{7225DEFA-1D24-42A4-B214-D08EBEA93D5F}" presName="root2" presStyleCnt="0"/>
      <dgm:spPr/>
    </dgm:pt>
    <dgm:pt modelId="{94F6B2DB-B909-4565-AB42-DD1974B9DA63}" type="pres">
      <dgm:prSet presAssocID="{7225DEFA-1D24-42A4-B214-D08EBEA93D5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7D4D4A-63BA-40E8-9E81-0B9A2393A001}" type="pres">
      <dgm:prSet presAssocID="{7225DEFA-1D24-42A4-B214-D08EBEA93D5F}" presName="level3hierChild" presStyleCnt="0"/>
      <dgm:spPr/>
    </dgm:pt>
    <dgm:pt modelId="{F4492146-1183-414B-A2F4-BCBFEC59DAEB}" type="pres">
      <dgm:prSet presAssocID="{BC3A6F12-F5F7-4078-BDED-16562D9954F5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6E96E2E9-A9F4-41C5-9471-051F66DFCC51}" type="pres">
      <dgm:prSet presAssocID="{BC3A6F12-F5F7-4078-BDED-16562D9954F5}" presName="connTx" presStyleLbl="parChTrans1D4" presStyleIdx="4" presStyleCnt="5"/>
      <dgm:spPr/>
      <dgm:t>
        <a:bodyPr/>
        <a:lstStyle/>
        <a:p>
          <a:endParaRPr lang="es-ES"/>
        </a:p>
      </dgm:t>
    </dgm:pt>
    <dgm:pt modelId="{B07CD29A-04B7-436F-9E84-0046D6722FA6}" type="pres">
      <dgm:prSet presAssocID="{67A7F0BC-FE6F-4227-87F8-356039F840D2}" presName="root2" presStyleCnt="0"/>
      <dgm:spPr/>
    </dgm:pt>
    <dgm:pt modelId="{CDCF96AC-33EE-4B23-8682-40559EC0CD88}" type="pres">
      <dgm:prSet presAssocID="{67A7F0BC-FE6F-4227-87F8-356039F840D2}" presName="LevelTwoTextNode" presStyleLbl="node4" presStyleIdx="4" presStyleCnt="5" custLinFactNeighborX="-4565" custLinFactNeighborY="-60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82252-3B66-4E79-B66F-D6F2E7AE9126}" type="pres">
      <dgm:prSet presAssocID="{67A7F0BC-FE6F-4227-87F8-356039F840D2}" presName="level3hierChild" presStyleCnt="0"/>
      <dgm:spPr/>
    </dgm:pt>
  </dgm:ptLst>
  <dgm:cxnLst>
    <dgm:cxn modelId="{9C3EC60D-CE87-476C-B513-BCFEBD51B550}" type="presOf" srcId="{9979C3A1-9A0D-476B-9C06-B3DDB0604907}" destId="{2B6C4AC3-81E0-49A7-9C9A-44F03122A21D}" srcOrd="0" destOrd="0" presId="urn:microsoft.com/office/officeart/2005/8/layout/hierarchy2"/>
    <dgm:cxn modelId="{0624AA68-625D-4EE2-A694-6D9734B1B904}" type="presOf" srcId="{8F9E6CF0-347A-43CE-8B90-5A8A661F064A}" destId="{113278DF-FDAE-44BD-9C92-E014AE7E5582}" srcOrd="1" destOrd="0" presId="urn:microsoft.com/office/officeart/2005/8/layout/hierarchy2"/>
    <dgm:cxn modelId="{1139556A-9CCC-4F2F-9C66-77926FE64AB0}" srcId="{60096222-2515-4142-B5F2-3988351DB5B4}" destId="{DBDF7485-7252-4C2B-95A2-255BEAD63732}" srcOrd="0" destOrd="0" parTransId="{B9B5BA42-5E76-49C9-BA5F-140AEE57836C}" sibTransId="{14AC36E1-99C6-4F46-A317-E9B8337CE5B1}"/>
    <dgm:cxn modelId="{097D647B-8929-4324-A50D-E55396F3070B}" type="presOf" srcId="{60898630-4E03-4B5F-B1E8-D4D9247D677F}" destId="{A0E0AA5C-5271-468A-B1AA-12403AACB28B}" srcOrd="0" destOrd="0" presId="urn:microsoft.com/office/officeart/2005/8/layout/hierarchy2"/>
    <dgm:cxn modelId="{99A98409-F2E3-47A7-B4B2-939D4439B41A}" type="presOf" srcId="{4A6B0290-914E-4C75-BA3E-204A1002BCE7}" destId="{34717204-9F9F-4377-A019-BD13E4D6F253}" srcOrd="0" destOrd="0" presId="urn:microsoft.com/office/officeart/2005/8/layout/hierarchy2"/>
    <dgm:cxn modelId="{B2E410BC-D493-499B-A1BE-46D360828AD2}" type="presOf" srcId="{6EF3A764-37FA-47C8-91BF-AAE2F46AE95B}" destId="{471BD221-1BC9-41CD-86A5-A69615118A26}" srcOrd="0" destOrd="0" presId="urn:microsoft.com/office/officeart/2005/8/layout/hierarchy2"/>
    <dgm:cxn modelId="{E1CB00CA-D8EF-4792-B2C6-E05665DF3F2C}" srcId="{119EC445-BB76-4DD2-8C25-A977098A6B22}" destId="{0B364937-7173-4401-8292-3002B829768D}" srcOrd="1" destOrd="0" parTransId="{26A612CD-A877-48C1-83EF-B5F74333FA86}" sibTransId="{81FE902D-891E-435B-A6D4-7E0C79B19A17}"/>
    <dgm:cxn modelId="{685448E8-22FD-4984-A957-0D1F27CAC600}" type="presOf" srcId="{BC3A6F12-F5F7-4078-BDED-16562D9954F5}" destId="{F4492146-1183-414B-A2F4-BCBFEC59DAEB}" srcOrd="0" destOrd="0" presId="urn:microsoft.com/office/officeart/2005/8/layout/hierarchy2"/>
    <dgm:cxn modelId="{C9D5D0C1-09C3-4544-9038-1C44EC1FBBEA}" srcId="{E9D3CEFF-59B2-433D-B816-7652D84E862B}" destId="{AE434782-9146-4B38-B82D-B8D1916FD1BF}" srcOrd="0" destOrd="0" parTransId="{E4D036B5-3A0B-4C4E-B3A0-A12F4595F00D}" sibTransId="{D6EAC9F4-5CBB-461C-9DC5-9A5EAA9241E5}"/>
    <dgm:cxn modelId="{8F8605EE-9362-41EE-BA54-AFA1EDE27BD9}" type="presOf" srcId="{BC3A6F12-F5F7-4078-BDED-16562D9954F5}" destId="{6E96E2E9-A9F4-41C5-9471-051F66DFCC51}" srcOrd="1" destOrd="0" presId="urn:microsoft.com/office/officeart/2005/8/layout/hierarchy2"/>
    <dgm:cxn modelId="{79763485-6BA0-48CC-A5E0-FC58ED66688A}" srcId="{E9D3CEFF-59B2-433D-B816-7652D84E862B}" destId="{7225DEFA-1D24-42A4-B214-D08EBEA93D5F}" srcOrd="1" destOrd="0" parTransId="{8F9E6CF0-347A-43CE-8B90-5A8A661F064A}" sibTransId="{A6E5F8C6-7102-4DCE-91B2-780FB242740B}"/>
    <dgm:cxn modelId="{6AA671C6-4808-485D-862C-23AE635FCB46}" type="presOf" srcId="{27BF900B-8941-46C0-A4A8-E6A1943A7CA4}" destId="{EB8C3335-0CA0-4E20-876D-E68176C09BB4}" srcOrd="0" destOrd="0" presId="urn:microsoft.com/office/officeart/2005/8/layout/hierarchy2"/>
    <dgm:cxn modelId="{7E433F9A-5010-4EC5-807A-9C5EBCFFBBC1}" type="presOf" srcId="{27BF900B-8941-46C0-A4A8-E6A1943A7CA4}" destId="{59A5FAD3-6911-4004-9071-3B3D1024E95A}" srcOrd="1" destOrd="0" presId="urn:microsoft.com/office/officeart/2005/8/layout/hierarchy2"/>
    <dgm:cxn modelId="{1349D23C-C96F-436D-944C-5E8148D3AE1B}" type="presOf" srcId="{B9B5BA42-5E76-49C9-BA5F-140AEE57836C}" destId="{32F38DBD-0EE2-470C-AA73-BBA09062C225}" srcOrd="1" destOrd="0" presId="urn:microsoft.com/office/officeart/2005/8/layout/hierarchy2"/>
    <dgm:cxn modelId="{37CCEED3-D634-4771-8D98-9848C1116189}" type="presOf" srcId="{93F29AC7-E30B-432A-8F67-F200665B15AC}" destId="{05288FFC-0FBF-4406-8CAC-19304D8D0EEA}" srcOrd="0" destOrd="0" presId="urn:microsoft.com/office/officeart/2005/8/layout/hierarchy2"/>
    <dgm:cxn modelId="{9EB83166-EE57-4338-A8F4-6910BF0CDD11}" srcId="{B126CDAF-DF6F-41D9-99B5-A37191C3AAC4}" destId="{C4CCA21F-D751-4EBB-B6E6-E5ACD049C454}" srcOrd="0" destOrd="0" parTransId="{78849FD0-4880-4B4C-9DF7-9FFC77FA5005}" sibTransId="{A00BAB01-7B78-4C37-9896-8F72B3503E55}"/>
    <dgm:cxn modelId="{61C4C4F9-329A-4F77-9D9F-E261549DB92D}" type="presOf" srcId="{6EF3A764-37FA-47C8-91BF-AAE2F46AE95B}" destId="{4085594B-FBA7-4A34-B0E2-72D8573C6F72}" srcOrd="1" destOrd="0" presId="urn:microsoft.com/office/officeart/2005/8/layout/hierarchy2"/>
    <dgm:cxn modelId="{849C8AF5-C84F-4D87-9397-4BC662AC50FF}" type="presOf" srcId="{9979C3A1-9A0D-476B-9C06-B3DDB0604907}" destId="{FC5A0769-C044-42FB-BBAC-227C1964B25D}" srcOrd="1" destOrd="0" presId="urn:microsoft.com/office/officeart/2005/8/layout/hierarchy2"/>
    <dgm:cxn modelId="{DF2316EA-75CC-4B31-92F1-F273940F7698}" type="presOf" srcId="{AE434782-9146-4B38-B82D-B8D1916FD1BF}" destId="{C72B3F0C-3450-4E5B-918A-2BF53551757B}" srcOrd="0" destOrd="0" presId="urn:microsoft.com/office/officeart/2005/8/layout/hierarchy2"/>
    <dgm:cxn modelId="{6770DE6B-5285-46A7-B89E-6B04DDBBAC7E}" type="presOf" srcId="{B9B5BA42-5E76-49C9-BA5F-140AEE57836C}" destId="{C22BD62E-4C68-4CE5-9669-D6EE6A176A72}" srcOrd="0" destOrd="0" presId="urn:microsoft.com/office/officeart/2005/8/layout/hierarchy2"/>
    <dgm:cxn modelId="{71372FE0-B657-467E-AB37-E68AD63D9016}" srcId="{7225DEFA-1D24-42A4-B214-D08EBEA93D5F}" destId="{67A7F0BC-FE6F-4227-87F8-356039F840D2}" srcOrd="0" destOrd="0" parTransId="{BC3A6F12-F5F7-4078-BDED-16562D9954F5}" sibTransId="{D1702E85-FB90-4569-ACEB-50D89058FEE6}"/>
    <dgm:cxn modelId="{4D729D38-949B-4232-B0CC-E3BC7C68F718}" srcId="{60096222-2515-4142-B5F2-3988351DB5B4}" destId="{B126CDAF-DF6F-41D9-99B5-A37191C3AAC4}" srcOrd="1" destOrd="0" parTransId="{6EF3A764-37FA-47C8-91BF-AAE2F46AE95B}" sibTransId="{AA658797-A431-4918-A530-CD295B9FD5CB}"/>
    <dgm:cxn modelId="{D1B3EEEA-00D2-40FD-97EA-768D0CF14FA4}" srcId="{60096222-2515-4142-B5F2-3988351DB5B4}" destId="{E9D3CEFF-59B2-433D-B816-7652D84E862B}" srcOrd="2" destOrd="0" parTransId="{830EB560-C7B6-41BC-B4AF-6A14EADB0449}" sibTransId="{54DC098B-9CEE-42CF-8E1C-782DB7BC3723}"/>
    <dgm:cxn modelId="{DEC0538A-0C3B-47EF-A78D-3E1E26EB9AD6}" type="presOf" srcId="{26A612CD-A877-48C1-83EF-B5F74333FA86}" destId="{D96B2589-5BB9-40EC-B305-C08360C2F3FE}" srcOrd="0" destOrd="0" presId="urn:microsoft.com/office/officeart/2005/8/layout/hierarchy2"/>
    <dgm:cxn modelId="{D52F129E-0F0B-4911-94B1-BBBD3B01DD86}" type="presOf" srcId="{60096222-2515-4142-B5F2-3988351DB5B4}" destId="{9FD8E5FD-EB0A-4204-9613-6C48B6D9BD6D}" srcOrd="0" destOrd="0" presId="urn:microsoft.com/office/officeart/2005/8/layout/hierarchy2"/>
    <dgm:cxn modelId="{81AC720C-E885-4EEF-A51A-8C6C3E75A326}" type="presOf" srcId="{830EB560-C7B6-41BC-B4AF-6A14EADB0449}" destId="{4C649458-E60A-4A38-92B1-DD24B147EAE8}" srcOrd="0" destOrd="0" presId="urn:microsoft.com/office/officeart/2005/8/layout/hierarchy2"/>
    <dgm:cxn modelId="{BE18EC7F-3A4D-4538-9382-063938A4CCD2}" type="presOf" srcId="{0A2961A8-7524-417F-9551-7DBEE99EE136}" destId="{3FB43A39-115A-4002-8D0B-7A9FEA46C59E}" srcOrd="0" destOrd="0" presId="urn:microsoft.com/office/officeart/2005/8/layout/hierarchy2"/>
    <dgm:cxn modelId="{773B302B-F5AC-4505-B1B1-0E9902F19F18}" type="presOf" srcId="{67A7F0BC-FE6F-4227-87F8-356039F840D2}" destId="{CDCF96AC-33EE-4B23-8682-40559EC0CD88}" srcOrd="0" destOrd="0" presId="urn:microsoft.com/office/officeart/2005/8/layout/hierarchy2"/>
    <dgm:cxn modelId="{12FF3EA9-72A8-4093-9E9E-0623FFDA50E4}" type="presOf" srcId="{60898630-4E03-4B5F-B1E8-D4D9247D677F}" destId="{8F91B053-2E92-4800-843A-8A6484A230F9}" srcOrd="1" destOrd="0" presId="urn:microsoft.com/office/officeart/2005/8/layout/hierarchy2"/>
    <dgm:cxn modelId="{3DD1B6A1-5E63-4627-AD6A-AA6990D6DA46}" type="presOf" srcId="{B126CDAF-DF6F-41D9-99B5-A37191C3AAC4}" destId="{3CF5CF68-9217-4E99-9241-DDA0DD164294}" srcOrd="0" destOrd="0" presId="urn:microsoft.com/office/officeart/2005/8/layout/hierarchy2"/>
    <dgm:cxn modelId="{1D236F76-9D4B-4D00-AC05-E21EE766776B}" type="presOf" srcId="{E9D3CEFF-59B2-433D-B816-7652D84E862B}" destId="{6C0868E6-A0CA-42A0-8B05-57952970671C}" srcOrd="0" destOrd="0" presId="urn:microsoft.com/office/officeart/2005/8/layout/hierarchy2"/>
    <dgm:cxn modelId="{CE8BD7ED-708C-4C82-94C0-941BE3065D01}" type="presOf" srcId="{E4D036B5-3A0B-4C4E-B3A0-A12F4595F00D}" destId="{46F00BEB-6E88-478C-B09F-0E1D4DB854EE}" srcOrd="1" destOrd="0" presId="urn:microsoft.com/office/officeart/2005/8/layout/hierarchy2"/>
    <dgm:cxn modelId="{0609ED9E-5942-4A1D-B23C-0F9BA72D63B2}" srcId="{DBDF7485-7252-4C2B-95A2-255BEAD63732}" destId="{93F29AC7-E30B-432A-8F67-F200665B15AC}" srcOrd="0" destOrd="0" parTransId="{27BF900B-8941-46C0-A4A8-E6A1943A7CA4}" sibTransId="{DEC6B3A0-E6F6-4A85-9AE9-87B6DFE80682}"/>
    <dgm:cxn modelId="{2A3D55DC-B022-4507-9193-CAF33A72FB04}" type="presOf" srcId="{78849FD0-4880-4B4C-9DF7-9FFC77FA5005}" destId="{23A7DB3E-4C12-4DBB-9453-C02C9D506F26}" srcOrd="1" destOrd="0" presId="urn:microsoft.com/office/officeart/2005/8/layout/hierarchy2"/>
    <dgm:cxn modelId="{AB223400-272A-4197-8133-1D497D44699D}" type="presOf" srcId="{26A612CD-A877-48C1-83EF-B5F74333FA86}" destId="{554C25AA-8AB4-4AE7-B546-634A1F51737F}" srcOrd="1" destOrd="0" presId="urn:microsoft.com/office/officeart/2005/8/layout/hierarchy2"/>
    <dgm:cxn modelId="{3B76831B-62C0-477B-BCC1-1CC4A82511A7}" type="presOf" srcId="{502374C2-8154-4FB3-8F4F-78F17E8B1605}" destId="{A594E0CC-7563-424A-9FC4-52CEB0BCA64D}" srcOrd="1" destOrd="0" presId="urn:microsoft.com/office/officeart/2005/8/layout/hierarchy2"/>
    <dgm:cxn modelId="{5C27EB00-39BD-43ED-B3AB-BDFB102F21A7}" type="presOf" srcId="{DBDF7485-7252-4C2B-95A2-255BEAD63732}" destId="{95536063-085A-48B3-B902-E2BDE5AB6331}" srcOrd="0" destOrd="0" presId="urn:microsoft.com/office/officeart/2005/8/layout/hierarchy2"/>
    <dgm:cxn modelId="{5FB81F44-AACC-4DA9-BD01-887693F426FB}" type="presOf" srcId="{0B364937-7173-4401-8292-3002B829768D}" destId="{5D8970B5-1D2E-4FF2-9245-982E20A60FF5}" srcOrd="0" destOrd="0" presId="urn:microsoft.com/office/officeart/2005/8/layout/hierarchy2"/>
    <dgm:cxn modelId="{D299B8EF-B3FC-4C96-9D0A-4B9D7BC54C27}" type="presOf" srcId="{F5C92739-351C-4763-9F28-0B8423469961}" destId="{998A9F09-39FE-423F-8E49-6B0DEE4323E5}" srcOrd="0" destOrd="0" presId="urn:microsoft.com/office/officeart/2005/8/layout/hierarchy2"/>
    <dgm:cxn modelId="{88205DE4-3DAC-4756-88A6-5E78A5CD7DD2}" srcId="{93F29AC7-E30B-432A-8F67-F200665B15AC}" destId="{4A6B0290-914E-4C75-BA3E-204A1002BCE7}" srcOrd="0" destOrd="0" parTransId="{9979C3A1-9A0D-476B-9C06-B3DDB0604907}" sibTransId="{9D520280-2EC1-4218-9C74-3E158BEEA53A}"/>
    <dgm:cxn modelId="{56EE1748-09FE-48D7-AD69-AD29C6A68A0D}" type="presOf" srcId="{119EC445-BB76-4DD2-8C25-A977098A6B22}" destId="{A586608C-926C-41F1-876B-D186805E0AB3}" srcOrd="0" destOrd="0" presId="urn:microsoft.com/office/officeart/2005/8/layout/hierarchy2"/>
    <dgm:cxn modelId="{A42966D0-233A-4C22-9784-19B95F394293}" type="presOf" srcId="{78849FD0-4880-4B4C-9DF7-9FFC77FA5005}" destId="{44BFEC90-5729-4EDC-8058-BB34FFA65EB2}" srcOrd="0" destOrd="0" presId="urn:microsoft.com/office/officeart/2005/8/layout/hierarchy2"/>
    <dgm:cxn modelId="{6FCBE4F2-F01B-4F35-8461-959D2339172E}" srcId="{C4CCA21F-D751-4EBB-B6E6-E5ACD049C454}" destId="{119EC445-BB76-4DD2-8C25-A977098A6B22}" srcOrd="0" destOrd="0" parTransId="{60898630-4E03-4B5F-B1E8-D4D9247D677F}" sibTransId="{9CAB725D-2041-4CE2-9642-2400D0909EE8}"/>
    <dgm:cxn modelId="{3D31C6AF-2CC9-4516-9EF8-87D48480D04A}" srcId="{0A2961A8-7524-417F-9551-7DBEE99EE136}" destId="{60096222-2515-4142-B5F2-3988351DB5B4}" srcOrd="0" destOrd="0" parTransId="{7812C0D7-A95F-4342-9757-75AA78DC263A}" sibTransId="{CF54BD36-FA76-40F6-BFA0-9F9F55113D07}"/>
    <dgm:cxn modelId="{9DAF2D64-99F1-498F-BD07-23E01C3EA4F2}" type="presOf" srcId="{E4D036B5-3A0B-4C4E-B3A0-A12F4595F00D}" destId="{9D47A308-9E5A-4F5B-AE2D-C85CBA521B37}" srcOrd="0" destOrd="0" presId="urn:microsoft.com/office/officeart/2005/8/layout/hierarchy2"/>
    <dgm:cxn modelId="{0BA6B492-FBCA-43AF-A028-B9BDD60E47D5}" type="presOf" srcId="{C4CCA21F-D751-4EBB-B6E6-E5ACD049C454}" destId="{42BE9913-85F1-4E2A-AA09-DAF37951E53C}" srcOrd="0" destOrd="0" presId="urn:microsoft.com/office/officeart/2005/8/layout/hierarchy2"/>
    <dgm:cxn modelId="{D662D87C-B62B-4944-A166-AC227EA42589}" type="presOf" srcId="{830EB560-C7B6-41BC-B4AF-6A14EADB0449}" destId="{60C1B46E-3687-4A4D-BF49-9A9C90F1D87C}" srcOrd="1" destOrd="0" presId="urn:microsoft.com/office/officeart/2005/8/layout/hierarchy2"/>
    <dgm:cxn modelId="{F8A9896B-9552-4592-AD91-245D7E7C4260}" type="presOf" srcId="{8F9E6CF0-347A-43CE-8B90-5A8A661F064A}" destId="{7AE6EEFC-4959-4656-A91E-A4CB4BDA0208}" srcOrd="0" destOrd="0" presId="urn:microsoft.com/office/officeart/2005/8/layout/hierarchy2"/>
    <dgm:cxn modelId="{B6CEC07F-E806-4B8B-8E60-1C4A5BBC0D75}" type="presOf" srcId="{502374C2-8154-4FB3-8F4F-78F17E8B1605}" destId="{84F2B321-B4AF-47BC-96F9-01B5F4913943}" srcOrd="0" destOrd="0" presId="urn:microsoft.com/office/officeart/2005/8/layout/hierarchy2"/>
    <dgm:cxn modelId="{DAB5345E-FCE6-435D-8E9C-D3207E13038C}" srcId="{119EC445-BB76-4DD2-8C25-A977098A6B22}" destId="{F5C92739-351C-4763-9F28-0B8423469961}" srcOrd="0" destOrd="0" parTransId="{502374C2-8154-4FB3-8F4F-78F17E8B1605}" sibTransId="{79AAB2C2-41F9-4505-A560-06C4974CA344}"/>
    <dgm:cxn modelId="{18238426-E699-42BB-A43A-E1BCB2D31085}" type="presOf" srcId="{7225DEFA-1D24-42A4-B214-D08EBEA93D5F}" destId="{94F6B2DB-B909-4565-AB42-DD1974B9DA63}" srcOrd="0" destOrd="0" presId="urn:microsoft.com/office/officeart/2005/8/layout/hierarchy2"/>
    <dgm:cxn modelId="{1AF8AA14-588A-467A-81A0-7534ED7986FD}" type="presParOf" srcId="{3FB43A39-115A-4002-8D0B-7A9FEA46C59E}" destId="{E3AEEDE5-5EFB-482A-8FBF-925CF62DFAB9}" srcOrd="0" destOrd="0" presId="urn:microsoft.com/office/officeart/2005/8/layout/hierarchy2"/>
    <dgm:cxn modelId="{A58EDB17-A2F8-4E19-9806-6097D9E774DE}" type="presParOf" srcId="{E3AEEDE5-5EFB-482A-8FBF-925CF62DFAB9}" destId="{9FD8E5FD-EB0A-4204-9613-6C48B6D9BD6D}" srcOrd="0" destOrd="0" presId="urn:microsoft.com/office/officeart/2005/8/layout/hierarchy2"/>
    <dgm:cxn modelId="{5DD5F4B0-F00D-44DF-8987-F80D5D8FBBCD}" type="presParOf" srcId="{E3AEEDE5-5EFB-482A-8FBF-925CF62DFAB9}" destId="{36166CBE-A990-4841-A213-2CCA5B459447}" srcOrd="1" destOrd="0" presId="urn:microsoft.com/office/officeart/2005/8/layout/hierarchy2"/>
    <dgm:cxn modelId="{03E943BA-295F-44A3-A9EB-69E1B91DF3DD}" type="presParOf" srcId="{36166CBE-A990-4841-A213-2CCA5B459447}" destId="{C22BD62E-4C68-4CE5-9669-D6EE6A176A72}" srcOrd="0" destOrd="0" presId="urn:microsoft.com/office/officeart/2005/8/layout/hierarchy2"/>
    <dgm:cxn modelId="{172D4DF1-EC86-45D6-8C35-99B286582F91}" type="presParOf" srcId="{C22BD62E-4C68-4CE5-9669-D6EE6A176A72}" destId="{32F38DBD-0EE2-470C-AA73-BBA09062C225}" srcOrd="0" destOrd="0" presId="urn:microsoft.com/office/officeart/2005/8/layout/hierarchy2"/>
    <dgm:cxn modelId="{E372641E-0371-458C-8A53-4606D6A3D318}" type="presParOf" srcId="{36166CBE-A990-4841-A213-2CCA5B459447}" destId="{A568ECF6-ACAA-48E3-B376-9A7D1A0CE007}" srcOrd="1" destOrd="0" presId="urn:microsoft.com/office/officeart/2005/8/layout/hierarchy2"/>
    <dgm:cxn modelId="{12CA70A6-8894-44AD-A424-5DF736F06167}" type="presParOf" srcId="{A568ECF6-ACAA-48E3-B376-9A7D1A0CE007}" destId="{95536063-085A-48B3-B902-E2BDE5AB6331}" srcOrd="0" destOrd="0" presId="urn:microsoft.com/office/officeart/2005/8/layout/hierarchy2"/>
    <dgm:cxn modelId="{2016B048-A5E2-47F5-A603-8729A8E07678}" type="presParOf" srcId="{A568ECF6-ACAA-48E3-B376-9A7D1A0CE007}" destId="{4DA36F8F-18E8-4E79-8F09-4F5C19C616A7}" srcOrd="1" destOrd="0" presId="urn:microsoft.com/office/officeart/2005/8/layout/hierarchy2"/>
    <dgm:cxn modelId="{8638DA34-958E-456C-B72E-83153A212F81}" type="presParOf" srcId="{4DA36F8F-18E8-4E79-8F09-4F5C19C616A7}" destId="{EB8C3335-0CA0-4E20-876D-E68176C09BB4}" srcOrd="0" destOrd="0" presId="urn:microsoft.com/office/officeart/2005/8/layout/hierarchy2"/>
    <dgm:cxn modelId="{DEA6AC7D-4FD1-4900-A1D8-3D5A2831FD3C}" type="presParOf" srcId="{EB8C3335-0CA0-4E20-876D-E68176C09BB4}" destId="{59A5FAD3-6911-4004-9071-3B3D1024E95A}" srcOrd="0" destOrd="0" presId="urn:microsoft.com/office/officeart/2005/8/layout/hierarchy2"/>
    <dgm:cxn modelId="{F8219471-C834-4948-9F81-F13F37DA3078}" type="presParOf" srcId="{4DA36F8F-18E8-4E79-8F09-4F5C19C616A7}" destId="{AA02B04A-AE56-4583-BF0B-F2AE19845F2B}" srcOrd="1" destOrd="0" presId="urn:microsoft.com/office/officeart/2005/8/layout/hierarchy2"/>
    <dgm:cxn modelId="{15FDC503-7C02-424F-B5C7-7523488FAAE6}" type="presParOf" srcId="{AA02B04A-AE56-4583-BF0B-F2AE19845F2B}" destId="{05288FFC-0FBF-4406-8CAC-19304D8D0EEA}" srcOrd="0" destOrd="0" presId="urn:microsoft.com/office/officeart/2005/8/layout/hierarchy2"/>
    <dgm:cxn modelId="{DE1AF303-2155-41E0-B650-D3B0D29BEA6E}" type="presParOf" srcId="{AA02B04A-AE56-4583-BF0B-F2AE19845F2B}" destId="{5275625F-142D-40B2-9092-49C5A40E4350}" srcOrd="1" destOrd="0" presId="urn:microsoft.com/office/officeart/2005/8/layout/hierarchy2"/>
    <dgm:cxn modelId="{14C88A5F-A45B-439D-B127-74F379D0C553}" type="presParOf" srcId="{5275625F-142D-40B2-9092-49C5A40E4350}" destId="{2B6C4AC3-81E0-49A7-9C9A-44F03122A21D}" srcOrd="0" destOrd="0" presId="urn:microsoft.com/office/officeart/2005/8/layout/hierarchy2"/>
    <dgm:cxn modelId="{84B7F89B-2FFC-4373-9DEF-8E624AC01D03}" type="presParOf" srcId="{2B6C4AC3-81E0-49A7-9C9A-44F03122A21D}" destId="{FC5A0769-C044-42FB-BBAC-227C1964B25D}" srcOrd="0" destOrd="0" presId="urn:microsoft.com/office/officeart/2005/8/layout/hierarchy2"/>
    <dgm:cxn modelId="{E9791B67-98FD-4521-9170-2C64DCD6E39B}" type="presParOf" srcId="{5275625F-142D-40B2-9092-49C5A40E4350}" destId="{6CD9FD8A-AE76-41B4-8A54-DCDAC32401DA}" srcOrd="1" destOrd="0" presId="urn:microsoft.com/office/officeart/2005/8/layout/hierarchy2"/>
    <dgm:cxn modelId="{C85A13BE-FAFD-40C8-AED9-98391BF0D9D0}" type="presParOf" srcId="{6CD9FD8A-AE76-41B4-8A54-DCDAC32401DA}" destId="{34717204-9F9F-4377-A019-BD13E4D6F253}" srcOrd="0" destOrd="0" presId="urn:microsoft.com/office/officeart/2005/8/layout/hierarchy2"/>
    <dgm:cxn modelId="{E8391241-35F3-4A76-A24C-FB181A27E581}" type="presParOf" srcId="{6CD9FD8A-AE76-41B4-8A54-DCDAC32401DA}" destId="{156F38FD-657C-4E72-A60A-B8B2657FF6F2}" srcOrd="1" destOrd="0" presId="urn:microsoft.com/office/officeart/2005/8/layout/hierarchy2"/>
    <dgm:cxn modelId="{40E139EE-26E8-460D-8893-2BD22A5BCF98}" type="presParOf" srcId="{36166CBE-A990-4841-A213-2CCA5B459447}" destId="{471BD221-1BC9-41CD-86A5-A69615118A26}" srcOrd="2" destOrd="0" presId="urn:microsoft.com/office/officeart/2005/8/layout/hierarchy2"/>
    <dgm:cxn modelId="{AE218E52-1A01-4234-892A-5B02A3386D03}" type="presParOf" srcId="{471BD221-1BC9-41CD-86A5-A69615118A26}" destId="{4085594B-FBA7-4A34-B0E2-72D8573C6F72}" srcOrd="0" destOrd="0" presId="urn:microsoft.com/office/officeart/2005/8/layout/hierarchy2"/>
    <dgm:cxn modelId="{9EE8DF2A-F19E-400B-9A16-CB89694F9F1D}" type="presParOf" srcId="{36166CBE-A990-4841-A213-2CCA5B459447}" destId="{023598DB-0421-4154-9D41-E681F103075F}" srcOrd="3" destOrd="0" presId="urn:microsoft.com/office/officeart/2005/8/layout/hierarchy2"/>
    <dgm:cxn modelId="{F00C7EC9-3594-4AD2-B433-573FA75B3DD5}" type="presParOf" srcId="{023598DB-0421-4154-9D41-E681F103075F}" destId="{3CF5CF68-9217-4E99-9241-DDA0DD164294}" srcOrd="0" destOrd="0" presId="urn:microsoft.com/office/officeart/2005/8/layout/hierarchy2"/>
    <dgm:cxn modelId="{A14E5185-B11C-4FCD-BBD2-7ADADF3F24F7}" type="presParOf" srcId="{023598DB-0421-4154-9D41-E681F103075F}" destId="{20B64042-26AC-41F2-B81E-D701FDE1D83E}" srcOrd="1" destOrd="0" presId="urn:microsoft.com/office/officeart/2005/8/layout/hierarchy2"/>
    <dgm:cxn modelId="{6F8B003D-871C-4013-B5FD-51C39BF5E1D5}" type="presParOf" srcId="{20B64042-26AC-41F2-B81E-D701FDE1D83E}" destId="{44BFEC90-5729-4EDC-8058-BB34FFA65EB2}" srcOrd="0" destOrd="0" presId="urn:microsoft.com/office/officeart/2005/8/layout/hierarchy2"/>
    <dgm:cxn modelId="{497608AD-5CE3-416D-B7CA-6A75DB5CA167}" type="presParOf" srcId="{44BFEC90-5729-4EDC-8058-BB34FFA65EB2}" destId="{23A7DB3E-4C12-4DBB-9453-C02C9D506F26}" srcOrd="0" destOrd="0" presId="urn:microsoft.com/office/officeart/2005/8/layout/hierarchy2"/>
    <dgm:cxn modelId="{A4002801-1489-4EE5-94B2-07AF97A94AC6}" type="presParOf" srcId="{20B64042-26AC-41F2-B81E-D701FDE1D83E}" destId="{0010CD9C-99D5-45AE-B75F-267161D5120B}" srcOrd="1" destOrd="0" presId="urn:microsoft.com/office/officeart/2005/8/layout/hierarchy2"/>
    <dgm:cxn modelId="{AF7E6D77-DF4D-4EA3-92FF-C92363A81B38}" type="presParOf" srcId="{0010CD9C-99D5-45AE-B75F-267161D5120B}" destId="{42BE9913-85F1-4E2A-AA09-DAF37951E53C}" srcOrd="0" destOrd="0" presId="urn:microsoft.com/office/officeart/2005/8/layout/hierarchy2"/>
    <dgm:cxn modelId="{955FC12C-1A7D-49A6-9E67-DAD161AF54D3}" type="presParOf" srcId="{0010CD9C-99D5-45AE-B75F-267161D5120B}" destId="{6C9BB3F3-26C7-4CB5-A69F-D4759CB2B50B}" srcOrd="1" destOrd="0" presId="urn:microsoft.com/office/officeart/2005/8/layout/hierarchy2"/>
    <dgm:cxn modelId="{D6AD7AF0-EB79-4000-AC94-FB2BE2A98F5B}" type="presParOf" srcId="{6C9BB3F3-26C7-4CB5-A69F-D4759CB2B50B}" destId="{A0E0AA5C-5271-468A-B1AA-12403AACB28B}" srcOrd="0" destOrd="0" presId="urn:microsoft.com/office/officeart/2005/8/layout/hierarchy2"/>
    <dgm:cxn modelId="{450863E5-1DB9-48B9-92A1-8839D2B818B5}" type="presParOf" srcId="{A0E0AA5C-5271-468A-B1AA-12403AACB28B}" destId="{8F91B053-2E92-4800-843A-8A6484A230F9}" srcOrd="0" destOrd="0" presId="urn:microsoft.com/office/officeart/2005/8/layout/hierarchy2"/>
    <dgm:cxn modelId="{40368228-B61D-4668-B274-A32B0072E51A}" type="presParOf" srcId="{6C9BB3F3-26C7-4CB5-A69F-D4759CB2B50B}" destId="{A5081BD8-C20E-499B-AD82-D4B2919B0F43}" srcOrd="1" destOrd="0" presId="urn:microsoft.com/office/officeart/2005/8/layout/hierarchy2"/>
    <dgm:cxn modelId="{F8473313-CF45-4155-B7F4-7A4CBA91EC1B}" type="presParOf" srcId="{A5081BD8-C20E-499B-AD82-D4B2919B0F43}" destId="{A586608C-926C-41F1-876B-D186805E0AB3}" srcOrd="0" destOrd="0" presId="urn:microsoft.com/office/officeart/2005/8/layout/hierarchy2"/>
    <dgm:cxn modelId="{B7BA4FB4-9F21-4A2A-B532-C16CC30FAE16}" type="presParOf" srcId="{A5081BD8-C20E-499B-AD82-D4B2919B0F43}" destId="{DE192A38-74C5-479B-9E1B-14AE7B40A9D3}" srcOrd="1" destOrd="0" presId="urn:microsoft.com/office/officeart/2005/8/layout/hierarchy2"/>
    <dgm:cxn modelId="{07E90BAF-CE39-4B9F-BCA1-E2B7146A227E}" type="presParOf" srcId="{DE192A38-74C5-479B-9E1B-14AE7B40A9D3}" destId="{84F2B321-B4AF-47BC-96F9-01B5F4913943}" srcOrd="0" destOrd="0" presId="urn:microsoft.com/office/officeart/2005/8/layout/hierarchy2"/>
    <dgm:cxn modelId="{851B110B-1CD2-42FF-8AB6-7D7AC0FA8509}" type="presParOf" srcId="{84F2B321-B4AF-47BC-96F9-01B5F4913943}" destId="{A594E0CC-7563-424A-9FC4-52CEB0BCA64D}" srcOrd="0" destOrd="0" presId="urn:microsoft.com/office/officeart/2005/8/layout/hierarchy2"/>
    <dgm:cxn modelId="{97AEABA3-71F6-45A2-A091-DFBB701AC056}" type="presParOf" srcId="{DE192A38-74C5-479B-9E1B-14AE7B40A9D3}" destId="{F66D155F-AD3B-4B1F-B3B6-16AB006776B2}" srcOrd="1" destOrd="0" presId="urn:microsoft.com/office/officeart/2005/8/layout/hierarchy2"/>
    <dgm:cxn modelId="{E0BBAF75-5C4F-4C94-856A-0F71ADBBA9FE}" type="presParOf" srcId="{F66D155F-AD3B-4B1F-B3B6-16AB006776B2}" destId="{998A9F09-39FE-423F-8E49-6B0DEE4323E5}" srcOrd="0" destOrd="0" presId="urn:microsoft.com/office/officeart/2005/8/layout/hierarchy2"/>
    <dgm:cxn modelId="{91D563D7-D6CF-4E4E-8B65-3D927E439840}" type="presParOf" srcId="{F66D155F-AD3B-4B1F-B3B6-16AB006776B2}" destId="{37ABD280-DF1A-4FB0-A1FA-E95ED4DBE1B6}" srcOrd="1" destOrd="0" presId="urn:microsoft.com/office/officeart/2005/8/layout/hierarchy2"/>
    <dgm:cxn modelId="{AB54F449-550E-439E-A5FE-3B154AC1D1D6}" type="presParOf" srcId="{DE192A38-74C5-479B-9E1B-14AE7B40A9D3}" destId="{D96B2589-5BB9-40EC-B305-C08360C2F3FE}" srcOrd="2" destOrd="0" presId="urn:microsoft.com/office/officeart/2005/8/layout/hierarchy2"/>
    <dgm:cxn modelId="{ED957031-C71A-4AD6-9CBE-B4B9C281982C}" type="presParOf" srcId="{D96B2589-5BB9-40EC-B305-C08360C2F3FE}" destId="{554C25AA-8AB4-4AE7-B546-634A1F51737F}" srcOrd="0" destOrd="0" presId="urn:microsoft.com/office/officeart/2005/8/layout/hierarchy2"/>
    <dgm:cxn modelId="{E253F718-9730-48D4-9903-F2AB1F425972}" type="presParOf" srcId="{DE192A38-74C5-479B-9E1B-14AE7B40A9D3}" destId="{D3E52531-07C1-4B67-A750-4841D0DDB786}" srcOrd="3" destOrd="0" presId="urn:microsoft.com/office/officeart/2005/8/layout/hierarchy2"/>
    <dgm:cxn modelId="{055A2319-5E52-480F-A377-95195C29DDBF}" type="presParOf" srcId="{D3E52531-07C1-4B67-A750-4841D0DDB786}" destId="{5D8970B5-1D2E-4FF2-9245-982E20A60FF5}" srcOrd="0" destOrd="0" presId="urn:microsoft.com/office/officeart/2005/8/layout/hierarchy2"/>
    <dgm:cxn modelId="{DAA8DC11-6E67-4F52-AA13-96D8FBA14C3E}" type="presParOf" srcId="{D3E52531-07C1-4B67-A750-4841D0DDB786}" destId="{5C953196-D4FB-41C1-AD5D-F690D34764C6}" srcOrd="1" destOrd="0" presId="urn:microsoft.com/office/officeart/2005/8/layout/hierarchy2"/>
    <dgm:cxn modelId="{FE6CE0F6-46AE-41F3-9DBF-F3C6F8CA5927}" type="presParOf" srcId="{36166CBE-A990-4841-A213-2CCA5B459447}" destId="{4C649458-E60A-4A38-92B1-DD24B147EAE8}" srcOrd="4" destOrd="0" presId="urn:microsoft.com/office/officeart/2005/8/layout/hierarchy2"/>
    <dgm:cxn modelId="{E17DEDFE-4E65-49D5-A96A-2394D294A0B4}" type="presParOf" srcId="{4C649458-E60A-4A38-92B1-DD24B147EAE8}" destId="{60C1B46E-3687-4A4D-BF49-9A9C90F1D87C}" srcOrd="0" destOrd="0" presId="urn:microsoft.com/office/officeart/2005/8/layout/hierarchy2"/>
    <dgm:cxn modelId="{5137C996-D1D5-48A1-A49E-FFEBCA340E51}" type="presParOf" srcId="{36166CBE-A990-4841-A213-2CCA5B459447}" destId="{32795DEE-0AD6-4990-9ABF-EF6FB680CB4A}" srcOrd="5" destOrd="0" presId="urn:microsoft.com/office/officeart/2005/8/layout/hierarchy2"/>
    <dgm:cxn modelId="{8441EB1E-15BB-480D-8118-7F0D964526F4}" type="presParOf" srcId="{32795DEE-0AD6-4990-9ABF-EF6FB680CB4A}" destId="{6C0868E6-A0CA-42A0-8B05-57952970671C}" srcOrd="0" destOrd="0" presId="urn:microsoft.com/office/officeart/2005/8/layout/hierarchy2"/>
    <dgm:cxn modelId="{D27D7E30-F1C3-469C-9EAC-22A2D7F959F3}" type="presParOf" srcId="{32795DEE-0AD6-4990-9ABF-EF6FB680CB4A}" destId="{4666C66C-A45A-4576-9370-E916D6991CDF}" srcOrd="1" destOrd="0" presId="urn:microsoft.com/office/officeart/2005/8/layout/hierarchy2"/>
    <dgm:cxn modelId="{56817E6E-D337-491D-A488-BA85B73272AF}" type="presParOf" srcId="{4666C66C-A45A-4576-9370-E916D6991CDF}" destId="{9D47A308-9E5A-4F5B-AE2D-C85CBA521B37}" srcOrd="0" destOrd="0" presId="urn:microsoft.com/office/officeart/2005/8/layout/hierarchy2"/>
    <dgm:cxn modelId="{968A37C5-42FF-45EB-8B27-A28986887B12}" type="presParOf" srcId="{9D47A308-9E5A-4F5B-AE2D-C85CBA521B37}" destId="{46F00BEB-6E88-478C-B09F-0E1D4DB854EE}" srcOrd="0" destOrd="0" presId="urn:microsoft.com/office/officeart/2005/8/layout/hierarchy2"/>
    <dgm:cxn modelId="{55E90E16-C8DC-44B4-BDB9-7636265C1449}" type="presParOf" srcId="{4666C66C-A45A-4576-9370-E916D6991CDF}" destId="{515670D2-EA76-44E9-B867-D73CB6B1C59F}" srcOrd="1" destOrd="0" presId="urn:microsoft.com/office/officeart/2005/8/layout/hierarchy2"/>
    <dgm:cxn modelId="{3BFFE34B-CC1E-47E8-A422-9A4FA3BA9E4D}" type="presParOf" srcId="{515670D2-EA76-44E9-B867-D73CB6B1C59F}" destId="{C72B3F0C-3450-4E5B-918A-2BF53551757B}" srcOrd="0" destOrd="0" presId="urn:microsoft.com/office/officeart/2005/8/layout/hierarchy2"/>
    <dgm:cxn modelId="{E6C2EE2E-6FEE-440B-8680-36B283C26031}" type="presParOf" srcId="{515670D2-EA76-44E9-B867-D73CB6B1C59F}" destId="{A759B5A5-9603-4892-AD1D-27ACE3A734B1}" srcOrd="1" destOrd="0" presId="urn:microsoft.com/office/officeart/2005/8/layout/hierarchy2"/>
    <dgm:cxn modelId="{8E65FC1F-6A92-4D22-ABA8-04D041912140}" type="presParOf" srcId="{4666C66C-A45A-4576-9370-E916D6991CDF}" destId="{7AE6EEFC-4959-4656-A91E-A4CB4BDA0208}" srcOrd="2" destOrd="0" presId="urn:microsoft.com/office/officeart/2005/8/layout/hierarchy2"/>
    <dgm:cxn modelId="{88DB9363-1D41-4AD7-82D9-CE6179C8B3DA}" type="presParOf" srcId="{7AE6EEFC-4959-4656-A91E-A4CB4BDA0208}" destId="{113278DF-FDAE-44BD-9C92-E014AE7E5582}" srcOrd="0" destOrd="0" presId="urn:microsoft.com/office/officeart/2005/8/layout/hierarchy2"/>
    <dgm:cxn modelId="{D0663EA0-0B87-4395-8DCF-C4018AB1E1BE}" type="presParOf" srcId="{4666C66C-A45A-4576-9370-E916D6991CDF}" destId="{6D2876C4-C7E1-4835-ABEA-A40E09C74E5A}" srcOrd="3" destOrd="0" presId="urn:microsoft.com/office/officeart/2005/8/layout/hierarchy2"/>
    <dgm:cxn modelId="{05A8AF75-5D70-44E7-9866-6D33A81FF36B}" type="presParOf" srcId="{6D2876C4-C7E1-4835-ABEA-A40E09C74E5A}" destId="{94F6B2DB-B909-4565-AB42-DD1974B9DA63}" srcOrd="0" destOrd="0" presId="urn:microsoft.com/office/officeart/2005/8/layout/hierarchy2"/>
    <dgm:cxn modelId="{B0EF2392-4377-4795-8D0F-F4F93A289AB3}" type="presParOf" srcId="{6D2876C4-C7E1-4835-ABEA-A40E09C74E5A}" destId="{7C7D4D4A-63BA-40E8-9E81-0B9A2393A001}" srcOrd="1" destOrd="0" presId="urn:microsoft.com/office/officeart/2005/8/layout/hierarchy2"/>
    <dgm:cxn modelId="{DA467936-BE35-492C-B238-CE104161DF0B}" type="presParOf" srcId="{7C7D4D4A-63BA-40E8-9E81-0B9A2393A001}" destId="{F4492146-1183-414B-A2F4-BCBFEC59DAEB}" srcOrd="0" destOrd="0" presId="urn:microsoft.com/office/officeart/2005/8/layout/hierarchy2"/>
    <dgm:cxn modelId="{B3B65A40-9117-482B-9F95-91C4F9BD40E4}" type="presParOf" srcId="{F4492146-1183-414B-A2F4-BCBFEC59DAEB}" destId="{6E96E2E9-A9F4-41C5-9471-051F66DFCC51}" srcOrd="0" destOrd="0" presId="urn:microsoft.com/office/officeart/2005/8/layout/hierarchy2"/>
    <dgm:cxn modelId="{333ED4F8-F87B-4DA1-B05D-0DB856A2BA53}" type="presParOf" srcId="{7C7D4D4A-63BA-40E8-9E81-0B9A2393A001}" destId="{B07CD29A-04B7-436F-9E84-0046D6722FA6}" srcOrd="1" destOrd="0" presId="urn:microsoft.com/office/officeart/2005/8/layout/hierarchy2"/>
    <dgm:cxn modelId="{FB61DEE2-7127-4036-B2A1-BFB31C3248CD}" type="presParOf" srcId="{B07CD29A-04B7-436F-9E84-0046D6722FA6}" destId="{CDCF96AC-33EE-4B23-8682-40559EC0CD88}" srcOrd="0" destOrd="0" presId="urn:microsoft.com/office/officeart/2005/8/layout/hierarchy2"/>
    <dgm:cxn modelId="{E0848939-2C95-4667-8A9E-39D9295167C3}" type="presParOf" srcId="{B07CD29A-04B7-436F-9E84-0046D6722FA6}" destId="{E3182252-3B66-4E79-B66F-D6F2E7AE91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63E76D-A799-4DA8-AC36-D99612189C8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903243-05C6-45F4-BD87-0FA5FED5D343}">
      <dgm:prSet phldrT="[Texto]"/>
      <dgm:spPr/>
      <dgm:t>
        <a:bodyPr/>
        <a:lstStyle/>
        <a:p>
          <a:r>
            <a:rPr lang="es-EC" dirty="0" smtClean="0"/>
            <a:t>Ventajas</a:t>
          </a:r>
          <a:endParaRPr lang="es-ES" dirty="0"/>
        </a:p>
      </dgm:t>
    </dgm:pt>
    <dgm:pt modelId="{514CD9FC-4C0D-4ECF-9B3A-9205AB0CE544}" type="parTrans" cxnId="{97AA5A72-1716-42A9-84CE-50C676A4C87D}">
      <dgm:prSet/>
      <dgm:spPr/>
      <dgm:t>
        <a:bodyPr/>
        <a:lstStyle/>
        <a:p>
          <a:endParaRPr lang="es-ES"/>
        </a:p>
      </dgm:t>
    </dgm:pt>
    <dgm:pt modelId="{B770D6B6-4C54-41AB-A385-1C80F6C9EEEE}" type="sibTrans" cxnId="{97AA5A72-1716-42A9-84CE-50C676A4C87D}">
      <dgm:prSet/>
      <dgm:spPr/>
      <dgm:t>
        <a:bodyPr/>
        <a:lstStyle/>
        <a:p>
          <a:endParaRPr lang="es-ES"/>
        </a:p>
      </dgm:t>
    </dgm:pt>
    <dgm:pt modelId="{27879DCE-25AA-43CD-ABFB-CF9FE5A1EE67}">
      <dgm:prSet phldrT="[Texto]"/>
      <dgm:spPr/>
      <dgm:t>
        <a:bodyPr/>
        <a:lstStyle/>
        <a:p>
          <a:r>
            <a:rPr lang="es-EC" b="0" i="0" dirty="0" smtClean="0"/>
            <a:t>Los productores forman parte de cooperativas u organizaciones voluntarias y funcionan democráticamente.</a:t>
          </a:r>
          <a:endParaRPr lang="es-EC" dirty="0" smtClean="0"/>
        </a:p>
      </dgm:t>
    </dgm:pt>
    <dgm:pt modelId="{6F71F853-B472-4BD8-9803-2515A2D0888B}" type="parTrans" cxnId="{4D091E7F-D766-4549-A10D-EC5EDF864747}">
      <dgm:prSet/>
      <dgm:spPr/>
      <dgm:t>
        <a:bodyPr/>
        <a:lstStyle/>
        <a:p>
          <a:endParaRPr lang="es-ES"/>
        </a:p>
      </dgm:t>
    </dgm:pt>
    <dgm:pt modelId="{27C5957B-A931-4D31-A9BF-15AAE700C229}" type="sibTrans" cxnId="{4D091E7F-D766-4549-A10D-EC5EDF864747}">
      <dgm:prSet/>
      <dgm:spPr/>
      <dgm:t>
        <a:bodyPr/>
        <a:lstStyle/>
        <a:p>
          <a:endParaRPr lang="es-ES"/>
        </a:p>
      </dgm:t>
    </dgm:pt>
    <dgm:pt modelId="{1449FE48-FF43-4665-B25A-D2E8B5C0FCEA}">
      <dgm:prSet phldrT="[Texto]"/>
      <dgm:spPr/>
      <dgm:t>
        <a:bodyPr/>
        <a:lstStyle/>
        <a:p>
          <a:r>
            <a:rPr lang="es-EC" dirty="0" smtClean="0"/>
            <a:t>Desventajas</a:t>
          </a:r>
          <a:endParaRPr lang="es-ES" dirty="0"/>
        </a:p>
      </dgm:t>
    </dgm:pt>
    <dgm:pt modelId="{3CABE4EB-0BEB-439F-92D3-79B6DDFDBF64}" type="parTrans" cxnId="{84C4A91D-6180-4D94-B775-8DDD0925184A}">
      <dgm:prSet/>
      <dgm:spPr/>
      <dgm:t>
        <a:bodyPr/>
        <a:lstStyle/>
        <a:p>
          <a:endParaRPr lang="es-ES"/>
        </a:p>
      </dgm:t>
    </dgm:pt>
    <dgm:pt modelId="{1FA73D1E-C665-4E38-BCBB-52FB95E4055B}" type="sibTrans" cxnId="{84C4A91D-6180-4D94-B775-8DDD0925184A}">
      <dgm:prSet/>
      <dgm:spPr/>
      <dgm:t>
        <a:bodyPr/>
        <a:lstStyle/>
        <a:p>
          <a:endParaRPr lang="es-ES"/>
        </a:p>
      </dgm:t>
    </dgm:pt>
    <dgm:pt modelId="{C47F83B2-EDAF-49F4-BE07-1471DE4F0CF5}">
      <dgm:prSet phldrT="[Texto]"/>
      <dgm:spPr/>
      <dgm:t>
        <a:bodyPr/>
        <a:lstStyle/>
        <a:p>
          <a:r>
            <a:rPr lang="es-EC" dirty="0" smtClean="0"/>
            <a:t>No compite en mercados usuales donde esta la mayor parte de clientes</a:t>
          </a:r>
          <a:endParaRPr lang="es-ES" dirty="0"/>
        </a:p>
      </dgm:t>
    </dgm:pt>
    <dgm:pt modelId="{60768411-10CB-4D69-80B4-0D9D7F6350A3}" type="parTrans" cxnId="{FE7542A1-6C58-4ED1-935C-9E568B384666}">
      <dgm:prSet/>
      <dgm:spPr/>
      <dgm:t>
        <a:bodyPr/>
        <a:lstStyle/>
        <a:p>
          <a:endParaRPr lang="es-ES"/>
        </a:p>
      </dgm:t>
    </dgm:pt>
    <dgm:pt modelId="{258000F3-759E-4A66-9609-434C28EE7401}" type="sibTrans" cxnId="{FE7542A1-6C58-4ED1-935C-9E568B384666}">
      <dgm:prSet/>
      <dgm:spPr/>
      <dgm:t>
        <a:bodyPr/>
        <a:lstStyle/>
        <a:p>
          <a:endParaRPr lang="es-ES"/>
        </a:p>
      </dgm:t>
    </dgm:pt>
    <dgm:pt modelId="{430F6936-E4A8-4446-947C-A5ED55B48D99}">
      <dgm:prSet phldrT="[Texto]"/>
      <dgm:spPr/>
      <dgm:t>
        <a:bodyPr/>
        <a:lstStyle/>
        <a:p>
          <a:r>
            <a:rPr lang="es-EC" b="0" i="0" dirty="0" smtClean="0"/>
            <a:t>Rechazo a la explotación infantil.</a:t>
          </a:r>
          <a:endParaRPr lang="es-EC" dirty="0" smtClean="0"/>
        </a:p>
      </dgm:t>
    </dgm:pt>
    <dgm:pt modelId="{2F2806FE-5A5D-4FD4-8092-80BBB82C1B95}" type="parTrans" cxnId="{660368FC-E3F3-4311-9E8F-C63E728B8D56}">
      <dgm:prSet/>
      <dgm:spPr/>
      <dgm:t>
        <a:bodyPr/>
        <a:lstStyle/>
        <a:p>
          <a:endParaRPr lang="es-ES"/>
        </a:p>
      </dgm:t>
    </dgm:pt>
    <dgm:pt modelId="{07CE029B-6426-40FE-81B0-9682A08F4CF1}" type="sibTrans" cxnId="{660368FC-E3F3-4311-9E8F-C63E728B8D56}">
      <dgm:prSet/>
      <dgm:spPr/>
      <dgm:t>
        <a:bodyPr/>
        <a:lstStyle/>
        <a:p>
          <a:endParaRPr lang="es-ES"/>
        </a:p>
      </dgm:t>
    </dgm:pt>
    <dgm:pt modelId="{5CB23951-A7B7-495B-BDCA-2665C264AC58}">
      <dgm:prSet phldrT="[Texto]"/>
      <dgm:spPr/>
      <dgm:t>
        <a:bodyPr/>
        <a:lstStyle/>
        <a:p>
          <a:r>
            <a:rPr lang="es-EC" b="0" i="0" dirty="0" smtClean="0"/>
            <a:t>Respeto al medio ambiente.</a:t>
          </a:r>
          <a:endParaRPr lang="es-EC" dirty="0" smtClean="0"/>
        </a:p>
      </dgm:t>
    </dgm:pt>
    <dgm:pt modelId="{440663E3-0569-47EC-AA8E-60A812FCA471}" type="parTrans" cxnId="{85D28067-A61F-4AB3-85E4-E97677CEA119}">
      <dgm:prSet/>
      <dgm:spPr/>
      <dgm:t>
        <a:bodyPr/>
        <a:lstStyle/>
        <a:p>
          <a:endParaRPr lang="es-ES"/>
        </a:p>
      </dgm:t>
    </dgm:pt>
    <dgm:pt modelId="{9939B7AD-C0A7-4335-9A6D-65E6E4188054}" type="sibTrans" cxnId="{85D28067-A61F-4AB3-85E4-E97677CEA119}">
      <dgm:prSet/>
      <dgm:spPr/>
      <dgm:t>
        <a:bodyPr/>
        <a:lstStyle/>
        <a:p>
          <a:endParaRPr lang="es-ES"/>
        </a:p>
      </dgm:t>
    </dgm:pt>
    <dgm:pt modelId="{6A65EB98-32EF-44ED-8812-A9AAC66E12EE}">
      <dgm:prSet phldrT="[Texto]"/>
      <dgm:spPr/>
      <dgm:t>
        <a:bodyPr/>
        <a:lstStyle/>
        <a:p>
          <a:r>
            <a:rPr lang="es-EC" dirty="0" smtClean="0"/>
            <a:t>Precios de productos mas altos</a:t>
          </a:r>
          <a:endParaRPr lang="es-ES" dirty="0"/>
        </a:p>
      </dgm:t>
    </dgm:pt>
    <dgm:pt modelId="{490DA89E-2172-49AC-8F63-A4491FF71185}" type="parTrans" cxnId="{D6723B23-2306-4055-948E-2A81BE62B4C3}">
      <dgm:prSet/>
      <dgm:spPr/>
      <dgm:t>
        <a:bodyPr/>
        <a:lstStyle/>
        <a:p>
          <a:endParaRPr lang="es-EC"/>
        </a:p>
      </dgm:t>
    </dgm:pt>
    <dgm:pt modelId="{886EC5FB-4087-4A6D-904D-26213B7D417B}" type="sibTrans" cxnId="{D6723B23-2306-4055-948E-2A81BE62B4C3}">
      <dgm:prSet/>
      <dgm:spPr/>
      <dgm:t>
        <a:bodyPr/>
        <a:lstStyle/>
        <a:p>
          <a:endParaRPr lang="es-EC"/>
        </a:p>
      </dgm:t>
    </dgm:pt>
    <dgm:pt modelId="{88941B73-2E74-43ED-8154-4F31EBDFA267}">
      <dgm:prSet phldrT="[Texto]"/>
      <dgm:spPr/>
      <dgm:t>
        <a:bodyPr/>
        <a:lstStyle/>
        <a:p>
          <a:r>
            <a:rPr lang="es-EC" dirty="0" smtClean="0"/>
            <a:t>Limitada variedad en productos</a:t>
          </a:r>
          <a:endParaRPr lang="es-ES" dirty="0"/>
        </a:p>
      </dgm:t>
    </dgm:pt>
    <dgm:pt modelId="{A5AC3D85-3C68-469B-83A0-0DA40FBFCBEF}" type="parTrans" cxnId="{EFA7B1F1-E124-4234-B134-6C1C28C5EA2C}">
      <dgm:prSet/>
      <dgm:spPr/>
      <dgm:t>
        <a:bodyPr/>
        <a:lstStyle/>
        <a:p>
          <a:endParaRPr lang="es-EC"/>
        </a:p>
      </dgm:t>
    </dgm:pt>
    <dgm:pt modelId="{E12C3E3F-A678-439B-BD2B-A742EABC806B}" type="sibTrans" cxnId="{EFA7B1F1-E124-4234-B134-6C1C28C5EA2C}">
      <dgm:prSet/>
      <dgm:spPr/>
      <dgm:t>
        <a:bodyPr/>
        <a:lstStyle/>
        <a:p>
          <a:endParaRPr lang="es-EC"/>
        </a:p>
      </dgm:t>
    </dgm:pt>
    <dgm:pt modelId="{8B56057B-1B73-48FD-9534-B173F206E0B8}">
      <dgm:prSet phldrT="[Texto]"/>
      <dgm:spPr/>
      <dgm:t>
        <a:bodyPr/>
        <a:lstStyle/>
        <a:p>
          <a:r>
            <a:rPr lang="es-EC" dirty="0" smtClean="0"/>
            <a:t>Contados establecimientos para la venta</a:t>
          </a:r>
          <a:endParaRPr lang="es-ES" dirty="0"/>
        </a:p>
      </dgm:t>
    </dgm:pt>
    <dgm:pt modelId="{BA4BBD9C-4AD6-4861-9A62-D502C3162560}" type="parTrans" cxnId="{A740F98E-596C-4B74-BA83-EE305AEAC617}">
      <dgm:prSet/>
      <dgm:spPr/>
      <dgm:t>
        <a:bodyPr/>
        <a:lstStyle/>
        <a:p>
          <a:endParaRPr lang="es-EC"/>
        </a:p>
      </dgm:t>
    </dgm:pt>
    <dgm:pt modelId="{E52FA8ED-BAAC-4E1D-BA48-B0D3EF67E8A7}" type="sibTrans" cxnId="{A740F98E-596C-4B74-BA83-EE305AEAC617}">
      <dgm:prSet/>
      <dgm:spPr/>
      <dgm:t>
        <a:bodyPr/>
        <a:lstStyle/>
        <a:p>
          <a:endParaRPr lang="es-EC"/>
        </a:p>
      </dgm:t>
    </dgm:pt>
    <dgm:pt modelId="{C79D8523-2B83-431A-BFB1-5E1BED42E9AE}">
      <dgm:prSet phldrT="[Texto]"/>
      <dgm:spPr/>
      <dgm:t>
        <a:bodyPr/>
        <a:lstStyle/>
        <a:p>
          <a:r>
            <a:rPr lang="es-EC" dirty="0" smtClean="0"/>
            <a:t>Falta de publicidad</a:t>
          </a:r>
          <a:endParaRPr lang="es-ES" dirty="0"/>
        </a:p>
      </dgm:t>
    </dgm:pt>
    <dgm:pt modelId="{0F29EEAE-25FC-4A7D-B7A7-02ABE6E6DDAE}" type="parTrans" cxnId="{4E2DEC12-9A32-4E04-A78B-51D5DAE421AD}">
      <dgm:prSet/>
      <dgm:spPr/>
      <dgm:t>
        <a:bodyPr/>
        <a:lstStyle/>
        <a:p>
          <a:endParaRPr lang="es-EC"/>
        </a:p>
      </dgm:t>
    </dgm:pt>
    <dgm:pt modelId="{8440CE39-1656-4A36-AC9B-0BA764A0D962}" type="sibTrans" cxnId="{4E2DEC12-9A32-4E04-A78B-51D5DAE421AD}">
      <dgm:prSet/>
      <dgm:spPr/>
      <dgm:t>
        <a:bodyPr/>
        <a:lstStyle/>
        <a:p>
          <a:endParaRPr lang="es-EC"/>
        </a:p>
      </dgm:t>
    </dgm:pt>
    <dgm:pt modelId="{278E8D91-D350-4A30-8327-6404C5290525}">
      <dgm:prSet phldrT="[Texto]"/>
      <dgm:spPr/>
      <dgm:t>
        <a:bodyPr/>
        <a:lstStyle/>
        <a:p>
          <a:r>
            <a:rPr lang="es-EC" b="0" i="0" dirty="0" smtClean="0"/>
            <a:t>Se trabaja con dignidad respetando los derechos humanos.</a:t>
          </a:r>
          <a:endParaRPr lang="es-EC" dirty="0" smtClean="0"/>
        </a:p>
      </dgm:t>
    </dgm:pt>
    <dgm:pt modelId="{6B14D230-F8E5-4D00-85C9-B6FF94AE5B9C}" type="sibTrans" cxnId="{F9CC68E8-D9A4-4FE5-883E-78753375EACE}">
      <dgm:prSet/>
      <dgm:spPr/>
      <dgm:t>
        <a:bodyPr/>
        <a:lstStyle/>
        <a:p>
          <a:endParaRPr lang="es-ES"/>
        </a:p>
      </dgm:t>
    </dgm:pt>
    <dgm:pt modelId="{6C178583-58D9-4392-AE84-C0A5DEEA34AA}" type="parTrans" cxnId="{F9CC68E8-D9A4-4FE5-883E-78753375EACE}">
      <dgm:prSet/>
      <dgm:spPr/>
      <dgm:t>
        <a:bodyPr/>
        <a:lstStyle/>
        <a:p>
          <a:endParaRPr lang="es-ES"/>
        </a:p>
      </dgm:t>
    </dgm:pt>
    <dgm:pt modelId="{7B3E638C-52FB-45C8-9F03-679B864DB3DF}">
      <dgm:prSet phldrT="[Texto]"/>
      <dgm:spPr/>
      <dgm:t>
        <a:bodyPr/>
        <a:lstStyle/>
        <a:p>
          <a:r>
            <a:rPr lang="es-EC" b="0" i="0" dirty="0" smtClean="0"/>
            <a:t>Igualdad entre hombres y mujeres.</a:t>
          </a:r>
          <a:endParaRPr lang="es-EC" dirty="0" smtClean="0"/>
        </a:p>
      </dgm:t>
    </dgm:pt>
    <dgm:pt modelId="{BFFC2F36-A2F5-4EAD-B9E8-E7D4D2E10685}" type="sibTrans" cxnId="{84409C5D-E290-43B9-A738-C2A2F2D03AD7}">
      <dgm:prSet/>
      <dgm:spPr/>
      <dgm:t>
        <a:bodyPr/>
        <a:lstStyle/>
        <a:p>
          <a:endParaRPr lang="es-ES"/>
        </a:p>
      </dgm:t>
    </dgm:pt>
    <dgm:pt modelId="{6676EF9B-0EFB-4452-834E-1BC72F0CDE1F}" type="parTrans" cxnId="{84409C5D-E290-43B9-A738-C2A2F2D03AD7}">
      <dgm:prSet/>
      <dgm:spPr/>
      <dgm:t>
        <a:bodyPr/>
        <a:lstStyle/>
        <a:p>
          <a:endParaRPr lang="es-ES"/>
        </a:p>
      </dgm:t>
    </dgm:pt>
    <dgm:pt modelId="{D869CA03-AC6A-4664-8F16-37A99F6FF862}" type="pres">
      <dgm:prSet presAssocID="{CB63E76D-A799-4DA8-AC36-D99612189C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1F6BC4-5CB2-4B34-924A-F921D64052FD}" type="pres">
      <dgm:prSet presAssocID="{99903243-05C6-45F4-BD87-0FA5FED5D343}" presName="compNode" presStyleCnt="0"/>
      <dgm:spPr/>
    </dgm:pt>
    <dgm:pt modelId="{CE123D06-E16E-475D-A1FC-DE156CE52884}" type="pres">
      <dgm:prSet presAssocID="{99903243-05C6-45F4-BD87-0FA5FED5D343}" presName="aNode" presStyleLbl="bgShp" presStyleIdx="0" presStyleCnt="2"/>
      <dgm:spPr/>
      <dgm:t>
        <a:bodyPr/>
        <a:lstStyle/>
        <a:p>
          <a:endParaRPr lang="es-ES"/>
        </a:p>
      </dgm:t>
    </dgm:pt>
    <dgm:pt modelId="{3C7E699D-AC53-4E40-AF2D-E1A4D49A9397}" type="pres">
      <dgm:prSet presAssocID="{99903243-05C6-45F4-BD87-0FA5FED5D343}" presName="textNode" presStyleLbl="bgShp" presStyleIdx="0" presStyleCnt="2"/>
      <dgm:spPr/>
      <dgm:t>
        <a:bodyPr/>
        <a:lstStyle/>
        <a:p>
          <a:endParaRPr lang="es-ES"/>
        </a:p>
      </dgm:t>
    </dgm:pt>
    <dgm:pt modelId="{D1F3F993-20BF-4C0F-BA4B-E48FF6EB4913}" type="pres">
      <dgm:prSet presAssocID="{99903243-05C6-45F4-BD87-0FA5FED5D343}" presName="compChildNode" presStyleCnt="0"/>
      <dgm:spPr/>
    </dgm:pt>
    <dgm:pt modelId="{C38D4A93-C844-43DC-ADEC-24B9E1410286}" type="pres">
      <dgm:prSet presAssocID="{99903243-05C6-45F4-BD87-0FA5FED5D343}" presName="theInnerList" presStyleCnt="0"/>
      <dgm:spPr/>
    </dgm:pt>
    <dgm:pt modelId="{E9F80E89-4457-4281-AB85-70B7370E10B4}" type="pres">
      <dgm:prSet presAssocID="{27879DCE-25AA-43CD-ABFB-CF9FE5A1EE67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A3828-561F-4A94-960D-164268586D3F}" type="pres">
      <dgm:prSet presAssocID="{27879DCE-25AA-43CD-ABFB-CF9FE5A1EE67}" presName="aSpace2" presStyleCnt="0"/>
      <dgm:spPr/>
    </dgm:pt>
    <dgm:pt modelId="{470C76A3-6390-425F-9674-46CAE328B529}" type="pres">
      <dgm:prSet presAssocID="{430F6936-E4A8-4446-947C-A5ED55B48D99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EEA504-EDD9-4D0D-8FCD-C5006318A697}" type="pres">
      <dgm:prSet presAssocID="{430F6936-E4A8-4446-947C-A5ED55B48D99}" presName="aSpace2" presStyleCnt="0"/>
      <dgm:spPr/>
    </dgm:pt>
    <dgm:pt modelId="{08358EB1-DA3D-418D-87C0-39747B05846D}" type="pres">
      <dgm:prSet presAssocID="{7B3E638C-52FB-45C8-9F03-679B864DB3D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D916B-660A-44D7-A636-4C9C166318E5}" type="pres">
      <dgm:prSet presAssocID="{7B3E638C-52FB-45C8-9F03-679B864DB3DF}" presName="aSpace2" presStyleCnt="0"/>
      <dgm:spPr/>
    </dgm:pt>
    <dgm:pt modelId="{1C019ED9-9932-46DA-8E18-0100B17C09F9}" type="pres">
      <dgm:prSet presAssocID="{278E8D91-D350-4A30-8327-6404C5290525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C2EDF-1967-4483-A8D4-15C9B6531056}" type="pres">
      <dgm:prSet presAssocID="{278E8D91-D350-4A30-8327-6404C5290525}" presName="aSpace2" presStyleCnt="0"/>
      <dgm:spPr/>
    </dgm:pt>
    <dgm:pt modelId="{06F51FB7-53C5-4DC7-BDE9-1F34DF53CE62}" type="pres">
      <dgm:prSet presAssocID="{5CB23951-A7B7-495B-BDCA-2665C264AC58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4CD3AC-CABF-4E5C-B96E-FA7D26E54BCE}" type="pres">
      <dgm:prSet presAssocID="{99903243-05C6-45F4-BD87-0FA5FED5D343}" presName="aSpace" presStyleCnt="0"/>
      <dgm:spPr/>
    </dgm:pt>
    <dgm:pt modelId="{4C64DB19-2FC1-4E43-BE5C-5CC58613BED2}" type="pres">
      <dgm:prSet presAssocID="{1449FE48-FF43-4665-B25A-D2E8B5C0FCEA}" presName="compNode" presStyleCnt="0"/>
      <dgm:spPr/>
    </dgm:pt>
    <dgm:pt modelId="{867CC610-07F9-4197-BFF6-41CF2C2456ED}" type="pres">
      <dgm:prSet presAssocID="{1449FE48-FF43-4665-B25A-D2E8B5C0FCEA}" presName="aNode" presStyleLbl="bgShp" presStyleIdx="1" presStyleCnt="2"/>
      <dgm:spPr/>
      <dgm:t>
        <a:bodyPr/>
        <a:lstStyle/>
        <a:p>
          <a:endParaRPr lang="es-ES"/>
        </a:p>
      </dgm:t>
    </dgm:pt>
    <dgm:pt modelId="{A2045208-0754-4F00-8E89-75B5C83D23B9}" type="pres">
      <dgm:prSet presAssocID="{1449FE48-FF43-4665-B25A-D2E8B5C0FCEA}" presName="textNode" presStyleLbl="bgShp" presStyleIdx="1" presStyleCnt="2"/>
      <dgm:spPr/>
      <dgm:t>
        <a:bodyPr/>
        <a:lstStyle/>
        <a:p>
          <a:endParaRPr lang="es-ES"/>
        </a:p>
      </dgm:t>
    </dgm:pt>
    <dgm:pt modelId="{66997844-F74A-4279-8327-8D58E1094764}" type="pres">
      <dgm:prSet presAssocID="{1449FE48-FF43-4665-B25A-D2E8B5C0FCEA}" presName="compChildNode" presStyleCnt="0"/>
      <dgm:spPr/>
    </dgm:pt>
    <dgm:pt modelId="{0F582F03-0821-44A8-BF93-F6365B77F9F0}" type="pres">
      <dgm:prSet presAssocID="{1449FE48-FF43-4665-B25A-D2E8B5C0FCEA}" presName="theInnerList" presStyleCnt="0"/>
      <dgm:spPr/>
    </dgm:pt>
    <dgm:pt modelId="{C2BE492B-8A80-4989-BF56-CA13D1A374A9}" type="pres">
      <dgm:prSet presAssocID="{C47F83B2-EDAF-49F4-BE07-1471DE4F0CF5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BFDD4-CB64-4025-B10B-C81963960846}" type="pres">
      <dgm:prSet presAssocID="{C47F83B2-EDAF-49F4-BE07-1471DE4F0CF5}" presName="aSpace2" presStyleCnt="0"/>
      <dgm:spPr/>
    </dgm:pt>
    <dgm:pt modelId="{AEF9A68B-39ED-42F6-B431-B784C9342238}" type="pres">
      <dgm:prSet presAssocID="{6A65EB98-32EF-44ED-8812-A9AAC66E12EE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ED9839-9BD3-4618-AF28-121EB5B0F0AC}" type="pres">
      <dgm:prSet presAssocID="{6A65EB98-32EF-44ED-8812-A9AAC66E12EE}" presName="aSpace2" presStyleCnt="0"/>
      <dgm:spPr/>
    </dgm:pt>
    <dgm:pt modelId="{44DF1ED9-9272-4C8F-BB6C-DFA2699D449D}" type="pres">
      <dgm:prSet presAssocID="{88941B73-2E74-43ED-8154-4F31EBDFA267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69F4E-E234-4356-B1B4-E566F99D99DA}" type="pres">
      <dgm:prSet presAssocID="{88941B73-2E74-43ED-8154-4F31EBDFA267}" presName="aSpace2" presStyleCnt="0"/>
      <dgm:spPr/>
    </dgm:pt>
    <dgm:pt modelId="{5BFDA88F-E0DC-41EC-A820-597D1FBB9BE5}" type="pres">
      <dgm:prSet presAssocID="{8B56057B-1B73-48FD-9534-B173F206E0B8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6B6F33-26AB-411A-B888-68A9D2A5F178}" type="pres">
      <dgm:prSet presAssocID="{8B56057B-1B73-48FD-9534-B173F206E0B8}" presName="aSpace2" presStyleCnt="0"/>
      <dgm:spPr/>
    </dgm:pt>
    <dgm:pt modelId="{8987BFDB-9AB5-4F7C-9B71-A8751EED801C}" type="pres">
      <dgm:prSet presAssocID="{C79D8523-2B83-431A-BFB1-5E1BED42E9AE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7E7929-D358-4D3E-BE54-B093BC20D075}" type="presOf" srcId="{278E8D91-D350-4A30-8327-6404C5290525}" destId="{1C019ED9-9932-46DA-8E18-0100B17C09F9}" srcOrd="0" destOrd="0" presId="urn:microsoft.com/office/officeart/2005/8/layout/lProcess2"/>
    <dgm:cxn modelId="{FE7542A1-6C58-4ED1-935C-9E568B384666}" srcId="{1449FE48-FF43-4665-B25A-D2E8B5C0FCEA}" destId="{C47F83B2-EDAF-49F4-BE07-1471DE4F0CF5}" srcOrd="0" destOrd="0" parTransId="{60768411-10CB-4D69-80B4-0D9D7F6350A3}" sibTransId="{258000F3-759E-4A66-9609-434C28EE7401}"/>
    <dgm:cxn modelId="{BC4062C7-E69D-497A-8617-0FEF6FDA557B}" type="presOf" srcId="{C47F83B2-EDAF-49F4-BE07-1471DE4F0CF5}" destId="{C2BE492B-8A80-4989-BF56-CA13D1A374A9}" srcOrd="0" destOrd="0" presId="urn:microsoft.com/office/officeart/2005/8/layout/lProcess2"/>
    <dgm:cxn modelId="{4D091E7F-D766-4549-A10D-EC5EDF864747}" srcId="{99903243-05C6-45F4-BD87-0FA5FED5D343}" destId="{27879DCE-25AA-43CD-ABFB-CF9FE5A1EE67}" srcOrd="0" destOrd="0" parTransId="{6F71F853-B472-4BD8-9803-2515A2D0888B}" sibTransId="{27C5957B-A931-4D31-A9BF-15AAE700C229}"/>
    <dgm:cxn modelId="{29815FAE-EBC4-44CA-B21C-B24A9A239555}" type="presOf" srcId="{1449FE48-FF43-4665-B25A-D2E8B5C0FCEA}" destId="{867CC610-07F9-4197-BFF6-41CF2C2456ED}" srcOrd="0" destOrd="0" presId="urn:microsoft.com/office/officeart/2005/8/layout/lProcess2"/>
    <dgm:cxn modelId="{EFA7B1F1-E124-4234-B134-6C1C28C5EA2C}" srcId="{1449FE48-FF43-4665-B25A-D2E8B5C0FCEA}" destId="{88941B73-2E74-43ED-8154-4F31EBDFA267}" srcOrd="2" destOrd="0" parTransId="{A5AC3D85-3C68-469B-83A0-0DA40FBFCBEF}" sibTransId="{E12C3E3F-A678-439B-BD2B-A742EABC806B}"/>
    <dgm:cxn modelId="{D8ECF44A-6E1D-46C0-8F58-B586D5F85E73}" type="presOf" srcId="{7B3E638C-52FB-45C8-9F03-679B864DB3DF}" destId="{08358EB1-DA3D-418D-87C0-39747B05846D}" srcOrd="0" destOrd="0" presId="urn:microsoft.com/office/officeart/2005/8/layout/lProcess2"/>
    <dgm:cxn modelId="{660368FC-E3F3-4311-9E8F-C63E728B8D56}" srcId="{99903243-05C6-45F4-BD87-0FA5FED5D343}" destId="{430F6936-E4A8-4446-947C-A5ED55B48D99}" srcOrd="1" destOrd="0" parTransId="{2F2806FE-5A5D-4FD4-8092-80BBB82C1B95}" sibTransId="{07CE029B-6426-40FE-81B0-9682A08F4CF1}"/>
    <dgm:cxn modelId="{D6723B23-2306-4055-948E-2A81BE62B4C3}" srcId="{1449FE48-FF43-4665-B25A-D2E8B5C0FCEA}" destId="{6A65EB98-32EF-44ED-8812-A9AAC66E12EE}" srcOrd="1" destOrd="0" parTransId="{490DA89E-2172-49AC-8F63-A4491FF71185}" sibTransId="{886EC5FB-4087-4A6D-904D-26213B7D417B}"/>
    <dgm:cxn modelId="{A07EDCA0-CDDC-477F-AEFD-DD0CF48758FE}" type="presOf" srcId="{430F6936-E4A8-4446-947C-A5ED55B48D99}" destId="{470C76A3-6390-425F-9674-46CAE328B529}" srcOrd="0" destOrd="0" presId="urn:microsoft.com/office/officeart/2005/8/layout/lProcess2"/>
    <dgm:cxn modelId="{3599A442-FD1D-4F8B-A7A4-13746ABA5FBC}" type="presOf" srcId="{99903243-05C6-45F4-BD87-0FA5FED5D343}" destId="{CE123D06-E16E-475D-A1FC-DE156CE52884}" srcOrd="0" destOrd="0" presId="urn:microsoft.com/office/officeart/2005/8/layout/lProcess2"/>
    <dgm:cxn modelId="{01B1C32E-0020-45CE-B2CD-6C40D03E1350}" type="presOf" srcId="{88941B73-2E74-43ED-8154-4F31EBDFA267}" destId="{44DF1ED9-9272-4C8F-BB6C-DFA2699D449D}" srcOrd="0" destOrd="0" presId="urn:microsoft.com/office/officeart/2005/8/layout/lProcess2"/>
    <dgm:cxn modelId="{EC3D212B-6F52-453E-A2FB-5AEC1B121AFD}" type="presOf" srcId="{27879DCE-25AA-43CD-ABFB-CF9FE5A1EE67}" destId="{E9F80E89-4457-4281-AB85-70B7370E10B4}" srcOrd="0" destOrd="0" presId="urn:microsoft.com/office/officeart/2005/8/layout/lProcess2"/>
    <dgm:cxn modelId="{97AA5A72-1716-42A9-84CE-50C676A4C87D}" srcId="{CB63E76D-A799-4DA8-AC36-D99612189C8C}" destId="{99903243-05C6-45F4-BD87-0FA5FED5D343}" srcOrd="0" destOrd="0" parTransId="{514CD9FC-4C0D-4ECF-9B3A-9205AB0CE544}" sibTransId="{B770D6B6-4C54-41AB-A385-1C80F6C9EEEE}"/>
    <dgm:cxn modelId="{E645EB62-9FC4-41BC-B0F9-5C855FC7A0EE}" type="presOf" srcId="{99903243-05C6-45F4-BD87-0FA5FED5D343}" destId="{3C7E699D-AC53-4E40-AF2D-E1A4D49A9397}" srcOrd="1" destOrd="0" presId="urn:microsoft.com/office/officeart/2005/8/layout/lProcess2"/>
    <dgm:cxn modelId="{BFB1FFA7-F5FE-40C9-8581-E7A60174D29C}" type="presOf" srcId="{8B56057B-1B73-48FD-9534-B173F206E0B8}" destId="{5BFDA88F-E0DC-41EC-A820-597D1FBB9BE5}" srcOrd="0" destOrd="0" presId="urn:microsoft.com/office/officeart/2005/8/layout/lProcess2"/>
    <dgm:cxn modelId="{A563598A-B323-474F-89F8-EF49A2E66A3E}" type="presOf" srcId="{1449FE48-FF43-4665-B25A-D2E8B5C0FCEA}" destId="{A2045208-0754-4F00-8E89-75B5C83D23B9}" srcOrd="1" destOrd="0" presId="urn:microsoft.com/office/officeart/2005/8/layout/lProcess2"/>
    <dgm:cxn modelId="{4E2DEC12-9A32-4E04-A78B-51D5DAE421AD}" srcId="{1449FE48-FF43-4665-B25A-D2E8B5C0FCEA}" destId="{C79D8523-2B83-431A-BFB1-5E1BED42E9AE}" srcOrd="4" destOrd="0" parTransId="{0F29EEAE-25FC-4A7D-B7A7-02ABE6E6DDAE}" sibTransId="{8440CE39-1656-4A36-AC9B-0BA764A0D962}"/>
    <dgm:cxn modelId="{84409C5D-E290-43B9-A738-C2A2F2D03AD7}" srcId="{99903243-05C6-45F4-BD87-0FA5FED5D343}" destId="{7B3E638C-52FB-45C8-9F03-679B864DB3DF}" srcOrd="2" destOrd="0" parTransId="{6676EF9B-0EFB-4452-834E-1BC72F0CDE1F}" sibTransId="{BFFC2F36-A2F5-4EAD-B9E8-E7D4D2E10685}"/>
    <dgm:cxn modelId="{768C1293-747B-4734-96C6-ADEA38F1B3EC}" type="presOf" srcId="{6A65EB98-32EF-44ED-8812-A9AAC66E12EE}" destId="{AEF9A68B-39ED-42F6-B431-B784C9342238}" srcOrd="0" destOrd="0" presId="urn:microsoft.com/office/officeart/2005/8/layout/lProcess2"/>
    <dgm:cxn modelId="{85D28067-A61F-4AB3-85E4-E97677CEA119}" srcId="{99903243-05C6-45F4-BD87-0FA5FED5D343}" destId="{5CB23951-A7B7-495B-BDCA-2665C264AC58}" srcOrd="4" destOrd="0" parTransId="{440663E3-0569-47EC-AA8E-60A812FCA471}" sibTransId="{9939B7AD-C0A7-4335-9A6D-65E6E4188054}"/>
    <dgm:cxn modelId="{28BA0215-1855-4219-9E49-3E6C3C60AC84}" type="presOf" srcId="{5CB23951-A7B7-495B-BDCA-2665C264AC58}" destId="{06F51FB7-53C5-4DC7-BDE9-1F34DF53CE62}" srcOrd="0" destOrd="0" presId="urn:microsoft.com/office/officeart/2005/8/layout/lProcess2"/>
    <dgm:cxn modelId="{9E1DA76C-EBB5-4F77-8942-DA91070267A5}" type="presOf" srcId="{CB63E76D-A799-4DA8-AC36-D99612189C8C}" destId="{D869CA03-AC6A-4664-8F16-37A99F6FF862}" srcOrd="0" destOrd="0" presId="urn:microsoft.com/office/officeart/2005/8/layout/lProcess2"/>
    <dgm:cxn modelId="{A740F98E-596C-4B74-BA83-EE305AEAC617}" srcId="{1449FE48-FF43-4665-B25A-D2E8B5C0FCEA}" destId="{8B56057B-1B73-48FD-9534-B173F206E0B8}" srcOrd="3" destOrd="0" parTransId="{BA4BBD9C-4AD6-4861-9A62-D502C3162560}" sibTransId="{E52FA8ED-BAAC-4E1D-BA48-B0D3EF67E8A7}"/>
    <dgm:cxn modelId="{84C4A91D-6180-4D94-B775-8DDD0925184A}" srcId="{CB63E76D-A799-4DA8-AC36-D99612189C8C}" destId="{1449FE48-FF43-4665-B25A-D2E8B5C0FCEA}" srcOrd="1" destOrd="0" parTransId="{3CABE4EB-0BEB-439F-92D3-79B6DDFDBF64}" sibTransId="{1FA73D1E-C665-4E38-BCBB-52FB95E4055B}"/>
    <dgm:cxn modelId="{36B3713C-507E-492D-910D-2063C42BF1DE}" type="presOf" srcId="{C79D8523-2B83-431A-BFB1-5E1BED42E9AE}" destId="{8987BFDB-9AB5-4F7C-9B71-A8751EED801C}" srcOrd="0" destOrd="0" presId="urn:microsoft.com/office/officeart/2005/8/layout/lProcess2"/>
    <dgm:cxn modelId="{F9CC68E8-D9A4-4FE5-883E-78753375EACE}" srcId="{99903243-05C6-45F4-BD87-0FA5FED5D343}" destId="{278E8D91-D350-4A30-8327-6404C5290525}" srcOrd="3" destOrd="0" parTransId="{6C178583-58D9-4392-AE84-C0A5DEEA34AA}" sibTransId="{6B14D230-F8E5-4D00-85C9-B6FF94AE5B9C}"/>
    <dgm:cxn modelId="{1693A5E6-250F-4A9F-8654-DE8320B7735C}" type="presParOf" srcId="{D869CA03-AC6A-4664-8F16-37A99F6FF862}" destId="{EB1F6BC4-5CB2-4B34-924A-F921D64052FD}" srcOrd="0" destOrd="0" presId="urn:microsoft.com/office/officeart/2005/8/layout/lProcess2"/>
    <dgm:cxn modelId="{BFC27609-AA84-414C-8F02-FF2A169349EC}" type="presParOf" srcId="{EB1F6BC4-5CB2-4B34-924A-F921D64052FD}" destId="{CE123D06-E16E-475D-A1FC-DE156CE52884}" srcOrd="0" destOrd="0" presId="urn:microsoft.com/office/officeart/2005/8/layout/lProcess2"/>
    <dgm:cxn modelId="{6C29D9A1-4418-4465-949B-DF91AFA1D6CA}" type="presParOf" srcId="{EB1F6BC4-5CB2-4B34-924A-F921D64052FD}" destId="{3C7E699D-AC53-4E40-AF2D-E1A4D49A9397}" srcOrd="1" destOrd="0" presId="urn:microsoft.com/office/officeart/2005/8/layout/lProcess2"/>
    <dgm:cxn modelId="{95118834-4B84-4456-9E61-222DA6B79FF1}" type="presParOf" srcId="{EB1F6BC4-5CB2-4B34-924A-F921D64052FD}" destId="{D1F3F993-20BF-4C0F-BA4B-E48FF6EB4913}" srcOrd="2" destOrd="0" presId="urn:microsoft.com/office/officeart/2005/8/layout/lProcess2"/>
    <dgm:cxn modelId="{520452DD-D28E-458D-A4D3-1FF5CFA9CB7B}" type="presParOf" srcId="{D1F3F993-20BF-4C0F-BA4B-E48FF6EB4913}" destId="{C38D4A93-C844-43DC-ADEC-24B9E1410286}" srcOrd="0" destOrd="0" presId="urn:microsoft.com/office/officeart/2005/8/layout/lProcess2"/>
    <dgm:cxn modelId="{F1E24080-AF4B-467C-B98D-461F1B0CDE5E}" type="presParOf" srcId="{C38D4A93-C844-43DC-ADEC-24B9E1410286}" destId="{E9F80E89-4457-4281-AB85-70B7370E10B4}" srcOrd="0" destOrd="0" presId="urn:microsoft.com/office/officeart/2005/8/layout/lProcess2"/>
    <dgm:cxn modelId="{E721147B-5A56-426D-B573-1940C8CE98DD}" type="presParOf" srcId="{C38D4A93-C844-43DC-ADEC-24B9E1410286}" destId="{F41A3828-561F-4A94-960D-164268586D3F}" srcOrd="1" destOrd="0" presId="urn:microsoft.com/office/officeart/2005/8/layout/lProcess2"/>
    <dgm:cxn modelId="{8EA8EF36-37F3-436F-BD3F-56570681C08A}" type="presParOf" srcId="{C38D4A93-C844-43DC-ADEC-24B9E1410286}" destId="{470C76A3-6390-425F-9674-46CAE328B529}" srcOrd="2" destOrd="0" presId="urn:microsoft.com/office/officeart/2005/8/layout/lProcess2"/>
    <dgm:cxn modelId="{5022EE73-A8B8-471C-8B5D-71CF037EA027}" type="presParOf" srcId="{C38D4A93-C844-43DC-ADEC-24B9E1410286}" destId="{85EEA504-EDD9-4D0D-8FCD-C5006318A697}" srcOrd="3" destOrd="0" presId="urn:microsoft.com/office/officeart/2005/8/layout/lProcess2"/>
    <dgm:cxn modelId="{5803CE7E-08B0-45FD-B7E8-E51C9DF68179}" type="presParOf" srcId="{C38D4A93-C844-43DC-ADEC-24B9E1410286}" destId="{08358EB1-DA3D-418D-87C0-39747B05846D}" srcOrd="4" destOrd="0" presId="urn:microsoft.com/office/officeart/2005/8/layout/lProcess2"/>
    <dgm:cxn modelId="{9BC32970-0694-4787-8AED-8141E35701C9}" type="presParOf" srcId="{C38D4A93-C844-43DC-ADEC-24B9E1410286}" destId="{6EED916B-660A-44D7-A636-4C9C166318E5}" srcOrd="5" destOrd="0" presId="urn:microsoft.com/office/officeart/2005/8/layout/lProcess2"/>
    <dgm:cxn modelId="{7532FCCE-7FF0-4211-A271-97D3423DCEB3}" type="presParOf" srcId="{C38D4A93-C844-43DC-ADEC-24B9E1410286}" destId="{1C019ED9-9932-46DA-8E18-0100B17C09F9}" srcOrd="6" destOrd="0" presId="urn:microsoft.com/office/officeart/2005/8/layout/lProcess2"/>
    <dgm:cxn modelId="{1FE368C8-4BB8-4FBF-9866-253CA8120276}" type="presParOf" srcId="{C38D4A93-C844-43DC-ADEC-24B9E1410286}" destId="{9E5C2EDF-1967-4483-A8D4-15C9B6531056}" srcOrd="7" destOrd="0" presId="urn:microsoft.com/office/officeart/2005/8/layout/lProcess2"/>
    <dgm:cxn modelId="{28136FC7-BD8B-4123-B091-ABF1F90C792F}" type="presParOf" srcId="{C38D4A93-C844-43DC-ADEC-24B9E1410286}" destId="{06F51FB7-53C5-4DC7-BDE9-1F34DF53CE62}" srcOrd="8" destOrd="0" presId="urn:microsoft.com/office/officeart/2005/8/layout/lProcess2"/>
    <dgm:cxn modelId="{6B15CB44-4330-4ED0-8ADD-D0A1D0365CBA}" type="presParOf" srcId="{D869CA03-AC6A-4664-8F16-37A99F6FF862}" destId="{7C4CD3AC-CABF-4E5C-B96E-FA7D26E54BCE}" srcOrd="1" destOrd="0" presId="urn:microsoft.com/office/officeart/2005/8/layout/lProcess2"/>
    <dgm:cxn modelId="{5A20914A-69CE-478C-BCF0-51EA78B8BC6D}" type="presParOf" srcId="{D869CA03-AC6A-4664-8F16-37A99F6FF862}" destId="{4C64DB19-2FC1-4E43-BE5C-5CC58613BED2}" srcOrd="2" destOrd="0" presId="urn:microsoft.com/office/officeart/2005/8/layout/lProcess2"/>
    <dgm:cxn modelId="{EC8CD8DF-8696-43F3-B780-7A78CB4F0BBB}" type="presParOf" srcId="{4C64DB19-2FC1-4E43-BE5C-5CC58613BED2}" destId="{867CC610-07F9-4197-BFF6-41CF2C2456ED}" srcOrd="0" destOrd="0" presId="urn:microsoft.com/office/officeart/2005/8/layout/lProcess2"/>
    <dgm:cxn modelId="{89CCBD14-C64B-4EBB-9766-F9120DCA54DB}" type="presParOf" srcId="{4C64DB19-2FC1-4E43-BE5C-5CC58613BED2}" destId="{A2045208-0754-4F00-8E89-75B5C83D23B9}" srcOrd="1" destOrd="0" presId="urn:microsoft.com/office/officeart/2005/8/layout/lProcess2"/>
    <dgm:cxn modelId="{E9C0FB0E-033B-437C-9ED4-CF2BD9B1BC11}" type="presParOf" srcId="{4C64DB19-2FC1-4E43-BE5C-5CC58613BED2}" destId="{66997844-F74A-4279-8327-8D58E1094764}" srcOrd="2" destOrd="0" presId="urn:microsoft.com/office/officeart/2005/8/layout/lProcess2"/>
    <dgm:cxn modelId="{D56D19A9-8B5F-4CA7-B5E6-9C2B1C0D360A}" type="presParOf" srcId="{66997844-F74A-4279-8327-8D58E1094764}" destId="{0F582F03-0821-44A8-BF93-F6365B77F9F0}" srcOrd="0" destOrd="0" presId="urn:microsoft.com/office/officeart/2005/8/layout/lProcess2"/>
    <dgm:cxn modelId="{58A628B3-12FE-4D14-8C4F-C896C5E4B31E}" type="presParOf" srcId="{0F582F03-0821-44A8-BF93-F6365B77F9F0}" destId="{C2BE492B-8A80-4989-BF56-CA13D1A374A9}" srcOrd="0" destOrd="0" presId="urn:microsoft.com/office/officeart/2005/8/layout/lProcess2"/>
    <dgm:cxn modelId="{2D67E899-672D-4BF4-BC45-C409DD154112}" type="presParOf" srcId="{0F582F03-0821-44A8-BF93-F6365B77F9F0}" destId="{E9BBFDD4-CB64-4025-B10B-C81963960846}" srcOrd="1" destOrd="0" presId="urn:microsoft.com/office/officeart/2005/8/layout/lProcess2"/>
    <dgm:cxn modelId="{11CFC30C-A332-4B66-B147-7C859E36846E}" type="presParOf" srcId="{0F582F03-0821-44A8-BF93-F6365B77F9F0}" destId="{AEF9A68B-39ED-42F6-B431-B784C9342238}" srcOrd="2" destOrd="0" presId="urn:microsoft.com/office/officeart/2005/8/layout/lProcess2"/>
    <dgm:cxn modelId="{B0CFABB5-D8BD-45BB-A385-1187202CA215}" type="presParOf" srcId="{0F582F03-0821-44A8-BF93-F6365B77F9F0}" destId="{A6ED9839-9BD3-4618-AF28-121EB5B0F0AC}" srcOrd="3" destOrd="0" presId="urn:microsoft.com/office/officeart/2005/8/layout/lProcess2"/>
    <dgm:cxn modelId="{CBFB57C5-8EC7-4502-A399-0978FC47143D}" type="presParOf" srcId="{0F582F03-0821-44A8-BF93-F6365B77F9F0}" destId="{44DF1ED9-9272-4C8F-BB6C-DFA2699D449D}" srcOrd="4" destOrd="0" presId="urn:microsoft.com/office/officeart/2005/8/layout/lProcess2"/>
    <dgm:cxn modelId="{08F4A72E-BEAF-4D8E-B643-444EE0EA3635}" type="presParOf" srcId="{0F582F03-0821-44A8-BF93-F6365B77F9F0}" destId="{3D369F4E-E234-4356-B1B4-E566F99D99DA}" srcOrd="5" destOrd="0" presId="urn:microsoft.com/office/officeart/2005/8/layout/lProcess2"/>
    <dgm:cxn modelId="{604E9662-2680-4D6E-9432-D5599BD53EB6}" type="presParOf" srcId="{0F582F03-0821-44A8-BF93-F6365B77F9F0}" destId="{5BFDA88F-E0DC-41EC-A820-597D1FBB9BE5}" srcOrd="6" destOrd="0" presId="urn:microsoft.com/office/officeart/2005/8/layout/lProcess2"/>
    <dgm:cxn modelId="{3404FFFD-5394-4C01-8549-8C3384E91B64}" type="presParOf" srcId="{0F582F03-0821-44A8-BF93-F6365B77F9F0}" destId="{336B6F33-26AB-411A-B888-68A9D2A5F178}" srcOrd="7" destOrd="0" presId="urn:microsoft.com/office/officeart/2005/8/layout/lProcess2"/>
    <dgm:cxn modelId="{C0D03411-AFA4-4908-A36B-D98D85A37B51}" type="presParOf" srcId="{0F582F03-0821-44A8-BF93-F6365B77F9F0}" destId="{8987BFDB-9AB5-4F7C-9B71-A8751EED801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841AB6-1FC5-4094-9604-859558FA8B8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3C9B13-F309-4DB1-83D7-0A4AE2BDF834}">
      <dgm:prSet phldrT="[Texto]"/>
      <dgm:spPr/>
      <dgm:t>
        <a:bodyPr/>
        <a:lstStyle/>
        <a:p>
          <a:r>
            <a:rPr lang="es-EC" dirty="0" smtClean="0"/>
            <a:t>CAMARI :1981</a:t>
          </a:r>
          <a:endParaRPr lang="es-ES" dirty="0"/>
        </a:p>
      </dgm:t>
    </dgm:pt>
    <dgm:pt modelId="{C70D8F97-7C7F-4B94-995D-B459109D4158}" type="parTrans" cxnId="{21BEFE46-5FFC-463E-81DB-5A8BC674B1BE}">
      <dgm:prSet/>
      <dgm:spPr/>
      <dgm:t>
        <a:bodyPr/>
        <a:lstStyle/>
        <a:p>
          <a:endParaRPr lang="es-ES"/>
        </a:p>
      </dgm:t>
    </dgm:pt>
    <dgm:pt modelId="{D8C873DB-E8F7-44EC-8F25-B4508CAD0B53}" type="sibTrans" cxnId="{21BEFE46-5FFC-463E-81DB-5A8BC674B1BE}">
      <dgm:prSet/>
      <dgm:spPr/>
      <dgm:t>
        <a:bodyPr/>
        <a:lstStyle/>
        <a:p>
          <a:endParaRPr lang="es-ES"/>
        </a:p>
      </dgm:t>
    </dgm:pt>
    <dgm:pt modelId="{E3C208F2-CBF2-46DA-A6F4-0A9BAB975251}">
      <dgm:prSet phldrT="[Texto]"/>
      <dgm:spPr/>
      <dgm:t>
        <a:bodyPr/>
        <a:lstStyle/>
        <a:p>
          <a:r>
            <a:rPr lang="es-EC" dirty="0" smtClean="0"/>
            <a:t>Pertenece</a:t>
          </a:r>
          <a:endParaRPr lang="es-ES" dirty="0"/>
        </a:p>
      </dgm:t>
    </dgm:pt>
    <dgm:pt modelId="{C283125A-E530-4319-8FC3-D1FA2C7C93D0}" type="parTrans" cxnId="{0214B91D-9AB7-4E0E-9E35-73DDAB03C198}">
      <dgm:prSet/>
      <dgm:spPr/>
      <dgm:t>
        <a:bodyPr/>
        <a:lstStyle/>
        <a:p>
          <a:endParaRPr lang="es-ES" dirty="0"/>
        </a:p>
      </dgm:t>
    </dgm:pt>
    <dgm:pt modelId="{3F2ADBD3-4815-48AC-A495-8B8947A03297}" type="sibTrans" cxnId="{0214B91D-9AB7-4E0E-9E35-73DDAB03C198}">
      <dgm:prSet/>
      <dgm:spPr/>
      <dgm:t>
        <a:bodyPr/>
        <a:lstStyle/>
        <a:p>
          <a:endParaRPr lang="es-ES"/>
        </a:p>
      </dgm:t>
    </dgm:pt>
    <dgm:pt modelId="{E0809FA5-620A-4A65-B5EA-58CA8EB5A757}">
      <dgm:prSet phldrT="[Texto]"/>
      <dgm:spPr/>
      <dgm:t>
        <a:bodyPr/>
        <a:lstStyle/>
        <a:p>
          <a:r>
            <a:rPr lang="es-EC" dirty="0" smtClean="0"/>
            <a:t>Fondo Ecuatoriano Populorum Progressio (FEPP)</a:t>
          </a:r>
          <a:endParaRPr lang="es-ES" dirty="0"/>
        </a:p>
      </dgm:t>
    </dgm:pt>
    <dgm:pt modelId="{38A89E1E-E166-42A0-A28F-46E6060F55D2}" type="parTrans" cxnId="{314D6469-0D3C-4047-AC84-B052044BC0D7}">
      <dgm:prSet/>
      <dgm:spPr/>
      <dgm:t>
        <a:bodyPr/>
        <a:lstStyle/>
        <a:p>
          <a:endParaRPr lang="es-ES" dirty="0"/>
        </a:p>
      </dgm:t>
    </dgm:pt>
    <dgm:pt modelId="{95D8C21B-1028-4A0B-A9A8-EACFB8446387}" type="sibTrans" cxnId="{314D6469-0D3C-4047-AC84-B052044BC0D7}">
      <dgm:prSet/>
      <dgm:spPr/>
      <dgm:t>
        <a:bodyPr/>
        <a:lstStyle/>
        <a:p>
          <a:endParaRPr lang="es-ES"/>
        </a:p>
      </dgm:t>
    </dgm:pt>
    <dgm:pt modelId="{6C6FC139-A884-40CE-8821-AAC15EC4F1FA}">
      <dgm:prSet phldrT="[Texto]"/>
      <dgm:spPr/>
      <dgm:t>
        <a:bodyPr/>
        <a:lstStyle/>
        <a:p>
          <a:r>
            <a:rPr lang="es-EC" dirty="0" smtClean="0"/>
            <a:t>Auspiciada </a:t>
          </a:r>
          <a:endParaRPr lang="es-ES" dirty="0"/>
        </a:p>
      </dgm:t>
    </dgm:pt>
    <dgm:pt modelId="{944E6CAD-BEDB-460D-80D2-B4661658321B}" type="parTrans" cxnId="{1EFD61C4-7A83-4A93-8F3D-F2A5401D1AA8}">
      <dgm:prSet/>
      <dgm:spPr/>
      <dgm:t>
        <a:bodyPr/>
        <a:lstStyle/>
        <a:p>
          <a:endParaRPr lang="es-ES" dirty="0"/>
        </a:p>
      </dgm:t>
    </dgm:pt>
    <dgm:pt modelId="{91915392-19FD-4943-AD92-B0CAAA11451B}" type="sibTrans" cxnId="{1EFD61C4-7A83-4A93-8F3D-F2A5401D1AA8}">
      <dgm:prSet/>
      <dgm:spPr/>
      <dgm:t>
        <a:bodyPr/>
        <a:lstStyle/>
        <a:p>
          <a:endParaRPr lang="es-ES"/>
        </a:p>
      </dgm:t>
    </dgm:pt>
    <dgm:pt modelId="{2D29C150-5ACF-4DA6-AA3B-18DBDF1A115F}">
      <dgm:prSet phldrT="[Texto]"/>
      <dgm:spPr/>
      <dgm:t>
        <a:bodyPr/>
        <a:lstStyle/>
        <a:p>
          <a:r>
            <a:rPr lang="es-EC" dirty="0" smtClean="0"/>
            <a:t>Finalidad Social</a:t>
          </a:r>
          <a:endParaRPr lang="es-ES" dirty="0"/>
        </a:p>
      </dgm:t>
    </dgm:pt>
    <dgm:pt modelId="{00D51126-5373-48E5-A3CC-469DD26C7A64}" type="parTrans" cxnId="{D6181558-F22E-43E7-B6B8-B41B198FC97A}">
      <dgm:prSet/>
      <dgm:spPr/>
      <dgm:t>
        <a:bodyPr/>
        <a:lstStyle/>
        <a:p>
          <a:endParaRPr lang="es-ES" dirty="0"/>
        </a:p>
      </dgm:t>
    </dgm:pt>
    <dgm:pt modelId="{52AE63D7-A95B-4A69-9F70-12352D3C5645}" type="sibTrans" cxnId="{D6181558-F22E-43E7-B6B8-B41B198FC97A}">
      <dgm:prSet/>
      <dgm:spPr/>
      <dgm:t>
        <a:bodyPr/>
        <a:lstStyle/>
        <a:p>
          <a:endParaRPr lang="es-ES"/>
        </a:p>
      </dgm:t>
    </dgm:pt>
    <dgm:pt modelId="{5617140C-1760-49B4-9E1C-43CDBF6DB408}">
      <dgm:prSet phldrT="[Texto]"/>
      <dgm:spPr/>
      <dgm:t>
        <a:bodyPr/>
        <a:lstStyle/>
        <a:p>
          <a:r>
            <a:rPr lang="es-EC" dirty="0" smtClean="0"/>
            <a:t>Conferencia Episcopal Ecuatoriana</a:t>
          </a:r>
          <a:endParaRPr lang="es-ES" dirty="0"/>
        </a:p>
      </dgm:t>
    </dgm:pt>
    <dgm:pt modelId="{DC50E082-AC9D-4FAC-9E80-629F62B64906}" type="parTrans" cxnId="{03DCE3EE-6790-49CE-83D1-132F91286D5B}">
      <dgm:prSet/>
      <dgm:spPr/>
      <dgm:t>
        <a:bodyPr/>
        <a:lstStyle/>
        <a:p>
          <a:endParaRPr lang="es-ES" dirty="0"/>
        </a:p>
      </dgm:t>
    </dgm:pt>
    <dgm:pt modelId="{DA97BA36-3FDD-4E22-939E-637AC60F187E}" type="sibTrans" cxnId="{03DCE3EE-6790-49CE-83D1-132F91286D5B}">
      <dgm:prSet/>
      <dgm:spPr/>
      <dgm:t>
        <a:bodyPr/>
        <a:lstStyle/>
        <a:p>
          <a:endParaRPr lang="es-ES"/>
        </a:p>
      </dgm:t>
    </dgm:pt>
    <dgm:pt modelId="{5D304D76-B980-4605-A0A0-403BEEA4A605}">
      <dgm:prSet phldrT="[Texto]"/>
      <dgm:spPr/>
      <dgm:t>
        <a:bodyPr/>
        <a:lstStyle/>
        <a:p>
          <a:r>
            <a:rPr lang="es-EC" dirty="0" smtClean="0"/>
            <a:t>Objetivo de enlazar</a:t>
          </a:r>
          <a:endParaRPr lang="es-ES" dirty="0"/>
        </a:p>
      </dgm:t>
    </dgm:pt>
    <dgm:pt modelId="{EBB0ED57-F5E0-4864-B629-A6A0C9812C9C}" type="parTrans" cxnId="{E2B50B62-35BB-4081-B3EF-B7914C8FFCD1}">
      <dgm:prSet/>
      <dgm:spPr/>
      <dgm:t>
        <a:bodyPr/>
        <a:lstStyle/>
        <a:p>
          <a:endParaRPr lang="es-ES" dirty="0"/>
        </a:p>
      </dgm:t>
    </dgm:pt>
    <dgm:pt modelId="{52D70A71-35FB-41B2-9170-90B229231A92}" type="sibTrans" cxnId="{E2B50B62-35BB-4081-B3EF-B7914C8FFCD1}">
      <dgm:prSet/>
      <dgm:spPr/>
      <dgm:t>
        <a:bodyPr/>
        <a:lstStyle/>
        <a:p>
          <a:endParaRPr lang="es-ES"/>
        </a:p>
      </dgm:t>
    </dgm:pt>
    <dgm:pt modelId="{3DBD9143-267F-4596-8662-6EC2222E5266}">
      <dgm:prSet phldrT="[Texto]"/>
      <dgm:spPr/>
      <dgm:t>
        <a:bodyPr/>
        <a:lstStyle/>
        <a:p>
          <a:r>
            <a:rPr lang="es-EC" dirty="0" smtClean="0"/>
            <a:t>Producción nacional</a:t>
          </a:r>
          <a:endParaRPr lang="es-ES" dirty="0"/>
        </a:p>
      </dgm:t>
    </dgm:pt>
    <dgm:pt modelId="{15341998-BF91-4000-8E81-AEC719B7ADEA}" type="parTrans" cxnId="{43250A08-3BE2-4C5E-81A4-E7AF40449E09}">
      <dgm:prSet/>
      <dgm:spPr/>
      <dgm:t>
        <a:bodyPr/>
        <a:lstStyle/>
        <a:p>
          <a:endParaRPr lang="es-ES" dirty="0"/>
        </a:p>
      </dgm:t>
    </dgm:pt>
    <dgm:pt modelId="{B1F36626-4871-4FC1-83AD-B5383B821B59}" type="sibTrans" cxnId="{43250A08-3BE2-4C5E-81A4-E7AF40449E09}">
      <dgm:prSet/>
      <dgm:spPr/>
      <dgm:t>
        <a:bodyPr/>
        <a:lstStyle/>
        <a:p>
          <a:endParaRPr lang="es-ES"/>
        </a:p>
      </dgm:t>
    </dgm:pt>
    <dgm:pt modelId="{0FC11CAC-3F59-4DB8-8939-386E83F40E45}">
      <dgm:prSet phldrT="[Texto]"/>
      <dgm:spPr/>
      <dgm:t>
        <a:bodyPr/>
        <a:lstStyle/>
        <a:p>
          <a:r>
            <a:rPr lang="es-EC" dirty="0" smtClean="0"/>
            <a:t>Comprador internacional</a:t>
          </a:r>
          <a:endParaRPr lang="es-ES" dirty="0"/>
        </a:p>
      </dgm:t>
    </dgm:pt>
    <dgm:pt modelId="{76580509-9633-4788-B6D0-C3473034C681}" type="parTrans" cxnId="{4770DB1D-8416-46F4-9227-93C3FFBD407B}">
      <dgm:prSet/>
      <dgm:spPr/>
      <dgm:t>
        <a:bodyPr/>
        <a:lstStyle/>
        <a:p>
          <a:endParaRPr lang="es-ES" dirty="0"/>
        </a:p>
      </dgm:t>
    </dgm:pt>
    <dgm:pt modelId="{D4C13949-5D7B-4426-AB80-B038785E175D}" type="sibTrans" cxnId="{4770DB1D-8416-46F4-9227-93C3FFBD407B}">
      <dgm:prSet/>
      <dgm:spPr/>
      <dgm:t>
        <a:bodyPr/>
        <a:lstStyle/>
        <a:p>
          <a:endParaRPr lang="es-ES"/>
        </a:p>
      </dgm:t>
    </dgm:pt>
    <dgm:pt modelId="{5B1AB82C-9315-4DF9-81D8-963D73AF3BCD}" type="pres">
      <dgm:prSet presAssocID="{9F841AB6-1FC5-4094-9604-859558FA8B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34FFA4-6CC8-44C3-95D8-0587483C65BF}" type="pres">
      <dgm:prSet presAssocID="{603C9B13-F309-4DB1-83D7-0A4AE2BDF834}" presName="root1" presStyleCnt="0"/>
      <dgm:spPr/>
    </dgm:pt>
    <dgm:pt modelId="{4D18CEE0-7F95-40BD-9CCE-72348C1E9A43}" type="pres">
      <dgm:prSet presAssocID="{603C9B13-F309-4DB1-83D7-0A4AE2BDF8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1A6DFA-084E-4E56-B364-13B9D91FA330}" type="pres">
      <dgm:prSet presAssocID="{603C9B13-F309-4DB1-83D7-0A4AE2BDF834}" presName="level2hierChild" presStyleCnt="0"/>
      <dgm:spPr/>
    </dgm:pt>
    <dgm:pt modelId="{62E7D599-FBD6-4EED-B101-B96C34218F75}" type="pres">
      <dgm:prSet presAssocID="{C283125A-E530-4319-8FC3-D1FA2C7C93D0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0555A327-B2A2-42C3-A85F-C804120F7927}" type="pres">
      <dgm:prSet presAssocID="{C283125A-E530-4319-8FC3-D1FA2C7C93D0}" presName="connTx" presStyleLbl="parChTrans1D2" presStyleIdx="0" presStyleCnt="1"/>
      <dgm:spPr/>
      <dgm:t>
        <a:bodyPr/>
        <a:lstStyle/>
        <a:p>
          <a:endParaRPr lang="es-ES"/>
        </a:p>
      </dgm:t>
    </dgm:pt>
    <dgm:pt modelId="{46CB8A25-54C0-4770-BC60-BD9AE03F805F}" type="pres">
      <dgm:prSet presAssocID="{E3C208F2-CBF2-46DA-A6F4-0A9BAB975251}" presName="root2" presStyleCnt="0"/>
      <dgm:spPr/>
    </dgm:pt>
    <dgm:pt modelId="{E3F604DC-66CB-4637-878C-4ED5531C50B2}" type="pres">
      <dgm:prSet presAssocID="{E3C208F2-CBF2-46DA-A6F4-0A9BAB97525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5176C5-74B1-4B00-9C47-91F31410557E}" type="pres">
      <dgm:prSet presAssocID="{E3C208F2-CBF2-46DA-A6F4-0A9BAB975251}" presName="level3hierChild" presStyleCnt="0"/>
      <dgm:spPr/>
    </dgm:pt>
    <dgm:pt modelId="{84E7B3A1-5787-41ED-87EA-FB4DAC58CD7B}" type="pres">
      <dgm:prSet presAssocID="{38A89E1E-E166-42A0-A28F-46E6060F55D2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36402ABA-CE9E-45C0-A64B-AE99CF5A86F5}" type="pres">
      <dgm:prSet presAssocID="{38A89E1E-E166-42A0-A28F-46E6060F55D2}" presName="connTx" presStyleLbl="parChTrans1D3" presStyleIdx="0" presStyleCnt="1"/>
      <dgm:spPr/>
      <dgm:t>
        <a:bodyPr/>
        <a:lstStyle/>
        <a:p>
          <a:endParaRPr lang="es-ES"/>
        </a:p>
      </dgm:t>
    </dgm:pt>
    <dgm:pt modelId="{ECB5F0DB-8E47-4B71-BAFD-3A38AE2DB96F}" type="pres">
      <dgm:prSet presAssocID="{E0809FA5-620A-4A65-B5EA-58CA8EB5A757}" presName="root2" presStyleCnt="0"/>
      <dgm:spPr/>
    </dgm:pt>
    <dgm:pt modelId="{05902FBB-968B-441D-9013-F093030145B2}" type="pres">
      <dgm:prSet presAssocID="{E0809FA5-620A-4A65-B5EA-58CA8EB5A757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C0DFD-CAEE-418F-BE0B-AD14326B1B28}" type="pres">
      <dgm:prSet presAssocID="{E0809FA5-620A-4A65-B5EA-58CA8EB5A757}" presName="level3hierChild" presStyleCnt="0"/>
      <dgm:spPr/>
    </dgm:pt>
    <dgm:pt modelId="{AED1BE0C-75A4-4C22-A534-AE8DD271291E}" type="pres">
      <dgm:prSet presAssocID="{00D51126-5373-48E5-A3CC-469DD26C7A64}" presName="conn2-1" presStyleLbl="parChTrans1D4" presStyleIdx="0" presStyleCnt="6"/>
      <dgm:spPr/>
      <dgm:t>
        <a:bodyPr/>
        <a:lstStyle/>
        <a:p>
          <a:endParaRPr lang="es-ES"/>
        </a:p>
      </dgm:t>
    </dgm:pt>
    <dgm:pt modelId="{EE76AFBF-89EA-4479-A47A-D5A0BAB44979}" type="pres">
      <dgm:prSet presAssocID="{00D51126-5373-48E5-A3CC-469DD26C7A64}" presName="connTx" presStyleLbl="parChTrans1D4" presStyleIdx="0" presStyleCnt="6"/>
      <dgm:spPr/>
      <dgm:t>
        <a:bodyPr/>
        <a:lstStyle/>
        <a:p>
          <a:endParaRPr lang="es-ES"/>
        </a:p>
      </dgm:t>
    </dgm:pt>
    <dgm:pt modelId="{EC7C7007-3F5E-4C85-A9F5-C7484F0585FF}" type="pres">
      <dgm:prSet presAssocID="{2D29C150-5ACF-4DA6-AA3B-18DBDF1A115F}" presName="root2" presStyleCnt="0"/>
      <dgm:spPr/>
    </dgm:pt>
    <dgm:pt modelId="{4DDE9C43-DD34-44FF-908A-1C95E229C8AE}" type="pres">
      <dgm:prSet presAssocID="{2D29C150-5ACF-4DA6-AA3B-18DBDF1A115F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866C1-0BB9-4AE9-8F29-7BE87A89FE29}" type="pres">
      <dgm:prSet presAssocID="{2D29C150-5ACF-4DA6-AA3B-18DBDF1A115F}" presName="level3hierChild" presStyleCnt="0"/>
      <dgm:spPr/>
    </dgm:pt>
    <dgm:pt modelId="{266A4F39-24ED-458C-B732-40D227AAD0F9}" type="pres">
      <dgm:prSet presAssocID="{944E6CAD-BEDB-460D-80D2-B4661658321B}" presName="conn2-1" presStyleLbl="parChTrans1D4" presStyleIdx="1" presStyleCnt="6"/>
      <dgm:spPr/>
      <dgm:t>
        <a:bodyPr/>
        <a:lstStyle/>
        <a:p>
          <a:endParaRPr lang="es-ES"/>
        </a:p>
      </dgm:t>
    </dgm:pt>
    <dgm:pt modelId="{6222A254-C7D9-4CD8-9939-67AC8DE305C4}" type="pres">
      <dgm:prSet presAssocID="{944E6CAD-BEDB-460D-80D2-B4661658321B}" presName="connTx" presStyleLbl="parChTrans1D4" presStyleIdx="1" presStyleCnt="6"/>
      <dgm:spPr/>
      <dgm:t>
        <a:bodyPr/>
        <a:lstStyle/>
        <a:p>
          <a:endParaRPr lang="es-ES"/>
        </a:p>
      </dgm:t>
    </dgm:pt>
    <dgm:pt modelId="{3870A4F8-4F33-477F-A63E-2673C6EDC2C0}" type="pres">
      <dgm:prSet presAssocID="{6C6FC139-A884-40CE-8821-AAC15EC4F1FA}" presName="root2" presStyleCnt="0"/>
      <dgm:spPr/>
    </dgm:pt>
    <dgm:pt modelId="{9FED0AB1-17BD-4AFD-BEEE-D2784BDA25C1}" type="pres">
      <dgm:prSet presAssocID="{6C6FC139-A884-40CE-8821-AAC15EC4F1FA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59EE7A-9D00-4329-814D-2D3315D883E8}" type="pres">
      <dgm:prSet presAssocID="{6C6FC139-A884-40CE-8821-AAC15EC4F1FA}" presName="level3hierChild" presStyleCnt="0"/>
      <dgm:spPr/>
    </dgm:pt>
    <dgm:pt modelId="{1F0ACE08-F8CB-4EAE-B753-C99FDFEAEEDC}" type="pres">
      <dgm:prSet presAssocID="{DC50E082-AC9D-4FAC-9E80-629F62B64906}" presName="conn2-1" presStyleLbl="parChTrans1D4" presStyleIdx="2" presStyleCnt="6"/>
      <dgm:spPr/>
      <dgm:t>
        <a:bodyPr/>
        <a:lstStyle/>
        <a:p>
          <a:endParaRPr lang="es-ES"/>
        </a:p>
      </dgm:t>
    </dgm:pt>
    <dgm:pt modelId="{953737E0-5D04-495B-BAE5-3951912C3135}" type="pres">
      <dgm:prSet presAssocID="{DC50E082-AC9D-4FAC-9E80-629F62B64906}" presName="connTx" presStyleLbl="parChTrans1D4" presStyleIdx="2" presStyleCnt="6"/>
      <dgm:spPr/>
      <dgm:t>
        <a:bodyPr/>
        <a:lstStyle/>
        <a:p>
          <a:endParaRPr lang="es-ES"/>
        </a:p>
      </dgm:t>
    </dgm:pt>
    <dgm:pt modelId="{5AA87273-60EF-47C3-826C-0524AFD5ED15}" type="pres">
      <dgm:prSet presAssocID="{5617140C-1760-49B4-9E1C-43CDBF6DB408}" presName="root2" presStyleCnt="0"/>
      <dgm:spPr/>
    </dgm:pt>
    <dgm:pt modelId="{F2FAC325-0F33-4AE0-80F1-59E3135909FB}" type="pres">
      <dgm:prSet presAssocID="{5617140C-1760-49B4-9E1C-43CDBF6DB408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33269-F1FC-4C1D-B588-5AA14E2698C6}" type="pres">
      <dgm:prSet presAssocID="{5617140C-1760-49B4-9E1C-43CDBF6DB408}" presName="level3hierChild" presStyleCnt="0"/>
      <dgm:spPr/>
    </dgm:pt>
    <dgm:pt modelId="{5A376F17-9489-4689-9C2B-582CA3A56D36}" type="pres">
      <dgm:prSet presAssocID="{EBB0ED57-F5E0-4864-B629-A6A0C9812C9C}" presName="conn2-1" presStyleLbl="parChTrans1D4" presStyleIdx="3" presStyleCnt="6"/>
      <dgm:spPr/>
      <dgm:t>
        <a:bodyPr/>
        <a:lstStyle/>
        <a:p>
          <a:endParaRPr lang="es-ES"/>
        </a:p>
      </dgm:t>
    </dgm:pt>
    <dgm:pt modelId="{AFDD3C1B-DB46-454E-8E06-A45A2A1CBDC1}" type="pres">
      <dgm:prSet presAssocID="{EBB0ED57-F5E0-4864-B629-A6A0C9812C9C}" presName="connTx" presStyleLbl="parChTrans1D4" presStyleIdx="3" presStyleCnt="6"/>
      <dgm:spPr/>
      <dgm:t>
        <a:bodyPr/>
        <a:lstStyle/>
        <a:p>
          <a:endParaRPr lang="es-ES"/>
        </a:p>
      </dgm:t>
    </dgm:pt>
    <dgm:pt modelId="{3B596F6C-33C5-44D2-A683-F4DFD4901B37}" type="pres">
      <dgm:prSet presAssocID="{5D304D76-B980-4605-A0A0-403BEEA4A605}" presName="root2" presStyleCnt="0"/>
      <dgm:spPr/>
    </dgm:pt>
    <dgm:pt modelId="{9CF2BB37-BD10-4946-AA8B-F2FD4D61CBFB}" type="pres">
      <dgm:prSet presAssocID="{5D304D76-B980-4605-A0A0-403BEEA4A605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1AC10D-6B5C-4292-8E0F-359DE1B6C882}" type="pres">
      <dgm:prSet presAssocID="{5D304D76-B980-4605-A0A0-403BEEA4A605}" presName="level3hierChild" presStyleCnt="0"/>
      <dgm:spPr/>
    </dgm:pt>
    <dgm:pt modelId="{9D6707CB-4F4B-45B4-8E94-FE8528C73178}" type="pres">
      <dgm:prSet presAssocID="{15341998-BF91-4000-8E81-AEC719B7ADEA}" presName="conn2-1" presStyleLbl="parChTrans1D4" presStyleIdx="4" presStyleCnt="6"/>
      <dgm:spPr/>
      <dgm:t>
        <a:bodyPr/>
        <a:lstStyle/>
        <a:p>
          <a:endParaRPr lang="es-ES"/>
        </a:p>
      </dgm:t>
    </dgm:pt>
    <dgm:pt modelId="{EAD39FE3-7439-4659-987C-F4553C5D6773}" type="pres">
      <dgm:prSet presAssocID="{15341998-BF91-4000-8E81-AEC719B7ADEA}" presName="connTx" presStyleLbl="parChTrans1D4" presStyleIdx="4" presStyleCnt="6"/>
      <dgm:spPr/>
      <dgm:t>
        <a:bodyPr/>
        <a:lstStyle/>
        <a:p>
          <a:endParaRPr lang="es-ES"/>
        </a:p>
      </dgm:t>
    </dgm:pt>
    <dgm:pt modelId="{19EFF152-02E1-415C-88AF-16D5EAEE35E5}" type="pres">
      <dgm:prSet presAssocID="{3DBD9143-267F-4596-8662-6EC2222E5266}" presName="root2" presStyleCnt="0"/>
      <dgm:spPr/>
    </dgm:pt>
    <dgm:pt modelId="{2B6D30D8-1F47-41CE-8B60-5C7A0C069B3C}" type="pres">
      <dgm:prSet presAssocID="{3DBD9143-267F-4596-8662-6EC2222E5266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530CEF-1B3D-4DEC-86EE-8E76D0A9E6FD}" type="pres">
      <dgm:prSet presAssocID="{3DBD9143-267F-4596-8662-6EC2222E5266}" presName="level3hierChild" presStyleCnt="0"/>
      <dgm:spPr/>
    </dgm:pt>
    <dgm:pt modelId="{BC62C763-BAAF-4C6C-A059-5EEFA7993571}" type="pres">
      <dgm:prSet presAssocID="{76580509-9633-4788-B6D0-C3473034C681}" presName="conn2-1" presStyleLbl="parChTrans1D4" presStyleIdx="5" presStyleCnt="6"/>
      <dgm:spPr/>
      <dgm:t>
        <a:bodyPr/>
        <a:lstStyle/>
        <a:p>
          <a:endParaRPr lang="es-ES"/>
        </a:p>
      </dgm:t>
    </dgm:pt>
    <dgm:pt modelId="{E5D58EBE-2163-4F9A-B74C-33A6523ABD01}" type="pres">
      <dgm:prSet presAssocID="{76580509-9633-4788-B6D0-C3473034C681}" presName="connTx" presStyleLbl="parChTrans1D4" presStyleIdx="5" presStyleCnt="6"/>
      <dgm:spPr/>
      <dgm:t>
        <a:bodyPr/>
        <a:lstStyle/>
        <a:p>
          <a:endParaRPr lang="es-ES"/>
        </a:p>
      </dgm:t>
    </dgm:pt>
    <dgm:pt modelId="{67178341-945B-48A1-832C-1A69849E982A}" type="pres">
      <dgm:prSet presAssocID="{0FC11CAC-3F59-4DB8-8939-386E83F40E45}" presName="root2" presStyleCnt="0"/>
      <dgm:spPr/>
    </dgm:pt>
    <dgm:pt modelId="{1DD13C3E-642E-414D-B74B-CED89C156BF8}" type="pres">
      <dgm:prSet presAssocID="{0FC11CAC-3F59-4DB8-8939-386E83F40E45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D34383-1F7A-4F5F-829A-9036CB4F722C}" type="pres">
      <dgm:prSet presAssocID="{0FC11CAC-3F59-4DB8-8939-386E83F40E45}" presName="level3hierChild" presStyleCnt="0"/>
      <dgm:spPr/>
    </dgm:pt>
  </dgm:ptLst>
  <dgm:cxnLst>
    <dgm:cxn modelId="{E55444BE-E17D-41C2-938A-A74E015AAF8D}" type="presOf" srcId="{15341998-BF91-4000-8E81-AEC719B7ADEA}" destId="{EAD39FE3-7439-4659-987C-F4553C5D6773}" srcOrd="1" destOrd="0" presId="urn:microsoft.com/office/officeart/2005/8/layout/hierarchy2"/>
    <dgm:cxn modelId="{C1995F15-1D77-4499-85EB-945F86608399}" type="presOf" srcId="{9F841AB6-1FC5-4094-9604-859558FA8B89}" destId="{5B1AB82C-9315-4DF9-81D8-963D73AF3BCD}" srcOrd="0" destOrd="0" presId="urn:microsoft.com/office/officeart/2005/8/layout/hierarchy2"/>
    <dgm:cxn modelId="{768A4F1D-D8CD-407B-9B4E-B215F320B9B7}" type="presOf" srcId="{E3C208F2-CBF2-46DA-A6F4-0A9BAB975251}" destId="{E3F604DC-66CB-4637-878C-4ED5531C50B2}" srcOrd="0" destOrd="0" presId="urn:microsoft.com/office/officeart/2005/8/layout/hierarchy2"/>
    <dgm:cxn modelId="{D13A3392-18D9-4BEA-B2EB-0A6F141058CA}" type="presOf" srcId="{C283125A-E530-4319-8FC3-D1FA2C7C93D0}" destId="{0555A327-B2A2-42C3-A85F-C804120F7927}" srcOrd="1" destOrd="0" presId="urn:microsoft.com/office/officeart/2005/8/layout/hierarchy2"/>
    <dgm:cxn modelId="{A7870EC3-9ECE-4B9F-93AD-038EA2EAAF93}" type="presOf" srcId="{00D51126-5373-48E5-A3CC-469DD26C7A64}" destId="{AED1BE0C-75A4-4C22-A534-AE8DD271291E}" srcOrd="0" destOrd="0" presId="urn:microsoft.com/office/officeart/2005/8/layout/hierarchy2"/>
    <dgm:cxn modelId="{67D68178-EC9E-4441-9D1D-8AABEC300923}" type="presOf" srcId="{0FC11CAC-3F59-4DB8-8939-386E83F40E45}" destId="{1DD13C3E-642E-414D-B74B-CED89C156BF8}" srcOrd="0" destOrd="0" presId="urn:microsoft.com/office/officeart/2005/8/layout/hierarchy2"/>
    <dgm:cxn modelId="{4770DB1D-8416-46F4-9227-93C3FFBD407B}" srcId="{5D304D76-B980-4605-A0A0-403BEEA4A605}" destId="{0FC11CAC-3F59-4DB8-8939-386E83F40E45}" srcOrd="1" destOrd="0" parTransId="{76580509-9633-4788-B6D0-C3473034C681}" sibTransId="{D4C13949-5D7B-4426-AB80-B038785E175D}"/>
    <dgm:cxn modelId="{8CE82FCF-7163-4606-8207-E252FE360BEE}" type="presOf" srcId="{DC50E082-AC9D-4FAC-9E80-629F62B64906}" destId="{1F0ACE08-F8CB-4EAE-B753-C99FDFEAEEDC}" srcOrd="0" destOrd="0" presId="urn:microsoft.com/office/officeart/2005/8/layout/hierarchy2"/>
    <dgm:cxn modelId="{35F16C73-8520-477D-B8CE-24111917F68D}" type="presOf" srcId="{944E6CAD-BEDB-460D-80D2-B4661658321B}" destId="{6222A254-C7D9-4CD8-9939-67AC8DE305C4}" srcOrd="1" destOrd="0" presId="urn:microsoft.com/office/officeart/2005/8/layout/hierarchy2"/>
    <dgm:cxn modelId="{21BEFE46-5FFC-463E-81DB-5A8BC674B1BE}" srcId="{9F841AB6-1FC5-4094-9604-859558FA8B89}" destId="{603C9B13-F309-4DB1-83D7-0A4AE2BDF834}" srcOrd="0" destOrd="0" parTransId="{C70D8F97-7C7F-4B94-995D-B459109D4158}" sibTransId="{D8C873DB-E8F7-44EC-8F25-B4508CAD0B53}"/>
    <dgm:cxn modelId="{256841F0-4A0C-4D88-984E-9478274F5ED2}" type="presOf" srcId="{76580509-9633-4788-B6D0-C3473034C681}" destId="{BC62C763-BAAF-4C6C-A059-5EEFA7993571}" srcOrd="0" destOrd="0" presId="urn:microsoft.com/office/officeart/2005/8/layout/hierarchy2"/>
    <dgm:cxn modelId="{F91D5302-780D-45E1-B0D1-51B0FC80BED7}" type="presOf" srcId="{38A89E1E-E166-42A0-A28F-46E6060F55D2}" destId="{84E7B3A1-5787-41ED-87EA-FB4DAC58CD7B}" srcOrd="0" destOrd="0" presId="urn:microsoft.com/office/officeart/2005/8/layout/hierarchy2"/>
    <dgm:cxn modelId="{03DCE3EE-6790-49CE-83D1-132F91286D5B}" srcId="{6C6FC139-A884-40CE-8821-AAC15EC4F1FA}" destId="{5617140C-1760-49B4-9E1C-43CDBF6DB408}" srcOrd="0" destOrd="0" parTransId="{DC50E082-AC9D-4FAC-9E80-629F62B64906}" sibTransId="{DA97BA36-3FDD-4E22-939E-637AC60F187E}"/>
    <dgm:cxn modelId="{C7F9026B-CE72-4979-887B-ACCC210CF277}" type="presOf" srcId="{C283125A-E530-4319-8FC3-D1FA2C7C93D0}" destId="{62E7D599-FBD6-4EED-B101-B96C34218F75}" srcOrd="0" destOrd="0" presId="urn:microsoft.com/office/officeart/2005/8/layout/hierarchy2"/>
    <dgm:cxn modelId="{E2447D3D-2F50-4E2B-8546-078919C6B16B}" type="presOf" srcId="{944E6CAD-BEDB-460D-80D2-B4661658321B}" destId="{266A4F39-24ED-458C-B732-40D227AAD0F9}" srcOrd="0" destOrd="0" presId="urn:microsoft.com/office/officeart/2005/8/layout/hierarchy2"/>
    <dgm:cxn modelId="{314D6469-0D3C-4047-AC84-B052044BC0D7}" srcId="{E3C208F2-CBF2-46DA-A6F4-0A9BAB975251}" destId="{E0809FA5-620A-4A65-B5EA-58CA8EB5A757}" srcOrd="0" destOrd="0" parTransId="{38A89E1E-E166-42A0-A28F-46E6060F55D2}" sibTransId="{95D8C21B-1028-4A0B-A9A8-EACFB8446387}"/>
    <dgm:cxn modelId="{D68110AA-6166-4B34-A6F1-10CCC3C85730}" type="presOf" srcId="{E0809FA5-620A-4A65-B5EA-58CA8EB5A757}" destId="{05902FBB-968B-441D-9013-F093030145B2}" srcOrd="0" destOrd="0" presId="urn:microsoft.com/office/officeart/2005/8/layout/hierarchy2"/>
    <dgm:cxn modelId="{1EFD61C4-7A83-4A93-8F3D-F2A5401D1AA8}" srcId="{E0809FA5-620A-4A65-B5EA-58CA8EB5A757}" destId="{6C6FC139-A884-40CE-8821-AAC15EC4F1FA}" srcOrd="1" destOrd="0" parTransId="{944E6CAD-BEDB-460D-80D2-B4661658321B}" sibTransId="{91915392-19FD-4943-AD92-B0CAAA11451B}"/>
    <dgm:cxn modelId="{E8A8BB08-8DC6-4932-975B-78C960BABC87}" type="presOf" srcId="{603C9B13-F309-4DB1-83D7-0A4AE2BDF834}" destId="{4D18CEE0-7F95-40BD-9CCE-72348C1E9A43}" srcOrd="0" destOrd="0" presId="urn:microsoft.com/office/officeart/2005/8/layout/hierarchy2"/>
    <dgm:cxn modelId="{43250A08-3BE2-4C5E-81A4-E7AF40449E09}" srcId="{5D304D76-B980-4605-A0A0-403BEEA4A605}" destId="{3DBD9143-267F-4596-8662-6EC2222E5266}" srcOrd="0" destOrd="0" parTransId="{15341998-BF91-4000-8E81-AEC719B7ADEA}" sibTransId="{B1F36626-4871-4FC1-83AD-B5383B821B59}"/>
    <dgm:cxn modelId="{E72C5B38-6EE1-4414-BC6E-5554529968DB}" type="presOf" srcId="{3DBD9143-267F-4596-8662-6EC2222E5266}" destId="{2B6D30D8-1F47-41CE-8B60-5C7A0C069B3C}" srcOrd="0" destOrd="0" presId="urn:microsoft.com/office/officeart/2005/8/layout/hierarchy2"/>
    <dgm:cxn modelId="{1D72D7AF-1B43-460D-BA85-ABA41E521B5E}" type="presOf" srcId="{6C6FC139-A884-40CE-8821-AAC15EC4F1FA}" destId="{9FED0AB1-17BD-4AFD-BEEE-D2784BDA25C1}" srcOrd="0" destOrd="0" presId="urn:microsoft.com/office/officeart/2005/8/layout/hierarchy2"/>
    <dgm:cxn modelId="{28A5FF29-419B-4083-B84A-CA2E9E76B12D}" type="presOf" srcId="{5D304D76-B980-4605-A0A0-403BEEA4A605}" destId="{9CF2BB37-BD10-4946-AA8B-F2FD4D61CBFB}" srcOrd="0" destOrd="0" presId="urn:microsoft.com/office/officeart/2005/8/layout/hierarchy2"/>
    <dgm:cxn modelId="{D5B3A0A3-2535-49C5-89F7-2C9EA797EA56}" type="presOf" srcId="{EBB0ED57-F5E0-4864-B629-A6A0C9812C9C}" destId="{5A376F17-9489-4689-9C2B-582CA3A56D36}" srcOrd="0" destOrd="0" presId="urn:microsoft.com/office/officeart/2005/8/layout/hierarchy2"/>
    <dgm:cxn modelId="{22F40269-5855-4888-9E70-5993B324DCFC}" type="presOf" srcId="{2D29C150-5ACF-4DA6-AA3B-18DBDF1A115F}" destId="{4DDE9C43-DD34-44FF-908A-1C95E229C8AE}" srcOrd="0" destOrd="0" presId="urn:microsoft.com/office/officeart/2005/8/layout/hierarchy2"/>
    <dgm:cxn modelId="{008EEA31-EC97-4085-891B-716EB0471738}" type="presOf" srcId="{5617140C-1760-49B4-9E1C-43CDBF6DB408}" destId="{F2FAC325-0F33-4AE0-80F1-59E3135909FB}" srcOrd="0" destOrd="0" presId="urn:microsoft.com/office/officeart/2005/8/layout/hierarchy2"/>
    <dgm:cxn modelId="{9ACAF7D0-53F4-46E0-9999-B28652BB0CAB}" type="presOf" srcId="{EBB0ED57-F5E0-4864-B629-A6A0C9812C9C}" destId="{AFDD3C1B-DB46-454E-8E06-A45A2A1CBDC1}" srcOrd="1" destOrd="0" presId="urn:microsoft.com/office/officeart/2005/8/layout/hierarchy2"/>
    <dgm:cxn modelId="{0214B91D-9AB7-4E0E-9E35-73DDAB03C198}" srcId="{603C9B13-F309-4DB1-83D7-0A4AE2BDF834}" destId="{E3C208F2-CBF2-46DA-A6F4-0A9BAB975251}" srcOrd="0" destOrd="0" parTransId="{C283125A-E530-4319-8FC3-D1FA2C7C93D0}" sibTransId="{3F2ADBD3-4815-48AC-A495-8B8947A03297}"/>
    <dgm:cxn modelId="{D6181558-F22E-43E7-B6B8-B41B198FC97A}" srcId="{E0809FA5-620A-4A65-B5EA-58CA8EB5A757}" destId="{2D29C150-5ACF-4DA6-AA3B-18DBDF1A115F}" srcOrd="0" destOrd="0" parTransId="{00D51126-5373-48E5-A3CC-469DD26C7A64}" sibTransId="{52AE63D7-A95B-4A69-9F70-12352D3C5645}"/>
    <dgm:cxn modelId="{264B928F-916F-4E0B-8B78-187423E9D5E3}" type="presOf" srcId="{00D51126-5373-48E5-A3CC-469DD26C7A64}" destId="{EE76AFBF-89EA-4479-A47A-D5A0BAB44979}" srcOrd="1" destOrd="0" presId="urn:microsoft.com/office/officeart/2005/8/layout/hierarchy2"/>
    <dgm:cxn modelId="{E2B50B62-35BB-4081-B3EF-B7914C8FFCD1}" srcId="{E0809FA5-620A-4A65-B5EA-58CA8EB5A757}" destId="{5D304D76-B980-4605-A0A0-403BEEA4A605}" srcOrd="2" destOrd="0" parTransId="{EBB0ED57-F5E0-4864-B629-A6A0C9812C9C}" sibTransId="{52D70A71-35FB-41B2-9170-90B229231A92}"/>
    <dgm:cxn modelId="{B50672FB-A09E-4C05-BA48-8D12F742B72C}" type="presOf" srcId="{76580509-9633-4788-B6D0-C3473034C681}" destId="{E5D58EBE-2163-4F9A-B74C-33A6523ABD01}" srcOrd="1" destOrd="0" presId="urn:microsoft.com/office/officeart/2005/8/layout/hierarchy2"/>
    <dgm:cxn modelId="{1330C9D0-BF14-4806-9FF2-3C9A8C8D3ABD}" type="presOf" srcId="{DC50E082-AC9D-4FAC-9E80-629F62B64906}" destId="{953737E0-5D04-495B-BAE5-3951912C3135}" srcOrd="1" destOrd="0" presId="urn:microsoft.com/office/officeart/2005/8/layout/hierarchy2"/>
    <dgm:cxn modelId="{0D840ED7-150A-4D2F-939A-3E315E5AD6D3}" type="presOf" srcId="{38A89E1E-E166-42A0-A28F-46E6060F55D2}" destId="{36402ABA-CE9E-45C0-A64B-AE99CF5A86F5}" srcOrd="1" destOrd="0" presId="urn:microsoft.com/office/officeart/2005/8/layout/hierarchy2"/>
    <dgm:cxn modelId="{7AF64595-17EC-457A-A67D-44AD4BCB2535}" type="presOf" srcId="{15341998-BF91-4000-8E81-AEC719B7ADEA}" destId="{9D6707CB-4F4B-45B4-8E94-FE8528C73178}" srcOrd="0" destOrd="0" presId="urn:microsoft.com/office/officeart/2005/8/layout/hierarchy2"/>
    <dgm:cxn modelId="{867618C7-BD5E-4485-AE74-88F5FA8CC0BB}" type="presParOf" srcId="{5B1AB82C-9315-4DF9-81D8-963D73AF3BCD}" destId="{C534FFA4-6CC8-44C3-95D8-0587483C65BF}" srcOrd="0" destOrd="0" presId="urn:microsoft.com/office/officeart/2005/8/layout/hierarchy2"/>
    <dgm:cxn modelId="{FDABE61E-59CE-4923-9681-A1ED41DEA3E4}" type="presParOf" srcId="{C534FFA4-6CC8-44C3-95D8-0587483C65BF}" destId="{4D18CEE0-7F95-40BD-9CCE-72348C1E9A43}" srcOrd="0" destOrd="0" presId="urn:microsoft.com/office/officeart/2005/8/layout/hierarchy2"/>
    <dgm:cxn modelId="{49745ADB-6B00-4BC0-830F-57ADDB555FD9}" type="presParOf" srcId="{C534FFA4-6CC8-44C3-95D8-0587483C65BF}" destId="{0B1A6DFA-084E-4E56-B364-13B9D91FA330}" srcOrd="1" destOrd="0" presId="urn:microsoft.com/office/officeart/2005/8/layout/hierarchy2"/>
    <dgm:cxn modelId="{E927F622-7B8C-44B4-977E-41F36D664D58}" type="presParOf" srcId="{0B1A6DFA-084E-4E56-B364-13B9D91FA330}" destId="{62E7D599-FBD6-4EED-B101-B96C34218F75}" srcOrd="0" destOrd="0" presId="urn:microsoft.com/office/officeart/2005/8/layout/hierarchy2"/>
    <dgm:cxn modelId="{0AF2FBA1-38D0-45DC-BBBC-B440A2B7AE3B}" type="presParOf" srcId="{62E7D599-FBD6-4EED-B101-B96C34218F75}" destId="{0555A327-B2A2-42C3-A85F-C804120F7927}" srcOrd="0" destOrd="0" presId="urn:microsoft.com/office/officeart/2005/8/layout/hierarchy2"/>
    <dgm:cxn modelId="{337C094E-1CA4-43D0-BB91-5B488D7CBAFD}" type="presParOf" srcId="{0B1A6DFA-084E-4E56-B364-13B9D91FA330}" destId="{46CB8A25-54C0-4770-BC60-BD9AE03F805F}" srcOrd="1" destOrd="0" presId="urn:microsoft.com/office/officeart/2005/8/layout/hierarchy2"/>
    <dgm:cxn modelId="{711846B9-C90A-44D5-BE96-4E1C49B2162A}" type="presParOf" srcId="{46CB8A25-54C0-4770-BC60-BD9AE03F805F}" destId="{E3F604DC-66CB-4637-878C-4ED5531C50B2}" srcOrd="0" destOrd="0" presId="urn:microsoft.com/office/officeart/2005/8/layout/hierarchy2"/>
    <dgm:cxn modelId="{22DBE455-7EB9-4617-BEA7-C0742AA9A44E}" type="presParOf" srcId="{46CB8A25-54C0-4770-BC60-BD9AE03F805F}" destId="{095176C5-74B1-4B00-9C47-91F31410557E}" srcOrd="1" destOrd="0" presId="urn:microsoft.com/office/officeart/2005/8/layout/hierarchy2"/>
    <dgm:cxn modelId="{CDD5E9DC-06E4-48D8-A35A-6166DBBE6918}" type="presParOf" srcId="{095176C5-74B1-4B00-9C47-91F31410557E}" destId="{84E7B3A1-5787-41ED-87EA-FB4DAC58CD7B}" srcOrd="0" destOrd="0" presId="urn:microsoft.com/office/officeart/2005/8/layout/hierarchy2"/>
    <dgm:cxn modelId="{FE417736-0002-4BA8-97A5-2CBD60AB445A}" type="presParOf" srcId="{84E7B3A1-5787-41ED-87EA-FB4DAC58CD7B}" destId="{36402ABA-CE9E-45C0-A64B-AE99CF5A86F5}" srcOrd="0" destOrd="0" presId="urn:microsoft.com/office/officeart/2005/8/layout/hierarchy2"/>
    <dgm:cxn modelId="{AFB34F82-70E0-4D77-97E1-A5F7A5849EBA}" type="presParOf" srcId="{095176C5-74B1-4B00-9C47-91F31410557E}" destId="{ECB5F0DB-8E47-4B71-BAFD-3A38AE2DB96F}" srcOrd="1" destOrd="0" presId="urn:microsoft.com/office/officeart/2005/8/layout/hierarchy2"/>
    <dgm:cxn modelId="{803FF837-5940-492D-BE70-65556B9ED35D}" type="presParOf" srcId="{ECB5F0DB-8E47-4B71-BAFD-3A38AE2DB96F}" destId="{05902FBB-968B-441D-9013-F093030145B2}" srcOrd="0" destOrd="0" presId="urn:microsoft.com/office/officeart/2005/8/layout/hierarchy2"/>
    <dgm:cxn modelId="{5E22314F-655F-4ACD-A52C-0E99CC08DCB3}" type="presParOf" srcId="{ECB5F0DB-8E47-4B71-BAFD-3A38AE2DB96F}" destId="{54FC0DFD-CAEE-418F-BE0B-AD14326B1B28}" srcOrd="1" destOrd="0" presId="urn:microsoft.com/office/officeart/2005/8/layout/hierarchy2"/>
    <dgm:cxn modelId="{8C4F1705-25E1-4DF5-8212-2EB966CF9CEF}" type="presParOf" srcId="{54FC0DFD-CAEE-418F-BE0B-AD14326B1B28}" destId="{AED1BE0C-75A4-4C22-A534-AE8DD271291E}" srcOrd="0" destOrd="0" presId="urn:microsoft.com/office/officeart/2005/8/layout/hierarchy2"/>
    <dgm:cxn modelId="{621DFF44-E91F-46CA-A8B4-490C474F44D7}" type="presParOf" srcId="{AED1BE0C-75A4-4C22-A534-AE8DD271291E}" destId="{EE76AFBF-89EA-4479-A47A-D5A0BAB44979}" srcOrd="0" destOrd="0" presId="urn:microsoft.com/office/officeart/2005/8/layout/hierarchy2"/>
    <dgm:cxn modelId="{DF5D07BB-2F81-4152-B184-D7790BD91F07}" type="presParOf" srcId="{54FC0DFD-CAEE-418F-BE0B-AD14326B1B28}" destId="{EC7C7007-3F5E-4C85-A9F5-C7484F0585FF}" srcOrd="1" destOrd="0" presId="urn:microsoft.com/office/officeart/2005/8/layout/hierarchy2"/>
    <dgm:cxn modelId="{AC1076CE-735B-41C8-BA56-9A091BBC802F}" type="presParOf" srcId="{EC7C7007-3F5E-4C85-A9F5-C7484F0585FF}" destId="{4DDE9C43-DD34-44FF-908A-1C95E229C8AE}" srcOrd="0" destOrd="0" presId="urn:microsoft.com/office/officeart/2005/8/layout/hierarchy2"/>
    <dgm:cxn modelId="{91D0080F-BCAB-47C9-93BF-E92688C6CB42}" type="presParOf" srcId="{EC7C7007-3F5E-4C85-A9F5-C7484F0585FF}" destId="{E89866C1-0BB9-4AE9-8F29-7BE87A89FE29}" srcOrd="1" destOrd="0" presId="urn:microsoft.com/office/officeart/2005/8/layout/hierarchy2"/>
    <dgm:cxn modelId="{A491AD32-5E0A-4A36-AF77-BF00B4969F5B}" type="presParOf" srcId="{54FC0DFD-CAEE-418F-BE0B-AD14326B1B28}" destId="{266A4F39-24ED-458C-B732-40D227AAD0F9}" srcOrd="2" destOrd="0" presId="urn:microsoft.com/office/officeart/2005/8/layout/hierarchy2"/>
    <dgm:cxn modelId="{638D85C4-AFAF-420A-A8ED-3E2361C5E08D}" type="presParOf" srcId="{266A4F39-24ED-458C-B732-40D227AAD0F9}" destId="{6222A254-C7D9-4CD8-9939-67AC8DE305C4}" srcOrd="0" destOrd="0" presId="urn:microsoft.com/office/officeart/2005/8/layout/hierarchy2"/>
    <dgm:cxn modelId="{5A3C35F6-CE33-478C-97D7-57409558778D}" type="presParOf" srcId="{54FC0DFD-CAEE-418F-BE0B-AD14326B1B28}" destId="{3870A4F8-4F33-477F-A63E-2673C6EDC2C0}" srcOrd="3" destOrd="0" presId="urn:microsoft.com/office/officeart/2005/8/layout/hierarchy2"/>
    <dgm:cxn modelId="{27037499-2654-497E-B60A-F074278941A2}" type="presParOf" srcId="{3870A4F8-4F33-477F-A63E-2673C6EDC2C0}" destId="{9FED0AB1-17BD-4AFD-BEEE-D2784BDA25C1}" srcOrd="0" destOrd="0" presId="urn:microsoft.com/office/officeart/2005/8/layout/hierarchy2"/>
    <dgm:cxn modelId="{F9821D5C-189B-423C-8FE1-C2F45DF8852A}" type="presParOf" srcId="{3870A4F8-4F33-477F-A63E-2673C6EDC2C0}" destId="{0159EE7A-9D00-4329-814D-2D3315D883E8}" srcOrd="1" destOrd="0" presId="urn:microsoft.com/office/officeart/2005/8/layout/hierarchy2"/>
    <dgm:cxn modelId="{ED5485BE-2D17-46D0-87AD-60000B7E7AD7}" type="presParOf" srcId="{0159EE7A-9D00-4329-814D-2D3315D883E8}" destId="{1F0ACE08-F8CB-4EAE-B753-C99FDFEAEEDC}" srcOrd="0" destOrd="0" presId="urn:microsoft.com/office/officeart/2005/8/layout/hierarchy2"/>
    <dgm:cxn modelId="{7527857A-F6B5-4B5B-93AC-6FCF99CEAFC0}" type="presParOf" srcId="{1F0ACE08-F8CB-4EAE-B753-C99FDFEAEEDC}" destId="{953737E0-5D04-495B-BAE5-3951912C3135}" srcOrd="0" destOrd="0" presId="urn:microsoft.com/office/officeart/2005/8/layout/hierarchy2"/>
    <dgm:cxn modelId="{9B7EF8AB-2612-4159-A435-E4DFBC8CFFD5}" type="presParOf" srcId="{0159EE7A-9D00-4329-814D-2D3315D883E8}" destId="{5AA87273-60EF-47C3-826C-0524AFD5ED15}" srcOrd="1" destOrd="0" presId="urn:microsoft.com/office/officeart/2005/8/layout/hierarchy2"/>
    <dgm:cxn modelId="{01666E1F-9D09-4D80-B104-872D15684808}" type="presParOf" srcId="{5AA87273-60EF-47C3-826C-0524AFD5ED15}" destId="{F2FAC325-0F33-4AE0-80F1-59E3135909FB}" srcOrd="0" destOrd="0" presId="urn:microsoft.com/office/officeart/2005/8/layout/hierarchy2"/>
    <dgm:cxn modelId="{2BB4C458-B08E-45F2-AFAF-6F306D3A95DD}" type="presParOf" srcId="{5AA87273-60EF-47C3-826C-0524AFD5ED15}" destId="{98533269-F1FC-4C1D-B588-5AA14E2698C6}" srcOrd="1" destOrd="0" presId="urn:microsoft.com/office/officeart/2005/8/layout/hierarchy2"/>
    <dgm:cxn modelId="{B8E73150-FBA9-4BCD-8E4D-9B37AB8A5D27}" type="presParOf" srcId="{54FC0DFD-CAEE-418F-BE0B-AD14326B1B28}" destId="{5A376F17-9489-4689-9C2B-582CA3A56D36}" srcOrd="4" destOrd="0" presId="urn:microsoft.com/office/officeart/2005/8/layout/hierarchy2"/>
    <dgm:cxn modelId="{6878CE8F-1F8D-4EC4-98F8-C5784A3C3006}" type="presParOf" srcId="{5A376F17-9489-4689-9C2B-582CA3A56D36}" destId="{AFDD3C1B-DB46-454E-8E06-A45A2A1CBDC1}" srcOrd="0" destOrd="0" presId="urn:microsoft.com/office/officeart/2005/8/layout/hierarchy2"/>
    <dgm:cxn modelId="{F6B48B11-7457-47E5-9EC9-0D50A04F6D6A}" type="presParOf" srcId="{54FC0DFD-CAEE-418F-BE0B-AD14326B1B28}" destId="{3B596F6C-33C5-44D2-A683-F4DFD4901B37}" srcOrd="5" destOrd="0" presId="urn:microsoft.com/office/officeart/2005/8/layout/hierarchy2"/>
    <dgm:cxn modelId="{25D39CED-DFE7-4509-B451-474BA42DE7F3}" type="presParOf" srcId="{3B596F6C-33C5-44D2-A683-F4DFD4901B37}" destId="{9CF2BB37-BD10-4946-AA8B-F2FD4D61CBFB}" srcOrd="0" destOrd="0" presId="urn:microsoft.com/office/officeart/2005/8/layout/hierarchy2"/>
    <dgm:cxn modelId="{B40412A8-BD76-4D37-BCFB-8A567BB1DF12}" type="presParOf" srcId="{3B596F6C-33C5-44D2-A683-F4DFD4901B37}" destId="{DF1AC10D-6B5C-4292-8E0F-359DE1B6C882}" srcOrd="1" destOrd="0" presId="urn:microsoft.com/office/officeart/2005/8/layout/hierarchy2"/>
    <dgm:cxn modelId="{7B9FDA85-B165-47EC-866A-C24D80864826}" type="presParOf" srcId="{DF1AC10D-6B5C-4292-8E0F-359DE1B6C882}" destId="{9D6707CB-4F4B-45B4-8E94-FE8528C73178}" srcOrd="0" destOrd="0" presId="urn:microsoft.com/office/officeart/2005/8/layout/hierarchy2"/>
    <dgm:cxn modelId="{28989B80-AB17-4169-B53D-FA22A5AC065B}" type="presParOf" srcId="{9D6707CB-4F4B-45B4-8E94-FE8528C73178}" destId="{EAD39FE3-7439-4659-987C-F4553C5D6773}" srcOrd="0" destOrd="0" presId="urn:microsoft.com/office/officeart/2005/8/layout/hierarchy2"/>
    <dgm:cxn modelId="{B3340ADD-F05E-415C-8C3A-0415BB2AA365}" type="presParOf" srcId="{DF1AC10D-6B5C-4292-8E0F-359DE1B6C882}" destId="{19EFF152-02E1-415C-88AF-16D5EAEE35E5}" srcOrd="1" destOrd="0" presId="urn:microsoft.com/office/officeart/2005/8/layout/hierarchy2"/>
    <dgm:cxn modelId="{B994B1F9-0D21-48D6-AD48-D0B6B9E6163A}" type="presParOf" srcId="{19EFF152-02E1-415C-88AF-16D5EAEE35E5}" destId="{2B6D30D8-1F47-41CE-8B60-5C7A0C069B3C}" srcOrd="0" destOrd="0" presId="urn:microsoft.com/office/officeart/2005/8/layout/hierarchy2"/>
    <dgm:cxn modelId="{529EE6AB-E704-4423-8821-839530CCE292}" type="presParOf" srcId="{19EFF152-02E1-415C-88AF-16D5EAEE35E5}" destId="{01530CEF-1B3D-4DEC-86EE-8E76D0A9E6FD}" srcOrd="1" destOrd="0" presId="urn:microsoft.com/office/officeart/2005/8/layout/hierarchy2"/>
    <dgm:cxn modelId="{0017ECC5-144E-4967-93B6-2DC52040134B}" type="presParOf" srcId="{DF1AC10D-6B5C-4292-8E0F-359DE1B6C882}" destId="{BC62C763-BAAF-4C6C-A059-5EEFA7993571}" srcOrd="2" destOrd="0" presId="urn:microsoft.com/office/officeart/2005/8/layout/hierarchy2"/>
    <dgm:cxn modelId="{8B78C9A8-817A-4566-B6F6-61CE21DAEF2D}" type="presParOf" srcId="{BC62C763-BAAF-4C6C-A059-5EEFA7993571}" destId="{E5D58EBE-2163-4F9A-B74C-33A6523ABD01}" srcOrd="0" destOrd="0" presId="urn:microsoft.com/office/officeart/2005/8/layout/hierarchy2"/>
    <dgm:cxn modelId="{99D04C0E-3D6C-499F-BCD4-9C6D7EB40CB1}" type="presParOf" srcId="{DF1AC10D-6B5C-4292-8E0F-359DE1B6C882}" destId="{67178341-945B-48A1-832C-1A69849E982A}" srcOrd="3" destOrd="0" presId="urn:microsoft.com/office/officeart/2005/8/layout/hierarchy2"/>
    <dgm:cxn modelId="{AC10B966-EF21-4AC3-9AD6-DAB1291C332D}" type="presParOf" srcId="{67178341-945B-48A1-832C-1A69849E982A}" destId="{1DD13C3E-642E-414D-B74B-CED89C156BF8}" srcOrd="0" destOrd="0" presId="urn:microsoft.com/office/officeart/2005/8/layout/hierarchy2"/>
    <dgm:cxn modelId="{D34AD2F5-C363-42DC-88B2-2C9D922736CC}" type="presParOf" srcId="{67178341-945B-48A1-832C-1A69849E982A}" destId="{25D34383-1F7A-4F5F-829A-9036CB4F72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0AA229-C876-4A13-81EA-36B1EB2FDA6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12535B6-AC85-485C-8084-DDFC9B41E5A7}">
      <dgm:prSet phldrT="[Texto]"/>
      <dgm:spPr/>
      <dgm:t>
        <a:bodyPr/>
        <a:lstStyle/>
        <a:p>
          <a:r>
            <a:rPr lang="es-EC" dirty="0" smtClean="0"/>
            <a:t>Importadores / Distribuidores</a:t>
          </a:r>
          <a:endParaRPr lang="es-ES" dirty="0"/>
        </a:p>
      </dgm:t>
    </dgm:pt>
    <dgm:pt modelId="{5592D150-49A5-45E4-BB77-AD14B3710E59}" type="parTrans" cxnId="{24FC0CB6-E026-466E-912F-4CBE16B5B9E0}">
      <dgm:prSet/>
      <dgm:spPr/>
      <dgm:t>
        <a:bodyPr/>
        <a:lstStyle/>
        <a:p>
          <a:endParaRPr lang="es-ES"/>
        </a:p>
      </dgm:t>
    </dgm:pt>
    <dgm:pt modelId="{77D0E1B3-DBE2-4343-AE45-B33DB3E39C3A}" type="sibTrans" cxnId="{24FC0CB6-E026-466E-912F-4CBE16B5B9E0}">
      <dgm:prSet/>
      <dgm:spPr/>
      <dgm:t>
        <a:bodyPr/>
        <a:lstStyle/>
        <a:p>
          <a:endParaRPr lang="es-ES"/>
        </a:p>
      </dgm:t>
    </dgm:pt>
    <dgm:pt modelId="{1A9B144C-643D-4CB6-BAA5-BCB0D4720B6E}">
      <dgm:prSet phldrT="[Texto]"/>
      <dgm:spPr/>
      <dgm:t>
        <a:bodyPr/>
        <a:lstStyle/>
        <a:p>
          <a:r>
            <a:rPr lang="es-EC" dirty="0" smtClean="0"/>
            <a:t>Transparencia en gestiones</a:t>
          </a:r>
        </a:p>
      </dgm:t>
    </dgm:pt>
    <dgm:pt modelId="{431F561A-DD4C-4BC7-AAB2-1402117B7AEB}" type="parTrans" cxnId="{A50520A2-8FBF-41A8-BB90-333D94051BB0}">
      <dgm:prSet/>
      <dgm:spPr/>
      <dgm:t>
        <a:bodyPr/>
        <a:lstStyle/>
        <a:p>
          <a:endParaRPr lang="es-ES"/>
        </a:p>
      </dgm:t>
    </dgm:pt>
    <dgm:pt modelId="{0A3795DF-7587-442A-9BBA-EA4D8DE380C6}" type="sibTrans" cxnId="{A50520A2-8FBF-41A8-BB90-333D94051BB0}">
      <dgm:prSet/>
      <dgm:spPr/>
      <dgm:t>
        <a:bodyPr/>
        <a:lstStyle/>
        <a:p>
          <a:endParaRPr lang="es-ES"/>
        </a:p>
      </dgm:t>
    </dgm:pt>
    <dgm:pt modelId="{DCD96DC7-2F0D-44D1-91CF-2C8064D10405}">
      <dgm:prSet phldrT="[Texto]"/>
      <dgm:spPr/>
      <dgm:t>
        <a:bodyPr/>
        <a:lstStyle/>
        <a:p>
          <a:r>
            <a:rPr lang="es-EC" dirty="0" smtClean="0"/>
            <a:t>Productores</a:t>
          </a:r>
          <a:endParaRPr lang="es-ES" dirty="0"/>
        </a:p>
      </dgm:t>
    </dgm:pt>
    <dgm:pt modelId="{FB5F8E89-E658-4241-9C32-529D9283AC56}" type="parTrans" cxnId="{81B3AEAB-B601-4AF5-AC5C-1DD26D058AF2}">
      <dgm:prSet/>
      <dgm:spPr/>
      <dgm:t>
        <a:bodyPr/>
        <a:lstStyle/>
        <a:p>
          <a:endParaRPr lang="es-ES"/>
        </a:p>
      </dgm:t>
    </dgm:pt>
    <dgm:pt modelId="{0A817F22-CCE2-4DA9-BC96-6EE831209CB8}" type="sibTrans" cxnId="{81B3AEAB-B601-4AF5-AC5C-1DD26D058AF2}">
      <dgm:prSet/>
      <dgm:spPr/>
      <dgm:t>
        <a:bodyPr/>
        <a:lstStyle/>
        <a:p>
          <a:endParaRPr lang="es-ES"/>
        </a:p>
      </dgm:t>
    </dgm:pt>
    <dgm:pt modelId="{57DAA281-2B9E-46A0-970F-3BB1C9F43102}">
      <dgm:prSet phldrT="[Texto]"/>
      <dgm:spPr/>
      <dgm:t>
        <a:bodyPr/>
        <a:lstStyle/>
        <a:p>
          <a:r>
            <a:rPr lang="es-EC" dirty="0" smtClean="0"/>
            <a:t>Respeto al medio ambiente</a:t>
          </a:r>
          <a:endParaRPr lang="es-ES" dirty="0"/>
        </a:p>
      </dgm:t>
    </dgm:pt>
    <dgm:pt modelId="{4802F16B-CAD1-4FBC-8A11-1965C0BA720D}" type="parTrans" cxnId="{001509C8-C90A-4A77-B477-674F251A7023}">
      <dgm:prSet/>
      <dgm:spPr/>
      <dgm:t>
        <a:bodyPr/>
        <a:lstStyle/>
        <a:p>
          <a:endParaRPr lang="es-ES"/>
        </a:p>
      </dgm:t>
    </dgm:pt>
    <dgm:pt modelId="{E342CF0D-685F-4606-AF9F-7BA806B259ED}" type="sibTrans" cxnId="{001509C8-C90A-4A77-B477-674F251A7023}">
      <dgm:prSet/>
      <dgm:spPr/>
      <dgm:t>
        <a:bodyPr/>
        <a:lstStyle/>
        <a:p>
          <a:endParaRPr lang="es-ES"/>
        </a:p>
      </dgm:t>
    </dgm:pt>
    <dgm:pt modelId="{546F36B9-8ECE-4F48-9125-E9DEA499E24A}">
      <dgm:prSet phldrT="[Texto]"/>
      <dgm:spPr/>
      <dgm:t>
        <a:bodyPr/>
        <a:lstStyle/>
        <a:p>
          <a:r>
            <a:rPr lang="es-EC" dirty="0" smtClean="0"/>
            <a:t>Garantizar condiciones laborales dignas</a:t>
          </a:r>
          <a:endParaRPr lang="es-ES" dirty="0"/>
        </a:p>
      </dgm:t>
    </dgm:pt>
    <dgm:pt modelId="{258B110C-E710-43BF-8558-AB96A51973DD}" type="parTrans" cxnId="{18653067-5ECE-4BDC-81BB-2BD18385E9AB}">
      <dgm:prSet/>
      <dgm:spPr/>
      <dgm:t>
        <a:bodyPr/>
        <a:lstStyle/>
        <a:p>
          <a:endParaRPr lang="es-ES"/>
        </a:p>
      </dgm:t>
    </dgm:pt>
    <dgm:pt modelId="{B3A56397-F612-456D-AEBA-CBF5B84F0BAC}" type="sibTrans" cxnId="{18653067-5ECE-4BDC-81BB-2BD18385E9AB}">
      <dgm:prSet/>
      <dgm:spPr/>
      <dgm:t>
        <a:bodyPr/>
        <a:lstStyle/>
        <a:p>
          <a:endParaRPr lang="es-ES"/>
        </a:p>
      </dgm:t>
    </dgm:pt>
    <dgm:pt modelId="{EC0ECA4D-CB2F-4137-AD8C-CF2683EADC48}">
      <dgm:prSet phldrT="[Texto]"/>
      <dgm:spPr/>
      <dgm:t>
        <a:bodyPr/>
        <a:lstStyle/>
        <a:p>
          <a:r>
            <a:rPr lang="es-EC" dirty="0" smtClean="0"/>
            <a:t>Estructuras y cuentas transparentes</a:t>
          </a:r>
        </a:p>
      </dgm:t>
    </dgm:pt>
    <dgm:pt modelId="{882E80C5-EBC4-4DFF-AC8D-93242E4B8227}" type="parTrans" cxnId="{E72BB8AE-CAA6-4CDD-BD18-6A76BDE985FD}">
      <dgm:prSet/>
      <dgm:spPr/>
      <dgm:t>
        <a:bodyPr/>
        <a:lstStyle/>
        <a:p>
          <a:endParaRPr lang="es-ES"/>
        </a:p>
      </dgm:t>
    </dgm:pt>
    <dgm:pt modelId="{59739C3A-A76A-4288-AB39-83C824D75A57}" type="sibTrans" cxnId="{E72BB8AE-CAA6-4CDD-BD18-6A76BDE985FD}">
      <dgm:prSet/>
      <dgm:spPr/>
      <dgm:t>
        <a:bodyPr/>
        <a:lstStyle/>
        <a:p>
          <a:endParaRPr lang="es-ES"/>
        </a:p>
      </dgm:t>
    </dgm:pt>
    <dgm:pt modelId="{EAF14499-BF98-41CE-860A-6675C0993CED}">
      <dgm:prSet phldrT="[Texto]"/>
      <dgm:spPr/>
      <dgm:t>
        <a:bodyPr/>
        <a:lstStyle/>
        <a:p>
          <a:r>
            <a:rPr lang="es-EC" dirty="0" smtClean="0"/>
            <a:t>Eliminar intermediarios</a:t>
          </a:r>
        </a:p>
      </dgm:t>
    </dgm:pt>
    <dgm:pt modelId="{B7E0B9AF-4AAC-422C-9952-F3AE529A7ECE}" type="parTrans" cxnId="{CB0BAAB9-E53A-4AC0-9065-C97FF60FCD3A}">
      <dgm:prSet/>
      <dgm:spPr/>
      <dgm:t>
        <a:bodyPr/>
        <a:lstStyle/>
        <a:p>
          <a:endParaRPr lang="es-ES"/>
        </a:p>
      </dgm:t>
    </dgm:pt>
    <dgm:pt modelId="{9A3B0AD9-C9B9-47D2-9FB0-8AA4668D426F}" type="sibTrans" cxnId="{CB0BAAB9-E53A-4AC0-9065-C97FF60FCD3A}">
      <dgm:prSet/>
      <dgm:spPr/>
      <dgm:t>
        <a:bodyPr/>
        <a:lstStyle/>
        <a:p>
          <a:endParaRPr lang="es-ES"/>
        </a:p>
      </dgm:t>
    </dgm:pt>
    <dgm:pt modelId="{0F904027-8E79-430A-8FF6-690D7F828D52}">
      <dgm:prSet phldrT="[Texto]"/>
      <dgm:spPr/>
      <dgm:t>
        <a:bodyPr/>
        <a:lstStyle/>
        <a:p>
          <a:r>
            <a:rPr lang="es-EC" dirty="0" smtClean="0"/>
            <a:t>Pagar un precio justo</a:t>
          </a:r>
        </a:p>
      </dgm:t>
    </dgm:pt>
    <dgm:pt modelId="{6DD22CC8-6C12-42BD-928A-2EC5BFBDB609}" type="parTrans" cxnId="{56B51998-410B-4B33-AF0B-02B7E430222A}">
      <dgm:prSet/>
      <dgm:spPr/>
      <dgm:t>
        <a:bodyPr/>
        <a:lstStyle/>
        <a:p>
          <a:endParaRPr lang="es-ES"/>
        </a:p>
      </dgm:t>
    </dgm:pt>
    <dgm:pt modelId="{7BC6BB26-A6D3-4AF8-9724-E314FFE0CB27}" type="sibTrans" cxnId="{56B51998-410B-4B33-AF0B-02B7E430222A}">
      <dgm:prSet/>
      <dgm:spPr/>
      <dgm:t>
        <a:bodyPr/>
        <a:lstStyle/>
        <a:p>
          <a:endParaRPr lang="es-ES"/>
        </a:p>
      </dgm:t>
    </dgm:pt>
    <dgm:pt modelId="{71556145-4C25-4CBE-A750-FB5F7F0E76FE}">
      <dgm:prSet phldrT="[Texto]"/>
      <dgm:spPr/>
      <dgm:t>
        <a:bodyPr/>
        <a:lstStyle/>
        <a:p>
          <a:r>
            <a:rPr lang="es-EC" dirty="0" smtClean="0"/>
            <a:t>Igualdad de género</a:t>
          </a:r>
          <a:endParaRPr lang="es-ES" dirty="0"/>
        </a:p>
      </dgm:t>
    </dgm:pt>
    <dgm:pt modelId="{25167C6F-B780-4985-A2A9-77E041D4229D}" type="sibTrans" cxnId="{0E176D88-5180-4E8D-B968-947E4A756CF1}">
      <dgm:prSet/>
      <dgm:spPr/>
      <dgm:t>
        <a:bodyPr/>
        <a:lstStyle/>
        <a:p>
          <a:endParaRPr lang="es-ES"/>
        </a:p>
      </dgm:t>
    </dgm:pt>
    <dgm:pt modelId="{882E2655-12EC-4689-BED1-D7AEFB6D71EC}" type="parTrans" cxnId="{0E176D88-5180-4E8D-B968-947E4A756CF1}">
      <dgm:prSet/>
      <dgm:spPr/>
      <dgm:t>
        <a:bodyPr/>
        <a:lstStyle/>
        <a:p>
          <a:endParaRPr lang="es-ES"/>
        </a:p>
      </dgm:t>
    </dgm:pt>
    <dgm:pt modelId="{8BB78EB0-D3BE-4FCD-A5DD-510A4AC25ADD}" type="pres">
      <dgm:prSet presAssocID="{BD0AA229-C876-4A13-81EA-36B1EB2FDA6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91113B-0EE3-499B-8F7F-9F8232F64B28}" type="pres">
      <dgm:prSet presAssocID="{BD0AA229-C876-4A13-81EA-36B1EB2FDA6E}" presName="dummyMaxCanvas" presStyleCnt="0"/>
      <dgm:spPr/>
    </dgm:pt>
    <dgm:pt modelId="{140027AC-A0B0-455F-A2E0-816CB7BC2F53}" type="pres">
      <dgm:prSet presAssocID="{BD0AA229-C876-4A13-81EA-36B1EB2FDA6E}" presName="parentComposite" presStyleCnt="0"/>
      <dgm:spPr/>
    </dgm:pt>
    <dgm:pt modelId="{B6A1C451-E479-43C6-B3E5-622C9E3F12E6}" type="pres">
      <dgm:prSet presAssocID="{BD0AA229-C876-4A13-81EA-36B1EB2FDA6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0A176CA5-B0D1-4332-9BCE-82A122CDEE81}" type="pres">
      <dgm:prSet presAssocID="{BD0AA229-C876-4A13-81EA-36B1EB2FDA6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328CA0DB-8F8D-445B-A02B-AA4F97601373}" type="pres">
      <dgm:prSet presAssocID="{BD0AA229-C876-4A13-81EA-36B1EB2FDA6E}" presName="childrenComposite" presStyleCnt="0"/>
      <dgm:spPr/>
    </dgm:pt>
    <dgm:pt modelId="{7D1DDAB4-8F97-4452-8065-3DFDC3206B0A}" type="pres">
      <dgm:prSet presAssocID="{BD0AA229-C876-4A13-81EA-36B1EB2FDA6E}" presName="dummyMaxCanvas_ChildArea" presStyleCnt="0"/>
      <dgm:spPr/>
    </dgm:pt>
    <dgm:pt modelId="{C7D7ACCB-F3CD-4141-B61C-6011A67E4CDA}" type="pres">
      <dgm:prSet presAssocID="{BD0AA229-C876-4A13-81EA-36B1EB2FDA6E}" presName="fulcrum" presStyleLbl="alignAccFollowNode1" presStyleIdx="2" presStyleCnt="4"/>
      <dgm:spPr/>
    </dgm:pt>
    <dgm:pt modelId="{0CEEBF98-E27C-4CDA-B104-ACE576FBC872}" type="pres">
      <dgm:prSet presAssocID="{BD0AA229-C876-4A13-81EA-36B1EB2FDA6E}" presName="balance_34" presStyleLbl="alignAccFollowNode1" presStyleIdx="3" presStyleCnt="4" custScaleX="24732" custLinFactNeighborX="-15135" custLinFactNeighborY="2869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769F4A3-1048-47D4-8F2E-8220113D78CC}" type="pres">
      <dgm:prSet presAssocID="{BD0AA229-C876-4A13-81EA-36B1EB2FDA6E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75C116-9DAC-497B-A734-17353A1993A3}" type="pres">
      <dgm:prSet presAssocID="{BD0AA229-C876-4A13-81EA-36B1EB2FDA6E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63D03A-C92B-4F01-A343-71FF143491B8}" type="pres">
      <dgm:prSet presAssocID="{BD0AA229-C876-4A13-81EA-36B1EB2FDA6E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3D128-8FEC-4F68-8771-0897F3F4777E}" type="pres">
      <dgm:prSet presAssocID="{BD0AA229-C876-4A13-81EA-36B1EB2FDA6E}" presName="right_34_4" presStyleLbl="node1" presStyleIdx="3" presStyleCnt="7" custLinFactNeighborX="0" custLinFactNeighborY="-1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AB6F07-102D-4C6B-AA2C-87B0C193FB96}" type="pres">
      <dgm:prSet presAssocID="{BD0AA229-C876-4A13-81EA-36B1EB2FDA6E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307FB-EFD9-44A8-B8D6-F2B86CBCC066}" type="pres">
      <dgm:prSet presAssocID="{BD0AA229-C876-4A13-81EA-36B1EB2FDA6E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14E59-F25D-4DC2-989E-4B1C62544606}" type="pres">
      <dgm:prSet presAssocID="{BD0AA229-C876-4A13-81EA-36B1EB2FDA6E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438531-1E99-4E3B-8254-1F876B307208}" type="presOf" srcId="{DCD96DC7-2F0D-44D1-91CF-2C8064D10405}" destId="{0A176CA5-B0D1-4332-9BCE-82A122CDEE81}" srcOrd="0" destOrd="0" presId="urn:microsoft.com/office/officeart/2005/8/layout/balance1"/>
    <dgm:cxn modelId="{1F5E3DED-51EE-4EEA-A489-39E0216E5170}" type="presOf" srcId="{546F36B9-8ECE-4F48-9125-E9DEA499E24A}" destId="{4463D03A-C92B-4F01-A343-71FF143491B8}" srcOrd="0" destOrd="0" presId="urn:microsoft.com/office/officeart/2005/8/layout/balance1"/>
    <dgm:cxn modelId="{967FC731-50CA-42D8-A8E7-36C2E9351DB2}" type="presOf" srcId="{0F904027-8E79-430A-8FF6-690D7F828D52}" destId="{C6A14E59-F25D-4DC2-989E-4B1C62544606}" srcOrd="0" destOrd="0" presId="urn:microsoft.com/office/officeart/2005/8/layout/balance1"/>
    <dgm:cxn modelId="{CB0BAAB9-E53A-4AC0-9065-C97FF60FCD3A}" srcId="{D12535B6-AC85-485C-8084-DDFC9B41E5A7}" destId="{EAF14499-BF98-41CE-860A-6675C0993CED}" srcOrd="1" destOrd="0" parTransId="{B7E0B9AF-4AAC-422C-9952-F3AE529A7ECE}" sibTransId="{9A3B0AD9-C9B9-47D2-9FB0-8AA4668D426F}"/>
    <dgm:cxn modelId="{24FC0CB6-E026-466E-912F-4CBE16B5B9E0}" srcId="{BD0AA229-C876-4A13-81EA-36B1EB2FDA6E}" destId="{D12535B6-AC85-485C-8084-DDFC9B41E5A7}" srcOrd="0" destOrd="0" parTransId="{5592D150-49A5-45E4-BB77-AD14B3710E59}" sibTransId="{77D0E1B3-DBE2-4343-AE45-B33DB3E39C3A}"/>
    <dgm:cxn modelId="{E72BB8AE-CAA6-4CDD-BD18-6A76BDE985FD}" srcId="{DCD96DC7-2F0D-44D1-91CF-2C8064D10405}" destId="{EC0ECA4D-CB2F-4137-AD8C-CF2683EADC48}" srcOrd="3" destOrd="0" parTransId="{882E80C5-EBC4-4DFF-AC8D-93242E4B8227}" sibTransId="{59739C3A-A76A-4288-AB39-83C824D75A57}"/>
    <dgm:cxn modelId="{001509C8-C90A-4A77-B477-674F251A7023}" srcId="{DCD96DC7-2F0D-44D1-91CF-2C8064D10405}" destId="{57DAA281-2B9E-46A0-970F-3BB1C9F43102}" srcOrd="0" destOrd="0" parTransId="{4802F16B-CAD1-4FBC-8A11-1965C0BA720D}" sibTransId="{E342CF0D-685F-4606-AF9F-7BA806B259ED}"/>
    <dgm:cxn modelId="{E3715442-B446-4B30-8918-DFF5A6CAF35E}" type="presOf" srcId="{D12535B6-AC85-485C-8084-DDFC9B41E5A7}" destId="{B6A1C451-E479-43C6-B3E5-622C9E3F12E6}" srcOrd="0" destOrd="0" presId="urn:microsoft.com/office/officeart/2005/8/layout/balance1"/>
    <dgm:cxn modelId="{F0CDB449-8033-4530-AE79-FA25197F363D}" type="presOf" srcId="{BD0AA229-C876-4A13-81EA-36B1EB2FDA6E}" destId="{8BB78EB0-D3BE-4FCD-A5DD-510A4AC25ADD}" srcOrd="0" destOrd="0" presId="urn:microsoft.com/office/officeart/2005/8/layout/balance1"/>
    <dgm:cxn modelId="{A50520A2-8FBF-41A8-BB90-333D94051BB0}" srcId="{D12535B6-AC85-485C-8084-DDFC9B41E5A7}" destId="{1A9B144C-643D-4CB6-BAA5-BCB0D4720B6E}" srcOrd="0" destOrd="0" parTransId="{431F561A-DD4C-4BC7-AAB2-1402117B7AEB}" sibTransId="{0A3795DF-7587-442A-9BBA-EA4D8DE380C6}"/>
    <dgm:cxn modelId="{0E176D88-5180-4E8D-B968-947E4A756CF1}" srcId="{DCD96DC7-2F0D-44D1-91CF-2C8064D10405}" destId="{71556145-4C25-4CBE-A750-FB5F7F0E76FE}" srcOrd="1" destOrd="0" parTransId="{882E2655-12EC-4689-BED1-D7AEFB6D71EC}" sibTransId="{25167C6F-B780-4985-A2A9-77E041D4229D}"/>
    <dgm:cxn modelId="{81B3AEAB-B601-4AF5-AC5C-1DD26D058AF2}" srcId="{BD0AA229-C876-4A13-81EA-36B1EB2FDA6E}" destId="{DCD96DC7-2F0D-44D1-91CF-2C8064D10405}" srcOrd="1" destOrd="0" parTransId="{FB5F8E89-E658-4241-9C32-529D9283AC56}" sibTransId="{0A817F22-CCE2-4DA9-BC96-6EE831209CB8}"/>
    <dgm:cxn modelId="{1171D8E9-75E5-4AB1-8F01-40B4E58C4536}" type="presOf" srcId="{EAF14499-BF98-41CE-860A-6675C0993CED}" destId="{A76307FB-EFD9-44A8-B8D6-F2B86CBCC066}" srcOrd="0" destOrd="0" presId="urn:microsoft.com/office/officeart/2005/8/layout/balance1"/>
    <dgm:cxn modelId="{651FAF4F-DA66-47DC-934A-6F3707389228}" type="presOf" srcId="{EC0ECA4D-CB2F-4137-AD8C-CF2683EADC48}" destId="{E0C3D128-8FEC-4F68-8771-0897F3F4777E}" srcOrd="0" destOrd="0" presId="urn:microsoft.com/office/officeart/2005/8/layout/balance1"/>
    <dgm:cxn modelId="{56B51998-410B-4B33-AF0B-02B7E430222A}" srcId="{D12535B6-AC85-485C-8084-DDFC9B41E5A7}" destId="{0F904027-8E79-430A-8FF6-690D7F828D52}" srcOrd="2" destOrd="0" parTransId="{6DD22CC8-6C12-42BD-928A-2EC5BFBDB609}" sibTransId="{7BC6BB26-A6D3-4AF8-9724-E314FFE0CB27}"/>
    <dgm:cxn modelId="{18653067-5ECE-4BDC-81BB-2BD18385E9AB}" srcId="{DCD96DC7-2F0D-44D1-91CF-2C8064D10405}" destId="{546F36B9-8ECE-4F48-9125-E9DEA499E24A}" srcOrd="2" destOrd="0" parTransId="{258B110C-E710-43BF-8558-AB96A51973DD}" sibTransId="{B3A56397-F612-456D-AEBA-CBF5B84F0BAC}"/>
    <dgm:cxn modelId="{13FE3A9F-716A-44F8-8F81-D508232450EF}" type="presOf" srcId="{1A9B144C-643D-4CB6-BAA5-BCB0D4720B6E}" destId="{C1AB6F07-102D-4C6B-AA2C-87B0C193FB96}" srcOrd="0" destOrd="0" presId="urn:microsoft.com/office/officeart/2005/8/layout/balance1"/>
    <dgm:cxn modelId="{9DEBC7A3-2E92-41A7-9B66-A6CD61D3CD35}" type="presOf" srcId="{57DAA281-2B9E-46A0-970F-3BB1C9F43102}" destId="{2769F4A3-1048-47D4-8F2E-8220113D78CC}" srcOrd="0" destOrd="0" presId="urn:microsoft.com/office/officeart/2005/8/layout/balance1"/>
    <dgm:cxn modelId="{ECDC03E4-945F-4962-8396-8F29EEB68683}" type="presOf" srcId="{71556145-4C25-4CBE-A750-FB5F7F0E76FE}" destId="{AE75C116-9DAC-497B-A734-17353A1993A3}" srcOrd="0" destOrd="0" presId="urn:microsoft.com/office/officeart/2005/8/layout/balance1"/>
    <dgm:cxn modelId="{6B56E2F9-664D-466F-A93A-8E89C1C28E27}" type="presParOf" srcId="{8BB78EB0-D3BE-4FCD-A5DD-510A4AC25ADD}" destId="{9691113B-0EE3-499B-8F7F-9F8232F64B28}" srcOrd="0" destOrd="0" presId="urn:microsoft.com/office/officeart/2005/8/layout/balance1"/>
    <dgm:cxn modelId="{A0A1B673-FB6D-46C8-88A9-1B4A8B50C399}" type="presParOf" srcId="{8BB78EB0-D3BE-4FCD-A5DD-510A4AC25ADD}" destId="{140027AC-A0B0-455F-A2E0-816CB7BC2F53}" srcOrd="1" destOrd="0" presId="urn:microsoft.com/office/officeart/2005/8/layout/balance1"/>
    <dgm:cxn modelId="{3B080336-562B-4CD5-9B06-7FB87E01F3E2}" type="presParOf" srcId="{140027AC-A0B0-455F-A2E0-816CB7BC2F53}" destId="{B6A1C451-E479-43C6-B3E5-622C9E3F12E6}" srcOrd="0" destOrd="0" presId="urn:microsoft.com/office/officeart/2005/8/layout/balance1"/>
    <dgm:cxn modelId="{42A214F7-7638-4BA3-85D1-85EC7E3B3081}" type="presParOf" srcId="{140027AC-A0B0-455F-A2E0-816CB7BC2F53}" destId="{0A176CA5-B0D1-4332-9BCE-82A122CDEE81}" srcOrd="1" destOrd="0" presId="urn:microsoft.com/office/officeart/2005/8/layout/balance1"/>
    <dgm:cxn modelId="{0FD68949-778E-4E29-8154-868041244E27}" type="presParOf" srcId="{8BB78EB0-D3BE-4FCD-A5DD-510A4AC25ADD}" destId="{328CA0DB-8F8D-445B-A02B-AA4F97601373}" srcOrd="2" destOrd="0" presId="urn:microsoft.com/office/officeart/2005/8/layout/balance1"/>
    <dgm:cxn modelId="{47D97D5A-1815-4239-961F-E54A7152A657}" type="presParOf" srcId="{328CA0DB-8F8D-445B-A02B-AA4F97601373}" destId="{7D1DDAB4-8F97-4452-8065-3DFDC3206B0A}" srcOrd="0" destOrd="0" presId="urn:microsoft.com/office/officeart/2005/8/layout/balance1"/>
    <dgm:cxn modelId="{E0DF629F-9D89-4E14-8CA0-C9947FC6FE79}" type="presParOf" srcId="{328CA0DB-8F8D-445B-A02B-AA4F97601373}" destId="{C7D7ACCB-F3CD-4141-B61C-6011A67E4CDA}" srcOrd="1" destOrd="0" presId="urn:microsoft.com/office/officeart/2005/8/layout/balance1"/>
    <dgm:cxn modelId="{B73EE183-8B92-4A68-B819-40B1CCB4F8A2}" type="presParOf" srcId="{328CA0DB-8F8D-445B-A02B-AA4F97601373}" destId="{0CEEBF98-E27C-4CDA-B104-ACE576FBC872}" srcOrd="2" destOrd="0" presId="urn:microsoft.com/office/officeart/2005/8/layout/balance1"/>
    <dgm:cxn modelId="{50FBBE87-7D2F-4B30-AE12-26AEA9C4B576}" type="presParOf" srcId="{328CA0DB-8F8D-445B-A02B-AA4F97601373}" destId="{2769F4A3-1048-47D4-8F2E-8220113D78CC}" srcOrd="3" destOrd="0" presId="urn:microsoft.com/office/officeart/2005/8/layout/balance1"/>
    <dgm:cxn modelId="{7AE3984B-C6CB-4B4E-8041-4CB04C314CEC}" type="presParOf" srcId="{328CA0DB-8F8D-445B-A02B-AA4F97601373}" destId="{AE75C116-9DAC-497B-A734-17353A1993A3}" srcOrd="4" destOrd="0" presId="urn:microsoft.com/office/officeart/2005/8/layout/balance1"/>
    <dgm:cxn modelId="{F35BC65F-1896-4F7C-BDB6-9714CA30A15A}" type="presParOf" srcId="{328CA0DB-8F8D-445B-A02B-AA4F97601373}" destId="{4463D03A-C92B-4F01-A343-71FF143491B8}" srcOrd="5" destOrd="0" presId="urn:microsoft.com/office/officeart/2005/8/layout/balance1"/>
    <dgm:cxn modelId="{BC5DD9E1-A359-4980-97CA-B33A70248DDD}" type="presParOf" srcId="{328CA0DB-8F8D-445B-A02B-AA4F97601373}" destId="{E0C3D128-8FEC-4F68-8771-0897F3F4777E}" srcOrd="6" destOrd="0" presId="urn:microsoft.com/office/officeart/2005/8/layout/balance1"/>
    <dgm:cxn modelId="{BA1DF083-01E0-4CBC-BEA8-C76DB567B352}" type="presParOf" srcId="{328CA0DB-8F8D-445B-A02B-AA4F97601373}" destId="{C1AB6F07-102D-4C6B-AA2C-87B0C193FB96}" srcOrd="7" destOrd="0" presId="urn:microsoft.com/office/officeart/2005/8/layout/balance1"/>
    <dgm:cxn modelId="{AE0D0A63-C27E-4487-B48D-65B47BBB7E5E}" type="presParOf" srcId="{328CA0DB-8F8D-445B-A02B-AA4F97601373}" destId="{A76307FB-EFD9-44A8-B8D6-F2B86CBCC066}" srcOrd="8" destOrd="0" presId="urn:microsoft.com/office/officeart/2005/8/layout/balance1"/>
    <dgm:cxn modelId="{CACFA75C-AC65-41B6-93C9-1F17CF01D05A}" type="presParOf" srcId="{328CA0DB-8F8D-445B-A02B-AA4F97601373}" destId="{C6A14E59-F25D-4DC2-989E-4B1C6254460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51D532-0AA7-4339-ACBD-07E59775C301}" type="doc">
      <dgm:prSet loTypeId="urn:microsoft.com/office/officeart/2011/layout/HexagonRadial" loCatId="officeonlin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92E2C9A-BBAE-4ECC-AABE-82D3D1EB9EB7}">
      <dgm:prSet phldrT="[Texto]"/>
      <dgm:spPr/>
      <dgm:t>
        <a:bodyPr/>
        <a:lstStyle/>
        <a:p>
          <a:r>
            <a:rPr lang="es-EC" dirty="0" smtClean="0"/>
            <a:t>Productos Orgánicos</a:t>
          </a:r>
          <a:endParaRPr lang="es-EC" dirty="0"/>
        </a:p>
      </dgm:t>
    </dgm:pt>
    <dgm:pt modelId="{72740E91-3F7F-4D21-A256-AAF96937083F}" type="parTrans" cxnId="{AA1529D3-075F-433D-A8EA-02E810E8948F}">
      <dgm:prSet/>
      <dgm:spPr/>
      <dgm:t>
        <a:bodyPr/>
        <a:lstStyle/>
        <a:p>
          <a:endParaRPr lang="es-EC"/>
        </a:p>
      </dgm:t>
    </dgm:pt>
    <dgm:pt modelId="{43CF7967-77F3-471E-9D15-EEAD46D9DA0B}" type="sibTrans" cxnId="{AA1529D3-075F-433D-A8EA-02E810E8948F}">
      <dgm:prSet/>
      <dgm:spPr/>
      <dgm:t>
        <a:bodyPr/>
        <a:lstStyle/>
        <a:p>
          <a:endParaRPr lang="es-EC"/>
        </a:p>
      </dgm:t>
    </dgm:pt>
    <dgm:pt modelId="{92554744-E95C-4445-9FCD-10980E50DCCB}">
      <dgm:prSet phldrT="[Texto]"/>
      <dgm:spPr/>
      <dgm:t>
        <a:bodyPr/>
        <a:lstStyle/>
        <a:p>
          <a:r>
            <a:rPr lang="es-EC" dirty="0" smtClean="0"/>
            <a:t>Arroz integral</a:t>
          </a:r>
          <a:endParaRPr lang="es-EC" dirty="0"/>
        </a:p>
      </dgm:t>
    </dgm:pt>
    <dgm:pt modelId="{60FBFA25-816B-44F2-991B-8AF0D71C99F1}" type="parTrans" cxnId="{E41AA33D-2694-416C-B612-B5962D1051B9}">
      <dgm:prSet/>
      <dgm:spPr/>
      <dgm:t>
        <a:bodyPr/>
        <a:lstStyle/>
        <a:p>
          <a:endParaRPr lang="es-EC"/>
        </a:p>
      </dgm:t>
    </dgm:pt>
    <dgm:pt modelId="{1F26A8E0-6C4B-432E-B3FB-882A058E3AF6}" type="sibTrans" cxnId="{E41AA33D-2694-416C-B612-B5962D1051B9}">
      <dgm:prSet/>
      <dgm:spPr/>
      <dgm:t>
        <a:bodyPr/>
        <a:lstStyle/>
        <a:p>
          <a:endParaRPr lang="es-EC"/>
        </a:p>
      </dgm:t>
    </dgm:pt>
    <dgm:pt modelId="{68B2AFA5-FDE4-45D4-81C6-8469564A8B8A}">
      <dgm:prSet phldrT="[Texto]"/>
      <dgm:spPr/>
      <dgm:t>
        <a:bodyPr/>
        <a:lstStyle/>
        <a:p>
          <a:r>
            <a:rPr lang="es-EC" dirty="0" smtClean="0"/>
            <a:t>Cúrcuma</a:t>
          </a:r>
          <a:endParaRPr lang="es-EC" dirty="0"/>
        </a:p>
      </dgm:t>
    </dgm:pt>
    <dgm:pt modelId="{D12255E4-ECAD-44E4-98D9-C4D0C0E3DF4A}" type="parTrans" cxnId="{757ECBAF-2D93-4EB9-AF05-1246ACF23694}">
      <dgm:prSet/>
      <dgm:spPr/>
      <dgm:t>
        <a:bodyPr/>
        <a:lstStyle/>
        <a:p>
          <a:endParaRPr lang="es-EC"/>
        </a:p>
      </dgm:t>
    </dgm:pt>
    <dgm:pt modelId="{5DCD481F-FEE9-41CE-A346-ECE956E5E0A2}" type="sibTrans" cxnId="{757ECBAF-2D93-4EB9-AF05-1246ACF23694}">
      <dgm:prSet/>
      <dgm:spPr/>
      <dgm:t>
        <a:bodyPr/>
        <a:lstStyle/>
        <a:p>
          <a:endParaRPr lang="es-EC"/>
        </a:p>
      </dgm:t>
    </dgm:pt>
    <dgm:pt modelId="{35E07D05-E141-40EF-8E9E-1225F36B4238}">
      <dgm:prSet phldrT="[Texto]"/>
      <dgm:spPr/>
      <dgm:t>
        <a:bodyPr/>
        <a:lstStyle/>
        <a:p>
          <a:r>
            <a:rPr lang="es-EC" dirty="0" smtClean="0"/>
            <a:t>Jengibre</a:t>
          </a:r>
          <a:endParaRPr lang="es-EC" dirty="0"/>
        </a:p>
      </dgm:t>
    </dgm:pt>
    <dgm:pt modelId="{991B4ADE-FE25-4FA5-9F0C-A797CDF3AC1C}" type="parTrans" cxnId="{5CBAB0FB-1860-4D3F-870C-01C72862EC6F}">
      <dgm:prSet/>
      <dgm:spPr/>
      <dgm:t>
        <a:bodyPr/>
        <a:lstStyle/>
        <a:p>
          <a:endParaRPr lang="es-EC"/>
        </a:p>
      </dgm:t>
    </dgm:pt>
    <dgm:pt modelId="{5BC79BBD-9779-4531-B487-A92C7597A70A}" type="sibTrans" cxnId="{5CBAB0FB-1860-4D3F-870C-01C72862EC6F}">
      <dgm:prSet/>
      <dgm:spPr/>
      <dgm:t>
        <a:bodyPr/>
        <a:lstStyle/>
        <a:p>
          <a:endParaRPr lang="es-EC"/>
        </a:p>
      </dgm:t>
    </dgm:pt>
    <dgm:pt modelId="{46279652-E7A3-475D-9B20-4D5A6381F4C6}">
      <dgm:prSet phldrT="[Texto]"/>
      <dgm:spPr/>
      <dgm:t>
        <a:bodyPr/>
        <a:lstStyle/>
        <a:p>
          <a:r>
            <a:rPr lang="es-EC" dirty="0" smtClean="0"/>
            <a:t>Frutas en general</a:t>
          </a:r>
          <a:endParaRPr lang="es-EC" dirty="0"/>
        </a:p>
      </dgm:t>
    </dgm:pt>
    <dgm:pt modelId="{36970CBA-FE08-4D7B-AD99-A79698827C80}" type="parTrans" cxnId="{580B6954-3773-4C4C-8E28-B42CB3669984}">
      <dgm:prSet/>
      <dgm:spPr/>
      <dgm:t>
        <a:bodyPr/>
        <a:lstStyle/>
        <a:p>
          <a:endParaRPr lang="es-EC"/>
        </a:p>
      </dgm:t>
    </dgm:pt>
    <dgm:pt modelId="{8E433DAB-3897-439A-BC0B-ACAA844C3793}" type="sibTrans" cxnId="{580B6954-3773-4C4C-8E28-B42CB3669984}">
      <dgm:prSet/>
      <dgm:spPr/>
      <dgm:t>
        <a:bodyPr/>
        <a:lstStyle/>
        <a:p>
          <a:endParaRPr lang="es-EC"/>
        </a:p>
      </dgm:t>
    </dgm:pt>
    <dgm:pt modelId="{05BE062C-4DB0-4FFB-9C50-557A0EF357B5}">
      <dgm:prSet phldrT="[Texto]"/>
      <dgm:spPr/>
      <dgm:t>
        <a:bodyPr/>
        <a:lstStyle/>
        <a:p>
          <a:r>
            <a:rPr lang="es-EC" dirty="0" smtClean="0"/>
            <a:t>Vegetales</a:t>
          </a:r>
          <a:endParaRPr lang="es-EC" dirty="0"/>
        </a:p>
      </dgm:t>
    </dgm:pt>
    <dgm:pt modelId="{C90F8846-44D6-4B39-86DF-B3F32CBCDFF5}" type="parTrans" cxnId="{691D5F6A-CCF2-4B3E-B72B-FC4D48920D06}">
      <dgm:prSet/>
      <dgm:spPr/>
      <dgm:t>
        <a:bodyPr/>
        <a:lstStyle/>
        <a:p>
          <a:endParaRPr lang="es-EC"/>
        </a:p>
      </dgm:t>
    </dgm:pt>
    <dgm:pt modelId="{42C8DAB9-1D18-4332-87B0-2D06E97595E1}" type="sibTrans" cxnId="{691D5F6A-CCF2-4B3E-B72B-FC4D48920D06}">
      <dgm:prSet/>
      <dgm:spPr/>
      <dgm:t>
        <a:bodyPr/>
        <a:lstStyle/>
        <a:p>
          <a:endParaRPr lang="es-EC"/>
        </a:p>
      </dgm:t>
    </dgm:pt>
    <dgm:pt modelId="{5A180E4C-13AC-45D4-B7F4-C483C89A983E}">
      <dgm:prSet phldrT="[Texto]"/>
      <dgm:spPr/>
      <dgm:t>
        <a:bodyPr/>
        <a:lstStyle/>
        <a:p>
          <a:r>
            <a:rPr lang="es-EC" dirty="0" smtClean="0"/>
            <a:t>Carnes y lácteos</a:t>
          </a:r>
          <a:endParaRPr lang="es-EC" dirty="0"/>
        </a:p>
      </dgm:t>
    </dgm:pt>
    <dgm:pt modelId="{DDD8B324-DFF6-4368-82E6-6942D86DBAE4}" type="parTrans" cxnId="{B66DBB77-F664-4BFD-8CE8-8F3AFD053E01}">
      <dgm:prSet/>
      <dgm:spPr/>
      <dgm:t>
        <a:bodyPr/>
        <a:lstStyle/>
        <a:p>
          <a:endParaRPr lang="es-EC"/>
        </a:p>
      </dgm:t>
    </dgm:pt>
    <dgm:pt modelId="{8F1F437A-B83D-4867-8222-6F6BE67B6A56}" type="sibTrans" cxnId="{B66DBB77-F664-4BFD-8CE8-8F3AFD053E01}">
      <dgm:prSet/>
      <dgm:spPr/>
      <dgm:t>
        <a:bodyPr/>
        <a:lstStyle/>
        <a:p>
          <a:endParaRPr lang="es-EC"/>
        </a:p>
      </dgm:t>
    </dgm:pt>
    <dgm:pt modelId="{AE45DED0-1390-4B63-A76B-6FB3D70B1472}" type="pres">
      <dgm:prSet presAssocID="{F151D532-0AA7-4339-ACBD-07E59775C3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71DAA80-7A71-45E0-B372-BA0FA89B5D90}" type="pres">
      <dgm:prSet presAssocID="{792E2C9A-BBAE-4ECC-AABE-82D3D1EB9EB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DFF7F75B-4CDA-4CD5-B218-427399F7A38B}" type="pres">
      <dgm:prSet presAssocID="{92554744-E95C-4445-9FCD-10980E50DCCB}" presName="Accent1" presStyleCnt="0"/>
      <dgm:spPr/>
    </dgm:pt>
    <dgm:pt modelId="{7DC38C04-6B15-4EDA-A808-4EFA6D24D21D}" type="pres">
      <dgm:prSet presAssocID="{92554744-E95C-4445-9FCD-10980E50DCCB}" presName="Accent" presStyleLbl="bgShp" presStyleIdx="0" presStyleCnt="6"/>
      <dgm:spPr/>
    </dgm:pt>
    <dgm:pt modelId="{A4CA2E19-C3D9-44ED-93FB-DF29C90A3B7A}" type="pres">
      <dgm:prSet presAssocID="{92554744-E95C-4445-9FCD-10980E50DCC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A4AF4F-ED55-42EE-92B0-1E13B2793F19}" type="pres">
      <dgm:prSet presAssocID="{68B2AFA5-FDE4-45D4-81C6-8469564A8B8A}" presName="Accent2" presStyleCnt="0"/>
      <dgm:spPr/>
    </dgm:pt>
    <dgm:pt modelId="{A9942D63-7B84-4A43-A46B-15B09DCFE185}" type="pres">
      <dgm:prSet presAssocID="{68B2AFA5-FDE4-45D4-81C6-8469564A8B8A}" presName="Accent" presStyleLbl="bgShp" presStyleIdx="1" presStyleCnt="6"/>
      <dgm:spPr/>
    </dgm:pt>
    <dgm:pt modelId="{2C78BE29-59CB-493F-B351-5ED69E246313}" type="pres">
      <dgm:prSet presAssocID="{68B2AFA5-FDE4-45D4-81C6-8469564A8B8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85D7AB-7B0A-4046-83E1-A59A68E5B14B}" type="pres">
      <dgm:prSet presAssocID="{35E07D05-E141-40EF-8E9E-1225F36B4238}" presName="Accent3" presStyleCnt="0"/>
      <dgm:spPr/>
    </dgm:pt>
    <dgm:pt modelId="{C9BB75CD-7D74-4026-B3C0-F7C34457AAA3}" type="pres">
      <dgm:prSet presAssocID="{35E07D05-E141-40EF-8E9E-1225F36B4238}" presName="Accent" presStyleLbl="bgShp" presStyleIdx="2" presStyleCnt="6"/>
      <dgm:spPr/>
    </dgm:pt>
    <dgm:pt modelId="{01F3D2B1-72BD-4FE3-AC94-7A8C3F976CBA}" type="pres">
      <dgm:prSet presAssocID="{35E07D05-E141-40EF-8E9E-1225F36B423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16AF54-7825-490C-A0FD-E644614ED9C7}" type="pres">
      <dgm:prSet presAssocID="{46279652-E7A3-475D-9B20-4D5A6381F4C6}" presName="Accent4" presStyleCnt="0"/>
      <dgm:spPr/>
    </dgm:pt>
    <dgm:pt modelId="{6BC5C937-05DF-4173-8EF2-9A022E2E4CF2}" type="pres">
      <dgm:prSet presAssocID="{46279652-E7A3-475D-9B20-4D5A6381F4C6}" presName="Accent" presStyleLbl="bgShp" presStyleIdx="3" presStyleCnt="6"/>
      <dgm:spPr/>
    </dgm:pt>
    <dgm:pt modelId="{4FF69AB0-109A-4FFB-A954-B1A1B0833280}" type="pres">
      <dgm:prSet presAssocID="{46279652-E7A3-475D-9B20-4D5A6381F4C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1A9F1-9117-49E5-9DCD-F0939E7B3B77}" type="pres">
      <dgm:prSet presAssocID="{05BE062C-4DB0-4FFB-9C50-557A0EF357B5}" presName="Accent5" presStyleCnt="0"/>
      <dgm:spPr/>
    </dgm:pt>
    <dgm:pt modelId="{97C13663-51E4-4D3A-B9CA-B40B1FD8343A}" type="pres">
      <dgm:prSet presAssocID="{05BE062C-4DB0-4FFB-9C50-557A0EF357B5}" presName="Accent" presStyleLbl="bgShp" presStyleIdx="4" presStyleCnt="6"/>
      <dgm:spPr/>
    </dgm:pt>
    <dgm:pt modelId="{94A77779-A3A2-4D59-AAB8-EF88D3973E2C}" type="pres">
      <dgm:prSet presAssocID="{05BE062C-4DB0-4FFB-9C50-557A0EF357B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91B3F-F91C-4417-B6E7-A742AD148538}" type="pres">
      <dgm:prSet presAssocID="{5A180E4C-13AC-45D4-B7F4-C483C89A983E}" presName="Accent6" presStyleCnt="0"/>
      <dgm:spPr/>
    </dgm:pt>
    <dgm:pt modelId="{ED74FA9B-2005-47CD-817B-75328A549461}" type="pres">
      <dgm:prSet presAssocID="{5A180E4C-13AC-45D4-B7F4-C483C89A983E}" presName="Accent" presStyleLbl="bgShp" presStyleIdx="5" presStyleCnt="6"/>
      <dgm:spPr/>
    </dgm:pt>
    <dgm:pt modelId="{6F3747D1-08BC-46DF-9361-C866B631A341}" type="pres">
      <dgm:prSet presAssocID="{5A180E4C-13AC-45D4-B7F4-C483C89A983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32CA4F-29A4-464F-B874-1CD482F2AFB0}" type="presOf" srcId="{68B2AFA5-FDE4-45D4-81C6-8469564A8B8A}" destId="{2C78BE29-59CB-493F-B351-5ED69E246313}" srcOrd="0" destOrd="0" presId="urn:microsoft.com/office/officeart/2011/layout/HexagonRadial"/>
    <dgm:cxn modelId="{FFA8FB48-35F3-4E00-AE07-99E38FA5648D}" type="presOf" srcId="{F151D532-0AA7-4339-ACBD-07E59775C301}" destId="{AE45DED0-1390-4B63-A76B-6FB3D70B1472}" srcOrd="0" destOrd="0" presId="urn:microsoft.com/office/officeart/2011/layout/HexagonRadial"/>
    <dgm:cxn modelId="{6D8AC40F-612D-4F43-8C19-AB2748AB85AB}" type="presOf" srcId="{5A180E4C-13AC-45D4-B7F4-C483C89A983E}" destId="{6F3747D1-08BC-46DF-9361-C866B631A341}" srcOrd="0" destOrd="0" presId="urn:microsoft.com/office/officeart/2011/layout/HexagonRadial"/>
    <dgm:cxn modelId="{B66DBB77-F664-4BFD-8CE8-8F3AFD053E01}" srcId="{792E2C9A-BBAE-4ECC-AABE-82D3D1EB9EB7}" destId="{5A180E4C-13AC-45D4-B7F4-C483C89A983E}" srcOrd="5" destOrd="0" parTransId="{DDD8B324-DFF6-4368-82E6-6942D86DBAE4}" sibTransId="{8F1F437A-B83D-4867-8222-6F6BE67B6A56}"/>
    <dgm:cxn modelId="{691D5F6A-CCF2-4B3E-B72B-FC4D48920D06}" srcId="{792E2C9A-BBAE-4ECC-AABE-82D3D1EB9EB7}" destId="{05BE062C-4DB0-4FFB-9C50-557A0EF357B5}" srcOrd="4" destOrd="0" parTransId="{C90F8846-44D6-4B39-86DF-B3F32CBCDFF5}" sibTransId="{42C8DAB9-1D18-4332-87B0-2D06E97595E1}"/>
    <dgm:cxn modelId="{E46E6E14-DAD0-4C37-AC4C-DF25A50B6327}" type="presOf" srcId="{792E2C9A-BBAE-4ECC-AABE-82D3D1EB9EB7}" destId="{671DAA80-7A71-45E0-B372-BA0FA89B5D90}" srcOrd="0" destOrd="0" presId="urn:microsoft.com/office/officeart/2011/layout/HexagonRadial"/>
    <dgm:cxn modelId="{5CBAB0FB-1860-4D3F-870C-01C72862EC6F}" srcId="{792E2C9A-BBAE-4ECC-AABE-82D3D1EB9EB7}" destId="{35E07D05-E141-40EF-8E9E-1225F36B4238}" srcOrd="2" destOrd="0" parTransId="{991B4ADE-FE25-4FA5-9F0C-A797CDF3AC1C}" sibTransId="{5BC79BBD-9779-4531-B487-A92C7597A70A}"/>
    <dgm:cxn modelId="{E41AA33D-2694-416C-B612-B5962D1051B9}" srcId="{792E2C9A-BBAE-4ECC-AABE-82D3D1EB9EB7}" destId="{92554744-E95C-4445-9FCD-10980E50DCCB}" srcOrd="0" destOrd="0" parTransId="{60FBFA25-816B-44F2-991B-8AF0D71C99F1}" sibTransId="{1F26A8E0-6C4B-432E-B3FB-882A058E3AF6}"/>
    <dgm:cxn modelId="{AA1529D3-075F-433D-A8EA-02E810E8948F}" srcId="{F151D532-0AA7-4339-ACBD-07E59775C301}" destId="{792E2C9A-BBAE-4ECC-AABE-82D3D1EB9EB7}" srcOrd="0" destOrd="0" parTransId="{72740E91-3F7F-4D21-A256-AAF96937083F}" sibTransId="{43CF7967-77F3-471E-9D15-EEAD46D9DA0B}"/>
    <dgm:cxn modelId="{757ECBAF-2D93-4EB9-AF05-1246ACF23694}" srcId="{792E2C9A-BBAE-4ECC-AABE-82D3D1EB9EB7}" destId="{68B2AFA5-FDE4-45D4-81C6-8469564A8B8A}" srcOrd="1" destOrd="0" parTransId="{D12255E4-ECAD-44E4-98D9-C4D0C0E3DF4A}" sibTransId="{5DCD481F-FEE9-41CE-A346-ECE956E5E0A2}"/>
    <dgm:cxn modelId="{8A57D75E-D218-440D-9C90-1EEE5F8E432B}" type="presOf" srcId="{92554744-E95C-4445-9FCD-10980E50DCCB}" destId="{A4CA2E19-C3D9-44ED-93FB-DF29C90A3B7A}" srcOrd="0" destOrd="0" presId="urn:microsoft.com/office/officeart/2011/layout/HexagonRadial"/>
    <dgm:cxn modelId="{580B6954-3773-4C4C-8E28-B42CB3669984}" srcId="{792E2C9A-BBAE-4ECC-AABE-82D3D1EB9EB7}" destId="{46279652-E7A3-475D-9B20-4D5A6381F4C6}" srcOrd="3" destOrd="0" parTransId="{36970CBA-FE08-4D7B-AD99-A79698827C80}" sibTransId="{8E433DAB-3897-439A-BC0B-ACAA844C3793}"/>
    <dgm:cxn modelId="{8D58E90E-B397-4C16-AF91-9265AABAEA0E}" type="presOf" srcId="{05BE062C-4DB0-4FFB-9C50-557A0EF357B5}" destId="{94A77779-A3A2-4D59-AAB8-EF88D3973E2C}" srcOrd="0" destOrd="0" presId="urn:microsoft.com/office/officeart/2011/layout/HexagonRadial"/>
    <dgm:cxn modelId="{BBCE99FD-A951-4216-908D-0D90B18E18B3}" type="presOf" srcId="{35E07D05-E141-40EF-8E9E-1225F36B4238}" destId="{01F3D2B1-72BD-4FE3-AC94-7A8C3F976CBA}" srcOrd="0" destOrd="0" presId="urn:microsoft.com/office/officeart/2011/layout/HexagonRadial"/>
    <dgm:cxn modelId="{0939281C-7392-4A8F-98A6-4EE8D3528C66}" type="presOf" srcId="{46279652-E7A3-475D-9B20-4D5A6381F4C6}" destId="{4FF69AB0-109A-4FFB-A954-B1A1B0833280}" srcOrd="0" destOrd="0" presId="urn:microsoft.com/office/officeart/2011/layout/HexagonRadial"/>
    <dgm:cxn modelId="{807C7DF4-3231-4C3B-B84F-31265D959C47}" type="presParOf" srcId="{AE45DED0-1390-4B63-A76B-6FB3D70B1472}" destId="{671DAA80-7A71-45E0-B372-BA0FA89B5D90}" srcOrd="0" destOrd="0" presId="urn:microsoft.com/office/officeart/2011/layout/HexagonRadial"/>
    <dgm:cxn modelId="{06D3AC22-57EC-43C8-B0B2-23578D94F9FE}" type="presParOf" srcId="{AE45DED0-1390-4B63-A76B-6FB3D70B1472}" destId="{DFF7F75B-4CDA-4CD5-B218-427399F7A38B}" srcOrd="1" destOrd="0" presId="urn:microsoft.com/office/officeart/2011/layout/HexagonRadial"/>
    <dgm:cxn modelId="{B76A9929-591E-4C64-A79F-CCB6F3DD31D6}" type="presParOf" srcId="{DFF7F75B-4CDA-4CD5-B218-427399F7A38B}" destId="{7DC38C04-6B15-4EDA-A808-4EFA6D24D21D}" srcOrd="0" destOrd="0" presId="urn:microsoft.com/office/officeart/2011/layout/HexagonRadial"/>
    <dgm:cxn modelId="{6715491D-F2C7-4F3C-BF2A-D24B6195B9EE}" type="presParOf" srcId="{AE45DED0-1390-4B63-A76B-6FB3D70B1472}" destId="{A4CA2E19-C3D9-44ED-93FB-DF29C90A3B7A}" srcOrd="2" destOrd="0" presId="urn:microsoft.com/office/officeart/2011/layout/HexagonRadial"/>
    <dgm:cxn modelId="{27F43506-B566-4AA6-8707-515FE5FACE53}" type="presParOf" srcId="{AE45DED0-1390-4B63-A76B-6FB3D70B1472}" destId="{11A4AF4F-ED55-42EE-92B0-1E13B2793F19}" srcOrd="3" destOrd="0" presId="urn:microsoft.com/office/officeart/2011/layout/HexagonRadial"/>
    <dgm:cxn modelId="{9ABB13BF-6D47-4DB3-8A10-6BB4323D001E}" type="presParOf" srcId="{11A4AF4F-ED55-42EE-92B0-1E13B2793F19}" destId="{A9942D63-7B84-4A43-A46B-15B09DCFE185}" srcOrd="0" destOrd="0" presId="urn:microsoft.com/office/officeart/2011/layout/HexagonRadial"/>
    <dgm:cxn modelId="{17099467-D22B-4DFA-8A06-F60E9F75735B}" type="presParOf" srcId="{AE45DED0-1390-4B63-A76B-6FB3D70B1472}" destId="{2C78BE29-59CB-493F-B351-5ED69E246313}" srcOrd="4" destOrd="0" presId="urn:microsoft.com/office/officeart/2011/layout/HexagonRadial"/>
    <dgm:cxn modelId="{409E36EC-90D4-4363-A5FF-415CF4B8739C}" type="presParOf" srcId="{AE45DED0-1390-4B63-A76B-6FB3D70B1472}" destId="{2D85D7AB-7B0A-4046-83E1-A59A68E5B14B}" srcOrd="5" destOrd="0" presId="urn:microsoft.com/office/officeart/2011/layout/HexagonRadial"/>
    <dgm:cxn modelId="{7EEC32D1-2FAE-49F5-8A30-8A17A6BA0ABB}" type="presParOf" srcId="{2D85D7AB-7B0A-4046-83E1-A59A68E5B14B}" destId="{C9BB75CD-7D74-4026-B3C0-F7C34457AAA3}" srcOrd="0" destOrd="0" presId="urn:microsoft.com/office/officeart/2011/layout/HexagonRadial"/>
    <dgm:cxn modelId="{CF32F650-F196-4A82-87CB-2B15974D785C}" type="presParOf" srcId="{AE45DED0-1390-4B63-A76B-6FB3D70B1472}" destId="{01F3D2B1-72BD-4FE3-AC94-7A8C3F976CBA}" srcOrd="6" destOrd="0" presId="urn:microsoft.com/office/officeart/2011/layout/HexagonRadial"/>
    <dgm:cxn modelId="{E6C1010D-1BDC-4E73-9ABA-08AC232EFDBF}" type="presParOf" srcId="{AE45DED0-1390-4B63-A76B-6FB3D70B1472}" destId="{DF16AF54-7825-490C-A0FD-E644614ED9C7}" srcOrd="7" destOrd="0" presId="urn:microsoft.com/office/officeart/2011/layout/HexagonRadial"/>
    <dgm:cxn modelId="{2E621A56-7D59-4AF8-94FF-19BFCAA96184}" type="presParOf" srcId="{DF16AF54-7825-490C-A0FD-E644614ED9C7}" destId="{6BC5C937-05DF-4173-8EF2-9A022E2E4CF2}" srcOrd="0" destOrd="0" presId="urn:microsoft.com/office/officeart/2011/layout/HexagonRadial"/>
    <dgm:cxn modelId="{9D326137-5F3B-4A8B-8996-7C5C6040D786}" type="presParOf" srcId="{AE45DED0-1390-4B63-A76B-6FB3D70B1472}" destId="{4FF69AB0-109A-4FFB-A954-B1A1B0833280}" srcOrd="8" destOrd="0" presId="urn:microsoft.com/office/officeart/2011/layout/HexagonRadial"/>
    <dgm:cxn modelId="{9D28BA73-A8A5-4910-A69F-55F508887140}" type="presParOf" srcId="{AE45DED0-1390-4B63-A76B-6FB3D70B1472}" destId="{2681A9F1-9117-49E5-9DCD-F0939E7B3B77}" srcOrd="9" destOrd="0" presId="urn:microsoft.com/office/officeart/2011/layout/HexagonRadial"/>
    <dgm:cxn modelId="{94CF09D6-5526-4CB7-B71F-84713A508093}" type="presParOf" srcId="{2681A9F1-9117-49E5-9DCD-F0939E7B3B77}" destId="{97C13663-51E4-4D3A-B9CA-B40B1FD8343A}" srcOrd="0" destOrd="0" presId="urn:microsoft.com/office/officeart/2011/layout/HexagonRadial"/>
    <dgm:cxn modelId="{1C81335B-817C-4066-B6F0-AD2336E080F7}" type="presParOf" srcId="{AE45DED0-1390-4B63-A76B-6FB3D70B1472}" destId="{94A77779-A3A2-4D59-AAB8-EF88D3973E2C}" srcOrd="10" destOrd="0" presId="urn:microsoft.com/office/officeart/2011/layout/HexagonRadial"/>
    <dgm:cxn modelId="{EF8DC499-D70B-4846-9DC9-F884934775AD}" type="presParOf" srcId="{AE45DED0-1390-4B63-A76B-6FB3D70B1472}" destId="{EB891B3F-F91C-4417-B6E7-A742AD148538}" srcOrd="11" destOrd="0" presId="urn:microsoft.com/office/officeart/2011/layout/HexagonRadial"/>
    <dgm:cxn modelId="{AF4D3A12-9EB1-47CA-86D3-1B8C1AB78B31}" type="presParOf" srcId="{EB891B3F-F91C-4417-B6E7-A742AD148538}" destId="{ED74FA9B-2005-47CD-817B-75328A549461}" srcOrd="0" destOrd="0" presId="urn:microsoft.com/office/officeart/2011/layout/HexagonRadial"/>
    <dgm:cxn modelId="{18227046-70DB-41A0-AC98-919CE66A7E5A}" type="presParOf" srcId="{AE45DED0-1390-4B63-A76B-6FB3D70B1472}" destId="{6F3747D1-08BC-46DF-9361-C866B631A34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46F36E-50CC-46A0-A63D-6BF562FD40BC}" type="doc">
      <dgm:prSet loTypeId="urn:microsoft.com/office/officeart/2005/8/layout/radial1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D7864DD-7D25-4EF1-BED2-073A1C5ABA43}">
      <dgm:prSet phldrT="[Texto]"/>
      <dgm:spPr/>
      <dgm:t>
        <a:bodyPr/>
        <a:lstStyle/>
        <a:p>
          <a:r>
            <a:rPr lang="es-EC" dirty="0" smtClean="0"/>
            <a:t>Productos procesados</a:t>
          </a:r>
          <a:endParaRPr lang="es-EC" dirty="0"/>
        </a:p>
      </dgm:t>
    </dgm:pt>
    <dgm:pt modelId="{3476F6C0-95C9-40F9-9082-6470CE181462}" type="parTrans" cxnId="{7ABB4AC1-97D9-4EDC-8FD9-515A57A87055}">
      <dgm:prSet/>
      <dgm:spPr/>
      <dgm:t>
        <a:bodyPr/>
        <a:lstStyle/>
        <a:p>
          <a:endParaRPr lang="es-EC"/>
        </a:p>
      </dgm:t>
    </dgm:pt>
    <dgm:pt modelId="{9A777BF9-0E87-4680-A345-67D91B60B0E5}" type="sibTrans" cxnId="{7ABB4AC1-97D9-4EDC-8FD9-515A57A87055}">
      <dgm:prSet/>
      <dgm:spPr/>
      <dgm:t>
        <a:bodyPr/>
        <a:lstStyle/>
        <a:p>
          <a:endParaRPr lang="es-EC"/>
        </a:p>
      </dgm:t>
    </dgm:pt>
    <dgm:pt modelId="{8ED99E7F-99AD-4F0B-BB61-3230E0C0F9C4}">
      <dgm:prSet phldrT="[Texto]"/>
      <dgm:spPr/>
      <dgm:t>
        <a:bodyPr/>
        <a:lstStyle/>
        <a:p>
          <a:r>
            <a:rPr lang="es-EC" dirty="0" smtClean="0"/>
            <a:t>Frutos deshidratados (AJÍ)</a:t>
          </a:r>
          <a:endParaRPr lang="es-EC" dirty="0"/>
        </a:p>
      </dgm:t>
    </dgm:pt>
    <dgm:pt modelId="{3AED5659-E177-48B8-ADFC-0A498AAC92CA}" type="parTrans" cxnId="{C5595560-38DE-4AAE-BF0D-561E9A1489B1}">
      <dgm:prSet/>
      <dgm:spPr/>
      <dgm:t>
        <a:bodyPr/>
        <a:lstStyle/>
        <a:p>
          <a:endParaRPr lang="es-EC" dirty="0"/>
        </a:p>
      </dgm:t>
    </dgm:pt>
    <dgm:pt modelId="{00EC8D44-85F1-4B81-93CD-394C73538F10}" type="sibTrans" cxnId="{C5595560-38DE-4AAE-BF0D-561E9A1489B1}">
      <dgm:prSet/>
      <dgm:spPr/>
      <dgm:t>
        <a:bodyPr/>
        <a:lstStyle/>
        <a:p>
          <a:endParaRPr lang="es-EC"/>
        </a:p>
      </dgm:t>
    </dgm:pt>
    <dgm:pt modelId="{07E80689-6DE3-4A4D-8C0F-B5B34AAF44DF}">
      <dgm:prSet phldrT="[Texto]"/>
      <dgm:spPr/>
      <dgm:t>
        <a:bodyPr/>
        <a:lstStyle/>
        <a:p>
          <a:r>
            <a:rPr lang="es-EC" dirty="0" smtClean="0"/>
            <a:t>Té expectorante </a:t>
          </a:r>
          <a:endParaRPr lang="es-EC" dirty="0"/>
        </a:p>
      </dgm:t>
    </dgm:pt>
    <dgm:pt modelId="{54DE4C66-6AD6-4950-870F-601C21525340}" type="parTrans" cxnId="{ED1B19C4-BE63-4D81-BAF7-3AF9FD4C0057}">
      <dgm:prSet/>
      <dgm:spPr/>
      <dgm:t>
        <a:bodyPr/>
        <a:lstStyle/>
        <a:p>
          <a:endParaRPr lang="es-EC" dirty="0"/>
        </a:p>
      </dgm:t>
    </dgm:pt>
    <dgm:pt modelId="{BD8E2B6C-D42D-4141-8B27-520ABD43B128}" type="sibTrans" cxnId="{ED1B19C4-BE63-4D81-BAF7-3AF9FD4C0057}">
      <dgm:prSet/>
      <dgm:spPr/>
      <dgm:t>
        <a:bodyPr/>
        <a:lstStyle/>
        <a:p>
          <a:endParaRPr lang="es-EC"/>
        </a:p>
      </dgm:t>
    </dgm:pt>
    <dgm:pt modelId="{D4119819-AF76-483B-9F9C-C44669FB062E}">
      <dgm:prSet phldrT="[Texto]"/>
      <dgm:spPr/>
      <dgm:t>
        <a:bodyPr/>
        <a:lstStyle/>
        <a:p>
          <a:r>
            <a:rPr lang="es-EC" dirty="0" smtClean="0"/>
            <a:t>Formulas diuréticas </a:t>
          </a:r>
          <a:endParaRPr lang="es-EC" dirty="0"/>
        </a:p>
      </dgm:t>
    </dgm:pt>
    <dgm:pt modelId="{5241DE87-444A-4233-A819-7339BAC2D6D2}" type="parTrans" cxnId="{2A36F445-4E55-4D68-B299-FD5F2FB7B791}">
      <dgm:prSet/>
      <dgm:spPr/>
      <dgm:t>
        <a:bodyPr/>
        <a:lstStyle/>
        <a:p>
          <a:endParaRPr lang="es-EC" dirty="0"/>
        </a:p>
      </dgm:t>
    </dgm:pt>
    <dgm:pt modelId="{D59F7073-5999-46D5-8BD0-6CA9477B6F1D}" type="sibTrans" cxnId="{2A36F445-4E55-4D68-B299-FD5F2FB7B791}">
      <dgm:prSet/>
      <dgm:spPr/>
      <dgm:t>
        <a:bodyPr/>
        <a:lstStyle/>
        <a:p>
          <a:endParaRPr lang="es-EC"/>
        </a:p>
      </dgm:t>
    </dgm:pt>
    <dgm:pt modelId="{895F8DE1-4F09-403B-87CC-E122DF3106B2}">
      <dgm:prSet phldrT="[Texto]"/>
      <dgm:spPr/>
      <dgm:t>
        <a:bodyPr/>
        <a:lstStyle/>
        <a:p>
          <a:r>
            <a:rPr lang="es-EC" dirty="0" smtClean="0"/>
            <a:t>Té de mushua </a:t>
          </a:r>
          <a:endParaRPr lang="es-EC" dirty="0"/>
        </a:p>
      </dgm:t>
    </dgm:pt>
    <dgm:pt modelId="{EDE1E7E7-E398-471F-B1CC-FCAECAA28B0F}" type="parTrans" cxnId="{7EB27E40-3775-4A35-84FB-C5DE66BF0B26}">
      <dgm:prSet/>
      <dgm:spPr/>
      <dgm:t>
        <a:bodyPr/>
        <a:lstStyle/>
        <a:p>
          <a:endParaRPr lang="es-EC" dirty="0"/>
        </a:p>
      </dgm:t>
    </dgm:pt>
    <dgm:pt modelId="{65E137A7-4C8A-4CC4-A754-7FA365BF3102}" type="sibTrans" cxnId="{7EB27E40-3775-4A35-84FB-C5DE66BF0B26}">
      <dgm:prSet/>
      <dgm:spPr/>
      <dgm:t>
        <a:bodyPr/>
        <a:lstStyle/>
        <a:p>
          <a:endParaRPr lang="es-EC"/>
        </a:p>
      </dgm:t>
    </dgm:pt>
    <dgm:pt modelId="{E44E3092-F639-4F92-8D91-7D6C65E032F2}" type="pres">
      <dgm:prSet presAssocID="{7C46F36E-50CC-46A0-A63D-6BF562FD40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CD24A4-D1DB-498D-8648-FD32F5073DE4}" type="pres">
      <dgm:prSet presAssocID="{4D7864DD-7D25-4EF1-BED2-073A1C5ABA43}" presName="centerShape" presStyleLbl="node0" presStyleIdx="0" presStyleCnt="1"/>
      <dgm:spPr/>
      <dgm:t>
        <a:bodyPr/>
        <a:lstStyle/>
        <a:p>
          <a:endParaRPr lang="es-EC"/>
        </a:p>
      </dgm:t>
    </dgm:pt>
    <dgm:pt modelId="{8426E362-2111-4D72-81F4-32F37BE958A1}" type="pres">
      <dgm:prSet presAssocID="{3AED5659-E177-48B8-ADFC-0A498AAC92CA}" presName="Name9" presStyleLbl="parChTrans1D2" presStyleIdx="0" presStyleCnt="4"/>
      <dgm:spPr/>
      <dgm:t>
        <a:bodyPr/>
        <a:lstStyle/>
        <a:p>
          <a:endParaRPr lang="es-EC"/>
        </a:p>
      </dgm:t>
    </dgm:pt>
    <dgm:pt modelId="{C4399509-0B42-4F7F-A89A-65471AC81440}" type="pres">
      <dgm:prSet presAssocID="{3AED5659-E177-48B8-ADFC-0A498AAC92CA}" presName="connTx" presStyleLbl="parChTrans1D2" presStyleIdx="0" presStyleCnt="4"/>
      <dgm:spPr/>
      <dgm:t>
        <a:bodyPr/>
        <a:lstStyle/>
        <a:p>
          <a:endParaRPr lang="es-EC"/>
        </a:p>
      </dgm:t>
    </dgm:pt>
    <dgm:pt modelId="{A729CBBB-A081-4F95-8781-26600277F900}" type="pres">
      <dgm:prSet presAssocID="{8ED99E7F-99AD-4F0B-BB61-3230E0C0F9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76345-0CCA-4199-A84B-720FB67D1EA5}" type="pres">
      <dgm:prSet presAssocID="{54DE4C66-6AD6-4950-870F-601C21525340}" presName="Name9" presStyleLbl="parChTrans1D2" presStyleIdx="1" presStyleCnt="4"/>
      <dgm:spPr/>
      <dgm:t>
        <a:bodyPr/>
        <a:lstStyle/>
        <a:p>
          <a:endParaRPr lang="es-EC"/>
        </a:p>
      </dgm:t>
    </dgm:pt>
    <dgm:pt modelId="{787221E5-64E4-45A5-A3DE-98336503DECC}" type="pres">
      <dgm:prSet presAssocID="{54DE4C66-6AD6-4950-870F-601C2152534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D9E11FA7-5AAA-4A38-8FE7-C29FAB521488}" type="pres">
      <dgm:prSet presAssocID="{07E80689-6DE3-4A4D-8C0F-B5B34AAF44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9CDD2E-9A80-4A65-88D4-7AC635D65675}" type="pres">
      <dgm:prSet presAssocID="{5241DE87-444A-4233-A819-7339BAC2D6D2}" presName="Name9" presStyleLbl="parChTrans1D2" presStyleIdx="2" presStyleCnt="4"/>
      <dgm:spPr/>
      <dgm:t>
        <a:bodyPr/>
        <a:lstStyle/>
        <a:p>
          <a:endParaRPr lang="es-EC"/>
        </a:p>
      </dgm:t>
    </dgm:pt>
    <dgm:pt modelId="{FFE841CA-7A59-4776-8AE9-7D46A5A75E95}" type="pres">
      <dgm:prSet presAssocID="{5241DE87-444A-4233-A819-7339BAC2D6D2}" presName="connTx" presStyleLbl="parChTrans1D2" presStyleIdx="2" presStyleCnt="4"/>
      <dgm:spPr/>
      <dgm:t>
        <a:bodyPr/>
        <a:lstStyle/>
        <a:p>
          <a:endParaRPr lang="es-EC"/>
        </a:p>
      </dgm:t>
    </dgm:pt>
    <dgm:pt modelId="{A2C0FFCE-7073-4796-B2E6-EEFF8E613F19}" type="pres">
      <dgm:prSet presAssocID="{D4119819-AF76-483B-9F9C-C44669FB06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EDFC8D-1672-4B39-BBB1-2D84964385A5}" type="pres">
      <dgm:prSet presAssocID="{EDE1E7E7-E398-471F-B1CC-FCAECAA28B0F}" presName="Name9" presStyleLbl="parChTrans1D2" presStyleIdx="3" presStyleCnt="4"/>
      <dgm:spPr/>
      <dgm:t>
        <a:bodyPr/>
        <a:lstStyle/>
        <a:p>
          <a:endParaRPr lang="es-EC"/>
        </a:p>
      </dgm:t>
    </dgm:pt>
    <dgm:pt modelId="{47899D8A-7A41-4D55-841E-ED3B6505142A}" type="pres">
      <dgm:prSet presAssocID="{EDE1E7E7-E398-471F-B1CC-FCAECAA28B0F}" presName="connTx" presStyleLbl="parChTrans1D2" presStyleIdx="3" presStyleCnt="4"/>
      <dgm:spPr/>
      <dgm:t>
        <a:bodyPr/>
        <a:lstStyle/>
        <a:p>
          <a:endParaRPr lang="es-EC"/>
        </a:p>
      </dgm:t>
    </dgm:pt>
    <dgm:pt modelId="{71C85A52-FE25-4443-B51F-5160E0930185}" type="pres">
      <dgm:prSet presAssocID="{895F8DE1-4F09-403B-87CC-E122DF3106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47C6BC-128A-44D4-B114-13316EC1B89A}" type="presOf" srcId="{8ED99E7F-99AD-4F0B-BB61-3230E0C0F9C4}" destId="{A729CBBB-A081-4F95-8781-26600277F900}" srcOrd="0" destOrd="0" presId="urn:microsoft.com/office/officeart/2005/8/layout/radial1"/>
    <dgm:cxn modelId="{C5595560-38DE-4AAE-BF0D-561E9A1489B1}" srcId="{4D7864DD-7D25-4EF1-BED2-073A1C5ABA43}" destId="{8ED99E7F-99AD-4F0B-BB61-3230E0C0F9C4}" srcOrd="0" destOrd="0" parTransId="{3AED5659-E177-48B8-ADFC-0A498AAC92CA}" sibTransId="{00EC8D44-85F1-4B81-93CD-394C73538F10}"/>
    <dgm:cxn modelId="{8CABDBF7-FDA4-4FC9-993D-AE492B8F3CD8}" type="presOf" srcId="{07E80689-6DE3-4A4D-8C0F-B5B34AAF44DF}" destId="{D9E11FA7-5AAA-4A38-8FE7-C29FAB521488}" srcOrd="0" destOrd="0" presId="urn:microsoft.com/office/officeart/2005/8/layout/radial1"/>
    <dgm:cxn modelId="{F9A1208F-C23B-4C8D-8805-034ACCE86F99}" type="presOf" srcId="{3AED5659-E177-48B8-ADFC-0A498AAC92CA}" destId="{8426E362-2111-4D72-81F4-32F37BE958A1}" srcOrd="0" destOrd="0" presId="urn:microsoft.com/office/officeart/2005/8/layout/radial1"/>
    <dgm:cxn modelId="{AD56A611-9DD4-4A92-B2CE-EC59D17ACD14}" type="presOf" srcId="{54DE4C66-6AD6-4950-870F-601C21525340}" destId="{787221E5-64E4-45A5-A3DE-98336503DECC}" srcOrd="1" destOrd="0" presId="urn:microsoft.com/office/officeart/2005/8/layout/radial1"/>
    <dgm:cxn modelId="{E26617BE-77EE-4228-ADC6-1B3F00AE7B1D}" type="presOf" srcId="{EDE1E7E7-E398-471F-B1CC-FCAECAA28B0F}" destId="{47899D8A-7A41-4D55-841E-ED3B6505142A}" srcOrd="1" destOrd="0" presId="urn:microsoft.com/office/officeart/2005/8/layout/radial1"/>
    <dgm:cxn modelId="{ED1B19C4-BE63-4D81-BAF7-3AF9FD4C0057}" srcId="{4D7864DD-7D25-4EF1-BED2-073A1C5ABA43}" destId="{07E80689-6DE3-4A4D-8C0F-B5B34AAF44DF}" srcOrd="1" destOrd="0" parTransId="{54DE4C66-6AD6-4950-870F-601C21525340}" sibTransId="{BD8E2B6C-D42D-4141-8B27-520ABD43B128}"/>
    <dgm:cxn modelId="{2A36F445-4E55-4D68-B299-FD5F2FB7B791}" srcId="{4D7864DD-7D25-4EF1-BED2-073A1C5ABA43}" destId="{D4119819-AF76-483B-9F9C-C44669FB062E}" srcOrd="2" destOrd="0" parTransId="{5241DE87-444A-4233-A819-7339BAC2D6D2}" sibTransId="{D59F7073-5999-46D5-8BD0-6CA9477B6F1D}"/>
    <dgm:cxn modelId="{51F74B29-4674-4B0D-A499-4921BF84E9F1}" type="presOf" srcId="{5241DE87-444A-4233-A819-7339BAC2D6D2}" destId="{FFE841CA-7A59-4776-8AE9-7D46A5A75E95}" srcOrd="1" destOrd="0" presId="urn:microsoft.com/office/officeart/2005/8/layout/radial1"/>
    <dgm:cxn modelId="{6724F425-6C71-44C4-A302-67BE5591530E}" type="presOf" srcId="{EDE1E7E7-E398-471F-B1CC-FCAECAA28B0F}" destId="{27EDFC8D-1672-4B39-BBB1-2D84964385A5}" srcOrd="0" destOrd="0" presId="urn:microsoft.com/office/officeart/2005/8/layout/radial1"/>
    <dgm:cxn modelId="{7ABB4AC1-97D9-4EDC-8FD9-515A57A87055}" srcId="{7C46F36E-50CC-46A0-A63D-6BF562FD40BC}" destId="{4D7864DD-7D25-4EF1-BED2-073A1C5ABA43}" srcOrd="0" destOrd="0" parTransId="{3476F6C0-95C9-40F9-9082-6470CE181462}" sibTransId="{9A777BF9-0E87-4680-A345-67D91B60B0E5}"/>
    <dgm:cxn modelId="{EAD99568-AA36-4AA0-A9BE-A4A934C6FBC5}" type="presOf" srcId="{5241DE87-444A-4233-A819-7339BAC2D6D2}" destId="{2A9CDD2E-9A80-4A65-88D4-7AC635D65675}" srcOrd="0" destOrd="0" presId="urn:microsoft.com/office/officeart/2005/8/layout/radial1"/>
    <dgm:cxn modelId="{849E113E-17BA-4F5B-B805-36515BC0D9C3}" type="presOf" srcId="{54DE4C66-6AD6-4950-870F-601C21525340}" destId="{23376345-0CCA-4199-A84B-720FB67D1EA5}" srcOrd="0" destOrd="0" presId="urn:microsoft.com/office/officeart/2005/8/layout/radial1"/>
    <dgm:cxn modelId="{8AAC56AE-BA3F-4A7E-8344-75AA23556BEF}" type="presOf" srcId="{7C46F36E-50CC-46A0-A63D-6BF562FD40BC}" destId="{E44E3092-F639-4F92-8D91-7D6C65E032F2}" srcOrd="0" destOrd="0" presId="urn:microsoft.com/office/officeart/2005/8/layout/radial1"/>
    <dgm:cxn modelId="{7EB27E40-3775-4A35-84FB-C5DE66BF0B26}" srcId="{4D7864DD-7D25-4EF1-BED2-073A1C5ABA43}" destId="{895F8DE1-4F09-403B-87CC-E122DF3106B2}" srcOrd="3" destOrd="0" parTransId="{EDE1E7E7-E398-471F-B1CC-FCAECAA28B0F}" sibTransId="{65E137A7-4C8A-4CC4-A754-7FA365BF3102}"/>
    <dgm:cxn modelId="{4D45B983-19E6-4360-8428-E7FF1A5ED45A}" type="presOf" srcId="{895F8DE1-4F09-403B-87CC-E122DF3106B2}" destId="{71C85A52-FE25-4443-B51F-5160E0930185}" srcOrd="0" destOrd="0" presId="urn:microsoft.com/office/officeart/2005/8/layout/radial1"/>
    <dgm:cxn modelId="{5F11367A-5481-4B66-8461-856CB73F89A8}" type="presOf" srcId="{4D7864DD-7D25-4EF1-BED2-073A1C5ABA43}" destId="{B7CD24A4-D1DB-498D-8648-FD32F5073DE4}" srcOrd="0" destOrd="0" presId="urn:microsoft.com/office/officeart/2005/8/layout/radial1"/>
    <dgm:cxn modelId="{F181D743-4D1D-4C24-A1F6-B8DC20F35B19}" type="presOf" srcId="{3AED5659-E177-48B8-ADFC-0A498AAC92CA}" destId="{C4399509-0B42-4F7F-A89A-65471AC81440}" srcOrd="1" destOrd="0" presId="urn:microsoft.com/office/officeart/2005/8/layout/radial1"/>
    <dgm:cxn modelId="{4FF1BB46-78BA-434C-9BA5-CA055A52AFCC}" type="presOf" srcId="{D4119819-AF76-483B-9F9C-C44669FB062E}" destId="{A2C0FFCE-7073-4796-B2E6-EEFF8E613F19}" srcOrd="0" destOrd="0" presId="urn:microsoft.com/office/officeart/2005/8/layout/radial1"/>
    <dgm:cxn modelId="{6972241F-432E-40D3-B37B-2060972BCC02}" type="presParOf" srcId="{E44E3092-F639-4F92-8D91-7D6C65E032F2}" destId="{B7CD24A4-D1DB-498D-8648-FD32F5073DE4}" srcOrd="0" destOrd="0" presId="urn:microsoft.com/office/officeart/2005/8/layout/radial1"/>
    <dgm:cxn modelId="{9D7EE5B8-0A86-468C-87A1-F7B60FED6AF5}" type="presParOf" srcId="{E44E3092-F639-4F92-8D91-7D6C65E032F2}" destId="{8426E362-2111-4D72-81F4-32F37BE958A1}" srcOrd="1" destOrd="0" presId="urn:microsoft.com/office/officeart/2005/8/layout/radial1"/>
    <dgm:cxn modelId="{7BD9AFA7-496D-41DF-BB05-D48599F03DF2}" type="presParOf" srcId="{8426E362-2111-4D72-81F4-32F37BE958A1}" destId="{C4399509-0B42-4F7F-A89A-65471AC81440}" srcOrd="0" destOrd="0" presId="urn:microsoft.com/office/officeart/2005/8/layout/radial1"/>
    <dgm:cxn modelId="{5FCFE502-E731-4068-AD63-C1943427311B}" type="presParOf" srcId="{E44E3092-F639-4F92-8D91-7D6C65E032F2}" destId="{A729CBBB-A081-4F95-8781-26600277F900}" srcOrd="2" destOrd="0" presId="urn:microsoft.com/office/officeart/2005/8/layout/radial1"/>
    <dgm:cxn modelId="{914D9119-16DE-4CFE-9746-4E44BD8E327E}" type="presParOf" srcId="{E44E3092-F639-4F92-8D91-7D6C65E032F2}" destId="{23376345-0CCA-4199-A84B-720FB67D1EA5}" srcOrd="3" destOrd="0" presId="urn:microsoft.com/office/officeart/2005/8/layout/radial1"/>
    <dgm:cxn modelId="{F029AA26-D99E-47B3-B75D-329CC6B01099}" type="presParOf" srcId="{23376345-0CCA-4199-A84B-720FB67D1EA5}" destId="{787221E5-64E4-45A5-A3DE-98336503DECC}" srcOrd="0" destOrd="0" presId="urn:microsoft.com/office/officeart/2005/8/layout/radial1"/>
    <dgm:cxn modelId="{70FE56DE-CB88-4EC9-8D44-678DEDFB4344}" type="presParOf" srcId="{E44E3092-F639-4F92-8D91-7D6C65E032F2}" destId="{D9E11FA7-5AAA-4A38-8FE7-C29FAB521488}" srcOrd="4" destOrd="0" presId="urn:microsoft.com/office/officeart/2005/8/layout/radial1"/>
    <dgm:cxn modelId="{96098402-72D0-4505-A4CB-D762A68383B3}" type="presParOf" srcId="{E44E3092-F639-4F92-8D91-7D6C65E032F2}" destId="{2A9CDD2E-9A80-4A65-88D4-7AC635D65675}" srcOrd="5" destOrd="0" presId="urn:microsoft.com/office/officeart/2005/8/layout/radial1"/>
    <dgm:cxn modelId="{AD7FA4D8-1EC2-40BA-82D7-1F6235A0D2C4}" type="presParOf" srcId="{2A9CDD2E-9A80-4A65-88D4-7AC635D65675}" destId="{FFE841CA-7A59-4776-8AE9-7D46A5A75E95}" srcOrd="0" destOrd="0" presId="urn:microsoft.com/office/officeart/2005/8/layout/radial1"/>
    <dgm:cxn modelId="{E6F7E674-3918-4AE6-AFDA-57ED01CA6C1A}" type="presParOf" srcId="{E44E3092-F639-4F92-8D91-7D6C65E032F2}" destId="{A2C0FFCE-7073-4796-B2E6-EEFF8E613F19}" srcOrd="6" destOrd="0" presId="urn:microsoft.com/office/officeart/2005/8/layout/radial1"/>
    <dgm:cxn modelId="{0AD6D31E-127E-4D25-ADB5-CD6DA8E8213D}" type="presParOf" srcId="{E44E3092-F639-4F92-8D91-7D6C65E032F2}" destId="{27EDFC8D-1672-4B39-BBB1-2D84964385A5}" srcOrd="7" destOrd="0" presId="urn:microsoft.com/office/officeart/2005/8/layout/radial1"/>
    <dgm:cxn modelId="{232FD8DE-C757-4FEC-91B8-2038417C3B67}" type="presParOf" srcId="{27EDFC8D-1672-4B39-BBB1-2D84964385A5}" destId="{47899D8A-7A41-4D55-841E-ED3B6505142A}" srcOrd="0" destOrd="0" presId="urn:microsoft.com/office/officeart/2005/8/layout/radial1"/>
    <dgm:cxn modelId="{A3DBAA3D-8D69-4959-86CC-48B62D870013}" type="presParOf" srcId="{E44E3092-F639-4F92-8D91-7D6C65E032F2}" destId="{71C85A52-FE25-4443-B51F-5160E093018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440C45-411B-4A91-9B91-5E2E4ECC256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3C11B2C-90D4-4FCE-911C-95C58406AAE5}">
      <dgm:prSet phldrT="[Texto]"/>
      <dgm:spPr/>
      <dgm:t>
        <a:bodyPr/>
        <a:lstStyle/>
        <a:p>
          <a:r>
            <a:rPr lang="es-EC" dirty="0" smtClean="0"/>
            <a:t>Productos artesanales</a:t>
          </a:r>
          <a:endParaRPr lang="es-EC" dirty="0"/>
        </a:p>
      </dgm:t>
    </dgm:pt>
    <dgm:pt modelId="{DAFE5B45-7904-4125-B8FC-D8211C8C68AE}" type="parTrans" cxnId="{DFF7E18A-F06D-45E9-8399-1D68F397026C}">
      <dgm:prSet/>
      <dgm:spPr/>
      <dgm:t>
        <a:bodyPr/>
        <a:lstStyle/>
        <a:p>
          <a:endParaRPr lang="es-EC"/>
        </a:p>
      </dgm:t>
    </dgm:pt>
    <dgm:pt modelId="{E1E3B51C-9F57-47A1-A6E1-A87A91C82BD8}" type="sibTrans" cxnId="{DFF7E18A-F06D-45E9-8399-1D68F397026C}">
      <dgm:prSet/>
      <dgm:spPr/>
      <dgm:t>
        <a:bodyPr/>
        <a:lstStyle/>
        <a:p>
          <a:endParaRPr lang="es-EC"/>
        </a:p>
      </dgm:t>
    </dgm:pt>
    <dgm:pt modelId="{D7190B36-8BAF-482A-860E-F644361F3864}" type="asst">
      <dgm:prSet phldrT="[Texto]"/>
      <dgm:spPr/>
      <dgm:t>
        <a:bodyPr/>
        <a:lstStyle/>
        <a:p>
          <a:r>
            <a:rPr lang="es-EC" dirty="0" smtClean="0"/>
            <a:t>Clasificación</a:t>
          </a:r>
          <a:endParaRPr lang="es-EC" dirty="0"/>
        </a:p>
      </dgm:t>
    </dgm:pt>
    <dgm:pt modelId="{3D73BBA5-2CD0-4F50-BF79-8788EB44171C}" type="parTrans" cxnId="{AD78FAC9-C5E5-4593-9275-51D4C686F887}">
      <dgm:prSet/>
      <dgm:spPr/>
      <dgm:t>
        <a:bodyPr/>
        <a:lstStyle/>
        <a:p>
          <a:endParaRPr lang="es-EC" dirty="0"/>
        </a:p>
      </dgm:t>
    </dgm:pt>
    <dgm:pt modelId="{197C6524-23A6-41CF-B765-8D755A3AA4E5}" type="sibTrans" cxnId="{AD78FAC9-C5E5-4593-9275-51D4C686F887}">
      <dgm:prSet/>
      <dgm:spPr/>
      <dgm:t>
        <a:bodyPr/>
        <a:lstStyle/>
        <a:p>
          <a:endParaRPr lang="es-EC"/>
        </a:p>
      </dgm:t>
    </dgm:pt>
    <dgm:pt modelId="{99791E5F-0D24-4F6C-B59B-92A2A61BE39C}">
      <dgm:prSet phldrT="[Texto]"/>
      <dgm:spPr/>
      <dgm:t>
        <a:bodyPr/>
        <a:lstStyle/>
        <a:p>
          <a:r>
            <a:rPr lang="es-EC" dirty="0" smtClean="0"/>
            <a:t>Bolsos</a:t>
          </a:r>
          <a:endParaRPr lang="es-EC" dirty="0"/>
        </a:p>
      </dgm:t>
    </dgm:pt>
    <dgm:pt modelId="{75C94573-AA9B-4DB0-8B16-4B622533D7C1}" type="parTrans" cxnId="{1D11AFE5-60F7-402D-AD0B-012783078432}">
      <dgm:prSet/>
      <dgm:spPr/>
      <dgm:t>
        <a:bodyPr/>
        <a:lstStyle/>
        <a:p>
          <a:endParaRPr lang="es-EC" dirty="0"/>
        </a:p>
      </dgm:t>
    </dgm:pt>
    <dgm:pt modelId="{6C44A567-0C45-48EC-8413-D045BA2C2FAF}" type="sibTrans" cxnId="{1D11AFE5-60F7-402D-AD0B-012783078432}">
      <dgm:prSet/>
      <dgm:spPr/>
      <dgm:t>
        <a:bodyPr/>
        <a:lstStyle/>
        <a:p>
          <a:endParaRPr lang="es-EC"/>
        </a:p>
      </dgm:t>
    </dgm:pt>
    <dgm:pt modelId="{CC008F0F-AF5F-40E4-A814-EF951629DADD}">
      <dgm:prSet phldrT="[Texto]"/>
      <dgm:spPr/>
      <dgm:t>
        <a:bodyPr/>
        <a:lstStyle/>
        <a:p>
          <a:r>
            <a:rPr lang="es-EC" dirty="0" smtClean="0"/>
            <a:t>Sombreros</a:t>
          </a:r>
          <a:endParaRPr lang="es-EC" dirty="0"/>
        </a:p>
      </dgm:t>
    </dgm:pt>
    <dgm:pt modelId="{1E757309-6280-43DB-A12E-089EEF9A18C2}" type="parTrans" cxnId="{3828EC0E-31E8-44A4-85C0-E48CFB2340C7}">
      <dgm:prSet/>
      <dgm:spPr/>
      <dgm:t>
        <a:bodyPr/>
        <a:lstStyle/>
        <a:p>
          <a:endParaRPr lang="es-EC" dirty="0"/>
        </a:p>
      </dgm:t>
    </dgm:pt>
    <dgm:pt modelId="{991A9644-223C-43E5-B7BF-7430216186DF}" type="sibTrans" cxnId="{3828EC0E-31E8-44A4-85C0-E48CFB2340C7}">
      <dgm:prSet/>
      <dgm:spPr/>
      <dgm:t>
        <a:bodyPr/>
        <a:lstStyle/>
        <a:p>
          <a:endParaRPr lang="es-EC"/>
        </a:p>
      </dgm:t>
    </dgm:pt>
    <dgm:pt modelId="{E96C200A-A04E-41F6-A5B8-C9A3F94D31D5}">
      <dgm:prSet phldrT="[Texto]"/>
      <dgm:spPr/>
      <dgm:t>
        <a:bodyPr/>
        <a:lstStyle/>
        <a:p>
          <a:r>
            <a:rPr lang="es-EC" dirty="0" smtClean="0"/>
            <a:t>Juegos de mesa</a:t>
          </a:r>
          <a:endParaRPr lang="es-EC" dirty="0"/>
        </a:p>
      </dgm:t>
    </dgm:pt>
    <dgm:pt modelId="{A1F0CF1D-F65E-4CFD-B75A-5CA683A852DF}" type="parTrans" cxnId="{E9B73E08-781A-4D0C-AD7D-449A7AB880A6}">
      <dgm:prSet/>
      <dgm:spPr/>
      <dgm:t>
        <a:bodyPr/>
        <a:lstStyle/>
        <a:p>
          <a:endParaRPr lang="es-EC" dirty="0"/>
        </a:p>
      </dgm:t>
    </dgm:pt>
    <dgm:pt modelId="{A8C5714E-B38C-4013-9FBA-0E053F3A990A}" type="sibTrans" cxnId="{E9B73E08-781A-4D0C-AD7D-449A7AB880A6}">
      <dgm:prSet/>
      <dgm:spPr/>
      <dgm:t>
        <a:bodyPr/>
        <a:lstStyle/>
        <a:p>
          <a:endParaRPr lang="es-EC"/>
        </a:p>
      </dgm:t>
    </dgm:pt>
    <dgm:pt modelId="{667BE905-58CF-4531-960E-87240F4C01E6}">
      <dgm:prSet/>
      <dgm:spPr/>
      <dgm:t>
        <a:bodyPr/>
        <a:lstStyle/>
        <a:p>
          <a:r>
            <a:rPr lang="es-EC" dirty="0" smtClean="0"/>
            <a:t>Tapiz de lana</a:t>
          </a:r>
          <a:endParaRPr lang="es-EC" dirty="0"/>
        </a:p>
      </dgm:t>
    </dgm:pt>
    <dgm:pt modelId="{F5A198DF-F3A8-42B7-9DDC-D98F51E2213C}" type="parTrans" cxnId="{057BD374-C624-4479-AF6F-709E6E436184}">
      <dgm:prSet/>
      <dgm:spPr/>
      <dgm:t>
        <a:bodyPr/>
        <a:lstStyle/>
        <a:p>
          <a:endParaRPr lang="es-EC" dirty="0"/>
        </a:p>
      </dgm:t>
    </dgm:pt>
    <dgm:pt modelId="{0AC72FB3-16C2-41F8-8424-81390AD11DEA}" type="sibTrans" cxnId="{057BD374-C624-4479-AF6F-709E6E436184}">
      <dgm:prSet/>
      <dgm:spPr/>
      <dgm:t>
        <a:bodyPr/>
        <a:lstStyle/>
        <a:p>
          <a:endParaRPr lang="es-EC"/>
        </a:p>
      </dgm:t>
    </dgm:pt>
    <dgm:pt modelId="{E9EE8C2F-459D-4CC5-965F-99C8D16AC70E}">
      <dgm:prSet/>
      <dgm:spPr/>
      <dgm:t>
        <a:bodyPr/>
        <a:lstStyle/>
        <a:p>
          <a:r>
            <a:rPr lang="es-EC" dirty="0" smtClean="0"/>
            <a:t>Aretes y collares</a:t>
          </a:r>
          <a:endParaRPr lang="es-EC" dirty="0"/>
        </a:p>
      </dgm:t>
    </dgm:pt>
    <dgm:pt modelId="{3F5E4A57-4C47-4CBB-9224-2CE4C54642A3}" type="parTrans" cxnId="{7F4AA104-EDDD-4FCA-BA76-1D27AC2FF838}">
      <dgm:prSet/>
      <dgm:spPr/>
      <dgm:t>
        <a:bodyPr/>
        <a:lstStyle/>
        <a:p>
          <a:endParaRPr lang="es-EC" dirty="0"/>
        </a:p>
      </dgm:t>
    </dgm:pt>
    <dgm:pt modelId="{45FF89D5-A238-4161-AF79-E5EF782C7A45}" type="sibTrans" cxnId="{7F4AA104-EDDD-4FCA-BA76-1D27AC2FF838}">
      <dgm:prSet/>
      <dgm:spPr/>
      <dgm:t>
        <a:bodyPr/>
        <a:lstStyle/>
        <a:p>
          <a:endParaRPr lang="es-EC"/>
        </a:p>
      </dgm:t>
    </dgm:pt>
    <dgm:pt modelId="{2F341F45-713D-4D61-94A2-6A5AFE2D917B}">
      <dgm:prSet/>
      <dgm:spPr/>
      <dgm:t>
        <a:bodyPr/>
        <a:lstStyle/>
        <a:p>
          <a:r>
            <a:rPr lang="es-EC" dirty="0" smtClean="0"/>
            <a:t>Figuras de masapán</a:t>
          </a:r>
          <a:endParaRPr lang="es-EC" dirty="0"/>
        </a:p>
      </dgm:t>
    </dgm:pt>
    <dgm:pt modelId="{E9EF5011-8C67-4CB9-A287-79684FC2E909}" type="parTrans" cxnId="{4C2468BA-5F36-446E-896F-B5358D24E827}">
      <dgm:prSet/>
      <dgm:spPr/>
      <dgm:t>
        <a:bodyPr/>
        <a:lstStyle/>
        <a:p>
          <a:endParaRPr lang="es-EC" dirty="0"/>
        </a:p>
      </dgm:t>
    </dgm:pt>
    <dgm:pt modelId="{1FBAC1A0-9BB3-4CFC-8BA8-A400D32A2561}" type="sibTrans" cxnId="{4C2468BA-5F36-446E-896F-B5358D24E827}">
      <dgm:prSet/>
      <dgm:spPr/>
      <dgm:t>
        <a:bodyPr/>
        <a:lstStyle/>
        <a:p>
          <a:endParaRPr lang="es-EC"/>
        </a:p>
      </dgm:t>
    </dgm:pt>
    <dgm:pt modelId="{ED82023F-A7CD-49B6-ACFC-C98F65DB5E9A}">
      <dgm:prSet/>
      <dgm:spPr/>
      <dgm:t>
        <a:bodyPr/>
        <a:lstStyle/>
        <a:p>
          <a:r>
            <a:rPr lang="es-EC" dirty="0" smtClean="0"/>
            <a:t>Figuras</a:t>
          </a:r>
          <a:endParaRPr lang="es-EC" dirty="0"/>
        </a:p>
      </dgm:t>
    </dgm:pt>
    <dgm:pt modelId="{294117DC-87EC-46BA-9EA5-14AF419A6E30}" type="parTrans" cxnId="{D672AF9D-A2E4-4FBF-B7C0-F1F9B2821A64}">
      <dgm:prSet/>
      <dgm:spPr/>
      <dgm:t>
        <a:bodyPr/>
        <a:lstStyle/>
        <a:p>
          <a:endParaRPr lang="es-EC"/>
        </a:p>
      </dgm:t>
    </dgm:pt>
    <dgm:pt modelId="{D8ADFADB-42F3-4506-AF11-E5A86D7E52DD}" type="sibTrans" cxnId="{D672AF9D-A2E4-4FBF-B7C0-F1F9B2821A64}">
      <dgm:prSet/>
      <dgm:spPr/>
      <dgm:t>
        <a:bodyPr/>
        <a:lstStyle/>
        <a:p>
          <a:endParaRPr lang="es-EC"/>
        </a:p>
      </dgm:t>
    </dgm:pt>
    <dgm:pt modelId="{06E2BE45-3587-42D3-B8B5-CD98DA529CFB}">
      <dgm:prSet/>
      <dgm:spPr/>
      <dgm:t>
        <a:bodyPr/>
        <a:lstStyle/>
        <a:p>
          <a:r>
            <a:rPr lang="es-EC" dirty="0" smtClean="0"/>
            <a:t>Demás</a:t>
          </a:r>
          <a:endParaRPr lang="es-EC" dirty="0"/>
        </a:p>
      </dgm:t>
    </dgm:pt>
    <dgm:pt modelId="{348FDD91-D957-4D27-A65E-7DD4A55DF9C2}" type="parTrans" cxnId="{811C477A-9211-4205-980A-10B8752A8508}">
      <dgm:prSet/>
      <dgm:spPr/>
      <dgm:t>
        <a:bodyPr/>
        <a:lstStyle/>
        <a:p>
          <a:endParaRPr lang="es-EC" dirty="0"/>
        </a:p>
      </dgm:t>
    </dgm:pt>
    <dgm:pt modelId="{22C8DD2D-E0F8-464F-BF12-68AA454231C9}" type="sibTrans" cxnId="{811C477A-9211-4205-980A-10B8752A8508}">
      <dgm:prSet/>
      <dgm:spPr/>
      <dgm:t>
        <a:bodyPr/>
        <a:lstStyle/>
        <a:p>
          <a:endParaRPr lang="es-EC"/>
        </a:p>
      </dgm:t>
    </dgm:pt>
    <dgm:pt modelId="{85EE2EE3-7F76-4466-9F74-65215312C699}">
      <dgm:prSet/>
      <dgm:spPr/>
      <dgm:t>
        <a:bodyPr/>
        <a:lstStyle/>
        <a:p>
          <a:r>
            <a:rPr lang="es-EC" dirty="0" smtClean="0"/>
            <a:t>Gamuzón</a:t>
          </a:r>
          <a:endParaRPr lang="es-EC" dirty="0"/>
        </a:p>
      </dgm:t>
    </dgm:pt>
    <dgm:pt modelId="{BEDC1194-7C77-4779-B77B-E057FF7E6CB9}" type="parTrans" cxnId="{94A37A47-AA6E-4213-BDA9-3185D5DE8BC8}">
      <dgm:prSet/>
      <dgm:spPr/>
      <dgm:t>
        <a:bodyPr/>
        <a:lstStyle/>
        <a:p>
          <a:endParaRPr lang="es-EC" dirty="0"/>
        </a:p>
      </dgm:t>
    </dgm:pt>
    <dgm:pt modelId="{E456300D-3A80-44E7-9BE6-0A08D873F141}" type="sibTrans" cxnId="{94A37A47-AA6E-4213-BDA9-3185D5DE8BC8}">
      <dgm:prSet/>
      <dgm:spPr/>
      <dgm:t>
        <a:bodyPr/>
        <a:lstStyle/>
        <a:p>
          <a:endParaRPr lang="es-EC"/>
        </a:p>
      </dgm:t>
    </dgm:pt>
    <dgm:pt modelId="{A8D43039-F001-4D94-A056-6EBA65F9B038}">
      <dgm:prSet/>
      <dgm:spPr/>
      <dgm:t>
        <a:bodyPr/>
        <a:lstStyle/>
        <a:p>
          <a:r>
            <a:rPr lang="es-EC" dirty="0" smtClean="0"/>
            <a:t>Tapiz</a:t>
          </a:r>
          <a:endParaRPr lang="es-EC" dirty="0"/>
        </a:p>
      </dgm:t>
    </dgm:pt>
    <dgm:pt modelId="{73376CEE-9B16-4D5A-84D4-6AB78D59DF2D}" type="parTrans" cxnId="{322DC727-D68A-4CFE-A668-900CD0F7D848}">
      <dgm:prSet/>
      <dgm:spPr/>
      <dgm:t>
        <a:bodyPr/>
        <a:lstStyle/>
        <a:p>
          <a:endParaRPr lang="es-EC" dirty="0"/>
        </a:p>
      </dgm:t>
    </dgm:pt>
    <dgm:pt modelId="{EB9B1AB0-545E-4236-A932-4B517A7863E2}" type="sibTrans" cxnId="{322DC727-D68A-4CFE-A668-900CD0F7D848}">
      <dgm:prSet/>
      <dgm:spPr/>
      <dgm:t>
        <a:bodyPr/>
        <a:lstStyle/>
        <a:p>
          <a:endParaRPr lang="es-EC"/>
        </a:p>
      </dgm:t>
    </dgm:pt>
    <dgm:pt modelId="{109F06B1-A8B5-4A39-B0E6-569BF3DAB013}">
      <dgm:prSet/>
      <dgm:spPr/>
      <dgm:t>
        <a:bodyPr/>
        <a:lstStyle/>
        <a:p>
          <a:r>
            <a:rPr lang="es-EC" dirty="0" smtClean="0"/>
            <a:t>Paja toquilla mujer y hombre</a:t>
          </a:r>
          <a:endParaRPr lang="es-EC" dirty="0"/>
        </a:p>
      </dgm:t>
    </dgm:pt>
    <dgm:pt modelId="{4F454E19-71E0-4EE8-A2F5-7E9F876617AB}" type="parTrans" cxnId="{F0E37CB1-8DEA-4A1C-8298-85F5824CF797}">
      <dgm:prSet/>
      <dgm:spPr/>
      <dgm:t>
        <a:bodyPr/>
        <a:lstStyle/>
        <a:p>
          <a:endParaRPr lang="es-EC" dirty="0"/>
        </a:p>
      </dgm:t>
    </dgm:pt>
    <dgm:pt modelId="{2AB23E6A-D111-4833-AB3F-FF2028EBA9CB}" type="sibTrans" cxnId="{F0E37CB1-8DEA-4A1C-8298-85F5824CF797}">
      <dgm:prSet/>
      <dgm:spPr/>
      <dgm:t>
        <a:bodyPr/>
        <a:lstStyle/>
        <a:p>
          <a:endParaRPr lang="es-EC"/>
        </a:p>
      </dgm:t>
    </dgm:pt>
    <dgm:pt modelId="{0AF38AAC-9AA4-46C0-A02A-353D31DC84C5}">
      <dgm:prSet/>
      <dgm:spPr/>
      <dgm:t>
        <a:bodyPr/>
        <a:lstStyle/>
        <a:p>
          <a:r>
            <a:rPr lang="es-EC" dirty="0" smtClean="0"/>
            <a:t>Paja toquilla fina</a:t>
          </a:r>
          <a:endParaRPr lang="es-EC" dirty="0"/>
        </a:p>
      </dgm:t>
    </dgm:pt>
    <dgm:pt modelId="{D8DD7FB3-C40F-489B-8BE7-BF9844F4D32B}" type="parTrans" cxnId="{0205C06B-3368-4915-B9EC-D042A1E8D877}">
      <dgm:prSet/>
      <dgm:spPr/>
      <dgm:t>
        <a:bodyPr/>
        <a:lstStyle/>
        <a:p>
          <a:endParaRPr lang="es-EC" dirty="0"/>
        </a:p>
      </dgm:t>
    </dgm:pt>
    <dgm:pt modelId="{BB9A839D-60BE-497E-AC38-83FBEFBD808A}" type="sibTrans" cxnId="{0205C06B-3368-4915-B9EC-D042A1E8D877}">
      <dgm:prSet/>
      <dgm:spPr/>
      <dgm:t>
        <a:bodyPr/>
        <a:lstStyle/>
        <a:p>
          <a:endParaRPr lang="es-EC"/>
        </a:p>
      </dgm:t>
    </dgm:pt>
    <dgm:pt modelId="{AC06A336-CC4F-4E59-B6F8-28776C3E3734}">
      <dgm:prSet/>
      <dgm:spPr/>
      <dgm:t>
        <a:bodyPr/>
        <a:lstStyle/>
        <a:p>
          <a:r>
            <a:rPr lang="es-EC" dirty="0" smtClean="0"/>
            <a:t>De colores</a:t>
          </a:r>
          <a:endParaRPr lang="es-EC" dirty="0"/>
        </a:p>
      </dgm:t>
    </dgm:pt>
    <dgm:pt modelId="{315094DD-A026-40CF-8FA9-FCA317E14AA5}" type="parTrans" cxnId="{BEBE745A-DE77-4937-80EE-320BBDF4009A}">
      <dgm:prSet/>
      <dgm:spPr/>
      <dgm:t>
        <a:bodyPr/>
        <a:lstStyle/>
        <a:p>
          <a:endParaRPr lang="es-EC" dirty="0"/>
        </a:p>
      </dgm:t>
    </dgm:pt>
    <dgm:pt modelId="{034C38F5-0201-4AF7-9D77-81626A5BAE22}" type="sibTrans" cxnId="{BEBE745A-DE77-4937-80EE-320BBDF4009A}">
      <dgm:prSet/>
      <dgm:spPr/>
      <dgm:t>
        <a:bodyPr/>
        <a:lstStyle/>
        <a:p>
          <a:endParaRPr lang="es-EC"/>
        </a:p>
      </dgm:t>
    </dgm:pt>
    <dgm:pt modelId="{F968CFFC-25BB-4104-8267-0013A7032625}">
      <dgm:prSet/>
      <dgm:spPr/>
      <dgm:t>
        <a:bodyPr/>
        <a:lstStyle/>
        <a:p>
          <a:r>
            <a:rPr lang="es-EC" dirty="0" smtClean="0"/>
            <a:t>Ovalada</a:t>
          </a:r>
          <a:endParaRPr lang="es-EC" dirty="0"/>
        </a:p>
      </dgm:t>
    </dgm:pt>
    <dgm:pt modelId="{FCAC6247-BD17-4E3B-845D-807B23615E3E}" type="parTrans" cxnId="{BA68AD12-D584-48CD-8B79-8CFA479523BC}">
      <dgm:prSet/>
      <dgm:spPr/>
      <dgm:t>
        <a:bodyPr/>
        <a:lstStyle/>
        <a:p>
          <a:endParaRPr lang="es-EC" dirty="0"/>
        </a:p>
      </dgm:t>
    </dgm:pt>
    <dgm:pt modelId="{7C31F96C-D5CC-482E-9ECE-AEF71320B195}" type="sibTrans" cxnId="{BA68AD12-D584-48CD-8B79-8CFA479523BC}">
      <dgm:prSet/>
      <dgm:spPr/>
      <dgm:t>
        <a:bodyPr/>
        <a:lstStyle/>
        <a:p>
          <a:endParaRPr lang="es-EC"/>
        </a:p>
      </dgm:t>
    </dgm:pt>
    <dgm:pt modelId="{49A5CEBA-C4C3-4A1D-BDFC-2905D24D3B9E}">
      <dgm:prSet/>
      <dgm:spPr/>
      <dgm:t>
        <a:bodyPr/>
        <a:lstStyle/>
        <a:p>
          <a:r>
            <a:rPr lang="es-EC" dirty="0" smtClean="0"/>
            <a:t>Varios diseños</a:t>
          </a:r>
          <a:endParaRPr lang="es-EC" dirty="0"/>
        </a:p>
      </dgm:t>
    </dgm:pt>
    <dgm:pt modelId="{461574EE-3AE6-4036-9636-F598956AACA8}" type="parTrans" cxnId="{4B41617A-2BAB-42A5-8616-961D0F259F91}">
      <dgm:prSet/>
      <dgm:spPr/>
      <dgm:t>
        <a:bodyPr/>
        <a:lstStyle/>
        <a:p>
          <a:endParaRPr lang="es-EC" dirty="0"/>
        </a:p>
      </dgm:t>
    </dgm:pt>
    <dgm:pt modelId="{D46B2072-018E-4349-931C-29E3BE1842E7}" type="sibTrans" cxnId="{4B41617A-2BAB-42A5-8616-961D0F259F91}">
      <dgm:prSet/>
      <dgm:spPr/>
      <dgm:t>
        <a:bodyPr/>
        <a:lstStyle/>
        <a:p>
          <a:endParaRPr lang="es-EC"/>
        </a:p>
      </dgm:t>
    </dgm:pt>
    <dgm:pt modelId="{C3858DB2-F91B-4E95-BF3B-2F90A8C84E1C}">
      <dgm:prSet/>
      <dgm:spPr/>
      <dgm:t>
        <a:bodyPr/>
        <a:lstStyle/>
        <a:p>
          <a:r>
            <a:rPr lang="es-EC" dirty="0" smtClean="0"/>
            <a:t>tagua</a:t>
          </a:r>
          <a:endParaRPr lang="es-EC" dirty="0"/>
        </a:p>
      </dgm:t>
    </dgm:pt>
    <dgm:pt modelId="{8A2BBF4D-5438-4CBC-8D19-61373E5DAD11}" type="parTrans" cxnId="{99A3CAD4-BF8C-4516-8E24-E40FA1900081}">
      <dgm:prSet/>
      <dgm:spPr/>
      <dgm:t>
        <a:bodyPr/>
        <a:lstStyle/>
        <a:p>
          <a:endParaRPr lang="es-EC" dirty="0"/>
        </a:p>
      </dgm:t>
    </dgm:pt>
    <dgm:pt modelId="{9B8E948B-8474-418A-8F2C-A89BE5284410}" type="sibTrans" cxnId="{99A3CAD4-BF8C-4516-8E24-E40FA1900081}">
      <dgm:prSet/>
      <dgm:spPr/>
      <dgm:t>
        <a:bodyPr/>
        <a:lstStyle/>
        <a:p>
          <a:endParaRPr lang="es-EC"/>
        </a:p>
      </dgm:t>
    </dgm:pt>
    <dgm:pt modelId="{4E1BFE78-ACD1-4103-A5C3-9DA1F004D6AE}">
      <dgm:prSet/>
      <dgm:spPr/>
      <dgm:t>
        <a:bodyPr/>
        <a:lstStyle/>
        <a:p>
          <a:r>
            <a:rPr lang="es-EC" dirty="0" smtClean="0"/>
            <a:t>precolombinos</a:t>
          </a:r>
          <a:endParaRPr lang="es-EC" dirty="0"/>
        </a:p>
      </dgm:t>
    </dgm:pt>
    <dgm:pt modelId="{4DAC399E-FD89-4B43-8B48-479B87F0D845}" type="parTrans" cxnId="{C11F0674-B824-4B6F-B57F-BC34515ADA64}">
      <dgm:prSet/>
      <dgm:spPr/>
      <dgm:t>
        <a:bodyPr/>
        <a:lstStyle/>
        <a:p>
          <a:endParaRPr lang="es-EC" dirty="0"/>
        </a:p>
      </dgm:t>
    </dgm:pt>
    <dgm:pt modelId="{856240C0-EECB-47E0-AFD8-2EBCFBB2F507}" type="sibTrans" cxnId="{C11F0674-B824-4B6F-B57F-BC34515ADA64}">
      <dgm:prSet/>
      <dgm:spPr/>
      <dgm:t>
        <a:bodyPr/>
        <a:lstStyle/>
        <a:p>
          <a:endParaRPr lang="es-EC"/>
        </a:p>
      </dgm:t>
    </dgm:pt>
    <dgm:pt modelId="{CA684995-C3E0-4D48-A0DF-63F2F4F69FBB}">
      <dgm:prSet/>
      <dgm:spPr/>
      <dgm:t>
        <a:bodyPr/>
        <a:lstStyle/>
        <a:p>
          <a:r>
            <a:rPr lang="es-EC" dirty="0" smtClean="0"/>
            <a:t>Tagua veteados </a:t>
          </a:r>
          <a:endParaRPr lang="es-EC" dirty="0"/>
        </a:p>
      </dgm:t>
    </dgm:pt>
    <dgm:pt modelId="{8217AA6E-4231-460D-8E7D-CF466B985240}" type="parTrans" cxnId="{799362FD-3BC1-4836-89D7-201B81D9F68C}">
      <dgm:prSet/>
      <dgm:spPr/>
      <dgm:t>
        <a:bodyPr/>
        <a:lstStyle/>
        <a:p>
          <a:endParaRPr lang="es-EC" dirty="0"/>
        </a:p>
      </dgm:t>
    </dgm:pt>
    <dgm:pt modelId="{C2295DF3-B644-47D7-B59C-C7FF8A90C987}" type="sibTrans" cxnId="{799362FD-3BC1-4836-89D7-201B81D9F68C}">
      <dgm:prSet/>
      <dgm:spPr/>
      <dgm:t>
        <a:bodyPr/>
        <a:lstStyle/>
        <a:p>
          <a:endParaRPr lang="es-EC"/>
        </a:p>
      </dgm:t>
    </dgm:pt>
    <dgm:pt modelId="{F38F6569-1991-457A-AECE-807C1EB04EFA}">
      <dgm:prSet/>
      <dgm:spPr/>
      <dgm:t>
        <a:bodyPr/>
        <a:lstStyle/>
        <a:p>
          <a:r>
            <a:rPr lang="es-EC" dirty="0" smtClean="0"/>
            <a:t>nacimientos</a:t>
          </a:r>
          <a:endParaRPr lang="es-EC" dirty="0"/>
        </a:p>
      </dgm:t>
    </dgm:pt>
    <dgm:pt modelId="{98132AB0-ED7C-4513-BAC9-CFA3D24563E8}" type="parTrans" cxnId="{89B96AC7-FA18-476D-9911-316A8BCC6AEB}">
      <dgm:prSet/>
      <dgm:spPr/>
      <dgm:t>
        <a:bodyPr/>
        <a:lstStyle/>
        <a:p>
          <a:endParaRPr lang="es-EC" dirty="0"/>
        </a:p>
      </dgm:t>
    </dgm:pt>
    <dgm:pt modelId="{9912F9A0-0A19-452C-B7A2-15AEF6A0760A}" type="sibTrans" cxnId="{89B96AC7-FA18-476D-9911-316A8BCC6AEB}">
      <dgm:prSet/>
      <dgm:spPr/>
      <dgm:t>
        <a:bodyPr/>
        <a:lstStyle/>
        <a:p>
          <a:endParaRPr lang="es-EC"/>
        </a:p>
      </dgm:t>
    </dgm:pt>
    <dgm:pt modelId="{387DC6FF-6C4B-45E1-A392-C4F6487BACCC}">
      <dgm:prSet/>
      <dgm:spPr/>
      <dgm:t>
        <a:bodyPr/>
        <a:lstStyle/>
        <a:p>
          <a:r>
            <a:rPr lang="es-EC" dirty="0" smtClean="0"/>
            <a:t>miniatura</a:t>
          </a:r>
          <a:endParaRPr lang="es-EC" dirty="0"/>
        </a:p>
      </dgm:t>
    </dgm:pt>
    <dgm:pt modelId="{9BDBE072-E240-48A3-B88C-3F4DD159C97C}" type="parTrans" cxnId="{F7289ED4-854F-4CD6-B8F0-F86E08B4964D}">
      <dgm:prSet/>
      <dgm:spPr/>
      <dgm:t>
        <a:bodyPr/>
        <a:lstStyle/>
        <a:p>
          <a:endParaRPr lang="es-EC" dirty="0"/>
        </a:p>
      </dgm:t>
    </dgm:pt>
    <dgm:pt modelId="{FEA8627C-5B13-46DD-BA4F-48026E0E65B1}" type="sibTrans" cxnId="{F7289ED4-854F-4CD6-B8F0-F86E08B4964D}">
      <dgm:prSet/>
      <dgm:spPr/>
      <dgm:t>
        <a:bodyPr/>
        <a:lstStyle/>
        <a:p>
          <a:endParaRPr lang="es-EC"/>
        </a:p>
      </dgm:t>
    </dgm:pt>
    <dgm:pt modelId="{7138FEAA-A372-4562-B21A-531BA7826E5A}">
      <dgm:prSet/>
      <dgm:spPr/>
      <dgm:t>
        <a:bodyPr/>
        <a:lstStyle/>
        <a:p>
          <a:r>
            <a:rPr lang="es-EC" dirty="0" smtClean="0"/>
            <a:t>tradicional </a:t>
          </a:r>
          <a:endParaRPr lang="es-EC" dirty="0"/>
        </a:p>
      </dgm:t>
    </dgm:pt>
    <dgm:pt modelId="{25CB7343-41A2-46F8-9248-FADA9550165D}" type="parTrans" cxnId="{EABF8E83-64E9-4B95-AD8D-4EFDDD036BC5}">
      <dgm:prSet/>
      <dgm:spPr/>
      <dgm:t>
        <a:bodyPr/>
        <a:lstStyle/>
        <a:p>
          <a:endParaRPr lang="es-EC" dirty="0"/>
        </a:p>
      </dgm:t>
    </dgm:pt>
    <dgm:pt modelId="{376C406A-205B-4944-B8B7-860454BFAF35}" type="sibTrans" cxnId="{EABF8E83-64E9-4B95-AD8D-4EFDDD036BC5}">
      <dgm:prSet/>
      <dgm:spPr/>
      <dgm:t>
        <a:bodyPr/>
        <a:lstStyle/>
        <a:p>
          <a:endParaRPr lang="es-EC"/>
        </a:p>
      </dgm:t>
    </dgm:pt>
    <dgm:pt modelId="{A98A18E7-FA67-4776-B3AD-C060FF3FB270}">
      <dgm:prSet/>
      <dgm:spPr/>
      <dgm:t>
        <a:bodyPr/>
        <a:lstStyle/>
        <a:p>
          <a:r>
            <a:rPr lang="es-EC" dirty="0" smtClean="0"/>
            <a:t>cerámica</a:t>
          </a:r>
          <a:endParaRPr lang="es-EC" dirty="0"/>
        </a:p>
      </dgm:t>
    </dgm:pt>
    <dgm:pt modelId="{6FB1003B-593A-412D-A84A-8DDB586ADD2A}" type="parTrans" cxnId="{D042FCC9-38E6-4D5D-9BF0-B8D8FB1D88E4}">
      <dgm:prSet/>
      <dgm:spPr/>
      <dgm:t>
        <a:bodyPr/>
        <a:lstStyle/>
        <a:p>
          <a:endParaRPr lang="es-EC" dirty="0"/>
        </a:p>
      </dgm:t>
    </dgm:pt>
    <dgm:pt modelId="{F96FF13A-B952-41B8-BE31-5C2AE7CA7516}" type="sibTrans" cxnId="{D042FCC9-38E6-4D5D-9BF0-B8D8FB1D88E4}">
      <dgm:prSet/>
      <dgm:spPr/>
      <dgm:t>
        <a:bodyPr/>
        <a:lstStyle/>
        <a:p>
          <a:endParaRPr lang="es-EC"/>
        </a:p>
      </dgm:t>
    </dgm:pt>
    <dgm:pt modelId="{1DBB05E3-E327-402F-AC04-FB1FBF86C5AD}">
      <dgm:prSet/>
      <dgm:spPr/>
      <dgm:t>
        <a:bodyPr/>
        <a:lstStyle/>
        <a:p>
          <a:r>
            <a:rPr lang="es-EC" dirty="0" smtClean="0"/>
            <a:t>indígenas</a:t>
          </a:r>
          <a:endParaRPr lang="es-EC" dirty="0"/>
        </a:p>
      </dgm:t>
    </dgm:pt>
    <dgm:pt modelId="{22C57FBD-5579-4698-AC50-103564462A46}" type="parTrans" cxnId="{B87FF7ED-8E94-46BC-8CCC-269E240A4319}">
      <dgm:prSet/>
      <dgm:spPr/>
      <dgm:t>
        <a:bodyPr/>
        <a:lstStyle/>
        <a:p>
          <a:endParaRPr lang="es-EC" dirty="0"/>
        </a:p>
      </dgm:t>
    </dgm:pt>
    <dgm:pt modelId="{44DF3BC0-8F28-4783-85FA-C687F36AD6A3}" type="sibTrans" cxnId="{B87FF7ED-8E94-46BC-8CCC-269E240A4319}">
      <dgm:prSet/>
      <dgm:spPr/>
      <dgm:t>
        <a:bodyPr/>
        <a:lstStyle/>
        <a:p>
          <a:endParaRPr lang="es-EC"/>
        </a:p>
      </dgm:t>
    </dgm:pt>
    <dgm:pt modelId="{F608C4B9-0D36-4FC2-BF4F-C2A0F4DAEEC2}">
      <dgm:prSet/>
      <dgm:spPr/>
      <dgm:t>
        <a:bodyPr/>
        <a:lstStyle/>
        <a:p>
          <a:r>
            <a:rPr lang="es-EC" dirty="0" smtClean="0"/>
            <a:t>Animales, velas</a:t>
          </a:r>
          <a:endParaRPr lang="es-EC" dirty="0"/>
        </a:p>
      </dgm:t>
    </dgm:pt>
    <dgm:pt modelId="{9B251BE0-C155-46CD-AB51-668FFA685327}" type="parTrans" cxnId="{621193A5-9621-4B35-A9CC-E24D03D2A3F2}">
      <dgm:prSet/>
      <dgm:spPr/>
      <dgm:t>
        <a:bodyPr/>
        <a:lstStyle/>
        <a:p>
          <a:endParaRPr lang="es-EC" dirty="0"/>
        </a:p>
      </dgm:t>
    </dgm:pt>
    <dgm:pt modelId="{6E333E0D-F30D-4174-BA3D-404E0FE61013}" type="sibTrans" cxnId="{621193A5-9621-4B35-A9CC-E24D03D2A3F2}">
      <dgm:prSet/>
      <dgm:spPr/>
      <dgm:t>
        <a:bodyPr/>
        <a:lstStyle/>
        <a:p>
          <a:endParaRPr lang="es-EC"/>
        </a:p>
      </dgm:t>
    </dgm:pt>
    <dgm:pt modelId="{E6D01C18-E679-4AE1-B446-EEA1161D0888}">
      <dgm:prSet/>
      <dgm:spPr/>
      <dgm:t>
        <a:bodyPr/>
        <a:lstStyle/>
        <a:p>
          <a:r>
            <a:rPr lang="es-EC" dirty="0" smtClean="0"/>
            <a:t>sacos</a:t>
          </a:r>
          <a:endParaRPr lang="es-EC" dirty="0"/>
        </a:p>
      </dgm:t>
    </dgm:pt>
    <dgm:pt modelId="{74F665AB-DDDB-42A2-91C4-C71302AEE676}" type="parTrans" cxnId="{ED36FCF5-6934-4E88-A487-FA29343633EF}">
      <dgm:prSet/>
      <dgm:spPr/>
      <dgm:t>
        <a:bodyPr/>
        <a:lstStyle/>
        <a:p>
          <a:endParaRPr lang="es-EC" dirty="0"/>
        </a:p>
      </dgm:t>
    </dgm:pt>
    <dgm:pt modelId="{3CEC4DFE-F08A-4709-9A4B-D76ABC400B19}" type="sibTrans" cxnId="{ED36FCF5-6934-4E88-A487-FA29343633EF}">
      <dgm:prSet/>
      <dgm:spPr/>
      <dgm:t>
        <a:bodyPr/>
        <a:lstStyle/>
        <a:p>
          <a:endParaRPr lang="es-EC"/>
        </a:p>
      </dgm:t>
    </dgm:pt>
    <dgm:pt modelId="{35DCE593-8DC2-49A7-A07A-8C5DF532EC2A}">
      <dgm:prSet/>
      <dgm:spPr/>
      <dgm:t>
        <a:bodyPr/>
        <a:lstStyle/>
        <a:p>
          <a:r>
            <a:rPr lang="es-EC" dirty="0" smtClean="0"/>
            <a:t>blusas</a:t>
          </a:r>
          <a:endParaRPr lang="es-EC" dirty="0"/>
        </a:p>
      </dgm:t>
    </dgm:pt>
    <dgm:pt modelId="{E119DF6C-E36F-45D5-BDDE-69DFE1B4E6E7}" type="parTrans" cxnId="{0697325F-A289-47D1-86DA-4515F6082053}">
      <dgm:prSet/>
      <dgm:spPr/>
      <dgm:t>
        <a:bodyPr/>
        <a:lstStyle/>
        <a:p>
          <a:endParaRPr lang="es-EC" dirty="0"/>
        </a:p>
      </dgm:t>
    </dgm:pt>
    <dgm:pt modelId="{407A17A5-15FF-4646-9EB1-C9DBD333E583}" type="sibTrans" cxnId="{0697325F-A289-47D1-86DA-4515F6082053}">
      <dgm:prSet/>
      <dgm:spPr/>
      <dgm:t>
        <a:bodyPr/>
        <a:lstStyle/>
        <a:p>
          <a:endParaRPr lang="es-EC"/>
        </a:p>
      </dgm:t>
    </dgm:pt>
    <dgm:pt modelId="{99C71F3D-D89E-423B-98C9-B3906080840E}">
      <dgm:prSet/>
      <dgm:spPr/>
      <dgm:t>
        <a:bodyPr/>
        <a:lstStyle/>
        <a:p>
          <a:r>
            <a:rPr lang="es-EC" dirty="0" smtClean="0"/>
            <a:t>pantalones</a:t>
          </a:r>
          <a:endParaRPr lang="es-EC" dirty="0"/>
        </a:p>
      </dgm:t>
    </dgm:pt>
    <dgm:pt modelId="{5811E337-87E6-4B18-90D8-A81F412E2544}" type="parTrans" cxnId="{055B5309-2014-4002-9F24-F117B53E4B8E}">
      <dgm:prSet/>
      <dgm:spPr/>
      <dgm:t>
        <a:bodyPr/>
        <a:lstStyle/>
        <a:p>
          <a:endParaRPr lang="es-EC" dirty="0"/>
        </a:p>
      </dgm:t>
    </dgm:pt>
    <dgm:pt modelId="{BF7B1140-0EFD-4EC8-A7D9-B8E315B8E404}" type="sibTrans" cxnId="{055B5309-2014-4002-9F24-F117B53E4B8E}">
      <dgm:prSet/>
      <dgm:spPr/>
      <dgm:t>
        <a:bodyPr/>
        <a:lstStyle/>
        <a:p>
          <a:endParaRPr lang="es-EC"/>
        </a:p>
      </dgm:t>
    </dgm:pt>
    <dgm:pt modelId="{6102F62A-6DB8-47FC-91AA-823B4624812F}" type="pres">
      <dgm:prSet presAssocID="{B9440C45-411B-4A91-9B91-5E2E4ECC256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FA98D3E-AC3C-4D9A-90B8-DD6383D6DB23}" type="pres">
      <dgm:prSet presAssocID="{93C11B2C-90D4-4FCE-911C-95C58406AAE5}" presName="hierRoot1" presStyleCnt="0">
        <dgm:presLayoutVars>
          <dgm:hierBranch val="init"/>
        </dgm:presLayoutVars>
      </dgm:prSet>
      <dgm:spPr/>
    </dgm:pt>
    <dgm:pt modelId="{1C882E6C-D1BF-4677-8BE0-53090A7C0F0B}" type="pres">
      <dgm:prSet presAssocID="{93C11B2C-90D4-4FCE-911C-95C58406AAE5}" presName="rootComposite1" presStyleCnt="0"/>
      <dgm:spPr/>
    </dgm:pt>
    <dgm:pt modelId="{5462557E-3986-4034-9913-DDF487D9B21D}" type="pres">
      <dgm:prSet presAssocID="{93C11B2C-90D4-4FCE-911C-95C58406AAE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7D3F05-9796-47DF-8C6D-D2BA66D8BB06}" type="pres">
      <dgm:prSet presAssocID="{93C11B2C-90D4-4FCE-911C-95C58406AAE5}" presName="topArc1" presStyleLbl="parChTrans1D1" presStyleIdx="0" presStyleCnt="58"/>
      <dgm:spPr/>
    </dgm:pt>
    <dgm:pt modelId="{7E230AA0-C74F-49C8-A790-780DB2C9DCFF}" type="pres">
      <dgm:prSet presAssocID="{93C11B2C-90D4-4FCE-911C-95C58406AAE5}" presName="bottomArc1" presStyleLbl="parChTrans1D1" presStyleIdx="1" presStyleCnt="58"/>
      <dgm:spPr/>
    </dgm:pt>
    <dgm:pt modelId="{4F119480-0379-4BA5-8E2F-D926019DD92D}" type="pres">
      <dgm:prSet presAssocID="{93C11B2C-90D4-4FCE-911C-95C58406AAE5}" presName="topConnNode1" presStyleLbl="node1" presStyleIdx="0" presStyleCnt="0"/>
      <dgm:spPr/>
      <dgm:t>
        <a:bodyPr/>
        <a:lstStyle/>
        <a:p>
          <a:endParaRPr lang="es-EC"/>
        </a:p>
      </dgm:t>
    </dgm:pt>
    <dgm:pt modelId="{557A3C64-9AF0-4E76-B0C4-63675985F06C}" type="pres">
      <dgm:prSet presAssocID="{93C11B2C-90D4-4FCE-911C-95C58406AAE5}" presName="hierChild2" presStyleCnt="0"/>
      <dgm:spPr/>
    </dgm:pt>
    <dgm:pt modelId="{F02A79BB-5C61-46FF-A3C8-0C9C49BDBCE4}" type="pres">
      <dgm:prSet presAssocID="{75C94573-AA9B-4DB0-8B16-4B622533D7C1}" presName="Name28" presStyleLbl="parChTrans1D2" presStyleIdx="0" presStyleCnt="11"/>
      <dgm:spPr/>
      <dgm:t>
        <a:bodyPr/>
        <a:lstStyle/>
        <a:p>
          <a:endParaRPr lang="es-EC"/>
        </a:p>
      </dgm:t>
    </dgm:pt>
    <dgm:pt modelId="{E5E9F8F5-D300-4331-9FBC-504DD1C6E420}" type="pres">
      <dgm:prSet presAssocID="{99791E5F-0D24-4F6C-B59B-92A2A61BE39C}" presName="hierRoot2" presStyleCnt="0">
        <dgm:presLayoutVars>
          <dgm:hierBranch val="init"/>
        </dgm:presLayoutVars>
      </dgm:prSet>
      <dgm:spPr/>
    </dgm:pt>
    <dgm:pt modelId="{7801A1FC-5CCE-4A25-865C-15804F9148D4}" type="pres">
      <dgm:prSet presAssocID="{99791E5F-0D24-4F6C-B59B-92A2A61BE39C}" presName="rootComposite2" presStyleCnt="0"/>
      <dgm:spPr/>
    </dgm:pt>
    <dgm:pt modelId="{A15CE925-52FB-4899-BE0A-1E1D31C9A4F3}" type="pres">
      <dgm:prSet presAssocID="{99791E5F-0D24-4F6C-B59B-92A2A61BE39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F5AC9E-3993-45E6-99E5-DD1EB6B81A6C}" type="pres">
      <dgm:prSet presAssocID="{99791E5F-0D24-4F6C-B59B-92A2A61BE39C}" presName="topArc2" presStyleLbl="parChTrans1D1" presStyleIdx="2" presStyleCnt="58"/>
      <dgm:spPr/>
    </dgm:pt>
    <dgm:pt modelId="{83FD4AB3-C80F-4F93-90A1-CCAB6282A1E2}" type="pres">
      <dgm:prSet presAssocID="{99791E5F-0D24-4F6C-B59B-92A2A61BE39C}" presName="bottomArc2" presStyleLbl="parChTrans1D1" presStyleIdx="3" presStyleCnt="58"/>
      <dgm:spPr/>
    </dgm:pt>
    <dgm:pt modelId="{5AA6380E-E23D-4BD5-8EA4-85922C2C31AD}" type="pres">
      <dgm:prSet presAssocID="{99791E5F-0D24-4F6C-B59B-92A2A61BE39C}" presName="topConnNode2" presStyleLbl="node2" presStyleIdx="0" presStyleCnt="0"/>
      <dgm:spPr/>
      <dgm:t>
        <a:bodyPr/>
        <a:lstStyle/>
        <a:p>
          <a:endParaRPr lang="es-EC"/>
        </a:p>
      </dgm:t>
    </dgm:pt>
    <dgm:pt modelId="{3EF8916E-C0BC-4142-B905-46B39CFED7D0}" type="pres">
      <dgm:prSet presAssocID="{99791E5F-0D24-4F6C-B59B-92A2A61BE39C}" presName="hierChild4" presStyleCnt="0"/>
      <dgm:spPr/>
    </dgm:pt>
    <dgm:pt modelId="{785A1F08-1BC3-40E7-9426-6AC9C825C8C7}" type="pres">
      <dgm:prSet presAssocID="{BEDC1194-7C77-4779-B77B-E057FF7E6CB9}" presName="Name28" presStyleLbl="parChTrans1D3" presStyleIdx="0" presStyleCnt="14"/>
      <dgm:spPr/>
      <dgm:t>
        <a:bodyPr/>
        <a:lstStyle/>
        <a:p>
          <a:endParaRPr lang="es-EC"/>
        </a:p>
      </dgm:t>
    </dgm:pt>
    <dgm:pt modelId="{23D3F344-430C-4E4E-8880-503A0C7F296D}" type="pres">
      <dgm:prSet presAssocID="{85EE2EE3-7F76-4466-9F74-65215312C699}" presName="hierRoot2" presStyleCnt="0">
        <dgm:presLayoutVars>
          <dgm:hierBranch val="init"/>
        </dgm:presLayoutVars>
      </dgm:prSet>
      <dgm:spPr/>
    </dgm:pt>
    <dgm:pt modelId="{8EDB8A09-B457-46B3-83DE-D796C7E8A023}" type="pres">
      <dgm:prSet presAssocID="{85EE2EE3-7F76-4466-9F74-65215312C699}" presName="rootComposite2" presStyleCnt="0"/>
      <dgm:spPr/>
    </dgm:pt>
    <dgm:pt modelId="{450DB028-BA25-482E-A104-B88EEF9952E8}" type="pres">
      <dgm:prSet presAssocID="{85EE2EE3-7F76-4466-9F74-65215312C69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3E44F9-88FF-4B3F-936D-DFC9DC0B8ECF}" type="pres">
      <dgm:prSet presAssocID="{85EE2EE3-7F76-4466-9F74-65215312C699}" presName="topArc2" presStyleLbl="parChTrans1D1" presStyleIdx="4" presStyleCnt="58"/>
      <dgm:spPr/>
    </dgm:pt>
    <dgm:pt modelId="{90AFA14F-6C3C-4100-B8AB-9A06D158AD8B}" type="pres">
      <dgm:prSet presAssocID="{85EE2EE3-7F76-4466-9F74-65215312C699}" presName="bottomArc2" presStyleLbl="parChTrans1D1" presStyleIdx="5" presStyleCnt="58"/>
      <dgm:spPr/>
    </dgm:pt>
    <dgm:pt modelId="{861FE9BC-179E-4442-91C9-F1B1ABD68601}" type="pres">
      <dgm:prSet presAssocID="{85EE2EE3-7F76-4466-9F74-65215312C699}" presName="topConnNode2" presStyleLbl="node3" presStyleIdx="0" presStyleCnt="0"/>
      <dgm:spPr/>
      <dgm:t>
        <a:bodyPr/>
        <a:lstStyle/>
        <a:p>
          <a:endParaRPr lang="es-EC"/>
        </a:p>
      </dgm:t>
    </dgm:pt>
    <dgm:pt modelId="{7ECD31DA-7F55-4A2C-AE75-725A1C9F68B2}" type="pres">
      <dgm:prSet presAssocID="{85EE2EE3-7F76-4466-9F74-65215312C699}" presName="hierChild4" presStyleCnt="0"/>
      <dgm:spPr/>
    </dgm:pt>
    <dgm:pt modelId="{2676A5BB-11BB-41FC-AC66-0177506ED9B6}" type="pres">
      <dgm:prSet presAssocID="{85EE2EE3-7F76-4466-9F74-65215312C699}" presName="hierChild5" presStyleCnt="0"/>
      <dgm:spPr/>
    </dgm:pt>
    <dgm:pt modelId="{B76D1E80-DC31-4C0B-B6FD-AEF6A04E9FA1}" type="pres">
      <dgm:prSet presAssocID="{73376CEE-9B16-4D5A-84D4-6AB78D59DF2D}" presName="Name28" presStyleLbl="parChTrans1D3" presStyleIdx="1" presStyleCnt="14"/>
      <dgm:spPr/>
      <dgm:t>
        <a:bodyPr/>
        <a:lstStyle/>
        <a:p>
          <a:endParaRPr lang="es-EC"/>
        </a:p>
      </dgm:t>
    </dgm:pt>
    <dgm:pt modelId="{DA157923-177C-4051-82C2-27340A067315}" type="pres">
      <dgm:prSet presAssocID="{A8D43039-F001-4D94-A056-6EBA65F9B038}" presName="hierRoot2" presStyleCnt="0">
        <dgm:presLayoutVars>
          <dgm:hierBranch val="init"/>
        </dgm:presLayoutVars>
      </dgm:prSet>
      <dgm:spPr/>
    </dgm:pt>
    <dgm:pt modelId="{F6740E79-AB7B-4223-B8A6-A841308F08E2}" type="pres">
      <dgm:prSet presAssocID="{A8D43039-F001-4D94-A056-6EBA65F9B038}" presName="rootComposite2" presStyleCnt="0"/>
      <dgm:spPr/>
    </dgm:pt>
    <dgm:pt modelId="{75AE252B-7B32-40E1-AB0C-3B6EFBAFA857}" type="pres">
      <dgm:prSet presAssocID="{A8D43039-F001-4D94-A056-6EBA65F9B03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5BA6F5-F551-447F-92E8-5852BE9C2117}" type="pres">
      <dgm:prSet presAssocID="{A8D43039-F001-4D94-A056-6EBA65F9B038}" presName="topArc2" presStyleLbl="parChTrans1D1" presStyleIdx="6" presStyleCnt="58"/>
      <dgm:spPr/>
    </dgm:pt>
    <dgm:pt modelId="{E48BC665-D510-471E-9F8F-C390C28F142B}" type="pres">
      <dgm:prSet presAssocID="{A8D43039-F001-4D94-A056-6EBA65F9B038}" presName="bottomArc2" presStyleLbl="parChTrans1D1" presStyleIdx="7" presStyleCnt="58"/>
      <dgm:spPr/>
    </dgm:pt>
    <dgm:pt modelId="{607A77BA-1EB8-4BCA-945F-824623724591}" type="pres">
      <dgm:prSet presAssocID="{A8D43039-F001-4D94-A056-6EBA65F9B038}" presName="topConnNode2" presStyleLbl="node3" presStyleIdx="0" presStyleCnt="0"/>
      <dgm:spPr/>
      <dgm:t>
        <a:bodyPr/>
        <a:lstStyle/>
        <a:p>
          <a:endParaRPr lang="es-EC"/>
        </a:p>
      </dgm:t>
    </dgm:pt>
    <dgm:pt modelId="{D46AAFCE-B78C-4E67-A26D-8A520FB5AD0F}" type="pres">
      <dgm:prSet presAssocID="{A8D43039-F001-4D94-A056-6EBA65F9B038}" presName="hierChild4" presStyleCnt="0"/>
      <dgm:spPr/>
    </dgm:pt>
    <dgm:pt modelId="{8A26F693-4204-4FA7-BEAA-E260BEE8A964}" type="pres">
      <dgm:prSet presAssocID="{A8D43039-F001-4D94-A056-6EBA65F9B038}" presName="hierChild5" presStyleCnt="0"/>
      <dgm:spPr/>
    </dgm:pt>
    <dgm:pt modelId="{545517C5-979E-4BBF-B1CB-B7AE908D2F1E}" type="pres">
      <dgm:prSet presAssocID="{99791E5F-0D24-4F6C-B59B-92A2A61BE39C}" presName="hierChild5" presStyleCnt="0"/>
      <dgm:spPr/>
    </dgm:pt>
    <dgm:pt modelId="{3039CC22-9820-4FD0-82F0-3559555D0C89}" type="pres">
      <dgm:prSet presAssocID="{1E757309-6280-43DB-A12E-089EEF9A18C2}" presName="Name28" presStyleLbl="parChTrans1D2" presStyleIdx="1" presStyleCnt="11"/>
      <dgm:spPr/>
      <dgm:t>
        <a:bodyPr/>
        <a:lstStyle/>
        <a:p>
          <a:endParaRPr lang="es-EC"/>
        </a:p>
      </dgm:t>
    </dgm:pt>
    <dgm:pt modelId="{F7CFAD41-C341-4575-B0F0-946862692DAA}" type="pres">
      <dgm:prSet presAssocID="{CC008F0F-AF5F-40E4-A814-EF951629DADD}" presName="hierRoot2" presStyleCnt="0">
        <dgm:presLayoutVars>
          <dgm:hierBranch val="init"/>
        </dgm:presLayoutVars>
      </dgm:prSet>
      <dgm:spPr/>
    </dgm:pt>
    <dgm:pt modelId="{5260B863-5F8C-4933-A02E-422A77C6A5C1}" type="pres">
      <dgm:prSet presAssocID="{CC008F0F-AF5F-40E4-A814-EF951629DADD}" presName="rootComposite2" presStyleCnt="0"/>
      <dgm:spPr/>
    </dgm:pt>
    <dgm:pt modelId="{95D694B0-E0CC-4ACB-A96E-7AE842A80D95}" type="pres">
      <dgm:prSet presAssocID="{CC008F0F-AF5F-40E4-A814-EF951629DAD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51D4C2-17C8-483C-8691-206E641EF8B9}" type="pres">
      <dgm:prSet presAssocID="{CC008F0F-AF5F-40E4-A814-EF951629DADD}" presName="topArc2" presStyleLbl="parChTrans1D1" presStyleIdx="8" presStyleCnt="58"/>
      <dgm:spPr/>
    </dgm:pt>
    <dgm:pt modelId="{D2545249-7A80-41A9-8778-1A2E2ACD5B96}" type="pres">
      <dgm:prSet presAssocID="{CC008F0F-AF5F-40E4-A814-EF951629DADD}" presName="bottomArc2" presStyleLbl="parChTrans1D1" presStyleIdx="9" presStyleCnt="58"/>
      <dgm:spPr/>
    </dgm:pt>
    <dgm:pt modelId="{539E85E8-5050-485C-928E-C343D23144DE}" type="pres">
      <dgm:prSet presAssocID="{CC008F0F-AF5F-40E4-A814-EF951629DADD}" presName="topConnNode2" presStyleLbl="node2" presStyleIdx="0" presStyleCnt="0"/>
      <dgm:spPr/>
      <dgm:t>
        <a:bodyPr/>
        <a:lstStyle/>
        <a:p>
          <a:endParaRPr lang="es-EC"/>
        </a:p>
      </dgm:t>
    </dgm:pt>
    <dgm:pt modelId="{817FE2D8-1DB2-45AF-B1DE-AD6F90EA162F}" type="pres">
      <dgm:prSet presAssocID="{CC008F0F-AF5F-40E4-A814-EF951629DADD}" presName="hierChild4" presStyleCnt="0"/>
      <dgm:spPr/>
    </dgm:pt>
    <dgm:pt modelId="{D9CEA4C4-B1C4-49A6-86F1-6B907BCF330E}" type="pres">
      <dgm:prSet presAssocID="{4F454E19-71E0-4EE8-A2F5-7E9F876617AB}" presName="Name28" presStyleLbl="parChTrans1D3" presStyleIdx="2" presStyleCnt="14"/>
      <dgm:spPr/>
      <dgm:t>
        <a:bodyPr/>
        <a:lstStyle/>
        <a:p>
          <a:endParaRPr lang="es-EC"/>
        </a:p>
      </dgm:t>
    </dgm:pt>
    <dgm:pt modelId="{AA87AD3E-2144-48C6-B631-353B18A7A1BD}" type="pres">
      <dgm:prSet presAssocID="{109F06B1-A8B5-4A39-B0E6-569BF3DAB013}" presName="hierRoot2" presStyleCnt="0">
        <dgm:presLayoutVars>
          <dgm:hierBranch val="init"/>
        </dgm:presLayoutVars>
      </dgm:prSet>
      <dgm:spPr/>
    </dgm:pt>
    <dgm:pt modelId="{6D372D40-476E-42F9-8B99-068E8ADF8A0E}" type="pres">
      <dgm:prSet presAssocID="{109F06B1-A8B5-4A39-B0E6-569BF3DAB013}" presName="rootComposite2" presStyleCnt="0"/>
      <dgm:spPr/>
    </dgm:pt>
    <dgm:pt modelId="{03802E08-2CEC-49F8-BBE1-B761D4CBBF8E}" type="pres">
      <dgm:prSet presAssocID="{109F06B1-A8B5-4A39-B0E6-569BF3DAB01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C63CAE-5CEE-4DF1-AADB-AE758AEDDF26}" type="pres">
      <dgm:prSet presAssocID="{109F06B1-A8B5-4A39-B0E6-569BF3DAB013}" presName="topArc2" presStyleLbl="parChTrans1D1" presStyleIdx="10" presStyleCnt="58"/>
      <dgm:spPr/>
    </dgm:pt>
    <dgm:pt modelId="{DB8E3C32-EE31-4DE7-A849-3D3E39DE8D0F}" type="pres">
      <dgm:prSet presAssocID="{109F06B1-A8B5-4A39-B0E6-569BF3DAB013}" presName="bottomArc2" presStyleLbl="parChTrans1D1" presStyleIdx="11" presStyleCnt="58"/>
      <dgm:spPr/>
    </dgm:pt>
    <dgm:pt modelId="{D4BC8ACE-E29B-4F0B-A067-384C91DC2875}" type="pres">
      <dgm:prSet presAssocID="{109F06B1-A8B5-4A39-B0E6-569BF3DAB013}" presName="topConnNode2" presStyleLbl="node3" presStyleIdx="0" presStyleCnt="0"/>
      <dgm:spPr/>
      <dgm:t>
        <a:bodyPr/>
        <a:lstStyle/>
        <a:p>
          <a:endParaRPr lang="es-EC"/>
        </a:p>
      </dgm:t>
    </dgm:pt>
    <dgm:pt modelId="{58BC6B77-F76D-4316-A344-718FFF3BEC55}" type="pres">
      <dgm:prSet presAssocID="{109F06B1-A8B5-4A39-B0E6-569BF3DAB013}" presName="hierChild4" presStyleCnt="0"/>
      <dgm:spPr/>
    </dgm:pt>
    <dgm:pt modelId="{856FA918-C7C9-47F6-91C8-C771617978AB}" type="pres">
      <dgm:prSet presAssocID="{109F06B1-A8B5-4A39-B0E6-569BF3DAB013}" presName="hierChild5" presStyleCnt="0"/>
      <dgm:spPr/>
    </dgm:pt>
    <dgm:pt modelId="{E6132859-17A4-4629-B27C-D01CE09AAF79}" type="pres">
      <dgm:prSet presAssocID="{D8DD7FB3-C40F-489B-8BE7-BF9844F4D32B}" presName="Name28" presStyleLbl="parChTrans1D3" presStyleIdx="3" presStyleCnt="14"/>
      <dgm:spPr/>
      <dgm:t>
        <a:bodyPr/>
        <a:lstStyle/>
        <a:p>
          <a:endParaRPr lang="es-EC"/>
        </a:p>
      </dgm:t>
    </dgm:pt>
    <dgm:pt modelId="{18D1DA24-F171-488A-AAC9-324B1D030A0C}" type="pres">
      <dgm:prSet presAssocID="{0AF38AAC-9AA4-46C0-A02A-353D31DC84C5}" presName="hierRoot2" presStyleCnt="0">
        <dgm:presLayoutVars>
          <dgm:hierBranch val="init"/>
        </dgm:presLayoutVars>
      </dgm:prSet>
      <dgm:spPr/>
    </dgm:pt>
    <dgm:pt modelId="{98E7A60D-F5A8-49B5-9076-62934CD8DE9B}" type="pres">
      <dgm:prSet presAssocID="{0AF38AAC-9AA4-46C0-A02A-353D31DC84C5}" presName="rootComposite2" presStyleCnt="0"/>
      <dgm:spPr/>
    </dgm:pt>
    <dgm:pt modelId="{FEADC84C-B155-4B18-B2D0-D0917E533404}" type="pres">
      <dgm:prSet presAssocID="{0AF38AAC-9AA4-46C0-A02A-353D31DC84C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B76E91-35C2-48C4-B12D-475E657BFF81}" type="pres">
      <dgm:prSet presAssocID="{0AF38AAC-9AA4-46C0-A02A-353D31DC84C5}" presName="topArc2" presStyleLbl="parChTrans1D1" presStyleIdx="12" presStyleCnt="58"/>
      <dgm:spPr/>
    </dgm:pt>
    <dgm:pt modelId="{52D43AFE-4B3D-4D20-8BFE-9FCB7D7BD33B}" type="pres">
      <dgm:prSet presAssocID="{0AF38AAC-9AA4-46C0-A02A-353D31DC84C5}" presName="bottomArc2" presStyleLbl="parChTrans1D1" presStyleIdx="13" presStyleCnt="58"/>
      <dgm:spPr/>
    </dgm:pt>
    <dgm:pt modelId="{4F7273AA-91BA-4DBE-8017-BEF77677EF26}" type="pres">
      <dgm:prSet presAssocID="{0AF38AAC-9AA4-46C0-A02A-353D31DC84C5}" presName="topConnNode2" presStyleLbl="node3" presStyleIdx="0" presStyleCnt="0"/>
      <dgm:spPr/>
      <dgm:t>
        <a:bodyPr/>
        <a:lstStyle/>
        <a:p>
          <a:endParaRPr lang="es-EC"/>
        </a:p>
      </dgm:t>
    </dgm:pt>
    <dgm:pt modelId="{72BB7525-B0F7-42BB-A92E-B80A12F27030}" type="pres">
      <dgm:prSet presAssocID="{0AF38AAC-9AA4-46C0-A02A-353D31DC84C5}" presName="hierChild4" presStyleCnt="0"/>
      <dgm:spPr/>
    </dgm:pt>
    <dgm:pt modelId="{6F516707-6330-4352-94FF-35218D246CE2}" type="pres">
      <dgm:prSet presAssocID="{0AF38AAC-9AA4-46C0-A02A-353D31DC84C5}" presName="hierChild5" presStyleCnt="0"/>
      <dgm:spPr/>
    </dgm:pt>
    <dgm:pt modelId="{0249AE1B-07E7-4D58-867D-BBB5518E9CB2}" type="pres">
      <dgm:prSet presAssocID="{CC008F0F-AF5F-40E4-A814-EF951629DADD}" presName="hierChild5" presStyleCnt="0"/>
      <dgm:spPr/>
    </dgm:pt>
    <dgm:pt modelId="{A8F1B17A-99A1-41C1-A09D-3ADB61AAE892}" type="pres">
      <dgm:prSet presAssocID="{A1F0CF1D-F65E-4CFD-B75A-5CA683A852DF}" presName="Name28" presStyleLbl="parChTrans1D2" presStyleIdx="2" presStyleCnt="11"/>
      <dgm:spPr/>
      <dgm:t>
        <a:bodyPr/>
        <a:lstStyle/>
        <a:p>
          <a:endParaRPr lang="es-EC"/>
        </a:p>
      </dgm:t>
    </dgm:pt>
    <dgm:pt modelId="{8D327D61-757C-4F9E-A98A-4C127F0D0F59}" type="pres">
      <dgm:prSet presAssocID="{E96C200A-A04E-41F6-A5B8-C9A3F94D31D5}" presName="hierRoot2" presStyleCnt="0">
        <dgm:presLayoutVars>
          <dgm:hierBranch val="init"/>
        </dgm:presLayoutVars>
      </dgm:prSet>
      <dgm:spPr/>
    </dgm:pt>
    <dgm:pt modelId="{1A221A39-59F1-4A58-964B-93100D155295}" type="pres">
      <dgm:prSet presAssocID="{E96C200A-A04E-41F6-A5B8-C9A3F94D31D5}" presName="rootComposite2" presStyleCnt="0"/>
      <dgm:spPr/>
    </dgm:pt>
    <dgm:pt modelId="{56D9E489-D1B1-4824-A4E2-8061C8577198}" type="pres">
      <dgm:prSet presAssocID="{E96C200A-A04E-41F6-A5B8-C9A3F94D31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F59A02-CE28-4CC5-89B1-F1ADFF0D8752}" type="pres">
      <dgm:prSet presAssocID="{E96C200A-A04E-41F6-A5B8-C9A3F94D31D5}" presName="topArc2" presStyleLbl="parChTrans1D1" presStyleIdx="14" presStyleCnt="58"/>
      <dgm:spPr/>
      <dgm:t>
        <a:bodyPr/>
        <a:lstStyle/>
        <a:p>
          <a:endParaRPr lang="es-EC"/>
        </a:p>
      </dgm:t>
    </dgm:pt>
    <dgm:pt modelId="{2F3124EF-5C46-4DDD-A96D-852F587FEF0E}" type="pres">
      <dgm:prSet presAssocID="{E96C200A-A04E-41F6-A5B8-C9A3F94D31D5}" presName="bottomArc2" presStyleLbl="parChTrans1D1" presStyleIdx="15" presStyleCnt="58"/>
      <dgm:spPr/>
    </dgm:pt>
    <dgm:pt modelId="{56AB44D6-8B4C-41CC-9FA5-4EBEFFBB4112}" type="pres">
      <dgm:prSet presAssocID="{E96C200A-A04E-41F6-A5B8-C9A3F94D31D5}" presName="topConnNode2" presStyleLbl="node2" presStyleIdx="0" presStyleCnt="0"/>
      <dgm:spPr/>
      <dgm:t>
        <a:bodyPr/>
        <a:lstStyle/>
        <a:p>
          <a:endParaRPr lang="es-EC"/>
        </a:p>
      </dgm:t>
    </dgm:pt>
    <dgm:pt modelId="{C5C8DE9F-297C-40E0-BA62-097A92218A40}" type="pres">
      <dgm:prSet presAssocID="{E96C200A-A04E-41F6-A5B8-C9A3F94D31D5}" presName="hierChild4" presStyleCnt="0"/>
      <dgm:spPr/>
    </dgm:pt>
    <dgm:pt modelId="{753B9188-657A-42A0-B62D-349A1C8B9B76}" type="pres">
      <dgm:prSet presAssocID="{315094DD-A026-40CF-8FA9-FCA317E14AA5}" presName="Name28" presStyleLbl="parChTrans1D3" presStyleIdx="4" presStyleCnt="14"/>
      <dgm:spPr/>
      <dgm:t>
        <a:bodyPr/>
        <a:lstStyle/>
        <a:p>
          <a:endParaRPr lang="es-EC"/>
        </a:p>
      </dgm:t>
    </dgm:pt>
    <dgm:pt modelId="{D88F056B-6B4D-4063-8E63-0144CA07B48E}" type="pres">
      <dgm:prSet presAssocID="{AC06A336-CC4F-4E59-B6F8-28776C3E3734}" presName="hierRoot2" presStyleCnt="0">
        <dgm:presLayoutVars>
          <dgm:hierBranch val="init"/>
        </dgm:presLayoutVars>
      </dgm:prSet>
      <dgm:spPr/>
    </dgm:pt>
    <dgm:pt modelId="{05F9B8C4-F14B-4ED9-9EC3-83692F0EB62E}" type="pres">
      <dgm:prSet presAssocID="{AC06A336-CC4F-4E59-B6F8-28776C3E3734}" presName="rootComposite2" presStyleCnt="0"/>
      <dgm:spPr/>
    </dgm:pt>
    <dgm:pt modelId="{A61FE8F7-D4B8-4956-9201-E7EA60CF74B7}" type="pres">
      <dgm:prSet presAssocID="{AC06A336-CC4F-4E59-B6F8-28776C3E373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D84229-C517-4D4B-B816-395AEF4849E2}" type="pres">
      <dgm:prSet presAssocID="{AC06A336-CC4F-4E59-B6F8-28776C3E3734}" presName="topArc2" presStyleLbl="parChTrans1D1" presStyleIdx="16" presStyleCnt="58"/>
      <dgm:spPr/>
    </dgm:pt>
    <dgm:pt modelId="{A8BA4B08-0AC0-4660-A0E7-EC6D0F810108}" type="pres">
      <dgm:prSet presAssocID="{AC06A336-CC4F-4E59-B6F8-28776C3E3734}" presName="bottomArc2" presStyleLbl="parChTrans1D1" presStyleIdx="17" presStyleCnt="58"/>
      <dgm:spPr/>
    </dgm:pt>
    <dgm:pt modelId="{E94A2235-1101-498E-8154-AFC9BE1AA047}" type="pres">
      <dgm:prSet presAssocID="{AC06A336-CC4F-4E59-B6F8-28776C3E3734}" presName="topConnNode2" presStyleLbl="node3" presStyleIdx="0" presStyleCnt="0"/>
      <dgm:spPr/>
      <dgm:t>
        <a:bodyPr/>
        <a:lstStyle/>
        <a:p>
          <a:endParaRPr lang="es-EC"/>
        </a:p>
      </dgm:t>
    </dgm:pt>
    <dgm:pt modelId="{7A9CAF47-BEAF-4DAB-A021-A4837709798F}" type="pres">
      <dgm:prSet presAssocID="{AC06A336-CC4F-4E59-B6F8-28776C3E3734}" presName="hierChild4" presStyleCnt="0"/>
      <dgm:spPr/>
    </dgm:pt>
    <dgm:pt modelId="{AD3E9FAC-C901-46C5-88FD-153428B85A30}" type="pres">
      <dgm:prSet presAssocID="{AC06A336-CC4F-4E59-B6F8-28776C3E3734}" presName="hierChild5" presStyleCnt="0"/>
      <dgm:spPr/>
    </dgm:pt>
    <dgm:pt modelId="{954CDEF3-3D25-4A81-BA0C-B0821545B5EF}" type="pres">
      <dgm:prSet presAssocID="{FCAC6247-BD17-4E3B-845D-807B23615E3E}" presName="Name28" presStyleLbl="parChTrans1D3" presStyleIdx="5" presStyleCnt="14"/>
      <dgm:spPr/>
      <dgm:t>
        <a:bodyPr/>
        <a:lstStyle/>
        <a:p>
          <a:endParaRPr lang="es-EC"/>
        </a:p>
      </dgm:t>
    </dgm:pt>
    <dgm:pt modelId="{0035B306-4E26-4A66-A5A7-9F9F13D660BA}" type="pres">
      <dgm:prSet presAssocID="{F968CFFC-25BB-4104-8267-0013A7032625}" presName="hierRoot2" presStyleCnt="0">
        <dgm:presLayoutVars>
          <dgm:hierBranch val="init"/>
        </dgm:presLayoutVars>
      </dgm:prSet>
      <dgm:spPr/>
    </dgm:pt>
    <dgm:pt modelId="{B5007C43-D594-464B-93FD-E522F54B204D}" type="pres">
      <dgm:prSet presAssocID="{F968CFFC-25BB-4104-8267-0013A7032625}" presName="rootComposite2" presStyleCnt="0"/>
      <dgm:spPr/>
    </dgm:pt>
    <dgm:pt modelId="{64CAABFA-7A48-4B6C-A901-E4E53324738B}" type="pres">
      <dgm:prSet presAssocID="{F968CFFC-25BB-4104-8267-0013A703262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C70A202-ACE6-4A0C-A1C0-0C86ED80ECCA}" type="pres">
      <dgm:prSet presAssocID="{F968CFFC-25BB-4104-8267-0013A7032625}" presName="topArc2" presStyleLbl="parChTrans1D1" presStyleIdx="18" presStyleCnt="58"/>
      <dgm:spPr/>
    </dgm:pt>
    <dgm:pt modelId="{8C7660BC-3AC6-4FB8-8E38-CBBAE20A36E2}" type="pres">
      <dgm:prSet presAssocID="{F968CFFC-25BB-4104-8267-0013A7032625}" presName="bottomArc2" presStyleLbl="parChTrans1D1" presStyleIdx="19" presStyleCnt="58"/>
      <dgm:spPr/>
    </dgm:pt>
    <dgm:pt modelId="{FEBE1C4E-6994-46B8-845E-9DAA7C5C3014}" type="pres">
      <dgm:prSet presAssocID="{F968CFFC-25BB-4104-8267-0013A7032625}" presName="topConnNode2" presStyleLbl="node3" presStyleIdx="0" presStyleCnt="0"/>
      <dgm:spPr/>
      <dgm:t>
        <a:bodyPr/>
        <a:lstStyle/>
        <a:p>
          <a:endParaRPr lang="es-EC"/>
        </a:p>
      </dgm:t>
    </dgm:pt>
    <dgm:pt modelId="{0DA3E78C-8B54-40A9-BF07-4924B41B263F}" type="pres">
      <dgm:prSet presAssocID="{F968CFFC-25BB-4104-8267-0013A7032625}" presName="hierChild4" presStyleCnt="0"/>
      <dgm:spPr/>
    </dgm:pt>
    <dgm:pt modelId="{587530FA-0C47-42E2-AD84-D7FB1A02BF2F}" type="pres">
      <dgm:prSet presAssocID="{F968CFFC-25BB-4104-8267-0013A7032625}" presName="hierChild5" presStyleCnt="0"/>
      <dgm:spPr/>
    </dgm:pt>
    <dgm:pt modelId="{5BA3DB97-4828-4D1F-9511-E662C47FCF10}" type="pres">
      <dgm:prSet presAssocID="{E96C200A-A04E-41F6-A5B8-C9A3F94D31D5}" presName="hierChild5" presStyleCnt="0"/>
      <dgm:spPr/>
    </dgm:pt>
    <dgm:pt modelId="{E22BB7A8-876A-4EBC-93DD-21E259539591}" type="pres">
      <dgm:prSet presAssocID="{F5A198DF-F3A8-42B7-9DDC-D98F51E2213C}" presName="Name28" presStyleLbl="parChTrans1D2" presStyleIdx="3" presStyleCnt="11"/>
      <dgm:spPr/>
      <dgm:t>
        <a:bodyPr/>
        <a:lstStyle/>
        <a:p>
          <a:endParaRPr lang="es-EC"/>
        </a:p>
      </dgm:t>
    </dgm:pt>
    <dgm:pt modelId="{79FB2409-C178-4DCD-BF2F-E567B685F79A}" type="pres">
      <dgm:prSet presAssocID="{667BE905-58CF-4531-960E-87240F4C01E6}" presName="hierRoot2" presStyleCnt="0">
        <dgm:presLayoutVars>
          <dgm:hierBranch val="init"/>
        </dgm:presLayoutVars>
      </dgm:prSet>
      <dgm:spPr/>
    </dgm:pt>
    <dgm:pt modelId="{92CE7E79-0331-4EE1-9031-D935FE74031A}" type="pres">
      <dgm:prSet presAssocID="{667BE905-58CF-4531-960E-87240F4C01E6}" presName="rootComposite2" presStyleCnt="0"/>
      <dgm:spPr/>
    </dgm:pt>
    <dgm:pt modelId="{76287F02-C755-44DA-806E-F108F0D94257}" type="pres">
      <dgm:prSet presAssocID="{667BE905-58CF-4531-960E-87240F4C01E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96EF95-278B-489E-86C9-0E6F08862226}" type="pres">
      <dgm:prSet presAssocID="{667BE905-58CF-4531-960E-87240F4C01E6}" presName="topArc2" presStyleLbl="parChTrans1D1" presStyleIdx="20" presStyleCnt="58"/>
      <dgm:spPr/>
    </dgm:pt>
    <dgm:pt modelId="{3E425E1E-0FF5-489B-897B-C358E9E1C14F}" type="pres">
      <dgm:prSet presAssocID="{667BE905-58CF-4531-960E-87240F4C01E6}" presName="bottomArc2" presStyleLbl="parChTrans1D1" presStyleIdx="21" presStyleCnt="58"/>
      <dgm:spPr/>
    </dgm:pt>
    <dgm:pt modelId="{2F545589-86C5-4A42-8B53-3A0A64D1C48C}" type="pres">
      <dgm:prSet presAssocID="{667BE905-58CF-4531-960E-87240F4C01E6}" presName="topConnNode2" presStyleLbl="node2" presStyleIdx="0" presStyleCnt="0"/>
      <dgm:spPr/>
      <dgm:t>
        <a:bodyPr/>
        <a:lstStyle/>
        <a:p>
          <a:endParaRPr lang="es-EC"/>
        </a:p>
      </dgm:t>
    </dgm:pt>
    <dgm:pt modelId="{269CAC96-7350-46BF-B69F-917957B96442}" type="pres">
      <dgm:prSet presAssocID="{667BE905-58CF-4531-960E-87240F4C01E6}" presName="hierChild4" presStyleCnt="0"/>
      <dgm:spPr/>
    </dgm:pt>
    <dgm:pt modelId="{0F05FE82-9C43-40E7-BAD4-DE143721188D}" type="pres">
      <dgm:prSet presAssocID="{461574EE-3AE6-4036-9636-F598956AACA8}" presName="Name28" presStyleLbl="parChTrans1D3" presStyleIdx="6" presStyleCnt="14"/>
      <dgm:spPr/>
      <dgm:t>
        <a:bodyPr/>
        <a:lstStyle/>
        <a:p>
          <a:endParaRPr lang="es-EC"/>
        </a:p>
      </dgm:t>
    </dgm:pt>
    <dgm:pt modelId="{51C6CF0E-9CAB-41D7-A601-5E035A4D5D40}" type="pres">
      <dgm:prSet presAssocID="{49A5CEBA-C4C3-4A1D-BDFC-2905D24D3B9E}" presName="hierRoot2" presStyleCnt="0">
        <dgm:presLayoutVars>
          <dgm:hierBranch val="init"/>
        </dgm:presLayoutVars>
      </dgm:prSet>
      <dgm:spPr/>
    </dgm:pt>
    <dgm:pt modelId="{29A9E185-D374-4C81-BD8D-71FE6E9DF953}" type="pres">
      <dgm:prSet presAssocID="{49A5CEBA-C4C3-4A1D-BDFC-2905D24D3B9E}" presName="rootComposite2" presStyleCnt="0"/>
      <dgm:spPr/>
    </dgm:pt>
    <dgm:pt modelId="{286A9436-F6E5-422D-9722-D49D05DEC688}" type="pres">
      <dgm:prSet presAssocID="{49A5CEBA-C4C3-4A1D-BDFC-2905D24D3B9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ABABE6-4095-4F72-AAB2-2DBBFD88CB5F}" type="pres">
      <dgm:prSet presAssocID="{49A5CEBA-C4C3-4A1D-BDFC-2905D24D3B9E}" presName="topArc2" presStyleLbl="parChTrans1D1" presStyleIdx="22" presStyleCnt="58"/>
      <dgm:spPr/>
    </dgm:pt>
    <dgm:pt modelId="{38B7917A-9C00-4916-AA73-27D00425376E}" type="pres">
      <dgm:prSet presAssocID="{49A5CEBA-C4C3-4A1D-BDFC-2905D24D3B9E}" presName="bottomArc2" presStyleLbl="parChTrans1D1" presStyleIdx="23" presStyleCnt="58"/>
      <dgm:spPr/>
    </dgm:pt>
    <dgm:pt modelId="{99D72081-03DC-4954-B1C1-CB5241D7272A}" type="pres">
      <dgm:prSet presAssocID="{49A5CEBA-C4C3-4A1D-BDFC-2905D24D3B9E}" presName="topConnNode2" presStyleLbl="node3" presStyleIdx="0" presStyleCnt="0"/>
      <dgm:spPr/>
      <dgm:t>
        <a:bodyPr/>
        <a:lstStyle/>
        <a:p>
          <a:endParaRPr lang="es-EC"/>
        </a:p>
      </dgm:t>
    </dgm:pt>
    <dgm:pt modelId="{BEA34C72-2027-4999-8FA7-CB6A5638368E}" type="pres">
      <dgm:prSet presAssocID="{49A5CEBA-C4C3-4A1D-BDFC-2905D24D3B9E}" presName="hierChild4" presStyleCnt="0"/>
      <dgm:spPr/>
    </dgm:pt>
    <dgm:pt modelId="{654AF78A-1EEF-4182-B1DF-8EB263F4034C}" type="pres">
      <dgm:prSet presAssocID="{49A5CEBA-C4C3-4A1D-BDFC-2905D24D3B9E}" presName="hierChild5" presStyleCnt="0"/>
      <dgm:spPr/>
    </dgm:pt>
    <dgm:pt modelId="{365FFB25-EBC2-4D67-931C-9456CDE47390}" type="pres">
      <dgm:prSet presAssocID="{667BE905-58CF-4531-960E-87240F4C01E6}" presName="hierChild5" presStyleCnt="0"/>
      <dgm:spPr/>
    </dgm:pt>
    <dgm:pt modelId="{ADA96350-396A-45F7-A628-CDE310F6D0D5}" type="pres">
      <dgm:prSet presAssocID="{3F5E4A57-4C47-4CBB-9224-2CE4C54642A3}" presName="Name28" presStyleLbl="parChTrans1D2" presStyleIdx="4" presStyleCnt="11"/>
      <dgm:spPr/>
      <dgm:t>
        <a:bodyPr/>
        <a:lstStyle/>
        <a:p>
          <a:endParaRPr lang="es-EC"/>
        </a:p>
      </dgm:t>
    </dgm:pt>
    <dgm:pt modelId="{660D8315-C8F8-4E32-89E3-A92798F3E5C4}" type="pres">
      <dgm:prSet presAssocID="{E9EE8C2F-459D-4CC5-965F-99C8D16AC70E}" presName="hierRoot2" presStyleCnt="0">
        <dgm:presLayoutVars>
          <dgm:hierBranch val="init"/>
        </dgm:presLayoutVars>
      </dgm:prSet>
      <dgm:spPr/>
    </dgm:pt>
    <dgm:pt modelId="{30B9B99D-60C1-49B3-826B-56487FF93A93}" type="pres">
      <dgm:prSet presAssocID="{E9EE8C2F-459D-4CC5-965F-99C8D16AC70E}" presName="rootComposite2" presStyleCnt="0"/>
      <dgm:spPr/>
    </dgm:pt>
    <dgm:pt modelId="{F6878BB1-BD7E-494F-AB07-E66EC1C722BB}" type="pres">
      <dgm:prSet presAssocID="{E9EE8C2F-459D-4CC5-965F-99C8D16AC7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B7AC2AB-5642-46E3-8229-E0511FB1ADC0}" type="pres">
      <dgm:prSet presAssocID="{E9EE8C2F-459D-4CC5-965F-99C8D16AC70E}" presName="topArc2" presStyleLbl="parChTrans1D1" presStyleIdx="24" presStyleCnt="58"/>
      <dgm:spPr/>
    </dgm:pt>
    <dgm:pt modelId="{7907FCB0-0BC9-4342-B3EC-F9EE81910F49}" type="pres">
      <dgm:prSet presAssocID="{E9EE8C2F-459D-4CC5-965F-99C8D16AC70E}" presName="bottomArc2" presStyleLbl="parChTrans1D1" presStyleIdx="25" presStyleCnt="58"/>
      <dgm:spPr/>
    </dgm:pt>
    <dgm:pt modelId="{54E940CF-BE9F-46FC-8D00-F0CD169FD02F}" type="pres">
      <dgm:prSet presAssocID="{E9EE8C2F-459D-4CC5-965F-99C8D16AC70E}" presName="topConnNode2" presStyleLbl="node2" presStyleIdx="0" presStyleCnt="0"/>
      <dgm:spPr/>
      <dgm:t>
        <a:bodyPr/>
        <a:lstStyle/>
        <a:p>
          <a:endParaRPr lang="es-EC"/>
        </a:p>
      </dgm:t>
    </dgm:pt>
    <dgm:pt modelId="{320F932F-822E-409D-8908-71E209E2D2EB}" type="pres">
      <dgm:prSet presAssocID="{E9EE8C2F-459D-4CC5-965F-99C8D16AC70E}" presName="hierChild4" presStyleCnt="0"/>
      <dgm:spPr/>
    </dgm:pt>
    <dgm:pt modelId="{BE408039-7812-494B-AE4C-2616F4C06235}" type="pres">
      <dgm:prSet presAssocID="{8A2BBF4D-5438-4CBC-8D19-61373E5DAD11}" presName="Name28" presStyleLbl="parChTrans1D3" presStyleIdx="7" presStyleCnt="14"/>
      <dgm:spPr/>
      <dgm:t>
        <a:bodyPr/>
        <a:lstStyle/>
        <a:p>
          <a:endParaRPr lang="es-EC"/>
        </a:p>
      </dgm:t>
    </dgm:pt>
    <dgm:pt modelId="{8DF29783-C5EC-4E95-AB23-F2E5056402E8}" type="pres">
      <dgm:prSet presAssocID="{C3858DB2-F91B-4E95-BF3B-2F90A8C84E1C}" presName="hierRoot2" presStyleCnt="0">
        <dgm:presLayoutVars>
          <dgm:hierBranch val="init"/>
        </dgm:presLayoutVars>
      </dgm:prSet>
      <dgm:spPr/>
    </dgm:pt>
    <dgm:pt modelId="{BFC763B5-6FE4-4CA8-A200-2FEE0A683BE5}" type="pres">
      <dgm:prSet presAssocID="{C3858DB2-F91B-4E95-BF3B-2F90A8C84E1C}" presName="rootComposite2" presStyleCnt="0"/>
      <dgm:spPr/>
    </dgm:pt>
    <dgm:pt modelId="{B1E4667B-C243-4EFE-BB74-928CD4009DA7}" type="pres">
      <dgm:prSet presAssocID="{C3858DB2-F91B-4E95-BF3B-2F90A8C84E1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55808E-8195-4F68-931D-04D31BAE25A6}" type="pres">
      <dgm:prSet presAssocID="{C3858DB2-F91B-4E95-BF3B-2F90A8C84E1C}" presName="topArc2" presStyleLbl="parChTrans1D1" presStyleIdx="26" presStyleCnt="58"/>
      <dgm:spPr/>
    </dgm:pt>
    <dgm:pt modelId="{5507B45C-B55A-4D53-A72A-CB7EBDB23354}" type="pres">
      <dgm:prSet presAssocID="{C3858DB2-F91B-4E95-BF3B-2F90A8C84E1C}" presName="bottomArc2" presStyleLbl="parChTrans1D1" presStyleIdx="27" presStyleCnt="58"/>
      <dgm:spPr/>
    </dgm:pt>
    <dgm:pt modelId="{8F66E243-81EE-4CF2-962B-00707FB52E7F}" type="pres">
      <dgm:prSet presAssocID="{C3858DB2-F91B-4E95-BF3B-2F90A8C84E1C}" presName="topConnNode2" presStyleLbl="node3" presStyleIdx="0" presStyleCnt="0"/>
      <dgm:spPr/>
      <dgm:t>
        <a:bodyPr/>
        <a:lstStyle/>
        <a:p>
          <a:endParaRPr lang="es-EC"/>
        </a:p>
      </dgm:t>
    </dgm:pt>
    <dgm:pt modelId="{91057623-1D91-4309-9B48-E521FC007E73}" type="pres">
      <dgm:prSet presAssocID="{C3858DB2-F91B-4E95-BF3B-2F90A8C84E1C}" presName="hierChild4" presStyleCnt="0"/>
      <dgm:spPr/>
    </dgm:pt>
    <dgm:pt modelId="{D75F91A3-79EB-4D1B-85F6-1806552C5B79}" type="pres">
      <dgm:prSet presAssocID="{C3858DB2-F91B-4E95-BF3B-2F90A8C84E1C}" presName="hierChild5" presStyleCnt="0"/>
      <dgm:spPr/>
    </dgm:pt>
    <dgm:pt modelId="{D35F4381-1945-463D-94B1-812256593BFF}" type="pres">
      <dgm:prSet presAssocID="{4DAC399E-FD89-4B43-8B48-479B87F0D845}" presName="Name28" presStyleLbl="parChTrans1D3" presStyleIdx="8" presStyleCnt="14"/>
      <dgm:spPr/>
      <dgm:t>
        <a:bodyPr/>
        <a:lstStyle/>
        <a:p>
          <a:endParaRPr lang="es-EC"/>
        </a:p>
      </dgm:t>
    </dgm:pt>
    <dgm:pt modelId="{A0FF696C-95B0-41DC-B26B-A793930DA8A3}" type="pres">
      <dgm:prSet presAssocID="{4E1BFE78-ACD1-4103-A5C3-9DA1F004D6AE}" presName="hierRoot2" presStyleCnt="0">
        <dgm:presLayoutVars>
          <dgm:hierBranch val="init"/>
        </dgm:presLayoutVars>
      </dgm:prSet>
      <dgm:spPr/>
    </dgm:pt>
    <dgm:pt modelId="{17141D0B-07E4-49C4-B51F-BD2DC15D77B6}" type="pres">
      <dgm:prSet presAssocID="{4E1BFE78-ACD1-4103-A5C3-9DA1F004D6AE}" presName="rootComposite2" presStyleCnt="0"/>
      <dgm:spPr/>
    </dgm:pt>
    <dgm:pt modelId="{218C0F92-E4A6-4910-B8CD-B418B626F13A}" type="pres">
      <dgm:prSet presAssocID="{4E1BFE78-ACD1-4103-A5C3-9DA1F004D6A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F72B46-7623-4E82-994D-A0589420479B}" type="pres">
      <dgm:prSet presAssocID="{4E1BFE78-ACD1-4103-A5C3-9DA1F004D6AE}" presName="topArc2" presStyleLbl="parChTrans1D1" presStyleIdx="28" presStyleCnt="58"/>
      <dgm:spPr/>
    </dgm:pt>
    <dgm:pt modelId="{DA766CE3-ACA8-4B33-9D77-428FA82EF33A}" type="pres">
      <dgm:prSet presAssocID="{4E1BFE78-ACD1-4103-A5C3-9DA1F004D6AE}" presName="bottomArc2" presStyleLbl="parChTrans1D1" presStyleIdx="29" presStyleCnt="58"/>
      <dgm:spPr/>
    </dgm:pt>
    <dgm:pt modelId="{98369EA7-1DEF-4C54-AD93-6E790AD9AC3C}" type="pres">
      <dgm:prSet presAssocID="{4E1BFE78-ACD1-4103-A5C3-9DA1F004D6AE}" presName="topConnNode2" presStyleLbl="node3" presStyleIdx="0" presStyleCnt="0"/>
      <dgm:spPr/>
      <dgm:t>
        <a:bodyPr/>
        <a:lstStyle/>
        <a:p>
          <a:endParaRPr lang="es-EC"/>
        </a:p>
      </dgm:t>
    </dgm:pt>
    <dgm:pt modelId="{07896274-45A0-4592-BBAB-C160D0CEBE46}" type="pres">
      <dgm:prSet presAssocID="{4E1BFE78-ACD1-4103-A5C3-9DA1F004D6AE}" presName="hierChild4" presStyleCnt="0"/>
      <dgm:spPr/>
    </dgm:pt>
    <dgm:pt modelId="{091479D3-A1EE-4C22-895C-961BE46D768A}" type="pres">
      <dgm:prSet presAssocID="{4E1BFE78-ACD1-4103-A5C3-9DA1F004D6AE}" presName="hierChild5" presStyleCnt="0"/>
      <dgm:spPr/>
    </dgm:pt>
    <dgm:pt modelId="{FD511D9F-1416-41CB-A3D8-3038F588268B}" type="pres">
      <dgm:prSet presAssocID="{8217AA6E-4231-460D-8E7D-CF466B985240}" presName="Name28" presStyleLbl="parChTrans1D3" presStyleIdx="9" presStyleCnt="14"/>
      <dgm:spPr/>
      <dgm:t>
        <a:bodyPr/>
        <a:lstStyle/>
        <a:p>
          <a:endParaRPr lang="es-EC"/>
        </a:p>
      </dgm:t>
    </dgm:pt>
    <dgm:pt modelId="{843E0817-AF78-4957-AB38-22FDAB02ADEB}" type="pres">
      <dgm:prSet presAssocID="{CA684995-C3E0-4D48-A0DF-63F2F4F69FBB}" presName="hierRoot2" presStyleCnt="0">
        <dgm:presLayoutVars>
          <dgm:hierBranch val="init"/>
        </dgm:presLayoutVars>
      </dgm:prSet>
      <dgm:spPr/>
    </dgm:pt>
    <dgm:pt modelId="{CDEAEC22-EF93-4FC5-938D-03947C4631E3}" type="pres">
      <dgm:prSet presAssocID="{CA684995-C3E0-4D48-A0DF-63F2F4F69FBB}" presName="rootComposite2" presStyleCnt="0"/>
      <dgm:spPr/>
    </dgm:pt>
    <dgm:pt modelId="{91CC7FE7-F66C-4397-9793-DA71A629FE13}" type="pres">
      <dgm:prSet presAssocID="{CA684995-C3E0-4D48-A0DF-63F2F4F69FB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F7D4A5-7337-4D5F-97B2-5DE29D3E8C7F}" type="pres">
      <dgm:prSet presAssocID="{CA684995-C3E0-4D48-A0DF-63F2F4F69FBB}" presName="topArc2" presStyleLbl="parChTrans1D1" presStyleIdx="30" presStyleCnt="58"/>
      <dgm:spPr/>
    </dgm:pt>
    <dgm:pt modelId="{C58578BB-AFFD-4A2E-BD17-93073024EA77}" type="pres">
      <dgm:prSet presAssocID="{CA684995-C3E0-4D48-A0DF-63F2F4F69FBB}" presName="bottomArc2" presStyleLbl="parChTrans1D1" presStyleIdx="31" presStyleCnt="58"/>
      <dgm:spPr/>
    </dgm:pt>
    <dgm:pt modelId="{E0731467-6E15-444B-8A76-D8A7E3DCF0DE}" type="pres">
      <dgm:prSet presAssocID="{CA684995-C3E0-4D48-A0DF-63F2F4F69FBB}" presName="topConnNode2" presStyleLbl="node3" presStyleIdx="0" presStyleCnt="0"/>
      <dgm:spPr/>
      <dgm:t>
        <a:bodyPr/>
        <a:lstStyle/>
        <a:p>
          <a:endParaRPr lang="es-EC"/>
        </a:p>
      </dgm:t>
    </dgm:pt>
    <dgm:pt modelId="{019E498C-AF63-4E6F-B9F6-AE7B60E5C684}" type="pres">
      <dgm:prSet presAssocID="{CA684995-C3E0-4D48-A0DF-63F2F4F69FBB}" presName="hierChild4" presStyleCnt="0"/>
      <dgm:spPr/>
    </dgm:pt>
    <dgm:pt modelId="{8F683646-0305-4410-B6EC-55E0DED02C8E}" type="pres">
      <dgm:prSet presAssocID="{CA684995-C3E0-4D48-A0DF-63F2F4F69FBB}" presName="hierChild5" presStyleCnt="0"/>
      <dgm:spPr/>
    </dgm:pt>
    <dgm:pt modelId="{EDE0D85E-366E-481C-A5A5-5A7B30FD6A6A}" type="pres">
      <dgm:prSet presAssocID="{E9EE8C2F-459D-4CC5-965F-99C8D16AC70E}" presName="hierChild5" presStyleCnt="0"/>
      <dgm:spPr/>
    </dgm:pt>
    <dgm:pt modelId="{7ECE0440-C0E6-42A7-B42C-28A0090A4A63}" type="pres">
      <dgm:prSet presAssocID="{E9EF5011-8C67-4CB9-A287-79684FC2E909}" presName="Name28" presStyleLbl="parChTrans1D2" presStyleIdx="5" presStyleCnt="11"/>
      <dgm:spPr/>
      <dgm:t>
        <a:bodyPr/>
        <a:lstStyle/>
        <a:p>
          <a:endParaRPr lang="es-EC"/>
        </a:p>
      </dgm:t>
    </dgm:pt>
    <dgm:pt modelId="{F3A1E3EA-0A4D-4E23-8082-76F3EFB0CC12}" type="pres">
      <dgm:prSet presAssocID="{2F341F45-713D-4D61-94A2-6A5AFE2D917B}" presName="hierRoot2" presStyleCnt="0">
        <dgm:presLayoutVars>
          <dgm:hierBranch val="init"/>
        </dgm:presLayoutVars>
      </dgm:prSet>
      <dgm:spPr/>
    </dgm:pt>
    <dgm:pt modelId="{DF9ACDFF-0351-4C95-9183-FB01CC70A6F6}" type="pres">
      <dgm:prSet presAssocID="{2F341F45-713D-4D61-94A2-6A5AFE2D917B}" presName="rootComposite2" presStyleCnt="0"/>
      <dgm:spPr/>
    </dgm:pt>
    <dgm:pt modelId="{2CF50A4B-26AA-420B-92F6-25794E197AF5}" type="pres">
      <dgm:prSet presAssocID="{2F341F45-713D-4D61-94A2-6A5AFE2D917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DA0362-92D2-4AF3-9657-650DA609C4A8}" type="pres">
      <dgm:prSet presAssocID="{2F341F45-713D-4D61-94A2-6A5AFE2D917B}" presName="topArc2" presStyleLbl="parChTrans1D1" presStyleIdx="32" presStyleCnt="58"/>
      <dgm:spPr/>
    </dgm:pt>
    <dgm:pt modelId="{DE221E54-E857-436D-BC17-7593E85E1BAD}" type="pres">
      <dgm:prSet presAssocID="{2F341F45-713D-4D61-94A2-6A5AFE2D917B}" presName="bottomArc2" presStyleLbl="parChTrans1D1" presStyleIdx="33" presStyleCnt="58"/>
      <dgm:spPr/>
    </dgm:pt>
    <dgm:pt modelId="{F44D7D19-8B36-4B31-BC1F-44B156351EBC}" type="pres">
      <dgm:prSet presAssocID="{2F341F45-713D-4D61-94A2-6A5AFE2D917B}" presName="topConnNode2" presStyleLbl="node2" presStyleIdx="0" presStyleCnt="0"/>
      <dgm:spPr/>
      <dgm:t>
        <a:bodyPr/>
        <a:lstStyle/>
        <a:p>
          <a:endParaRPr lang="es-EC"/>
        </a:p>
      </dgm:t>
    </dgm:pt>
    <dgm:pt modelId="{49709C2C-FBE4-4A36-B471-8921517BE481}" type="pres">
      <dgm:prSet presAssocID="{2F341F45-713D-4D61-94A2-6A5AFE2D917B}" presName="hierChild4" presStyleCnt="0"/>
      <dgm:spPr/>
    </dgm:pt>
    <dgm:pt modelId="{76E57A5B-5DEA-410C-8C85-BE011B12742A}" type="pres">
      <dgm:prSet presAssocID="{98132AB0-ED7C-4513-BAC9-CFA3D24563E8}" presName="Name28" presStyleLbl="parChTrans1D3" presStyleIdx="10" presStyleCnt="14"/>
      <dgm:spPr/>
      <dgm:t>
        <a:bodyPr/>
        <a:lstStyle/>
        <a:p>
          <a:endParaRPr lang="es-EC"/>
        </a:p>
      </dgm:t>
    </dgm:pt>
    <dgm:pt modelId="{12545BCF-8C4D-461A-931E-0876486F8AEC}" type="pres">
      <dgm:prSet presAssocID="{F38F6569-1991-457A-AECE-807C1EB04EFA}" presName="hierRoot2" presStyleCnt="0">
        <dgm:presLayoutVars>
          <dgm:hierBranch val="init"/>
        </dgm:presLayoutVars>
      </dgm:prSet>
      <dgm:spPr/>
    </dgm:pt>
    <dgm:pt modelId="{D8344737-E30A-4BEB-84F3-559FF75EDD48}" type="pres">
      <dgm:prSet presAssocID="{F38F6569-1991-457A-AECE-807C1EB04EFA}" presName="rootComposite2" presStyleCnt="0"/>
      <dgm:spPr/>
    </dgm:pt>
    <dgm:pt modelId="{F446112B-D293-4DDC-9ACC-889184C1D4EF}" type="pres">
      <dgm:prSet presAssocID="{F38F6569-1991-457A-AECE-807C1EB04EF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7EDC99D-E4BE-49B4-8D11-AA7B2274B224}" type="pres">
      <dgm:prSet presAssocID="{F38F6569-1991-457A-AECE-807C1EB04EFA}" presName="topArc2" presStyleLbl="parChTrans1D1" presStyleIdx="34" presStyleCnt="58"/>
      <dgm:spPr/>
    </dgm:pt>
    <dgm:pt modelId="{F0E43BD9-247C-45A0-BB07-B486B26646F0}" type="pres">
      <dgm:prSet presAssocID="{F38F6569-1991-457A-AECE-807C1EB04EFA}" presName="bottomArc2" presStyleLbl="parChTrans1D1" presStyleIdx="35" presStyleCnt="58"/>
      <dgm:spPr/>
    </dgm:pt>
    <dgm:pt modelId="{A2A235D5-251F-4F36-8B36-0372045B64B1}" type="pres">
      <dgm:prSet presAssocID="{F38F6569-1991-457A-AECE-807C1EB04EFA}" presName="topConnNode2" presStyleLbl="node3" presStyleIdx="0" presStyleCnt="0"/>
      <dgm:spPr/>
      <dgm:t>
        <a:bodyPr/>
        <a:lstStyle/>
        <a:p>
          <a:endParaRPr lang="es-EC"/>
        </a:p>
      </dgm:t>
    </dgm:pt>
    <dgm:pt modelId="{662D127E-3C34-4805-8B50-34CA3194FCDA}" type="pres">
      <dgm:prSet presAssocID="{F38F6569-1991-457A-AECE-807C1EB04EFA}" presName="hierChild4" presStyleCnt="0"/>
      <dgm:spPr/>
    </dgm:pt>
    <dgm:pt modelId="{0C8CBD21-1F43-41DE-A444-303E009DB19C}" type="pres">
      <dgm:prSet presAssocID="{9BDBE072-E240-48A3-B88C-3F4DD159C97C}" presName="Name28" presStyleLbl="parChTrans1D4" presStyleIdx="0" presStyleCnt="2"/>
      <dgm:spPr/>
      <dgm:t>
        <a:bodyPr/>
        <a:lstStyle/>
        <a:p>
          <a:endParaRPr lang="es-EC"/>
        </a:p>
      </dgm:t>
    </dgm:pt>
    <dgm:pt modelId="{3B444E61-37AB-4F91-9B15-E007391147AC}" type="pres">
      <dgm:prSet presAssocID="{387DC6FF-6C4B-45E1-A392-C4F6487BACCC}" presName="hierRoot2" presStyleCnt="0">
        <dgm:presLayoutVars>
          <dgm:hierBranch val="init"/>
        </dgm:presLayoutVars>
      </dgm:prSet>
      <dgm:spPr/>
    </dgm:pt>
    <dgm:pt modelId="{B5D19F5E-B1ED-448D-8057-86EAA7289038}" type="pres">
      <dgm:prSet presAssocID="{387DC6FF-6C4B-45E1-A392-C4F6487BACCC}" presName="rootComposite2" presStyleCnt="0"/>
      <dgm:spPr/>
    </dgm:pt>
    <dgm:pt modelId="{45535E6F-1857-4172-8763-BAC819AA9677}" type="pres">
      <dgm:prSet presAssocID="{387DC6FF-6C4B-45E1-A392-C4F6487BACC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3A02BD-A381-40CC-AC49-7ED303301F43}" type="pres">
      <dgm:prSet presAssocID="{387DC6FF-6C4B-45E1-A392-C4F6487BACCC}" presName="topArc2" presStyleLbl="parChTrans1D1" presStyleIdx="36" presStyleCnt="58"/>
      <dgm:spPr/>
    </dgm:pt>
    <dgm:pt modelId="{08E9FECA-61B1-48E0-8797-D84C299B09C2}" type="pres">
      <dgm:prSet presAssocID="{387DC6FF-6C4B-45E1-A392-C4F6487BACCC}" presName="bottomArc2" presStyleLbl="parChTrans1D1" presStyleIdx="37" presStyleCnt="58"/>
      <dgm:spPr/>
    </dgm:pt>
    <dgm:pt modelId="{DECDF777-16C0-499D-B421-63D29630A011}" type="pres">
      <dgm:prSet presAssocID="{387DC6FF-6C4B-45E1-A392-C4F6487BACCC}" presName="topConnNode2" presStyleLbl="node4" presStyleIdx="0" presStyleCnt="0"/>
      <dgm:spPr/>
      <dgm:t>
        <a:bodyPr/>
        <a:lstStyle/>
        <a:p>
          <a:endParaRPr lang="es-EC"/>
        </a:p>
      </dgm:t>
    </dgm:pt>
    <dgm:pt modelId="{D3A9B2B0-149B-4F3B-9EDD-1D1F172F3937}" type="pres">
      <dgm:prSet presAssocID="{387DC6FF-6C4B-45E1-A392-C4F6487BACCC}" presName="hierChild4" presStyleCnt="0"/>
      <dgm:spPr/>
    </dgm:pt>
    <dgm:pt modelId="{DA10DE78-BBEA-44D7-A3CB-8BE33D4B0459}" type="pres">
      <dgm:prSet presAssocID="{387DC6FF-6C4B-45E1-A392-C4F6487BACCC}" presName="hierChild5" presStyleCnt="0"/>
      <dgm:spPr/>
    </dgm:pt>
    <dgm:pt modelId="{9E5BB904-032A-4520-8207-13047FA99D8F}" type="pres">
      <dgm:prSet presAssocID="{25CB7343-41A2-46F8-9248-FADA9550165D}" presName="Name28" presStyleLbl="parChTrans1D4" presStyleIdx="1" presStyleCnt="2"/>
      <dgm:spPr/>
      <dgm:t>
        <a:bodyPr/>
        <a:lstStyle/>
        <a:p>
          <a:endParaRPr lang="es-EC"/>
        </a:p>
      </dgm:t>
    </dgm:pt>
    <dgm:pt modelId="{75DEA1CD-9A56-4085-B771-6BBCCDA66227}" type="pres">
      <dgm:prSet presAssocID="{7138FEAA-A372-4562-B21A-531BA7826E5A}" presName="hierRoot2" presStyleCnt="0">
        <dgm:presLayoutVars>
          <dgm:hierBranch val="init"/>
        </dgm:presLayoutVars>
      </dgm:prSet>
      <dgm:spPr/>
    </dgm:pt>
    <dgm:pt modelId="{F6D755FE-0304-406A-BDA1-320F8B65A1DB}" type="pres">
      <dgm:prSet presAssocID="{7138FEAA-A372-4562-B21A-531BA7826E5A}" presName="rootComposite2" presStyleCnt="0"/>
      <dgm:spPr/>
    </dgm:pt>
    <dgm:pt modelId="{9A72937B-13D2-411E-BD35-B7368DD41E6A}" type="pres">
      <dgm:prSet presAssocID="{7138FEAA-A372-4562-B21A-531BA7826E5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DE0839-06B6-43CE-9EC2-9BA4DE7219B9}" type="pres">
      <dgm:prSet presAssocID="{7138FEAA-A372-4562-B21A-531BA7826E5A}" presName="topArc2" presStyleLbl="parChTrans1D1" presStyleIdx="38" presStyleCnt="58"/>
      <dgm:spPr/>
    </dgm:pt>
    <dgm:pt modelId="{DED5FA47-49B4-4BDD-9134-9296048C8112}" type="pres">
      <dgm:prSet presAssocID="{7138FEAA-A372-4562-B21A-531BA7826E5A}" presName="bottomArc2" presStyleLbl="parChTrans1D1" presStyleIdx="39" presStyleCnt="58"/>
      <dgm:spPr/>
    </dgm:pt>
    <dgm:pt modelId="{14AFEE36-D1C2-4843-BA2C-265371D404A3}" type="pres">
      <dgm:prSet presAssocID="{7138FEAA-A372-4562-B21A-531BA7826E5A}" presName="topConnNode2" presStyleLbl="node4" presStyleIdx="0" presStyleCnt="0"/>
      <dgm:spPr/>
      <dgm:t>
        <a:bodyPr/>
        <a:lstStyle/>
        <a:p>
          <a:endParaRPr lang="es-EC"/>
        </a:p>
      </dgm:t>
    </dgm:pt>
    <dgm:pt modelId="{2AF9B4C2-65F7-48D9-82C4-FF893ADCA6D2}" type="pres">
      <dgm:prSet presAssocID="{7138FEAA-A372-4562-B21A-531BA7826E5A}" presName="hierChild4" presStyleCnt="0"/>
      <dgm:spPr/>
    </dgm:pt>
    <dgm:pt modelId="{38D56A14-6466-414D-88BB-6CC91E3691DE}" type="pres">
      <dgm:prSet presAssocID="{7138FEAA-A372-4562-B21A-531BA7826E5A}" presName="hierChild5" presStyleCnt="0"/>
      <dgm:spPr/>
    </dgm:pt>
    <dgm:pt modelId="{B197F60F-B34C-4A23-95DE-73AD4F460ABD}" type="pres">
      <dgm:prSet presAssocID="{F38F6569-1991-457A-AECE-807C1EB04EFA}" presName="hierChild5" presStyleCnt="0"/>
      <dgm:spPr/>
    </dgm:pt>
    <dgm:pt modelId="{2B5F0C14-CB9A-470B-BF7B-BF8566C0086D}" type="pres">
      <dgm:prSet presAssocID="{2F341F45-713D-4D61-94A2-6A5AFE2D917B}" presName="hierChild5" presStyleCnt="0"/>
      <dgm:spPr/>
    </dgm:pt>
    <dgm:pt modelId="{FBD45280-439A-47B8-B60E-E628F7D9A35C}" type="pres">
      <dgm:prSet presAssocID="{93C11B2C-90D4-4FCE-911C-95C58406AAE5}" presName="hierChild3" presStyleCnt="0"/>
      <dgm:spPr/>
    </dgm:pt>
    <dgm:pt modelId="{6FB3D6CB-72A9-43A6-BA4E-1B2D55650EA1}" type="pres">
      <dgm:prSet presAssocID="{3D73BBA5-2CD0-4F50-BF79-8788EB44171C}" presName="Name101" presStyleLbl="parChTrans1D2" presStyleIdx="6" presStyleCnt="11"/>
      <dgm:spPr/>
      <dgm:t>
        <a:bodyPr/>
        <a:lstStyle/>
        <a:p>
          <a:endParaRPr lang="es-EC"/>
        </a:p>
      </dgm:t>
    </dgm:pt>
    <dgm:pt modelId="{140D803C-6D25-48AB-897A-49B72ABD9D2B}" type="pres">
      <dgm:prSet presAssocID="{D7190B36-8BAF-482A-860E-F644361F3864}" presName="hierRoot3" presStyleCnt="0">
        <dgm:presLayoutVars>
          <dgm:hierBranch val="init"/>
        </dgm:presLayoutVars>
      </dgm:prSet>
      <dgm:spPr/>
    </dgm:pt>
    <dgm:pt modelId="{FA9538E2-B842-4B2C-B230-1114A944EBFD}" type="pres">
      <dgm:prSet presAssocID="{D7190B36-8BAF-482A-860E-F644361F3864}" presName="rootComposite3" presStyleCnt="0"/>
      <dgm:spPr/>
    </dgm:pt>
    <dgm:pt modelId="{F9F10DCD-D8ED-4B01-B700-009A8E69234C}" type="pres">
      <dgm:prSet presAssocID="{D7190B36-8BAF-482A-860E-F644361F3864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BF05F5-5527-4F71-9889-BC2DE5A41357}" type="pres">
      <dgm:prSet presAssocID="{D7190B36-8BAF-482A-860E-F644361F3864}" presName="topArc3" presStyleLbl="parChTrans1D1" presStyleIdx="40" presStyleCnt="58"/>
      <dgm:spPr/>
    </dgm:pt>
    <dgm:pt modelId="{14998B0B-E479-4238-905E-7B7D36F792C6}" type="pres">
      <dgm:prSet presAssocID="{D7190B36-8BAF-482A-860E-F644361F3864}" presName="bottomArc3" presStyleLbl="parChTrans1D1" presStyleIdx="41" presStyleCnt="58"/>
      <dgm:spPr/>
    </dgm:pt>
    <dgm:pt modelId="{CCA414CA-9F0D-4E3E-B1AB-3F7829CB359D}" type="pres">
      <dgm:prSet presAssocID="{D7190B36-8BAF-482A-860E-F644361F3864}" presName="topConnNode3" presStyleLbl="asst1" presStyleIdx="0" presStyleCnt="0"/>
      <dgm:spPr/>
      <dgm:t>
        <a:bodyPr/>
        <a:lstStyle/>
        <a:p>
          <a:endParaRPr lang="es-EC"/>
        </a:p>
      </dgm:t>
    </dgm:pt>
    <dgm:pt modelId="{92622D39-3366-45E8-BAA8-30D787597E3D}" type="pres">
      <dgm:prSet presAssocID="{D7190B36-8BAF-482A-860E-F644361F3864}" presName="hierChild6" presStyleCnt="0"/>
      <dgm:spPr/>
    </dgm:pt>
    <dgm:pt modelId="{53BDA674-E798-448C-8CDE-C84BBD3FB198}" type="pres">
      <dgm:prSet presAssocID="{D7190B36-8BAF-482A-860E-F644361F3864}" presName="hierChild7" presStyleCnt="0"/>
      <dgm:spPr/>
    </dgm:pt>
    <dgm:pt modelId="{AA593093-34C3-4FFE-815B-1E265BBDA907}" type="pres">
      <dgm:prSet presAssocID="{ED82023F-A7CD-49B6-ACFC-C98F65DB5E9A}" presName="hierRoot1" presStyleCnt="0">
        <dgm:presLayoutVars>
          <dgm:hierBranch val="init"/>
        </dgm:presLayoutVars>
      </dgm:prSet>
      <dgm:spPr/>
    </dgm:pt>
    <dgm:pt modelId="{68206438-6BF4-47E3-A321-3B9FB849C2CE}" type="pres">
      <dgm:prSet presAssocID="{ED82023F-A7CD-49B6-ACFC-C98F65DB5E9A}" presName="rootComposite1" presStyleCnt="0"/>
      <dgm:spPr/>
    </dgm:pt>
    <dgm:pt modelId="{0DB240F7-C33B-4C06-8940-89E015E25E14}" type="pres">
      <dgm:prSet presAssocID="{ED82023F-A7CD-49B6-ACFC-C98F65DB5E9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59F721-D7E8-45E3-BC27-0ADF00FA6037}" type="pres">
      <dgm:prSet presAssocID="{ED82023F-A7CD-49B6-ACFC-C98F65DB5E9A}" presName="topArc1" presStyleLbl="parChTrans1D1" presStyleIdx="42" presStyleCnt="58"/>
      <dgm:spPr/>
    </dgm:pt>
    <dgm:pt modelId="{E1D2A390-C5D6-46F7-B9EF-700A0995263E}" type="pres">
      <dgm:prSet presAssocID="{ED82023F-A7CD-49B6-ACFC-C98F65DB5E9A}" presName="bottomArc1" presStyleLbl="parChTrans1D1" presStyleIdx="43" presStyleCnt="58"/>
      <dgm:spPr/>
    </dgm:pt>
    <dgm:pt modelId="{158307E1-CE0C-4339-B9FB-4FDD960150C0}" type="pres">
      <dgm:prSet presAssocID="{ED82023F-A7CD-49B6-ACFC-C98F65DB5E9A}" presName="topConnNode1" presStyleLbl="node1" presStyleIdx="0" presStyleCnt="0"/>
      <dgm:spPr/>
      <dgm:t>
        <a:bodyPr/>
        <a:lstStyle/>
        <a:p>
          <a:endParaRPr lang="es-ES"/>
        </a:p>
      </dgm:t>
    </dgm:pt>
    <dgm:pt modelId="{6CCDB901-D140-4748-A92B-1CDF3E6168D4}" type="pres">
      <dgm:prSet presAssocID="{ED82023F-A7CD-49B6-ACFC-C98F65DB5E9A}" presName="hierChild2" presStyleCnt="0"/>
      <dgm:spPr/>
    </dgm:pt>
    <dgm:pt modelId="{C265412B-BFE7-4D29-B26B-3429B32CBC2E}" type="pres">
      <dgm:prSet presAssocID="{6FB1003B-593A-412D-A84A-8DDB586ADD2A}" presName="Name28" presStyleLbl="parChTrans1D2" presStyleIdx="7" presStyleCnt="11"/>
      <dgm:spPr/>
      <dgm:t>
        <a:bodyPr/>
        <a:lstStyle/>
        <a:p>
          <a:endParaRPr lang="es-EC"/>
        </a:p>
      </dgm:t>
    </dgm:pt>
    <dgm:pt modelId="{615CA296-2DFF-49C2-BB21-AF953A962C8E}" type="pres">
      <dgm:prSet presAssocID="{A98A18E7-FA67-4776-B3AD-C060FF3FB270}" presName="hierRoot2" presStyleCnt="0">
        <dgm:presLayoutVars>
          <dgm:hierBranch val="init"/>
        </dgm:presLayoutVars>
      </dgm:prSet>
      <dgm:spPr/>
    </dgm:pt>
    <dgm:pt modelId="{E55CB78D-0D00-4D9B-96A7-13CC9DD06CCE}" type="pres">
      <dgm:prSet presAssocID="{A98A18E7-FA67-4776-B3AD-C060FF3FB270}" presName="rootComposite2" presStyleCnt="0"/>
      <dgm:spPr/>
    </dgm:pt>
    <dgm:pt modelId="{1CC2ABEE-A5F3-464A-B663-2750C042A60E}" type="pres">
      <dgm:prSet presAssocID="{A98A18E7-FA67-4776-B3AD-C060FF3FB2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20C495-F1CA-4A66-9D7E-F7B7510E2181}" type="pres">
      <dgm:prSet presAssocID="{A98A18E7-FA67-4776-B3AD-C060FF3FB270}" presName="topArc2" presStyleLbl="parChTrans1D1" presStyleIdx="44" presStyleCnt="58"/>
      <dgm:spPr/>
    </dgm:pt>
    <dgm:pt modelId="{9F800F95-C996-46CE-98B2-6247C6A02B1E}" type="pres">
      <dgm:prSet presAssocID="{A98A18E7-FA67-4776-B3AD-C060FF3FB270}" presName="bottomArc2" presStyleLbl="parChTrans1D1" presStyleIdx="45" presStyleCnt="58"/>
      <dgm:spPr/>
    </dgm:pt>
    <dgm:pt modelId="{F30D9B53-9CAF-4552-BB9E-5A9A395296BC}" type="pres">
      <dgm:prSet presAssocID="{A98A18E7-FA67-4776-B3AD-C060FF3FB270}" presName="topConnNode2" presStyleLbl="node2" presStyleIdx="0" presStyleCnt="0"/>
      <dgm:spPr/>
      <dgm:t>
        <a:bodyPr/>
        <a:lstStyle/>
        <a:p>
          <a:endParaRPr lang="es-EC"/>
        </a:p>
      </dgm:t>
    </dgm:pt>
    <dgm:pt modelId="{0EF49B10-FADC-47DD-8D91-228F0E55350A}" type="pres">
      <dgm:prSet presAssocID="{A98A18E7-FA67-4776-B3AD-C060FF3FB270}" presName="hierChild4" presStyleCnt="0"/>
      <dgm:spPr/>
    </dgm:pt>
    <dgm:pt modelId="{246BDA99-A51C-4D1E-B358-047FF447AE03}" type="pres">
      <dgm:prSet presAssocID="{A98A18E7-FA67-4776-B3AD-C060FF3FB270}" presName="hierChild5" presStyleCnt="0"/>
      <dgm:spPr/>
    </dgm:pt>
    <dgm:pt modelId="{992FA0A7-1009-409D-8141-5736D1FD9A70}" type="pres">
      <dgm:prSet presAssocID="{22C57FBD-5579-4698-AC50-103564462A46}" presName="Name28" presStyleLbl="parChTrans1D2" presStyleIdx="8" presStyleCnt="11"/>
      <dgm:spPr/>
      <dgm:t>
        <a:bodyPr/>
        <a:lstStyle/>
        <a:p>
          <a:endParaRPr lang="es-EC"/>
        </a:p>
      </dgm:t>
    </dgm:pt>
    <dgm:pt modelId="{E29A27E7-77E7-4A56-9664-506C50730F24}" type="pres">
      <dgm:prSet presAssocID="{1DBB05E3-E327-402F-AC04-FB1FBF86C5AD}" presName="hierRoot2" presStyleCnt="0">
        <dgm:presLayoutVars>
          <dgm:hierBranch val="init"/>
        </dgm:presLayoutVars>
      </dgm:prSet>
      <dgm:spPr/>
    </dgm:pt>
    <dgm:pt modelId="{CA3C3F31-1979-4C66-B01E-EB6BA5CA9A2E}" type="pres">
      <dgm:prSet presAssocID="{1DBB05E3-E327-402F-AC04-FB1FBF86C5AD}" presName="rootComposite2" presStyleCnt="0"/>
      <dgm:spPr/>
    </dgm:pt>
    <dgm:pt modelId="{3B26DE40-E666-41C7-96A6-C6F8B7A97AE7}" type="pres">
      <dgm:prSet presAssocID="{1DBB05E3-E327-402F-AC04-FB1FBF86C5A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CBD209-59D7-4969-A278-8C1AE4DACEB0}" type="pres">
      <dgm:prSet presAssocID="{1DBB05E3-E327-402F-AC04-FB1FBF86C5AD}" presName="topArc2" presStyleLbl="parChTrans1D1" presStyleIdx="46" presStyleCnt="58"/>
      <dgm:spPr/>
    </dgm:pt>
    <dgm:pt modelId="{826952AD-031D-4B84-9F68-BC266E26B01D}" type="pres">
      <dgm:prSet presAssocID="{1DBB05E3-E327-402F-AC04-FB1FBF86C5AD}" presName="bottomArc2" presStyleLbl="parChTrans1D1" presStyleIdx="47" presStyleCnt="58"/>
      <dgm:spPr/>
    </dgm:pt>
    <dgm:pt modelId="{D58FD7EF-F1F1-4723-9FEA-9CC033C62BAB}" type="pres">
      <dgm:prSet presAssocID="{1DBB05E3-E327-402F-AC04-FB1FBF86C5AD}" presName="topConnNode2" presStyleLbl="node2" presStyleIdx="0" presStyleCnt="0"/>
      <dgm:spPr/>
      <dgm:t>
        <a:bodyPr/>
        <a:lstStyle/>
        <a:p>
          <a:endParaRPr lang="es-EC"/>
        </a:p>
      </dgm:t>
    </dgm:pt>
    <dgm:pt modelId="{7385EABD-AF62-4B89-B4C6-C0C59468B9CC}" type="pres">
      <dgm:prSet presAssocID="{1DBB05E3-E327-402F-AC04-FB1FBF86C5AD}" presName="hierChild4" presStyleCnt="0"/>
      <dgm:spPr/>
    </dgm:pt>
    <dgm:pt modelId="{98A56B57-D1C7-4190-89C8-74CBFAF992A4}" type="pres">
      <dgm:prSet presAssocID="{1DBB05E3-E327-402F-AC04-FB1FBF86C5AD}" presName="hierChild5" presStyleCnt="0"/>
      <dgm:spPr/>
    </dgm:pt>
    <dgm:pt modelId="{1DF96CFD-A305-4E26-804E-EFBCD8369C04}" type="pres">
      <dgm:prSet presAssocID="{9B251BE0-C155-46CD-AB51-668FFA685327}" presName="Name28" presStyleLbl="parChTrans1D2" presStyleIdx="9" presStyleCnt="11"/>
      <dgm:spPr/>
      <dgm:t>
        <a:bodyPr/>
        <a:lstStyle/>
        <a:p>
          <a:endParaRPr lang="es-EC"/>
        </a:p>
      </dgm:t>
    </dgm:pt>
    <dgm:pt modelId="{51C4E32C-688E-43E9-A752-1854BA5D5BF3}" type="pres">
      <dgm:prSet presAssocID="{F608C4B9-0D36-4FC2-BF4F-C2A0F4DAEEC2}" presName="hierRoot2" presStyleCnt="0">
        <dgm:presLayoutVars>
          <dgm:hierBranch val="init"/>
        </dgm:presLayoutVars>
      </dgm:prSet>
      <dgm:spPr/>
    </dgm:pt>
    <dgm:pt modelId="{5D388535-E37C-4508-BA77-8836EF2BFA25}" type="pres">
      <dgm:prSet presAssocID="{F608C4B9-0D36-4FC2-BF4F-C2A0F4DAEEC2}" presName="rootComposite2" presStyleCnt="0"/>
      <dgm:spPr/>
    </dgm:pt>
    <dgm:pt modelId="{21466672-2645-4BDD-8F84-65D3838A1A85}" type="pres">
      <dgm:prSet presAssocID="{F608C4B9-0D36-4FC2-BF4F-C2A0F4DAEEC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DC97D5-61FF-46A5-BE98-A3C52BF21E17}" type="pres">
      <dgm:prSet presAssocID="{F608C4B9-0D36-4FC2-BF4F-C2A0F4DAEEC2}" presName="topArc2" presStyleLbl="parChTrans1D1" presStyleIdx="48" presStyleCnt="58"/>
      <dgm:spPr/>
    </dgm:pt>
    <dgm:pt modelId="{F7BD1E75-3B36-4380-BC7C-6B735D71889D}" type="pres">
      <dgm:prSet presAssocID="{F608C4B9-0D36-4FC2-BF4F-C2A0F4DAEEC2}" presName="bottomArc2" presStyleLbl="parChTrans1D1" presStyleIdx="49" presStyleCnt="58"/>
      <dgm:spPr/>
    </dgm:pt>
    <dgm:pt modelId="{9728E902-972E-4A31-9E75-1A4236C35BF5}" type="pres">
      <dgm:prSet presAssocID="{F608C4B9-0D36-4FC2-BF4F-C2A0F4DAEEC2}" presName="topConnNode2" presStyleLbl="node2" presStyleIdx="0" presStyleCnt="0"/>
      <dgm:spPr/>
      <dgm:t>
        <a:bodyPr/>
        <a:lstStyle/>
        <a:p>
          <a:endParaRPr lang="es-EC"/>
        </a:p>
      </dgm:t>
    </dgm:pt>
    <dgm:pt modelId="{07CB182C-3E24-413B-AF32-CE4D9C5A1DE6}" type="pres">
      <dgm:prSet presAssocID="{F608C4B9-0D36-4FC2-BF4F-C2A0F4DAEEC2}" presName="hierChild4" presStyleCnt="0"/>
      <dgm:spPr/>
    </dgm:pt>
    <dgm:pt modelId="{EBC81173-D89A-4F13-837A-26ECA0680502}" type="pres">
      <dgm:prSet presAssocID="{F608C4B9-0D36-4FC2-BF4F-C2A0F4DAEEC2}" presName="hierChild5" presStyleCnt="0"/>
      <dgm:spPr/>
    </dgm:pt>
    <dgm:pt modelId="{3709F381-A400-4A57-BC37-ACFC2246734A}" type="pres">
      <dgm:prSet presAssocID="{348FDD91-D957-4D27-A65E-7DD4A55DF9C2}" presName="Name28" presStyleLbl="parChTrans1D2" presStyleIdx="10" presStyleCnt="11"/>
      <dgm:spPr/>
      <dgm:t>
        <a:bodyPr/>
        <a:lstStyle/>
        <a:p>
          <a:endParaRPr lang="es-EC"/>
        </a:p>
      </dgm:t>
    </dgm:pt>
    <dgm:pt modelId="{87DEF005-1DE0-40BA-B21A-7B1447DEE893}" type="pres">
      <dgm:prSet presAssocID="{06E2BE45-3587-42D3-B8B5-CD98DA529CFB}" presName="hierRoot2" presStyleCnt="0">
        <dgm:presLayoutVars>
          <dgm:hierBranch val="init"/>
        </dgm:presLayoutVars>
      </dgm:prSet>
      <dgm:spPr/>
    </dgm:pt>
    <dgm:pt modelId="{FFFFAD0F-A1ED-498B-9B32-81C7D1FF07EA}" type="pres">
      <dgm:prSet presAssocID="{06E2BE45-3587-42D3-B8B5-CD98DA529CFB}" presName="rootComposite2" presStyleCnt="0"/>
      <dgm:spPr/>
    </dgm:pt>
    <dgm:pt modelId="{4B66FEF9-332D-4585-9DBE-51E9E77F9101}" type="pres">
      <dgm:prSet presAssocID="{06E2BE45-3587-42D3-B8B5-CD98DA529C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DF4283-78B6-4E75-B0FB-01AF32D07B25}" type="pres">
      <dgm:prSet presAssocID="{06E2BE45-3587-42D3-B8B5-CD98DA529CFB}" presName="topArc2" presStyleLbl="parChTrans1D1" presStyleIdx="50" presStyleCnt="58"/>
      <dgm:spPr/>
    </dgm:pt>
    <dgm:pt modelId="{DAB4D27B-A318-4AA2-9CA4-7EC713B506F3}" type="pres">
      <dgm:prSet presAssocID="{06E2BE45-3587-42D3-B8B5-CD98DA529CFB}" presName="bottomArc2" presStyleLbl="parChTrans1D1" presStyleIdx="51" presStyleCnt="58"/>
      <dgm:spPr/>
    </dgm:pt>
    <dgm:pt modelId="{CF51582E-BEDC-4B8A-88E3-30A95EC1D4B3}" type="pres">
      <dgm:prSet presAssocID="{06E2BE45-3587-42D3-B8B5-CD98DA529CFB}" presName="topConnNode2" presStyleLbl="node2" presStyleIdx="0" presStyleCnt="0"/>
      <dgm:spPr/>
      <dgm:t>
        <a:bodyPr/>
        <a:lstStyle/>
        <a:p>
          <a:endParaRPr lang="es-EC"/>
        </a:p>
      </dgm:t>
    </dgm:pt>
    <dgm:pt modelId="{A0D9A24C-2D57-4EE7-92C2-DF0746AA8CB6}" type="pres">
      <dgm:prSet presAssocID="{06E2BE45-3587-42D3-B8B5-CD98DA529CFB}" presName="hierChild4" presStyleCnt="0"/>
      <dgm:spPr/>
    </dgm:pt>
    <dgm:pt modelId="{A2B6B479-472D-48C5-8F73-D64FFDBDE140}" type="pres">
      <dgm:prSet presAssocID="{74F665AB-DDDB-42A2-91C4-C71302AEE676}" presName="Name28" presStyleLbl="parChTrans1D3" presStyleIdx="11" presStyleCnt="14"/>
      <dgm:spPr/>
      <dgm:t>
        <a:bodyPr/>
        <a:lstStyle/>
        <a:p>
          <a:endParaRPr lang="es-EC"/>
        </a:p>
      </dgm:t>
    </dgm:pt>
    <dgm:pt modelId="{C9D1452D-48B1-480F-8D02-A47AAAFDB703}" type="pres">
      <dgm:prSet presAssocID="{E6D01C18-E679-4AE1-B446-EEA1161D0888}" presName="hierRoot2" presStyleCnt="0">
        <dgm:presLayoutVars>
          <dgm:hierBranch val="init"/>
        </dgm:presLayoutVars>
      </dgm:prSet>
      <dgm:spPr/>
    </dgm:pt>
    <dgm:pt modelId="{40471F38-8FB5-4B38-9E91-890FBD6DDD29}" type="pres">
      <dgm:prSet presAssocID="{E6D01C18-E679-4AE1-B446-EEA1161D0888}" presName="rootComposite2" presStyleCnt="0"/>
      <dgm:spPr/>
    </dgm:pt>
    <dgm:pt modelId="{A4E210D7-4766-4D59-97E1-6E9AF92A01DC}" type="pres">
      <dgm:prSet presAssocID="{E6D01C18-E679-4AE1-B446-EEA1161D08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0B058E-8E35-44F1-982D-8E098D426747}" type="pres">
      <dgm:prSet presAssocID="{E6D01C18-E679-4AE1-B446-EEA1161D0888}" presName="topArc2" presStyleLbl="parChTrans1D1" presStyleIdx="52" presStyleCnt="58"/>
      <dgm:spPr/>
    </dgm:pt>
    <dgm:pt modelId="{A5FC7BD9-6CF2-47BE-B4F3-ADA98D72E0BA}" type="pres">
      <dgm:prSet presAssocID="{E6D01C18-E679-4AE1-B446-EEA1161D0888}" presName="bottomArc2" presStyleLbl="parChTrans1D1" presStyleIdx="53" presStyleCnt="58"/>
      <dgm:spPr/>
    </dgm:pt>
    <dgm:pt modelId="{A0E16D66-EDA2-4BDF-95E5-21829281A30A}" type="pres">
      <dgm:prSet presAssocID="{E6D01C18-E679-4AE1-B446-EEA1161D0888}" presName="topConnNode2" presStyleLbl="node3" presStyleIdx="0" presStyleCnt="0"/>
      <dgm:spPr/>
      <dgm:t>
        <a:bodyPr/>
        <a:lstStyle/>
        <a:p>
          <a:endParaRPr lang="es-EC"/>
        </a:p>
      </dgm:t>
    </dgm:pt>
    <dgm:pt modelId="{467794FF-1637-40C4-8DA8-8B33D7617987}" type="pres">
      <dgm:prSet presAssocID="{E6D01C18-E679-4AE1-B446-EEA1161D0888}" presName="hierChild4" presStyleCnt="0"/>
      <dgm:spPr/>
    </dgm:pt>
    <dgm:pt modelId="{CDBECB41-EBEA-45C1-87F3-EE6C558099AC}" type="pres">
      <dgm:prSet presAssocID="{E6D01C18-E679-4AE1-B446-EEA1161D0888}" presName="hierChild5" presStyleCnt="0"/>
      <dgm:spPr/>
    </dgm:pt>
    <dgm:pt modelId="{D860636C-717D-464A-A852-421293C29195}" type="pres">
      <dgm:prSet presAssocID="{E119DF6C-E36F-45D5-BDDE-69DFE1B4E6E7}" presName="Name28" presStyleLbl="parChTrans1D3" presStyleIdx="12" presStyleCnt="14"/>
      <dgm:spPr/>
      <dgm:t>
        <a:bodyPr/>
        <a:lstStyle/>
        <a:p>
          <a:endParaRPr lang="es-EC"/>
        </a:p>
      </dgm:t>
    </dgm:pt>
    <dgm:pt modelId="{9C181B70-5F92-4D5A-9A33-FD5662EB64F1}" type="pres">
      <dgm:prSet presAssocID="{35DCE593-8DC2-49A7-A07A-8C5DF532EC2A}" presName="hierRoot2" presStyleCnt="0">
        <dgm:presLayoutVars>
          <dgm:hierBranch val="init"/>
        </dgm:presLayoutVars>
      </dgm:prSet>
      <dgm:spPr/>
    </dgm:pt>
    <dgm:pt modelId="{6B8DA5F6-D693-453A-943A-AB1E3CCFC463}" type="pres">
      <dgm:prSet presAssocID="{35DCE593-8DC2-49A7-A07A-8C5DF532EC2A}" presName="rootComposite2" presStyleCnt="0"/>
      <dgm:spPr/>
    </dgm:pt>
    <dgm:pt modelId="{BFBBD0C2-B5E3-4EC3-B33A-8A400A920045}" type="pres">
      <dgm:prSet presAssocID="{35DCE593-8DC2-49A7-A07A-8C5DF532EC2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48568A6-049B-4049-8316-64548BDD061D}" type="pres">
      <dgm:prSet presAssocID="{35DCE593-8DC2-49A7-A07A-8C5DF532EC2A}" presName="topArc2" presStyleLbl="parChTrans1D1" presStyleIdx="54" presStyleCnt="58"/>
      <dgm:spPr/>
    </dgm:pt>
    <dgm:pt modelId="{D70A9CC0-14E3-4EA8-8E7A-3DC51D479026}" type="pres">
      <dgm:prSet presAssocID="{35DCE593-8DC2-49A7-A07A-8C5DF532EC2A}" presName="bottomArc2" presStyleLbl="parChTrans1D1" presStyleIdx="55" presStyleCnt="58"/>
      <dgm:spPr/>
    </dgm:pt>
    <dgm:pt modelId="{501D8FF8-7F87-4B20-A2C8-146DE80C49D6}" type="pres">
      <dgm:prSet presAssocID="{35DCE593-8DC2-49A7-A07A-8C5DF532EC2A}" presName="topConnNode2" presStyleLbl="node3" presStyleIdx="0" presStyleCnt="0"/>
      <dgm:spPr/>
      <dgm:t>
        <a:bodyPr/>
        <a:lstStyle/>
        <a:p>
          <a:endParaRPr lang="es-EC"/>
        </a:p>
      </dgm:t>
    </dgm:pt>
    <dgm:pt modelId="{37BD848E-D246-4613-A5E4-DE726A32DBFF}" type="pres">
      <dgm:prSet presAssocID="{35DCE593-8DC2-49A7-A07A-8C5DF532EC2A}" presName="hierChild4" presStyleCnt="0"/>
      <dgm:spPr/>
    </dgm:pt>
    <dgm:pt modelId="{D613E4A7-3B09-45B2-912E-23C72B49CC82}" type="pres">
      <dgm:prSet presAssocID="{35DCE593-8DC2-49A7-A07A-8C5DF532EC2A}" presName="hierChild5" presStyleCnt="0"/>
      <dgm:spPr/>
    </dgm:pt>
    <dgm:pt modelId="{A4D9E627-0FDD-48F1-9608-800939B0089E}" type="pres">
      <dgm:prSet presAssocID="{5811E337-87E6-4B18-90D8-A81F412E2544}" presName="Name28" presStyleLbl="parChTrans1D3" presStyleIdx="13" presStyleCnt="14"/>
      <dgm:spPr/>
      <dgm:t>
        <a:bodyPr/>
        <a:lstStyle/>
        <a:p>
          <a:endParaRPr lang="es-EC"/>
        </a:p>
      </dgm:t>
    </dgm:pt>
    <dgm:pt modelId="{6EFEDCC7-1D1C-4F40-8467-44420ABA7CDE}" type="pres">
      <dgm:prSet presAssocID="{99C71F3D-D89E-423B-98C9-B3906080840E}" presName="hierRoot2" presStyleCnt="0">
        <dgm:presLayoutVars>
          <dgm:hierBranch val="init"/>
        </dgm:presLayoutVars>
      </dgm:prSet>
      <dgm:spPr/>
    </dgm:pt>
    <dgm:pt modelId="{1630827A-7B2E-4588-B124-6D299E6972FA}" type="pres">
      <dgm:prSet presAssocID="{99C71F3D-D89E-423B-98C9-B3906080840E}" presName="rootComposite2" presStyleCnt="0"/>
      <dgm:spPr/>
    </dgm:pt>
    <dgm:pt modelId="{90BB26DE-590D-40D6-9605-2713520B6BF4}" type="pres">
      <dgm:prSet presAssocID="{99C71F3D-D89E-423B-98C9-B390608084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1D0297-83F4-4E55-A5A4-0C58525E9804}" type="pres">
      <dgm:prSet presAssocID="{99C71F3D-D89E-423B-98C9-B3906080840E}" presName="topArc2" presStyleLbl="parChTrans1D1" presStyleIdx="56" presStyleCnt="58"/>
      <dgm:spPr/>
    </dgm:pt>
    <dgm:pt modelId="{BBDA9647-645A-4A40-9477-84AD69B5E07E}" type="pres">
      <dgm:prSet presAssocID="{99C71F3D-D89E-423B-98C9-B3906080840E}" presName="bottomArc2" presStyleLbl="parChTrans1D1" presStyleIdx="57" presStyleCnt="58"/>
      <dgm:spPr/>
    </dgm:pt>
    <dgm:pt modelId="{64176D7C-D51B-4B6D-9807-F4E8D6C72338}" type="pres">
      <dgm:prSet presAssocID="{99C71F3D-D89E-423B-98C9-B3906080840E}" presName="topConnNode2" presStyleLbl="node3" presStyleIdx="0" presStyleCnt="0"/>
      <dgm:spPr/>
      <dgm:t>
        <a:bodyPr/>
        <a:lstStyle/>
        <a:p>
          <a:endParaRPr lang="es-EC"/>
        </a:p>
      </dgm:t>
    </dgm:pt>
    <dgm:pt modelId="{7FB5A02A-38F2-4E66-8A25-5C97C30CEECC}" type="pres">
      <dgm:prSet presAssocID="{99C71F3D-D89E-423B-98C9-B3906080840E}" presName="hierChild4" presStyleCnt="0"/>
      <dgm:spPr/>
    </dgm:pt>
    <dgm:pt modelId="{75DE493D-23C3-4B34-8472-AB8F2FD3E6A2}" type="pres">
      <dgm:prSet presAssocID="{99C71F3D-D89E-423B-98C9-B3906080840E}" presName="hierChild5" presStyleCnt="0"/>
      <dgm:spPr/>
    </dgm:pt>
    <dgm:pt modelId="{75BBE645-6D46-481A-93B1-576A60303EC3}" type="pres">
      <dgm:prSet presAssocID="{06E2BE45-3587-42D3-B8B5-CD98DA529CFB}" presName="hierChild5" presStyleCnt="0"/>
      <dgm:spPr/>
    </dgm:pt>
    <dgm:pt modelId="{FE55B3A7-EDD6-4D08-A63E-FB22586C7B7F}" type="pres">
      <dgm:prSet presAssocID="{ED82023F-A7CD-49B6-ACFC-C98F65DB5E9A}" presName="hierChild3" presStyleCnt="0"/>
      <dgm:spPr/>
    </dgm:pt>
  </dgm:ptLst>
  <dgm:cxnLst>
    <dgm:cxn modelId="{D042FCC9-38E6-4D5D-9BF0-B8D8FB1D88E4}" srcId="{ED82023F-A7CD-49B6-ACFC-C98F65DB5E9A}" destId="{A98A18E7-FA67-4776-B3AD-C060FF3FB270}" srcOrd="0" destOrd="0" parTransId="{6FB1003B-593A-412D-A84A-8DDB586ADD2A}" sibTransId="{F96FF13A-B952-41B8-BE31-5C2AE7CA7516}"/>
    <dgm:cxn modelId="{A3A5E669-6470-4D9E-B4C1-9916194A8F21}" type="presOf" srcId="{387DC6FF-6C4B-45E1-A392-C4F6487BACCC}" destId="{45535E6F-1857-4172-8763-BAC819AA9677}" srcOrd="0" destOrd="0" presId="urn:microsoft.com/office/officeart/2008/layout/HalfCircleOrganizationChart"/>
    <dgm:cxn modelId="{DFA8333A-37A3-415E-8154-295FB0685C1E}" type="presOf" srcId="{98132AB0-ED7C-4513-BAC9-CFA3D24563E8}" destId="{76E57A5B-5DEA-410C-8C85-BE011B12742A}" srcOrd="0" destOrd="0" presId="urn:microsoft.com/office/officeart/2008/layout/HalfCircleOrganizationChart"/>
    <dgm:cxn modelId="{A7070900-422B-4087-A7F0-ABA0ECE15A30}" type="presOf" srcId="{E9EE8C2F-459D-4CC5-965F-99C8D16AC70E}" destId="{54E940CF-BE9F-46FC-8D00-F0CD169FD02F}" srcOrd="1" destOrd="0" presId="urn:microsoft.com/office/officeart/2008/layout/HalfCircleOrganizationChart"/>
    <dgm:cxn modelId="{F2DFAF1E-2D25-43E9-86B5-6220652C754F}" type="presOf" srcId="{109F06B1-A8B5-4A39-B0E6-569BF3DAB013}" destId="{D4BC8ACE-E29B-4F0B-A067-384C91DC2875}" srcOrd="1" destOrd="0" presId="urn:microsoft.com/office/officeart/2008/layout/HalfCircleOrganizationChart"/>
    <dgm:cxn modelId="{0697325F-A289-47D1-86DA-4515F6082053}" srcId="{06E2BE45-3587-42D3-B8B5-CD98DA529CFB}" destId="{35DCE593-8DC2-49A7-A07A-8C5DF532EC2A}" srcOrd="1" destOrd="0" parTransId="{E119DF6C-E36F-45D5-BDDE-69DFE1B4E6E7}" sibTransId="{407A17A5-15FF-4646-9EB1-C9DBD333E583}"/>
    <dgm:cxn modelId="{EA09D056-2A8E-4B08-ADE2-7E8255CC667D}" type="presOf" srcId="{9BDBE072-E240-48A3-B88C-3F4DD159C97C}" destId="{0C8CBD21-1F43-41DE-A444-303E009DB19C}" srcOrd="0" destOrd="0" presId="urn:microsoft.com/office/officeart/2008/layout/HalfCircleOrganizationChart"/>
    <dgm:cxn modelId="{F47F7A8B-5DE4-4EB2-A493-23570FD9E2F2}" type="presOf" srcId="{93C11B2C-90D4-4FCE-911C-95C58406AAE5}" destId="{4F119480-0379-4BA5-8E2F-D926019DD92D}" srcOrd="1" destOrd="0" presId="urn:microsoft.com/office/officeart/2008/layout/HalfCircleOrganizationChart"/>
    <dgm:cxn modelId="{D3D85060-6813-46BB-8109-0CFFA1709344}" type="presOf" srcId="{99C71F3D-D89E-423B-98C9-B3906080840E}" destId="{64176D7C-D51B-4B6D-9807-F4E8D6C72338}" srcOrd="1" destOrd="0" presId="urn:microsoft.com/office/officeart/2008/layout/HalfCircleOrganizationChart"/>
    <dgm:cxn modelId="{A8585DD0-3E49-492D-A668-A31D92B00C50}" type="presOf" srcId="{D7190B36-8BAF-482A-860E-F644361F3864}" destId="{CCA414CA-9F0D-4E3E-B1AB-3F7829CB359D}" srcOrd="1" destOrd="0" presId="urn:microsoft.com/office/officeart/2008/layout/HalfCircleOrganizationChart"/>
    <dgm:cxn modelId="{22F019B7-D52E-41B9-83C8-4BA69BC90076}" type="presOf" srcId="{5811E337-87E6-4B18-90D8-A81F412E2544}" destId="{A4D9E627-0FDD-48F1-9608-800939B0089E}" srcOrd="0" destOrd="0" presId="urn:microsoft.com/office/officeart/2008/layout/HalfCircleOrganizationChart"/>
    <dgm:cxn modelId="{4C2468BA-5F36-446E-896F-B5358D24E827}" srcId="{93C11B2C-90D4-4FCE-911C-95C58406AAE5}" destId="{2F341F45-713D-4D61-94A2-6A5AFE2D917B}" srcOrd="6" destOrd="0" parTransId="{E9EF5011-8C67-4CB9-A287-79684FC2E909}" sibTransId="{1FBAC1A0-9BB3-4CFC-8BA8-A400D32A2561}"/>
    <dgm:cxn modelId="{6C232218-6351-4D83-88AA-893B6527174A}" type="presOf" srcId="{2F341F45-713D-4D61-94A2-6A5AFE2D917B}" destId="{F44D7D19-8B36-4B31-BC1F-44B156351EBC}" srcOrd="1" destOrd="0" presId="urn:microsoft.com/office/officeart/2008/layout/HalfCircleOrganizationChart"/>
    <dgm:cxn modelId="{621193A5-9621-4B35-A9CC-E24D03D2A3F2}" srcId="{ED82023F-A7CD-49B6-ACFC-C98F65DB5E9A}" destId="{F608C4B9-0D36-4FC2-BF4F-C2A0F4DAEEC2}" srcOrd="2" destOrd="0" parTransId="{9B251BE0-C155-46CD-AB51-668FFA685327}" sibTransId="{6E333E0D-F30D-4174-BA3D-404E0FE61013}"/>
    <dgm:cxn modelId="{6E2B6B35-E787-4E31-93A9-1C605D49E210}" type="presOf" srcId="{3F5E4A57-4C47-4CBB-9224-2CE4C54642A3}" destId="{ADA96350-396A-45F7-A628-CDE310F6D0D5}" srcOrd="0" destOrd="0" presId="urn:microsoft.com/office/officeart/2008/layout/HalfCircleOrganizationChart"/>
    <dgm:cxn modelId="{F62E7118-8AF6-4CA4-B486-103638312461}" type="presOf" srcId="{E96C200A-A04E-41F6-A5B8-C9A3F94D31D5}" destId="{56D9E489-D1B1-4824-A4E2-8061C8577198}" srcOrd="0" destOrd="0" presId="urn:microsoft.com/office/officeart/2008/layout/HalfCircleOrganizationChart"/>
    <dgm:cxn modelId="{D586B256-1A30-4940-8E3F-0078887EB088}" type="presOf" srcId="{8217AA6E-4231-460D-8E7D-CF466B985240}" destId="{FD511D9F-1416-41CB-A3D8-3038F588268B}" srcOrd="0" destOrd="0" presId="urn:microsoft.com/office/officeart/2008/layout/HalfCircleOrganizationChart"/>
    <dgm:cxn modelId="{E9997B17-1C82-403E-A4CF-517931B2E205}" type="presOf" srcId="{E9EE8C2F-459D-4CC5-965F-99C8D16AC70E}" destId="{F6878BB1-BD7E-494F-AB07-E66EC1C722BB}" srcOrd="0" destOrd="0" presId="urn:microsoft.com/office/officeart/2008/layout/HalfCircleOrganizationChart"/>
    <dgm:cxn modelId="{FC7A39CF-A2DA-450C-878A-4E3F7CF8B3B2}" type="presOf" srcId="{93C11B2C-90D4-4FCE-911C-95C58406AAE5}" destId="{5462557E-3986-4034-9913-DDF487D9B21D}" srcOrd="0" destOrd="0" presId="urn:microsoft.com/office/officeart/2008/layout/HalfCircleOrganizationChart"/>
    <dgm:cxn modelId="{849AA91E-EA71-4D49-A2DC-3378DB3CC8D5}" type="presOf" srcId="{D7190B36-8BAF-482A-860E-F644361F3864}" destId="{F9F10DCD-D8ED-4B01-B700-009A8E69234C}" srcOrd="0" destOrd="0" presId="urn:microsoft.com/office/officeart/2008/layout/HalfCircleOrganizationChart"/>
    <dgm:cxn modelId="{A6893C81-CF73-4247-AFD2-055EE250B883}" type="presOf" srcId="{75C94573-AA9B-4DB0-8B16-4B622533D7C1}" destId="{F02A79BB-5C61-46FF-A3C8-0C9C49BDBCE4}" srcOrd="0" destOrd="0" presId="urn:microsoft.com/office/officeart/2008/layout/HalfCircleOrganizationChart"/>
    <dgm:cxn modelId="{B87FF7ED-8E94-46BC-8CCC-269E240A4319}" srcId="{ED82023F-A7CD-49B6-ACFC-C98F65DB5E9A}" destId="{1DBB05E3-E327-402F-AC04-FB1FBF86C5AD}" srcOrd="1" destOrd="0" parTransId="{22C57FBD-5579-4698-AC50-103564462A46}" sibTransId="{44DF3BC0-8F28-4783-85FA-C687F36AD6A3}"/>
    <dgm:cxn modelId="{EABF8E83-64E9-4B95-AD8D-4EFDDD036BC5}" srcId="{F38F6569-1991-457A-AECE-807C1EB04EFA}" destId="{7138FEAA-A372-4562-B21A-531BA7826E5A}" srcOrd="1" destOrd="0" parTransId="{25CB7343-41A2-46F8-9248-FADA9550165D}" sibTransId="{376C406A-205B-4944-B8B7-860454BFAF35}"/>
    <dgm:cxn modelId="{575DD2DF-59A5-40C8-A201-61628DCC33A2}" type="presOf" srcId="{F968CFFC-25BB-4104-8267-0013A7032625}" destId="{64CAABFA-7A48-4B6C-A901-E4E53324738B}" srcOrd="0" destOrd="0" presId="urn:microsoft.com/office/officeart/2008/layout/HalfCircleOrganizationChart"/>
    <dgm:cxn modelId="{E9B73E08-781A-4D0C-AD7D-449A7AB880A6}" srcId="{93C11B2C-90D4-4FCE-911C-95C58406AAE5}" destId="{E96C200A-A04E-41F6-A5B8-C9A3F94D31D5}" srcOrd="3" destOrd="0" parTransId="{A1F0CF1D-F65E-4CFD-B75A-5CA683A852DF}" sibTransId="{A8C5714E-B38C-4013-9FBA-0E053F3A990A}"/>
    <dgm:cxn modelId="{CFD0599A-8A58-4F95-B2CE-EB456A407CCB}" type="presOf" srcId="{ED82023F-A7CD-49B6-ACFC-C98F65DB5E9A}" destId="{158307E1-CE0C-4339-B9FB-4FDD960150C0}" srcOrd="1" destOrd="0" presId="urn:microsoft.com/office/officeart/2008/layout/HalfCircleOrganizationChart"/>
    <dgm:cxn modelId="{28699846-4220-43B4-AAFA-6A81E6BED436}" type="presOf" srcId="{06E2BE45-3587-42D3-B8B5-CD98DA529CFB}" destId="{4B66FEF9-332D-4585-9DBE-51E9E77F9101}" srcOrd="0" destOrd="0" presId="urn:microsoft.com/office/officeart/2008/layout/HalfCircleOrganizationChart"/>
    <dgm:cxn modelId="{4B41617A-2BAB-42A5-8616-961D0F259F91}" srcId="{667BE905-58CF-4531-960E-87240F4C01E6}" destId="{49A5CEBA-C4C3-4A1D-BDFC-2905D24D3B9E}" srcOrd="0" destOrd="0" parTransId="{461574EE-3AE6-4036-9636-F598956AACA8}" sibTransId="{D46B2072-018E-4349-931C-29E3BE1842E7}"/>
    <dgm:cxn modelId="{33064216-7B39-44C1-B7A4-2CE773EDDAAE}" type="presOf" srcId="{BEDC1194-7C77-4779-B77B-E057FF7E6CB9}" destId="{785A1F08-1BC3-40E7-9426-6AC9C825C8C7}" srcOrd="0" destOrd="0" presId="urn:microsoft.com/office/officeart/2008/layout/HalfCircleOrganizationChart"/>
    <dgm:cxn modelId="{BEF852B7-CDD7-49B2-8907-9BB9C663C84A}" type="presOf" srcId="{1DBB05E3-E327-402F-AC04-FB1FBF86C5AD}" destId="{D58FD7EF-F1F1-4723-9FEA-9CC033C62BAB}" srcOrd="1" destOrd="0" presId="urn:microsoft.com/office/officeart/2008/layout/HalfCircleOrganizationChart"/>
    <dgm:cxn modelId="{C748CE88-C43A-487B-A619-618E44C5CAF8}" type="presOf" srcId="{6FB1003B-593A-412D-A84A-8DDB586ADD2A}" destId="{C265412B-BFE7-4D29-B26B-3429B32CBC2E}" srcOrd="0" destOrd="0" presId="urn:microsoft.com/office/officeart/2008/layout/HalfCircleOrganizationChart"/>
    <dgm:cxn modelId="{C9E19255-5FF1-4C8F-987E-8F4D6F63E03E}" type="presOf" srcId="{25CB7343-41A2-46F8-9248-FADA9550165D}" destId="{9E5BB904-032A-4520-8207-13047FA99D8F}" srcOrd="0" destOrd="0" presId="urn:microsoft.com/office/officeart/2008/layout/HalfCircleOrganizationChart"/>
    <dgm:cxn modelId="{7CB73D1E-130B-45BC-931C-55EED6241A83}" type="presOf" srcId="{99C71F3D-D89E-423B-98C9-B3906080840E}" destId="{90BB26DE-590D-40D6-9605-2713520B6BF4}" srcOrd="0" destOrd="0" presId="urn:microsoft.com/office/officeart/2008/layout/HalfCircleOrganizationChart"/>
    <dgm:cxn modelId="{18416FB1-A8CD-46E1-A037-4E365D838A5F}" type="presOf" srcId="{22C57FBD-5579-4698-AC50-103564462A46}" destId="{992FA0A7-1009-409D-8141-5736D1FD9A70}" srcOrd="0" destOrd="0" presId="urn:microsoft.com/office/officeart/2008/layout/HalfCircleOrganizationChart"/>
    <dgm:cxn modelId="{BC6423E3-6F7B-40BC-85F1-C68E012C4381}" type="presOf" srcId="{A98A18E7-FA67-4776-B3AD-C060FF3FB270}" destId="{1CC2ABEE-A5F3-464A-B663-2750C042A60E}" srcOrd="0" destOrd="0" presId="urn:microsoft.com/office/officeart/2008/layout/HalfCircleOrganizationChart"/>
    <dgm:cxn modelId="{6DA06608-B3D2-4E61-BDF8-66429B74BE02}" type="presOf" srcId="{8A2BBF4D-5438-4CBC-8D19-61373E5DAD11}" destId="{BE408039-7812-494B-AE4C-2616F4C06235}" srcOrd="0" destOrd="0" presId="urn:microsoft.com/office/officeart/2008/layout/HalfCircleOrganizationChart"/>
    <dgm:cxn modelId="{23AB7046-E855-4237-8E68-330A395B1752}" type="presOf" srcId="{F608C4B9-0D36-4FC2-BF4F-C2A0F4DAEEC2}" destId="{21466672-2645-4BDD-8F84-65D3838A1A85}" srcOrd="0" destOrd="0" presId="urn:microsoft.com/office/officeart/2008/layout/HalfCircleOrganizationChart"/>
    <dgm:cxn modelId="{01E7F9F3-CD2D-453E-8B82-2832847542D3}" type="presOf" srcId="{1DBB05E3-E327-402F-AC04-FB1FBF86C5AD}" destId="{3B26DE40-E666-41C7-96A6-C6F8B7A97AE7}" srcOrd="0" destOrd="0" presId="urn:microsoft.com/office/officeart/2008/layout/HalfCircleOrganizationChart"/>
    <dgm:cxn modelId="{055B5309-2014-4002-9F24-F117B53E4B8E}" srcId="{06E2BE45-3587-42D3-B8B5-CD98DA529CFB}" destId="{99C71F3D-D89E-423B-98C9-B3906080840E}" srcOrd="2" destOrd="0" parTransId="{5811E337-87E6-4B18-90D8-A81F412E2544}" sibTransId="{BF7B1140-0EFD-4EC8-A7D9-B8E315B8E404}"/>
    <dgm:cxn modelId="{7443D965-418E-4480-8C04-00DE3D08F621}" type="presOf" srcId="{CC008F0F-AF5F-40E4-A814-EF951629DADD}" destId="{539E85E8-5050-485C-928E-C343D23144DE}" srcOrd="1" destOrd="0" presId="urn:microsoft.com/office/officeart/2008/layout/HalfCircleOrganizationChart"/>
    <dgm:cxn modelId="{B064ADBC-26E0-40DF-9F86-39F8555DE019}" type="presOf" srcId="{7138FEAA-A372-4562-B21A-531BA7826E5A}" destId="{14AFEE36-D1C2-4843-BA2C-265371D404A3}" srcOrd="1" destOrd="0" presId="urn:microsoft.com/office/officeart/2008/layout/HalfCircleOrganizationChart"/>
    <dgm:cxn modelId="{C5943D10-4F18-49C9-960F-C8D751CBFAE0}" type="presOf" srcId="{99791E5F-0D24-4F6C-B59B-92A2A61BE39C}" destId="{5AA6380E-E23D-4BD5-8EA4-85922C2C31AD}" srcOrd="1" destOrd="0" presId="urn:microsoft.com/office/officeart/2008/layout/HalfCircleOrganizationChart"/>
    <dgm:cxn modelId="{3828EC0E-31E8-44A4-85C0-E48CFB2340C7}" srcId="{93C11B2C-90D4-4FCE-911C-95C58406AAE5}" destId="{CC008F0F-AF5F-40E4-A814-EF951629DADD}" srcOrd="2" destOrd="0" parTransId="{1E757309-6280-43DB-A12E-089EEF9A18C2}" sibTransId="{991A9644-223C-43E5-B7BF-7430216186DF}"/>
    <dgm:cxn modelId="{99A3CAD4-BF8C-4516-8E24-E40FA1900081}" srcId="{E9EE8C2F-459D-4CC5-965F-99C8D16AC70E}" destId="{C3858DB2-F91B-4E95-BF3B-2F90A8C84E1C}" srcOrd="0" destOrd="0" parTransId="{8A2BBF4D-5438-4CBC-8D19-61373E5DAD11}" sibTransId="{9B8E948B-8474-418A-8F2C-A89BE5284410}"/>
    <dgm:cxn modelId="{28FBE28D-08B7-4CF2-B98E-413F657E3498}" type="presOf" srcId="{9B251BE0-C155-46CD-AB51-668FFA685327}" destId="{1DF96CFD-A305-4E26-804E-EFBCD8369C04}" srcOrd="0" destOrd="0" presId="urn:microsoft.com/office/officeart/2008/layout/HalfCircleOrganizationChart"/>
    <dgm:cxn modelId="{7AC7DAB8-7648-4868-9154-6D2C67F607E4}" type="presOf" srcId="{1E757309-6280-43DB-A12E-089EEF9A18C2}" destId="{3039CC22-9820-4FD0-82F0-3559555D0C89}" srcOrd="0" destOrd="0" presId="urn:microsoft.com/office/officeart/2008/layout/HalfCircleOrganizationChart"/>
    <dgm:cxn modelId="{42B782A7-6E47-4DE7-8646-4637F7AD230A}" type="presOf" srcId="{CC008F0F-AF5F-40E4-A814-EF951629DADD}" destId="{95D694B0-E0CC-4ACB-A96E-7AE842A80D95}" srcOrd="0" destOrd="0" presId="urn:microsoft.com/office/officeart/2008/layout/HalfCircleOrganizationChart"/>
    <dgm:cxn modelId="{CBFD6876-7D21-4246-870F-CCF942F208DA}" type="presOf" srcId="{3D73BBA5-2CD0-4F50-BF79-8788EB44171C}" destId="{6FB3D6CB-72A9-43A6-BA4E-1B2D55650EA1}" srcOrd="0" destOrd="0" presId="urn:microsoft.com/office/officeart/2008/layout/HalfCircleOrganizationChart"/>
    <dgm:cxn modelId="{6F7FD049-9077-44CE-8E73-F93E36BE8122}" type="presOf" srcId="{A98A18E7-FA67-4776-B3AD-C060FF3FB270}" destId="{F30D9B53-9CAF-4552-BB9E-5A9A395296BC}" srcOrd="1" destOrd="0" presId="urn:microsoft.com/office/officeart/2008/layout/HalfCircleOrganizationChart"/>
    <dgm:cxn modelId="{E79265D8-3E47-4E3D-8C71-D36EF44B85DF}" type="presOf" srcId="{7138FEAA-A372-4562-B21A-531BA7826E5A}" destId="{9A72937B-13D2-411E-BD35-B7368DD41E6A}" srcOrd="0" destOrd="0" presId="urn:microsoft.com/office/officeart/2008/layout/HalfCircleOrganizationChart"/>
    <dgm:cxn modelId="{D672AF9D-A2E4-4FBF-B7C0-F1F9B2821A64}" srcId="{B9440C45-411B-4A91-9B91-5E2E4ECC256B}" destId="{ED82023F-A7CD-49B6-ACFC-C98F65DB5E9A}" srcOrd="1" destOrd="0" parTransId="{294117DC-87EC-46BA-9EA5-14AF419A6E30}" sibTransId="{D8ADFADB-42F3-4506-AF11-E5A86D7E52DD}"/>
    <dgm:cxn modelId="{94A37A47-AA6E-4213-BDA9-3185D5DE8BC8}" srcId="{99791E5F-0D24-4F6C-B59B-92A2A61BE39C}" destId="{85EE2EE3-7F76-4466-9F74-65215312C699}" srcOrd="0" destOrd="0" parTransId="{BEDC1194-7C77-4779-B77B-E057FF7E6CB9}" sibTransId="{E456300D-3A80-44E7-9BE6-0A08D873F141}"/>
    <dgm:cxn modelId="{1D11AFE5-60F7-402D-AD0B-012783078432}" srcId="{93C11B2C-90D4-4FCE-911C-95C58406AAE5}" destId="{99791E5F-0D24-4F6C-B59B-92A2A61BE39C}" srcOrd="1" destOrd="0" parTransId="{75C94573-AA9B-4DB0-8B16-4B622533D7C1}" sibTransId="{6C44A567-0C45-48EC-8413-D045BA2C2FAF}"/>
    <dgm:cxn modelId="{90DE5C10-3A64-453A-B1B8-B36FACC3D986}" type="presOf" srcId="{49A5CEBA-C4C3-4A1D-BDFC-2905D24D3B9E}" destId="{99D72081-03DC-4954-B1C1-CB5241D7272A}" srcOrd="1" destOrd="0" presId="urn:microsoft.com/office/officeart/2008/layout/HalfCircleOrganizationChart"/>
    <dgm:cxn modelId="{8A21C392-7D44-4BE2-92C0-D5EBEB4B1D86}" type="presOf" srcId="{348FDD91-D957-4D27-A65E-7DD4A55DF9C2}" destId="{3709F381-A400-4A57-BC37-ACFC2246734A}" srcOrd="0" destOrd="0" presId="urn:microsoft.com/office/officeart/2008/layout/HalfCircleOrganizationChart"/>
    <dgm:cxn modelId="{F7289ED4-854F-4CD6-B8F0-F86E08B4964D}" srcId="{F38F6569-1991-457A-AECE-807C1EB04EFA}" destId="{387DC6FF-6C4B-45E1-A392-C4F6487BACCC}" srcOrd="0" destOrd="0" parTransId="{9BDBE072-E240-48A3-B88C-3F4DD159C97C}" sibTransId="{FEA8627C-5B13-46DD-BA4F-48026E0E65B1}"/>
    <dgm:cxn modelId="{7F9FD57C-FE1F-4DC1-83FF-2C5198C97C8A}" type="presOf" srcId="{FCAC6247-BD17-4E3B-845D-807B23615E3E}" destId="{954CDEF3-3D25-4A81-BA0C-B0821545B5EF}" srcOrd="0" destOrd="0" presId="urn:microsoft.com/office/officeart/2008/layout/HalfCircleOrganizationChart"/>
    <dgm:cxn modelId="{C11F0674-B824-4B6F-B57F-BC34515ADA64}" srcId="{E9EE8C2F-459D-4CC5-965F-99C8D16AC70E}" destId="{4E1BFE78-ACD1-4103-A5C3-9DA1F004D6AE}" srcOrd="1" destOrd="0" parTransId="{4DAC399E-FD89-4B43-8B48-479B87F0D845}" sibTransId="{856240C0-EECB-47E0-AFD8-2EBCFBB2F507}"/>
    <dgm:cxn modelId="{479535BF-7E10-472D-ABCF-3C8AB6F0490F}" type="presOf" srcId="{CA684995-C3E0-4D48-A0DF-63F2F4F69FBB}" destId="{E0731467-6E15-444B-8A76-D8A7E3DCF0DE}" srcOrd="1" destOrd="0" presId="urn:microsoft.com/office/officeart/2008/layout/HalfCircleOrganizationChart"/>
    <dgm:cxn modelId="{297E52F7-80BA-4BF2-9CBA-9E4296E13FF6}" type="presOf" srcId="{F968CFFC-25BB-4104-8267-0013A7032625}" destId="{FEBE1C4E-6994-46B8-845E-9DAA7C5C3014}" srcOrd="1" destOrd="0" presId="urn:microsoft.com/office/officeart/2008/layout/HalfCircleOrganizationChart"/>
    <dgm:cxn modelId="{39096135-2B12-4C34-91CE-A63CE84EE20D}" type="presOf" srcId="{A1F0CF1D-F65E-4CFD-B75A-5CA683A852DF}" destId="{A8F1B17A-99A1-41C1-A09D-3ADB61AAE892}" srcOrd="0" destOrd="0" presId="urn:microsoft.com/office/officeart/2008/layout/HalfCircleOrganizationChart"/>
    <dgm:cxn modelId="{D20068CA-216C-4D2D-A2C8-0F3A053FF141}" type="presOf" srcId="{E96C200A-A04E-41F6-A5B8-C9A3F94D31D5}" destId="{56AB44D6-8B4C-41CC-9FA5-4EBEFFBB4112}" srcOrd="1" destOrd="0" presId="urn:microsoft.com/office/officeart/2008/layout/HalfCircleOrganizationChart"/>
    <dgm:cxn modelId="{4ABD884C-03B6-496A-96BE-1A2553A621AE}" type="presOf" srcId="{315094DD-A026-40CF-8FA9-FCA317E14AA5}" destId="{753B9188-657A-42A0-B62D-349A1C8B9B76}" srcOrd="0" destOrd="0" presId="urn:microsoft.com/office/officeart/2008/layout/HalfCircleOrganizationChart"/>
    <dgm:cxn modelId="{317A5700-25E6-48B9-B13D-137C4A4DBC55}" type="presOf" srcId="{4F454E19-71E0-4EE8-A2F5-7E9F876617AB}" destId="{D9CEA4C4-B1C4-49A6-86F1-6B907BCF330E}" srcOrd="0" destOrd="0" presId="urn:microsoft.com/office/officeart/2008/layout/HalfCircleOrganizationChart"/>
    <dgm:cxn modelId="{ED36FCF5-6934-4E88-A487-FA29343633EF}" srcId="{06E2BE45-3587-42D3-B8B5-CD98DA529CFB}" destId="{E6D01C18-E679-4AE1-B446-EEA1161D0888}" srcOrd="0" destOrd="0" parTransId="{74F665AB-DDDB-42A2-91C4-C71302AEE676}" sibTransId="{3CEC4DFE-F08A-4709-9A4B-D76ABC400B19}"/>
    <dgm:cxn modelId="{F45195C9-CF74-43FA-B5E9-62FBF39A8AA0}" type="presOf" srcId="{CA684995-C3E0-4D48-A0DF-63F2F4F69FBB}" destId="{91CC7FE7-F66C-4397-9793-DA71A629FE13}" srcOrd="0" destOrd="0" presId="urn:microsoft.com/office/officeart/2008/layout/HalfCircleOrganizationChart"/>
    <dgm:cxn modelId="{1BB2E9C5-F1C8-4F13-967F-7033EF55E051}" type="presOf" srcId="{109F06B1-A8B5-4A39-B0E6-569BF3DAB013}" destId="{03802E08-2CEC-49F8-BBE1-B761D4CBBF8E}" srcOrd="0" destOrd="0" presId="urn:microsoft.com/office/officeart/2008/layout/HalfCircleOrganizationChart"/>
    <dgm:cxn modelId="{40BDF32A-38FC-417E-8059-178C13B0F89D}" type="presOf" srcId="{F608C4B9-0D36-4FC2-BF4F-C2A0F4DAEEC2}" destId="{9728E902-972E-4A31-9E75-1A4236C35BF5}" srcOrd="1" destOrd="0" presId="urn:microsoft.com/office/officeart/2008/layout/HalfCircleOrganizationChart"/>
    <dgm:cxn modelId="{97107554-834E-4793-BF4C-3C91887DFE28}" type="presOf" srcId="{73376CEE-9B16-4D5A-84D4-6AB78D59DF2D}" destId="{B76D1E80-DC31-4C0B-B6FD-AEF6A04E9FA1}" srcOrd="0" destOrd="0" presId="urn:microsoft.com/office/officeart/2008/layout/HalfCircleOrganizationChart"/>
    <dgm:cxn modelId="{F64B3E4E-0490-47C1-AB0A-7F4D84CC4134}" type="presOf" srcId="{49A5CEBA-C4C3-4A1D-BDFC-2905D24D3B9E}" destId="{286A9436-F6E5-422D-9722-D49D05DEC688}" srcOrd="0" destOrd="0" presId="urn:microsoft.com/office/officeart/2008/layout/HalfCircleOrganizationChart"/>
    <dgm:cxn modelId="{811C477A-9211-4205-980A-10B8752A8508}" srcId="{ED82023F-A7CD-49B6-ACFC-C98F65DB5E9A}" destId="{06E2BE45-3587-42D3-B8B5-CD98DA529CFB}" srcOrd="3" destOrd="0" parTransId="{348FDD91-D957-4D27-A65E-7DD4A55DF9C2}" sibTransId="{22C8DD2D-E0F8-464F-BF12-68AA454231C9}"/>
    <dgm:cxn modelId="{953E6E38-F74D-4531-961F-8E2F4229EE93}" type="presOf" srcId="{461574EE-3AE6-4036-9636-F598956AACA8}" destId="{0F05FE82-9C43-40E7-BAD4-DE143721188D}" srcOrd="0" destOrd="0" presId="urn:microsoft.com/office/officeart/2008/layout/HalfCircleOrganizationChart"/>
    <dgm:cxn modelId="{79D2AB96-69DA-44E0-ABFC-10037DFDA211}" type="presOf" srcId="{C3858DB2-F91B-4E95-BF3B-2F90A8C84E1C}" destId="{B1E4667B-C243-4EFE-BB74-928CD4009DA7}" srcOrd="0" destOrd="0" presId="urn:microsoft.com/office/officeart/2008/layout/HalfCircleOrganizationChart"/>
    <dgm:cxn modelId="{6D977865-C97C-48E9-A8E5-5776D24B78DC}" type="presOf" srcId="{0AF38AAC-9AA4-46C0-A02A-353D31DC84C5}" destId="{4F7273AA-91BA-4DBE-8017-BEF77677EF26}" srcOrd="1" destOrd="0" presId="urn:microsoft.com/office/officeart/2008/layout/HalfCircleOrganizationChart"/>
    <dgm:cxn modelId="{8FE6C489-1CCF-4B96-BDDB-8F458C7B6587}" type="presOf" srcId="{F5A198DF-F3A8-42B7-9DDC-D98F51E2213C}" destId="{E22BB7A8-876A-4EBC-93DD-21E259539591}" srcOrd="0" destOrd="0" presId="urn:microsoft.com/office/officeart/2008/layout/HalfCircleOrganizationChart"/>
    <dgm:cxn modelId="{BDECEB87-D67F-4D0A-8848-46C9C03AF232}" type="presOf" srcId="{F38F6569-1991-457A-AECE-807C1EB04EFA}" destId="{F446112B-D293-4DDC-9ACC-889184C1D4EF}" srcOrd="0" destOrd="0" presId="urn:microsoft.com/office/officeart/2008/layout/HalfCircleOrganizationChart"/>
    <dgm:cxn modelId="{312EB793-66CB-4C12-B3E8-D4014C0A0BA8}" type="presOf" srcId="{4E1BFE78-ACD1-4103-A5C3-9DA1F004D6AE}" destId="{98369EA7-1DEF-4C54-AD93-6E790AD9AC3C}" srcOrd="1" destOrd="0" presId="urn:microsoft.com/office/officeart/2008/layout/HalfCircleOrganizationChart"/>
    <dgm:cxn modelId="{DFB2ED2E-375B-4109-96CA-42AA455DF600}" type="presOf" srcId="{35DCE593-8DC2-49A7-A07A-8C5DF532EC2A}" destId="{BFBBD0C2-B5E3-4EC3-B33A-8A400A920045}" srcOrd="0" destOrd="0" presId="urn:microsoft.com/office/officeart/2008/layout/HalfCircleOrganizationChart"/>
    <dgm:cxn modelId="{18CDFC1E-0E92-4870-A0CA-7B528C2F09A5}" type="presOf" srcId="{E6D01C18-E679-4AE1-B446-EEA1161D0888}" destId="{A0E16D66-EDA2-4BDF-95E5-21829281A30A}" srcOrd="1" destOrd="0" presId="urn:microsoft.com/office/officeart/2008/layout/HalfCircleOrganizationChart"/>
    <dgm:cxn modelId="{B3D099D4-2D6C-45C4-B909-18D19045EC50}" type="presOf" srcId="{667BE905-58CF-4531-960E-87240F4C01E6}" destId="{76287F02-C755-44DA-806E-F108F0D94257}" srcOrd="0" destOrd="0" presId="urn:microsoft.com/office/officeart/2008/layout/HalfCircleOrganizationChart"/>
    <dgm:cxn modelId="{00F72FD2-A3B1-4262-96BB-DC757E3D5A56}" type="presOf" srcId="{06E2BE45-3587-42D3-B8B5-CD98DA529CFB}" destId="{CF51582E-BEDC-4B8A-88E3-30A95EC1D4B3}" srcOrd="1" destOrd="0" presId="urn:microsoft.com/office/officeart/2008/layout/HalfCircleOrganizationChart"/>
    <dgm:cxn modelId="{79EA38DE-D7C6-42C0-9244-886FAC4229A7}" type="presOf" srcId="{F38F6569-1991-457A-AECE-807C1EB04EFA}" destId="{A2A235D5-251F-4F36-8B36-0372045B64B1}" srcOrd="1" destOrd="0" presId="urn:microsoft.com/office/officeart/2008/layout/HalfCircleOrganizationChart"/>
    <dgm:cxn modelId="{EFEB673A-AC87-45AE-B561-2569363D3047}" type="presOf" srcId="{85EE2EE3-7F76-4466-9F74-65215312C699}" destId="{861FE9BC-179E-4442-91C9-F1B1ABD68601}" srcOrd="1" destOrd="0" presId="urn:microsoft.com/office/officeart/2008/layout/HalfCircleOrganizationChart"/>
    <dgm:cxn modelId="{B8B7A6C9-FDBD-4F9B-97C9-1E8470448D85}" type="presOf" srcId="{A8D43039-F001-4D94-A056-6EBA65F9B038}" destId="{607A77BA-1EB8-4BCA-945F-824623724591}" srcOrd="1" destOrd="0" presId="urn:microsoft.com/office/officeart/2008/layout/HalfCircleOrganizationChart"/>
    <dgm:cxn modelId="{799362FD-3BC1-4836-89D7-201B81D9F68C}" srcId="{E9EE8C2F-459D-4CC5-965F-99C8D16AC70E}" destId="{CA684995-C3E0-4D48-A0DF-63F2F4F69FBB}" srcOrd="2" destOrd="0" parTransId="{8217AA6E-4231-460D-8E7D-CF466B985240}" sibTransId="{C2295DF3-B644-47D7-B59C-C7FF8A90C987}"/>
    <dgm:cxn modelId="{46D37749-6E3F-470B-9EDB-67A8FE99D8CA}" type="presOf" srcId="{2F341F45-713D-4D61-94A2-6A5AFE2D917B}" destId="{2CF50A4B-26AA-420B-92F6-25794E197AF5}" srcOrd="0" destOrd="0" presId="urn:microsoft.com/office/officeart/2008/layout/HalfCircleOrganizationChart"/>
    <dgm:cxn modelId="{86148A94-E135-4B83-8B2E-4AECD4ADFB04}" type="presOf" srcId="{B9440C45-411B-4A91-9B91-5E2E4ECC256B}" destId="{6102F62A-6DB8-47FC-91AA-823B4624812F}" srcOrd="0" destOrd="0" presId="urn:microsoft.com/office/officeart/2008/layout/HalfCircleOrganizationChart"/>
    <dgm:cxn modelId="{89B96AC7-FA18-476D-9911-316A8BCC6AEB}" srcId="{2F341F45-713D-4D61-94A2-6A5AFE2D917B}" destId="{F38F6569-1991-457A-AECE-807C1EB04EFA}" srcOrd="0" destOrd="0" parTransId="{98132AB0-ED7C-4513-BAC9-CFA3D24563E8}" sibTransId="{9912F9A0-0A19-452C-B7A2-15AEF6A0760A}"/>
    <dgm:cxn modelId="{E8A9B4AE-A65F-4BE6-B27C-2971E899F372}" type="presOf" srcId="{99791E5F-0D24-4F6C-B59B-92A2A61BE39C}" destId="{A15CE925-52FB-4899-BE0A-1E1D31C9A4F3}" srcOrd="0" destOrd="0" presId="urn:microsoft.com/office/officeart/2008/layout/HalfCircleOrganizationChart"/>
    <dgm:cxn modelId="{4FDCFB38-99FC-476D-89C3-9B08E066F1A7}" type="presOf" srcId="{AC06A336-CC4F-4E59-B6F8-28776C3E3734}" destId="{A61FE8F7-D4B8-4956-9201-E7EA60CF74B7}" srcOrd="0" destOrd="0" presId="urn:microsoft.com/office/officeart/2008/layout/HalfCircleOrganizationChart"/>
    <dgm:cxn modelId="{ED59DF68-2617-46A9-88A0-DAF1ED653583}" type="presOf" srcId="{AC06A336-CC4F-4E59-B6F8-28776C3E3734}" destId="{E94A2235-1101-498E-8154-AFC9BE1AA047}" srcOrd="1" destOrd="0" presId="urn:microsoft.com/office/officeart/2008/layout/HalfCircleOrganizationChart"/>
    <dgm:cxn modelId="{322DC727-D68A-4CFE-A668-900CD0F7D848}" srcId="{99791E5F-0D24-4F6C-B59B-92A2A61BE39C}" destId="{A8D43039-F001-4D94-A056-6EBA65F9B038}" srcOrd="1" destOrd="0" parTransId="{73376CEE-9B16-4D5A-84D4-6AB78D59DF2D}" sibTransId="{EB9B1AB0-545E-4236-A932-4B517A7863E2}"/>
    <dgm:cxn modelId="{50B7DF33-D69E-4C66-9C2A-4DEE3D8BA265}" type="presOf" srcId="{E6D01C18-E679-4AE1-B446-EEA1161D0888}" destId="{A4E210D7-4766-4D59-97E1-6E9AF92A01DC}" srcOrd="0" destOrd="0" presId="urn:microsoft.com/office/officeart/2008/layout/HalfCircleOrganizationChart"/>
    <dgm:cxn modelId="{47E1C622-EE16-426E-856C-606372C540C7}" type="presOf" srcId="{0AF38AAC-9AA4-46C0-A02A-353D31DC84C5}" destId="{FEADC84C-B155-4B18-B2D0-D0917E533404}" srcOrd="0" destOrd="0" presId="urn:microsoft.com/office/officeart/2008/layout/HalfCircleOrganizationChart"/>
    <dgm:cxn modelId="{BEBE745A-DE77-4937-80EE-320BBDF4009A}" srcId="{E96C200A-A04E-41F6-A5B8-C9A3F94D31D5}" destId="{AC06A336-CC4F-4E59-B6F8-28776C3E3734}" srcOrd="0" destOrd="0" parTransId="{315094DD-A026-40CF-8FA9-FCA317E14AA5}" sibTransId="{034C38F5-0201-4AF7-9D77-81626A5BAE22}"/>
    <dgm:cxn modelId="{524C1B70-C1A1-4EAF-AA35-071C0FEE1A2B}" type="presOf" srcId="{667BE905-58CF-4531-960E-87240F4C01E6}" destId="{2F545589-86C5-4A42-8B53-3A0A64D1C48C}" srcOrd="1" destOrd="0" presId="urn:microsoft.com/office/officeart/2008/layout/HalfCircleOrganizationChart"/>
    <dgm:cxn modelId="{B7B571CA-FB4C-4830-BD2F-D1AB5DB30A98}" type="presOf" srcId="{E9EF5011-8C67-4CB9-A287-79684FC2E909}" destId="{7ECE0440-C0E6-42A7-B42C-28A0090A4A63}" srcOrd="0" destOrd="0" presId="urn:microsoft.com/office/officeart/2008/layout/HalfCircleOrganizationChart"/>
    <dgm:cxn modelId="{51E9791A-1396-423A-AEE6-A84A3756DAB9}" type="presOf" srcId="{D8DD7FB3-C40F-489B-8BE7-BF9844F4D32B}" destId="{E6132859-17A4-4629-B27C-D01CE09AAF79}" srcOrd="0" destOrd="0" presId="urn:microsoft.com/office/officeart/2008/layout/HalfCircleOrganizationChart"/>
    <dgm:cxn modelId="{243C991D-068F-430C-A991-66EE3396A2A9}" type="presOf" srcId="{4E1BFE78-ACD1-4103-A5C3-9DA1F004D6AE}" destId="{218C0F92-E4A6-4910-B8CD-B418B626F13A}" srcOrd="0" destOrd="0" presId="urn:microsoft.com/office/officeart/2008/layout/HalfCircleOrganizationChart"/>
    <dgm:cxn modelId="{FEA0AB2F-3261-4FA1-B1CB-09F2DA2D5BB2}" type="presOf" srcId="{387DC6FF-6C4B-45E1-A392-C4F6487BACCC}" destId="{DECDF777-16C0-499D-B421-63D29630A011}" srcOrd="1" destOrd="0" presId="urn:microsoft.com/office/officeart/2008/layout/HalfCircleOrganizationChart"/>
    <dgm:cxn modelId="{AD78FAC9-C5E5-4593-9275-51D4C686F887}" srcId="{93C11B2C-90D4-4FCE-911C-95C58406AAE5}" destId="{D7190B36-8BAF-482A-860E-F644361F3864}" srcOrd="0" destOrd="0" parTransId="{3D73BBA5-2CD0-4F50-BF79-8788EB44171C}" sibTransId="{197C6524-23A6-41CF-B765-8D755A3AA4E5}"/>
    <dgm:cxn modelId="{0205C06B-3368-4915-B9EC-D042A1E8D877}" srcId="{CC008F0F-AF5F-40E4-A814-EF951629DADD}" destId="{0AF38AAC-9AA4-46C0-A02A-353D31DC84C5}" srcOrd="1" destOrd="0" parTransId="{D8DD7FB3-C40F-489B-8BE7-BF9844F4D32B}" sibTransId="{BB9A839D-60BE-497E-AC38-83FBEFBD808A}"/>
    <dgm:cxn modelId="{95D71885-E6C4-4384-A880-6CD899E650A4}" type="presOf" srcId="{C3858DB2-F91B-4E95-BF3B-2F90A8C84E1C}" destId="{8F66E243-81EE-4CF2-962B-00707FB52E7F}" srcOrd="1" destOrd="0" presId="urn:microsoft.com/office/officeart/2008/layout/HalfCircleOrganizationChart"/>
    <dgm:cxn modelId="{057BD374-C624-4479-AF6F-709E6E436184}" srcId="{93C11B2C-90D4-4FCE-911C-95C58406AAE5}" destId="{667BE905-58CF-4531-960E-87240F4C01E6}" srcOrd="4" destOrd="0" parTransId="{F5A198DF-F3A8-42B7-9DDC-D98F51E2213C}" sibTransId="{0AC72FB3-16C2-41F8-8424-81390AD11DEA}"/>
    <dgm:cxn modelId="{01DF713E-A915-499F-A684-E834FDA7D217}" type="presOf" srcId="{35DCE593-8DC2-49A7-A07A-8C5DF532EC2A}" destId="{501D8FF8-7F87-4B20-A2C8-146DE80C49D6}" srcOrd="1" destOrd="0" presId="urn:microsoft.com/office/officeart/2008/layout/HalfCircleOrganizationChart"/>
    <dgm:cxn modelId="{576C3A27-B19F-42E0-BAA8-2486D4773F5F}" type="presOf" srcId="{ED82023F-A7CD-49B6-ACFC-C98F65DB5E9A}" destId="{0DB240F7-C33B-4C06-8940-89E015E25E14}" srcOrd="0" destOrd="0" presId="urn:microsoft.com/office/officeart/2008/layout/HalfCircleOrganizationChart"/>
    <dgm:cxn modelId="{B9CD534B-A5EA-4E77-AF7C-EE1C1FD579AA}" type="presOf" srcId="{74F665AB-DDDB-42A2-91C4-C71302AEE676}" destId="{A2B6B479-472D-48C5-8F73-D64FFDBDE140}" srcOrd="0" destOrd="0" presId="urn:microsoft.com/office/officeart/2008/layout/HalfCircleOrganizationChart"/>
    <dgm:cxn modelId="{D1FB9749-2DE4-4B3E-8B8B-32A5BCB7BF92}" type="presOf" srcId="{4DAC399E-FD89-4B43-8B48-479B87F0D845}" destId="{D35F4381-1945-463D-94B1-812256593BFF}" srcOrd="0" destOrd="0" presId="urn:microsoft.com/office/officeart/2008/layout/HalfCircleOrganizationChart"/>
    <dgm:cxn modelId="{DFF7E18A-F06D-45E9-8399-1D68F397026C}" srcId="{B9440C45-411B-4A91-9B91-5E2E4ECC256B}" destId="{93C11B2C-90D4-4FCE-911C-95C58406AAE5}" srcOrd="0" destOrd="0" parTransId="{DAFE5B45-7904-4125-B8FC-D8211C8C68AE}" sibTransId="{E1E3B51C-9F57-47A1-A6E1-A87A91C82BD8}"/>
    <dgm:cxn modelId="{29C490D7-F98A-45D4-B87C-7F0A40E727B0}" type="presOf" srcId="{85EE2EE3-7F76-4466-9F74-65215312C699}" destId="{450DB028-BA25-482E-A104-B88EEF9952E8}" srcOrd="0" destOrd="0" presId="urn:microsoft.com/office/officeart/2008/layout/HalfCircleOrganizationChart"/>
    <dgm:cxn modelId="{F0E37CB1-8DEA-4A1C-8298-85F5824CF797}" srcId="{CC008F0F-AF5F-40E4-A814-EF951629DADD}" destId="{109F06B1-A8B5-4A39-B0E6-569BF3DAB013}" srcOrd="0" destOrd="0" parTransId="{4F454E19-71E0-4EE8-A2F5-7E9F876617AB}" sibTransId="{2AB23E6A-D111-4833-AB3F-FF2028EBA9CB}"/>
    <dgm:cxn modelId="{BD0D3A50-FB10-4782-BD8A-55C015CB64D0}" type="presOf" srcId="{A8D43039-F001-4D94-A056-6EBA65F9B038}" destId="{75AE252B-7B32-40E1-AB0C-3B6EFBAFA857}" srcOrd="0" destOrd="0" presId="urn:microsoft.com/office/officeart/2008/layout/HalfCircleOrganizationChart"/>
    <dgm:cxn modelId="{7F4AA104-EDDD-4FCA-BA76-1D27AC2FF838}" srcId="{93C11B2C-90D4-4FCE-911C-95C58406AAE5}" destId="{E9EE8C2F-459D-4CC5-965F-99C8D16AC70E}" srcOrd="5" destOrd="0" parTransId="{3F5E4A57-4C47-4CBB-9224-2CE4C54642A3}" sibTransId="{45FF89D5-A238-4161-AF79-E5EF782C7A45}"/>
    <dgm:cxn modelId="{204F3DEE-CD2D-457E-AC8C-9981E2920E5A}" type="presOf" srcId="{E119DF6C-E36F-45D5-BDDE-69DFE1B4E6E7}" destId="{D860636C-717D-464A-A852-421293C29195}" srcOrd="0" destOrd="0" presId="urn:microsoft.com/office/officeart/2008/layout/HalfCircleOrganizationChart"/>
    <dgm:cxn modelId="{BA68AD12-D584-48CD-8B79-8CFA479523BC}" srcId="{E96C200A-A04E-41F6-A5B8-C9A3F94D31D5}" destId="{F968CFFC-25BB-4104-8267-0013A7032625}" srcOrd="1" destOrd="0" parTransId="{FCAC6247-BD17-4E3B-845D-807B23615E3E}" sibTransId="{7C31F96C-D5CC-482E-9ECE-AEF71320B195}"/>
    <dgm:cxn modelId="{20BB6AF3-7EB6-455D-92FA-8B1EABA330E1}" type="presParOf" srcId="{6102F62A-6DB8-47FC-91AA-823B4624812F}" destId="{FFA98D3E-AC3C-4D9A-90B8-DD6383D6DB23}" srcOrd="0" destOrd="0" presId="urn:microsoft.com/office/officeart/2008/layout/HalfCircleOrganizationChart"/>
    <dgm:cxn modelId="{95687F09-F8EC-48D3-8A90-01545D56DA2A}" type="presParOf" srcId="{FFA98D3E-AC3C-4D9A-90B8-DD6383D6DB23}" destId="{1C882E6C-D1BF-4677-8BE0-53090A7C0F0B}" srcOrd="0" destOrd="0" presId="urn:microsoft.com/office/officeart/2008/layout/HalfCircleOrganizationChart"/>
    <dgm:cxn modelId="{C9CF432F-22C8-4482-A7DD-687082C83705}" type="presParOf" srcId="{1C882E6C-D1BF-4677-8BE0-53090A7C0F0B}" destId="{5462557E-3986-4034-9913-DDF487D9B21D}" srcOrd="0" destOrd="0" presId="urn:microsoft.com/office/officeart/2008/layout/HalfCircleOrganizationChart"/>
    <dgm:cxn modelId="{ECC2C249-9ADD-471E-A97C-CE890D59E875}" type="presParOf" srcId="{1C882E6C-D1BF-4677-8BE0-53090A7C0F0B}" destId="{607D3F05-9796-47DF-8C6D-D2BA66D8BB06}" srcOrd="1" destOrd="0" presId="urn:microsoft.com/office/officeart/2008/layout/HalfCircleOrganizationChart"/>
    <dgm:cxn modelId="{CCE33740-4071-4746-8B75-6A543D58049A}" type="presParOf" srcId="{1C882E6C-D1BF-4677-8BE0-53090A7C0F0B}" destId="{7E230AA0-C74F-49C8-A790-780DB2C9DCFF}" srcOrd="2" destOrd="0" presId="urn:microsoft.com/office/officeart/2008/layout/HalfCircleOrganizationChart"/>
    <dgm:cxn modelId="{FE6B0C25-8F9C-4134-9E3E-065DCA18FFF5}" type="presParOf" srcId="{1C882E6C-D1BF-4677-8BE0-53090A7C0F0B}" destId="{4F119480-0379-4BA5-8E2F-D926019DD92D}" srcOrd="3" destOrd="0" presId="urn:microsoft.com/office/officeart/2008/layout/HalfCircleOrganizationChart"/>
    <dgm:cxn modelId="{4F9AD912-7A04-4B9B-A5E2-BB75A3029C7C}" type="presParOf" srcId="{FFA98D3E-AC3C-4D9A-90B8-DD6383D6DB23}" destId="{557A3C64-9AF0-4E76-B0C4-63675985F06C}" srcOrd="1" destOrd="0" presId="urn:microsoft.com/office/officeart/2008/layout/HalfCircleOrganizationChart"/>
    <dgm:cxn modelId="{5D976BD9-FD0B-4C90-A18A-01549AE15E68}" type="presParOf" srcId="{557A3C64-9AF0-4E76-B0C4-63675985F06C}" destId="{F02A79BB-5C61-46FF-A3C8-0C9C49BDBCE4}" srcOrd="0" destOrd="0" presId="urn:microsoft.com/office/officeart/2008/layout/HalfCircleOrganizationChart"/>
    <dgm:cxn modelId="{0460E46F-EBF9-4094-BB48-1599A28CECD8}" type="presParOf" srcId="{557A3C64-9AF0-4E76-B0C4-63675985F06C}" destId="{E5E9F8F5-D300-4331-9FBC-504DD1C6E420}" srcOrd="1" destOrd="0" presId="urn:microsoft.com/office/officeart/2008/layout/HalfCircleOrganizationChart"/>
    <dgm:cxn modelId="{F3632E2C-74BE-4DDB-97EA-213587625F40}" type="presParOf" srcId="{E5E9F8F5-D300-4331-9FBC-504DD1C6E420}" destId="{7801A1FC-5CCE-4A25-865C-15804F9148D4}" srcOrd="0" destOrd="0" presId="urn:microsoft.com/office/officeart/2008/layout/HalfCircleOrganizationChart"/>
    <dgm:cxn modelId="{557B21D8-9B9B-4A08-892B-5901EC36D599}" type="presParOf" srcId="{7801A1FC-5CCE-4A25-865C-15804F9148D4}" destId="{A15CE925-52FB-4899-BE0A-1E1D31C9A4F3}" srcOrd="0" destOrd="0" presId="urn:microsoft.com/office/officeart/2008/layout/HalfCircleOrganizationChart"/>
    <dgm:cxn modelId="{D7DCCA52-C28D-479A-A8CA-9A649EA5CD4B}" type="presParOf" srcId="{7801A1FC-5CCE-4A25-865C-15804F9148D4}" destId="{E9F5AC9E-3993-45E6-99E5-DD1EB6B81A6C}" srcOrd="1" destOrd="0" presId="urn:microsoft.com/office/officeart/2008/layout/HalfCircleOrganizationChart"/>
    <dgm:cxn modelId="{B848D182-721B-44EF-B026-D9A6DADBB791}" type="presParOf" srcId="{7801A1FC-5CCE-4A25-865C-15804F9148D4}" destId="{83FD4AB3-C80F-4F93-90A1-CCAB6282A1E2}" srcOrd="2" destOrd="0" presId="urn:microsoft.com/office/officeart/2008/layout/HalfCircleOrganizationChart"/>
    <dgm:cxn modelId="{C53FAF5D-2B82-4FAA-B337-6F1B1EE4B42C}" type="presParOf" srcId="{7801A1FC-5CCE-4A25-865C-15804F9148D4}" destId="{5AA6380E-E23D-4BD5-8EA4-85922C2C31AD}" srcOrd="3" destOrd="0" presId="urn:microsoft.com/office/officeart/2008/layout/HalfCircleOrganizationChart"/>
    <dgm:cxn modelId="{51006B2B-E21E-45A2-AC11-07EE3F2FE701}" type="presParOf" srcId="{E5E9F8F5-D300-4331-9FBC-504DD1C6E420}" destId="{3EF8916E-C0BC-4142-B905-46B39CFED7D0}" srcOrd="1" destOrd="0" presId="urn:microsoft.com/office/officeart/2008/layout/HalfCircleOrganizationChart"/>
    <dgm:cxn modelId="{91209E77-CE07-4B83-9F21-36D1EDE5EE11}" type="presParOf" srcId="{3EF8916E-C0BC-4142-B905-46B39CFED7D0}" destId="{785A1F08-1BC3-40E7-9426-6AC9C825C8C7}" srcOrd="0" destOrd="0" presId="urn:microsoft.com/office/officeart/2008/layout/HalfCircleOrganizationChart"/>
    <dgm:cxn modelId="{F77C4BDC-0490-43DE-99AD-DFBBB5DB2FCB}" type="presParOf" srcId="{3EF8916E-C0BC-4142-B905-46B39CFED7D0}" destId="{23D3F344-430C-4E4E-8880-503A0C7F296D}" srcOrd="1" destOrd="0" presId="urn:microsoft.com/office/officeart/2008/layout/HalfCircleOrganizationChart"/>
    <dgm:cxn modelId="{FE7CB93A-4F8B-444A-8331-8A486D5CD0B8}" type="presParOf" srcId="{23D3F344-430C-4E4E-8880-503A0C7F296D}" destId="{8EDB8A09-B457-46B3-83DE-D796C7E8A023}" srcOrd="0" destOrd="0" presId="urn:microsoft.com/office/officeart/2008/layout/HalfCircleOrganizationChart"/>
    <dgm:cxn modelId="{ABC7F1BB-BEB6-4635-B6FF-53C40A63C337}" type="presParOf" srcId="{8EDB8A09-B457-46B3-83DE-D796C7E8A023}" destId="{450DB028-BA25-482E-A104-B88EEF9952E8}" srcOrd="0" destOrd="0" presId="urn:microsoft.com/office/officeart/2008/layout/HalfCircleOrganizationChart"/>
    <dgm:cxn modelId="{614471B0-A354-4159-AD58-11FB2B39FF62}" type="presParOf" srcId="{8EDB8A09-B457-46B3-83DE-D796C7E8A023}" destId="{4B3E44F9-88FF-4B3F-936D-DFC9DC0B8ECF}" srcOrd="1" destOrd="0" presId="urn:microsoft.com/office/officeart/2008/layout/HalfCircleOrganizationChart"/>
    <dgm:cxn modelId="{65D7B27A-0114-4C09-9AA5-7164A22D9696}" type="presParOf" srcId="{8EDB8A09-B457-46B3-83DE-D796C7E8A023}" destId="{90AFA14F-6C3C-4100-B8AB-9A06D158AD8B}" srcOrd="2" destOrd="0" presId="urn:microsoft.com/office/officeart/2008/layout/HalfCircleOrganizationChart"/>
    <dgm:cxn modelId="{629178BB-369C-43D3-B228-14B398422A4F}" type="presParOf" srcId="{8EDB8A09-B457-46B3-83DE-D796C7E8A023}" destId="{861FE9BC-179E-4442-91C9-F1B1ABD68601}" srcOrd="3" destOrd="0" presId="urn:microsoft.com/office/officeart/2008/layout/HalfCircleOrganizationChart"/>
    <dgm:cxn modelId="{6C21B424-89FB-4DA6-9591-4BCEAED2FA80}" type="presParOf" srcId="{23D3F344-430C-4E4E-8880-503A0C7F296D}" destId="{7ECD31DA-7F55-4A2C-AE75-725A1C9F68B2}" srcOrd="1" destOrd="0" presId="urn:microsoft.com/office/officeart/2008/layout/HalfCircleOrganizationChart"/>
    <dgm:cxn modelId="{CB4F7684-5FE7-4ADC-AAA3-B62FD33ADAC1}" type="presParOf" srcId="{23D3F344-430C-4E4E-8880-503A0C7F296D}" destId="{2676A5BB-11BB-41FC-AC66-0177506ED9B6}" srcOrd="2" destOrd="0" presId="urn:microsoft.com/office/officeart/2008/layout/HalfCircleOrganizationChart"/>
    <dgm:cxn modelId="{B6259165-655E-493D-9A73-E5E840112A3D}" type="presParOf" srcId="{3EF8916E-C0BC-4142-B905-46B39CFED7D0}" destId="{B76D1E80-DC31-4C0B-B6FD-AEF6A04E9FA1}" srcOrd="2" destOrd="0" presId="urn:microsoft.com/office/officeart/2008/layout/HalfCircleOrganizationChart"/>
    <dgm:cxn modelId="{6BC0EC5C-1869-4322-BFFA-7E19B9200A37}" type="presParOf" srcId="{3EF8916E-C0BC-4142-B905-46B39CFED7D0}" destId="{DA157923-177C-4051-82C2-27340A067315}" srcOrd="3" destOrd="0" presId="urn:microsoft.com/office/officeart/2008/layout/HalfCircleOrganizationChart"/>
    <dgm:cxn modelId="{672B3F72-88D9-47FF-B610-C99EE2B21672}" type="presParOf" srcId="{DA157923-177C-4051-82C2-27340A067315}" destId="{F6740E79-AB7B-4223-B8A6-A841308F08E2}" srcOrd="0" destOrd="0" presId="urn:microsoft.com/office/officeart/2008/layout/HalfCircleOrganizationChart"/>
    <dgm:cxn modelId="{0F5C4927-AE0E-4FE3-BF5F-86DA25B72336}" type="presParOf" srcId="{F6740E79-AB7B-4223-B8A6-A841308F08E2}" destId="{75AE252B-7B32-40E1-AB0C-3B6EFBAFA857}" srcOrd="0" destOrd="0" presId="urn:microsoft.com/office/officeart/2008/layout/HalfCircleOrganizationChart"/>
    <dgm:cxn modelId="{7C98F099-0B95-425F-AADB-2BFD59CFA11F}" type="presParOf" srcId="{F6740E79-AB7B-4223-B8A6-A841308F08E2}" destId="{2A5BA6F5-F551-447F-92E8-5852BE9C2117}" srcOrd="1" destOrd="0" presId="urn:microsoft.com/office/officeart/2008/layout/HalfCircleOrganizationChart"/>
    <dgm:cxn modelId="{5B6BCB90-98FE-4F52-B44A-F46D84A841D3}" type="presParOf" srcId="{F6740E79-AB7B-4223-B8A6-A841308F08E2}" destId="{E48BC665-D510-471E-9F8F-C390C28F142B}" srcOrd="2" destOrd="0" presId="urn:microsoft.com/office/officeart/2008/layout/HalfCircleOrganizationChart"/>
    <dgm:cxn modelId="{497BA90E-B784-46FC-9456-84E2880D067C}" type="presParOf" srcId="{F6740E79-AB7B-4223-B8A6-A841308F08E2}" destId="{607A77BA-1EB8-4BCA-945F-824623724591}" srcOrd="3" destOrd="0" presId="urn:microsoft.com/office/officeart/2008/layout/HalfCircleOrganizationChart"/>
    <dgm:cxn modelId="{58D6D9E2-D920-4FDC-842C-1331DC82DEBF}" type="presParOf" srcId="{DA157923-177C-4051-82C2-27340A067315}" destId="{D46AAFCE-B78C-4E67-A26D-8A520FB5AD0F}" srcOrd="1" destOrd="0" presId="urn:microsoft.com/office/officeart/2008/layout/HalfCircleOrganizationChart"/>
    <dgm:cxn modelId="{A94A1217-D747-4038-8A18-9E85DCF2A730}" type="presParOf" srcId="{DA157923-177C-4051-82C2-27340A067315}" destId="{8A26F693-4204-4FA7-BEAA-E260BEE8A964}" srcOrd="2" destOrd="0" presId="urn:microsoft.com/office/officeart/2008/layout/HalfCircleOrganizationChart"/>
    <dgm:cxn modelId="{84921A89-3FEE-4486-BA74-66409B34654B}" type="presParOf" srcId="{E5E9F8F5-D300-4331-9FBC-504DD1C6E420}" destId="{545517C5-979E-4BBF-B1CB-B7AE908D2F1E}" srcOrd="2" destOrd="0" presId="urn:microsoft.com/office/officeart/2008/layout/HalfCircleOrganizationChart"/>
    <dgm:cxn modelId="{EFBE63A7-8C93-49E2-8B19-AECB8FB4BE57}" type="presParOf" srcId="{557A3C64-9AF0-4E76-B0C4-63675985F06C}" destId="{3039CC22-9820-4FD0-82F0-3559555D0C89}" srcOrd="2" destOrd="0" presId="urn:microsoft.com/office/officeart/2008/layout/HalfCircleOrganizationChart"/>
    <dgm:cxn modelId="{557CB8E8-4D05-45FC-9C88-78DC2FF4DFA5}" type="presParOf" srcId="{557A3C64-9AF0-4E76-B0C4-63675985F06C}" destId="{F7CFAD41-C341-4575-B0F0-946862692DAA}" srcOrd="3" destOrd="0" presId="urn:microsoft.com/office/officeart/2008/layout/HalfCircleOrganizationChart"/>
    <dgm:cxn modelId="{BDE80C51-815D-4671-90E9-C8F1F9AC2A99}" type="presParOf" srcId="{F7CFAD41-C341-4575-B0F0-946862692DAA}" destId="{5260B863-5F8C-4933-A02E-422A77C6A5C1}" srcOrd="0" destOrd="0" presId="urn:microsoft.com/office/officeart/2008/layout/HalfCircleOrganizationChart"/>
    <dgm:cxn modelId="{222622C1-29F9-4B0F-9856-014024D16E80}" type="presParOf" srcId="{5260B863-5F8C-4933-A02E-422A77C6A5C1}" destId="{95D694B0-E0CC-4ACB-A96E-7AE842A80D95}" srcOrd="0" destOrd="0" presId="urn:microsoft.com/office/officeart/2008/layout/HalfCircleOrganizationChart"/>
    <dgm:cxn modelId="{FA498923-F6A1-48B5-AA73-D59B36AE0307}" type="presParOf" srcId="{5260B863-5F8C-4933-A02E-422A77C6A5C1}" destId="{D951D4C2-17C8-483C-8691-206E641EF8B9}" srcOrd="1" destOrd="0" presId="urn:microsoft.com/office/officeart/2008/layout/HalfCircleOrganizationChart"/>
    <dgm:cxn modelId="{205EB38E-C264-49F0-AF52-080BE267F528}" type="presParOf" srcId="{5260B863-5F8C-4933-A02E-422A77C6A5C1}" destId="{D2545249-7A80-41A9-8778-1A2E2ACD5B96}" srcOrd="2" destOrd="0" presId="urn:microsoft.com/office/officeart/2008/layout/HalfCircleOrganizationChart"/>
    <dgm:cxn modelId="{23984B34-A6FF-4534-99E6-96B7F47C0F25}" type="presParOf" srcId="{5260B863-5F8C-4933-A02E-422A77C6A5C1}" destId="{539E85E8-5050-485C-928E-C343D23144DE}" srcOrd="3" destOrd="0" presId="urn:microsoft.com/office/officeart/2008/layout/HalfCircleOrganizationChart"/>
    <dgm:cxn modelId="{0DA5A2A6-3EB1-4139-AEA2-AC3BC3380559}" type="presParOf" srcId="{F7CFAD41-C341-4575-B0F0-946862692DAA}" destId="{817FE2D8-1DB2-45AF-B1DE-AD6F90EA162F}" srcOrd="1" destOrd="0" presId="urn:microsoft.com/office/officeart/2008/layout/HalfCircleOrganizationChart"/>
    <dgm:cxn modelId="{620F4A0A-EE62-493E-8F96-74074FBDEC98}" type="presParOf" srcId="{817FE2D8-1DB2-45AF-B1DE-AD6F90EA162F}" destId="{D9CEA4C4-B1C4-49A6-86F1-6B907BCF330E}" srcOrd="0" destOrd="0" presId="urn:microsoft.com/office/officeart/2008/layout/HalfCircleOrganizationChart"/>
    <dgm:cxn modelId="{A48FD1E5-051F-4010-8DDD-81EAEA3CCAB8}" type="presParOf" srcId="{817FE2D8-1DB2-45AF-B1DE-AD6F90EA162F}" destId="{AA87AD3E-2144-48C6-B631-353B18A7A1BD}" srcOrd="1" destOrd="0" presId="urn:microsoft.com/office/officeart/2008/layout/HalfCircleOrganizationChart"/>
    <dgm:cxn modelId="{2CAF314C-AA1E-45D3-9B5F-61521FBEC0DE}" type="presParOf" srcId="{AA87AD3E-2144-48C6-B631-353B18A7A1BD}" destId="{6D372D40-476E-42F9-8B99-068E8ADF8A0E}" srcOrd="0" destOrd="0" presId="urn:microsoft.com/office/officeart/2008/layout/HalfCircleOrganizationChart"/>
    <dgm:cxn modelId="{1D630D90-AA07-43BE-9E3C-0381EEE4E95B}" type="presParOf" srcId="{6D372D40-476E-42F9-8B99-068E8ADF8A0E}" destId="{03802E08-2CEC-49F8-BBE1-B761D4CBBF8E}" srcOrd="0" destOrd="0" presId="urn:microsoft.com/office/officeart/2008/layout/HalfCircleOrganizationChart"/>
    <dgm:cxn modelId="{DA8D0B86-A8F9-491A-AF1C-BE781D17222C}" type="presParOf" srcId="{6D372D40-476E-42F9-8B99-068E8ADF8A0E}" destId="{33C63CAE-5CEE-4DF1-AADB-AE758AEDDF26}" srcOrd="1" destOrd="0" presId="urn:microsoft.com/office/officeart/2008/layout/HalfCircleOrganizationChart"/>
    <dgm:cxn modelId="{DE7371C9-8ED9-489E-A626-319A3D7D5213}" type="presParOf" srcId="{6D372D40-476E-42F9-8B99-068E8ADF8A0E}" destId="{DB8E3C32-EE31-4DE7-A849-3D3E39DE8D0F}" srcOrd="2" destOrd="0" presId="urn:microsoft.com/office/officeart/2008/layout/HalfCircleOrganizationChart"/>
    <dgm:cxn modelId="{97040D50-D94F-4B78-9DD4-C5E9391AD060}" type="presParOf" srcId="{6D372D40-476E-42F9-8B99-068E8ADF8A0E}" destId="{D4BC8ACE-E29B-4F0B-A067-384C91DC2875}" srcOrd="3" destOrd="0" presId="urn:microsoft.com/office/officeart/2008/layout/HalfCircleOrganizationChart"/>
    <dgm:cxn modelId="{3CA6B8CF-79A6-4676-99CD-E75011294F89}" type="presParOf" srcId="{AA87AD3E-2144-48C6-B631-353B18A7A1BD}" destId="{58BC6B77-F76D-4316-A344-718FFF3BEC55}" srcOrd="1" destOrd="0" presId="urn:microsoft.com/office/officeart/2008/layout/HalfCircleOrganizationChart"/>
    <dgm:cxn modelId="{7D633D09-D503-479E-994E-BBD589E51B16}" type="presParOf" srcId="{AA87AD3E-2144-48C6-B631-353B18A7A1BD}" destId="{856FA918-C7C9-47F6-91C8-C771617978AB}" srcOrd="2" destOrd="0" presId="urn:microsoft.com/office/officeart/2008/layout/HalfCircleOrganizationChart"/>
    <dgm:cxn modelId="{106E52E8-E99B-4AF5-A0F8-92962E26EC84}" type="presParOf" srcId="{817FE2D8-1DB2-45AF-B1DE-AD6F90EA162F}" destId="{E6132859-17A4-4629-B27C-D01CE09AAF79}" srcOrd="2" destOrd="0" presId="urn:microsoft.com/office/officeart/2008/layout/HalfCircleOrganizationChart"/>
    <dgm:cxn modelId="{E1A03739-8EEC-4028-81F2-69EB2735081B}" type="presParOf" srcId="{817FE2D8-1DB2-45AF-B1DE-AD6F90EA162F}" destId="{18D1DA24-F171-488A-AAC9-324B1D030A0C}" srcOrd="3" destOrd="0" presId="urn:microsoft.com/office/officeart/2008/layout/HalfCircleOrganizationChart"/>
    <dgm:cxn modelId="{B2A007E5-AF42-434E-BE97-246E77DE10A3}" type="presParOf" srcId="{18D1DA24-F171-488A-AAC9-324B1D030A0C}" destId="{98E7A60D-F5A8-49B5-9076-62934CD8DE9B}" srcOrd="0" destOrd="0" presId="urn:microsoft.com/office/officeart/2008/layout/HalfCircleOrganizationChart"/>
    <dgm:cxn modelId="{03C08A1F-0424-43D0-A78B-CE07DC675AD4}" type="presParOf" srcId="{98E7A60D-F5A8-49B5-9076-62934CD8DE9B}" destId="{FEADC84C-B155-4B18-B2D0-D0917E533404}" srcOrd="0" destOrd="0" presId="urn:microsoft.com/office/officeart/2008/layout/HalfCircleOrganizationChart"/>
    <dgm:cxn modelId="{D63E0C3F-4422-4B96-8720-637C97065789}" type="presParOf" srcId="{98E7A60D-F5A8-49B5-9076-62934CD8DE9B}" destId="{33B76E91-35C2-48C4-B12D-475E657BFF81}" srcOrd="1" destOrd="0" presId="urn:microsoft.com/office/officeart/2008/layout/HalfCircleOrganizationChart"/>
    <dgm:cxn modelId="{155A10CE-9E6D-4C5D-A1DA-3ADB93FA9364}" type="presParOf" srcId="{98E7A60D-F5A8-49B5-9076-62934CD8DE9B}" destId="{52D43AFE-4B3D-4D20-8BFE-9FCB7D7BD33B}" srcOrd="2" destOrd="0" presId="urn:microsoft.com/office/officeart/2008/layout/HalfCircleOrganizationChart"/>
    <dgm:cxn modelId="{0F134E7B-5344-46DF-A70C-DCC468CC67D3}" type="presParOf" srcId="{98E7A60D-F5A8-49B5-9076-62934CD8DE9B}" destId="{4F7273AA-91BA-4DBE-8017-BEF77677EF26}" srcOrd="3" destOrd="0" presId="urn:microsoft.com/office/officeart/2008/layout/HalfCircleOrganizationChart"/>
    <dgm:cxn modelId="{F912390B-4FE4-43A2-A9E6-D2846C20B750}" type="presParOf" srcId="{18D1DA24-F171-488A-AAC9-324B1D030A0C}" destId="{72BB7525-B0F7-42BB-A92E-B80A12F27030}" srcOrd="1" destOrd="0" presId="urn:microsoft.com/office/officeart/2008/layout/HalfCircleOrganizationChart"/>
    <dgm:cxn modelId="{09AE7B47-8620-4053-A699-064E49CA3F0A}" type="presParOf" srcId="{18D1DA24-F171-488A-AAC9-324B1D030A0C}" destId="{6F516707-6330-4352-94FF-35218D246CE2}" srcOrd="2" destOrd="0" presId="urn:microsoft.com/office/officeart/2008/layout/HalfCircleOrganizationChart"/>
    <dgm:cxn modelId="{057718A6-FB3E-40CE-B103-CDD2B2B45DBC}" type="presParOf" srcId="{F7CFAD41-C341-4575-B0F0-946862692DAA}" destId="{0249AE1B-07E7-4D58-867D-BBB5518E9CB2}" srcOrd="2" destOrd="0" presId="urn:microsoft.com/office/officeart/2008/layout/HalfCircleOrganizationChart"/>
    <dgm:cxn modelId="{13861283-5B9F-4973-A168-15A3BCB233B1}" type="presParOf" srcId="{557A3C64-9AF0-4E76-B0C4-63675985F06C}" destId="{A8F1B17A-99A1-41C1-A09D-3ADB61AAE892}" srcOrd="4" destOrd="0" presId="urn:microsoft.com/office/officeart/2008/layout/HalfCircleOrganizationChart"/>
    <dgm:cxn modelId="{14FFE776-5ABF-480B-9A48-DEB96A2B3DA7}" type="presParOf" srcId="{557A3C64-9AF0-4E76-B0C4-63675985F06C}" destId="{8D327D61-757C-4F9E-A98A-4C127F0D0F59}" srcOrd="5" destOrd="0" presId="urn:microsoft.com/office/officeart/2008/layout/HalfCircleOrganizationChart"/>
    <dgm:cxn modelId="{9FB1450C-CB5C-40DC-ABE9-9CE2BDABD17B}" type="presParOf" srcId="{8D327D61-757C-4F9E-A98A-4C127F0D0F59}" destId="{1A221A39-59F1-4A58-964B-93100D155295}" srcOrd="0" destOrd="0" presId="urn:microsoft.com/office/officeart/2008/layout/HalfCircleOrganizationChart"/>
    <dgm:cxn modelId="{EEFF6E96-D34D-4490-A395-0C914A9C2059}" type="presParOf" srcId="{1A221A39-59F1-4A58-964B-93100D155295}" destId="{56D9E489-D1B1-4824-A4E2-8061C8577198}" srcOrd="0" destOrd="0" presId="urn:microsoft.com/office/officeart/2008/layout/HalfCircleOrganizationChart"/>
    <dgm:cxn modelId="{39B8C792-8290-45E8-B216-EB26588F0F00}" type="presParOf" srcId="{1A221A39-59F1-4A58-964B-93100D155295}" destId="{FCF59A02-CE28-4CC5-89B1-F1ADFF0D8752}" srcOrd="1" destOrd="0" presId="urn:microsoft.com/office/officeart/2008/layout/HalfCircleOrganizationChart"/>
    <dgm:cxn modelId="{9C2DCC28-0938-41CD-847B-8120A74E43FE}" type="presParOf" srcId="{1A221A39-59F1-4A58-964B-93100D155295}" destId="{2F3124EF-5C46-4DDD-A96D-852F587FEF0E}" srcOrd="2" destOrd="0" presId="urn:microsoft.com/office/officeart/2008/layout/HalfCircleOrganizationChart"/>
    <dgm:cxn modelId="{52586D97-2C65-401C-BB80-6C0673620E8E}" type="presParOf" srcId="{1A221A39-59F1-4A58-964B-93100D155295}" destId="{56AB44D6-8B4C-41CC-9FA5-4EBEFFBB4112}" srcOrd="3" destOrd="0" presId="urn:microsoft.com/office/officeart/2008/layout/HalfCircleOrganizationChart"/>
    <dgm:cxn modelId="{FB51FD0A-6889-4953-AED2-B77F8F890AAD}" type="presParOf" srcId="{8D327D61-757C-4F9E-A98A-4C127F0D0F59}" destId="{C5C8DE9F-297C-40E0-BA62-097A92218A40}" srcOrd="1" destOrd="0" presId="urn:microsoft.com/office/officeart/2008/layout/HalfCircleOrganizationChart"/>
    <dgm:cxn modelId="{83D433F4-8272-4B08-AE3F-109410746BD7}" type="presParOf" srcId="{C5C8DE9F-297C-40E0-BA62-097A92218A40}" destId="{753B9188-657A-42A0-B62D-349A1C8B9B76}" srcOrd="0" destOrd="0" presId="urn:microsoft.com/office/officeart/2008/layout/HalfCircleOrganizationChart"/>
    <dgm:cxn modelId="{CB635281-6154-4804-939B-C2B78C038501}" type="presParOf" srcId="{C5C8DE9F-297C-40E0-BA62-097A92218A40}" destId="{D88F056B-6B4D-4063-8E63-0144CA07B48E}" srcOrd="1" destOrd="0" presId="urn:microsoft.com/office/officeart/2008/layout/HalfCircleOrganizationChart"/>
    <dgm:cxn modelId="{D517CAAB-31F8-41EC-80E1-317EAAE37403}" type="presParOf" srcId="{D88F056B-6B4D-4063-8E63-0144CA07B48E}" destId="{05F9B8C4-F14B-4ED9-9EC3-83692F0EB62E}" srcOrd="0" destOrd="0" presId="urn:microsoft.com/office/officeart/2008/layout/HalfCircleOrganizationChart"/>
    <dgm:cxn modelId="{2911FB69-96F5-4EC5-AEFE-77171C880ACC}" type="presParOf" srcId="{05F9B8C4-F14B-4ED9-9EC3-83692F0EB62E}" destId="{A61FE8F7-D4B8-4956-9201-E7EA60CF74B7}" srcOrd="0" destOrd="0" presId="urn:microsoft.com/office/officeart/2008/layout/HalfCircleOrganizationChart"/>
    <dgm:cxn modelId="{B38958B1-34A2-4837-B6A4-09B0201D9C9E}" type="presParOf" srcId="{05F9B8C4-F14B-4ED9-9EC3-83692F0EB62E}" destId="{72D84229-C517-4D4B-B816-395AEF4849E2}" srcOrd="1" destOrd="0" presId="urn:microsoft.com/office/officeart/2008/layout/HalfCircleOrganizationChart"/>
    <dgm:cxn modelId="{E6D4BECC-D853-4E63-86DE-CADD0865A2FB}" type="presParOf" srcId="{05F9B8C4-F14B-4ED9-9EC3-83692F0EB62E}" destId="{A8BA4B08-0AC0-4660-A0E7-EC6D0F810108}" srcOrd="2" destOrd="0" presId="urn:microsoft.com/office/officeart/2008/layout/HalfCircleOrganizationChart"/>
    <dgm:cxn modelId="{885A0151-6D8C-4017-8B5B-29D8E8D4A6E5}" type="presParOf" srcId="{05F9B8C4-F14B-4ED9-9EC3-83692F0EB62E}" destId="{E94A2235-1101-498E-8154-AFC9BE1AA047}" srcOrd="3" destOrd="0" presId="urn:microsoft.com/office/officeart/2008/layout/HalfCircleOrganizationChart"/>
    <dgm:cxn modelId="{2DC14333-1500-47B3-AAA5-B4D4B2B20A3C}" type="presParOf" srcId="{D88F056B-6B4D-4063-8E63-0144CA07B48E}" destId="{7A9CAF47-BEAF-4DAB-A021-A4837709798F}" srcOrd="1" destOrd="0" presId="urn:microsoft.com/office/officeart/2008/layout/HalfCircleOrganizationChart"/>
    <dgm:cxn modelId="{545A716F-311C-4B18-9100-434F4124B101}" type="presParOf" srcId="{D88F056B-6B4D-4063-8E63-0144CA07B48E}" destId="{AD3E9FAC-C901-46C5-88FD-153428B85A30}" srcOrd="2" destOrd="0" presId="urn:microsoft.com/office/officeart/2008/layout/HalfCircleOrganizationChart"/>
    <dgm:cxn modelId="{452A7290-9E84-4716-A2F2-48FF055B7F1B}" type="presParOf" srcId="{C5C8DE9F-297C-40E0-BA62-097A92218A40}" destId="{954CDEF3-3D25-4A81-BA0C-B0821545B5EF}" srcOrd="2" destOrd="0" presId="urn:microsoft.com/office/officeart/2008/layout/HalfCircleOrganizationChart"/>
    <dgm:cxn modelId="{1413F83F-C29D-4258-AACA-16068D392E14}" type="presParOf" srcId="{C5C8DE9F-297C-40E0-BA62-097A92218A40}" destId="{0035B306-4E26-4A66-A5A7-9F9F13D660BA}" srcOrd="3" destOrd="0" presId="urn:microsoft.com/office/officeart/2008/layout/HalfCircleOrganizationChart"/>
    <dgm:cxn modelId="{4AB3D393-4C67-4BA2-B453-5E2F0ECF4371}" type="presParOf" srcId="{0035B306-4E26-4A66-A5A7-9F9F13D660BA}" destId="{B5007C43-D594-464B-93FD-E522F54B204D}" srcOrd="0" destOrd="0" presId="urn:microsoft.com/office/officeart/2008/layout/HalfCircleOrganizationChart"/>
    <dgm:cxn modelId="{A1A27F79-147D-4840-B8AF-273B11AFA556}" type="presParOf" srcId="{B5007C43-D594-464B-93FD-E522F54B204D}" destId="{64CAABFA-7A48-4B6C-A901-E4E53324738B}" srcOrd="0" destOrd="0" presId="urn:microsoft.com/office/officeart/2008/layout/HalfCircleOrganizationChart"/>
    <dgm:cxn modelId="{D33CBE01-7974-4D35-8A96-189A7F96B83B}" type="presParOf" srcId="{B5007C43-D594-464B-93FD-E522F54B204D}" destId="{2C70A202-ACE6-4A0C-A1C0-0C86ED80ECCA}" srcOrd="1" destOrd="0" presId="urn:microsoft.com/office/officeart/2008/layout/HalfCircleOrganizationChart"/>
    <dgm:cxn modelId="{BB58AE9B-6828-4EE6-9D3A-D410CCFAFF77}" type="presParOf" srcId="{B5007C43-D594-464B-93FD-E522F54B204D}" destId="{8C7660BC-3AC6-4FB8-8E38-CBBAE20A36E2}" srcOrd="2" destOrd="0" presId="urn:microsoft.com/office/officeart/2008/layout/HalfCircleOrganizationChart"/>
    <dgm:cxn modelId="{E5552D6C-BD0B-40B1-BAD4-9F2E09771EC2}" type="presParOf" srcId="{B5007C43-D594-464B-93FD-E522F54B204D}" destId="{FEBE1C4E-6994-46B8-845E-9DAA7C5C3014}" srcOrd="3" destOrd="0" presId="urn:microsoft.com/office/officeart/2008/layout/HalfCircleOrganizationChart"/>
    <dgm:cxn modelId="{5CE05A35-3FD3-48FA-8C78-7DE6CC3DD10A}" type="presParOf" srcId="{0035B306-4E26-4A66-A5A7-9F9F13D660BA}" destId="{0DA3E78C-8B54-40A9-BF07-4924B41B263F}" srcOrd="1" destOrd="0" presId="urn:microsoft.com/office/officeart/2008/layout/HalfCircleOrganizationChart"/>
    <dgm:cxn modelId="{188B5472-0624-4DA9-997D-74442D958BD2}" type="presParOf" srcId="{0035B306-4E26-4A66-A5A7-9F9F13D660BA}" destId="{587530FA-0C47-42E2-AD84-D7FB1A02BF2F}" srcOrd="2" destOrd="0" presId="urn:microsoft.com/office/officeart/2008/layout/HalfCircleOrganizationChart"/>
    <dgm:cxn modelId="{8C748782-5A90-41E0-9F9F-E8A9733D9516}" type="presParOf" srcId="{8D327D61-757C-4F9E-A98A-4C127F0D0F59}" destId="{5BA3DB97-4828-4D1F-9511-E662C47FCF10}" srcOrd="2" destOrd="0" presId="urn:microsoft.com/office/officeart/2008/layout/HalfCircleOrganizationChart"/>
    <dgm:cxn modelId="{83C111B2-2088-437D-B83D-63BE5C454232}" type="presParOf" srcId="{557A3C64-9AF0-4E76-B0C4-63675985F06C}" destId="{E22BB7A8-876A-4EBC-93DD-21E259539591}" srcOrd="6" destOrd="0" presId="urn:microsoft.com/office/officeart/2008/layout/HalfCircleOrganizationChart"/>
    <dgm:cxn modelId="{9A0C6A36-38C7-4464-A387-DC9225DFBE1B}" type="presParOf" srcId="{557A3C64-9AF0-4E76-B0C4-63675985F06C}" destId="{79FB2409-C178-4DCD-BF2F-E567B685F79A}" srcOrd="7" destOrd="0" presId="urn:microsoft.com/office/officeart/2008/layout/HalfCircleOrganizationChart"/>
    <dgm:cxn modelId="{18D17365-16A4-42A8-A252-78ED03F3691C}" type="presParOf" srcId="{79FB2409-C178-4DCD-BF2F-E567B685F79A}" destId="{92CE7E79-0331-4EE1-9031-D935FE74031A}" srcOrd="0" destOrd="0" presId="urn:microsoft.com/office/officeart/2008/layout/HalfCircleOrganizationChart"/>
    <dgm:cxn modelId="{7A01A87D-9619-46F2-84B4-35BE29454CDD}" type="presParOf" srcId="{92CE7E79-0331-4EE1-9031-D935FE74031A}" destId="{76287F02-C755-44DA-806E-F108F0D94257}" srcOrd="0" destOrd="0" presId="urn:microsoft.com/office/officeart/2008/layout/HalfCircleOrganizationChart"/>
    <dgm:cxn modelId="{3B8BFD04-6714-4223-BC13-1B8E340062D6}" type="presParOf" srcId="{92CE7E79-0331-4EE1-9031-D935FE74031A}" destId="{B296EF95-278B-489E-86C9-0E6F08862226}" srcOrd="1" destOrd="0" presId="urn:microsoft.com/office/officeart/2008/layout/HalfCircleOrganizationChart"/>
    <dgm:cxn modelId="{426A18F5-A332-4BEA-95ED-481A2772CB0E}" type="presParOf" srcId="{92CE7E79-0331-4EE1-9031-D935FE74031A}" destId="{3E425E1E-0FF5-489B-897B-C358E9E1C14F}" srcOrd="2" destOrd="0" presId="urn:microsoft.com/office/officeart/2008/layout/HalfCircleOrganizationChart"/>
    <dgm:cxn modelId="{7610B251-7917-4188-B192-2188FC38EDD2}" type="presParOf" srcId="{92CE7E79-0331-4EE1-9031-D935FE74031A}" destId="{2F545589-86C5-4A42-8B53-3A0A64D1C48C}" srcOrd="3" destOrd="0" presId="urn:microsoft.com/office/officeart/2008/layout/HalfCircleOrganizationChart"/>
    <dgm:cxn modelId="{36B38D10-6D4A-48F6-9580-9F2AF5FD19FB}" type="presParOf" srcId="{79FB2409-C178-4DCD-BF2F-E567B685F79A}" destId="{269CAC96-7350-46BF-B69F-917957B96442}" srcOrd="1" destOrd="0" presId="urn:microsoft.com/office/officeart/2008/layout/HalfCircleOrganizationChart"/>
    <dgm:cxn modelId="{D70E0A13-7F74-4F72-8280-F196A9F7040E}" type="presParOf" srcId="{269CAC96-7350-46BF-B69F-917957B96442}" destId="{0F05FE82-9C43-40E7-BAD4-DE143721188D}" srcOrd="0" destOrd="0" presId="urn:microsoft.com/office/officeart/2008/layout/HalfCircleOrganizationChart"/>
    <dgm:cxn modelId="{CCC01A97-82F9-467C-BE18-31FE768E26CE}" type="presParOf" srcId="{269CAC96-7350-46BF-B69F-917957B96442}" destId="{51C6CF0E-9CAB-41D7-A601-5E035A4D5D40}" srcOrd="1" destOrd="0" presId="urn:microsoft.com/office/officeart/2008/layout/HalfCircleOrganizationChart"/>
    <dgm:cxn modelId="{A04C84F6-0B29-45ED-9189-867B51ADEA68}" type="presParOf" srcId="{51C6CF0E-9CAB-41D7-A601-5E035A4D5D40}" destId="{29A9E185-D374-4C81-BD8D-71FE6E9DF953}" srcOrd="0" destOrd="0" presId="urn:microsoft.com/office/officeart/2008/layout/HalfCircleOrganizationChart"/>
    <dgm:cxn modelId="{9EA79E25-A2A0-485A-8671-E2C44C38DD77}" type="presParOf" srcId="{29A9E185-D374-4C81-BD8D-71FE6E9DF953}" destId="{286A9436-F6E5-422D-9722-D49D05DEC688}" srcOrd="0" destOrd="0" presId="urn:microsoft.com/office/officeart/2008/layout/HalfCircleOrganizationChart"/>
    <dgm:cxn modelId="{DBFF74B8-AF58-43FF-9E92-CCB51C2F9ADB}" type="presParOf" srcId="{29A9E185-D374-4C81-BD8D-71FE6E9DF953}" destId="{47ABABE6-4095-4F72-AAB2-2DBBFD88CB5F}" srcOrd="1" destOrd="0" presId="urn:microsoft.com/office/officeart/2008/layout/HalfCircleOrganizationChart"/>
    <dgm:cxn modelId="{E0FE5829-4AF6-4044-A7FE-F24F44AA27C2}" type="presParOf" srcId="{29A9E185-D374-4C81-BD8D-71FE6E9DF953}" destId="{38B7917A-9C00-4916-AA73-27D00425376E}" srcOrd="2" destOrd="0" presId="urn:microsoft.com/office/officeart/2008/layout/HalfCircleOrganizationChart"/>
    <dgm:cxn modelId="{B27F8217-41CC-4F27-BD1B-B6FE4B8C387D}" type="presParOf" srcId="{29A9E185-D374-4C81-BD8D-71FE6E9DF953}" destId="{99D72081-03DC-4954-B1C1-CB5241D7272A}" srcOrd="3" destOrd="0" presId="urn:microsoft.com/office/officeart/2008/layout/HalfCircleOrganizationChart"/>
    <dgm:cxn modelId="{8196146B-6A36-4E41-8558-7F7728CCED4B}" type="presParOf" srcId="{51C6CF0E-9CAB-41D7-A601-5E035A4D5D40}" destId="{BEA34C72-2027-4999-8FA7-CB6A5638368E}" srcOrd="1" destOrd="0" presId="urn:microsoft.com/office/officeart/2008/layout/HalfCircleOrganizationChart"/>
    <dgm:cxn modelId="{23B729C0-4768-492F-8F1B-04E64E8F69AC}" type="presParOf" srcId="{51C6CF0E-9CAB-41D7-A601-5E035A4D5D40}" destId="{654AF78A-1EEF-4182-B1DF-8EB263F4034C}" srcOrd="2" destOrd="0" presId="urn:microsoft.com/office/officeart/2008/layout/HalfCircleOrganizationChart"/>
    <dgm:cxn modelId="{7E4C9202-2D67-4D4E-A0AC-5187BBF54448}" type="presParOf" srcId="{79FB2409-C178-4DCD-BF2F-E567B685F79A}" destId="{365FFB25-EBC2-4D67-931C-9456CDE47390}" srcOrd="2" destOrd="0" presId="urn:microsoft.com/office/officeart/2008/layout/HalfCircleOrganizationChart"/>
    <dgm:cxn modelId="{E1BB6CBA-C40D-4CFB-B3A3-8BB2A5C1EF22}" type="presParOf" srcId="{557A3C64-9AF0-4E76-B0C4-63675985F06C}" destId="{ADA96350-396A-45F7-A628-CDE310F6D0D5}" srcOrd="8" destOrd="0" presId="urn:microsoft.com/office/officeart/2008/layout/HalfCircleOrganizationChart"/>
    <dgm:cxn modelId="{FA458443-8A9C-4B5E-9B8B-E7B6663E9E65}" type="presParOf" srcId="{557A3C64-9AF0-4E76-B0C4-63675985F06C}" destId="{660D8315-C8F8-4E32-89E3-A92798F3E5C4}" srcOrd="9" destOrd="0" presId="urn:microsoft.com/office/officeart/2008/layout/HalfCircleOrganizationChart"/>
    <dgm:cxn modelId="{88583FC1-D9BD-41B0-B486-59286B5672CF}" type="presParOf" srcId="{660D8315-C8F8-4E32-89E3-A92798F3E5C4}" destId="{30B9B99D-60C1-49B3-826B-56487FF93A93}" srcOrd="0" destOrd="0" presId="urn:microsoft.com/office/officeart/2008/layout/HalfCircleOrganizationChart"/>
    <dgm:cxn modelId="{155DB13B-4125-4EFF-B2FC-BD5BFC0CF426}" type="presParOf" srcId="{30B9B99D-60C1-49B3-826B-56487FF93A93}" destId="{F6878BB1-BD7E-494F-AB07-E66EC1C722BB}" srcOrd="0" destOrd="0" presId="urn:microsoft.com/office/officeart/2008/layout/HalfCircleOrganizationChart"/>
    <dgm:cxn modelId="{DC358685-79D6-4FCD-9217-FC46F37BA968}" type="presParOf" srcId="{30B9B99D-60C1-49B3-826B-56487FF93A93}" destId="{2B7AC2AB-5642-46E3-8229-E0511FB1ADC0}" srcOrd="1" destOrd="0" presId="urn:microsoft.com/office/officeart/2008/layout/HalfCircleOrganizationChart"/>
    <dgm:cxn modelId="{45A1473D-2B3E-42FC-9521-A1407ED089DB}" type="presParOf" srcId="{30B9B99D-60C1-49B3-826B-56487FF93A93}" destId="{7907FCB0-0BC9-4342-B3EC-F9EE81910F49}" srcOrd="2" destOrd="0" presId="urn:microsoft.com/office/officeart/2008/layout/HalfCircleOrganizationChart"/>
    <dgm:cxn modelId="{DA4D1DEB-62B9-40AA-86E1-2AE1E26BE175}" type="presParOf" srcId="{30B9B99D-60C1-49B3-826B-56487FF93A93}" destId="{54E940CF-BE9F-46FC-8D00-F0CD169FD02F}" srcOrd="3" destOrd="0" presId="urn:microsoft.com/office/officeart/2008/layout/HalfCircleOrganizationChart"/>
    <dgm:cxn modelId="{05DAC90B-B7D8-41A8-9DE6-BF687308FF87}" type="presParOf" srcId="{660D8315-C8F8-4E32-89E3-A92798F3E5C4}" destId="{320F932F-822E-409D-8908-71E209E2D2EB}" srcOrd="1" destOrd="0" presId="urn:microsoft.com/office/officeart/2008/layout/HalfCircleOrganizationChart"/>
    <dgm:cxn modelId="{B9367A5D-4D11-405F-897D-EC62CFEC417D}" type="presParOf" srcId="{320F932F-822E-409D-8908-71E209E2D2EB}" destId="{BE408039-7812-494B-AE4C-2616F4C06235}" srcOrd="0" destOrd="0" presId="urn:microsoft.com/office/officeart/2008/layout/HalfCircleOrganizationChart"/>
    <dgm:cxn modelId="{693D80D9-525B-481C-B43B-C0E803833907}" type="presParOf" srcId="{320F932F-822E-409D-8908-71E209E2D2EB}" destId="{8DF29783-C5EC-4E95-AB23-F2E5056402E8}" srcOrd="1" destOrd="0" presId="urn:microsoft.com/office/officeart/2008/layout/HalfCircleOrganizationChart"/>
    <dgm:cxn modelId="{E429DBB3-C117-49CA-B497-8E8757749139}" type="presParOf" srcId="{8DF29783-C5EC-4E95-AB23-F2E5056402E8}" destId="{BFC763B5-6FE4-4CA8-A200-2FEE0A683BE5}" srcOrd="0" destOrd="0" presId="urn:microsoft.com/office/officeart/2008/layout/HalfCircleOrganizationChart"/>
    <dgm:cxn modelId="{FE83794A-C3E6-4E46-A5CA-0D8FFB309D28}" type="presParOf" srcId="{BFC763B5-6FE4-4CA8-A200-2FEE0A683BE5}" destId="{B1E4667B-C243-4EFE-BB74-928CD4009DA7}" srcOrd="0" destOrd="0" presId="urn:microsoft.com/office/officeart/2008/layout/HalfCircleOrganizationChart"/>
    <dgm:cxn modelId="{ABD8B406-6779-4C34-B141-3D3EEBAE5AF3}" type="presParOf" srcId="{BFC763B5-6FE4-4CA8-A200-2FEE0A683BE5}" destId="{4E55808E-8195-4F68-931D-04D31BAE25A6}" srcOrd="1" destOrd="0" presId="urn:microsoft.com/office/officeart/2008/layout/HalfCircleOrganizationChart"/>
    <dgm:cxn modelId="{38893BC9-5845-4657-A906-D7FDD1D216A9}" type="presParOf" srcId="{BFC763B5-6FE4-4CA8-A200-2FEE0A683BE5}" destId="{5507B45C-B55A-4D53-A72A-CB7EBDB23354}" srcOrd="2" destOrd="0" presId="urn:microsoft.com/office/officeart/2008/layout/HalfCircleOrganizationChart"/>
    <dgm:cxn modelId="{1E8714A3-BE5B-472D-AC41-68F499497A56}" type="presParOf" srcId="{BFC763B5-6FE4-4CA8-A200-2FEE0A683BE5}" destId="{8F66E243-81EE-4CF2-962B-00707FB52E7F}" srcOrd="3" destOrd="0" presId="urn:microsoft.com/office/officeart/2008/layout/HalfCircleOrganizationChart"/>
    <dgm:cxn modelId="{43533201-0501-4ACD-9476-A3176020E1F2}" type="presParOf" srcId="{8DF29783-C5EC-4E95-AB23-F2E5056402E8}" destId="{91057623-1D91-4309-9B48-E521FC007E73}" srcOrd="1" destOrd="0" presId="urn:microsoft.com/office/officeart/2008/layout/HalfCircleOrganizationChart"/>
    <dgm:cxn modelId="{3C0BD6D7-EBA9-4C3A-8A1B-0D49F15B9031}" type="presParOf" srcId="{8DF29783-C5EC-4E95-AB23-F2E5056402E8}" destId="{D75F91A3-79EB-4D1B-85F6-1806552C5B79}" srcOrd="2" destOrd="0" presId="urn:microsoft.com/office/officeart/2008/layout/HalfCircleOrganizationChart"/>
    <dgm:cxn modelId="{73202D8E-5344-4FC2-9FA2-BDAAF1CFE48C}" type="presParOf" srcId="{320F932F-822E-409D-8908-71E209E2D2EB}" destId="{D35F4381-1945-463D-94B1-812256593BFF}" srcOrd="2" destOrd="0" presId="urn:microsoft.com/office/officeart/2008/layout/HalfCircleOrganizationChart"/>
    <dgm:cxn modelId="{BBF6DBB5-B796-4C45-860B-6A0ADE5DAF7B}" type="presParOf" srcId="{320F932F-822E-409D-8908-71E209E2D2EB}" destId="{A0FF696C-95B0-41DC-B26B-A793930DA8A3}" srcOrd="3" destOrd="0" presId="urn:microsoft.com/office/officeart/2008/layout/HalfCircleOrganizationChart"/>
    <dgm:cxn modelId="{3DA96A5F-E7F0-47A3-905D-051F7CB1FBA2}" type="presParOf" srcId="{A0FF696C-95B0-41DC-B26B-A793930DA8A3}" destId="{17141D0B-07E4-49C4-B51F-BD2DC15D77B6}" srcOrd="0" destOrd="0" presId="urn:microsoft.com/office/officeart/2008/layout/HalfCircleOrganizationChart"/>
    <dgm:cxn modelId="{85E73A48-F709-4D3A-85AD-AF8140F12F39}" type="presParOf" srcId="{17141D0B-07E4-49C4-B51F-BD2DC15D77B6}" destId="{218C0F92-E4A6-4910-B8CD-B418B626F13A}" srcOrd="0" destOrd="0" presId="urn:microsoft.com/office/officeart/2008/layout/HalfCircleOrganizationChart"/>
    <dgm:cxn modelId="{577A862D-D56A-4585-BCE6-10C4F49EFC36}" type="presParOf" srcId="{17141D0B-07E4-49C4-B51F-BD2DC15D77B6}" destId="{F3F72B46-7623-4E82-994D-A0589420479B}" srcOrd="1" destOrd="0" presId="urn:microsoft.com/office/officeart/2008/layout/HalfCircleOrganizationChart"/>
    <dgm:cxn modelId="{3314451C-1E46-456D-8D47-92E8C7E7B9DE}" type="presParOf" srcId="{17141D0B-07E4-49C4-B51F-BD2DC15D77B6}" destId="{DA766CE3-ACA8-4B33-9D77-428FA82EF33A}" srcOrd="2" destOrd="0" presId="urn:microsoft.com/office/officeart/2008/layout/HalfCircleOrganizationChart"/>
    <dgm:cxn modelId="{AC750854-105F-4200-B0B9-A345DC26863A}" type="presParOf" srcId="{17141D0B-07E4-49C4-B51F-BD2DC15D77B6}" destId="{98369EA7-1DEF-4C54-AD93-6E790AD9AC3C}" srcOrd="3" destOrd="0" presId="urn:microsoft.com/office/officeart/2008/layout/HalfCircleOrganizationChart"/>
    <dgm:cxn modelId="{401BA990-B702-4356-94AE-3C939F89D9E1}" type="presParOf" srcId="{A0FF696C-95B0-41DC-B26B-A793930DA8A3}" destId="{07896274-45A0-4592-BBAB-C160D0CEBE46}" srcOrd="1" destOrd="0" presId="urn:microsoft.com/office/officeart/2008/layout/HalfCircleOrganizationChart"/>
    <dgm:cxn modelId="{E62C3B92-A15E-4C33-943F-4FC36E8BB467}" type="presParOf" srcId="{A0FF696C-95B0-41DC-B26B-A793930DA8A3}" destId="{091479D3-A1EE-4C22-895C-961BE46D768A}" srcOrd="2" destOrd="0" presId="urn:microsoft.com/office/officeart/2008/layout/HalfCircleOrganizationChart"/>
    <dgm:cxn modelId="{A5C7D869-B191-4B3F-B2EC-85864924DA49}" type="presParOf" srcId="{320F932F-822E-409D-8908-71E209E2D2EB}" destId="{FD511D9F-1416-41CB-A3D8-3038F588268B}" srcOrd="4" destOrd="0" presId="urn:microsoft.com/office/officeart/2008/layout/HalfCircleOrganizationChart"/>
    <dgm:cxn modelId="{FE3D4EAD-A9CF-49E4-BB2A-B5BB57F215EA}" type="presParOf" srcId="{320F932F-822E-409D-8908-71E209E2D2EB}" destId="{843E0817-AF78-4957-AB38-22FDAB02ADEB}" srcOrd="5" destOrd="0" presId="urn:microsoft.com/office/officeart/2008/layout/HalfCircleOrganizationChart"/>
    <dgm:cxn modelId="{56335F1B-0197-4D1A-9704-69BFAEF67F9A}" type="presParOf" srcId="{843E0817-AF78-4957-AB38-22FDAB02ADEB}" destId="{CDEAEC22-EF93-4FC5-938D-03947C4631E3}" srcOrd="0" destOrd="0" presId="urn:microsoft.com/office/officeart/2008/layout/HalfCircleOrganizationChart"/>
    <dgm:cxn modelId="{39498BC0-625D-4341-B9CE-F5191634A755}" type="presParOf" srcId="{CDEAEC22-EF93-4FC5-938D-03947C4631E3}" destId="{91CC7FE7-F66C-4397-9793-DA71A629FE13}" srcOrd="0" destOrd="0" presId="urn:microsoft.com/office/officeart/2008/layout/HalfCircleOrganizationChart"/>
    <dgm:cxn modelId="{A50E857A-A8A0-4774-A00E-2ED064456C57}" type="presParOf" srcId="{CDEAEC22-EF93-4FC5-938D-03947C4631E3}" destId="{4CF7D4A5-7337-4D5F-97B2-5DE29D3E8C7F}" srcOrd="1" destOrd="0" presId="urn:microsoft.com/office/officeart/2008/layout/HalfCircleOrganizationChart"/>
    <dgm:cxn modelId="{2F174530-4506-49D2-8A07-8DCE65E5FE62}" type="presParOf" srcId="{CDEAEC22-EF93-4FC5-938D-03947C4631E3}" destId="{C58578BB-AFFD-4A2E-BD17-93073024EA77}" srcOrd="2" destOrd="0" presId="urn:microsoft.com/office/officeart/2008/layout/HalfCircleOrganizationChart"/>
    <dgm:cxn modelId="{8386C98E-F4EA-4B6A-8FA3-99395752F1F8}" type="presParOf" srcId="{CDEAEC22-EF93-4FC5-938D-03947C4631E3}" destId="{E0731467-6E15-444B-8A76-D8A7E3DCF0DE}" srcOrd="3" destOrd="0" presId="urn:microsoft.com/office/officeart/2008/layout/HalfCircleOrganizationChart"/>
    <dgm:cxn modelId="{595D512F-C57E-4EC3-9EC1-384C13353E74}" type="presParOf" srcId="{843E0817-AF78-4957-AB38-22FDAB02ADEB}" destId="{019E498C-AF63-4E6F-B9F6-AE7B60E5C684}" srcOrd="1" destOrd="0" presId="urn:microsoft.com/office/officeart/2008/layout/HalfCircleOrganizationChart"/>
    <dgm:cxn modelId="{F6ECF824-AD4A-43A5-B687-878A944F7648}" type="presParOf" srcId="{843E0817-AF78-4957-AB38-22FDAB02ADEB}" destId="{8F683646-0305-4410-B6EC-55E0DED02C8E}" srcOrd="2" destOrd="0" presId="urn:microsoft.com/office/officeart/2008/layout/HalfCircleOrganizationChart"/>
    <dgm:cxn modelId="{D4656272-C4D2-4459-B7C0-154B97DF5953}" type="presParOf" srcId="{660D8315-C8F8-4E32-89E3-A92798F3E5C4}" destId="{EDE0D85E-366E-481C-A5A5-5A7B30FD6A6A}" srcOrd="2" destOrd="0" presId="urn:microsoft.com/office/officeart/2008/layout/HalfCircleOrganizationChart"/>
    <dgm:cxn modelId="{98ACFA57-A776-47D2-8834-91DAC14EED05}" type="presParOf" srcId="{557A3C64-9AF0-4E76-B0C4-63675985F06C}" destId="{7ECE0440-C0E6-42A7-B42C-28A0090A4A63}" srcOrd="10" destOrd="0" presId="urn:microsoft.com/office/officeart/2008/layout/HalfCircleOrganizationChart"/>
    <dgm:cxn modelId="{5A8F89E4-D27E-4552-87B8-8BC9BBC78D30}" type="presParOf" srcId="{557A3C64-9AF0-4E76-B0C4-63675985F06C}" destId="{F3A1E3EA-0A4D-4E23-8082-76F3EFB0CC12}" srcOrd="11" destOrd="0" presId="urn:microsoft.com/office/officeart/2008/layout/HalfCircleOrganizationChart"/>
    <dgm:cxn modelId="{7F4FB831-3A34-4162-A283-835C39610CA3}" type="presParOf" srcId="{F3A1E3EA-0A4D-4E23-8082-76F3EFB0CC12}" destId="{DF9ACDFF-0351-4C95-9183-FB01CC70A6F6}" srcOrd="0" destOrd="0" presId="urn:microsoft.com/office/officeart/2008/layout/HalfCircleOrganizationChart"/>
    <dgm:cxn modelId="{23640111-6E38-4B8B-81DC-714D3285B3C2}" type="presParOf" srcId="{DF9ACDFF-0351-4C95-9183-FB01CC70A6F6}" destId="{2CF50A4B-26AA-420B-92F6-25794E197AF5}" srcOrd="0" destOrd="0" presId="urn:microsoft.com/office/officeart/2008/layout/HalfCircleOrganizationChart"/>
    <dgm:cxn modelId="{5376A05C-A2DE-4379-BDEA-EC6403121891}" type="presParOf" srcId="{DF9ACDFF-0351-4C95-9183-FB01CC70A6F6}" destId="{0EDA0362-92D2-4AF3-9657-650DA609C4A8}" srcOrd="1" destOrd="0" presId="urn:microsoft.com/office/officeart/2008/layout/HalfCircleOrganizationChart"/>
    <dgm:cxn modelId="{B01B56C5-7A6B-4563-AFB6-92A3886C110A}" type="presParOf" srcId="{DF9ACDFF-0351-4C95-9183-FB01CC70A6F6}" destId="{DE221E54-E857-436D-BC17-7593E85E1BAD}" srcOrd="2" destOrd="0" presId="urn:microsoft.com/office/officeart/2008/layout/HalfCircleOrganizationChart"/>
    <dgm:cxn modelId="{47A897BA-C403-489B-9937-AE84E5F71F76}" type="presParOf" srcId="{DF9ACDFF-0351-4C95-9183-FB01CC70A6F6}" destId="{F44D7D19-8B36-4B31-BC1F-44B156351EBC}" srcOrd="3" destOrd="0" presId="urn:microsoft.com/office/officeart/2008/layout/HalfCircleOrganizationChart"/>
    <dgm:cxn modelId="{99E497C0-B076-46D4-B0E1-0CD7E9CAE8AD}" type="presParOf" srcId="{F3A1E3EA-0A4D-4E23-8082-76F3EFB0CC12}" destId="{49709C2C-FBE4-4A36-B471-8921517BE481}" srcOrd="1" destOrd="0" presId="urn:microsoft.com/office/officeart/2008/layout/HalfCircleOrganizationChart"/>
    <dgm:cxn modelId="{7A6E5954-FC1F-4548-83ED-94C4BA13AB12}" type="presParOf" srcId="{49709C2C-FBE4-4A36-B471-8921517BE481}" destId="{76E57A5B-5DEA-410C-8C85-BE011B12742A}" srcOrd="0" destOrd="0" presId="urn:microsoft.com/office/officeart/2008/layout/HalfCircleOrganizationChart"/>
    <dgm:cxn modelId="{BE1CEFE8-4E17-4D51-94F2-957ECA5132A8}" type="presParOf" srcId="{49709C2C-FBE4-4A36-B471-8921517BE481}" destId="{12545BCF-8C4D-461A-931E-0876486F8AEC}" srcOrd="1" destOrd="0" presId="urn:microsoft.com/office/officeart/2008/layout/HalfCircleOrganizationChart"/>
    <dgm:cxn modelId="{83C178CD-7928-4171-8C54-9DBCE6F99E2B}" type="presParOf" srcId="{12545BCF-8C4D-461A-931E-0876486F8AEC}" destId="{D8344737-E30A-4BEB-84F3-559FF75EDD48}" srcOrd="0" destOrd="0" presId="urn:microsoft.com/office/officeart/2008/layout/HalfCircleOrganizationChart"/>
    <dgm:cxn modelId="{D198005E-092E-4952-BB7A-B824D6E9886A}" type="presParOf" srcId="{D8344737-E30A-4BEB-84F3-559FF75EDD48}" destId="{F446112B-D293-4DDC-9ACC-889184C1D4EF}" srcOrd="0" destOrd="0" presId="urn:microsoft.com/office/officeart/2008/layout/HalfCircleOrganizationChart"/>
    <dgm:cxn modelId="{D07BFB9B-686A-49DD-BF6C-C1997E3196D3}" type="presParOf" srcId="{D8344737-E30A-4BEB-84F3-559FF75EDD48}" destId="{C7EDC99D-E4BE-49B4-8D11-AA7B2274B224}" srcOrd="1" destOrd="0" presId="urn:microsoft.com/office/officeart/2008/layout/HalfCircleOrganizationChart"/>
    <dgm:cxn modelId="{64C10241-1334-4F0A-BC0A-BBEFEEDDF5E3}" type="presParOf" srcId="{D8344737-E30A-4BEB-84F3-559FF75EDD48}" destId="{F0E43BD9-247C-45A0-BB07-B486B26646F0}" srcOrd="2" destOrd="0" presId="urn:microsoft.com/office/officeart/2008/layout/HalfCircleOrganizationChart"/>
    <dgm:cxn modelId="{C52CC445-C17B-4041-A6B6-2E6F6341CFD5}" type="presParOf" srcId="{D8344737-E30A-4BEB-84F3-559FF75EDD48}" destId="{A2A235D5-251F-4F36-8B36-0372045B64B1}" srcOrd="3" destOrd="0" presId="urn:microsoft.com/office/officeart/2008/layout/HalfCircleOrganizationChart"/>
    <dgm:cxn modelId="{7F12E1ED-096E-4213-8555-A5491305DE64}" type="presParOf" srcId="{12545BCF-8C4D-461A-931E-0876486F8AEC}" destId="{662D127E-3C34-4805-8B50-34CA3194FCDA}" srcOrd="1" destOrd="0" presId="urn:microsoft.com/office/officeart/2008/layout/HalfCircleOrganizationChart"/>
    <dgm:cxn modelId="{0646C834-FCD4-47F8-8C39-02038C7A2B91}" type="presParOf" srcId="{662D127E-3C34-4805-8B50-34CA3194FCDA}" destId="{0C8CBD21-1F43-41DE-A444-303E009DB19C}" srcOrd="0" destOrd="0" presId="urn:microsoft.com/office/officeart/2008/layout/HalfCircleOrganizationChart"/>
    <dgm:cxn modelId="{8E644D16-97F9-48EF-9C52-7468AA9C7FC5}" type="presParOf" srcId="{662D127E-3C34-4805-8B50-34CA3194FCDA}" destId="{3B444E61-37AB-4F91-9B15-E007391147AC}" srcOrd="1" destOrd="0" presId="urn:microsoft.com/office/officeart/2008/layout/HalfCircleOrganizationChart"/>
    <dgm:cxn modelId="{0C5EDD7D-DBA7-42A1-91A5-F2BDBE7B5D7F}" type="presParOf" srcId="{3B444E61-37AB-4F91-9B15-E007391147AC}" destId="{B5D19F5E-B1ED-448D-8057-86EAA7289038}" srcOrd="0" destOrd="0" presId="urn:microsoft.com/office/officeart/2008/layout/HalfCircleOrganizationChart"/>
    <dgm:cxn modelId="{51838D50-AE9B-48F0-BE68-B30AFE9EB367}" type="presParOf" srcId="{B5D19F5E-B1ED-448D-8057-86EAA7289038}" destId="{45535E6F-1857-4172-8763-BAC819AA9677}" srcOrd="0" destOrd="0" presId="urn:microsoft.com/office/officeart/2008/layout/HalfCircleOrganizationChart"/>
    <dgm:cxn modelId="{DDE30EA5-3214-4C24-B079-C3A661946DF3}" type="presParOf" srcId="{B5D19F5E-B1ED-448D-8057-86EAA7289038}" destId="{3D3A02BD-A381-40CC-AC49-7ED303301F43}" srcOrd="1" destOrd="0" presId="urn:microsoft.com/office/officeart/2008/layout/HalfCircleOrganizationChart"/>
    <dgm:cxn modelId="{3F5F01B1-36B8-4336-B8CB-51F13279C0DC}" type="presParOf" srcId="{B5D19F5E-B1ED-448D-8057-86EAA7289038}" destId="{08E9FECA-61B1-48E0-8797-D84C299B09C2}" srcOrd="2" destOrd="0" presId="urn:microsoft.com/office/officeart/2008/layout/HalfCircleOrganizationChart"/>
    <dgm:cxn modelId="{796BACC7-8D05-4441-9E05-E9CE16E5551E}" type="presParOf" srcId="{B5D19F5E-B1ED-448D-8057-86EAA7289038}" destId="{DECDF777-16C0-499D-B421-63D29630A011}" srcOrd="3" destOrd="0" presId="urn:microsoft.com/office/officeart/2008/layout/HalfCircleOrganizationChart"/>
    <dgm:cxn modelId="{900A7E0E-F092-48F2-8BC6-8FE5833F5CE0}" type="presParOf" srcId="{3B444E61-37AB-4F91-9B15-E007391147AC}" destId="{D3A9B2B0-149B-4F3B-9EDD-1D1F172F3937}" srcOrd="1" destOrd="0" presId="urn:microsoft.com/office/officeart/2008/layout/HalfCircleOrganizationChart"/>
    <dgm:cxn modelId="{C46403ED-C083-4C72-B4F7-FC49BE923431}" type="presParOf" srcId="{3B444E61-37AB-4F91-9B15-E007391147AC}" destId="{DA10DE78-BBEA-44D7-A3CB-8BE33D4B0459}" srcOrd="2" destOrd="0" presId="urn:microsoft.com/office/officeart/2008/layout/HalfCircleOrganizationChart"/>
    <dgm:cxn modelId="{5A7F94E8-B7E9-41E9-B4A4-3BE643EE7C8F}" type="presParOf" srcId="{662D127E-3C34-4805-8B50-34CA3194FCDA}" destId="{9E5BB904-032A-4520-8207-13047FA99D8F}" srcOrd="2" destOrd="0" presId="urn:microsoft.com/office/officeart/2008/layout/HalfCircleOrganizationChart"/>
    <dgm:cxn modelId="{8F8B82A3-260E-4D18-B741-C88AB7C8275A}" type="presParOf" srcId="{662D127E-3C34-4805-8B50-34CA3194FCDA}" destId="{75DEA1CD-9A56-4085-B771-6BBCCDA66227}" srcOrd="3" destOrd="0" presId="urn:microsoft.com/office/officeart/2008/layout/HalfCircleOrganizationChart"/>
    <dgm:cxn modelId="{A38BECF3-21C4-4BA7-9123-1CB1297D2E22}" type="presParOf" srcId="{75DEA1CD-9A56-4085-B771-6BBCCDA66227}" destId="{F6D755FE-0304-406A-BDA1-320F8B65A1DB}" srcOrd="0" destOrd="0" presId="urn:microsoft.com/office/officeart/2008/layout/HalfCircleOrganizationChart"/>
    <dgm:cxn modelId="{5CC4C702-49A5-4CF8-9969-3C3CE5142435}" type="presParOf" srcId="{F6D755FE-0304-406A-BDA1-320F8B65A1DB}" destId="{9A72937B-13D2-411E-BD35-B7368DD41E6A}" srcOrd="0" destOrd="0" presId="urn:microsoft.com/office/officeart/2008/layout/HalfCircleOrganizationChart"/>
    <dgm:cxn modelId="{A23ECDDB-2C54-4674-BC28-077B4B6E3897}" type="presParOf" srcId="{F6D755FE-0304-406A-BDA1-320F8B65A1DB}" destId="{37DE0839-06B6-43CE-9EC2-9BA4DE7219B9}" srcOrd="1" destOrd="0" presId="urn:microsoft.com/office/officeart/2008/layout/HalfCircleOrganizationChart"/>
    <dgm:cxn modelId="{563CDD9B-B43E-4A68-8619-B5994E3D63F8}" type="presParOf" srcId="{F6D755FE-0304-406A-BDA1-320F8B65A1DB}" destId="{DED5FA47-49B4-4BDD-9134-9296048C8112}" srcOrd="2" destOrd="0" presId="urn:microsoft.com/office/officeart/2008/layout/HalfCircleOrganizationChart"/>
    <dgm:cxn modelId="{D7669898-B427-4779-B1D8-54BB45F0B5DC}" type="presParOf" srcId="{F6D755FE-0304-406A-BDA1-320F8B65A1DB}" destId="{14AFEE36-D1C2-4843-BA2C-265371D404A3}" srcOrd="3" destOrd="0" presId="urn:microsoft.com/office/officeart/2008/layout/HalfCircleOrganizationChart"/>
    <dgm:cxn modelId="{4ADAD9B7-0E11-4542-A9C6-9E3BA8F3B7BC}" type="presParOf" srcId="{75DEA1CD-9A56-4085-B771-6BBCCDA66227}" destId="{2AF9B4C2-65F7-48D9-82C4-FF893ADCA6D2}" srcOrd="1" destOrd="0" presId="urn:microsoft.com/office/officeart/2008/layout/HalfCircleOrganizationChart"/>
    <dgm:cxn modelId="{7D0C9514-2F0F-4108-9D1B-7C9D0805BD3F}" type="presParOf" srcId="{75DEA1CD-9A56-4085-B771-6BBCCDA66227}" destId="{38D56A14-6466-414D-88BB-6CC91E3691DE}" srcOrd="2" destOrd="0" presId="urn:microsoft.com/office/officeart/2008/layout/HalfCircleOrganizationChart"/>
    <dgm:cxn modelId="{3D69BDA1-A957-43B6-A36A-4B936688A16E}" type="presParOf" srcId="{12545BCF-8C4D-461A-931E-0876486F8AEC}" destId="{B197F60F-B34C-4A23-95DE-73AD4F460ABD}" srcOrd="2" destOrd="0" presId="urn:microsoft.com/office/officeart/2008/layout/HalfCircleOrganizationChart"/>
    <dgm:cxn modelId="{4BD1741E-6C6D-43B2-85DB-C952A9682197}" type="presParOf" srcId="{F3A1E3EA-0A4D-4E23-8082-76F3EFB0CC12}" destId="{2B5F0C14-CB9A-470B-BF7B-BF8566C0086D}" srcOrd="2" destOrd="0" presId="urn:microsoft.com/office/officeart/2008/layout/HalfCircleOrganizationChart"/>
    <dgm:cxn modelId="{29003D13-6CE6-4BC7-932A-931BFD522B35}" type="presParOf" srcId="{FFA98D3E-AC3C-4D9A-90B8-DD6383D6DB23}" destId="{FBD45280-439A-47B8-B60E-E628F7D9A35C}" srcOrd="2" destOrd="0" presId="urn:microsoft.com/office/officeart/2008/layout/HalfCircleOrganizationChart"/>
    <dgm:cxn modelId="{3A50C3DF-325B-4A8B-8A30-1236EA395D81}" type="presParOf" srcId="{FBD45280-439A-47B8-B60E-E628F7D9A35C}" destId="{6FB3D6CB-72A9-43A6-BA4E-1B2D55650EA1}" srcOrd="0" destOrd="0" presId="urn:microsoft.com/office/officeart/2008/layout/HalfCircleOrganizationChart"/>
    <dgm:cxn modelId="{A1A3EF7D-3754-40D0-8775-DCF059AB76C9}" type="presParOf" srcId="{FBD45280-439A-47B8-B60E-E628F7D9A35C}" destId="{140D803C-6D25-48AB-897A-49B72ABD9D2B}" srcOrd="1" destOrd="0" presId="urn:microsoft.com/office/officeart/2008/layout/HalfCircleOrganizationChart"/>
    <dgm:cxn modelId="{733864C6-F019-4D77-AA9A-769C12A58798}" type="presParOf" srcId="{140D803C-6D25-48AB-897A-49B72ABD9D2B}" destId="{FA9538E2-B842-4B2C-B230-1114A944EBFD}" srcOrd="0" destOrd="0" presId="urn:microsoft.com/office/officeart/2008/layout/HalfCircleOrganizationChart"/>
    <dgm:cxn modelId="{84025A0F-0D35-4E72-A838-93BA3674CABF}" type="presParOf" srcId="{FA9538E2-B842-4B2C-B230-1114A944EBFD}" destId="{F9F10DCD-D8ED-4B01-B700-009A8E69234C}" srcOrd="0" destOrd="0" presId="urn:microsoft.com/office/officeart/2008/layout/HalfCircleOrganizationChart"/>
    <dgm:cxn modelId="{9CFE8259-C569-46DE-A4DE-A6B51B1E5CF1}" type="presParOf" srcId="{FA9538E2-B842-4B2C-B230-1114A944EBFD}" destId="{2ABF05F5-5527-4F71-9889-BC2DE5A41357}" srcOrd="1" destOrd="0" presId="urn:microsoft.com/office/officeart/2008/layout/HalfCircleOrganizationChart"/>
    <dgm:cxn modelId="{B399F00F-E68F-48FD-94DE-AC9840ED8372}" type="presParOf" srcId="{FA9538E2-B842-4B2C-B230-1114A944EBFD}" destId="{14998B0B-E479-4238-905E-7B7D36F792C6}" srcOrd="2" destOrd="0" presId="urn:microsoft.com/office/officeart/2008/layout/HalfCircleOrganizationChart"/>
    <dgm:cxn modelId="{4C0D7080-20C3-44E1-8CA0-EE4D42D98C24}" type="presParOf" srcId="{FA9538E2-B842-4B2C-B230-1114A944EBFD}" destId="{CCA414CA-9F0D-4E3E-B1AB-3F7829CB359D}" srcOrd="3" destOrd="0" presId="urn:microsoft.com/office/officeart/2008/layout/HalfCircleOrganizationChart"/>
    <dgm:cxn modelId="{F93D81A5-8A45-4C56-988A-8147F1132F4A}" type="presParOf" srcId="{140D803C-6D25-48AB-897A-49B72ABD9D2B}" destId="{92622D39-3366-45E8-BAA8-30D787597E3D}" srcOrd="1" destOrd="0" presId="urn:microsoft.com/office/officeart/2008/layout/HalfCircleOrganizationChart"/>
    <dgm:cxn modelId="{31ECAD8C-0599-4D97-8337-CEC55CBA5F53}" type="presParOf" srcId="{140D803C-6D25-48AB-897A-49B72ABD9D2B}" destId="{53BDA674-E798-448C-8CDE-C84BBD3FB198}" srcOrd="2" destOrd="0" presId="urn:microsoft.com/office/officeart/2008/layout/HalfCircleOrganizationChart"/>
    <dgm:cxn modelId="{0814F67F-0832-4529-92DF-F4D50F35B28E}" type="presParOf" srcId="{6102F62A-6DB8-47FC-91AA-823B4624812F}" destId="{AA593093-34C3-4FFE-815B-1E265BBDA907}" srcOrd="1" destOrd="0" presId="urn:microsoft.com/office/officeart/2008/layout/HalfCircleOrganizationChart"/>
    <dgm:cxn modelId="{A1AD9427-9D3F-4CAE-8D65-89ED6E0BAD8C}" type="presParOf" srcId="{AA593093-34C3-4FFE-815B-1E265BBDA907}" destId="{68206438-6BF4-47E3-A321-3B9FB849C2CE}" srcOrd="0" destOrd="0" presId="urn:microsoft.com/office/officeart/2008/layout/HalfCircleOrganizationChart"/>
    <dgm:cxn modelId="{29040956-F407-473F-A736-08257D745415}" type="presParOf" srcId="{68206438-6BF4-47E3-A321-3B9FB849C2CE}" destId="{0DB240F7-C33B-4C06-8940-89E015E25E14}" srcOrd="0" destOrd="0" presId="urn:microsoft.com/office/officeart/2008/layout/HalfCircleOrganizationChart"/>
    <dgm:cxn modelId="{D0A7C595-8B95-4760-93AC-B0EB5D709C14}" type="presParOf" srcId="{68206438-6BF4-47E3-A321-3B9FB849C2CE}" destId="{1259F721-D7E8-45E3-BC27-0ADF00FA6037}" srcOrd="1" destOrd="0" presId="urn:microsoft.com/office/officeart/2008/layout/HalfCircleOrganizationChart"/>
    <dgm:cxn modelId="{B7BB4217-8579-4C8A-B747-8C1FD1130637}" type="presParOf" srcId="{68206438-6BF4-47E3-A321-3B9FB849C2CE}" destId="{E1D2A390-C5D6-46F7-B9EF-700A0995263E}" srcOrd="2" destOrd="0" presId="urn:microsoft.com/office/officeart/2008/layout/HalfCircleOrganizationChart"/>
    <dgm:cxn modelId="{13C00436-0F63-4F64-B5A3-51D8A7DFCE97}" type="presParOf" srcId="{68206438-6BF4-47E3-A321-3B9FB849C2CE}" destId="{158307E1-CE0C-4339-B9FB-4FDD960150C0}" srcOrd="3" destOrd="0" presId="urn:microsoft.com/office/officeart/2008/layout/HalfCircleOrganizationChart"/>
    <dgm:cxn modelId="{0593164E-807C-4DC4-AB3C-B9D5EE39686D}" type="presParOf" srcId="{AA593093-34C3-4FFE-815B-1E265BBDA907}" destId="{6CCDB901-D140-4748-A92B-1CDF3E6168D4}" srcOrd="1" destOrd="0" presId="urn:microsoft.com/office/officeart/2008/layout/HalfCircleOrganizationChart"/>
    <dgm:cxn modelId="{9B628079-2187-4420-85A0-F5108856239F}" type="presParOf" srcId="{6CCDB901-D140-4748-A92B-1CDF3E6168D4}" destId="{C265412B-BFE7-4D29-B26B-3429B32CBC2E}" srcOrd="0" destOrd="0" presId="urn:microsoft.com/office/officeart/2008/layout/HalfCircleOrganizationChart"/>
    <dgm:cxn modelId="{B629DA2B-E2BD-4D67-8AC2-991198F81184}" type="presParOf" srcId="{6CCDB901-D140-4748-A92B-1CDF3E6168D4}" destId="{615CA296-2DFF-49C2-BB21-AF953A962C8E}" srcOrd="1" destOrd="0" presId="urn:microsoft.com/office/officeart/2008/layout/HalfCircleOrganizationChart"/>
    <dgm:cxn modelId="{9BE1EBAF-DA46-485B-B16F-0C57CB506E05}" type="presParOf" srcId="{615CA296-2DFF-49C2-BB21-AF953A962C8E}" destId="{E55CB78D-0D00-4D9B-96A7-13CC9DD06CCE}" srcOrd="0" destOrd="0" presId="urn:microsoft.com/office/officeart/2008/layout/HalfCircleOrganizationChart"/>
    <dgm:cxn modelId="{674813CD-2ED5-4C8E-AC18-6B6E08F41440}" type="presParOf" srcId="{E55CB78D-0D00-4D9B-96A7-13CC9DD06CCE}" destId="{1CC2ABEE-A5F3-464A-B663-2750C042A60E}" srcOrd="0" destOrd="0" presId="urn:microsoft.com/office/officeart/2008/layout/HalfCircleOrganizationChart"/>
    <dgm:cxn modelId="{06C86108-8881-4FD6-BBFA-D65C9138CFCE}" type="presParOf" srcId="{E55CB78D-0D00-4D9B-96A7-13CC9DD06CCE}" destId="{0520C495-F1CA-4A66-9D7E-F7B7510E2181}" srcOrd="1" destOrd="0" presId="urn:microsoft.com/office/officeart/2008/layout/HalfCircleOrganizationChart"/>
    <dgm:cxn modelId="{F9F38DFE-BB17-48D7-9EE1-BAE5E1B0445A}" type="presParOf" srcId="{E55CB78D-0D00-4D9B-96A7-13CC9DD06CCE}" destId="{9F800F95-C996-46CE-98B2-6247C6A02B1E}" srcOrd="2" destOrd="0" presId="urn:microsoft.com/office/officeart/2008/layout/HalfCircleOrganizationChart"/>
    <dgm:cxn modelId="{41FFEB65-3755-4979-9FB7-0478E005E2D3}" type="presParOf" srcId="{E55CB78D-0D00-4D9B-96A7-13CC9DD06CCE}" destId="{F30D9B53-9CAF-4552-BB9E-5A9A395296BC}" srcOrd="3" destOrd="0" presId="urn:microsoft.com/office/officeart/2008/layout/HalfCircleOrganizationChart"/>
    <dgm:cxn modelId="{C13ACA0C-BD82-4777-899A-23DE0CA8F7AC}" type="presParOf" srcId="{615CA296-2DFF-49C2-BB21-AF953A962C8E}" destId="{0EF49B10-FADC-47DD-8D91-228F0E55350A}" srcOrd="1" destOrd="0" presId="urn:microsoft.com/office/officeart/2008/layout/HalfCircleOrganizationChart"/>
    <dgm:cxn modelId="{AEB0C41D-A303-4F4C-ADB7-29EC4E591382}" type="presParOf" srcId="{615CA296-2DFF-49C2-BB21-AF953A962C8E}" destId="{246BDA99-A51C-4D1E-B358-047FF447AE03}" srcOrd="2" destOrd="0" presId="urn:microsoft.com/office/officeart/2008/layout/HalfCircleOrganizationChart"/>
    <dgm:cxn modelId="{F874CA20-EA61-446D-BBA3-CADE196D325C}" type="presParOf" srcId="{6CCDB901-D140-4748-A92B-1CDF3E6168D4}" destId="{992FA0A7-1009-409D-8141-5736D1FD9A70}" srcOrd="2" destOrd="0" presId="urn:microsoft.com/office/officeart/2008/layout/HalfCircleOrganizationChart"/>
    <dgm:cxn modelId="{8011FB76-B923-403D-BF87-6AFB552D22DC}" type="presParOf" srcId="{6CCDB901-D140-4748-A92B-1CDF3E6168D4}" destId="{E29A27E7-77E7-4A56-9664-506C50730F24}" srcOrd="3" destOrd="0" presId="urn:microsoft.com/office/officeart/2008/layout/HalfCircleOrganizationChart"/>
    <dgm:cxn modelId="{7C0DC394-FDB1-41A1-A21B-197FDCC6C6C5}" type="presParOf" srcId="{E29A27E7-77E7-4A56-9664-506C50730F24}" destId="{CA3C3F31-1979-4C66-B01E-EB6BA5CA9A2E}" srcOrd="0" destOrd="0" presId="urn:microsoft.com/office/officeart/2008/layout/HalfCircleOrganizationChart"/>
    <dgm:cxn modelId="{89E51078-E2AE-4D1C-91F8-0AE1D0A23B8A}" type="presParOf" srcId="{CA3C3F31-1979-4C66-B01E-EB6BA5CA9A2E}" destId="{3B26DE40-E666-41C7-96A6-C6F8B7A97AE7}" srcOrd="0" destOrd="0" presId="urn:microsoft.com/office/officeart/2008/layout/HalfCircleOrganizationChart"/>
    <dgm:cxn modelId="{3112E725-FC5F-430C-9D31-90AFACF8BF4C}" type="presParOf" srcId="{CA3C3F31-1979-4C66-B01E-EB6BA5CA9A2E}" destId="{75CBD209-59D7-4969-A278-8C1AE4DACEB0}" srcOrd="1" destOrd="0" presId="urn:microsoft.com/office/officeart/2008/layout/HalfCircleOrganizationChart"/>
    <dgm:cxn modelId="{D55CC722-8126-4244-B705-FE424110862C}" type="presParOf" srcId="{CA3C3F31-1979-4C66-B01E-EB6BA5CA9A2E}" destId="{826952AD-031D-4B84-9F68-BC266E26B01D}" srcOrd="2" destOrd="0" presId="urn:microsoft.com/office/officeart/2008/layout/HalfCircleOrganizationChart"/>
    <dgm:cxn modelId="{3604FB19-0854-446B-B593-EAD2ED8ADBA8}" type="presParOf" srcId="{CA3C3F31-1979-4C66-B01E-EB6BA5CA9A2E}" destId="{D58FD7EF-F1F1-4723-9FEA-9CC033C62BAB}" srcOrd="3" destOrd="0" presId="urn:microsoft.com/office/officeart/2008/layout/HalfCircleOrganizationChart"/>
    <dgm:cxn modelId="{9C1C91FC-DAD1-4936-89A6-B9C9DA776E1B}" type="presParOf" srcId="{E29A27E7-77E7-4A56-9664-506C50730F24}" destId="{7385EABD-AF62-4B89-B4C6-C0C59468B9CC}" srcOrd="1" destOrd="0" presId="urn:microsoft.com/office/officeart/2008/layout/HalfCircleOrganizationChart"/>
    <dgm:cxn modelId="{18B5AA33-E7C1-4348-B010-5685C849FEDE}" type="presParOf" srcId="{E29A27E7-77E7-4A56-9664-506C50730F24}" destId="{98A56B57-D1C7-4190-89C8-74CBFAF992A4}" srcOrd="2" destOrd="0" presId="urn:microsoft.com/office/officeart/2008/layout/HalfCircleOrganizationChart"/>
    <dgm:cxn modelId="{5E5D8C32-83E0-444F-813F-C65F90F8F4DF}" type="presParOf" srcId="{6CCDB901-D140-4748-A92B-1CDF3E6168D4}" destId="{1DF96CFD-A305-4E26-804E-EFBCD8369C04}" srcOrd="4" destOrd="0" presId="urn:microsoft.com/office/officeart/2008/layout/HalfCircleOrganizationChart"/>
    <dgm:cxn modelId="{A533E021-5E22-436C-8279-2D946A1A6E1D}" type="presParOf" srcId="{6CCDB901-D140-4748-A92B-1CDF3E6168D4}" destId="{51C4E32C-688E-43E9-A752-1854BA5D5BF3}" srcOrd="5" destOrd="0" presId="urn:microsoft.com/office/officeart/2008/layout/HalfCircleOrganizationChart"/>
    <dgm:cxn modelId="{0B09AD98-DE9D-4D6A-9643-98194B30A8F9}" type="presParOf" srcId="{51C4E32C-688E-43E9-A752-1854BA5D5BF3}" destId="{5D388535-E37C-4508-BA77-8836EF2BFA25}" srcOrd="0" destOrd="0" presId="urn:microsoft.com/office/officeart/2008/layout/HalfCircleOrganizationChart"/>
    <dgm:cxn modelId="{4B173319-52BE-4E0D-BF1E-A79C4EC78734}" type="presParOf" srcId="{5D388535-E37C-4508-BA77-8836EF2BFA25}" destId="{21466672-2645-4BDD-8F84-65D3838A1A85}" srcOrd="0" destOrd="0" presId="urn:microsoft.com/office/officeart/2008/layout/HalfCircleOrganizationChart"/>
    <dgm:cxn modelId="{661432A5-7231-4FE5-AD05-53C9C8B0F570}" type="presParOf" srcId="{5D388535-E37C-4508-BA77-8836EF2BFA25}" destId="{FFDC97D5-61FF-46A5-BE98-A3C52BF21E17}" srcOrd="1" destOrd="0" presId="urn:microsoft.com/office/officeart/2008/layout/HalfCircleOrganizationChart"/>
    <dgm:cxn modelId="{F3B467F9-3C1D-4AB9-85C9-65F8A6F87D09}" type="presParOf" srcId="{5D388535-E37C-4508-BA77-8836EF2BFA25}" destId="{F7BD1E75-3B36-4380-BC7C-6B735D71889D}" srcOrd="2" destOrd="0" presId="urn:microsoft.com/office/officeart/2008/layout/HalfCircleOrganizationChart"/>
    <dgm:cxn modelId="{75FDF51E-F531-4A85-A439-ACE19F60F716}" type="presParOf" srcId="{5D388535-E37C-4508-BA77-8836EF2BFA25}" destId="{9728E902-972E-4A31-9E75-1A4236C35BF5}" srcOrd="3" destOrd="0" presId="urn:microsoft.com/office/officeart/2008/layout/HalfCircleOrganizationChart"/>
    <dgm:cxn modelId="{2AC921CD-6107-4C9F-9981-566B546B9B21}" type="presParOf" srcId="{51C4E32C-688E-43E9-A752-1854BA5D5BF3}" destId="{07CB182C-3E24-413B-AF32-CE4D9C5A1DE6}" srcOrd="1" destOrd="0" presId="urn:microsoft.com/office/officeart/2008/layout/HalfCircleOrganizationChart"/>
    <dgm:cxn modelId="{A17CE694-FBD0-49D4-8FD0-16BC8B9D0C1F}" type="presParOf" srcId="{51C4E32C-688E-43E9-A752-1854BA5D5BF3}" destId="{EBC81173-D89A-4F13-837A-26ECA0680502}" srcOrd="2" destOrd="0" presId="urn:microsoft.com/office/officeart/2008/layout/HalfCircleOrganizationChart"/>
    <dgm:cxn modelId="{43BB62AD-D630-4010-A2CE-4BD14A723BB6}" type="presParOf" srcId="{6CCDB901-D140-4748-A92B-1CDF3E6168D4}" destId="{3709F381-A400-4A57-BC37-ACFC2246734A}" srcOrd="6" destOrd="0" presId="urn:microsoft.com/office/officeart/2008/layout/HalfCircleOrganizationChart"/>
    <dgm:cxn modelId="{3146F9FF-40C9-4919-8CA3-C2FC631AACF7}" type="presParOf" srcId="{6CCDB901-D140-4748-A92B-1CDF3E6168D4}" destId="{87DEF005-1DE0-40BA-B21A-7B1447DEE893}" srcOrd="7" destOrd="0" presId="urn:microsoft.com/office/officeart/2008/layout/HalfCircleOrganizationChart"/>
    <dgm:cxn modelId="{1F034C44-3695-4161-BEC5-EE92A2F4B88F}" type="presParOf" srcId="{87DEF005-1DE0-40BA-B21A-7B1447DEE893}" destId="{FFFFAD0F-A1ED-498B-9B32-81C7D1FF07EA}" srcOrd="0" destOrd="0" presId="urn:microsoft.com/office/officeart/2008/layout/HalfCircleOrganizationChart"/>
    <dgm:cxn modelId="{89567B3B-7475-4B54-A894-A90A253D992B}" type="presParOf" srcId="{FFFFAD0F-A1ED-498B-9B32-81C7D1FF07EA}" destId="{4B66FEF9-332D-4585-9DBE-51E9E77F9101}" srcOrd="0" destOrd="0" presId="urn:microsoft.com/office/officeart/2008/layout/HalfCircleOrganizationChart"/>
    <dgm:cxn modelId="{C3DF82D8-7596-4C01-9A2C-95F00E223570}" type="presParOf" srcId="{FFFFAD0F-A1ED-498B-9B32-81C7D1FF07EA}" destId="{82DF4283-78B6-4E75-B0FB-01AF32D07B25}" srcOrd="1" destOrd="0" presId="urn:microsoft.com/office/officeart/2008/layout/HalfCircleOrganizationChart"/>
    <dgm:cxn modelId="{FC95E35B-030F-483F-A81B-A2B6797FADE6}" type="presParOf" srcId="{FFFFAD0F-A1ED-498B-9B32-81C7D1FF07EA}" destId="{DAB4D27B-A318-4AA2-9CA4-7EC713B506F3}" srcOrd="2" destOrd="0" presId="urn:microsoft.com/office/officeart/2008/layout/HalfCircleOrganizationChart"/>
    <dgm:cxn modelId="{8217F319-3A3E-4260-8417-B06319596386}" type="presParOf" srcId="{FFFFAD0F-A1ED-498B-9B32-81C7D1FF07EA}" destId="{CF51582E-BEDC-4B8A-88E3-30A95EC1D4B3}" srcOrd="3" destOrd="0" presId="urn:microsoft.com/office/officeart/2008/layout/HalfCircleOrganizationChart"/>
    <dgm:cxn modelId="{C587FC7F-C1D5-4C18-9F54-6F72345D5B70}" type="presParOf" srcId="{87DEF005-1DE0-40BA-B21A-7B1447DEE893}" destId="{A0D9A24C-2D57-4EE7-92C2-DF0746AA8CB6}" srcOrd="1" destOrd="0" presId="urn:microsoft.com/office/officeart/2008/layout/HalfCircleOrganizationChart"/>
    <dgm:cxn modelId="{E4663ED2-DF9A-4818-9B34-158C72817019}" type="presParOf" srcId="{A0D9A24C-2D57-4EE7-92C2-DF0746AA8CB6}" destId="{A2B6B479-472D-48C5-8F73-D64FFDBDE140}" srcOrd="0" destOrd="0" presId="urn:microsoft.com/office/officeart/2008/layout/HalfCircleOrganizationChart"/>
    <dgm:cxn modelId="{00A4C6C7-E7A8-4270-A7D6-1CD3BD37656D}" type="presParOf" srcId="{A0D9A24C-2D57-4EE7-92C2-DF0746AA8CB6}" destId="{C9D1452D-48B1-480F-8D02-A47AAAFDB703}" srcOrd="1" destOrd="0" presId="urn:microsoft.com/office/officeart/2008/layout/HalfCircleOrganizationChart"/>
    <dgm:cxn modelId="{316F649D-437F-4B81-B788-2C29F510309E}" type="presParOf" srcId="{C9D1452D-48B1-480F-8D02-A47AAAFDB703}" destId="{40471F38-8FB5-4B38-9E91-890FBD6DDD29}" srcOrd="0" destOrd="0" presId="urn:microsoft.com/office/officeart/2008/layout/HalfCircleOrganizationChart"/>
    <dgm:cxn modelId="{91C3D79A-219F-4F8A-B001-1838A90CFC89}" type="presParOf" srcId="{40471F38-8FB5-4B38-9E91-890FBD6DDD29}" destId="{A4E210D7-4766-4D59-97E1-6E9AF92A01DC}" srcOrd="0" destOrd="0" presId="urn:microsoft.com/office/officeart/2008/layout/HalfCircleOrganizationChart"/>
    <dgm:cxn modelId="{FD200218-41BC-4093-B72E-12C2411ED16E}" type="presParOf" srcId="{40471F38-8FB5-4B38-9E91-890FBD6DDD29}" destId="{8D0B058E-8E35-44F1-982D-8E098D426747}" srcOrd="1" destOrd="0" presId="urn:microsoft.com/office/officeart/2008/layout/HalfCircleOrganizationChart"/>
    <dgm:cxn modelId="{6DE88B1A-671C-485F-BD79-9B5501A2FE2D}" type="presParOf" srcId="{40471F38-8FB5-4B38-9E91-890FBD6DDD29}" destId="{A5FC7BD9-6CF2-47BE-B4F3-ADA98D72E0BA}" srcOrd="2" destOrd="0" presId="urn:microsoft.com/office/officeart/2008/layout/HalfCircleOrganizationChart"/>
    <dgm:cxn modelId="{1F7DA647-839E-46EE-9BD0-C914BE12BA42}" type="presParOf" srcId="{40471F38-8FB5-4B38-9E91-890FBD6DDD29}" destId="{A0E16D66-EDA2-4BDF-95E5-21829281A30A}" srcOrd="3" destOrd="0" presId="urn:microsoft.com/office/officeart/2008/layout/HalfCircleOrganizationChart"/>
    <dgm:cxn modelId="{5F0AF98E-E0C2-4E54-84C1-E8A6097789DC}" type="presParOf" srcId="{C9D1452D-48B1-480F-8D02-A47AAAFDB703}" destId="{467794FF-1637-40C4-8DA8-8B33D7617987}" srcOrd="1" destOrd="0" presId="urn:microsoft.com/office/officeart/2008/layout/HalfCircleOrganizationChart"/>
    <dgm:cxn modelId="{7857E0CF-EF23-4231-A9A2-CB7CB762C6EC}" type="presParOf" srcId="{C9D1452D-48B1-480F-8D02-A47AAAFDB703}" destId="{CDBECB41-EBEA-45C1-87F3-EE6C558099AC}" srcOrd="2" destOrd="0" presId="urn:microsoft.com/office/officeart/2008/layout/HalfCircleOrganizationChart"/>
    <dgm:cxn modelId="{CEAA1A95-1327-4A6B-BC8C-A97442D4FE13}" type="presParOf" srcId="{A0D9A24C-2D57-4EE7-92C2-DF0746AA8CB6}" destId="{D860636C-717D-464A-A852-421293C29195}" srcOrd="2" destOrd="0" presId="urn:microsoft.com/office/officeart/2008/layout/HalfCircleOrganizationChart"/>
    <dgm:cxn modelId="{D737AE68-7AFB-426D-9CC1-0FE3C2C34BFB}" type="presParOf" srcId="{A0D9A24C-2D57-4EE7-92C2-DF0746AA8CB6}" destId="{9C181B70-5F92-4D5A-9A33-FD5662EB64F1}" srcOrd="3" destOrd="0" presId="urn:microsoft.com/office/officeart/2008/layout/HalfCircleOrganizationChart"/>
    <dgm:cxn modelId="{22D0C286-C8AB-49A9-887C-E74CFD6A0CA9}" type="presParOf" srcId="{9C181B70-5F92-4D5A-9A33-FD5662EB64F1}" destId="{6B8DA5F6-D693-453A-943A-AB1E3CCFC463}" srcOrd="0" destOrd="0" presId="urn:microsoft.com/office/officeart/2008/layout/HalfCircleOrganizationChart"/>
    <dgm:cxn modelId="{B21A3BDA-884F-4FF7-8528-CD832CBD09D1}" type="presParOf" srcId="{6B8DA5F6-D693-453A-943A-AB1E3CCFC463}" destId="{BFBBD0C2-B5E3-4EC3-B33A-8A400A920045}" srcOrd="0" destOrd="0" presId="urn:microsoft.com/office/officeart/2008/layout/HalfCircleOrganizationChart"/>
    <dgm:cxn modelId="{77AC1060-DA0F-4371-98BD-D32931B248B8}" type="presParOf" srcId="{6B8DA5F6-D693-453A-943A-AB1E3CCFC463}" destId="{048568A6-049B-4049-8316-64548BDD061D}" srcOrd="1" destOrd="0" presId="urn:microsoft.com/office/officeart/2008/layout/HalfCircleOrganizationChart"/>
    <dgm:cxn modelId="{67316A62-ABD1-4E84-BA56-FA0DEA5EAD24}" type="presParOf" srcId="{6B8DA5F6-D693-453A-943A-AB1E3CCFC463}" destId="{D70A9CC0-14E3-4EA8-8E7A-3DC51D479026}" srcOrd="2" destOrd="0" presId="urn:microsoft.com/office/officeart/2008/layout/HalfCircleOrganizationChart"/>
    <dgm:cxn modelId="{00CF10B8-FCF0-4A3C-B929-722BB977323B}" type="presParOf" srcId="{6B8DA5F6-D693-453A-943A-AB1E3CCFC463}" destId="{501D8FF8-7F87-4B20-A2C8-146DE80C49D6}" srcOrd="3" destOrd="0" presId="urn:microsoft.com/office/officeart/2008/layout/HalfCircleOrganizationChart"/>
    <dgm:cxn modelId="{F5E0C54D-D2D4-4B95-8D55-4507C28A9BCB}" type="presParOf" srcId="{9C181B70-5F92-4D5A-9A33-FD5662EB64F1}" destId="{37BD848E-D246-4613-A5E4-DE726A32DBFF}" srcOrd="1" destOrd="0" presId="urn:microsoft.com/office/officeart/2008/layout/HalfCircleOrganizationChart"/>
    <dgm:cxn modelId="{44C018B9-FDF2-4D81-8B28-77A326838BBD}" type="presParOf" srcId="{9C181B70-5F92-4D5A-9A33-FD5662EB64F1}" destId="{D613E4A7-3B09-45B2-912E-23C72B49CC82}" srcOrd="2" destOrd="0" presId="urn:microsoft.com/office/officeart/2008/layout/HalfCircleOrganizationChart"/>
    <dgm:cxn modelId="{5EA2E180-417E-4408-8023-9062159700C1}" type="presParOf" srcId="{A0D9A24C-2D57-4EE7-92C2-DF0746AA8CB6}" destId="{A4D9E627-0FDD-48F1-9608-800939B0089E}" srcOrd="4" destOrd="0" presId="urn:microsoft.com/office/officeart/2008/layout/HalfCircleOrganizationChart"/>
    <dgm:cxn modelId="{C91518D9-90E6-466D-B6A7-C3EB874A54B4}" type="presParOf" srcId="{A0D9A24C-2D57-4EE7-92C2-DF0746AA8CB6}" destId="{6EFEDCC7-1D1C-4F40-8467-44420ABA7CDE}" srcOrd="5" destOrd="0" presId="urn:microsoft.com/office/officeart/2008/layout/HalfCircleOrganizationChart"/>
    <dgm:cxn modelId="{DF419E3C-BA32-4534-8933-3BC744F26DFF}" type="presParOf" srcId="{6EFEDCC7-1D1C-4F40-8467-44420ABA7CDE}" destId="{1630827A-7B2E-4588-B124-6D299E6972FA}" srcOrd="0" destOrd="0" presId="urn:microsoft.com/office/officeart/2008/layout/HalfCircleOrganizationChart"/>
    <dgm:cxn modelId="{8538E515-58ED-4DC4-A3BF-6745EB08C783}" type="presParOf" srcId="{1630827A-7B2E-4588-B124-6D299E6972FA}" destId="{90BB26DE-590D-40D6-9605-2713520B6BF4}" srcOrd="0" destOrd="0" presId="urn:microsoft.com/office/officeart/2008/layout/HalfCircleOrganizationChart"/>
    <dgm:cxn modelId="{7C84C6DF-44BD-40A7-81F2-8180B444C650}" type="presParOf" srcId="{1630827A-7B2E-4588-B124-6D299E6972FA}" destId="{5C1D0297-83F4-4E55-A5A4-0C58525E9804}" srcOrd="1" destOrd="0" presId="urn:microsoft.com/office/officeart/2008/layout/HalfCircleOrganizationChart"/>
    <dgm:cxn modelId="{1CFD11BD-7A6C-45DC-9FA0-55A7BFC5872B}" type="presParOf" srcId="{1630827A-7B2E-4588-B124-6D299E6972FA}" destId="{BBDA9647-645A-4A40-9477-84AD69B5E07E}" srcOrd="2" destOrd="0" presId="urn:microsoft.com/office/officeart/2008/layout/HalfCircleOrganizationChart"/>
    <dgm:cxn modelId="{8FCEB898-8234-4D53-B4BE-AB3583E325A8}" type="presParOf" srcId="{1630827A-7B2E-4588-B124-6D299E6972FA}" destId="{64176D7C-D51B-4B6D-9807-F4E8D6C72338}" srcOrd="3" destOrd="0" presId="urn:microsoft.com/office/officeart/2008/layout/HalfCircleOrganizationChart"/>
    <dgm:cxn modelId="{6A541499-A72C-4C19-BDCB-E24514FE9AD2}" type="presParOf" srcId="{6EFEDCC7-1D1C-4F40-8467-44420ABA7CDE}" destId="{7FB5A02A-38F2-4E66-8A25-5C97C30CEECC}" srcOrd="1" destOrd="0" presId="urn:microsoft.com/office/officeart/2008/layout/HalfCircleOrganizationChart"/>
    <dgm:cxn modelId="{2E0194D5-A42A-4130-89C5-11BD1470F3E9}" type="presParOf" srcId="{6EFEDCC7-1D1C-4F40-8467-44420ABA7CDE}" destId="{75DE493D-23C3-4B34-8472-AB8F2FD3E6A2}" srcOrd="2" destOrd="0" presId="urn:microsoft.com/office/officeart/2008/layout/HalfCircleOrganizationChart"/>
    <dgm:cxn modelId="{2DE4517E-2657-4966-A3F5-D0E7F0564C28}" type="presParOf" srcId="{87DEF005-1DE0-40BA-B21A-7B1447DEE893}" destId="{75BBE645-6D46-481A-93B1-576A60303EC3}" srcOrd="2" destOrd="0" presId="urn:microsoft.com/office/officeart/2008/layout/HalfCircleOrganizationChart"/>
    <dgm:cxn modelId="{BF429C95-C105-4018-9C3C-15130914B58A}" type="presParOf" srcId="{AA593093-34C3-4FFE-815B-1E265BBDA907}" destId="{FE55B3A7-EDD6-4D08-A63E-FB22586C7B7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7B645-056B-4C18-B994-DF490AB631F2}">
      <dsp:nvSpPr>
        <dsp:cNvPr id="0" name=""/>
        <dsp:cNvSpPr/>
      </dsp:nvSpPr>
      <dsp:spPr>
        <a:xfrm>
          <a:off x="3578797" y="2439339"/>
          <a:ext cx="211561" cy="926840"/>
        </a:xfrm>
        <a:custGeom>
          <a:avLst/>
          <a:gdLst/>
          <a:ahLst/>
          <a:cxnLst/>
          <a:rect l="0" t="0" r="0" b="0"/>
          <a:pathLst>
            <a:path>
              <a:moveTo>
                <a:pt x="211561" y="0"/>
              </a:moveTo>
              <a:lnTo>
                <a:pt x="211561" y="926840"/>
              </a:lnTo>
              <a:lnTo>
                <a:pt x="0" y="92684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98679-D80A-4466-A6E5-7F056C0498F0}">
      <dsp:nvSpPr>
        <dsp:cNvPr id="0" name=""/>
        <dsp:cNvSpPr/>
      </dsp:nvSpPr>
      <dsp:spPr>
        <a:xfrm>
          <a:off x="4797794" y="1008781"/>
          <a:ext cx="211561" cy="926840"/>
        </a:xfrm>
        <a:custGeom>
          <a:avLst/>
          <a:gdLst/>
          <a:ahLst/>
          <a:cxnLst/>
          <a:rect l="0" t="0" r="0" b="0"/>
          <a:pathLst>
            <a:path>
              <a:moveTo>
                <a:pt x="211561" y="0"/>
              </a:moveTo>
              <a:lnTo>
                <a:pt x="211561" y="926840"/>
              </a:lnTo>
              <a:lnTo>
                <a:pt x="0" y="9268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F33C-4F81-468A-B43D-238C226E751C}">
      <dsp:nvSpPr>
        <dsp:cNvPr id="0" name=""/>
        <dsp:cNvSpPr/>
      </dsp:nvSpPr>
      <dsp:spPr>
        <a:xfrm>
          <a:off x="5009356" y="1008781"/>
          <a:ext cx="3656991" cy="3284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679"/>
              </a:lnTo>
              <a:lnTo>
                <a:pt x="3656991" y="3072679"/>
              </a:lnTo>
              <a:lnTo>
                <a:pt x="3656991" y="32842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A2F36-D987-4395-88D2-F06A7B812592}">
      <dsp:nvSpPr>
        <dsp:cNvPr id="0" name=""/>
        <dsp:cNvSpPr/>
      </dsp:nvSpPr>
      <dsp:spPr>
        <a:xfrm>
          <a:off x="5009356" y="1008781"/>
          <a:ext cx="1218997" cy="3284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679"/>
              </a:lnTo>
              <a:lnTo>
                <a:pt x="1218997" y="3072679"/>
              </a:lnTo>
              <a:lnTo>
                <a:pt x="1218997" y="32842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1B79C-8F16-4D6F-B0C4-5A0BA6E0249B}">
      <dsp:nvSpPr>
        <dsp:cNvPr id="0" name=""/>
        <dsp:cNvSpPr/>
      </dsp:nvSpPr>
      <dsp:spPr>
        <a:xfrm>
          <a:off x="3790358" y="1008781"/>
          <a:ext cx="1218997" cy="3284240"/>
        </a:xfrm>
        <a:custGeom>
          <a:avLst/>
          <a:gdLst/>
          <a:ahLst/>
          <a:cxnLst/>
          <a:rect l="0" t="0" r="0" b="0"/>
          <a:pathLst>
            <a:path>
              <a:moveTo>
                <a:pt x="1218997" y="0"/>
              </a:moveTo>
              <a:lnTo>
                <a:pt x="1218997" y="3072679"/>
              </a:lnTo>
              <a:lnTo>
                <a:pt x="0" y="3072679"/>
              </a:lnTo>
              <a:lnTo>
                <a:pt x="0" y="32842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41B7F-3B4C-423E-84F0-76820D1CCA6D}">
      <dsp:nvSpPr>
        <dsp:cNvPr id="0" name=""/>
        <dsp:cNvSpPr/>
      </dsp:nvSpPr>
      <dsp:spPr>
        <a:xfrm>
          <a:off x="1352364" y="1008781"/>
          <a:ext cx="3656991" cy="3284240"/>
        </a:xfrm>
        <a:custGeom>
          <a:avLst/>
          <a:gdLst/>
          <a:ahLst/>
          <a:cxnLst/>
          <a:rect l="0" t="0" r="0" b="0"/>
          <a:pathLst>
            <a:path>
              <a:moveTo>
                <a:pt x="3656991" y="0"/>
              </a:moveTo>
              <a:lnTo>
                <a:pt x="3656991" y="3072679"/>
              </a:lnTo>
              <a:lnTo>
                <a:pt x="0" y="3072679"/>
              </a:lnTo>
              <a:lnTo>
                <a:pt x="0" y="32842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BC9E4-C9E6-408F-9921-EA6993D043D7}">
      <dsp:nvSpPr>
        <dsp:cNvPr id="0" name=""/>
        <dsp:cNvSpPr/>
      </dsp:nvSpPr>
      <dsp:spPr>
        <a:xfrm>
          <a:off x="4001920" y="1345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noProof="0" dirty="0" smtClean="0"/>
            <a:t>Economía</a:t>
          </a:r>
          <a:r>
            <a:rPr lang="en-US" sz="2300" kern="1200" dirty="0" smtClean="0"/>
            <a:t> </a:t>
          </a:r>
          <a:r>
            <a:rPr lang="x-none" sz="2300" kern="1200" noProof="0" dirty="0" smtClean="0"/>
            <a:t>Solidaria</a:t>
          </a:r>
          <a:endParaRPr lang="x-none" sz="2300" kern="1200" noProof="0" dirty="0"/>
        </a:p>
      </dsp:txBody>
      <dsp:txXfrm>
        <a:off x="4001920" y="1345"/>
        <a:ext cx="2014871" cy="1007435"/>
      </dsp:txXfrm>
    </dsp:sp>
    <dsp:sp modelId="{F5C31411-0934-470B-B5D2-1FFA5364F8DD}">
      <dsp:nvSpPr>
        <dsp:cNvPr id="0" name=""/>
        <dsp:cNvSpPr/>
      </dsp:nvSpPr>
      <dsp:spPr>
        <a:xfrm>
          <a:off x="344928" y="4293021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Social</a:t>
          </a:r>
          <a:endParaRPr lang="en-US" sz="2300" kern="1200" dirty="0"/>
        </a:p>
      </dsp:txBody>
      <dsp:txXfrm>
        <a:off x="344928" y="4293021"/>
        <a:ext cx="2014871" cy="1007435"/>
      </dsp:txXfrm>
    </dsp:sp>
    <dsp:sp modelId="{73A504B8-E9BF-409B-994C-B9D1FA23DC5F}">
      <dsp:nvSpPr>
        <dsp:cNvPr id="0" name=""/>
        <dsp:cNvSpPr/>
      </dsp:nvSpPr>
      <dsp:spPr>
        <a:xfrm>
          <a:off x="2782922" y="4293021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noProof="0" dirty="0" smtClean="0"/>
            <a:t>Económico</a:t>
          </a:r>
          <a:endParaRPr lang="es-EC" sz="2300" kern="1200" noProof="0" dirty="0"/>
        </a:p>
      </dsp:txBody>
      <dsp:txXfrm>
        <a:off x="2782922" y="4293021"/>
        <a:ext cx="2014871" cy="1007435"/>
      </dsp:txXfrm>
    </dsp:sp>
    <dsp:sp modelId="{37D9DA96-FFF1-4CA9-800E-4BA3EFBEAEA9}">
      <dsp:nvSpPr>
        <dsp:cNvPr id="0" name=""/>
        <dsp:cNvSpPr/>
      </dsp:nvSpPr>
      <dsp:spPr>
        <a:xfrm>
          <a:off x="5220917" y="4293021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Cultural</a:t>
          </a:r>
          <a:endParaRPr lang="en-US" sz="2300" kern="1200" dirty="0"/>
        </a:p>
      </dsp:txBody>
      <dsp:txXfrm>
        <a:off x="5220917" y="4293021"/>
        <a:ext cx="2014871" cy="1007435"/>
      </dsp:txXfrm>
    </dsp:sp>
    <dsp:sp modelId="{813373A6-B5C5-459E-9781-F03B7C9BCDCC}">
      <dsp:nvSpPr>
        <dsp:cNvPr id="0" name=""/>
        <dsp:cNvSpPr/>
      </dsp:nvSpPr>
      <dsp:spPr>
        <a:xfrm>
          <a:off x="7658912" y="4293021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noProof="0" dirty="0" smtClean="0"/>
            <a:t>ambiental</a:t>
          </a:r>
          <a:endParaRPr lang="x-none" sz="2300" kern="1200" noProof="0" dirty="0"/>
        </a:p>
      </dsp:txBody>
      <dsp:txXfrm>
        <a:off x="7658912" y="4293021"/>
        <a:ext cx="2014871" cy="1007435"/>
      </dsp:txXfrm>
    </dsp:sp>
    <dsp:sp modelId="{E4ABC820-4A4B-46A6-B26D-2D286096C271}">
      <dsp:nvSpPr>
        <dsp:cNvPr id="0" name=""/>
        <dsp:cNvSpPr/>
      </dsp:nvSpPr>
      <dsp:spPr>
        <a:xfrm>
          <a:off x="2782922" y="1431904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Sistema</a:t>
          </a:r>
          <a:endParaRPr lang="en-US" sz="2300" kern="1200" dirty="0"/>
        </a:p>
      </dsp:txBody>
      <dsp:txXfrm>
        <a:off x="2782922" y="1431904"/>
        <a:ext cx="2014871" cy="1007435"/>
      </dsp:txXfrm>
    </dsp:sp>
    <dsp:sp modelId="{059480F8-8CAC-4937-A459-7E8F322073C2}">
      <dsp:nvSpPr>
        <dsp:cNvPr id="0" name=""/>
        <dsp:cNvSpPr/>
      </dsp:nvSpPr>
      <dsp:spPr>
        <a:xfrm>
          <a:off x="1563925" y="2862463"/>
          <a:ext cx="2014871" cy="1007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noProof="0" dirty="0" smtClean="0"/>
            <a:t>Busca</a:t>
          </a:r>
          <a:r>
            <a:rPr lang="en-US" sz="2300" kern="1200" dirty="0" smtClean="0"/>
            <a:t> el </a:t>
          </a:r>
          <a:r>
            <a:rPr lang="es-EC" sz="2300" kern="1200" noProof="0" dirty="0" smtClean="0"/>
            <a:t>desarrollo</a:t>
          </a:r>
          <a:r>
            <a:rPr lang="en-US" sz="2300" kern="1200" dirty="0" smtClean="0"/>
            <a:t> del </a:t>
          </a:r>
          <a:r>
            <a:rPr lang="es-EC" sz="2300" kern="1200" noProof="0" dirty="0" smtClean="0"/>
            <a:t>ser</a:t>
          </a:r>
          <a:r>
            <a:rPr lang="en-US" sz="2300" kern="1200" dirty="0" smtClean="0"/>
            <a:t> </a:t>
          </a:r>
          <a:r>
            <a:rPr lang="es-EC" sz="2300" kern="1200" noProof="0" dirty="0" smtClean="0"/>
            <a:t>humano</a:t>
          </a:r>
          <a:endParaRPr lang="es-EC" sz="2300" kern="1200" noProof="0" dirty="0"/>
        </a:p>
      </dsp:txBody>
      <dsp:txXfrm>
        <a:off x="1563925" y="2862463"/>
        <a:ext cx="2014871" cy="100743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87F7C8-DF9E-48F6-A254-9DBB96F3A277}">
      <dsp:nvSpPr>
        <dsp:cNvPr id="0" name=""/>
        <dsp:cNvSpPr/>
      </dsp:nvSpPr>
      <dsp:spPr>
        <a:xfrm>
          <a:off x="6523891" y="4097670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15110" y="4133326"/>
        <a:ext cx="20128" cy="20128"/>
      </dsp:txXfrm>
    </dsp:sp>
    <dsp:sp modelId="{C2EEFD99-C001-4DF6-9AFF-A1D1A8600FEC}">
      <dsp:nvSpPr>
        <dsp:cNvPr id="0" name=""/>
        <dsp:cNvSpPr/>
      </dsp:nvSpPr>
      <dsp:spPr>
        <a:xfrm>
          <a:off x="4108489" y="2225674"/>
          <a:ext cx="402566" cy="191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283" y="0"/>
              </a:lnTo>
              <a:lnTo>
                <a:pt x="201283" y="1917715"/>
              </a:lnTo>
              <a:lnTo>
                <a:pt x="402566" y="191771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4260785" y="3135545"/>
        <a:ext cx="97975" cy="97975"/>
      </dsp:txXfrm>
    </dsp:sp>
    <dsp:sp modelId="{717C3716-2303-4726-AD45-60B58E29E6E0}">
      <dsp:nvSpPr>
        <dsp:cNvPr id="0" name=""/>
        <dsp:cNvSpPr/>
      </dsp:nvSpPr>
      <dsp:spPr>
        <a:xfrm>
          <a:off x="6523891" y="3330584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15110" y="3366240"/>
        <a:ext cx="20128" cy="20128"/>
      </dsp:txXfrm>
    </dsp:sp>
    <dsp:sp modelId="{E0B382F0-8D06-41AB-8B66-ACAEFB3FF7A6}">
      <dsp:nvSpPr>
        <dsp:cNvPr id="0" name=""/>
        <dsp:cNvSpPr/>
      </dsp:nvSpPr>
      <dsp:spPr>
        <a:xfrm>
          <a:off x="4108489" y="2225674"/>
          <a:ext cx="402566" cy="115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283" y="0"/>
              </a:lnTo>
              <a:lnTo>
                <a:pt x="201283" y="1150629"/>
              </a:lnTo>
              <a:lnTo>
                <a:pt x="402566" y="115062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279297" y="2770514"/>
        <a:ext cx="60950" cy="60950"/>
      </dsp:txXfrm>
    </dsp:sp>
    <dsp:sp modelId="{17473C74-A54C-4866-9E99-2BAD6378E4BE}">
      <dsp:nvSpPr>
        <dsp:cNvPr id="0" name=""/>
        <dsp:cNvSpPr/>
      </dsp:nvSpPr>
      <dsp:spPr>
        <a:xfrm>
          <a:off x="6523891" y="2563498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15110" y="2599153"/>
        <a:ext cx="20128" cy="20128"/>
      </dsp:txXfrm>
    </dsp:sp>
    <dsp:sp modelId="{377632E7-FE29-4670-9D13-1E27A5783D7B}">
      <dsp:nvSpPr>
        <dsp:cNvPr id="0" name=""/>
        <dsp:cNvSpPr/>
      </dsp:nvSpPr>
      <dsp:spPr>
        <a:xfrm>
          <a:off x="4108489" y="2225674"/>
          <a:ext cx="402566" cy="383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283" y="0"/>
              </a:lnTo>
              <a:lnTo>
                <a:pt x="201283" y="383543"/>
              </a:lnTo>
              <a:lnTo>
                <a:pt x="402566" y="38354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295872" y="2403545"/>
        <a:ext cx="27801" cy="27801"/>
      </dsp:txXfrm>
    </dsp:sp>
    <dsp:sp modelId="{12851A09-064A-412A-967E-B451FCFF3088}">
      <dsp:nvSpPr>
        <dsp:cNvPr id="0" name=""/>
        <dsp:cNvSpPr/>
      </dsp:nvSpPr>
      <dsp:spPr>
        <a:xfrm>
          <a:off x="6523891" y="1796411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15110" y="1832067"/>
        <a:ext cx="20128" cy="20128"/>
      </dsp:txXfrm>
    </dsp:sp>
    <dsp:sp modelId="{0D24CFE2-5847-45CD-899D-53E18019841A}">
      <dsp:nvSpPr>
        <dsp:cNvPr id="0" name=""/>
        <dsp:cNvSpPr/>
      </dsp:nvSpPr>
      <dsp:spPr>
        <a:xfrm>
          <a:off x="4108489" y="1842131"/>
          <a:ext cx="402566" cy="383543"/>
        </a:xfrm>
        <a:custGeom>
          <a:avLst/>
          <a:gdLst/>
          <a:ahLst/>
          <a:cxnLst/>
          <a:rect l="0" t="0" r="0" b="0"/>
          <a:pathLst>
            <a:path>
              <a:moveTo>
                <a:pt x="0" y="383543"/>
              </a:moveTo>
              <a:lnTo>
                <a:pt x="201283" y="383543"/>
              </a:lnTo>
              <a:lnTo>
                <a:pt x="201283" y="0"/>
              </a:lnTo>
              <a:lnTo>
                <a:pt x="402566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295872" y="2020002"/>
        <a:ext cx="27801" cy="27801"/>
      </dsp:txXfrm>
    </dsp:sp>
    <dsp:sp modelId="{EEA244E5-ACE6-462C-AB30-6E0A701C497E}">
      <dsp:nvSpPr>
        <dsp:cNvPr id="0" name=""/>
        <dsp:cNvSpPr/>
      </dsp:nvSpPr>
      <dsp:spPr>
        <a:xfrm>
          <a:off x="6523891" y="1029325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15110" y="1064981"/>
        <a:ext cx="20128" cy="20128"/>
      </dsp:txXfrm>
    </dsp:sp>
    <dsp:sp modelId="{1268B7FB-E5C3-43E5-9C9C-48BF0CD55D2E}">
      <dsp:nvSpPr>
        <dsp:cNvPr id="0" name=""/>
        <dsp:cNvSpPr/>
      </dsp:nvSpPr>
      <dsp:spPr>
        <a:xfrm>
          <a:off x="4108489" y="1075045"/>
          <a:ext cx="402566" cy="1150629"/>
        </a:xfrm>
        <a:custGeom>
          <a:avLst/>
          <a:gdLst/>
          <a:ahLst/>
          <a:cxnLst/>
          <a:rect l="0" t="0" r="0" b="0"/>
          <a:pathLst>
            <a:path>
              <a:moveTo>
                <a:pt x="0" y="1150629"/>
              </a:moveTo>
              <a:lnTo>
                <a:pt x="201283" y="1150629"/>
              </a:lnTo>
              <a:lnTo>
                <a:pt x="201283" y="0"/>
              </a:lnTo>
              <a:lnTo>
                <a:pt x="402566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279297" y="1619884"/>
        <a:ext cx="60950" cy="60950"/>
      </dsp:txXfrm>
    </dsp:sp>
    <dsp:sp modelId="{C2FC3747-6129-41A8-919C-40A3ED8C7911}">
      <dsp:nvSpPr>
        <dsp:cNvPr id="0" name=""/>
        <dsp:cNvSpPr/>
      </dsp:nvSpPr>
      <dsp:spPr>
        <a:xfrm>
          <a:off x="6523891" y="262239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715110" y="297895"/>
        <a:ext cx="20128" cy="20128"/>
      </dsp:txXfrm>
    </dsp:sp>
    <dsp:sp modelId="{1A846295-8C8F-4C49-BC38-ED9E07BDD648}">
      <dsp:nvSpPr>
        <dsp:cNvPr id="0" name=""/>
        <dsp:cNvSpPr/>
      </dsp:nvSpPr>
      <dsp:spPr>
        <a:xfrm>
          <a:off x="4108489" y="307959"/>
          <a:ext cx="402566" cy="1917715"/>
        </a:xfrm>
        <a:custGeom>
          <a:avLst/>
          <a:gdLst/>
          <a:ahLst/>
          <a:cxnLst/>
          <a:rect l="0" t="0" r="0" b="0"/>
          <a:pathLst>
            <a:path>
              <a:moveTo>
                <a:pt x="0" y="1917715"/>
              </a:moveTo>
              <a:lnTo>
                <a:pt x="201283" y="1917715"/>
              </a:lnTo>
              <a:lnTo>
                <a:pt x="201283" y="0"/>
              </a:lnTo>
              <a:lnTo>
                <a:pt x="402566" y="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4260785" y="1217829"/>
        <a:ext cx="97975" cy="97975"/>
      </dsp:txXfrm>
    </dsp:sp>
    <dsp:sp modelId="{7399C3BC-C8AB-4187-A197-DFB42FD1ED89}">
      <dsp:nvSpPr>
        <dsp:cNvPr id="0" name=""/>
        <dsp:cNvSpPr/>
      </dsp:nvSpPr>
      <dsp:spPr>
        <a:xfrm>
          <a:off x="1693088" y="2179954"/>
          <a:ext cx="402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566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1884307" y="2215610"/>
        <a:ext cx="20128" cy="20128"/>
      </dsp:txXfrm>
    </dsp:sp>
    <dsp:sp modelId="{CC735E78-210F-4AEA-A649-B34081EE63D5}">
      <dsp:nvSpPr>
        <dsp:cNvPr id="0" name=""/>
        <dsp:cNvSpPr/>
      </dsp:nvSpPr>
      <dsp:spPr>
        <a:xfrm rot="16200000">
          <a:off x="-228664" y="1918840"/>
          <a:ext cx="3229836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FEPP</a:t>
          </a:r>
          <a:endParaRPr lang="es-ES" sz="4000" kern="1200" dirty="0"/>
        </a:p>
      </dsp:txBody>
      <dsp:txXfrm rot="16200000">
        <a:off x="-228664" y="1918840"/>
        <a:ext cx="3229836" cy="613669"/>
      </dsp:txXfrm>
    </dsp:sp>
    <dsp:sp modelId="{FA28E0D5-E124-43E9-89B7-83DF4BE29B4C}">
      <dsp:nvSpPr>
        <dsp:cNvPr id="0" name=""/>
        <dsp:cNvSpPr/>
      </dsp:nvSpPr>
      <dsp:spPr>
        <a:xfrm>
          <a:off x="2095655" y="1918840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Fortalece Socios Organizativos</a:t>
          </a:r>
          <a:endParaRPr lang="es-ES" sz="1400" kern="1200" dirty="0"/>
        </a:p>
      </dsp:txBody>
      <dsp:txXfrm>
        <a:off x="2095655" y="1918840"/>
        <a:ext cx="2012834" cy="613669"/>
      </dsp:txXfrm>
    </dsp:sp>
    <dsp:sp modelId="{060FF006-3B5A-4A33-B061-9FD614933F59}">
      <dsp:nvSpPr>
        <dsp:cNvPr id="0" name=""/>
        <dsp:cNvSpPr/>
      </dsp:nvSpPr>
      <dsp:spPr>
        <a:xfrm>
          <a:off x="4511056" y="1124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IMPREFEPP</a:t>
          </a:r>
          <a:endParaRPr lang="es-ES" sz="1400" kern="1200" dirty="0"/>
        </a:p>
      </dsp:txBody>
      <dsp:txXfrm>
        <a:off x="4511056" y="1124"/>
        <a:ext cx="2012834" cy="613669"/>
      </dsp:txXfrm>
    </dsp:sp>
    <dsp:sp modelId="{65EA662B-B1F4-4879-AA68-1E40C5573621}">
      <dsp:nvSpPr>
        <dsp:cNvPr id="0" name=""/>
        <dsp:cNvSpPr/>
      </dsp:nvSpPr>
      <dsp:spPr>
        <a:xfrm>
          <a:off x="6926458" y="1124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Edición e imprenta</a:t>
          </a:r>
          <a:endParaRPr lang="es-ES" sz="1400" kern="1200" dirty="0"/>
        </a:p>
      </dsp:txBody>
      <dsp:txXfrm>
        <a:off x="6926458" y="1124"/>
        <a:ext cx="2012834" cy="613669"/>
      </dsp:txXfrm>
    </dsp:sp>
    <dsp:sp modelId="{08BB0BA5-F76D-4B95-8B85-C6303352A69F}">
      <dsp:nvSpPr>
        <dsp:cNvPr id="0" name=""/>
        <dsp:cNvSpPr/>
      </dsp:nvSpPr>
      <dsp:spPr>
        <a:xfrm>
          <a:off x="4511056" y="768211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CAMARI</a:t>
          </a:r>
          <a:endParaRPr lang="es-ES" sz="1400" kern="1200" dirty="0"/>
        </a:p>
      </dsp:txBody>
      <dsp:txXfrm>
        <a:off x="4511056" y="768211"/>
        <a:ext cx="2012834" cy="613669"/>
      </dsp:txXfrm>
    </dsp:sp>
    <dsp:sp modelId="{D173B39F-1E9C-4EC8-8E98-6F8CBFCE046F}">
      <dsp:nvSpPr>
        <dsp:cNvPr id="0" name=""/>
        <dsp:cNvSpPr/>
      </dsp:nvSpPr>
      <dsp:spPr>
        <a:xfrm>
          <a:off x="6926458" y="768211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Comercializa productos a nivel internacional</a:t>
          </a:r>
          <a:endParaRPr lang="es-ES" sz="1400" kern="1200" dirty="0"/>
        </a:p>
      </dsp:txBody>
      <dsp:txXfrm>
        <a:off x="6926458" y="768211"/>
        <a:ext cx="2012834" cy="613669"/>
      </dsp:txXfrm>
    </dsp:sp>
    <dsp:sp modelId="{24CB89BD-CD97-40F9-9AAA-D6A239B39CFB}">
      <dsp:nvSpPr>
        <dsp:cNvPr id="0" name=""/>
        <dsp:cNvSpPr/>
      </dsp:nvSpPr>
      <dsp:spPr>
        <a:xfrm>
          <a:off x="4511056" y="1535297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(FEPP)</a:t>
          </a:r>
          <a:endParaRPr lang="es-ES" sz="1400" kern="1200" dirty="0"/>
        </a:p>
      </dsp:txBody>
      <dsp:txXfrm>
        <a:off x="4511056" y="1535297"/>
        <a:ext cx="2012834" cy="613669"/>
      </dsp:txXfrm>
    </dsp:sp>
    <dsp:sp modelId="{637336B4-7E10-45EB-AF22-34A12E85BAE9}">
      <dsp:nvSpPr>
        <dsp:cNvPr id="0" name=""/>
        <dsp:cNvSpPr/>
      </dsp:nvSpPr>
      <dsp:spPr>
        <a:xfrm>
          <a:off x="6926458" y="1535297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Provisión de insumos semillas y herramientas para el agro </a:t>
          </a:r>
          <a:endParaRPr lang="es-ES" sz="1400" kern="1200" dirty="0"/>
        </a:p>
      </dsp:txBody>
      <dsp:txXfrm>
        <a:off x="6926458" y="1535297"/>
        <a:ext cx="2012834" cy="613669"/>
      </dsp:txXfrm>
    </dsp:sp>
    <dsp:sp modelId="{AA5C9C73-C23C-462E-B419-A66BA1985C84}">
      <dsp:nvSpPr>
        <dsp:cNvPr id="0" name=""/>
        <dsp:cNvSpPr/>
      </dsp:nvSpPr>
      <dsp:spPr>
        <a:xfrm>
          <a:off x="4511056" y="2302383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INFO FEPP</a:t>
          </a:r>
          <a:endParaRPr lang="es-ES" sz="1400" kern="1200" dirty="0"/>
        </a:p>
      </dsp:txBody>
      <dsp:txXfrm>
        <a:off x="4511056" y="2302383"/>
        <a:ext cx="2012834" cy="613669"/>
      </dsp:txXfrm>
    </dsp:sp>
    <dsp:sp modelId="{8F8DAF84-EB77-40AA-A3E9-C72E9BE58CB2}">
      <dsp:nvSpPr>
        <dsp:cNvPr id="0" name=""/>
        <dsp:cNvSpPr/>
      </dsp:nvSpPr>
      <dsp:spPr>
        <a:xfrm>
          <a:off x="6926458" y="2302383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Informática</a:t>
          </a:r>
          <a:endParaRPr lang="es-ES" sz="1400" kern="1200" dirty="0"/>
        </a:p>
      </dsp:txBody>
      <dsp:txXfrm>
        <a:off x="6926458" y="2302383"/>
        <a:ext cx="2012834" cy="613669"/>
      </dsp:txXfrm>
    </dsp:sp>
    <dsp:sp modelId="{5F9DAD1D-792E-445F-90F5-5D622B2F2464}">
      <dsp:nvSpPr>
        <dsp:cNvPr id="0" name=""/>
        <dsp:cNvSpPr/>
      </dsp:nvSpPr>
      <dsp:spPr>
        <a:xfrm>
          <a:off x="4511056" y="3069469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PROTIERRAS</a:t>
          </a:r>
          <a:endParaRPr lang="es-ES" sz="1400" kern="1200" dirty="0"/>
        </a:p>
      </dsp:txBody>
      <dsp:txXfrm>
        <a:off x="4511056" y="3069469"/>
        <a:ext cx="2012834" cy="613669"/>
      </dsp:txXfrm>
    </dsp:sp>
    <dsp:sp modelId="{7F4BADE3-C629-4BA3-A5A7-C813CFC055BE}">
      <dsp:nvSpPr>
        <dsp:cNvPr id="0" name=""/>
        <dsp:cNvSpPr/>
      </dsp:nvSpPr>
      <dsp:spPr>
        <a:xfrm>
          <a:off x="6926458" y="3069469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Mediación y legalización de tierras</a:t>
          </a:r>
          <a:endParaRPr lang="es-ES" sz="1400" kern="1200" dirty="0"/>
        </a:p>
      </dsp:txBody>
      <dsp:txXfrm>
        <a:off x="6926458" y="3069469"/>
        <a:ext cx="2012834" cy="613669"/>
      </dsp:txXfrm>
    </dsp:sp>
    <dsp:sp modelId="{9F3796A3-28A1-4946-AD36-7295E028FA2D}">
      <dsp:nvSpPr>
        <dsp:cNvPr id="0" name=""/>
        <dsp:cNvSpPr/>
      </dsp:nvSpPr>
      <dsp:spPr>
        <a:xfrm>
          <a:off x="4511056" y="3836556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YURA FEPP</a:t>
          </a:r>
          <a:endParaRPr lang="es-ES" sz="1400" kern="1200" dirty="0"/>
        </a:p>
      </dsp:txBody>
      <dsp:txXfrm>
        <a:off x="4511056" y="3836556"/>
        <a:ext cx="2012834" cy="613669"/>
      </dsp:txXfrm>
    </dsp:sp>
    <dsp:sp modelId="{48965C64-91DC-46E4-8415-C8D2BD6B8308}">
      <dsp:nvSpPr>
        <dsp:cNvPr id="0" name=""/>
        <dsp:cNvSpPr/>
      </dsp:nvSpPr>
      <dsp:spPr>
        <a:xfrm>
          <a:off x="6926458" y="3836556"/>
          <a:ext cx="2012834" cy="61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Sostenibilidad ambiental</a:t>
          </a:r>
          <a:endParaRPr lang="es-ES" sz="1400" kern="1200" dirty="0"/>
        </a:p>
      </dsp:txBody>
      <dsp:txXfrm>
        <a:off x="6926458" y="3836556"/>
        <a:ext cx="2012834" cy="61366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C6052-912A-43BB-9F02-9B4AB8601736}">
      <dsp:nvSpPr>
        <dsp:cNvPr id="0" name=""/>
        <dsp:cNvSpPr/>
      </dsp:nvSpPr>
      <dsp:spPr>
        <a:xfrm>
          <a:off x="4838565" y="813876"/>
          <a:ext cx="170790" cy="748223"/>
        </a:xfrm>
        <a:custGeom>
          <a:avLst/>
          <a:gdLst/>
          <a:ahLst/>
          <a:cxnLst/>
          <a:rect l="0" t="0" r="0" b="0"/>
          <a:pathLst>
            <a:path>
              <a:moveTo>
                <a:pt x="170790" y="0"/>
              </a:moveTo>
              <a:lnTo>
                <a:pt x="170790" y="748223"/>
              </a:lnTo>
              <a:lnTo>
                <a:pt x="0" y="7482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C24D1-EED1-4BCF-98E7-67B91CB7C0B6}">
      <dsp:nvSpPr>
        <dsp:cNvPr id="0" name=""/>
        <dsp:cNvSpPr/>
      </dsp:nvSpPr>
      <dsp:spPr>
        <a:xfrm>
          <a:off x="5009356" y="813876"/>
          <a:ext cx="4125949" cy="149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657"/>
              </a:lnTo>
              <a:lnTo>
                <a:pt x="4125949" y="1325657"/>
              </a:lnTo>
              <a:lnTo>
                <a:pt x="4125949" y="14964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D53DD-65E3-478E-8038-E4E3F58ADB8B}">
      <dsp:nvSpPr>
        <dsp:cNvPr id="0" name=""/>
        <dsp:cNvSpPr/>
      </dsp:nvSpPr>
      <dsp:spPr>
        <a:xfrm>
          <a:off x="5009356" y="813876"/>
          <a:ext cx="1968153" cy="1496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657"/>
              </a:lnTo>
              <a:lnTo>
                <a:pt x="1968153" y="1325657"/>
              </a:lnTo>
              <a:lnTo>
                <a:pt x="1968153" y="14964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81C6A-7366-4A7D-9FE2-3E941786808D}">
      <dsp:nvSpPr>
        <dsp:cNvPr id="0" name=""/>
        <dsp:cNvSpPr/>
      </dsp:nvSpPr>
      <dsp:spPr>
        <a:xfrm>
          <a:off x="4819713" y="813876"/>
          <a:ext cx="189642" cy="1496447"/>
        </a:xfrm>
        <a:custGeom>
          <a:avLst/>
          <a:gdLst/>
          <a:ahLst/>
          <a:cxnLst/>
          <a:rect l="0" t="0" r="0" b="0"/>
          <a:pathLst>
            <a:path>
              <a:moveTo>
                <a:pt x="189642" y="0"/>
              </a:moveTo>
              <a:lnTo>
                <a:pt x="189642" y="1325657"/>
              </a:lnTo>
              <a:lnTo>
                <a:pt x="0" y="1325657"/>
              </a:lnTo>
              <a:lnTo>
                <a:pt x="0" y="14964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AE72-B317-424E-94E7-D6C390D218F9}">
      <dsp:nvSpPr>
        <dsp:cNvPr id="0" name=""/>
        <dsp:cNvSpPr/>
      </dsp:nvSpPr>
      <dsp:spPr>
        <a:xfrm>
          <a:off x="2851560" y="813876"/>
          <a:ext cx="2157795" cy="1496447"/>
        </a:xfrm>
        <a:custGeom>
          <a:avLst/>
          <a:gdLst/>
          <a:ahLst/>
          <a:cxnLst/>
          <a:rect l="0" t="0" r="0" b="0"/>
          <a:pathLst>
            <a:path>
              <a:moveTo>
                <a:pt x="2157795" y="0"/>
              </a:moveTo>
              <a:lnTo>
                <a:pt x="2157795" y="1325657"/>
              </a:lnTo>
              <a:lnTo>
                <a:pt x="0" y="1325657"/>
              </a:lnTo>
              <a:lnTo>
                <a:pt x="0" y="14964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51055-ED6C-43AA-9989-5B6B6C420DB3}">
      <dsp:nvSpPr>
        <dsp:cNvPr id="0" name=""/>
        <dsp:cNvSpPr/>
      </dsp:nvSpPr>
      <dsp:spPr>
        <a:xfrm>
          <a:off x="883406" y="813876"/>
          <a:ext cx="4125949" cy="1496447"/>
        </a:xfrm>
        <a:custGeom>
          <a:avLst/>
          <a:gdLst/>
          <a:ahLst/>
          <a:cxnLst/>
          <a:rect l="0" t="0" r="0" b="0"/>
          <a:pathLst>
            <a:path>
              <a:moveTo>
                <a:pt x="4125949" y="0"/>
              </a:moveTo>
              <a:lnTo>
                <a:pt x="4125949" y="1325657"/>
              </a:lnTo>
              <a:lnTo>
                <a:pt x="0" y="1325657"/>
              </a:lnTo>
              <a:lnTo>
                <a:pt x="0" y="14964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4B378-C79B-4663-B707-CCE57BED3CA7}">
      <dsp:nvSpPr>
        <dsp:cNvPr id="0" name=""/>
        <dsp:cNvSpPr/>
      </dsp:nvSpPr>
      <dsp:spPr>
        <a:xfrm>
          <a:off x="4196069" y="589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Líneas de acción</a:t>
          </a:r>
          <a:endParaRPr lang="es-ES" sz="1800" kern="1200" dirty="0"/>
        </a:p>
      </dsp:txBody>
      <dsp:txXfrm>
        <a:off x="4196069" y="589"/>
        <a:ext cx="1626573" cy="813286"/>
      </dsp:txXfrm>
    </dsp:sp>
    <dsp:sp modelId="{0D7ACB5F-A1E1-4C75-82F4-7A9CC05C7F85}">
      <dsp:nvSpPr>
        <dsp:cNvPr id="0" name=""/>
        <dsp:cNvSpPr/>
      </dsp:nvSpPr>
      <dsp:spPr>
        <a:xfrm>
          <a:off x="70120" y="2310323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Empresas familiares</a:t>
          </a:r>
        </a:p>
      </dsp:txBody>
      <dsp:txXfrm>
        <a:off x="70120" y="2310323"/>
        <a:ext cx="1626573" cy="813286"/>
      </dsp:txXfrm>
    </dsp:sp>
    <dsp:sp modelId="{1EFB4F33-A27D-4E03-9320-6F578FC60961}">
      <dsp:nvSpPr>
        <dsp:cNvPr id="0" name=""/>
        <dsp:cNvSpPr/>
      </dsp:nvSpPr>
      <dsp:spPr>
        <a:xfrm>
          <a:off x="2038273" y="2310323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Mano de obra de grupos étnicos-culturales</a:t>
          </a:r>
          <a:endParaRPr lang="es-ES" sz="1800" kern="1200" dirty="0"/>
        </a:p>
      </dsp:txBody>
      <dsp:txXfrm>
        <a:off x="2038273" y="2310323"/>
        <a:ext cx="1626573" cy="813286"/>
      </dsp:txXfrm>
    </dsp:sp>
    <dsp:sp modelId="{F26900E4-1158-4A44-BB4D-3CC8223BEB02}">
      <dsp:nvSpPr>
        <dsp:cNvPr id="0" name=""/>
        <dsp:cNvSpPr/>
      </dsp:nvSpPr>
      <dsp:spPr>
        <a:xfrm>
          <a:off x="4006427" y="2310323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Cadena productiva eficiente</a:t>
          </a:r>
          <a:endParaRPr lang="es-ES" sz="1800" kern="1200" dirty="0"/>
        </a:p>
      </dsp:txBody>
      <dsp:txXfrm>
        <a:off x="4006427" y="2310323"/>
        <a:ext cx="1626573" cy="813286"/>
      </dsp:txXfrm>
    </dsp:sp>
    <dsp:sp modelId="{DD7BE56F-384E-4B0E-B1DC-B42BA167DC87}">
      <dsp:nvSpPr>
        <dsp:cNvPr id="0" name=""/>
        <dsp:cNvSpPr/>
      </dsp:nvSpPr>
      <dsp:spPr>
        <a:xfrm>
          <a:off x="5974580" y="2310323"/>
          <a:ext cx="2005857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Asistencia técnica: Comercialización y Manejo</a:t>
          </a:r>
          <a:endParaRPr lang="es-ES" sz="1800" kern="1200" dirty="0"/>
        </a:p>
      </dsp:txBody>
      <dsp:txXfrm>
        <a:off x="5974580" y="2310323"/>
        <a:ext cx="2005857" cy="813286"/>
      </dsp:txXfrm>
    </dsp:sp>
    <dsp:sp modelId="{F0976D20-7FBF-4AF2-8AEC-607E02E24719}">
      <dsp:nvSpPr>
        <dsp:cNvPr id="0" name=""/>
        <dsp:cNvSpPr/>
      </dsp:nvSpPr>
      <dsp:spPr>
        <a:xfrm>
          <a:off x="8322018" y="2310323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Comercio electrónico</a:t>
          </a:r>
          <a:endParaRPr lang="es-ES" sz="1800" kern="1200" dirty="0"/>
        </a:p>
      </dsp:txBody>
      <dsp:txXfrm>
        <a:off x="8322018" y="2310323"/>
        <a:ext cx="1626573" cy="813286"/>
      </dsp:txXfrm>
    </dsp:sp>
    <dsp:sp modelId="{3D38DE6C-09D9-40A4-9390-D4537A24AED2}">
      <dsp:nvSpPr>
        <dsp:cNvPr id="0" name=""/>
        <dsp:cNvSpPr/>
      </dsp:nvSpPr>
      <dsp:spPr>
        <a:xfrm>
          <a:off x="3211992" y="1155456"/>
          <a:ext cx="1626573" cy="813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Focaliza esfuerzos </a:t>
          </a:r>
          <a:endParaRPr lang="es-ES" sz="1800" kern="1200" dirty="0"/>
        </a:p>
      </dsp:txBody>
      <dsp:txXfrm>
        <a:off x="3211992" y="1155456"/>
        <a:ext cx="1626573" cy="8132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A51D9-97D0-4AF0-A5B8-F0022B0D452C}">
      <dsp:nvSpPr>
        <dsp:cNvPr id="0" name=""/>
        <dsp:cNvSpPr/>
      </dsp:nvSpPr>
      <dsp:spPr>
        <a:xfrm>
          <a:off x="7280642" y="4997162"/>
          <a:ext cx="899522" cy="56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606"/>
              </a:lnTo>
              <a:lnTo>
                <a:pt x="899522" y="56960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1F204-9432-487A-9C32-B03C4DB96DAB}">
      <dsp:nvSpPr>
        <dsp:cNvPr id="0" name=""/>
        <dsp:cNvSpPr/>
      </dsp:nvSpPr>
      <dsp:spPr>
        <a:xfrm>
          <a:off x="7234922" y="3649094"/>
          <a:ext cx="91440" cy="398724"/>
        </a:xfrm>
        <a:custGeom>
          <a:avLst/>
          <a:gdLst/>
          <a:ahLst/>
          <a:cxnLst/>
          <a:rect l="0" t="0" r="0" b="0"/>
          <a:pathLst>
            <a:path>
              <a:moveTo>
                <a:pt x="71845" y="0"/>
              </a:moveTo>
              <a:lnTo>
                <a:pt x="71845" y="199362"/>
              </a:lnTo>
              <a:lnTo>
                <a:pt x="45720" y="199362"/>
              </a:lnTo>
              <a:lnTo>
                <a:pt x="45720" y="39872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ABC5B-1A11-43D4-BEAE-98F7F3CACDED}">
      <dsp:nvSpPr>
        <dsp:cNvPr id="0" name=""/>
        <dsp:cNvSpPr/>
      </dsp:nvSpPr>
      <dsp:spPr>
        <a:xfrm>
          <a:off x="6158062" y="2301026"/>
          <a:ext cx="1148706" cy="39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2"/>
              </a:lnTo>
              <a:lnTo>
                <a:pt x="1148706" y="199362"/>
              </a:lnTo>
              <a:lnTo>
                <a:pt x="1148706" y="39872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164B3-31DE-46DA-B0E1-C364BE1A5290}">
      <dsp:nvSpPr>
        <dsp:cNvPr id="0" name=""/>
        <dsp:cNvSpPr/>
      </dsp:nvSpPr>
      <dsp:spPr>
        <a:xfrm>
          <a:off x="5009356" y="2301026"/>
          <a:ext cx="1148706" cy="398724"/>
        </a:xfrm>
        <a:custGeom>
          <a:avLst/>
          <a:gdLst/>
          <a:ahLst/>
          <a:cxnLst/>
          <a:rect l="0" t="0" r="0" b="0"/>
          <a:pathLst>
            <a:path>
              <a:moveTo>
                <a:pt x="1148706" y="0"/>
              </a:moveTo>
              <a:lnTo>
                <a:pt x="1148706" y="199362"/>
              </a:lnTo>
              <a:lnTo>
                <a:pt x="0" y="199362"/>
              </a:lnTo>
              <a:lnTo>
                <a:pt x="0" y="39872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28E8C-B361-4C81-B6A8-84A5B0722F34}">
      <dsp:nvSpPr>
        <dsp:cNvPr id="0" name=""/>
        <dsp:cNvSpPr/>
      </dsp:nvSpPr>
      <dsp:spPr>
        <a:xfrm>
          <a:off x="3817929" y="952957"/>
          <a:ext cx="2340132" cy="39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2"/>
              </a:lnTo>
              <a:lnTo>
                <a:pt x="2340132" y="199362"/>
              </a:lnTo>
              <a:lnTo>
                <a:pt x="2340132" y="3987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0E46-18AB-4B82-8131-FA7C9C31B44D}">
      <dsp:nvSpPr>
        <dsp:cNvPr id="0" name=""/>
        <dsp:cNvSpPr/>
      </dsp:nvSpPr>
      <dsp:spPr>
        <a:xfrm>
          <a:off x="1477796" y="2301026"/>
          <a:ext cx="873396" cy="56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606"/>
              </a:lnTo>
              <a:lnTo>
                <a:pt x="873396" y="56960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FA7AA-DBCF-4CED-AAA2-EDCDF068BC1F}">
      <dsp:nvSpPr>
        <dsp:cNvPr id="0" name=""/>
        <dsp:cNvSpPr/>
      </dsp:nvSpPr>
      <dsp:spPr>
        <a:xfrm>
          <a:off x="1477796" y="952957"/>
          <a:ext cx="2340132" cy="398724"/>
        </a:xfrm>
        <a:custGeom>
          <a:avLst/>
          <a:gdLst/>
          <a:ahLst/>
          <a:cxnLst/>
          <a:rect l="0" t="0" r="0" b="0"/>
          <a:pathLst>
            <a:path>
              <a:moveTo>
                <a:pt x="2340132" y="0"/>
              </a:moveTo>
              <a:lnTo>
                <a:pt x="2340132" y="199362"/>
              </a:lnTo>
              <a:lnTo>
                <a:pt x="0" y="199362"/>
              </a:lnTo>
              <a:lnTo>
                <a:pt x="0" y="3987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35550-1766-4770-961D-D116E76DD7CD}">
      <dsp:nvSpPr>
        <dsp:cNvPr id="0" name=""/>
        <dsp:cNvSpPr/>
      </dsp:nvSpPr>
      <dsp:spPr>
        <a:xfrm>
          <a:off x="3343257" y="3613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B1857-42CB-433D-8F53-A1B269DE59CF}">
      <dsp:nvSpPr>
        <dsp:cNvPr id="0" name=""/>
        <dsp:cNvSpPr/>
      </dsp:nvSpPr>
      <dsp:spPr>
        <a:xfrm>
          <a:off x="3343257" y="3613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226A4-741C-4B39-9BF2-0709618FD636}">
      <dsp:nvSpPr>
        <dsp:cNvPr id="0" name=""/>
        <dsp:cNvSpPr/>
      </dsp:nvSpPr>
      <dsp:spPr>
        <a:xfrm>
          <a:off x="2868585" y="174495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Comercio Justo en el Ecuador</a:t>
          </a:r>
          <a:endParaRPr lang="es-EC" sz="1400" kern="1200" noProof="0" dirty="0"/>
        </a:p>
      </dsp:txBody>
      <dsp:txXfrm>
        <a:off x="2868585" y="174495"/>
        <a:ext cx="1898687" cy="607580"/>
      </dsp:txXfrm>
    </dsp:sp>
    <dsp:sp modelId="{163D8AA8-5D90-42CE-B95D-A3E2557BE1C1}">
      <dsp:nvSpPr>
        <dsp:cNvPr id="0" name=""/>
        <dsp:cNvSpPr/>
      </dsp:nvSpPr>
      <dsp:spPr>
        <a:xfrm>
          <a:off x="1003124" y="1351682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C6B7-8774-4FE1-B635-736C9C717838}">
      <dsp:nvSpPr>
        <dsp:cNvPr id="0" name=""/>
        <dsp:cNvSpPr/>
      </dsp:nvSpPr>
      <dsp:spPr>
        <a:xfrm>
          <a:off x="1003124" y="1351682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ACDA0-4542-4F46-A7EE-04A5FE02AD9B}">
      <dsp:nvSpPr>
        <dsp:cNvPr id="0" name=""/>
        <dsp:cNvSpPr/>
      </dsp:nvSpPr>
      <dsp:spPr>
        <a:xfrm>
          <a:off x="528452" y="1522564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Inicios</a:t>
          </a:r>
        </a:p>
      </dsp:txBody>
      <dsp:txXfrm>
        <a:off x="528452" y="1522564"/>
        <a:ext cx="1898687" cy="607580"/>
      </dsp:txXfrm>
    </dsp:sp>
    <dsp:sp modelId="{BFCC585C-0ECE-46E7-AA02-F3DC38216B1C}">
      <dsp:nvSpPr>
        <dsp:cNvPr id="0" name=""/>
        <dsp:cNvSpPr/>
      </dsp:nvSpPr>
      <dsp:spPr>
        <a:xfrm>
          <a:off x="2237271" y="2699750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BF2EF-3F76-470E-8FF6-6B0D0F36AEC3}">
      <dsp:nvSpPr>
        <dsp:cNvPr id="0" name=""/>
        <dsp:cNvSpPr/>
      </dsp:nvSpPr>
      <dsp:spPr>
        <a:xfrm>
          <a:off x="2237271" y="2699750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61FDC-9C3C-4976-89A6-7D169177A946}">
      <dsp:nvSpPr>
        <dsp:cNvPr id="0" name=""/>
        <dsp:cNvSpPr/>
      </dsp:nvSpPr>
      <dsp:spPr>
        <a:xfrm>
          <a:off x="1762599" y="2870632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1991</a:t>
          </a:r>
        </a:p>
      </dsp:txBody>
      <dsp:txXfrm>
        <a:off x="1762599" y="2870632"/>
        <a:ext cx="1898687" cy="607580"/>
      </dsp:txXfrm>
    </dsp:sp>
    <dsp:sp modelId="{E03BDB55-A634-409B-A5CE-4C2DB4FF84EF}">
      <dsp:nvSpPr>
        <dsp:cNvPr id="0" name=""/>
        <dsp:cNvSpPr/>
      </dsp:nvSpPr>
      <dsp:spPr>
        <a:xfrm>
          <a:off x="5683390" y="1351682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FBF09-A978-4DD9-8640-D0DAE4844928}">
      <dsp:nvSpPr>
        <dsp:cNvPr id="0" name=""/>
        <dsp:cNvSpPr/>
      </dsp:nvSpPr>
      <dsp:spPr>
        <a:xfrm>
          <a:off x="5683390" y="1351682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E118B-7419-4B9C-8259-C05373B5B9E1}">
      <dsp:nvSpPr>
        <dsp:cNvPr id="0" name=""/>
        <dsp:cNvSpPr/>
      </dsp:nvSpPr>
      <dsp:spPr>
        <a:xfrm>
          <a:off x="5208718" y="1522564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Orígenes  </a:t>
          </a:r>
          <a:endParaRPr lang="es-EC" sz="1400" kern="1200" noProof="0" dirty="0"/>
        </a:p>
      </dsp:txBody>
      <dsp:txXfrm>
        <a:off x="5208718" y="1522564"/>
        <a:ext cx="1898687" cy="607580"/>
      </dsp:txXfrm>
    </dsp:sp>
    <dsp:sp modelId="{BB0273AD-8EE8-415B-A7B3-55B962AB3439}">
      <dsp:nvSpPr>
        <dsp:cNvPr id="0" name=""/>
        <dsp:cNvSpPr/>
      </dsp:nvSpPr>
      <dsp:spPr>
        <a:xfrm>
          <a:off x="4534684" y="2699750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2BFD4-8B87-4880-AFF2-A4D855E69ED5}">
      <dsp:nvSpPr>
        <dsp:cNvPr id="0" name=""/>
        <dsp:cNvSpPr/>
      </dsp:nvSpPr>
      <dsp:spPr>
        <a:xfrm>
          <a:off x="4534684" y="2699750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0ABB6-F069-48E6-B0E1-9108CBCD66D4}">
      <dsp:nvSpPr>
        <dsp:cNvPr id="0" name=""/>
        <dsp:cNvSpPr/>
      </dsp:nvSpPr>
      <dsp:spPr>
        <a:xfrm>
          <a:off x="4060012" y="2870632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Fundación Maquita Cushinchic</a:t>
          </a:r>
          <a:endParaRPr lang="es-EC" sz="1400" kern="1200" noProof="0" dirty="0"/>
        </a:p>
      </dsp:txBody>
      <dsp:txXfrm>
        <a:off x="4060012" y="2870632"/>
        <a:ext cx="1898687" cy="607580"/>
      </dsp:txXfrm>
    </dsp:sp>
    <dsp:sp modelId="{79F251CE-24FB-4A39-B4CA-3A977C15AEC9}">
      <dsp:nvSpPr>
        <dsp:cNvPr id="0" name=""/>
        <dsp:cNvSpPr/>
      </dsp:nvSpPr>
      <dsp:spPr>
        <a:xfrm>
          <a:off x="6832096" y="2699750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FECF6-206E-4E3A-96D8-45C852EF9F8F}">
      <dsp:nvSpPr>
        <dsp:cNvPr id="0" name=""/>
        <dsp:cNvSpPr/>
      </dsp:nvSpPr>
      <dsp:spPr>
        <a:xfrm>
          <a:off x="6832096" y="2699750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207D-72BB-483F-9170-3FF7FAEBC404}">
      <dsp:nvSpPr>
        <dsp:cNvPr id="0" name=""/>
        <dsp:cNvSpPr/>
      </dsp:nvSpPr>
      <dsp:spPr>
        <a:xfrm>
          <a:off x="6357424" y="2870632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Con bases participativas </a:t>
          </a:r>
          <a:endParaRPr lang="es-EC" sz="1400" kern="1200" noProof="0" dirty="0"/>
        </a:p>
      </dsp:txBody>
      <dsp:txXfrm>
        <a:off x="6357424" y="2870632"/>
        <a:ext cx="1898687" cy="607580"/>
      </dsp:txXfrm>
    </dsp:sp>
    <dsp:sp modelId="{AE272E9B-DA0C-466A-9382-A49B427AF777}">
      <dsp:nvSpPr>
        <dsp:cNvPr id="0" name=""/>
        <dsp:cNvSpPr/>
      </dsp:nvSpPr>
      <dsp:spPr>
        <a:xfrm>
          <a:off x="6805970" y="4047818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996F5-5DFD-475B-9EC6-2D825A0C5B72}">
      <dsp:nvSpPr>
        <dsp:cNvPr id="0" name=""/>
        <dsp:cNvSpPr/>
      </dsp:nvSpPr>
      <dsp:spPr>
        <a:xfrm>
          <a:off x="6805970" y="4047818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594FE-F914-4BD6-A26D-D6D5F46B2EE4}">
      <dsp:nvSpPr>
        <dsp:cNvPr id="0" name=""/>
        <dsp:cNvSpPr/>
      </dsp:nvSpPr>
      <dsp:spPr>
        <a:xfrm>
          <a:off x="6331298" y="4218700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Red latinoamericana de Comercialización Comunitaria (RELACC)</a:t>
          </a:r>
          <a:endParaRPr lang="es-EC" sz="1400" kern="1200" noProof="0" dirty="0"/>
        </a:p>
      </dsp:txBody>
      <dsp:txXfrm>
        <a:off x="6331298" y="4218700"/>
        <a:ext cx="1898687" cy="607580"/>
      </dsp:txXfrm>
    </dsp:sp>
    <dsp:sp modelId="{686E2991-0E6E-4044-A04E-A44AD6D7ED76}">
      <dsp:nvSpPr>
        <dsp:cNvPr id="0" name=""/>
        <dsp:cNvSpPr/>
      </dsp:nvSpPr>
      <dsp:spPr>
        <a:xfrm>
          <a:off x="8066243" y="5395887"/>
          <a:ext cx="949343" cy="949343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14BAB-24EE-4C2E-A222-337A32D6BACD}">
      <dsp:nvSpPr>
        <dsp:cNvPr id="0" name=""/>
        <dsp:cNvSpPr/>
      </dsp:nvSpPr>
      <dsp:spPr>
        <a:xfrm>
          <a:off x="8066243" y="5395887"/>
          <a:ext cx="949343" cy="949343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4DC54-B234-4D5F-B082-0A3ADB625677}">
      <dsp:nvSpPr>
        <dsp:cNvPr id="0" name=""/>
        <dsp:cNvSpPr/>
      </dsp:nvSpPr>
      <dsp:spPr>
        <a:xfrm>
          <a:off x="7591571" y="5566769"/>
          <a:ext cx="1898687" cy="6075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noProof="0" dirty="0" smtClean="0"/>
            <a:t>Buscar cooperación mutua</a:t>
          </a:r>
          <a:endParaRPr lang="es-EC" sz="1400" kern="1200" noProof="0" dirty="0"/>
        </a:p>
      </dsp:txBody>
      <dsp:txXfrm>
        <a:off x="7591571" y="5566769"/>
        <a:ext cx="1898687" cy="6075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8E5FD-EB0A-4204-9613-6C48B6D9BD6D}">
      <dsp:nvSpPr>
        <dsp:cNvPr id="0" name=""/>
        <dsp:cNvSpPr/>
      </dsp:nvSpPr>
      <dsp:spPr>
        <a:xfrm>
          <a:off x="2145" y="1376821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Comercio Justo</a:t>
          </a:r>
          <a:endParaRPr lang="es-EC" sz="1600" kern="1200" noProof="0" dirty="0"/>
        </a:p>
      </dsp:txBody>
      <dsp:txXfrm>
        <a:off x="2145" y="1376821"/>
        <a:ext cx="1517336" cy="758668"/>
      </dsp:txXfrm>
    </dsp:sp>
    <dsp:sp modelId="{C22BD62E-4C68-4CE5-9669-D6EE6A176A72}">
      <dsp:nvSpPr>
        <dsp:cNvPr id="0" name=""/>
        <dsp:cNvSpPr/>
      </dsp:nvSpPr>
      <dsp:spPr>
        <a:xfrm rot="17692822">
          <a:off x="1101653" y="1084511"/>
          <a:ext cx="144259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1442592" y="1729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7692822">
        <a:off x="1786884" y="1065739"/>
        <a:ext cx="72129" cy="72129"/>
      </dsp:txXfrm>
    </dsp:sp>
    <dsp:sp modelId="{95536063-085A-48B3-B902-E2BDE5AB6331}">
      <dsp:nvSpPr>
        <dsp:cNvPr id="0" name=""/>
        <dsp:cNvSpPr/>
      </dsp:nvSpPr>
      <dsp:spPr>
        <a:xfrm>
          <a:off x="2126416" y="68118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Ayuda</a:t>
          </a:r>
          <a:endParaRPr lang="es-EC" sz="1600" kern="1200" noProof="0" dirty="0"/>
        </a:p>
      </dsp:txBody>
      <dsp:txXfrm>
        <a:off x="2126416" y="68118"/>
        <a:ext cx="1517336" cy="758668"/>
      </dsp:txXfrm>
    </dsp:sp>
    <dsp:sp modelId="{EB8C3335-0CA0-4E20-876D-E68176C09BB4}">
      <dsp:nvSpPr>
        <dsp:cNvPr id="0" name=""/>
        <dsp:cNvSpPr/>
      </dsp:nvSpPr>
      <dsp:spPr>
        <a:xfrm>
          <a:off x="3643753" y="430160"/>
          <a:ext cx="606934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606934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2047" y="432279"/>
        <a:ext cx="30346" cy="30346"/>
      </dsp:txXfrm>
    </dsp:sp>
    <dsp:sp modelId="{05288FFC-0FBF-4406-8CAC-19304D8D0EEA}">
      <dsp:nvSpPr>
        <dsp:cNvPr id="0" name=""/>
        <dsp:cNvSpPr/>
      </dsp:nvSpPr>
      <dsp:spPr>
        <a:xfrm>
          <a:off x="4250687" y="68118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Familias </a:t>
          </a:r>
          <a:endParaRPr lang="es-EC" sz="1600" kern="1200" noProof="0" dirty="0"/>
        </a:p>
      </dsp:txBody>
      <dsp:txXfrm>
        <a:off x="4250687" y="68118"/>
        <a:ext cx="1517336" cy="758668"/>
      </dsp:txXfrm>
    </dsp:sp>
    <dsp:sp modelId="{2B6C4AC3-81E0-49A7-9C9A-44F03122A21D}">
      <dsp:nvSpPr>
        <dsp:cNvPr id="0" name=""/>
        <dsp:cNvSpPr/>
      </dsp:nvSpPr>
      <dsp:spPr>
        <a:xfrm>
          <a:off x="5768024" y="430160"/>
          <a:ext cx="606934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606934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56318" y="432279"/>
        <a:ext cx="30346" cy="30346"/>
      </dsp:txXfrm>
    </dsp:sp>
    <dsp:sp modelId="{34717204-9F9F-4377-A019-BD13E4D6F253}">
      <dsp:nvSpPr>
        <dsp:cNvPr id="0" name=""/>
        <dsp:cNvSpPr/>
      </dsp:nvSpPr>
      <dsp:spPr>
        <a:xfrm>
          <a:off x="6374958" y="68118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Sectores rurales y urbano-marginales</a:t>
          </a:r>
          <a:endParaRPr lang="es-EC" sz="1600" kern="1200" noProof="0" dirty="0"/>
        </a:p>
      </dsp:txBody>
      <dsp:txXfrm>
        <a:off x="6374958" y="68118"/>
        <a:ext cx="1517336" cy="758668"/>
      </dsp:txXfrm>
    </dsp:sp>
    <dsp:sp modelId="{471BD221-1BC9-41CD-86A5-A69615118A26}">
      <dsp:nvSpPr>
        <dsp:cNvPr id="0" name=""/>
        <dsp:cNvSpPr/>
      </dsp:nvSpPr>
      <dsp:spPr>
        <a:xfrm>
          <a:off x="1519482" y="1738862"/>
          <a:ext cx="606934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606934" y="1729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07776" y="1740982"/>
        <a:ext cx="30346" cy="30346"/>
      </dsp:txXfrm>
    </dsp:sp>
    <dsp:sp modelId="{3CF5CF68-9217-4E99-9241-DDA0DD164294}">
      <dsp:nvSpPr>
        <dsp:cNvPr id="0" name=""/>
        <dsp:cNvSpPr/>
      </dsp:nvSpPr>
      <dsp:spPr>
        <a:xfrm>
          <a:off x="2126416" y="1376821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Utiliza</a:t>
          </a:r>
        </a:p>
      </dsp:txBody>
      <dsp:txXfrm>
        <a:off x="2126416" y="1376821"/>
        <a:ext cx="1517336" cy="758668"/>
      </dsp:txXfrm>
    </dsp:sp>
    <dsp:sp modelId="{44BFEC90-5729-4EDC-8058-BB34FFA65EB2}">
      <dsp:nvSpPr>
        <dsp:cNvPr id="0" name=""/>
        <dsp:cNvSpPr/>
      </dsp:nvSpPr>
      <dsp:spPr>
        <a:xfrm>
          <a:off x="3643753" y="1738862"/>
          <a:ext cx="606934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606934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2047" y="1740982"/>
        <a:ext cx="30346" cy="30346"/>
      </dsp:txXfrm>
    </dsp:sp>
    <dsp:sp modelId="{42BE9913-85F1-4E2A-AA09-DAF37951E53C}">
      <dsp:nvSpPr>
        <dsp:cNvPr id="0" name=""/>
        <dsp:cNvSpPr/>
      </dsp:nvSpPr>
      <dsp:spPr>
        <a:xfrm>
          <a:off x="4250687" y="1376821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Tiendas Internacionales</a:t>
          </a:r>
        </a:p>
      </dsp:txBody>
      <dsp:txXfrm>
        <a:off x="4250687" y="1376821"/>
        <a:ext cx="1517336" cy="758668"/>
      </dsp:txXfrm>
    </dsp:sp>
    <dsp:sp modelId="{A0E0AA5C-5271-468A-B1AA-12403AACB28B}">
      <dsp:nvSpPr>
        <dsp:cNvPr id="0" name=""/>
        <dsp:cNvSpPr/>
      </dsp:nvSpPr>
      <dsp:spPr>
        <a:xfrm>
          <a:off x="5768024" y="1738862"/>
          <a:ext cx="606934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606934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56318" y="1740982"/>
        <a:ext cx="30346" cy="30346"/>
      </dsp:txXfrm>
    </dsp:sp>
    <dsp:sp modelId="{A586608C-926C-41F1-876B-D186805E0AB3}">
      <dsp:nvSpPr>
        <dsp:cNvPr id="0" name=""/>
        <dsp:cNvSpPr/>
      </dsp:nvSpPr>
      <dsp:spPr>
        <a:xfrm>
          <a:off x="6374958" y="1376821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 Sensibilizan a los consumidores</a:t>
          </a:r>
        </a:p>
      </dsp:txBody>
      <dsp:txXfrm>
        <a:off x="6374958" y="1376821"/>
        <a:ext cx="1517336" cy="758668"/>
      </dsp:txXfrm>
    </dsp:sp>
    <dsp:sp modelId="{84F2B321-B4AF-47BC-96F9-01B5F4913943}">
      <dsp:nvSpPr>
        <dsp:cNvPr id="0" name=""/>
        <dsp:cNvSpPr/>
      </dsp:nvSpPr>
      <dsp:spPr>
        <a:xfrm rot="19457599">
          <a:off x="7822041" y="1520745"/>
          <a:ext cx="74744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747442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9457599">
        <a:off x="8177076" y="1519352"/>
        <a:ext cx="37372" cy="37372"/>
      </dsp:txXfrm>
    </dsp:sp>
    <dsp:sp modelId="{998A9F09-39FE-423F-8E49-6B0DEE4323E5}">
      <dsp:nvSpPr>
        <dsp:cNvPr id="0" name=""/>
        <dsp:cNvSpPr/>
      </dsp:nvSpPr>
      <dsp:spPr>
        <a:xfrm>
          <a:off x="8499229" y="940587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Eventos </a:t>
          </a:r>
        </a:p>
      </dsp:txBody>
      <dsp:txXfrm>
        <a:off x="8499229" y="940587"/>
        <a:ext cx="1517336" cy="758668"/>
      </dsp:txXfrm>
    </dsp:sp>
    <dsp:sp modelId="{D96B2589-5BB9-40EC-B305-C08360C2F3FE}">
      <dsp:nvSpPr>
        <dsp:cNvPr id="0" name=""/>
        <dsp:cNvSpPr/>
      </dsp:nvSpPr>
      <dsp:spPr>
        <a:xfrm rot="2142401">
          <a:off x="7822041" y="1956980"/>
          <a:ext cx="74744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747442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142401">
        <a:off x="8177076" y="1955586"/>
        <a:ext cx="37372" cy="37372"/>
      </dsp:txXfrm>
    </dsp:sp>
    <dsp:sp modelId="{5D8970B5-1D2E-4FF2-9245-982E20A60FF5}">
      <dsp:nvSpPr>
        <dsp:cNvPr id="0" name=""/>
        <dsp:cNvSpPr/>
      </dsp:nvSpPr>
      <dsp:spPr>
        <a:xfrm>
          <a:off x="8499229" y="1813055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Talleres</a:t>
          </a:r>
        </a:p>
      </dsp:txBody>
      <dsp:txXfrm>
        <a:off x="8499229" y="1813055"/>
        <a:ext cx="1517336" cy="758668"/>
      </dsp:txXfrm>
    </dsp:sp>
    <dsp:sp modelId="{4C649458-E60A-4A38-92B1-DD24B147EAE8}">
      <dsp:nvSpPr>
        <dsp:cNvPr id="0" name=""/>
        <dsp:cNvSpPr/>
      </dsp:nvSpPr>
      <dsp:spPr>
        <a:xfrm rot="3907178">
          <a:off x="1101653" y="2393214"/>
          <a:ext cx="144259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1442592" y="1729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3907178">
        <a:off x="1786884" y="2374441"/>
        <a:ext cx="72129" cy="72129"/>
      </dsp:txXfrm>
    </dsp:sp>
    <dsp:sp modelId="{6C0868E6-A0CA-42A0-8B05-57952970671C}">
      <dsp:nvSpPr>
        <dsp:cNvPr id="0" name=""/>
        <dsp:cNvSpPr/>
      </dsp:nvSpPr>
      <dsp:spPr>
        <a:xfrm>
          <a:off x="2126416" y="2685523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Desarrolla e impulsa</a:t>
          </a:r>
        </a:p>
      </dsp:txBody>
      <dsp:txXfrm>
        <a:off x="2126416" y="2685523"/>
        <a:ext cx="1517336" cy="758668"/>
      </dsp:txXfrm>
    </dsp:sp>
    <dsp:sp modelId="{9D47A308-9E5A-4F5B-AE2D-C85CBA521B37}">
      <dsp:nvSpPr>
        <dsp:cNvPr id="0" name=""/>
        <dsp:cNvSpPr/>
      </dsp:nvSpPr>
      <dsp:spPr>
        <a:xfrm rot="19457599">
          <a:off x="3573499" y="2829448"/>
          <a:ext cx="74744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747442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9457599">
        <a:off x="3928534" y="2828054"/>
        <a:ext cx="37372" cy="37372"/>
      </dsp:txXfrm>
    </dsp:sp>
    <dsp:sp modelId="{C72B3F0C-3450-4E5B-918A-2BF53551757B}">
      <dsp:nvSpPr>
        <dsp:cNvPr id="0" name=""/>
        <dsp:cNvSpPr/>
      </dsp:nvSpPr>
      <dsp:spPr>
        <a:xfrm>
          <a:off x="4250687" y="2249289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Culturales</a:t>
          </a:r>
        </a:p>
      </dsp:txBody>
      <dsp:txXfrm>
        <a:off x="4250687" y="2249289"/>
        <a:ext cx="1517336" cy="758668"/>
      </dsp:txXfrm>
    </dsp:sp>
    <dsp:sp modelId="{7AE6EEFC-4959-4656-A91E-A4CB4BDA0208}">
      <dsp:nvSpPr>
        <dsp:cNvPr id="0" name=""/>
        <dsp:cNvSpPr/>
      </dsp:nvSpPr>
      <dsp:spPr>
        <a:xfrm rot="2142401">
          <a:off x="3573499" y="3265682"/>
          <a:ext cx="74744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747442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142401">
        <a:off x="3928534" y="3264289"/>
        <a:ext cx="37372" cy="37372"/>
      </dsp:txXfrm>
    </dsp:sp>
    <dsp:sp modelId="{94F6B2DB-B909-4565-AB42-DD1974B9DA63}">
      <dsp:nvSpPr>
        <dsp:cNvPr id="0" name=""/>
        <dsp:cNvSpPr/>
      </dsp:nvSpPr>
      <dsp:spPr>
        <a:xfrm>
          <a:off x="4250687" y="3121758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Educativos</a:t>
          </a:r>
        </a:p>
      </dsp:txBody>
      <dsp:txXfrm>
        <a:off x="4250687" y="3121758"/>
        <a:ext cx="1517336" cy="758668"/>
      </dsp:txXfrm>
    </dsp:sp>
    <dsp:sp modelId="{F4492146-1183-414B-A2F4-BCBFEC59DAEB}">
      <dsp:nvSpPr>
        <dsp:cNvPr id="0" name=""/>
        <dsp:cNvSpPr/>
      </dsp:nvSpPr>
      <dsp:spPr>
        <a:xfrm rot="19177466">
          <a:off x="5683971" y="3255201"/>
          <a:ext cx="705772" cy="34584"/>
        </a:xfrm>
        <a:custGeom>
          <a:avLst/>
          <a:gdLst/>
          <a:ahLst/>
          <a:cxnLst/>
          <a:rect l="0" t="0" r="0" b="0"/>
          <a:pathLst>
            <a:path>
              <a:moveTo>
                <a:pt x="0" y="17292"/>
              </a:moveTo>
              <a:lnTo>
                <a:pt x="705772" y="1729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9177466">
        <a:off x="6019213" y="3254849"/>
        <a:ext cx="35288" cy="35288"/>
      </dsp:txXfrm>
    </dsp:sp>
    <dsp:sp modelId="{CDCF96AC-33EE-4B23-8682-40559EC0CD88}">
      <dsp:nvSpPr>
        <dsp:cNvPr id="0" name=""/>
        <dsp:cNvSpPr/>
      </dsp:nvSpPr>
      <dsp:spPr>
        <a:xfrm>
          <a:off x="6305692" y="2664561"/>
          <a:ext cx="1517336" cy="758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noProof="0" dirty="0" smtClean="0"/>
            <a:t>comunidades</a:t>
          </a:r>
        </a:p>
      </dsp:txBody>
      <dsp:txXfrm>
        <a:off x="6305692" y="2664561"/>
        <a:ext cx="1517336" cy="7586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23D06-E16E-475D-A1FC-DE156CE52884}">
      <dsp:nvSpPr>
        <dsp:cNvPr id="0" name=""/>
        <dsp:cNvSpPr/>
      </dsp:nvSpPr>
      <dsp:spPr>
        <a:xfrm>
          <a:off x="5339" y="0"/>
          <a:ext cx="5136203" cy="5506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Ventajas</a:t>
          </a:r>
          <a:endParaRPr lang="es-ES" sz="6500" kern="1200" dirty="0"/>
        </a:p>
      </dsp:txBody>
      <dsp:txXfrm>
        <a:off x="5339" y="0"/>
        <a:ext cx="5136203" cy="1651976"/>
      </dsp:txXfrm>
    </dsp:sp>
    <dsp:sp modelId="{E9F80E89-4457-4281-AB85-70B7370E10B4}">
      <dsp:nvSpPr>
        <dsp:cNvPr id="0" name=""/>
        <dsp:cNvSpPr/>
      </dsp:nvSpPr>
      <dsp:spPr>
        <a:xfrm>
          <a:off x="518959" y="1653018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Los productores forman parte de cooperativas u organizaciones voluntarias y funcionan democráticamente.</a:t>
          </a:r>
          <a:endParaRPr lang="es-EC" sz="1300" kern="1200" dirty="0" smtClean="0"/>
        </a:p>
      </dsp:txBody>
      <dsp:txXfrm>
        <a:off x="518959" y="1653018"/>
        <a:ext cx="4108962" cy="637035"/>
      </dsp:txXfrm>
    </dsp:sp>
    <dsp:sp modelId="{470C76A3-6390-425F-9674-46CAE328B529}">
      <dsp:nvSpPr>
        <dsp:cNvPr id="0" name=""/>
        <dsp:cNvSpPr/>
      </dsp:nvSpPr>
      <dsp:spPr>
        <a:xfrm>
          <a:off x="518959" y="2388059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Rechazo a la explotación infantil.</a:t>
          </a:r>
          <a:endParaRPr lang="es-EC" sz="1300" kern="1200" dirty="0" smtClean="0"/>
        </a:p>
      </dsp:txBody>
      <dsp:txXfrm>
        <a:off x="518959" y="2388059"/>
        <a:ext cx="4108962" cy="637035"/>
      </dsp:txXfrm>
    </dsp:sp>
    <dsp:sp modelId="{08358EB1-DA3D-418D-87C0-39747B05846D}">
      <dsp:nvSpPr>
        <dsp:cNvPr id="0" name=""/>
        <dsp:cNvSpPr/>
      </dsp:nvSpPr>
      <dsp:spPr>
        <a:xfrm>
          <a:off x="518959" y="3123099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Igualdad entre hombres y mujeres.</a:t>
          </a:r>
          <a:endParaRPr lang="es-EC" sz="1300" kern="1200" dirty="0" smtClean="0"/>
        </a:p>
      </dsp:txBody>
      <dsp:txXfrm>
        <a:off x="518959" y="3123099"/>
        <a:ext cx="4108962" cy="637035"/>
      </dsp:txXfrm>
    </dsp:sp>
    <dsp:sp modelId="{1C019ED9-9932-46DA-8E18-0100B17C09F9}">
      <dsp:nvSpPr>
        <dsp:cNvPr id="0" name=""/>
        <dsp:cNvSpPr/>
      </dsp:nvSpPr>
      <dsp:spPr>
        <a:xfrm>
          <a:off x="518959" y="3858140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Se trabaja con dignidad respetando los derechos humanos.</a:t>
          </a:r>
          <a:endParaRPr lang="es-EC" sz="1300" kern="1200" dirty="0" smtClean="0"/>
        </a:p>
      </dsp:txBody>
      <dsp:txXfrm>
        <a:off x="518959" y="3858140"/>
        <a:ext cx="4108962" cy="637035"/>
      </dsp:txXfrm>
    </dsp:sp>
    <dsp:sp modelId="{06F51FB7-53C5-4DC7-BDE9-1F34DF53CE62}">
      <dsp:nvSpPr>
        <dsp:cNvPr id="0" name=""/>
        <dsp:cNvSpPr/>
      </dsp:nvSpPr>
      <dsp:spPr>
        <a:xfrm>
          <a:off x="518959" y="4593181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Respeto al medio ambiente.</a:t>
          </a:r>
          <a:endParaRPr lang="es-EC" sz="1300" kern="1200" dirty="0" smtClean="0"/>
        </a:p>
      </dsp:txBody>
      <dsp:txXfrm>
        <a:off x="518959" y="4593181"/>
        <a:ext cx="4108962" cy="637035"/>
      </dsp:txXfrm>
    </dsp:sp>
    <dsp:sp modelId="{867CC610-07F9-4197-BFF6-41CF2C2456ED}">
      <dsp:nvSpPr>
        <dsp:cNvPr id="0" name=""/>
        <dsp:cNvSpPr/>
      </dsp:nvSpPr>
      <dsp:spPr>
        <a:xfrm>
          <a:off x="5526757" y="0"/>
          <a:ext cx="5136203" cy="55065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Desventajas</a:t>
          </a:r>
          <a:endParaRPr lang="es-ES" sz="6500" kern="1200" dirty="0"/>
        </a:p>
      </dsp:txBody>
      <dsp:txXfrm>
        <a:off x="5526757" y="0"/>
        <a:ext cx="5136203" cy="1651976"/>
      </dsp:txXfrm>
    </dsp:sp>
    <dsp:sp modelId="{C2BE492B-8A80-4989-BF56-CA13D1A374A9}">
      <dsp:nvSpPr>
        <dsp:cNvPr id="0" name=""/>
        <dsp:cNvSpPr/>
      </dsp:nvSpPr>
      <dsp:spPr>
        <a:xfrm>
          <a:off x="6040377" y="1653018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No compite en mercados usuales donde esta la mayor parte de clientes</a:t>
          </a:r>
          <a:endParaRPr lang="es-ES" sz="1300" kern="1200" dirty="0"/>
        </a:p>
      </dsp:txBody>
      <dsp:txXfrm>
        <a:off x="6040377" y="1653018"/>
        <a:ext cx="4108962" cy="637035"/>
      </dsp:txXfrm>
    </dsp:sp>
    <dsp:sp modelId="{AEF9A68B-39ED-42F6-B431-B784C9342238}">
      <dsp:nvSpPr>
        <dsp:cNvPr id="0" name=""/>
        <dsp:cNvSpPr/>
      </dsp:nvSpPr>
      <dsp:spPr>
        <a:xfrm>
          <a:off x="6040377" y="2388059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Precios de productos mas altos</a:t>
          </a:r>
          <a:endParaRPr lang="es-ES" sz="1300" kern="1200" dirty="0"/>
        </a:p>
      </dsp:txBody>
      <dsp:txXfrm>
        <a:off x="6040377" y="2388059"/>
        <a:ext cx="4108962" cy="637035"/>
      </dsp:txXfrm>
    </dsp:sp>
    <dsp:sp modelId="{44DF1ED9-9272-4C8F-BB6C-DFA2699D449D}">
      <dsp:nvSpPr>
        <dsp:cNvPr id="0" name=""/>
        <dsp:cNvSpPr/>
      </dsp:nvSpPr>
      <dsp:spPr>
        <a:xfrm>
          <a:off x="6040377" y="3123099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Limitada variedad en productos</a:t>
          </a:r>
          <a:endParaRPr lang="es-ES" sz="1300" kern="1200" dirty="0"/>
        </a:p>
      </dsp:txBody>
      <dsp:txXfrm>
        <a:off x="6040377" y="3123099"/>
        <a:ext cx="4108962" cy="637035"/>
      </dsp:txXfrm>
    </dsp:sp>
    <dsp:sp modelId="{5BFDA88F-E0DC-41EC-A820-597D1FBB9BE5}">
      <dsp:nvSpPr>
        <dsp:cNvPr id="0" name=""/>
        <dsp:cNvSpPr/>
      </dsp:nvSpPr>
      <dsp:spPr>
        <a:xfrm>
          <a:off x="6040377" y="3858140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Contados establecimientos para la venta</a:t>
          </a:r>
          <a:endParaRPr lang="es-ES" sz="1300" kern="1200" dirty="0"/>
        </a:p>
      </dsp:txBody>
      <dsp:txXfrm>
        <a:off x="6040377" y="3858140"/>
        <a:ext cx="4108962" cy="637035"/>
      </dsp:txXfrm>
    </dsp:sp>
    <dsp:sp modelId="{8987BFDB-9AB5-4F7C-9B71-A8751EED801C}">
      <dsp:nvSpPr>
        <dsp:cNvPr id="0" name=""/>
        <dsp:cNvSpPr/>
      </dsp:nvSpPr>
      <dsp:spPr>
        <a:xfrm>
          <a:off x="6040377" y="4593181"/>
          <a:ext cx="4108962" cy="63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Falta de publicidad</a:t>
          </a:r>
          <a:endParaRPr lang="es-ES" sz="1300" kern="1200" dirty="0"/>
        </a:p>
      </dsp:txBody>
      <dsp:txXfrm>
        <a:off x="6040377" y="4593181"/>
        <a:ext cx="4108962" cy="6370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8CEE0-7F95-40BD-9CCE-72348C1E9A43}">
      <dsp:nvSpPr>
        <dsp:cNvPr id="0" name=""/>
        <dsp:cNvSpPr/>
      </dsp:nvSpPr>
      <dsp:spPr>
        <a:xfrm>
          <a:off x="3648" y="1899280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CAMARI :1981</a:t>
          </a:r>
          <a:endParaRPr lang="es-ES" sz="1400" kern="1200" dirty="0"/>
        </a:p>
      </dsp:txBody>
      <dsp:txXfrm>
        <a:off x="3648" y="1899280"/>
        <a:ext cx="1551771" cy="775885"/>
      </dsp:txXfrm>
    </dsp:sp>
    <dsp:sp modelId="{62E7D599-FBD6-4EED-B101-B96C34218F75}">
      <dsp:nvSpPr>
        <dsp:cNvPr id="0" name=""/>
        <dsp:cNvSpPr/>
      </dsp:nvSpPr>
      <dsp:spPr>
        <a:xfrm>
          <a:off x="1555420" y="2273315"/>
          <a:ext cx="62070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20708" y="139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1850257" y="2271706"/>
        <a:ext cx="31035" cy="31035"/>
      </dsp:txXfrm>
    </dsp:sp>
    <dsp:sp modelId="{E3F604DC-66CB-4637-878C-4ED5531C50B2}">
      <dsp:nvSpPr>
        <dsp:cNvPr id="0" name=""/>
        <dsp:cNvSpPr/>
      </dsp:nvSpPr>
      <dsp:spPr>
        <a:xfrm>
          <a:off x="2176129" y="1899280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Pertenece</a:t>
          </a:r>
          <a:endParaRPr lang="es-ES" sz="1400" kern="1200" dirty="0"/>
        </a:p>
      </dsp:txBody>
      <dsp:txXfrm>
        <a:off x="2176129" y="1899280"/>
        <a:ext cx="1551771" cy="775885"/>
      </dsp:txXfrm>
    </dsp:sp>
    <dsp:sp modelId="{84E7B3A1-5787-41ED-87EA-FB4DAC58CD7B}">
      <dsp:nvSpPr>
        <dsp:cNvPr id="0" name=""/>
        <dsp:cNvSpPr/>
      </dsp:nvSpPr>
      <dsp:spPr>
        <a:xfrm>
          <a:off x="3727900" y="2273315"/>
          <a:ext cx="62070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20708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022737" y="2271706"/>
        <a:ext cx="31035" cy="31035"/>
      </dsp:txXfrm>
    </dsp:sp>
    <dsp:sp modelId="{05902FBB-968B-441D-9013-F093030145B2}">
      <dsp:nvSpPr>
        <dsp:cNvPr id="0" name=""/>
        <dsp:cNvSpPr/>
      </dsp:nvSpPr>
      <dsp:spPr>
        <a:xfrm>
          <a:off x="4348609" y="1899280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Fondo Ecuatoriano Populorum Progressio (FEPP)</a:t>
          </a:r>
          <a:endParaRPr lang="es-ES" sz="1400" kern="1200" dirty="0"/>
        </a:p>
      </dsp:txBody>
      <dsp:txXfrm>
        <a:off x="4348609" y="1899280"/>
        <a:ext cx="1551771" cy="775885"/>
      </dsp:txXfrm>
    </dsp:sp>
    <dsp:sp modelId="{AED1BE0C-75A4-4C22-A534-AE8DD271291E}">
      <dsp:nvSpPr>
        <dsp:cNvPr id="0" name=""/>
        <dsp:cNvSpPr/>
      </dsp:nvSpPr>
      <dsp:spPr>
        <a:xfrm rot="17945813">
          <a:off x="5572524" y="1715647"/>
          <a:ext cx="1276422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276422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7945813">
        <a:off x="6178825" y="1697645"/>
        <a:ext cx="63821" cy="63821"/>
      </dsp:txXfrm>
    </dsp:sp>
    <dsp:sp modelId="{4DDE9C43-DD34-44FF-908A-1C95E229C8AE}">
      <dsp:nvSpPr>
        <dsp:cNvPr id="0" name=""/>
        <dsp:cNvSpPr/>
      </dsp:nvSpPr>
      <dsp:spPr>
        <a:xfrm>
          <a:off x="6521090" y="783945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Finalidad Social</a:t>
          </a:r>
          <a:endParaRPr lang="es-ES" sz="1400" kern="1200" dirty="0"/>
        </a:p>
      </dsp:txBody>
      <dsp:txXfrm>
        <a:off x="6521090" y="783945"/>
        <a:ext cx="1551771" cy="775885"/>
      </dsp:txXfrm>
    </dsp:sp>
    <dsp:sp modelId="{266A4F39-24ED-458C-B732-40D227AAD0F9}">
      <dsp:nvSpPr>
        <dsp:cNvPr id="0" name=""/>
        <dsp:cNvSpPr/>
      </dsp:nvSpPr>
      <dsp:spPr>
        <a:xfrm rot="20413970">
          <a:off x="5880948" y="2161781"/>
          <a:ext cx="65957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59574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20413970">
        <a:off x="6194246" y="2159200"/>
        <a:ext cx="32978" cy="32978"/>
      </dsp:txXfrm>
    </dsp:sp>
    <dsp:sp modelId="{9FED0AB1-17BD-4AFD-BEEE-D2784BDA25C1}">
      <dsp:nvSpPr>
        <dsp:cNvPr id="0" name=""/>
        <dsp:cNvSpPr/>
      </dsp:nvSpPr>
      <dsp:spPr>
        <a:xfrm>
          <a:off x="6521090" y="1676213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Auspiciada </a:t>
          </a:r>
          <a:endParaRPr lang="es-ES" sz="1400" kern="1200" dirty="0"/>
        </a:p>
      </dsp:txBody>
      <dsp:txXfrm>
        <a:off x="6521090" y="1676213"/>
        <a:ext cx="1551771" cy="775885"/>
      </dsp:txXfrm>
    </dsp:sp>
    <dsp:sp modelId="{1F0ACE08-F8CB-4EAE-B753-C99FDFEAEEDC}">
      <dsp:nvSpPr>
        <dsp:cNvPr id="0" name=""/>
        <dsp:cNvSpPr/>
      </dsp:nvSpPr>
      <dsp:spPr>
        <a:xfrm>
          <a:off x="8072861" y="2050247"/>
          <a:ext cx="62070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620708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8367698" y="2048638"/>
        <a:ext cx="31035" cy="31035"/>
      </dsp:txXfrm>
    </dsp:sp>
    <dsp:sp modelId="{F2FAC325-0F33-4AE0-80F1-59E3135909FB}">
      <dsp:nvSpPr>
        <dsp:cNvPr id="0" name=""/>
        <dsp:cNvSpPr/>
      </dsp:nvSpPr>
      <dsp:spPr>
        <a:xfrm>
          <a:off x="8693570" y="1676213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Conferencia Episcopal Ecuatoriana</a:t>
          </a:r>
          <a:endParaRPr lang="es-ES" sz="1400" kern="1200" dirty="0"/>
        </a:p>
      </dsp:txBody>
      <dsp:txXfrm>
        <a:off x="8693570" y="1676213"/>
        <a:ext cx="1551771" cy="775885"/>
      </dsp:txXfrm>
    </dsp:sp>
    <dsp:sp modelId="{5A376F17-9489-4689-9C2B-582CA3A56D36}">
      <dsp:nvSpPr>
        <dsp:cNvPr id="0" name=""/>
        <dsp:cNvSpPr/>
      </dsp:nvSpPr>
      <dsp:spPr>
        <a:xfrm rot="3654187">
          <a:off x="5572524" y="2830983"/>
          <a:ext cx="1276422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276422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3654187">
        <a:off x="6178825" y="2812981"/>
        <a:ext cx="63821" cy="63821"/>
      </dsp:txXfrm>
    </dsp:sp>
    <dsp:sp modelId="{9CF2BB37-BD10-4946-AA8B-F2FD4D61CBFB}">
      <dsp:nvSpPr>
        <dsp:cNvPr id="0" name=""/>
        <dsp:cNvSpPr/>
      </dsp:nvSpPr>
      <dsp:spPr>
        <a:xfrm>
          <a:off x="6521090" y="3014616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Objetivo de enlazar</a:t>
          </a:r>
          <a:endParaRPr lang="es-ES" sz="1400" kern="1200" dirty="0"/>
        </a:p>
      </dsp:txBody>
      <dsp:txXfrm>
        <a:off x="6521090" y="3014616"/>
        <a:ext cx="1551771" cy="775885"/>
      </dsp:txXfrm>
    </dsp:sp>
    <dsp:sp modelId="{9D6707CB-4F4B-45B4-8E94-FE8528C73178}">
      <dsp:nvSpPr>
        <dsp:cNvPr id="0" name=""/>
        <dsp:cNvSpPr/>
      </dsp:nvSpPr>
      <dsp:spPr>
        <a:xfrm rot="19457599">
          <a:off x="8001013" y="3165583"/>
          <a:ext cx="764405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64405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9457599">
        <a:off x="8364105" y="3160382"/>
        <a:ext cx="38220" cy="38220"/>
      </dsp:txXfrm>
    </dsp:sp>
    <dsp:sp modelId="{2B6D30D8-1F47-41CE-8B60-5C7A0C069B3C}">
      <dsp:nvSpPr>
        <dsp:cNvPr id="0" name=""/>
        <dsp:cNvSpPr/>
      </dsp:nvSpPr>
      <dsp:spPr>
        <a:xfrm>
          <a:off x="8693570" y="2568482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Producción nacional</a:t>
          </a:r>
          <a:endParaRPr lang="es-ES" sz="1400" kern="1200" dirty="0"/>
        </a:p>
      </dsp:txBody>
      <dsp:txXfrm>
        <a:off x="8693570" y="2568482"/>
        <a:ext cx="1551771" cy="775885"/>
      </dsp:txXfrm>
    </dsp:sp>
    <dsp:sp modelId="{BC62C763-BAAF-4C6C-A059-5EEFA7993571}">
      <dsp:nvSpPr>
        <dsp:cNvPr id="0" name=""/>
        <dsp:cNvSpPr/>
      </dsp:nvSpPr>
      <dsp:spPr>
        <a:xfrm rot="2142401">
          <a:off x="8001013" y="3611718"/>
          <a:ext cx="764405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64405" y="1390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2142401">
        <a:off x="8364105" y="3606516"/>
        <a:ext cx="38220" cy="38220"/>
      </dsp:txXfrm>
    </dsp:sp>
    <dsp:sp modelId="{1DD13C3E-642E-414D-B74B-CED89C156BF8}">
      <dsp:nvSpPr>
        <dsp:cNvPr id="0" name=""/>
        <dsp:cNvSpPr/>
      </dsp:nvSpPr>
      <dsp:spPr>
        <a:xfrm>
          <a:off x="8693570" y="3460751"/>
          <a:ext cx="1551771" cy="775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Comprador internacional</a:t>
          </a:r>
          <a:endParaRPr lang="es-ES" sz="1400" kern="1200" dirty="0"/>
        </a:p>
      </dsp:txBody>
      <dsp:txXfrm>
        <a:off x="8693570" y="3460751"/>
        <a:ext cx="1551771" cy="7758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1C451-E479-43C6-B3E5-622C9E3F12E6}">
      <dsp:nvSpPr>
        <dsp:cNvPr id="0" name=""/>
        <dsp:cNvSpPr/>
      </dsp:nvSpPr>
      <dsp:spPr>
        <a:xfrm>
          <a:off x="3000569" y="0"/>
          <a:ext cx="1957469" cy="108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Importadores / Distribuidores</a:t>
          </a:r>
          <a:endParaRPr lang="es-ES" sz="2200" kern="1200" dirty="0"/>
        </a:p>
      </dsp:txBody>
      <dsp:txXfrm>
        <a:off x="3000569" y="0"/>
        <a:ext cx="1957469" cy="1087483"/>
      </dsp:txXfrm>
    </dsp:sp>
    <dsp:sp modelId="{0A176CA5-B0D1-4332-9BCE-82A122CDEE81}">
      <dsp:nvSpPr>
        <dsp:cNvPr id="0" name=""/>
        <dsp:cNvSpPr/>
      </dsp:nvSpPr>
      <dsp:spPr>
        <a:xfrm>
          <a:off x="5828025" y="0"/>
          <a:ext cx="1957469" cy="108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Productores</a:t>
          </a:r>
          <a:endParaRPr lang="es-ES" sz="2200" kern="1200" dirty="0"/>
        </a:p>
      </dsp:txBody>
      <dsp:txXfrm>
        <a:off x="5828025" y="0"/>
        <a:ext cx="1957469" cy="1087483"/>
      </dsp:txXfrm>
    </dsp:sp>
    <dsp:sp modelId="{C7D7ACCB-F3CD-4141-B61C-6011A67E4CDA}">
      <dsp:nvSpPr>
        <dsp:cNvPr id="0" name=""/>
        <dsp:cNvSpPr/>
      </dsp:nvSpPr>
      <dsp:spPr>
        <a:xfrm>
          <a:off x="4985225" y="4621802"/>
          <a:ext cx="815612" cy="815612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EBF98-E27C-4CDA-B104-ACE576FBC872}">
      <dsp:nvSpPr>
        <dsp:cNvPr id="0" name=""/>
        <dsp:cNvSpPr/>
      </dsp:nvSpPr>
      <dsp:spPr>
        <a:xfrm rot="240000">
          <a:off x="3916788" y="4342776"/>
          <a:ext cx="1306581" cy="59324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9F4A3-1048-47D4-8F2E-8220113D78CC}">
      <dsp:nvSpPr>
        <dsp:cNvPr id="0" name=""/>
        <dsp:cNvSpPr/>
      </dsp:nvSpPr>
      <dsp:spPr>
        <a:xfrm rot="240000">
          <a:off x="5889838" y="3655630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Respeto al medio ambiente</a:t>
          </a:r>
          <a:endParaRPr lang="es-ES" sz="1400" kern="1200" dirty="0"/>
        </a:p>
      </dsp:txBody>
      <dsp:txXfrm rot="240000">
        <a:off x="5889838" y="3655630"/>
        <a:ext cx="1942591" cy="670863"/>
      </dsp:txXfrm>
    </dsp:sp>
    <dsp:sp modelId="{AE75C116-9DAC-497B-A734-17353A1993A3}">
      <dsp:nvSpPr>
        <dsp:cNvPr id="0" name=""/>
        <dsp:cNvSpPr/>
      </dsp:nvSpPr>
      <dsp:spPr>
        <a:xfrm rot="240000">
          <a:off x="5944212" y="2937892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Igualdad de género</a:t>
          </a:r>
          <a:endParaRPr lang="es-ES" sz="1400" kern="1200" dirty="0"/>
        </a:p>
      </dsp:txBody>
      <dsp:txXfrm rot="240000">
        <a:off x="5944212" y="2937892"/>
        <a:ext cx="1942591" cy="670863"/>
      </dsp:txXfrm>
    </dsp:sp>
    <dsp:sp modelId="{4463D03A-C92B-4F01-A343-71FF143491B8}">
      <dsp:nvSpPr>
        <dsp:cNvPr id="0" name=""/>
        <dsp:cNvSpPr/>
      </dsp:nvSpPr>
      <dsp:spPr>
        <a:xfrm rot="240000">
          <a:off x="5998586" y="2220153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Garantizar condiciones laborales dignas</a:t>
          </a:r>
          <a:endParaRPr lang="es-ES" sz="1400" kern="1200" dirty="0"/>
        </a:p>
      </dsp:txBody>
      <dsp:txXfrm rot="240000">
        <a:off x="5998586" y="2220153"/>
        <a:ext cx="1942591" cy="670863"/>
      </dsp:txXfrm>
    </dsp:sp>
    <dsp:sp modelId="{E0C3D128-8FEC-4F68-8771-0897F3F4777E}">
      <dsp:nvSpPr>
        <dsp:cNvPr id="0" name=""/>
        <dsp:cNvSpPr/>
      </dsp:nvSpPr>
      <dsp:spPr>
        <a:xfrm rot="240000">
          <a:off x="6052960" y="1489353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Estructuras y cuentas transparentes</a:t>
          </a:r>
        </a:p>
      </dsp:txBody>
      <dsp:txXfrm rot="240000">
        <a:off x="6052960" y="1489353"/>
        <a:ext cx="1942591" cy="670863"/>
      </dsp:txXfrm>
    </dsp:sp>
    <dsp:sp modelId="{C1AB6F07-102D-4C6B-AA2C-87B0C193FB96}">
      <dsp:nvSpPr>
        <dsp:cNvPr id="0" name=""/>
        <dsp:cNvSpPr/>
      </dsp:nvSpPr>
      <dsp:spPr>
        <a:xfrm rot="240000">
          <a:off x="3062382" y="3459884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Transparencia en gestiones</a:t>
          </a:r>
        </a:p>
      </dsp:txBody>
      <dsp:txXfrm rot="240000">
        <a:off x="3062382" y="3459884"/>
        <a:ext cx="1942591" cy="670863"/>
      </dsp:txXfrm>
    </dsp:sp>
    <dsp:sp modelId="{A76307FB-EFD9-44A8-B8D6-F2B86CBCC066}">
      <dsp:nvSpPr>
        <dsp:cNvPr id="0" name=""/>
        <dsp:cNvSpPr/>
      </dsp:nvSpPr>
      <dsp:spPr>
        <a:xfrm rot="240000">
          <a:off x="3116756" y="2742145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Eliminar intermediarios</a:t>
          </a:r>
        </a:p>
      </dsp:txBody>
      <dsp:txXfrm rot="240000">
        <a:off x="3116756" y="2742145"/>
        <a:ext cx="1942591" cy="670863"/>
      </dsp:txXfrm>
    </dsp:sp>
    <dsp:sp modelId="{C6A14E59-F25D-4DC2-989E-4B1C62544606}">
      <dsp:nvSpPr>
        <dsp:cNvPr id="0" name=""/>
        <dsp:cNvSpPr/>
      </dsp:nvSpPr>
      <dsp:spPr>
        <a:xfrm rot="240000">
          <a:off x="3171130" y="2024406"/>
          <a:ext cx="1942591" cy="670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Pagar un precio justo</a:t>
          </a:r>
        </a:p>
      </dsp:txBody>
      <dsp:txXfrm rot="240000">
        <a:off x="3171130" y="2024406"/>
        <a:ext cx="1942591" cy="6708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D9E627-0FDD-48F1-9608-800939B0089E}">
      <dsp:nvSpPr>
        <dsp:cNvPr id="0" name=""/>
        <dsp:cNvSpPr/>
      </dsp:nvSpPr>
      <dsp:spPr>
        <a:xfrm>
          <a:off x="9040823" y="1351465"/>
          <a:ext cx="494289" cy="184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212"/>
              </a:lnTo>
              <a:lnTo>
                <a:pt x="494289" y="184821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0636C-717D-464A-A852-421293C29195}">
      <dsp:nvSpPr>
        <dsp:cNvPr id="0" name=""/>
        <dsp:cNvSpPr/>
      </dsp:nvSpPr>
      <dsp:spPr>
        <a:xfrm>
          <a:off x="9040823" y="1351465"/>
          <a:ext cx="494289" cy="108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87"/>
              </a:lnTo>
              <a:lnTo>
                <a:pt x="494289" y="108528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6B479-472D-48C5-8F73-D64FFDBDE140}">
      <dsp:nvSpPr>
        <dsp:cNvPr id="0" name=""/>
        <dsp:cNvSpPr/>
      </dsp:nvSpPr>
      <dsp:spPr>
        <a:xfrm>
          <a:off x="9040823" y="1351465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9F381-A400-4A57-BC37-ACFC2246734A}">
      <dsp:nvSpPr>
        <dsp:cNvPr id="0" name=""/>
        <dsp:cNvSpPr/>
      </dsp:nvSpPr>
      <dsp:spPr>
        <a:xfrm>
          <a:off x="7090529" y="588540"/>
          <a:ext cx="1950294" cy="22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26"/>
              </a:lnTo>
              <a:lnTo>
                <a:pt x="1950294" y="112826"/>
              </a:lnTo>
              <a:lnTo>
                <a:pt x="1950294" y="22565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96CFD-A305-4E26-804E-EFBCD8369C04}">
      <dsp:nvSpPr>
        <dsp:cNvPr id="0" name=""/>
        <dsp:cNvSpPr/>
      </dsp:nvSpPr>
      <dsp:spPr>
        <a:xfrm>
          <a:off x="7090529" y="588540"/>
          <a:ext cx="650098" cy="22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26"/>
              </a:lnTo>
              <a:lnTo>
                <a:pt x="650098" y="112826"/>
              </a:lnTo>
              <a:lnTo>
                <a:pt x="650098" y="22565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FA0A7-1009-409D-8141-5736D1FD9A70}">
      <dsp:nvSpPr>
        <dsp:cNvPr id="0" name=""/>
        <dsp:cNvSpPr/>
      </dsp:nvSpPr>
      <dsp:spPr>
        <a:xfrm>
          <a:off x="6440430" y="588540"/>
          <a:ext cx="650098" cy="225653"/>
        </a:xfrm>
        <a:custGeom>
          <a:avLst/>
          <a:gdLst/>
          <a:ahLst/>
          <a:cxnLst/>
          <a:rect l="0" t="0" r="0" b="0"/>
          <a:pathLst>
            <a:path>
              <a:moveTo>
                <a:pt x="650098" y="0"/>
              </a:moveTo>
              <a:lnTo>
                <a:pt x="650098" y="112826"/>
              </a:lnTo>
              <a:lnTo>
                <a:pt x="0" y="112826"/>
              </a:lnTo>
              <a:lnTo>
                <a:pt x="0" y="22565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5412B-BFE7-4D29-B26B-3429B32CBC2E}">
      <dsp:nvSpPr>
        <dsp:cNvPr id="0" name=""/>
        <dsp:cNvSpPr/>
      </dsp:nvSpPr>
      <dsp:spPr>
        <a:xfrm>
          <a:off x="5140234" y="588540"/>
          <a:ext cx="1950294" cy="225653"/>
        </a:xfrm>
        <a:custGeom>
          <a:avLst/>
          <a:gdLst/>
          <a:ahLst/>
          <a:cxnLst/>
          <a:rect l="0" t="0" r="0" b="0"/>
          <a:pathLst>
            <a:path>
              <a:moveTo>
                <a:pt x="1950294" y="0"/>
              </a:moveTo>
              <a:lnTo>
                <a:pt x="1950294" y="112826"/>
              </a:lnTo>
              <a:lnTo>
                <a:pt x="0" y="112826"/>
              </a:lnTo>
              <a:lnTo>
                <a:pt x="0" y="22565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3D6CB-72A9-43A6-BA4E-1B2D55650EA1}">
      <dsp:nvSpPr>
        <dsp:cNvPr id="0" name=""/>
        <dsp:cNvSpPr/>
      </dsp:nvSpPr>
      <dsp:spPr>
        <a:xfrm>
          <a:off x="3694974" y="588540"/>
          <a:ext cx="445935" cy="322362"/>
        </a:xfrm>
        <a:custGeom>
          <a:avLst/>
          <a:gdLst/>
          <a:ahLst/>
          <a:cxnLst/>
          <a:rect l="0" t="0" r="0" b="0"/>
          <a:pathLst>
            <a:path>
              <a:moveTo>
                <a:pt x="445935" y="0"/>
              </a:moveTo>
              <a:lnTo>
                <a:pt x="445935" y="322362"/>
              </a:lnTo>
              <a:lnTo>
                <a:pt x="0" y="32236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BB904-032A-4520-8207-13047FA99D8F}">
      <dsp:nvSpPr>
        <dsp:cNvPr id="0" name=""/>
        <dsp:cNvSpPr/>
      </dsp:nvSpPr>
      <dsp:spPr>
        <a:xfrm>
          <a:off x="7740627" y="2877315"/>
          <a:ext cx="494289" cy="108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87"/>
              </a:lnTo>
              <a:lnTo>
                <a:pt x="494289" y="108528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CBD21-1F43-41DE-A444-303E009DB19C}">
      <dsp:nvSpPr>
        <dsp:cNvPr id="0" name=""/>
        <dsp:cNvSpPr/>
      </dsp:nvSpPr>
      <dsp:spPr>
        <a:xfrm>
          <a:off x="7740627" y="2877315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57A5B-5DEA-410C-8C85-BE011B12742A}">
      <dsp:nvSpPr>
        <dsp:cNvPr id="0" name=""/>
        <dsp:cNvSpPr/>
      </dsp:nvSpPr>
      <dsp:spPr>
        <a:xfrm>
          <a:off x="7694907" y="2114390"/>
          <a:ext cx="91440" cy="225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653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E0440-C0E6-42A7-B42C-28A0090A4A63}">
      <dsp:nvSpPr>
        <dsp:cNvPr id="0" name=""/>
        <dsp:cNvSpPr/>
      </dsp:nvSpPr>
      <dsp:spPr>
        <a:xfrm>
          <a:off x="4140910" y="588540"/>
          <a:ext cx="3599717" cy="98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752"/>
              </a:lnTo>
              <a:lnTo>
                <a:pt x="3599717" y="875752"/>
              </a:lnTo>
              <a:lnTo>
                <a:pt x="3599717" y="98857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1D9F-1416-41CB-A3D8-3038F588268B}">
      <dsp:nvSpPr>
        <dsp:cNvPr id="0" name=""/>
        <dsp:cNvSpPr/>
      </dsp:nvSpPr>
      <dsp:spPr>
        <a:xfrm>
          <a:off x="5741978" y="2114390"/>
          <a:ext cx="494289" cy="184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212"/>
              </a:lnTo>
              <a:lnTo>
                <a:pt x="494289" y="184821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F4381-1945-463D-94B1-812256593BFF}">
      <dsp:nvSpPr>
        <dsp:cNvPr id="0" name=""/>
        <dsp:cNvSpPr/>
      </dsp:nvSpPr>
      <dsp:spPr>
        <a:xfrm>
          <a:off x="5741978" y="2114390"/>
          <a:ext cx="494289" cy="108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87"/>
              </a:lnTo>
              <a:lnTo>
                <a:pt x="494289" y="108528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08039-7812-494B-AE4C-2616F4C06235}">
      <dsp:nvSpPr>
        <dsp:cNvPr id="0" name=""/>
        <dsp:cNvSpPr/>
      </dsp:nvSpPr>
      <dsp:spPr>
        <a:xfrm>
          <a:off x="5741978" y="2114390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96350-396A-45F7-A628-CDE310F6D0D5}">
      <dsp:nvSpPr>
        <dsp:cNvPr id="0" name=""/>
        <dsp:cNvSpPr/>
      </dsp:nvSpPr>
      <dsp:spPr>
        <a:xfrm>
          <a:off x="4140910" y="588540"/>
          <a:ext cx="1601068" cy="98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752"/>
              </a:lnTo>
              <a:lnTo>
                <a:pt x="1601068" y="875752"/>
              </a:lnTo>
              <a:lnTo>
                <a:pt x="1601068" y="98857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5FE82-9C43-40E7-BAD4-DE143721188D}">
      <dsp:nvSpPr>
        <dsp:cNvPr id="0" name=""/>
        <dsp:cNvSpPr/>
      </dsp:nvSpPr>
      <dsp:spPr>
        <a:xfrm>
          <a:off x="4441781" y="2114390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B7A8-876A-4EBC-93DD-21E259539591}">
      <dsp:nvSpPr>
        <dsp:cNvPr id="0" name=""/>
        <dsp:cNvSpPr/>
      </dsp:nvSpPr>
      <dsp:spPr>
        <a:xfrm>
          <a:off x="4140910" y="588540"/>
          <a:ext cx="300871" cy="98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752"/>
              </a:lnTo>
              <a:lnTo>
                <a:pt x="300871" y="875752"/>
              </a:lnTo>
              <a:lnTo>
                <a:pt x="300871" y="98857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CDEF3-3D25-4A81-BA0C-B0821545B5EF}">
      <dsp:nvSpPr>
        <dsp:cNvPr id="0" name=""/>
        <dsp:cNvSpPr/>
      </dsp:nvSpPr>
      <dsp:spPr>
        <a:xfrm>
          <a:off x="3141585" y="2114390"/>
          <a:ext cx="494289" cy="108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87"/>
              </a:lnTo>
              <a:lnTo>
                <a:pt x="494289" y="108528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B9188-657A-42A0-B62D-349A1C8B9B76}">
      <dsp:nvSpPr>
        <dsp:cNvPr id="0" name=""/>
        <dsp:cNvSpPr/>
      </dsp:nvSpPr>
      <dsp:spPr>
        <a:xfrm>
          <a:off x="3141585" y="2114390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1B17A-99A1-41C1-A09D-3ADB61AAE892}">
      <dsp:nvSpPr>
        <dsp:cNvPr id="0" name=""/>
        <dsp:cNvSpPr/>
      </dsp:nvSpPr>
      <dsp:spPr>
        <a:xfrm>
          <a:off x="3141585" y="588540"/>
          <a:ext cx="999324" cy="988579"/>
        </a:xfrm>
        <a:custGeom>
          <a:avLst/>
          <a:gdLst/>
          <a:ahLst/>
          <a:cxnLst/>
          <a:rect l="0" t="0" r="0" b="0"/>
          <a:pathLst>
            <a:path>
              <a:moveTo>
                <a:pt x="999324" y="0"/>
              </a:moveTo>
              <a:lnTo>
                <a:pt x="999324" y="875752"/>
              </a:lnTo>
              <a:lnTo>
                <a:pt x="0" y="875752"/>
              </a:lnTo>
              <a:lnTo>
                <a:pt x="0" y="98857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32859-17A4-4629-B27C-D01CE09AAF79}">
      <dsp:nvSpPr>
        <dsp:cNvPr id="0" name=""/>
        <dsp:cNvSpPr/>
      </dsp:nvSpPr>
      <dsp:spPr>
        <a:xfrm>
          <a:off x="1841389" y="2114390"/>
          <a:ext cx="494289" cy="108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87"/>
              </a:lnTo>
              <a:lnTo>
                <a:pt x="494289" y="108528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EA4C4-B1C4-49A6-86F1-6B907BCF330E}">
      <dsp:nvSpPr>
        <dsp:cNvPr id="0" name=""/>
        <dsp:cNvSpPr/>
      </dsp:nvSpPr>
      <dsp:spPr>
        <a:xfrm>
          <a:off x="1841389" y="2114390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9CC22-9820-4FD0-82F0-3559555D0C89}">
      <dsp:nvSpPr>
        <dsp:cNvPr id="0" name=""/>
        <dsp:cNvSpPr/>
      </dsp:nvSpPr>
      <dsp:spPr>
        <a:xfrm>
          <a:off x="1841389" y="588540"/>
          <a:ext cx="2299520" cy="988579"/>
        </a:xfrm>
        <a:custGeom>
          <a:avLst/>
          <a:gdLst/>
          <a:ahLst/>
          <a:cxnLst/>
          <a:rect l="0" t="0" r="0" b="0"/>
          <a:pathLst>
            <a:path>
              <a:moveTo>
                <a:pt x="2299520" y="0"/>
              </a:moveTo>
              <a:lnTo>
                <a:pt x="2299520" y="875752"/>
              </a:lnTo>
              <a:lnTo>
                <a:pt x="0" y="875752"/>
              </a:lnTo>
              <a:lnTo>
                <a:pt x="0" y="98857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D1E80-DC31-4C0B-B6FD-AEF6A04E9FA1}">
      <dsp:nvSpPr>
        <dsp:cNvPr id="0" name=""/>
        <dsp:cNvSpPr/>
      </dsp:nvSpPr>
      <dsp:spPr>
        <a:xfrm>
          <a:off x="541192" y="2114390"/>
          <a:ext cx="494289" cy="1085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87"/>
              </a:lnTo>
              <a:lnTo>
                <a:pt x="494289" y="108528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A1F08-1BC3-40E7-9426-6AC9C825C8C7}">
      <dsp:nvSpPr>
        <dsp:cNvPr id="0" name=""/>
        <dsp:cNvSpPr/>
      </dsp:nvSpPr>
      <dsp:spPr>
        <a:xfrm>
          <a:off x="541192" y="2114390"/>
          <a:ext cx="494289" cy="32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62"/>
              </a:lnTo>
              <a:lnTo>
                <a:pt x="494289" y="32236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A79BB-5C61-46FF-A3C8-0C9C49BDBCE4}">
      <dsp:nvSpPr>
        <dsp:cNvPr id="0" name=""/>
        <dsp:cNvSpPr/>
      </dsp:nvSpPr>
      <dsp:spPr>
        <a:xfrm>
          <a:off x="541192" y="588540"/>
          <a:ext cx="3599717" cy="988579"/>
        </a:xfrm>
        <a:custGeom>
          <a:avLst/>
          <a:gdLst/>
          <a:ahLst/>
          <a:cxnLst/>
          <a:rect l="0" t="0" r="0" b="0"/>
          <a:pathLst>
            <a:path>
              <a:moveTo>
                <a:pt x="3599717" y="0"/>
              </a:moveTo>
              <a:lnTo>
                <a:pt x="3599717" y="875752"/>
              </a:lnTo>
              <a:lnTo>
                <a:pt x="0" y="875752"/>
              </a:lnTo>
              <a:lnTo>
                <a:pt x="0" y="98857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D3F05-9796-47DF-8C6D-D2BA66D8BB06}">
      <dsp:nvSpPr>
        <dsp:cNvPr id="0" name=""/>
        <dsp:cNvSpPr/>
      </dsp:nvSpPr>
      <dsp:spPr>
        <a:xfrm>
          <a:off x="3872274" y="512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30AA0-C74F-49C8-A790-780DB2C9DCFF}">
      <dsp:nvSpPr>
        <dsp:cNvPr id="0" name=""/>
        <dsp:cNvSpPr/>
      </dsp:nvSpPr>
      <dsp:spPr>
        <a:xfrm>
          <a:off x="3872274" y="512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2557E-3986-4034-9913-DDF487D9B21D}">
      <dsp:nvSpPr>
        <dsp:cNvPr id="0" name=""/>
        <dsp:cNvSpPr/>
      </dsp:nvSpPr>
      <dsp:spPr>
        <a:xfrm>
          <a:off x="3603638" y="147977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Productos artesanales</a:t>
          </a:r>
          <a:endParaRPr lang="es-EC" sz="1100" kern="1200" dirty="0"/>
        </a:p>
      </dsp:txBody>
      <dsp:txXfrm>
        <a:off x="3603638" y="147977"/>
        <a:ext cx="1074542" cy="343853"/>
      </dsp:txXfrm>
    </dsp:sp>
    <dsp:sp modelId="{E9F5AC9E-3993-45E6-99E5-DD1EB6B81A6C}">
      <dsp:nvSpPr>
        <dsp:cNvPr id="0" name=""/>
        <dsp:cNvSpPr/>
      </dsp:nvSpPr>
      <dsp:spPr>
        <a:xfrm>
          <a:off x="272557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D4AB3-C80F-4F93-90A1-CCAB6282A1E2}">
      <dsp:nvSpPr>
        <dsp:cNvPr id="0" name=""/>
        <dsp:cNvSpPr/>
      </dsp:nvSpPr>
      <dsp:spPr>
        <a:xfrm>
          <a:off x="272557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CE925-52FB-4899-BE0A-1E1D31C9A4F3}">
      <dsp:nvSpPr>
        <dsp:cNvPr id="0" name=""/>
        <dsp:cNvSpPr/>
      </dsp:nvSpPr>
      <dsp:spPr>
        <a:xfrm>
          <a:off x="3921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Bolsos</a:t>
          </a:r>
          <a:endParaRPr lang="es-EC" sz="1100" kern="1200" dirty="0"/>
        </a:p>
      </dsp:txBody>
      <dsp:txXfrm>
        <a:off x="3921" y="1673828"/>
        <a:ext cx="1074542" cy="343853"/>
      </dsp:txXfrm>
    </dsp:sp>
    <dsp:sp modelId="{4B3E44F9-88FF-4B3F-936D-DFC9DC0B8ECF}">
      <dsp:nvSpPr>
        <dsp:cNvPr id="0" name=""/>
        <dsp:cNvSpPr/>
      </dsp:nvSpPr>
      <dsp:spPr>
        <a:xfrm>
          <a:off x="971009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FA14F-6C3C-4100-B8AB-9A06D158AD8B}">
      <dsp:nvSpPr>
        <dsp:cNvPr id="0" name=""/>
        <dsp:cNvSpPr/>
      </dsp:nvSpPr>
      <dsp:spPr>
        <a:xfrm>
          <a:off x="971009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DB028-BA25-482E-A104-B88EEF9952E8}">
      <dsp:nvSpPr>
        <dsp:cNvPr id="0" name=""/>
        <dsp:cNvSpPr/>
      </dsp:nvSpPr>
      <dsp:spPr>
        <a:xfrm>
          <a:off x="702374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Gamuzón</a:t>
          </a:r>
          <a:endParaRPr lang="es-EC" sz="1100" kern="1200" dirty="0"/>
        </a:p>
      </dsp:txBody>
      <dsp:txXfrm>
        <a:off x="702374" y="2436753"/>
        <a:ext cx="1074542" cy="343853"/>
      </dsp:txXfrm>
    </dsp:sp>
    <dsp:sp modelId="{2A5BA6F5-F551-447F-92E8-5852BE9C2117}">
      <dsp:nvSpPr>
        <dsp:cNvPr id="0" name=""/>
        <dsp:cNvSpPr/>
      </dsp:nvSpPr>
      <dsp:spPr>
        <a:xfrm>
          <a:off x="971009" y="31029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BC665-D510-471E-9F8F-C390C28F142B}">
      <dsp:nvSpPr>
        <dsp:cNvPr id="0" name=""/>
        <dsp:cNvSpPr/>
      </dsp:nvSpPr>
      <dsp:spPr>
        <a:xfrm>
          <a:off x="971009" y="31029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E252B-7B32-40E1-AB0C-3B6EFBAFA857}">
      <dsp:nvSpPr>
        <dsp:cNvPr id="0" name=""/>
        <dsp:cNvSpPr/>
      </dsp:nvSpPr>
      <dsp:spPr>
        <a:xfrm>
          <a:off x="702374" y="319967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Tapiz</a:t>
          </a:r>
          <a:endParaRPr lang="es-EC" sz="1100" kern="1200" dirty="0"/>
        </a:p>
      </dsp:txBody>
      <dsp:txXfrm>
        <a:off x="702374" y="3199678"/>
        <a:ext cx="1074542" cy="343853"/>
      </dsp:txXfrm>
    </dsp:sp>
    <dsp:sp modelId="{D951D4C2-17C8-483C-8691-206E641EF8B9}">
      <dsp:nvSpPr>
        <dsp:cNvPr id="0" name=""/>
        <dsp:cNvSpPr/>
      </dsp:nvSpPr>
      <dsp:spPr>
        <a:xfrm>
          <a:off x="1572753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45249-7A80-41A9-8778-1A2E2ACD5B96}">
      <dsp:nvSpPr>
        <dsp:cNvPr id="0" name=""/>
        <dsp:cNvSpPr/>
      </dsp:nvSpPr>
      <dsp:spPr>
        <a:xfrm>
          <a:off x="1572753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694B0-E0CC-4ACB-A96E-7AE842A80D95}">
      <dsp:nvSpPr>
        <dsp:cNvPr id="0" name=""/>
        <dsp:cNvSpPr/>
      </dsp:nvSpPr>
      <dsp:spPr>
        <a:xfrm>
          <a:off x="1304118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Sombreros</a:t>
          </a:r>
          <a:endParaRPr lang="es-EC" sz="1100" kern="1200" dirty="0"/>
        </a:p>
      </dsp:txBody>
      <dsp:txXfrm>
        <a:off x="1304118" y="1673828"/>
        <a:ext cx="1074542" cy="343853"/>
      </dsp:txXfrm>
    </dsp:sp>
    <dsp:sp modelId="{33C63CAE-5CEE-4DF1-AADB-AE758AEDDF26}">
      <dsp:nvSpPr>
        <dsp:cNvPr id="0" name=""/>
        <dsp:cNvSpPr/>
      </dsp:nvSpPr>
      <dsp:spPr>
        <a:xfrm>
          <a:off x="2271206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E3C32-EE31-4DE7-A849-3D3E39DE8D0F}">
      <dsp:nvSpPr>
        <dsp:cNvPr id="0" name=""/>
        <dsp:cNvSpPr/>
      </dsp:nvSpPr>
      <dsp:spPr>
        <a:xfrm>
          <a:off x="2271206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02E08-2CEC-49F8-BBE1-B761D4CBBF8E}">
      <dsp:nvSpPr>
        <dsp:cNvPr id="0" name=""/>
        <dsp:cNvSpPr/>
      </dsp:nvSpPr>
      <dsp:spPr>
        <a:xfrm>
          <a:off x="2002570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Paja toquilla mujer y hombre</a:t>
          </a:r>
          <a:endParaRPr lang="es-EC" sz="1100" kern="1200" dirty="0"/>
        </a:p>
      </dsp:txBody>
      <dsp:txXfrm>
        <a:off x="2002570" y="2436753"/>
        <a:ext cx="1074542" cy="343853"/>
      </dsp:txXfrm>
    </dsp:sp>
    <dsp:sp modelId="{33B76E91-35C2-48C4-B12D-475E657BFF81}">
      <dsp:nvSpPr>
        <dsp:cNvPr id="0" name=""/>
        <dsp:cNvSpPr/>
      </dsp:nvSpPr>
      <dsp:spPr>
        <a:xfrm>
          <a:off x="2271206" y="31029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43AFE-4B3D-4D20-8BFE-9FCB7D7BD33B}">
      <dsp:nvSpPr>
        <dsp:cNvPr id="0" name=""/>
        <dsp:cNvSpPr/>
      </dsp:nvSpPr>
      <dsp:spPr>
        <a:xfrm>
          <a:off x="2271206" y="31029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DC84C-B155-4B18-B2D0-D0917E533404}">
      <dsp:nvSpPr>
        <dsp:cNvPr id="0" name=""/>
        <dsp:cNvSpPr/>
      </dsp:nvSpPr>
      <dsp:spPr>
        <a:xfrm>
          <a:off x="2002570" y="319967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Paja toquilla fina</a:t>
          </a:r>
          <a:endParaRPr lang="es-EC" sz="1100" kern="1200" dirty="0"/>
        </a:p>
      </dsp:txBody>
      <dsp:txXfrm>
        <a:off x="2002570" y="3199678"/>
        <a:ext cx="1074542" cy="343853"/>
      </dsp:txXfrm>
    </dsp:sp>
    <dsp:sp modelId="{FCF59A02-CE28-4CC5-89B1-F1ADFF0D8752}">
      <dsp:nvSpPr>
        <dsp:cNvPr id="0" name=""/>
        <dsp:cNvSpPr/>
      </dsp:nvSpPr>
      <dsp:spPr>
        <a:xfrm>
          <a:off x="2872949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124EF-5C46-4DDD-A96D-852F587FEF0E}">
      <dsp:nvSpPr>
        <dsp:cNvPr id="0" name=""/>
        <dsp:cNvSpPr/>
      </dsp:nvSpPr>
      <dsp:spPr>
        <a:xfrm>
          <a:off x="2872949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9E489-D1B1-4824-A4E2-8061C8577198}">
      <dsp:nvSpPr>
        <dsp:cNvPr id="0" name=""/>
        <dsp:cNvSpPr/>
      </dsp:nvSpPr>
      <dsp:spPr>
        <a:xfrm>
          <a:off x="2604314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Juegos de mesa</a:t>
          </a:r>
          <a:endParaRPr lang="es-EC" sz="1100" kern="1200" dirty="0"/>
        </a:p>
      </dsp:txBody>
      <dsp:txXfrm>
        <a:off x="2604314" y="1673828"/>
        <a:ext cx="1074542" cy="343853"/>
      </dsp:txXfrm>
    </dsp:sp>
    <dsp:sp modelId="{72D84229-C517-4D4B-B816-395AEF4849E2}">
      <dsp:nvSpPr>
        <dsp:cNvPr id="0" name=""/>
        <dsp:cNvSpPr/>
      </dsp:nvSpPr>
      <dsp:spPr>
        <a:xfrm>
          <a:off x="3571402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A4B08-0AC0-4660-A0E7-EC6D0F810108}">
      <dsp:nvSpPr>
        <dsp:cNvPr id="0" name=""/>
        <dsp:cNvSpPr/>
      </dsp:nvSpPr>
      <dsp:spPr>
        <a:xfrm>
          <a:off x="3571402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FE8F7-D4B8-4956-9201-E7EA60CF74B7}">
      <dsp:nvSpPr>
        <dsp:cNvPr id="0" name=""/>
        <dsp:cNvSpPr/>
      </dsp:nvSpPr>
      <dsp:spPr>
        <a:xfrm>
          <a:off x="3302766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 colores</a:t>
          </a:r>
          <a:endParaRPr lang="es-EC" sz="1100" kern="1200" dirty="0"/>
        </a:p>
      </dsp:txBody>
      <dsp:txXfrm>
        <a:off x="3302766" y="2436753"/>
        <a:ext cx="1074542" cy="343853"/>
      </dsp:txXfrm>
    </dsp:sp>
    <dsp:sp modelId="{2C70A202-ACE6-4A0C-A1C0-0C86ED80ECCA}">
      <dsp:nvSpPr>
        <dsp:cNvPr id="0" name=""/>
        <dsp:cNvSpPr/>
      </dsp:nvSpPr>
      <dsp:spPr>
        <a:xfrm>
          <a:off x="3571402" y="31029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660BC-3AC6-4FB8-8E38-CBBAE20A36E2}">
      <dsp:nvSpPr>
        <dsp:cNvPr id="0" name=""/>
        <dsp:cNvSpPr/>
      </dsp:nvSpPr>
      <dsp:spPr>
        <a:xfrm>
          <a:off x="3571402" y="31029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AABFA-7A48-4B6C-A901-E4E53324738B}">
      <dsp:nvSpPr>
        <dsp:cNvPr id="0" name=""/>
        <dsp:cNvSpPr/>
      </dsp:nvSpPr>
      <dsp:spPr>
        <a:xfrm>
          <a:off x="3302766" y="319967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Ovalada</a:t>
          </a:r>
          <a:endParaRPr lang="es-EC" sz="1100" kern="1200" dirty="0"/>
        </a:p>
      </dsp:txBody>
      <dsp:txXfrm>
        <a:off x="3302766" y="3199678"/>
        <a:ext cx="1074542" cy="343853"/>
      </dsp:txXfrm>
    </dsp:sp>
    <dsp:sp modelId="{B296EF95-278B-489E-86C9-0E6F08862226}">
      <dsp:nvSpPr>
        <dsp:cNvPr id="0" name=""/>
        <dsp:cNvSpPr/>
      </dsp:nvSpPr>
      <dsp:spPr>
        <a:xfrm>
          <a:off x="4173146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25E1E-0FF5-489B-897B-C358E9E1C14F}">
      <dsp:nvSpPr>
        <dsp:cNvPr id="0" name=""/>
        <dsp:cNvSpPr/>
      </dsp:nvSpPr>
      <dsp:spPr>
        <a:xfrm>
          <a:off x="4173146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87F02-C755-44DA-806E-F108F0D94257}">
      <dsp:nvSpPr>
        <dsp:cNvPr id="0" name=""/>
        <dsp:cNvSpPr/>
      </dsp:nvSpPr>
      <dsp:spPr>
        <a:xfrm>
          <a:off x="3904510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Tapiz de lana</a:t>
          </a:r>
          <a:endParaRPr lang="es-EC" sz="1100" kern="1200" dirty="0"/>
        </a:p>
      </dsp:txBody>
      <dsp:txXfrm>
        <a:off x="3904510" y="1673828"/>
        <a:ext cx="1074542" cy="343853"/>
      </dsp:txXfrm>
    </dsp:sp>
    <dsp:sp modelId="{47ABABE6-4095-4F72-AAB2-2DBBFD88CB5F}">
      <dsp:nvSpPr>
        <dsp:cNvPr id="0" name=""/>
        <dsp:cNvSpPr/>
      </dsp:nvSpPr>
      <dsp:spPr>
        <a:xfrm>
          <a:off x="4871598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7917A-9C00-4916-AA73-27D00425376E}">
      <dsp:nvSpPr>
        <dsp:cNvPr id="0" name=""/>
        <dsp:cNvSpPr/>
      </dsp:nvSpPr>
      <dsp:spPr>
        <a:xfrm>
          <a:off x="4871598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A9436-F6E5-422D-9722-D49D05DEC688}">
      <dsp:nvSpPr>
        <dsp:cNvPr id="0" name=""/>
        <dsp:cNvSpPr/>
      </dsp:nvSpPr>
      <dsp:spPr>
        <a:xfrm>
          <a:off x="4602963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Varios diseños</a:t>
          </a:r>
          <a:endParaRPr lang="es-EC" sz="1100" kern="1200" dirty="0"/>
        </a:p>
      </dsp:txBody>
      <dsp:txXfrm>
        <a:off x="4602963" y="2436753"/>
        <a:ext cx="1074542" cy="343853"/>
      </dsp:txXfrm>
    </dsp:sp>
    <dsp:sp modelId="{2B7AC2AB-5642-46E3-8229-E0511FB1ADC0}">
      <dsp:nvSpPr>
        <dsp:cNvPr id="0" name=""/>
        <dsp:cNvSpPr/>
      </dsp:nvSpPr>
      <dsp:spPr>
        <a:xfrm>
          <a:off x="5473342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7FCB0-0BC9-4342-B3EC-F9EE81910F49}">
      <dsp:nvSpPr>
        <dsp:cNvPr id="0" name=""/>
        <dsp:cNvSpPr/>
      </dsp:nvSpPr>
      <dsp:spPr>
        <a:xfrm>
          <a:off x="5473342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78BB1-BD7E-494F-AB07-E66EC1C722BB}">
      <dsp:nvSpPr>
        <dsp:cNvPr id="0" name=""/>
        <dsp:cNvSpPr/>
      </dsp:nvSpPr>
      <dsp:spPr>
        <a:xfrm>
          <a:off x="5204707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Aretes y collares</a:t>
          </a:r>
          <a:endParaRPr lang="es-EC" sz="1100" kern="1200" dirty="0"/>
        </a:p>
      </dsp:txBody>
      <dsp:txXfrm>
        <a:off x="5204707" y="1673828"/>
        <a:ext cx="1074542" cy="343853"/>
      </dsp:txXfrm>
    </dsp:sp>
    <dsp:sp modelId="{4E55808E-8195-4F68-931D-04D31BAE25A6}">
      <dsp:nvSpPr>
        <dsp:cNvPr id="0" name=""/>
        <dsp:cNvSpPr/>
      </dsp:nvSpPr>
      <dsp:spPr>
        <a:xfrm>
          <a:off x="6171795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7B45C-B55A-4D53-A72A-CB7EBDB23354}">
      <dsp:nvSpPr>
        <dsp:cNvPr id="0" name=""/>
        <dsp:cNvSpPr/>
      </dsp:nvSpPr>
      <dsp:spPr>
        <a:xfrm>
          <a:off x="6171795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4667B-C243-4EFE-BB74-928CD4009DA7}">
      <dsp:nvSpPr>
        <dsp:cNvPr id="0" name=""/>
        <dsp:cNvSpPr/>
      </dsp:nvSpPr>
      <dsp:spPr>
        <a:xfrm>
          <a:off x="5903159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tagua</a:t>
          </a:r>
          <a:endParaRPr lang="es-EC" sz="1100" kern="1200" dirty="0"/>
        </a:p>
      </dsp:txBody>
      <dsp:txXfrm>
        <a:off x="5903159" y="2436753"/>
        <a:ext cx="1074542" cy="343853"/>
      </dsp:txXfrm>
    </dsp:sp>
    <dsp:sp modelId="{F3F72B46-7623-4E82-994D-A0589420479B}">
      <dsp:nvSpPr>
        <dsp:cNvPr id="0" name=""/>
        <dsp:cNvSpPr/>
      </dsp:nvSpPr>
      <dsp:spPr>
        <a:xfrm>
          <a:off x="6171795" y="31029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66CE3-ACA8-4B33-9D77-428FA82EF33A}">
      <dsp:nvSpPr>
        <dsp:cNvPr id="0" name=""/>
        <dsp:cNvSpPr/>
      </dsp:nvSpPr>
      <dsp:spPr>
        <a:xfrm>
          <a:off x="6171795" y="31029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C0F92-E4A6-4910-B8CD-B418B626F13A}">
      <dsp:nvSpPr>
        <dsp:cNvPr id="0" name=""/>
        <dsp:cNvSpPr/>
      </dsp:nvSpPr>
      <dsp:spPr>
        <a:xfrm>
          <a:off x="5903159" y="319967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precolombinos</a:t>
          </a:r>
          <a:endParaRPr lang="es-EC" sz="1100" kern="1200" dirty="0"/>
        </a:p>
      </dsp:txBody>
      <dsp:txXfrm>
        <a:off x="5903159" y="3199678"/>
        <a:ext cx="1074542" cy="343853"/>
      </dsp:txXfrm>
    </dsp:sp>
    <dsp:sp modelId="{4CF7D4A5-7337-4D5F-97B2-5DE29D3E8C7F}">
      <dsp:nvSpPr>
        <dsp:cNvPr id="0" name=""/>
        <dsp:cNvSpPr/>
      </dsp:nvSpPr>
      <dsp:spPr>
        <a:xfrm>
          <a:off x="6171795" y="38658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578BB-AFFD-4A2E-BD17-93073024EA77}">
      <dsp:nvSpPr>
        <dsp:cNvPr id="0" name=""/>
        <dsp:cNvSpPr/>
      </dsp:nvSpPr>
      <dsp:spPr>
        <a:xfrm>
          <a:off x="6171795" y="38658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C7FE7-F66C-4397-9793-DA71A629FE13}">
      <dsp:nvSpPr>
        <dsp:cNvPr id="0" name=""/>
        <dsp:cNvSpPr/>
      </dsp:nvSpPr>
      <dsp:spPr>
        <a:xfrm>
          <a:off x="5903159" y="39626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Tagua veteados </a:t>
          </a:r>
          <a:endParaRPr lang="es-EC" sz="1100" kern="1200" dirty="0"/>
        </a:p>
      </dsp:txBody>
      <dsp:txXfrm>
        <a:off x="5903159" y="3962603"/>
        <a:ext cx="1074542" cy="343853"/>
      </dsp:txXfrm>
    </dsp:sp>
    <dsp:sp modelId="{0EDA0362-92D2-4AF3-9657-650DA609C4A8}">
      <dsp:nvSpPr>
        <dsp:cNvPr id="0" name=""/>
        <dsp:cNvSpPr/>
      </dsp:nvSpPr>
      <dsp:spPr>
        <a:xfrm>
          <a:off x="7471991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21E54-E857-436D-BC17-7593E85E1BAD}">
      <dsp:nvSpPr>
        <dsp:cNvPr id="0" name=""/>
        <dsp:cNvSpPr/>
      </dsp:nvSpPr>
      <dsp:spPr>
        <a:xfrm>
          <a:off x="7471991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50A4B-26AA-420B-92F6-25794E197AF5}">
      <dsp:nvSpPr>
        <dsp:cNvPr id="0" name=""/>
        <dsp:cNvSpPr/>
      </dsp:nvSpPr>
      <dsp:spPr>
        <a:xfrm>
          <a:off x="7203355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Figuras de masapán</a:t>
          </a:r>
          <a:endParaRPr lang="es-EC" sz="1100" kern="1200" dirty="0"/>
        </a:p>
      </dsp:txBody>
      <dsp:txXfrm>
        <a:off x="7203355" y="1673828"/>
        <a:ext cx="1074542" cy="343853"/>
      </dsp:txXfrm>
    </dsp:sp>
    <dsp:sp modelId="{C7EDC99D-E4BE-49B4-8D11-AA7B2274B224}">
      <dsp:nvSpPr>
        <dsp:cNvPr id="0" name=""/>
        <dsp:cNvSpPr/>
      </dsp:nvSpPr>
      <dsp:spPr>
        <a:xfrm>
          <a:off x="7471991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43BD9-247C-45A0-BB07-B486B26646F0}">
      <dsp:nvSpPr>
        <dsp:cNvPr id="0" name=""/>
        <dsp:cNvSpPr/>
      </dsp:nvSpPr>
      <dsp:spPr>
        <a:xfrm>
          <a:off x="7471991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112B-D293-4DDC-9ACC-889184C1D4EF}">
      <dsp:nvSpPr>
        <dsp:cNvPr id="0" name=""/>
        <dsp:cNvSpPr/>
      </dsp:nvSpPr>
      <dsp:spPr>
        <a:xfrm>
          <a:off x="7203355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nacimientos</a:t>
          </a:r>
          <a:endParaRPr lang="es-EC" sz="1100" kern="1200" dirty="0"/>
        </a:p>
      </dsp:txBody>
      <dsp:txXfrm>
        <a:off x="7203355" y="2436753"/>
        <a:ext cx="1074542" cy="343853"/>
      </dsp:txXfrm>
    </dsp:sp>
    <dsp:sp modelId="{3D3A02BD-A381-40CC-AC49-7ED303301F43}">
      <dsp:nvSpPr>
        <dsp:cNvPr id="0" name=""/>
        <dsp:cNvSpPr/>
      </dsp:nvSpPr>
      <dsp:spPr>
        <a:xfrm>
          <a:off x="8170444" y="31029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9FECA-61B1-48E0-8797-D84C299B09C2}">
      <dsp:nvSpPr>
        <dsp:cNvPr id="0" name=""/>
        <dsp:cNvSpPr/>
      </dsp:nvSpPr>
      <dsp:spPr>
        <a:xfrm>
          <a:off x="8170444" y="31029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35E6F-1857-4172-8763-BAC819AA9677}">
      <dsp:nvSpPr>
        <dsp:cNvPr id="0" name=""/>
        <dsp:cNvSpPr/>
      </dsp:nvSpPr>
      <dsp:spPr>
        <a:xfrm>
          <a:off x="7901808" y="319967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miniatura</a:t>
          </a:r>
          <a:endParaRPr lang="es-EC" sz="1100" kern="1200" dirty="0"/>
        </a:p>
      </dsp:txBody>
      <dsp:txXfrm>
        <a:off x="7901808" y="3199678"/>
        <a:ext cx="1074542" cy="343853"/>
      </dsp:txXfrm>
    </dsp:sp>
    <dsp:sp modelId="{37DE0839-06B6-43CE-9EC2-9BA4DE7219B9}">
      <dsp:nvSpPr>
        <dsp:cNvPr id="0" name=""/>
        <dsp:cNvSpPr/>
      </dsp:nvSpPr>
      <dsp:spPr>
        <a:xfrm>
          <a:off x="8170444" y="38658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5FA47-49B4-4BDD-9134-9296048C8112}">
      <dsp:nvSpPr>
        <dsp:cNvPr id="0" name=""/>
        <dsp:cNvSpPr/>
      </dsp:nvSpPr>
      <dsp:spPr>
        <a:xfrm>
          <a:off x="8170444" y="38658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2937B-13D2-411E-BD35-B7368DD41E6A}">
      <dsp:nvSpPr>
        <dsp:cNvPr id="0" name=""/>
        <dsp:cNvSpPr/>
      </dsp:nvSpPr>
      <dsp:spPr>
        <a:xfrm>
          <a:off x="7901808" y="39626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tradicional </a:t>
          </a:r>
          <a:endParaRPr lang="es-EC" sz="1100" kern="1200" dirty="0"/>
        </a:p>
      </dsp:txBody>
      <dsp:txXfrm>
        <a:off x="7901808" y="3962603"/>
        <a:ext cx="1074542" cy="343853"/>
      </dsp:txXfrm>
    </dsp:sp>
    <dsp:sp modelId="{2ABF05F5-5527-4F71-9889-BC2DE5A41357}">
      <dsp:nvSpPr>
        <dsp:cNvPr id="0" name=""/>
        <dsp:cNvSpPr/>
      </dsp:nvSpPr>
      <dsp:spPr>
        <a:xfrm>
          <a:off x="3222176" y="8141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98B0B-E479-4238-905E-7B7D36F792C6}">
      <dsp:nvSpPr>
        <dsp:cNvPr id="0" name=""/>
        <dsp:cNvSpPr/>
      </dsp:nvSpPr>
      <dsp:spPr>
        <a:xfrm>
          <a:off x="3222176" y="8141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10DCD-D8ED-4B01-B700-009A8E69234C}">
      <dsp:nvSpPr>
        <dsp:cNvPr id="0" name=""/>
        <dsp:cNvSpPr/>
      </dsp:nvSpPr>
      <dsp:spPr>
        <a:xfrm>
          <a:off x="2953540" y="9109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Clasificación</a:t>
          </a:r>
          <a:endParaRPr lang="es-EC" sz="1100" kern="1200" dirty="0"/>
        </a:p>
      </dsp:txBody>
      <dsp:txXfrm>
        <a:off x="2953540" y="910903"/>
        <a:ext cx="1074542" cy="343853"/>
      </dsp:txXfrm>
    </dsp:sp>
    <dsp:sp modelId="{1259F721-D7E8-45E3-BC27-0ADF00FA6037}">
      <dsp:nvSpPr>
        <dsp:cNvPr id="0" name=""/>
        <dsp:cNvSpPr/>
      </dsp:nvSpPr>
      <dsp:spPr>
        <a:xfrm>
          <a:off x="6821893" y="512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2A390-C5D6-46F7-B9EF-700A0995263E}">
      <dsp:nvSpPr>
        <dsp:cNvPr id="0" name=""/>
        <dsp:cNvSpPr/>
      </dsp:nvSpPr>
      <dsp:spPr>
        <a:xfrm>
          <a:off x="6821893" y="512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240F7-C33B-4C06-8940-89E015E25E14}">
      <dsp:nvSpPr>
        <dsp:cNvPr id="0" name=""/>
        <dsp:cNvSpPr/>
      </dsp:nvSpPr>
      <dsp:spPr>
        <a:xfrm>
          <a:off x="6553257" y="147977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Figuras</a:t>
          </a:r>
          <a:endParaRPr lang="es-EC" sz="1100" kern="1200" dirty="0"/>
        </a:p>
      </dsp:txBody>
      <dsp:txXfrm>
        <a:off x="6553257" y="147977"/>
        <a:ext cx="1074542" cy="343853"/>
      </dsp:txXfrm>
    </dsp:sp>
    <dsp:sp modelId="{0520C495-F1CA-4A66-9D7E-F7B7510E2181}">
      <dsp:nvSpPr>
        <dsp:cNvPr id="0" name=""/>
        <dsp:cNvSpPr/>
      </dsp:nvSpPr>
      <dsp:spPr>
        <a:xfrm>
          <a:off x="4871598" y="8141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00F95-C996-46CE-98B2-6247C6A02B1E}">
      <dsp:nvSpPr>
        <dsp:cNvPr id="0" name=""/>
        <dsp:cNvSpPr/>
      </dsp:nvSpPr>
      <dsp:spPr>
        <a:xfrm>
          <a:off x="4871598" y="8141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2ABEE-A5F3-464A-B663-2750C042A60E}">
      <dsp:nvSpPr>
        <dsp:cNvPr id="0" name=""/>
        <dsp:cNvSpPr/>
      </dsp:nvSpPr>
      <dsp:spPr>
        <a:xfrm>
          <a:off x="4602963" y="9109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cerámica</a:t>
          </a:r>
          <a:endParaRPr lang="es-EC" sz="1100" kern="1200" dirty="0"/>
        </a:p>
      </dsp:txBody>
      <dsp:txXfrm>
        <a:off x="4602963" y="910903"/>
        <a:ext cx="1074542" cy="343853"/>
      </dsp:txXfrm>
    </dsp:sp>
    <dsp:sp modelId="{75CBD209-59D7-4969-A278-8C1AE4DACEB0}">
      <dsp:nvSpPr>
        <dsp:cNvPr id="0" name=""/>
        <dsp:cNvSpPr/>
      </dsp:nvSpPr>
      <dsp:spPr>
        <a:xfrm>
          <a:off x="6171795" y="8141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952AD-031D-4B84-9F68-BC266E26B01D}">
      <dsp:nvSpPr>
        <dsp:cNvPr id="0" name=""/>
        <dsp:cNvSpPr/>
      </dsp:nvSpPr>
      <dsp:spPr>
        <a:xfrm>
          <a:off x="6171795" y="8141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6DE40-E666-41C7-96A6-C6F8B7A97AE7}">
      <dsp:nvSpPr>
        <dsp:cNvPr id="0" name=""/>
        <dsp:cNvSpPr/>
      </dsp:nvSpPr>
      <dsp:spPr>
        <a:xfrm>
          <a:off x="5903159" y="9109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indígenas</a:t>
          </a:r>
          <a:endParaRPr lang="es-EC" sz="1100" kern="1200" dirty="0"/>
        </a:p>
      </dsp:txBody>
      <dsp:txXfrm>
        <a:off x="5903159" y="910903"/>
        <a:ext cx="1074542" cy="343853"/>
      </dsp:txXfrm>
    </dsp:sp>
    <dsp:sp modelId="{FFDC97D5-61FF-46A5-BE98-A3C52BF21E17}">
      <dsp:nvSpPr>
        <dsp:cNvPr id="0" name=""/>
        <dsp:cNvSpPr/>
      </dsp:nvSpPr>
      <dsp:spPr>
        <a:xfrm>
          <a:off x="7471991" y="8141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D1E75-3B36-4380-BC7C-6B735D71889D}">
      <dsp:nvSpPr>
        <dsp:cNvPr id="0" name=""/>
        <dsp:cNvSpPr/>
      </dsp:nvSpPr>
      <dsp:spPr>
        <a:xfrm>
          <a:off x="7471991" y="8141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66672-2645-4BDD-8F84-65D3838A1A85}">
      <dsp:nvSpPr>
        <dsp:cNvPr id="0" name=""/>
        <dsp:cNvSpPr/>
      </dsp:nvSpPr>
      <dsp:spPr>
        <a:xfrm>
          <a:off x="7203355" y="9109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Animales, velas</a:t>
          </a:r>
          <a:endParaRPr lang="es-EC" sz="1100" kern="1200" dirty="0"/>
        </a:p>
      </dsp:txBody>
      <dsp:txXfrm>
        <a:off x="7203355" y="910903"/>
        <a:ext cx="1074542" cy="343853"/>
      </dsp:txXfrm>
    </dsp:sp>
    <dsp:sp modelId="{82DF4283-78B6-4E75-B0FB-01AF32D07B25}">
      <dsp:nvSpPr>
        <dsp:cNvPr id="0" name=""/>
        <dsp:cNvSpPr/>
      </dsp:nvSpPr>
      <dsp:spPr>
        <a:xfrm>
          <a:off x="8772187" y="81419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4D27B-A318-4AA2-9CA4-7EC713B506F3}">
      <dsp:nvSpPr>
        <dsp:cNvPr id="0" name=""/>
        <dsp:cNvSpPr/>
      </dsp:nvSpPr>
      <dsp:spPr>
        <a:xfrm>
          <a:off x="8772187" y="81419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6FEF9-332D-4585-9DBE-51E9E77F9101}">
      <dsp:nvSpPr>
        <dsp:cNvPr id="0" name=""/>
        <dsp:cNvSpPr/>
      </dsp:nvSpPr>
      <dsp:spPr>
        <a:xfrm>
          <a:off x="8503552" y="91090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Demás</a:t>
          </a:r>
          <a:endParaRPr lang="es-EC" sz="1100" kern="1200" dirty="0"/>
        </a:p>
      </dsp:txBody>
      <dsp:txXfrm>
        <a:off x="8503552" y="910903"/>
        <a:ext cx="1074542" cy="343853"/>
      </dsp:txXfrm>
    </dsp:sp>
    <dsp:sp modelId="{8D0B058E-8E35-44F1-982D-8E098D426747}">
      <dsp:nvSpPr>
        <dsp:cNvPr id="0" name=""/>
        <dsp:cNvSpPr/>
      </dsp:nvSpPr>
      <dsp:spPr>
        <a:xfrm>
          <a:off x="9470640" y="157711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C7BD9-6CF2-47BE-B4F3-ADA98D72E0BA}">
      <dsp:nvSpPr>
        <dsp:cNvPr id="0" name=""/>
        <dsp:cNvSpPr/>
      </dsp:nvSpPr>
      <dsp:spPr>
        <a:xfrm>
          <a:off x="9470640" y="157711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210D7-4766-4D59-97E1-6E9AF92A01DC}">
      <dsp:nvSpPr>
        <dsp:cNvPr id="0" name=""/>
        <dsp:cNvSpPr/>
      </dsp:nvSpPr>
      <dsp:spPr>
        <a:xfrm>
          <a:off x="9202004" y="167382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sacos</a:t>
          </a:r>
          <a:endParaRPr lang="es-EC" sz="1100" kern="1200" dirty="0"/>
        </a:p>
      </dsp:txBody>
      <dsp:txXfrm>
        <a:off x="9202004" y="1673828"/>
        <a:ext cx="1074542" cy="343853"/>
      </dsp:txXfrm>
    </dsp:sp>
    <dsp:sp modelId="{048568A6-049B-4049-8316-64548BDD061D}">
      <dsp:nvSpPr>
        <dsp:cNvPr id="0" name=""/>
        <dsp:cNvSpPr/>
      </dsp:nvSpPr>
      <dsp:spPr>
        <a:xfrm>
          <a:off x="9470640" y="2340044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A9CC0-14E3-4EA8-8E7A-3DC51D479026}">
      <dsp:nvSpPr>
        <dsp:cNvPr id="0" name=""/>
        <dsp:cNvSpPr/>
      </dsp:nvSpPr>
      <dsp:spPr>
        <a:xfrm>
          <a:off x="9470640" y="2340044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BD0C2-B5E3-4EC3-B33A-8A400A920045}">
      <dsp:nvSpPr>
        <dsp:cNvPr id="0" name=""/>
        <dsp:cNvSpPr/>
      </dsp:nvSpPr>
      <dsp:spPr>
        <a:xfrm>
          <a:off x="9202004" y="2436753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blusas</a:t>
          </a:r>
          <a:endParaRPr lang="es-EC" sz="1100" kern="1200" dirty="0"/>
        </a:p>
      </dsp:txBody>
      <dsp:txXfrm>
        <a:off x="9202004" y="2436753"/>
        <a:ext cx="1074542" cy="343853"/>
      </dsp:txXfrm>
    </dsp:sp>
    <dsp:sp modelId="{5C1D0297-83F4-4E55-A5A4-0C58525E9804}">
      <dsp:nvSpPr>
        <dsp:cNvPr id="0" name=""/>
        <dsp:cNvSpPr/>
      </dsp:nvSpPr>
      <dsp:spPr>
        <a:xfrm>
          <a:off x="9470640" y="3102969"/>
          <a:ext cx="537271" cy="537271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A9647-645A-4A40-9477-84AD69B5E07E}">
      <dsp:nvSpPr>
        <dsp:cNvPr id="0" name=""/>
        <dsp:cNvSpPr/>
      </dsp:nvSpPr>
      <dsp:spPr>
        <a:xfrm>
          <a:off x="9470640" y="3102969"/>
          <a:ext cx="537271" cy="537271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B26DE-590D-40D6-9605-2713520B6BF4}">
      <dsp:nvSpPr>
        <dsp:cNvPr id="0" name=""/>
        <dsp:cNvSpPr/>
      </dsp:nvSpPr>
      <dsp:spPr>
        <a:xfrm>
          <a:off x="9202004" y="3199678"/>
          <a:ext cx="1074542" cy="34385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pantalones</a:t>
          </a:r>
          <a:endParaRPr lang="es-EC" sz="1100" kern="1200" dirty="0"/>
        </a:p>
      </dsp:txBody>
      <dsp:txXfrm>
        <a:off x="9202004" y="3199678"/>
        <a:ext cx="1074542" cy="343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 radial"/>
  <dgm:desc val="Se usa para mostrar un proceso secuencial relacionado con un tema o una idea centrales. Limitado a seis formas de Nivel 2. Funciona mejor con poco texto. El texto que no se usa no aparece, pero está disponible si cambia de diseño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20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3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29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808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18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075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853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12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80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49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58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0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10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785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76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13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50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F19D69-B873-45EB-9386-C8413C45391C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11EA8-34E6-4BB8-85F3-C9E002727D8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5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1.-%20Camari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diagramData" Target="../diagrams/data6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8.jpeg"/><Relationship Id="rId17" Type="http://schemas.openxmlformats.org/officeDocument/2006/relationships/image" Target="../media/image41.jpeg"/><Relationship Id="rId2" Type="http://schemas.openxmlformats.org/officeDocument/2006/relationships/diagramData" Target="../diagrams/data7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hyperlink" Target="3.-%20Camari.3ga" TargetMode="Externa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43.jpe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61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60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68.jpeg"/><Relationship Id="rId5" Type="http://schemas.openxmlformats.org/officeDocument/2006/relationships/diagramColors" Target="../diagrams/colors11.xml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hyperlink" Target="2.-%20FEPP%20va%201mn%20y%2030%20seg..webm" TargetMode="Externa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1247" y="2325189"/>
            <a:ext cx="10018713" cy="4219302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pPr algn="just">
              <a:buNone/>
            </a:pPr>
            <a:r>
              <a:rPr lang="es-ES" sz="6400" dirty="0" smtClean="0"/>
              <a:t>  El incremento de las exportaciones en base a las normas de Comercio Justo, como estrategia para el desarrollo de los pequeños productores. “Asociación “ CAMARI.</a:t>
            </a:r>
          </a:p>
          <a:p>
            <a:r>
              <a:rPr lang="es-ES" dirty="0" smtClean="0">
                <a:solidFill>
                  <a:srgbClr val="FF0000"/>
                </a:solidFill>
                <a:hlinkClick r:id="rId2" action="ppaction://hlinkfile"/>
              </a:rPr>
              <a:t>1.- Camari.wmv</a:t>
            </a:r>
            <a:endParaRPr lang="es-E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dirty="0" smtClean="0"/>
              <a:t>                                                                                                                                                                     </a:t>
            </a:r>
            <a:r>
              <a:rPr lang="es-ES" sz="4000" dirty="0" smtClean="0"/>
              <a:t>Alexis Valdivieso </a:t>
            </a:r>
          </a:p>
          <a:p>
            <a:pPr>
              <a:buNone/>
            </a:pPr>
            <a:r>
              <a:rPr lang="es-ES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r>
              <a:rPr lang="es-ES" dirty="0" smtClean="0"/>
              <a:t>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s-ES" dirty="0" smtClean="0"/>
              <a:t>                                                 </a:t>
            </a:r>
            <a:endParaRPr lang="es-EC" dirty="0"/>
          </a:p>
        </p:txBody>
      </p:sp>
      <p:pic>
        <p:nvPicPr>
          <p:cNvPr id="4" name="Picture 2" descr="http://blogs.espe.edu.ec/wp-content/uploads/2013/09/Logo-RP-UFA-ESP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19"/>
          <a:stretch/>
        </p:blipFill>
        <p:spPr bwMode="auto">
          <a:xfrm>
            <a:off x="3287688" y="593710"/>
            <a:ext cx="561662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4 Imagen" descr="http://www.ubrique.com/wp-content/uploads/video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393" y="5504906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093" y="259773"/>
            <a:ext cx="10018713" cy="675409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Compromisos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7353232"/>
              </p:ext>
            </p:extLst>
          </p:nvPr>
        </p:nvGraphicFramePr>
        <p:xfrm>
          <a:off x="1405936" y="1185453"/>
          <a:ext cx="10786064" cy="543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www.inese.es/image/journal/article/-/img_j/3375352/imagen_ampliada-groupama-pone-en-marcha-la-aplicacion-el-precio-jus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6364" y="3312386"/>
            <a:ext cx="2571750" cy="2571751"/>
          </a:xfrm>
          <a:prstGeom prst="rect">
            <a:avLst/>
          </a:prstGeom>
          <a:noFill/>
        </p:spPr>
      </p:pic>
      <p:pic>
        <p:nvPicPr>
          <p:cNvPr id="8196" name="Picture 4" descr="http://3.bp.blogspot.com/-_cW8u7hKGH8/UOLrYnWmwWI/AAAAAAAAHng/yYIbf7kXmD8/s1600/dia-de-la-tier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36430" y="3409406"/>
            <a:ext cx="2446565" cy="2599508"/>
          </a:xfrm>
          <a:prstGeom prst="rect">
            <a:avLst/>
          </a:prstGeom>
          <a:noFill/>
        </p:spPr>
      </p:pic>
      <p:pic>
        <p:nvPicPr>
          <p:cNvPr id="6" name="5 Imagen" descr="http://blogdeanthony.blogia.com/upload/20100722163323-gestion-financier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7398" y="5316582"/>
            <a:ext cx="1125311" cy="11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1834" y="4027170"/>
            <a:ext cx="762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21495" y="4338365"/>
            <a:ext cx="793705" cy="40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05895" y="2403567"/>
            <a:ext cx="1041762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2.bp.blogspot.com/-yltPjWCOHYM/UdFPl9WiD_I/AAAAAAAAFJk/raGc3gjBKWs/s305/GRUPO+A+GRUPO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8914" y="2298509"/>
            <a:ext cx="1213621" cy="8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550298" y="2529296"/>
            <a:ext cx="12454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3549" y="1678773"/>
            <a:ext cx="1304925" cy="7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s://encrypted-tbn1.gstatic.com/images?q=tbn:ANd9GcQWosSFWMEVrGVyHmt6P9oOWSANb91X-G6JVUnsmQK6ajQqkRCmj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94576" y="1180827"/>
            <a:ext cx="1274804" cy="154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66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2179" y="434878"/>
            <a:ext cx="4607188" cy="576262"/>
          </a:xfrm>
        </p:spPr>
        <p:txBody>
          <a:bodyPr/>
          <a:lstStyle/>
          <a:p>
            <a:r>
              <a:rPr lang="es-EC" sz="1800" dirty="0"/>
              <a:t>Productos Orgánicos representativos de CAMARI ofertados nacional e internacionalmente.</a:t>
            </a:r>
            <a:endParaRPr lang="es-ES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7967" y="434878"/>
            <a:ext cx="4622537" cy="576262"/>
          </a:xfrm>
        </p:spPr>
        <p:txBody>
          <a:bodyPr/>
          <a:lstStyle/>
          <a:p>
            <a:r>
              <a:rPr lang="es-EC" sz="1800" dirty="0"/>
              <a:t>Productos procesados representativos de CAMARI ofertados nacional e internacionalmente</a:t>
            </a:r>
            <a:endParaRPr lang="es-ES" sz="1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3644153" y="1198656"/>
          <a:ext cx="3110939" cy="310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</p:nvPr>
        </p:nvGraphicFramePr>
        <p:xfrm>
          <a:off x="6607175" y="1225550"/>
          <a:ext cx="489585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5 Imagen" descr="E:\fotos camari\2014-03-10 08.47.5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077" y="5216234"/>
            <a:ext cx="236083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6504" y="4454434"/>
            <a:ext cx="3696788" cy="22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ubrique.com/wp-content/uploads/video4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12880" y="5165271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>
            <a:hlinkClick r:id="rId15" action="ppaction://hlinkfile"/>
          </p:cNvPr>
          <p:cNvSpPr/>
          <p:nvPr/>
        </p:nvSpPr>
        <p:spPr>
          <a:xfrm>
            <a:off x="2821577" y="5826034"/>
            <a:ext cx="1737361" cy="8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r>
              <a:rPr lang="es-EC" dirty="0" smtClean="0">
                <a:hlinkClick r:id="rId15" action="ppaction://hlinkfile"/>
              </a:rPr>
              <a:t>3.- Camari.3ga</a:t>
            </a:r>
            <a:endParaRPr lang="es-EC" dirty="0"/>
          </a:p>
        </p:txBody>
      </p:sp>
      <p:pic>
        <p:nvPicPr>
          <p:cNvPr id="12" name="11 Imagen" descr="http://agrocalidad.gob.ec/agrocalidad/images/agrocalidad_logo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05703" y="4322037"/>
            <a:ext cx="2251166" cy="79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t0.gstatic.com/images?q=tbn:ANd9GcTau2APwvZHdttEWyXdJLrjDtYxiFRUsx-D0HkPoduaeI4Gz-V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604375" y="5426075"/>
            <a:ext cx="2400391" cy="108585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9283" y="1175274"/>
            <a:ext cx="3213464" cy="39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E:\fotos camari\2014-03-10 08.49.53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332720" y="676770"/>
            <a:ext cx="1476102" cy="166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2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0423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Productos artesanales representativos de CAMARI ofertados nacional e internacionalmente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84310" y="2299062"/>
            <a:ext cx="9514615" cy="4258491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.</a:t>
            </a:r>
            <a:endParaRPr lang="es-EC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1645919" y="2168434"/>
          <a:ext cx="10280469" cy="445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 descr="E:\fotos camari\2014-03-10 08.43.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1539" y="1508352"/>
            <a:ext cx="163861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:\fotos camari\2014-03-10 08.44.0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81974" y="5373357"/>
            <a:ext cx="1142452" cy="12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E:\fotos camari\2014-03-10 08.43.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2424" y="1545227"/>
            <a:ext cx="172753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E:\fotos camari\2014-03-10 08.44.2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331" y="4349932"/>
            <a:ext cx="1410789" cy="14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0710" y="1410790"/>
            <a:ext cx="3879668" cy="21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1387" y="1411624"/>
            <a:ext cx="4607188" cy="576262"/>
          </a:xfrm>
        </p:spPr>
        <p:txBody>
          <a:bodyPr/>
          <a:lstStyle/>
          <a:p>
            <a:r>
              <a:rPr lang="es-EC" dirty="0"/>
              <a:t>Exportaciones agrícolas de CAMARI (expresado en miles de dólares y tasas de crecimiento)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7967" y="466051"/>
            <a:ext cx="4622537" cy="576262"/>
          </a:xfrm>
        </p:spPr>
        <p:txBody>
          <a:bodyPr/>
          <a:lstStyle/>
          <a:p>
            <a:r>
              <a:rPr lang="es-EC" dirty="0"/>
              <a:t>Exportaciones agrícolas de CAMARI</a:t>
            </a:r>
            <a:endParaRPr lang="es-ES" dirty="0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037806"/>
            <a:ext cx="4894262" cy="357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390" y="958524"/>
            <a:ext cx="5393249" cy="571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2362201" y="5710646"/>
            <a:ext cx="4402182" cy="933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2"/>
                </a:solidFill>
              </a:rPr>
              <a:t>2011 Respecto 2010:</a:t>
            </a:r>
            <a:r>
              <a:rPr lang="es-EC" dirty="0" smtClean="0"/>
              <a:t> </a:t>
            </a:r>
            <a:r>
              <a:rPr lang="es-EC" dirty="0" smtClean="0">
                <a:solidFill>
                  <a:srgbClr val="FF0000"/>
                </a:solidFill>
              </a:rPr>
              <a:t>-14.8 %</a:t>
            </a:r>
          </a:p>
          <a:p>
            <a:pPr algn="ctr"/>
            <a:r>
              <a:rPr lang="es-EC" b="1" dirty="0" smtClean="0">
                <a:solidFill>
                  <a:schemeClr val="tx2"/>
                </a:solidFill>
              </a:rPr>
              <a:t>2012 Respecto 2011: </a:t>
            </a:r>
            <a:r>
              <a:rPr lang="es-EC" dirty="0" smtClean="0">
                <a:solidFill>
                  <a:srgbClr val="FF0000"/>
                </a:solidFill>
              </a:rPr>
              <a:t>-1.7 %</a:t>
            </a:r>
          </a:p>
          <a:p>
            <a:pPr algn="ctr"/>
            <a:r>
              <a:rPr lang="es-EC" b="1" dirty="0" smtClean="0">
                <a:solidFill>
                  <a:schemeClr val="tx2"/>
                </a:solidFill>
              </a:rPr>
              <a:t>2013 Respecto 2012:</a:t>
            </a:r>
            <a:r>
              <a:rPr lang="es-EC" dirty="0" smtClean="0"/>
              <a:t> </a:t>
            </a:r>
            <a:r>
              <a:rPr lang="es-EC" dirty="0" smtClean="0">
                <a:solidFill>
                  <a:srgbClr val="FF0000"/>
                </a:solidFill>
              </a:rPr>
              <a:t>4.67%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492"/>
            <a:ext cx="1854926" cy="19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19850"/>
            <a:ext cx="1438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64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1387" y="1411624"/>
            <a:ext cx="4607188" cy="576262"/>
          </a:xfrm>
        </p:spPr>
        <p:txBody>
          <a:bodyPr/>
          <a:lstStyle/>
          <a:p>
            <a:r>
              <a:rPr lang="es-EC" dirty="0"/>
              <a:t>Exportaciones artesanales de CAMARI (expresado en miles de dólares y tasas de crecimiento)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44226" y="299797"/>
            <a:ext cx="4622537" cy="576262"/>
          </a:xfrm>
        </p:spPr>
        <p:txBody>
          <a:bodyPr/>
          <a:lstStyle/>
          <a:p>
            <a:r>
              <a:rPr lang="es-EC" dirty="0"/>
              <a:t>Exportaciones artesanales de CAMARI</a:t>
            </a:r>
            <a:endParaRPr lang="es-ES" dirty="0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972490"/>
            <a:ext cx="4894262" cy="365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827" y="783120"/>
            <a:ext cx="5470492" cy="59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023257" y="57497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>
                <a:solidFill>
                  <a:schemeClr val="tx2"/>
                </a:solidFill>
              </a:rPr>
              <a:t>2011 Respecto 2010:</a:t>
            </a:r>
            <a:r>
              <a:rPr lang="es-EC" dirty="0" smtClean="0"/>
              <a:t> </a:t>
            </a:r>
            <a:r>
              <a:rPr lang="es-EC" dirty="0" smtClean="0">
                <a:solidFill>
                  <a:srgbClr val="FF0000"/>
                </a:solidFill>
              </a:rPr>
              <a:t>-15.8 %</a:t>
            </a:r>
          </a:p>
          <a:p>
            <a:pPr algn="ctr"/>
            <a:r>
              <a:rPr lang="es-EC" b="1" dirty="0" smtClean="0">
                <a:solidFill>
                  <a:schemeClr val="tx2"/>
                </a:solidFill>
              </a:rPr>
              <a:t>2012 Respecto 2011: </a:t>
            </a:r>
            <a:r>
              <a:rPr lang="es-EC" dirty="0" smtClean="0">
                <a:solidFill>
                  <a:srgbClr val="FF0000"/>
                </a:solidFill>
              </a:rPr>
              <a:t>-38  %</a:t>
            </a:r>
          </a:p>
          <a:p>
            <a:pPr algn="ctr"/>
            <a:r>
              <a:rPr lang="es-EC" b="1" dirty="0" smtClean="0">
                <a:solidFill>
                  <a:schemeClr val="tx2"/>
                </a:solidFill>
              </a:rPr>
              <a:t>2013 Respecto 2012:</a:t>
            </a:r>
            <a:r>
              <a:rPr lang="es-EC" dirty="0" smtClean="0"/>
              <a:t> </a:t>
            </a:r>
            <a:r>
              <a:rPr lang="es-EC" dirty="0" smtClean="0">
                <a:solidFill>
                  <a:srgbClr val="FF0000"/>
                </a:solidFill>
              </a:rPr>
              <a:t>82 %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4926" cy="19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26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Análisis en exportaciones del total de productos agrícolas y artesanales de CAMARI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4281" y="3334703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75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2179" y="372533"/>
            <a:ext cx="4607188" cy="576262"/>
          </a:xfrm>
        </p:spPr>
        <p:txBody>
          <a:bodyPr/>
          <a:lstStyle/>
          <a:p>
            <a:r>
              <a:rPr lang="es-EC" sz="1800" dirty="0"/>
              <a:t>Países demandantes de los productos de CAMARI, con el porcentaje de clientes (2007-2013)</a:t>
            </a:r>
            <a:endParaRPr lang="es-ES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44226" y="372533"/>
            <a:ext cx="4622537" cy="576262"/>
          </a:xfrm>
        </p:spPr>
        <p:txBody>
          <a:bodyPr/>
          <a:lstStyle/>
          <a:p>
            <a:r>
              <a:rPr lang="es-EC" sz="1800" dirty="0"/>
              <a:t>Países demandantes de los productos de CAMARI, con el total de exportaciones (2007-2013)</a:t>
            </a:r>
            <a:endParaRPr lang="es-ES" sz="1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</p:nvPr>
        </p:nvGraphicFramePr>
        <p:xfrm>
          <a:off x="1484313" y="1028700"/>
          <a:ext cx="4894262" cy="548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</p:nvPr>
        </p:nvGraphicFramePr>
        <p:xfrm>
          <a:off x="6607175" y="1028700"/>
          <a:ext cx="4895850" cy="548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721" y="5657985"/>
            <a:ext cx="393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7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0"/>
            <a:ext cx="9579931" cy="1319349"/>
          </a:xfrm>
        </p:spPr>
        <p:txBody>
          <a:bodyPr>
            <a:normAutofit/>
          </a:bodyPr>
          <a:lstStyle/>
          <a:p>
            <a:r>
              <a:rPr lang="es-EC" sz="2400" dirty="0" smtClean="0"/>
              <a:t>Empresas Institucionales ayudan a  CAMARI para impulsar las exportaciones en base al </a:t>
            </a:r>
            <a:r>
              <a:rPr lang="es-EC" sz="2400" dirty="0"/>
              <a:t>C</a:t>
            </a:r>
            <a:r>
              <a:rPr lang="es-EC" sz="2400" dirty="0" smtClean="0"/>
              <a:t>omercio Justo</a:t>
            </a:r>
            <a:endParaRPr lang="es-ES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847750"/>
              </p:ext>
            </p:extLst>
          </p:nvPr>
        </p:nvGraphicFramePr>
        <p:xfrm>
          <a:off x="1484313" y="1339850"/>
          <a:ext cx="10018712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AutoShape 2" descr="data:image/jpeg;base64,/9j/4AAQSkZJRgABAQAAAQABAAD/2wCEAAkGBxQSEhMUEhQWFhQXFx8VGRgYGBcaHBghISAgHRceIR4eHCggHCAxHRwZITIiJTU3LjouHB83ODMsNyk5Mi0BCgoKDg0OGxAQGywkHiQsNS00NDcvNC0sNC83NywsMC03LCwsLC0uNzcuLDQyLzEsNCwuLy4sLDA1Ljc0NywsLP/AABEIAFwAeAMBEQACEQEDEQH/xAAcAAABBQEBAQAAAAAAAAAAAAAABAUGBwgDAgH/xABBEAABAgMFAwcICAYDAAAAAAABAgMABBEFBhIhMRNBYQcUIjJRcZEzQlJzgaGxshUjU3KSwdHSJDRUYpPhCBbw/8QAGwEBAAEFAQAAAAAAAAAAAAAAAAUBAwQGBwL/xAA0EQACAQICBgkCBgMAAAAAAAAAAQIDBAUREiEiMVFxBjJBYYGhwdHhkbETM0JDcvAUFSP/2gAMAwEAAhEDEQA/AKitS0Xg88A655RXnq9I8YAS/Sb32zn41frAFucjVx1TqDNzjrqmQrC23tFgOEdYqIPVBypvz7MwLkXdeUKMBl28PdQ+IzgCiuVu5rlnOtOy7zxlnlYaFxZLatcNa1IIqR3GKxWbPMnlFsrT6Te+2c/Gr9Yoeg+k3vtnPxq/WAJJdGVmnJmWUpxxKNsg9JasxiG6sXY0ZNZkpQwi4q03Ua0YpZ6/Y1pFoiwgAgAgAgAgAgDE9reXe9Yr5jACSANWcjM2hyyZbAeoC2rgoE1+IPtgCbwBXnLi+hNnEKpiK8SR90Gp94HtEXqMc25cF8GPcTSSj2yaXr6GZZWWU4oJQKkxbjFyeSM6hQqV5qnTWbZMbJsJDVFKotfbuHd+sZ9Kgoa3rZu2H4NSttqe1PyXL3JHY38wx61HzCLs+qyTuvyZ/wAX9jRMRJzAIAIAIAIAIAIAxPa3l3vWK+YwAkgCVXCv3MWU4pTVFtrpjaVWiqaEHzVcfjAFouf8gGtnVMk5tKdUuJw/iw1PhAELv3bM1OIb29NvMGobTUJabTmlI9pqSezhEjOi6VFQ/VPW+SI6wU8Rv8qSzUNS5ve/ojhZVmpYTQZqPWV2/wCo906agskdYw/D6dnT0Y62974/Aui4Z4ssYfxDHrUfMI8z6rLF1+RP+L+xomIk5gEAEAEAEAEAEAYntby73rFfMYASQB9gCcXOuqQQ/MCgGaEH5ldndEzY2P7lTwXqa3iuKpp0aL5v0Q5uK2jqnT53RTwSNPHXwhOX4k3P6cjqHRPBf9dZpzX/AEnrfd3e402hbyUVDaS4oa06o7yIxatzCGrtM2+x2jQejT25eS8fYjk1bry/PwjsTl/uMaVecu01qvjN3W/Vku7V8nq7jhVOytST9e3qa+eItNt7yNlOU3nJtmzooeQgAgAgAgAgAgDF1oSTi33sLa1fWK0So+cewR7VKctyf0LUq9OPWkl4i+QudMuapDY7VmnuGcZdPDq096y5kfWxi2p7npPuJlYd02Zeij9Y56ShkO4fmYlrewp0tb1s1+8xatcbK2Y8Pdii2p4YgwnNShiX/ans7yfcDC7rftre9/L5J3obgv8AnXiq1FsQ1832EouddRDrYfmBiSrNCDoR6Su0HcPjWOadIukdRTdravJLrS7c+C4d7Oi4liX42dKk9ntfH4+5PWWwgBKAEpGgSAAPYI0WUnJ5yebIZJIjl7Lkys+ghaAh2nRdSAFA8adYcDElYYrcWck4vOPanu+C3OkpFBydlOStpssPCi0TLYNND000I4EZx0i2uIXFKNWG5mBKLTyZsKL5QIAIAIAIAIAIApSaPTX94/GNwh1VyOc1eu+Zyj0eBnvJb6JVG5Tih0U/meEYl1dRoR7+xGfYWE7qfCK3v0IGJxQaKlKJdmV5q3hIy/MxATqyUHJ9aR1G3lGww5Qp6nU1corV56zULbYSAlIolICQOwDIe6OLOTk9J72eEskeooVCAKd5U5dKbYs5Y6yy1i9jtB7o3votNu2nF7lL0MK4W0aDjZzHCACACACACACAKUmuuv7x+MbhDqrkc5q9d8yI3hvihmqGaOOaV81P7jwiPusQjT2Ya35EvY4POtt1dmPm/YruamVOKK1qKlHMkxAznKctKTzZtlOnGnFQgskjpaDlVAbkpCR7NffWKzevLgZ15U0pqPZFJf3xNKXBvMiflULBG1QAh1O8Kpr3GlQe+OWYrYSs7hxa2XrT7vgu0p6SJJEaXTy64EgqUQEgVJJoABqSYrGLk8lvKN5Gerw3jE/bLDiPJJeabb4gLHS4VNTHTcHsXZ2yhLrPW+fAj6s9KWZqiJQthABABABABABAGUbzqtKYcdTzeYDeNXRQy4ARU6mmcZVa8q1Vot5IwLfDaFGWmlnLiyPf9cnP6WY/wuftjFM8+i7k5/SzH+Fz9sAfV3dnCSeazGv2Ln7YM9SecmxZY8naUq6HZdiabWN4aczG8EYaEcDFi4tqVxD8OrHNFIyaeaJ/LcotrpTRdnKWr0ti+n3DKNfn0Wtm84zkl4F9XEiN3ptq158YHWH0ta7Ntl1KT35VV7Yk7HB7a0elBZy4vW/gtzqylvGe7l35tM3LFUs+AH2ySWnAAMYqerEoWzX0AEAEAEAEAEAEANlmPuAubZxs/WURhIyG4a+7WAFyJlBJSFJKhqAQSPZAAiZQThC0lXYCK+EAfdunPpDo65jLv7IAGZhK+opKu4g/CAPpeTUjEKgVIqMh2wB4RNIKcQWkpHnVFPHSAPTL6V5oUlQ4EH4QBW97L0zb1o/R0i+zLhDe0dfXRVD6IByqOzjupAE3s+Y5vLNc8mG1LCQFPEpQlZ7RU0z1gBfLTbbicba0LR6SVBQ45g0gDgu1mAgOF9oNk0Cy4jCSNRWtKwAolplDiQptaVpOikkKB9oygDgq1WAguF5rADhK8acIPZWtK8IA6yk226nE0tC06YkKCh4gwBXjreJRTpWbIqNRXKsVKDteiyG2ENKZBQrHgqCa5gwKnq8tjNS7KHGQUrQodKpqYA+WfZQmJmZxk7NKwSkGmImtK92fjAHe3LHTLJExLVQpBFRUkKEAJESompxYJIQpCVqA3igIHjAHN8MF1xDpwy7HRS2CekTqeO/PugBVYlmLU8Hmkc3aG4kkrHdx/wDVgCvWriyb14JmWcbUprY7am0XXGogqOKtdSYoBhkLSkJnazlpKW422rm8lJIUahCQMOVewpFTqcWuVAJPca582yZucKOZSzrK/wCEqpZUMKsOKpGEjWpzzIoKwBy5JOTpibk25mexPAlQZaKiENpqamgOZJqfDfACqeswWBakmqUUoSk6vYuMkkhKqpAIr98EdyhvgBp5HOT5qelucTpU40lakss4iEp+0UaHUmgp/bnXKgDpeaxU3fnJSckSpEu86GH2SolJrmCK8MRHYQKawBKxZruMHZrpzor03ZZ90VA+3wlluNthCSohwHIbqGCB6vjLrcl8KElSsQyArFAM0i+83MzKmkbQBQC0Vod9COOsVAqnVzE7RrYllutVKVqfcPCAFdmSakTrpwkN7MJSaZGmHL3QAmtay1tTHOG2g8k5qRvB7RACpi0pp5xASwWmwQVlZzI3gZQBHLNst4XimXy0sMmXCA4R0Scsgd8UBGF3amLFtF6al5ET0u6SpOHyjBJqQnIka0yGYAzEAP8AJ29ak6XVuyfNJNLDuJLhq4slBw6pByO6g11MAQ7kuvBaMjIpUiSVOSi1KKNmqi2iCQsEBJJBIrp257oAkdnWXPWvPy05PS/NZaV6bTKjVSlEg1OQOqUmpA6oygCJ8ktt2hJSinGZRU5KLcIKUKottYAxEChJBBGVN27eBJxIz9uTcs5Nyxk5KWWHQ2s1W6qoyNQDupoKAnWsAW9ABABADBd9ukxNntWPiYAf4AIAIAIAIAIAQ25/LP8Aql/KYAinIuwEWTLgVzKlZ8VEmAJwrSAK55BZcIswUr0nVKNe5MAWP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5" name="4 Imagen" descr="http://www.fepp.org.ec/uploads/pics/logo_imprefep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7337" y="1340439"/>
            <a:ext cx="2429692" cy="5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fepp.org.ec/uploads/pics/logo_camar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7337" y="1991269"/>
            <a:ext cx="2481943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cooperativaintegral.fin.ec/images/fepp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1211" y="2568349"/>
            <a:ext cx="2508069" cy="6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www.fepp.org.ec/uploads/pics/logo_infofepp_0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3860" y="3861571"/>
            <a:ext cx="2391729" cy="64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fepp.org.ec/uploads/pics/logo_protierras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6525" y="4526688"/>
            <a:ext cx="2403565" cy="4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www.fepp.org.ec/uploads/pics/logo_yura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8839" y="5094378"/>
            <a:ext cx="240125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0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3920" y="103910"/>
            <a:ext cx="10018713" cy="685800"/>
          </a:xfrm>
        </p:spPr>
        <p:txBody>
          <a:bodyPr>
            <a:normAutofit fontScale="90000"/>
          </a:bodyPr>
          <a:lstStyle/>
          <a:p>
            <a:r>
              <a:rPr lang="es-EC" dirty="0"/>
              <a:t>Distribución del trabajo comunitario del FEPP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7991" t="9233" r="19382" b="6318"/>
          <a:stretch/>
        </p:blipFill>
        <p:spPr bwMode="auto">
          <a:xfrm>
            <a:off x="1658983" y="789710"/>
            <a:ext cx="10267406" cy="5820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275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CAMARI – Estrategias basadas en líneas de acción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3955214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www.ponlecaraalcomerciojusto.org/wp-content/uploads/2010/06/camar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567" y="1996386"/>
            <a:ext cx="3409950" cy="252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elemprendedor.ec/wp-content/uploads/2012/07/Comercio_Electronic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6465" y="2045086"/>
            <a:ext cx="2847158" cy="23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2.bp.blogspot.com/-wBHVdUY01cI/Ug-OE2ayj5I/AAAAAAAAkm8/ixAVQW8zQOI/s1600/campesinas+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055" y="5835626"/>
            <a:ext cx="1535974" cy="102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www.opciones.cu/file/img/2012/01/f_productos-artesanales-de-guatemal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2949" y="5850935"/>
            <a:ext cx="1649760" cy="100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revistalideres.ec/empresas/Elena-Paredes-empaca-habas-enconfitadas_LIDIMA20120615_0005_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47742" y="5817316"/>
            <a:ext cx="1000125" cy="104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3.bp.blogspot.com/-hZI-4vyj4V8/U0Q-atZNy5I/AAAAAAAAC1E/xSlIPzSrnsY/s1600/images+(2).jpgadAD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44602" y="5771466"/>
            <a:ext cx="970598" cy="10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4.bp.blogspot.com/-5r07Zi-y4as/U44PXpZcmUI/AAAAAAAAALU/pgQt144n214/s1600/tic1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8432" y="5819910"/>
            <a:ext cx="2098265" cy="10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ww.lapaginaweb.com.ve/wp-content/uploads/2013/09/pagina-web-726fc85ae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38322" y="5865223"/>
            <a:ext cx="1234032" cy="99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12074" y="5824402"/>
            <a:ext cx="1392692" cy="10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77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357846"/>
          </a:xfrm>
        </p:spPr>
        <p:txBody>
          <a:bodyPr/>
          <a:lstStyle/>
          <a:p>
            <a:r>
              <a:rPr lang="x-none" dirty="0" smtClean="0"/>
              <a:t>Hipótesis</a:t>
            </a:r>
            <a:endParaRPr lang="x-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El Comercio Justo es una estrategia alternativa para el incremento de las exportaciones y desarrollo de la asociación CAMARI</a:t>
            </a:r>
            <a:r>
              <a:rPr lang="es-EC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5 Imagen" descr="E:\fotos camari\2014-03-10 08.55.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840" y="996386"/>
            <a:ext cx="3069458" cy="202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70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confirma la hipótesis. El Comercio Justo es un factor determinante en las exportaciones de CAMARI</a:t>
            </a:r>
          </a:p>
          <a:p>
            <a:r>
              <a:rPr lang="es-EC" dirty="0"/>
              <a:t>Se determinó que la principal desventaja es la poca cantidad de productos de Comercio Justo que se comercializan alrededor del </a:t>
            </a:r>
            <a:r>
              <a:rPr lang="es-EC" dirty="0" smtClean="0"/>
              <a:t>planeta; apenas </a:t>
            </a:r>
            <a:r>
              <a:rPr lang="es-EC" dirty="0"/>
              <a:t>del 1</a:t>
            </a:r>
            <a:r>
              <a:rPr lang="es-EC" dirty="0" smtClean="0"/>
              <a:t>%</a:t>
            </a:r>
          </a:p>
          <a:p>
            <a:r>
              <a:rPr lang="es-EC" dirty="0" smtClean="0"/>
              <a:t>Las estrategias de CAMARI están direccionadas a una mejor calidad en sus productos y a una diversificación de mercados.</a:t>
            </a:r>
          </a:p>
          <a:p>
            <a:endParaRPr lang="es-EC" dirty="0" smtClean="0"/>
          </a:p>
          <a:p>
            <a:endParaRPr lang="es-ES" dirty="0"/>
          </a:p>
        </p:txBody>
      </p:sp>
      <p:pic>
        <p:nvPicPr>
          <p:cNvPr id="3074" name="Picture 2" descr="http://www.soyculto.com/wp-content/uploads/2009/11/Mercados_cl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9048" y="287384"/>
            <a:ext cx="3535129" cy="1932034"/>
          </a:xfrm>
          <a:prstGeom prst="rect">
            <a:avLst/>
          </a:prstGeom>
          <a:noFill/>
        </p:spPr>
      </p:pic>
      <p:pic>
        <p:nvPicPr>
          <p:cNvPr id="5" name="4 Imagen" descr="https://encrypted-tbn1.gstatic.com/images?q=tbn:ANd9GcRS0Drz3oK8rs6dLeq7qXdgYe7KP_OZsnibcaDtA43IAosb_BH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623" y="1023937"/>
            <a:ext cx="610035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008" y="4851899"/>
            <a:ext cx="4377519" cy="183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65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C" dirty="0"/>
              <a:t>E</a:t>
            </a:r>
            <a:r>
              <a:rPr lang="es-EC" dirty="0" smtClean="0"/>
              <a:t>l </a:t>
            </a:r>
            <a:r>
              <a:rPr lang="es-EC" dirty="0"/>
              <a:t>Ecuador debería dar la opción económica y fomentar de una manera más dinámica la ayuda a asociaciones que </a:t>
            </a:r>
            <a:r>
              <a:rPr lang="es-EC" dirty="0" smtClean="0"/>
              <a:t>tienen al Comercio Justo como principal herramienta de comercialización.</a:t>
            </a:r>
          </a:p>
          <a:p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debería </a:t>
            </a:r>
            <a:r>
              <a:rPr lang="es-EC" dirty="0" smtClean="0"/>
              <a:t>estudiar la posibilidad de construir </a:t>
            </a:r>
            <a:r>
              <a:rPr lang="es-EC" dirty="0"/>
              <a:t>centros de formación continua que </a:t>
            </a:r>
            <a:r>
              <a:rPr lang="es-EC" dirty="0" smtClean="0"/>
              <a:t>ayuden la capacitación de los productores que buscan el Comercio Justo.</a:t>
            </a:r>
          </a:p>
          <a:p>
            <a:r>
              <a:rPr lang="es-EC" dirty="0" smtClean="0"/>
              <a:t>Se recomienda estudiar las políticas </a:t>
            </a:r>
            <a:r>
              <a:rPr lang="es-EC" dirty="0"/>
              <a:t>arancelarias </a:t>
            </a:r>
            <a:r>
              <a:rPr lang="es-EC" dirty="0" smtClean="0"/>
              <a:t>que impulsan e impulsarían de mejor manera las asociaciones </a:t>
            </a:r>
            <a:r>
              <a:rPr lang="es-EC" dirty="0"/>
              <a:t>productoras de bienes </a:t>
            </a:r>
            <a:r>
              <a:rPr lang="es-EC" dirty="0" smtClean="0"/>
              <a:t>exportables con Comercio Justo. </a:t>
            </a:r>
            <a:endParaRPr lang="es-ES" dirty="0"/>
          </a:p>
        </p:txBody>
      </p:sp>
      <p:pic>
        <p:nvPicPr>
          <p:cNvPr id="4" name="3 Imagen" descr="http://mirnaramirezm.files.wordpress.com/2011/09/expansion-internacio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0712" y="287519"/>
            <a:ext cx="2314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3.bp.blogspot.com/-oLCyug6qOVo/TdBYpfk_RjI/AAAAAAAAAAo/3Uy2ZGfCiJ0/s1600/RECOMENDACION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807" y="1136876"/>
            <a:ext cx="697556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28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297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2441"/>
            <a:ext cx="5852160" cy="33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6382" y="4056341"/>
            <a:ext cx="6485617" cy="280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846" y="1854926"/>
            <a:ext cx="6405154" cy="220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242" y="0"/>
            <a:ext cx="6378757" cy="18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1376" y="2247220"/>
            <a:ext cx="939709" cy="22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9045569"/>
              </p:ext>
            </p:extLst>
          </p:nvPr>
        </p:nvGraphicFramePr>
        <p:xfrm>
          <a:off x="1484313" y="489397"/>
          <a:ext cx="10018712" cy="530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E:\fotos camari\2014-03-10 08.55.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7555" y="1580606"/>
            <a:ext cx="4585062" cy="28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95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2486806"/>
              </p:ext>
            </p:extLst>
          </p:nvPr>
        </p:nvGraphicFramePr>
        <p:xfrm>
          <a:off x="1484313" y="197427"/>
          <a:ext cx="10018712" cy="634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http://noalostlc.files.wordpress.com/2009/10/relac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8117" y="4239986"/>
            <a:ext cx="17716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copade.es/wp-content/uploads/2013/02/Sin-t%C3%ADtulo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0031" y="4450593"/>
            <a:ext cx="2117331" cy="145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encrypted-tbn0.gstatic.com/images?q=tbn:ANd9GcRHYUmzhqOnXHaMAfJXcVeQggO_STUUEnqdTZWeWFTOmLsXLfQmM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6354" y="700106"/>
            <a:ext cx="3200399" cy="1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4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2748" y="145473"/>
            <a:ext cx="10018713" cy="1752599"/>
          </a:xfrm>
        </p:spPr>
        <p:txBody>
          <a:bodyPr/>
          <a:lstStyle/>
          <a:p>
            <a:r>
              <a:rPr lang="es-EC" dirty="0" smtClean="0"/>
              <a:t>Comercio</a:t>
            </a:r>
            <a:r>
              <a:rPr lang="en-US" dirty="0" smtClean="0"/>
              <a:t> Justo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403586"/>
              </p:ext>
            </p:extLst>
          </p:nvPr>
        </p:nvGraphicFramePr>
        <p:xfrm>
          <a:off x="1484313" y="1842655"/>
          <a:ext cx="10018712" cy="394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http://www.alternativa3.com/assets/images/productores/camar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0014" y="4467497"/>
            <a:ext cx="2412683" cy="211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fepp.org.ec/uploads/pics/camar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44446" y="404950"/>
            <a:ext cx="2416627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95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8245" y="427951"/>
            <a:ext cx="4607188" cy="576262"/>
          </a:xfrm>
        </p:spPr>
        <p:txBody>
          <a:bodyPr/>
          <a:lstStyle/>
          <a:p>
            <a:r>
              <a:rPr lang="es-EC" dirty="0" smtClean="0"/>
              <a:t>Ventajas del Comercio Justo Por País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96743" y="209006"/>
            <a:ext cx="5368833" cy="979714"/>
          </a:xfrm>
        </p:spPr>
        <p:txBody>
          <a:bodyPr/>
          <a:lstStyle/>
          <a:p>
            <a:endParaRPr lang="es-EC" dirty="0" smtClean="0"/>
          </a:p>
          <a:p>
            <a:r>
              <a:rPr lang="es-EC" dirty="0" smtClean="0"/>
              <a:t> Normas del Comercio Justo basan principios básicos como  son:</a:t>
            </a:r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7966" y="1149926"/>
            <a:ext cx="5279234" cy="5499067"/>
          </a:xfrm>
        </p:spPr>
        <p:txBody>
          <a:bodyPr/>
          <a:lstStyle/>
          <a:p>
            <a:r>
              <a:rPr lang="es-EC" dirty="0" smtClean="0"/>
              <a:t>Precio Justo</a:t>
            </a:r>
          </a:p>
          <a:p>
            <a:r>
              <a:rPr lang="es-EC" dirty="0" smtClean="0"/>
              <a:t>Pagos adelantados</a:t>
            </a:r>
          </a:p>
          <a:p>
            <a:r>
              <a:rPr lang="es-EC" dirty="0" smtClean="0"/>
              <a:t>Igualdad de genero</a:t>
            </a:r>
          </a:p>
          <a:p>
            <a:r>
              <a:rPr lang="es-EC" dirty="0" smtClean="0"/>
              <a:t>Contra la explotación infantil</a:t>
            </a:r>
          </a:p>
          <a:p>
            <a:r>
              <a:rPr lang="es-EC" dirty="0" smtClean="0"/>
              <a:t>Derechos laborales</a:t>
            </a:r>
          </a:p>
          <a:p>
            <a:r>
              <a:rPr lang="es-EC" dirty="0" smtClean="0"/>
              <a:t>Conservación del Medio Ambiente</a:t>
            </a:r>
          </a:p>
          <a:p>
            <a:r>
              <a:rPr lang="es-EC" dirty="0" smtClean="0"/>
              <a:t>Calidad en los procesos</a:t>
            </a:r>
            <a:r>
              <a:rPr lang="en-US" dirty="0" smtClean="0"/>
              <a:t>: Sello ecológico </a:t>
            </a:r>
          </a:p>
          <a:p>
            <a:endParaRPr lang="en-US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05587" y="1175476"/>
            <a:ext cx="4451713" cy="4641850"/>
          </a:xfrm>
          <a:prstGeom prst="rect">
            <a:avLst/>
          </a:prstGeom>
        </p:spPr>
      </p:pic>
      <p:pic>
        <p:nvPicPr>
          <p:cNvPr id="13314" name="Picture 2" descr="http://www.serrv.org/images/products/ArtisanGroupLRG/Cam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497" y="4000500"/>
            <a:ext cx="3692344" cy="2570117"/>
          </a:xfrm>
          <a:prstGeom prst="rect">
            <a:avLst/>
          </a:prstGeom>
          <a:noFill/>
        </p:spPr>
      </p:pic>
      <p:pic>
        <p:nvPicPr>
          <p:cNvPr id="7" name="6 Imagen" descr="http://www.sellocomerciojusto.org/mm/image/SelloFairtrade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6661" y="3402701"/>
            <a:ext cx="922973" cy="7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upload.wikimedia.org/wikipedia/commons/thumb/c/ca/FairtradeComercioJusto_FirmaConvenio.jpg/200px-FairtradeComercioJusto_FirmaConven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0627" y="4158886"/>
            <a:ext cx="1570263" cy="239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61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Productos y Mercados del</a:t>
            </a:r>
            <a:br>
              <a:rPr lang="es-EC" dirty="0" smtClean="0"/>
            </a:br>
            <a:r>
              <a:rPr lang="es-EC" dirty="0" smtClean="0"/>
              <a:t> Comercio Justo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Productos exportados bajo Comercio Justo	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 smtClean="0"/>
              <a:t>Cacao</a:t>
            </a:r>
          </a:p>
          <a:p>
            <a:r>
              <a:rPr lang="es-EC" dirty="0" smtClean="0"/>
              <a:t>Pasta de Cacao</a:t>
            </a:r>
          </a:p>
          <a:p>
            <a:r>
              <a:rPr lang="es-EC" dirty="0" smtClean="0"/>
              <a:t>Banano</a:t>
            </a:r>
          </a:p>
          <a:p>
            <a:r>
              <a:rPr lang="es-EC" dirty="0" smtClean="0"/>
              <a:t>Café</a:t>
            </a:r>
          </a:p>
          <a:p>
            <a:r>
              <a:rPr lang="es-EC" dirty="0" smtClean="0"/>
              <a:t>Panela </a:t>
            </a:r>
          </a:p>
          <a:p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880486" y="2438399"/>
            <a:ext cx="4622537" cy="576262"/>
          </a:xfrm>
        </p:spPr>
        <p:txBody>
          <a:bodyPr/>
          <a:lstStyle/>
          <a:p>
            <a:r>
              <a:rPr lang="es-EC" dirty="0" smtClean="0"/>
              <a:t>Mercados de destino</a:t>
            </a:r>
            <a:endParaRPr lang="es-EC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7967" y="3014660"/>
            <a:ext cx="4895056" cy="2984357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Estados Unidos</a:t>
            </a:r>
          </a:p>
          <a:p>
            <a:r>
              <a:rPr lang="es-EC" dirty="0" smtClean="0"/>
              <a:t>Alemania</a:t>
            </a:r>
          </a:p>
          <a:p>
            <a:r>
              <a:rPr lang="es-EC" dirty="0" smtClean="0"/>
              <a:t>Bélgica</a:t>
            </a:r>
          </a:p>
          <a:p>
            <a:r>
              <a:rPr lang="es-EC" dirty="0" smtClean="0"/>
              <a:t>Holanda</a:t>
            </a:r>
          </a:p>
          <a:p>
            <a:r>
              <a:rPr lang="es-EC" dirty="0" smtClean="0"/>
              <a:t>Japón</a:t>
            </a:r>
          </a:p>
          <a:p>
            <a:r>
              <a:rPr lang="es-EC" dirty="0" smtClean="0"/>
              <a:t>México</a:t>
            </a:r>
          </a:p>
          <a:p>
            <a:r>
              <a:rPr lang="es-EC" dirty="0" smtClean="0"/>
              <a:t>España</a:t>
            </a:r>
          </a:p>
          <a:p>
            <a:r>
              <a:rPr lang="es-EC" dirty="0" smtClean="0"/>
              <a:t>Colombia</a:t>
            </a:r>
          </a:p>
          <a:p>
            <a:r>
              <a:rPr lang="es-EC" dirty="0" smtClean="0"/>
              <a:t>Reino Unido</a:t>
            </a:r>
          </a:p>
          <a:p>
            <a:endParaRPr lang="es-EC" dirty="0"/>
          </a:p>
        </p:txBody>
      </p:sp>
      <p:sp>
        <p:nvSpPr>
          <p:cNvPr id="14338" name="AutoShape 2" descr="data:image/jpeg;base64,/9j/4AAQSkZJRgABAQAAAQABAAD/2wCEAAkGBxQTERUTExQWFhUXGB4YFxgXGBwaGhcaHBwXFxwdHBggHSghIBwmHBcXITEhJSkrLy4uHCIzODMsNygtLisBCgoKDg0OGxAQGywmICYsLCwvLCwsLCwsLDQsLCwsLCwsNCwsLCwsLCwsLCwsLCwsLCwsLCwsLCwsLCwsLCwsLP/AABEIAOEA4AMBIgACEQEDEQH/xAAbAAADAQEBAQEAAAAAAAAAAAAABQYEAwcCAf/EAD4QAAECAwYDBgQEBQQDAQEAAAECEQADIQQFEjFBUWFxgQYTIpGhsTLB0fAUQlLhByNicpIWM6LxFYKywiT/xAAZAQADAQEBAAAAAAAAAAAAAAAAAgMEAQX/xAAqEQACAwACAgEDBAEFAAAAAAAAAQIDERIxBCFBEyJRMkJhccEUI0OBof/aAAwDAQACEQMRAD8A9FggghS58zJgSCSWAzMR14fxAlpUUSUKmNmrJPm8N+2AV+GISWcgE8Ig5VxhRchRIzKS1NwnPyic7OJeqh2DRH8Q1k1lYU7s8M7J29lKLEFtwInRZgxwIdhk4cvqzPwy0iftKVOSoKSTkSAflWOKweXj50z2Sw3xKmh0qEbwY8RkzJqUhSUkF6FDt1H/AFDm7e2cxBwTXHGHUkyEq3E9Gvm8hIlKWcwKc481tXau3YnTNABNE4QOjxuvy9fxCUpBzI5RzRdYKQnAEk5KKizjY6U0aJ2WcWXooVkdZ9WDt9NQQJwBGu49Gi8ua+ZVpQFS1A8I8/mXajw4kpBdqij826xnkzpsicFpNeHwrSOQZ4I2/kazxWlqPWYIx3VbhOlhY1zjZFjGEIu0t+KkAIlpxTFeg3h7Ed2jkFVpoTRL09oWbxaUqhyljIy8bbbO8xmdMGzLIA4MKRU9ke2ClKEm0fEfhXvz4xmRYSScTtxyrkfURhtl0OjEnwlJ36gxBXPfZsl4qa9HqQMEJeyt5d9JDnxJoYdRpT0wNY8CCAmOK7WgZrSOsBw7QR+JUDkXj9gAIIIIACCCCAAggjBfd49xJVMZzkkbmA6lpptlnTMQpCsiGiLSgyphlTPEAXGGmIcDu0TV53raZysX4haP6Uhkjy+cLpt5T0/7isY0XmP8g0Qm4z9GupWVey4m2ITZgVKZQzZf5aNm+m3CNBuUqJBD7pIfTn9Ylbs7QEkFSSCKYkkkHmM4sLFei5iW8JDZAkcfNuMRalE1xlGfROWi7sB/20qSfiDVZmBBzbVoTWy7Vr+CUQA1XceZr0JMX/41ZL4QtgwehS9S9Hj8tpVMl+NgkDJLZ8s219YOTCVafo87sctSVYWNNDoRHotwTpc6SyqTUhg3vzH/AHE9LsneWlIA0rx4mHV4XLMkETpQNMwIpKPOG/JnjJVWcfhmiTdS56FfC7stBDFw3iBfrWFltuwpQUpSaOcy6SKu53IZuPOH133iFoE6UWWj407p1puPaPiXMK1rKpr65sG2y03jNuI2rW/fQhuS8zImMpsK65uAda7axUKv2WA5PrEJ2klYJSimmGo5aHnpCCUiZNCe8UcJDlILOOJjZCxcdZ5t1DduR+T0C09v7OkkB1NnhBIHMgQrV2slz56Gocq0if8A/FBRwoAwDP8AKlPzJp/3C6fYQCcGafElQehGYrHHYpLCi8d1tSR6cuSyQNGoXemYr95QrtK8QY05cS3vXrHK47572SAfiAHQih5Bo3WiUQpjka/fT3jL0/ZuXtGS7Z/cTRoFZxSzL6SA5aIy95njpVh99Yl597LmnAklvzRrql9vs83ya/8Ac9fJR392smziZcg4QKFf0iZNgKi6gVbqqSTwGsMrLIZqM3P0MMZCCztSrDnWvGJzsbNVXjpL2Yuzdqm2ackhSsJ+JJfLkY9clrcAjUPHl67GAXGSh6lgw1aPTLEjDLQNkj2itUmzN5Vag1h2gggipkCCCCAAhN2rkvJB/SoH5Q5j4nygpJSciGMcktWDQlxkmeaqlBKnVhA2NA/B6dDH5MkMkqloDGivCMJ4GuE+UO51jUheEgEpyfJQ0pGK87N3SkzFgmVMopSGSxyYgDMHU8jGF7uM9hNZq+SXnXelaj3JCVDNBNH/AKVVbkY+LBMXKWyypBO5f294pL1ks0qzoRMUoUVLluRxJOR3rCibLWQZc9JE1Pw0NRma6UH3WHjIjKC30O021aQ+F9QpPirx1ELLbfJD4sQ6EfKM0ueUEIBcFmL0rDCddAnEfy0mjYllwT/SARTOpMUkoJJk67LW2vwLLs7VdyszAlzlUj6xRo/icGwrR5xjlXHOliktAplgf3U0fM4iWR30qQpJqRgwh8no4946rEvSElQ5PWzH/q1CZ+OX4cR8QILGLaxrlzpAU4StqKFH4HfkYjbx7N2eeR3OGSrmTLV808wG4QtXLtNk/lrJCNyHB/tILHzhJKMnq7KxlKCyXRQ9rbakIEoNjV8VBvGdNnGBDgApoDRiAAonzbOE/wCIklJUVYlbnTpDeRMxpSHASAMO1WdxvQRyUHFIamxTk2EienvAklLGrNmTuY6LsqcZwj/ot9D5xlmyJYQpeNAKVUwqDu9GG0bbttOJKgqqx4jRnApTTpE8NGiO7ZhlTlp0ct9Is5M1KgHO335NCKXdxmBawKhRI83jVYTQHLMGno0PZDEmSps1uP4ZnvaSN9D6RPXTYQlaq1cqrFB2hm4UFRGYLb5a/e8IrsUyXUWcDan3SOR6GklyG34ohwfsfftGizYlByGbbJoX2eXVyXf65/e8d7PLmTJrFghKmSkZqVk6vkNIM0Zzwd3PZzOnpH5U+I7DbrF1C+5buEmW35jVR4/SGEaq48UeXfb9SehBBBDkAggggAIIIIAFt92IzEhSPjQXHEaiFKJmKWpMxOJCvjB/IaBydNvLSKC325ElBXMUEpGpiLtXa+SqZilqDGigQQ/mIhdBP38mzxrWvtfRrk2AyAQlWN6pIzKWfCR+sewjoLAVDEpwp2QlVSHoz7VjNJvmWA4Kkp4kH3G8Yb47STMQUlAIyTi/UzYmzJEZsk/g2tpfJytl2yJSzLUvxAVJD1+nCG9yzkzEYMbMWDFn8vukebXhZFqUVzJhJJzJoeRy8o42G0LknElZFciMSeoYN0i0kpRS+TPXyjNt9M9en3POzEwgaPvnkMvIwutEuSlxapSyrIhKHqP0lNSPukZLi7e4jhm1PCof3+cW9mvmUqW4I8QJ8JZtwQcusJ/ZSTfwQU+7VyyFIQpCCWSlVWGmIaFjr6R0mk4O6mpExJbEg0wnNwxcHV4o581BNXH6SDm2VI4T5UpQZRY0Y4iCh/00wt0jm6U6Xs83vzs6UgrlklI0PxJ57xvuG2nu2plhUDXnFbeVlQmSQlZVUF8wNc39GiVRdS5CgpQZKy/AHaKa5R/oilGE1nyfS5SjMJSlyc/+jv8AecMJahic5qzyFTvAtFAxYir6lwWb/GMtrsuHUlwCDwLK9C7wj9mlYhtd18pkJUC1CYT27tXK7xSkg+KhwZPvErPK501YBcYmDZGGdp7MtLOFYKks6a9a8BFpTjiizDXTPm5xOFo7QmYrxIUoAMnFknoPnDm7pYNQM0tyJYP5Vics9lXLWqWSoJOgdidKZRVXfd60pxSlBQ/SSxHWFa39PwPGSg9m+ztLlJetBQDpR/T1j9sF+SpE0rW1Mhs/DeMl52gpHjwhWQSmvrCVF3H4jmfvOOL7fbHm/qLjDo9CkfxEspUEnECf6VH5RU2O1ompC0KCknUF48cTdVK68/KLXsGkSlGWJiVhacWEUKCDhII45xaNmvDHZ47hHS0gggihnCCCCAAggggA817W2tU2eqvgllgNBuYSmeoggJBIpkKjcUziiv2wYbQsU8RxD72j5s1lTUqwp/VwP0jJN+/Z69UFwWEeLTMSXQCkauTXppG6VbXWjvnDhxXMGmY9s4dTpiCVJUgqbIpALjOozPR+kKLws8uanw1IqCNP2gjN5j6EnQlLku0MZ1iTMLPnkFZHgI4T7jCSCUqIyLM4G2bR3uK2hae7UAWDEHQZa6cIYfhJyXXIW4OcpatNcKs9MshQckWotqa0jrRYElR7pQSofl+Emu2h+6xpsF/TJRwzhiTlUA+sMLwnomAgyv5ozQoAFPX6QrBSQxdA4kqHUGrcjDxnhKypSWFbZLys81L4U9CR6CFt4WgpUe7UwZwkFRfm/wAolrTZ5kpWJOW6agjh+8P+zR79BUvSmUPY4uOkaYTjNxbZyNutThQKSE/lUlRHQvTyhzYLZ+KTgUcKyHwk+0M7LYEsS48IcprVxUV4N7xP2+wd2t5dCKimTvlwp6wsLR7aE/a7N0yyqR4ZiFBsiK9QflGK9Zs1UskIKUj8ynGfOpihue/QtAL11hX2lvHvSEAxR1r9RKPkWN8M9iS67DgYgVH/ANHLyz5tFFd1lUoFI2xPwygumyJ7pUxdfEzD/EebCNSVhXwqKEhgqviI/SNtyePWMknp6UViEl62NASSSHD5VZi1eoaFljvfCgIBqM+Eb+0kzAgJ4eEDIbU5ViXkIYsX4ncxetuK0x+RFTkl8IeWWXjPeLLgdX6RsmzQSAAB8ucKJRBokvptDexWQ0xa9fIffWFb/JWCxYjZJlPV65Zaak8oddlbIn8QVp/RU8TnCuYoS0FwQoj76R+3d2slWZBChiUaneGqWy0n5Ushn5PQ4IhbP/E2QSxlqHGKm6b7k2gPLWDw1jUeYMYIIIDgQR8T5yUJKlEADMmJW8O3shDhHjPWA7g27RWIrRjQASnMbpz+UTM2QlXjQog/mSQ4LaNvsYyzP4lqfwyR1P7wltfalSl953JSDnhqCfrELIJ+12bfGucVxkvQ6CCklhiADPUUPLSrRhtMnvHKEssB2yxZ05x9SLfLny/Cvo5cH3EaETSB+roH50z5RDTelq/yIJstaT3iSAU+2xDZQ8st44kByUkV5fUfs+hj6tMpKku5L58OBB05x93fKkGTgmqwqBLKyIh4RU/Rnuk6XyXR3XdiZzzZpKlH86S3+SY+5/ZRJZSVff310hMu9RIUwmpWnStRzDRsl9pgfzJUNdfSElGUSsLITWpme02DB4aDh+8fnZMolzVpyBPvx84+51qVO8EsGv6mp1d4Zy+z4loC8SSvX3howcok7LYwkkb1y81YykszguSNRXgTXlvH7eV3gs5w4TQs9DTLUVB4gRos0oGWQdasKgjWuzPt9Mpm+HwgKZwxLjDWhypnE/n0UXvsjbyUZBxPm4KWZiNRzLx+3MgzVYjmd9BvGrtJLPdqSaglwcy+leUfvZkhMoKpiO5yAirm3DCMakrtKOagJlUY5AJ4mg6s79TpH5alpQGDEnQfqzL9aRk73AO9mUDOAaM/Df2if/1iETcSUO2RI9oSEHJl7bVBb8jS8rgmqHfTX+j0cxkk3VL1IPHTkPeO5/iPOnfye7SoKoUkZiFqr3OMgpwscsVOmLSLTh+DFTb3zQ6s1iSMgkcSKjkI1We0pSaYlKOwdR6B/WMFivSSn/cSog/1eH/jDlXayTLQ0pCEP+kD3zMKqd7KT8tR/Svf8kzfcyYD4hhJyScxzhLKsTgqzfOj15O7RQObQsrUS2gdgeZzbhGlMuoxAAAACjADgB84JSS9IeFcpPlLsk1XWQp25vT1aHnZy55oIny1FABZmd/XKHXcgoLoAG7M/I0YcI/V3hMw92gpqWYJHAaUeEVj+Bp+OsLqxzCpAJzasdoy3XJKJSUkuWrGqNq6PJfZBdu7Ypa+6xFKNW1iOtFiShHiZjkU/Eebj0pFtf8AYP8A+hT1xBwP3jGq7nBVoBkGoORMZpy9+z0aa1xWEdJsCFEAJI3JDdc43C6EnwiYoDdvCk0z1I4wzVaiggSJRWdSpJKfRJ9DGcItyqiypAOjnyFaQml3BCq23ZMkrdYxbKRTyLPG+77eAmqiTq4qOY24gxrsirQk4Z0hYSfyuDLIy1Hh6Ujsu7CXoyk8TnkW26esd1fIji1+lmVV6Iyxh/6RUxhtSTNIBJlpOzueNKmMtou1rSllYUqzpFQLllhLlRIbIH9nPpBKaj+kSEJWfre4R9ruhSPEhZUnfCx6vX3jNLu9a1NrsRHqF1BMuU6yFuaJIBYbu1CeBjNOtCJihhSrEOJwjXLTzEc5sf6SXRBi7JyPgWH2DhzsKN6x0k220gHxO1M39RT1i9lqYkzEFVPCEFSQOfi8Q4k0hPa7sUSQJZS5qTSh3U+IgQ31WhH46l8GzstfYWjBMdKhp9OBh1hSFukEDWo12OXEbHeI0XSUTkgzKjItlwJesNZ1qVLUASDxcVhHBv7kPGa3hLs0XjYHQQchlTSrEaxMWK1d2opSRQ1BGXF4sP8AyiZiGo4zA3p6UERf/jVqnEENiL9OPCOw6eo5ZuxUX7OsySu0F1TX1arNwGsdJV0yW+BatCWYdNfOKi67ls4DqmoJGiVJOVNTnDTuUH4k+BOVACf8i3yheQ/FEWLvUmiEJlo0oCVf3E1PSO9ms60mst1ZDDKJfgcIirtFplABKCgD9KSJiz0SPQUj4mTqGk1m1QU+YIAbrA5HFEmVXUkvikKB4haTzABy5CEN83eZa0nKuVWbrFtMv7BRMoJORU4JPICnnijLaLrVNSqbOdsxizEUgpNkrnCMfYnslqZIFI6m+sPz09YmbTNIUQgunQkfUiOKrVNFGL/2wOseN/osF3qqYkYQwfPM7UeKPsxcJcTpgI1SDmeJ4RC3L2jMkhS5QU2tPaL66O3NnnMFHArZVIeFcUQv8ibWJFVBHxKnJUHSQRwj7i5hMN73amejCThUPhUMwfpElbLstUmuATUj8yA56pofeLuCElBS7LVXyr6PL5d+S0llug5VGX/qcoYWS/JTOFJJGhDONxx6xdzrMhfxISr+5IPuIXXjY7JKQZkyVKAGuBPpSJOj+TSvOfyibR2ollwVJSNK+YbL0hdb71kAFQm8kJNCf7RUxhvW2qtCimTZky5Yo5lgeZ05AvGUdlVEnBhUGd8hy1b/ANiOsLwSKfVlLpGCff1VDu6Heh8oY3H2mCQEzA4rmSR9846y+zmEgKkqc5Gih/xp5xon3KQmrA6IrXVgGKcuLxybjJYFcZRe6aheMpROFQrmCXHqfnDWyXtISkJTLHFR15nOJCbb5Q8K0pxCmx8xCubayotKBTXQqJ5s8Dp9dnY+TrzielLvBNT3ieABw+QBhRNvF1EgYjzURXRtYmrJbBLLTkIOxLqfoSRHW2384wSmSD8RSAKeUdVSzWxJeRLlxS9i++ryWVsh3GZ+8uULZKZq1VUeph/ZrpIAWQBrhLuRoTz2MOJd2SlJxhJStOaRkCNS/Maxx2fCOqnXr7E3Z+8hKV/MS40UYdWu9ZfeCY9CCD1hR2hT4A4IJ10MZJFw/wAtKlFRcthBrk4LbQ/NcckJ9KSs2JZ3LabCfHMUpStEoJDDR8LF+sNLRe1lJrLSkZgqzPPM+seczrAuSQvC4yY189opLBaJC5YV3Ut9XSCx6wsa+XTO2XcHrQztXa2TKDISN6Bh9T5RPW7tmqbRQODXCAH6GF15KxzGSGS+QSw8hHRNyKIJKXGbuKeecc4xix+U5LeijubtfZZQcSWP6lOT55R9doe1aLTLwIIrtErOsKAagk+tOn1yzhZ3CQr8wL+Epb2iqmmsM8qZKXLserugnSvT5iOc27lyzhUKbEN5EEecdLDexSyZrNooGnUaHnFAVkhmBH5QdR/ScvVog9Ruioy6JoBORQwf9IUDwfC79BGWbYZZNHRyBbyVUecUM+z/AKAUvnv6Rw/CNXxcjl559KwKQzhpiu29J1kWMEwrT+kvlyPyj1S471TaZQmJ6jYx52m70LSSBhOg0NA5b6NG/sdNVItPdmiV0bjFq7PeMxeRRi5I9Fgggi5hCIjtPNVPn92CO7lgPsVbH7pFuYk7AiUJh71Bx4iRVn5h6xK55E0eNFOWsx2aT3cr4MbB8CQyUjcqIqpzl1YwWDtEjEEzJK3/ACpQzON3anE9BlDeUHxCSMIeoNRXcmpNOcLrSEGcGIKhVSzQdWjNunoYbpk+bPV/MWmSlz/LlB1DnNV6snrCHtReciQQmUFFbUAUognc1z41jlfV7pAZCQTumgHnU9YlvweNRJPizJ24QY/k4muomSz2EYipXiUS/B9s4prFd6u7VRqEk5FhQetPPaMlhkBDEgDjqeAOghrLIeteA2GbQNseEVhLdoUk4ZaQHPmAKZwwuK6GAJHiBdL+7amNNkkCbaJiiGCWCdGDtDlK8PwD4XqaAZ6mOuX7ScYJvmdpF3FPjXno5AAf8ynrGebbAHCSpbnxLAoo1bDuM6ikcJttCgMSXYvmoj/F28x5xytN8SkEqL5fmYB+QL+sLjKal7E15S1TSGDMajbnFBcwBlkEaB6Pk4oXfWF9jv2yhBDuou5hhcJHhzAUTXRjXKLWR4xRnps5zkMpUhNZag6CMKhQ0OXy8uMS192A2SY2ctVUqGRitmTUAE4knC6SAc+XEbx1XZ5Nps5lK+IEkEjxAjjrp9IjCXF6WtrU1jIa5ZiTOY80nfWLezSwkVSXADsOlBtETZrrV3hQzLQp0nRTRR2W91BSUzApJAYunOKWLfuROif/ABy7R3t9jSpKquQzmjE+bOzHcxgm3UmahKSkt5BPH3h/JtqHBIFR8SaVLVbfjHSzmXjJlpKi1cIbhoaDpCci7g86Ia2XaJNAp0HNykp8wY+rmsrqEtEwgl2FWf2bjFLfgExeEJS7VUM34nInnGSRYu5VLxpYlQYu5Om9KQ8X7xkbIeuS9Yd51ktMpPjS43FRzG3Vo4otCFsCWVkdD+8eiJyhdbrikTS6pYxfqFDDyo/BGvzX+9EuhKUJLlxmA7h/ODs/J7yekpFE1Jagh9K7LyRqsjZwP/kCG9ns6UJwoAA+9YIUtPWFvlxlFqKOkEEEaDAEJL7uoqJmS1hCmqCPCr6Q1tlqTKQVrLJSHJjy+/e0i7Qou6ZTslFQV8S1TyhJtZ7K1KTl9oXh2rVLeWUJUQG8Cgw4llM8KEX8VHxAtmwL+0OLBdyikpmICEn8iJYCzxJNEjm5jb+AlBIEuQhLVxDNuKsyczGfkk+je65tdiWz3mmawSmgOW/OGUuUDm6i+bZkawps9mCJylYVFKhkN+O0P5M1IRiCFZguzsdjWOWPXo9EeKw4rVkVHKFt73gJYcVWaBKasOkbr4toR8BClmvhyS/z5wsu2yAqJmhZKqAgkKKiRQMDRn0hY/lj2y/bEzWW3TAkkSZppUhNK7mkaLLbCosRhOyixHpFhK7OTSgKxSglLK7tQVMALMxUVDEo8szyidvi5DVb8ilLCmeHVhWmjQ/NN+0QVbjHIsy2ggB1zA2yBXzP0jDaLGFmjg/pzYcSzAxluSUZkwlVQnc/WK2VJSpTVAJz1YDT73hptL0idUZS9zZFzbnJrVtDFl2WUTJSkEOADxxILMOJB9Y/LVgCSkBIUQAB5lz55xhuiyLQCpL8frC+5ot9tcl/Potp91y14Z4UEhQck6KGh21EKlrSma6XoWz+WbVb2gMxSWqe6mVzyUeHH39MYklC3JBbWnP5xNIo3h+366FptCNa7OUsCG5N5QtvHtOiaGKAs6Uy6w3tCDMsi1KyUcSNC41HBizfSJS6LpJJbM5cPaKV2cYtGe6nnNNH1Zr0UhTmVT+4gjkYY2W/wlZVLMxC1DCVUI6OQPSHC+zpwhs9Xceje0KrfcRyCWIywkFzwep8o4pJlHCSWaPbguma2KWpOIuXmKcknk8Ut03KJR7xau8mn4ln/wDI0jywWifY1guuXwUCAfOh6Re9mu2cueAiZ4V8cjyi8OPZjudmY+irggSXygipmCCCCAAggjLedqEqUtZ0EB0k+19oVaZossqrVVsMs/OM9kusWeqECZMGa1By+9QyRwG0bLmRgllRfvZhx5VU+5LUAIausfhKlEu505nidmjFZPWetTVxic8S1gOwr4i+vA6lnjhbiiVLZKnIOb1dw+mftHZE514lEsAzZfJ2++fWx3cu3TPCkIkpYOAzttvzhYxcniHnNQXJn12SsGMKWpIIUaA1hzbbok1Kkk7jEpvJ4obNdolICUhgBE92qtBRLIGZoBG3ikvZ5POU5+n2RF4oE6YZcsBMtP6aOemcPLpsKEK/mDxgNm4R/SDvud6CMl02coSSzENU1xKLtR9KnoIbS5bhKBU5qO54n70jHOTbPUhBRWI3GxpWlkBi5UpT0SAGpqAARrWkI+1NqwyQQAE5JD/lZqDi0O7LNSkKWoAy0UD5EjSlHer/AEiOvcLtSiTROfSCEXJ4jk58E2xRcN3FUskA1L+f2KRY2OyIbCRt5Zt1Dxi7J2N1JQK1q+2p6B4obfJEsqapLa0AYU51Z+esck2dj69EheaSxSWBBzprnCa7u0qZSSD7Zxo7T2ohGFPxrWwbhTyFYS2S5wksHWoM5YYXPDzi1cuK0lfW5vihzYu1CFKwYThJyIDe8OZ9qQgEeJKFDRIY/wDsC33lEzMu8JBIHM0++sYkWeYqb3YBahAJ0MLik2+gbnBKPZS3j2hlqKUhZwJFQ1DsKRxk22WuYMJbLLbhxjsjs6UIxqSPDVmz5/tCi23eD40DC2YBoNmgi48eINT5c/8AwvpFoUWEucrBShZauuIEtlrBbromhCSAFIUK0B9XPr9Ik7ptCkp8blP6gHHI7Ra3ZfeNIS+QoCWd21y8oRxcWUUlNav+xMJJQGQooV+lXwtthPuB0hPed1guVISlWYKKOd6U9I9DtCUTUhKimmQJBIPvvSFc2w1IQoFIoyqnixeDlh3ipLGT/ZTtHNlLEqccSDQK1H7R6MC9YhL0u0JHws1QWf1YUiuuSYVSJZObRpqnyMF9Sh7RtgggipmCFfaZD2ZdHyJ5Q0j8UkEMag5wM6nj0lZlkJShTGrBLGpGpzzd/MxwvubLlpCSXmEMlA04n1PGHMy4y5wTlISdGcgbBT0ESfaO8pNlJlSU95OPxLX4iOvyjJ9F7rPTXlJrIrWflmXLBxzycArhdn5nbhFJYv4mWKWkIQAAKUFI8qt8iZM8SytTnU03yBjPLsBJ+Bh1r1JiisjFeiEqZ2PZM9yldt5M0eEiJ/tBbO9UlsgXzaukQtzXPMWSqW4Cc215DbjFD+EWkCYQSBmdoZyU4vCUK/p2LRlY1uC7+EtlR2bLk5EbJA4vvwG/E+1Y+ZasUserHQPrnWE94WtUtCko8SmemSX3b2jL28R6WqK1mftJf4SO6lVLMBojhziQQbQc5xBPlDSzXYolykqKgS/HPrRz0jSqSSCGajA8dqUOb7Q6k49EpQVnuRo7J25ST3ayxOrti/fKKi8bXKlpxZsKVdzy346RHWmX3akYkvkklgx2qNY3WxUuXLKkoGI5amsCq5/dosr/AKf2Z/RMKWqbNKj4cI8IOg1PUxR3fYUy5acRdR8Sn/Lt6biF9lkYiAAWDKmLZsx8IOruPWGiJxqdxU+/pSOS7L1r1rOd6sSJcp3wYllqDIa7mMN1Te6tgKwFMmgZsWdfWGN1JaWqaoOFlqbVCR6A8zH4JBMxE/C4QACNxrHYrdEsklm/kpTa1EhRwpQ2Z218OubdI/LTcClJJlsoGpcYXB2Iyydv3jdIEpQlskALJUANPCQ5H3XlH3LWZQKG+ElhqRm2elDyifXQ/vojrjndxaShfwksoHc5GLaf2dkKqlJQTV0H5FxEtfll738vjAdCk5LGbcxpFP2Ut/eyAD8SPCY01S5LGYvJg4PnEyf6fnJP8ucMOxBB8xHNF02pJLGXXOpr5pziogh/pQ/BJeTZ+SeTck2ZScpIH9GZ4cIfSZQQkJTQAMI+4IaMFHonZbKb+4IIIIYmEEEcrXMwoUrYQATXau/lIPcynxHMjSEV23KC+N3UXdnX+0fUq0pMwrWXUT5RQSkqmJJWQlOwOfzPtGK6xtnrePTGK99iZcpKScMtgk0bIZ5l2eOv4KjzAzj04j94+51tShgKgeXmafecZp14zJ5wSQVnXCPCOasmyiSTl0aZNRXtmcj+cJcp/EWU3zj0CzWYJlhBAZqwo7PXB3LrmEKmHbIQ+jdVDijyPItVkvXQo/09KqylhJL4QoAcsnbrCXtmtMuWmVLSEhRqW0FTXUxYx57f8wzJ0wtiS4SOBFX+UE8ivR2nlZJa9wx2Nyjw0JOEADJIzc51NOnGOyLKVKlpUpgTmfdto0WOxFGYIZ6c2255R2RJBUVmgTQl9TmeWXlGL5PWz0Y+0lnQlMtCS5f0c/WMFqs5UuWg5ZnpD26rB+JnlZBCUUqzE50Gkdu1V2d2UTQKB0ng4YRpgmq2eda4yvSEnfAjCwAHwpy/7LcKdYT2y0KbukVKqc30HrFcmy40FCAMSm8RFEfucvOMFkupMmYVzFBSiDlkOp14nj1gpI3Yz6nWfu5UqWKqYEt5RVXNdIEoYxVWYjBcNgMxYmq+BPw8fsxUxppji1nneVYm+K+CTtFjMidLS7SlqZ8iODxrtU4rotbqDMsJckaGmRZgaQ7tdlTNQULDpP244wgnXTNlVQe9SC7H4h5ZwllXyilN6ayT9mdNmK0FlBxUN6kfTSC4QqVaA7NNBcD9aSx++MdE24AYSkJWdwynycgiufON93WF5gWUlITuGxFmDA8PlC17yRW9x4PR1BBBGs8sIIIIACCCCAAj5mywoEHI0j6ggAjLd2WmJW8kJUk7qYj6x9yeztpVRapaB/cpR9h7xYQQjriy68ixLExBY+ycpJxTCZp2VRI5IHzeHsqUlIZICRsAw8o+oIZJLolKcpdsIIII6Kc7StkKOwMQ93y8RKzoSeZNR5fSLi0SsSFJ3BERCp34c92sMoa7jcUqDEL08NvhNJs/LVai/dgAqbxE1A5+zfvHREjvCmTKH9yttzH3dlmmTi8tLA5rIoOW5isu+wplJZOZ+JRzUeMTrq3vo0X+SoLF2F32JMlAQgUHqd462mzpmJKFh0nMR0gjWeXr3SXndnJyXEmaCnZVD/kAX8o/LJ2TJIM2ZzSlz/yP0ipghPpR3cLf6mzM0+ZUsJASAwAYR9QQQ5AIIIIAPxSQcwDzj9gggAIIIIACCCCAAggggAIIIIACCCCAAggggAIIIIACEnav/bR/cIIIGNHscSPhTyEfcEEAoQQQQAEEEEABBBBAAQQQQAEEEEABBBBAAQQQQAEEEE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 descr="http://upload.wikimedia.org/wikipedia/commons/a/ae/Semillas_de_caca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457" y="2876758"/>
            <a:ext cx="754380" cy="5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://1.bp.blogspot.com/-c1ZQbUB4tZM/UJvkWznWZ4I/AAAAAAAABcc/W0shq5eIcvY/s1600/CacaoPastaTextBla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520" y="3478940"/>
            <a:ext cx="783771" cy="5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ww.goldenforcebananas.com/xdata/images/content/banan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251" y="4100104"/>
            <a:ext cx="847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2.bp.blogspot.com/-Ba2gXcY_Zzk/UQCA_DmLJII/AAAAAAAAAC4/OD1QxqiY-ck/s1600/caf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950" y="4595404"/>
            <a:ext cx="1085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http://www.ponlecaraalcomerciojusto.org/wp-content/uploads/2010/07/panela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8149" y="5717441"/>
            <a:ext cx="1293221" cy="7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http://www.lacasainfantil.com/wp-content/uploads/2010/09/mapamundi-en-blanc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6993" y="3245167"/>
            <a:ext cx="3380390" cy="239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26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529" y="197429"/>
            <a:ext cx="10018713" cy="893618"/>
          </a:xfrm>
        </p:spPr>
        <p:txBody>
          <a:bodyPr/>
          <a:lstStyle/>
          <a:p>
            <a:r>
              <a:rPr lang="es-EC" dirty="0" smtClean="0"/>
              <a:t>Ventajas y Desventajas del Comercio Justo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7009799"/>
              </p:ext>
            </p:extLst>
          </p:nvPr>
        </p:nvGraphicFramePr>
        <p:xfrm>
          <a:off x="1362591" y="1058092"/>
          <a:ext cx="10668300" cy="550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www.fao.org/docrep/007/ad818s/ad818s0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0868" cy="2066925"/>
          </a:xfrm>
          <a:prstGeom prst="rect">
            <a:avLst/>
          </a:prstGeom>
          <a:noFill/>
        </p:spPr>
      </p:pic>
      <p:pic>
        <p:nvPicPr>
          <p:cNvPr id="10244" name="Picture 4" descr="http://www.ponlecaraalcomerciojusto.org/wp-content/uploads/2010/06/comercio-just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76994"/>
            <a:ext cx="1820042" cy="4781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0700947"/>
              </p:ext>
            </p:extLst>
          </p:nvPr>
        </p:nvGraphicFramePr>
        <p:xfrm>
          <a:off x="1319347" y="1145087"/>
          <a:ext cx="10248991" cy="502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E:\fotos camari\2014-03-10 08.55.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2755" y="5185954"/>
            <a:ext cx="4103642" cy="150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cdn.slidesharecdn.com/ss_thumbnails/camari-1-101105083415-phpapp01-thumbnail-4.jpg?cb=12889640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0743" y="2011680"/>
            <a:ext cx="3988960" cy="1074749"/>
          </a:xfrm>
          <a:prstGeom prst="rect">
            <a:avLst/>
          </a:prstGeom>
          <a:noFill/>
        </p:spPr>
      </p:pic>
      <p:pic>
        <p:nvPicPr>
          <p:cNvPr id="8194" name="Picture 2" descr="http://www.fepp.org.ec/uploads/pics/regional_guaran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0776" y="0"/>
            <a:ext cx="4158343" cy="2054134"/>
          </a:xfrm>
          <a:prstGeom prst="rect">
            <a:avLst/>
          </a:prstGeom>
          <a:noFill/>
        </p:spPr>
      </p:pic>
      <p:pic>
        <p:nvPicPr>
          <p:cNvPr id="6" name="5 Imagen" descr="http://www.ubrique.com/wp-content/uploads/video4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11406" y="5491843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541417" y="2050869"/>
            <a:ext cx="17112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Complemento acción fundación Fepp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476103" y="4023360"/>
            <a:ext cx="2534194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Enfrentar problemas comercialización agrícola y artesanal </a:t>
            </a:r>
            <a:endParaRPr lang="es-EC" dirty="0"/>
          </a:p>
        </p:txBody>
      </p:sp>
      <p:sp>
        <p:nvSpPr>
          <p:cNvPr id="9" name="8 Elipse"/>
          <p:cNvSpPr/>
          <p:nvPr/>
        </p:nvSpPr>
        <p:spPr>
          <a:xfrm>
            <a:off x="5159828" y="4480560"/>
            <a:ext cx="927463" cy="40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1970</a:t>
            </a:r>
            <a:endParaRPr lang="es-EC" dirty="0"/>
          </a:p>
        </p:txBody>
      </p:sp>
      <p:sp>
        <p:nvSpPr>
          <p:cNvPr id="10" name="9 Rectángulo">
            <a:hlinkClick r:id="rId11" action="ppaction://hlinkfile"/>
          </p:cNvPr>
          <p:cNvSpPr/>
          <p:nvPr/>
        </p:nvSpPr>
        <p:spPr>
          <a:xfrm>
            <a:off x="7184571" y="5564777"/>
            <a:ext cx="1933303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.</a:t>
            </a:r>
            <a:r>
              <a:rPr lang="es-EC" dirty="0" smtClean="0">
                <a:hlinkClick r:id="rId11" action="ppaction://hlinkfile"/>
              </a:rPr>
              <a:t>2.- FEPP va 1mn y 30 seg..webm</a:t>
            </a:r>
            <a:endParaRPr lang="es-EC" dirty="0"/>
          </a:p>
        </p:txBody>
      </p:sp>
      <p:pic>
        <p:nvPicPr>
          <p:cNvPr id="11" name="10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3669" y="0"/>
            <a:ext cx="621792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9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1357</TotalTime>
  <Words>822</Words>
  <Application>Microsoft Office PowerPoint</Application>
  <PresentationFormat>Personalizado</PresentationFormat>
  <Paragraphs>196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Parallax</vt:lpstr>
      <vt:lpstr>.</vt:lpstr>
      <vt:lpstr>Hipótesis</vt:lpstr>
      <vt:lpstr>Diapositiva 3</vt:lpstr>
      <vt:lpstr>Diapositiva 4</vt:lpstr>
      <vt:lpstr>Comercio Justo</vt:lpstr>
      <vt:lpstr>Diapositiva 6</vt:lpstr>
      <vt:lpstr>Productos y Mercados del  Comercio Justo</vt:lpstr>
      <vt:lpstr>Ventajas y Desventajas del Comercio Justo</vt:lpstr>
      <vt:lpstr>Diapositiva 9</vt:lpstr>
      <vt:lpstr>Compromisos</vt:lpstr>
      <vt:lpstr>Diapositiva 11</vt:lpstr>
      <vt:lpstr>Productos artesanales representativos de CAMARI ofertados nacional e internacionalmente</vt:lpstr>
      <vt:lpstr>Diapositiva 13</vt:lpstr>
      <vt:lpstr>Diapositiva 14</vt:lpstr>
      <vt:lpstr>Análisis en exportaciones del total de productos agrícolas y artesanales de CAMARI </vt:lpstr>
      <vt:lpstr>Diapositiva 16</vt:lpstr>
      <vt:lpstr>Empresas Institucionales ayudan a  CAMARI para impulsar las exportaciones en base al Comercio Justo</vt:lpstr>
      <vt:lpstr>Distribución del trabajo comunitario del FEPP</vt:lpstr>
      <vt:lpstr>CAMARI – Estrategias basadas en líneas de acción</vt:lpstr>
      <vt:lpstr>b</vt:lpstr>
      <vt:lpstr>i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incremento de las exportaciones en base a las normas de Comercio Justo, como estrategia para el desarrollo de los pequeños productores. “asociación CAMARI</dc:title>
  <dc:creator>PACO</dc:creator>
  <cp:lastModifiedBy>admin</cp:lastModifiedBy>
  <cp:revision>105</cp:revision>
  <dcterms:created xsi:type="dcterms:W3CDTF">2014-07-03T18:06:23Z</dcterms:created>
  <dcterms:modified xsi:type="dcterms:W3CDTF">2014-09-25T04:59:26Z</dcterms:modified>
</cp:coreProperties>
</file>