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75" r:id="rId8"/>
    <p:sldId id="276" r:id="rId9"/>
    <p:sldId id="277" r:id="rId10"/>
    <p:sldId id="263" r:id="rId11"/>
    <p:sldId id="274" r:id="rId12"/>
    <p:sldId id="264" r:id="rId13"/>
    <p:sldId id="266" r:id="rId14"/>
    <p:sldId id="267" r:id="rId15"/>
    <p:sldId id="268" r:id="rId16"/>
    <p:sldId id="269" r:id="rId17"/>
    <p:sldId id="270" r:id="rId18"/>
    <p:sldId id="287" r:id="rId19"/>
    <p:sldId id="279" r:id="rId20"/>
    <p:sldId id="280" r:id="rId21"/>
    <p:sldId id="281" r:id="rId22"/>
    <p:sldId id="282" r:id="rId23"/>
    <p:sldId id="283" r:id="rId24"/>
    <p:sldId id="286" r:id="rId25"/>
    <p:sldId id="27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00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Desarrollo motor con la técnica del modelado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Siempre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Siempre</c:v>
                </c:pt>
                <c:pt idx="1">
                  <c:v>Frecuentemente</c:v>
                </c:pt>
                <c:pt idx="2">
                  <c:v>Pocas veces</c:v>
                </c:pt>
                <c:pt idx="3">
                  <c:v>Nunca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0%">
                  <c:v>0.8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Frecuentemente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Siempre</c:v>
                </c:pt>
                <c:pt idx="1">
                  <c:v>Frecuentemente</c:v>
                </c:pt>
                <c:pt idx="2">
                  <c:v>Pocas veces</c:v>
                </c:pt>
                <c:pt idx="3">
                  <c:v>Nunca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Pocas veces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Siempre</c:v>
                </c:pt>
                <c:pt idx="1">
                  <c:v>Frecuentemente</c:v>
                </c:pt>
                <c:pt idx="2">
                  <c:v>Pocas veces</c:v>
                </c:pt>
                <c:pt idx="3">
                  <c:v>Nunca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2" formatCode="0%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Nunca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8604651162790701E-2"/>
                  <c:y val="5.4644808743169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Siempre</c:v>
                </c:pt>
                <c:pt idx="1">
                  <c:v>Frecuentemente</c:v>
                </c:pt>
                <c:pt idx="2">
                  <c:v>Pocas veces</c:v>
                </c:pt>
                <c:pt idx="3">
                  <c:v>Nunca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3" formatCode="0%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221248"/>
        <c:axId val="139251712"/>
      </c:barChart>
      <c:catAx>
        <c:axId val="139221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251712"/>
        <c:crosses val="autoZero"/>
        <c:auto val="1"/>
        <c:lblAlgn val="ctr"/>
        <c:lblOffset val="100"/>
        <c:noMultiLvlLbl val="0"/>
      </c:catAx>
      <c:valAx>
        <c:axId val="1392517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922124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Mejora la prensión  dígito palmar al</a:t>
            </a:r>
          </a:p>
          <a:p>
            <a:pPr>
              <a:defRPr/>
            </a:pPr>
            <a:r>
              <a:rPr lang="es-ES"/>
              <a:t>usar el modelado con varios materiales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A veces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A veces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 veces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A veces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1066624"/>
        <c:axId val="141068160"/>
      </c:barChart>
      <c:catAx>
        <c:axId val="14106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068160"/>
        <c:crosses val="autoZero"/>
        <c:auto val="1"/>
        <c:lblAlgn val="ctr"/>
        <c:lblOffset val="100"/>
        <c:noMultiLvlLbl val="0"/>
      </c:catAx>
      <c:valAx>
        <c:axId val="141068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0666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>
          <a:solidFill>
            <a:schemeClr val="bg2">
              <a:lumMod val="10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Cuándo los niños utilizan plastilina trabajan la pinza digital</a:t>
            </a:r>
          </a:p>
        </c:rich>
      </c:tx>
      <c:layout>
        <c:manualLayout>
          <c:xMode val="edge"/>
          <c:yMode val="edge"/>
          <c:x val="0.11405664645532322"/>
          <c:y val="2.418867163878244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INICIAL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A veces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0.23</c:v>
                </c:pt>
                <c:pt idx="1">
                  <c:v>0.4</c:v>
                </c:pt>
                <c:pt idx="2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FINAL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A veces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0.93</c:v>
                </c:pt>
                <c:pt idx="1">
                  <c:v>0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716672"/>
        <c:axId val="61046784"/>
      </c:barChart>
      <c:catAx>
        <c:axId val="116716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61046784"/>
        <c:crosses val="autoZero"/>
        <c:auto val="1"/>
        <c:lblAlgn val="ctr"/>
        <c:lblOffset val="100"/>
        <c:noMultiLvlLbl val="0"/>
      </c:catAx>
      <c:valAx>
        <c:axId val="610467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67166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C" sz="1200">
                <a:latin typeface="Arial" panose="020B0604020202020204" pitchFamily="34" charset="0"/>
                <a:cs typeface="Arial" panose="020B0604020202020204" pitchFamily="34" charset="0"/>
              </a:rPr>
              <a:t>Al utilizar la técnica de modelado con plastilina y materiales semejantes el niño ha mejorado la motricidad fina</a:t>
            </a:r>
          </a:p>
        </c:rich>
      </c:tx>
      <c:layout>
        <c:manualLayout>
          <c:xMode val="edge"/>
          <c:yMode val="edge"/>
          <c:x val="0.11405664645532322"/>
          <c:y val="2.418867163878244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INICIAL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A veces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</c:v>
                </c:pt>
                <c:pt idx="1">
                  <c:v>0.8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FINAL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A veces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0.93</c:v>
                </c:pt>
                <c:pt idx="1">
                  <c:v>7.0000000000000007E-2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103488"/>
        <c:axId val="61756544"/>
      </c:barChart>
      <c:catAx>
        <c:axId val="61103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1756544"/>
        <c:crosses val="autoZero"/>
        <c:auto val="1"/>
        <c:lblAlgn val="ctr"/>
        <c:lblOffset val="100"/>
        <c:noMultiLvlLbl val="0"/>
      </c:catAx>
      <c:valAx>
        <c:axId val="617565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11034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>
                <a:effectLst/>
              </a:rPr>
              <a:t>Áreas relacionadas con la motricidad fina</a:t>
            </a: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TEST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15.Coordinación Visomotora</c:v>
                </c:pt>
                <c:pt idx="1">
                  <c:v>16.Desarrollo Manual</c:v>
                </c:pt>
                <c:pt idx="2">
                  <c:v>17.Atención Y Fatiga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0.11</c:v>
                </c:pt>
                <c:pt idx="1">
                  <c:v>0.15</c:v>
                </c:pt>
                <c:pt idx="2">
                  <c:v>0.21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RE-TEST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15.Coordinación Visomotora</c:v>
                </c:pt>
                <c:pt idx="1">
                  <c:v>16.Desarrollo Manual</c:v>
                </c:pt>
                <c:pt idx="2">
                  <c:v>17.Atención Y Fatiga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0.97</c:v>
                </c:pt>
                <c:pt idx="1">
                  <c:v>0.8</c:v>
                </c:pt>
                <c:pt idx="2">
                  <c:v>0.98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174144"/>
        <c:axId val="61175680"/>
      </c:lineChart>
      <c:catAx>
        <c:axId val="61174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61175680"/>
        <c:crosses val="autoZero"/>
        <c:auto val="1"/>
        <c:lblAlgn val="ctr"/>
        <c:lblOffset val="100"/>
        <c:noMultiLvlLbl val="0"/>
      </c:catAx>
      <c:valAx>
        <c:axId val="611756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117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B87A6-1D13-415A-83A9-C5C7F6DFA93A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796E62-9735-4EAA-8F29-AFCBD9DF6903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bg2">
                  <a:lumMod val="10000"/>
                </a:schemeClr>
              </a:solidFill>
            </a:rPr>
            <a:t>1.4.</a:t>
          </a:r>
          <a:endParaRPr lang="es-ES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245B99A6-AA72-4B1D-B821-D8196968073B}" type="parTrans" cxnId="{32EA40E1-F0E8-47B3-891A-88C30F730F2C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3494892E-2936-470C-921C-B779B25FA159}" type="sibTrans" cxnId="{32EA40E1-F0E8-47B3-891A-88C30F730F2C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B2511E79-2885-401C-8CBE-78B86AD7BB2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bg2">
                  <a:lumMod val="10000"/>
                </a:schemeClr>
              </a:solidFill>
            </a:rPr>
            <a:t>La Investigación se realizará en las aulas.</a:t>
          </a:r>
          <a:endParaRPr lang="es-ES" sz="2000" dirty="0">
            <a:solidFill>
              <a:schemeClr val="bg2">
                <a:lumMod val="10000"/>
              </a:schemeClr>
            </a:solidFill>
          </a:endParaRPr>
        </a:p>
      </dgm:t>
    </dgm:pt>
    <dgm:pt modelId="{11FE2335-7BF9-429C-A6F9-0E430D8103C3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bg2">
                  <a:lumMod val="10000"/>
                </a:schemeClr>
              </a:solidFill>
            </a:rPr>
            <a:t>DELIMITACIÓN DE LA INVESTIGACIÓN</a:t>
          </a:r>
          <a:endParaRPr lang="es-ES" sz="2000" dirty="0">
            <a:solidFill>
              <a:schemeClr val="bg2">
                <a:lumMod val="10000"/>
              </a:schemeClr>
            </a:solidFill>
          </a:endParaRPr>
        </a:p>
      </dgm:t>
    </dgm:pt>
    <dgm:pt modelId="{6C0CA3C4-0DA0-4558-934E-9EC957F2398B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bg2">
                  <a:lumMod val="10000"/>
                </a:schemeClr>
              </a:solidFill>
            </a:rPr>
            <a:t>1.5</a:t>
          </a:r>
          <a:r>
            <a:rPr lang="es-EC" sz="2700" b="1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es-ES" sz="2700" b="1" dirty="0">
            <a:solidFill>
              <a:schemeClr val="bg2">
                <a:lumMod val="10000"/>
              </a:schemeClr>
            </a:solidFill>
          </a:endParaRPr>
        </a:p>
      </dgm:t>
    </dgm:pt>
    <dgm:pt modelId="{34A7B9F3-238C-4258-8E7B-A0DBD74AEACE}" type="sibTrans" cxnId="{1AA36A1A-3AC1-4CAB-ADBA-5CAB843BCF58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CD4A0E13-DE45-4AAB-B44D-DE7ADE42CDF1}" type="parTrans" cxnId="{1AA36A1A-3AC1-4CAB-ADBA-5CAB843BCF58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F905998F-0A02-4FEE-A7D0-D8A5D1AFF114}" type="sibTrans" cxnId="{A648E25D-678B-4BFF-AAD4-07A797559220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B98D07D1-B05C-4478-8192-98928306CB2D}" type="parTrans" cxnId="{A648E25D-678B-4BFF-AAD4-07A797559220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27E643BD-2E00-4796-9075-C307961D865E}" type="sibTrans" cxnId="{A3CB16E3-5A2C-4D36-9827-41CA74B451F7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83ABA5AB-9B09-4514-B57C-344CBA81259C}" type="parTrans" cxnId="{A3CB16E3-5A2C-4D36-9827-41CA74B451F7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EA37BFF1-952F-45B5-BB32-A44A66A95DBE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bg2">
                  <a:lumMod val="10000"/>
                </a:schemeClr>
              </a:solidFill>
            </a:rPr>
            <a:t>¿Ayuda el moldeado como técnica a desarrollar la pinza digital en los niños de 5 a 6 años del Jardín de Infantes fiscal “Lucrecia Borja Pérez” de la ciudad de Sangolquí?</a:t>
          </a:r>
          <a:endParaRPr lang="es-ES" sz="2000" dirty="0">
            <a:solidFill>
              <a:schemeClr val="bg2">
                <a:lumMod val="10000"/>
              </a:schemeClr>
            </a:solidFill>
          </a:endParaRPr>
        </a:p>
      </dgm:t>
    </dgm:pt>
    <dgm:pt modelId="{668E8E40-36F4-4E5E-AA32-DCF60CB46F64}" type="sibTrans" cxnId="{E43961E8-A40E-4B27-8DDA-6330709BF7C2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2F52A8CA-8DA9-4DFF-87AB-1DA6BDDA446C}" type="parTrans" cxnId="{E43961E8-A40E-4B27-8DDA-6330709BF7C2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7EEADD33-1378-4A35-9E86-5984E7E0D2A1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bg2">
                  <a:lumMod val="10000"/>
                </a:schemeClr>
              </a:solidFill>
            </a:rPr>
            <a:t>FORMULACIÓN DEL PROBLEMA</a:t>
          </a:r>
          <a:endParaRPr lang="es-ES" sz="2000" dirty="0">
            <a:solidFill>
              <a:schemeClr val="bg2">
                <a:lumMod val="10000"/>
              </a:schemeClr>
            </a:solidFill>
          </a:endParaRPr>
        </a:p>
      </dgm:t>
    </dgm:pt>
    <dgm:pt modelId="{D0F891E9-3318-4F1B-9028-E1815CBE2289}" type="sibTrans" cxnId="{5A2206B1-2E07-4D5A-8DA3-AF05D4F627C4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76D2E399-A84B-4DE9-BE59-E00DB384DF5D}" type="parTrans" cxnId="{5A2206B1-2E07-4D5A-8DA3-AF05D4F627C4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E2957DA9-7D90-4ECD-B2C8-A93ED7174472}">
      <dgm:prSet phldrT="[Texto]" custT="1"/>
      <dgm:spPr/>
      <dgm:t>
        <a:bodyPr/>
        <a:lstStyle/>
        <a:p>
          <a:endParaRPr lang="es-ES" sz="2000" dirty="0">
            <a:solidFill>
              <a:schemeClr val="bg2">
                <a:lumMod val="10000"/>
              </a:schemeClr>
            </a:solidFill>
          </a:endParaRPr>
        </a:p>
      </dgm:t>
    </dgm:pt>
    <dgm:pt modelId="{D1AB5EB2-7A3E-4A27-9453-2647BCCCAB95}" type="parTrans" cxnId="{EF55F580-E0AB-43C6-A064-BDA92E9CFD76}">
      <dgm:prSet/>
      <dgm:spPr/>
      <dgm:t>
        <a:bodyPr/>
        <a:lstStyle/>
        <a:p>
          <a:endParaRPr lang="es-ES"/>
        </a:p>
      </dgm:t>
    </dgm:pt>
    <dgm:pt modelId="{F1C7AA8E-C1BC-491A-BE0B-2CBC31DFB4FE}" type="sibTrans" cxnId="{EF55F580-E0AB-43C6-A064-BDA92E9CFD76}">
      <dgm:prSet/>
      <dgm:spPr/>
      <dgm:t>
        <a:bodyPr/>
        <a:lstStyle/>
        <a:p>
          <a:endParaRPr lang="es-ES"/>
        </a:p>
      </dgm:t>
    </dgm:pt>
    <dgm:pt modelId="{B7C2E09E-169B-4289-9FB9-292CBC82F107}">
      <dgm:prSet phldrT="[Texto]" custT="1"/>
      <dgm:spPr/>
      <dgm:t>
        <a:bodyPr/>
        <a:lstStyle/>
        <a:p>
          <a:pPr algn="l"/>
          <a:endParaRPr lang="es-ES" sz="2000" dirty="0">
            <a:solidFill>
              <a:schemeClr val="bg2">
                <a:lumMod val="10000"/>
              </a:schemeClr>
            </a:solidFill>
          </a:endParaRPr>
        </a:p>
      </dgm:t>
    </dgm:pt>
    <dgm:pt modelId="{27E7F59D-5217-4EBE-BFF7-61BCD873C3E2}" type="parTrans" cxnId="{F6CBD484-3CFB-4825-A1E4-10C97450FF35}">
      <dgm:prSet/>
      <dgm:spPr/>
      <dgm:t>
        <a:bodyPr/>
        <a:lstStyle/>
        <a:p>
          <a:endParaRPr lang="es-ES"/>
        </a:p>
      </dgm:t>
    </dgm:pt>
    <dgm:pt modelId="{4975AABE-695D-4F00-B67C-98A26C9F3A6F}" type="sibTrans" cxnId="{F6CBD484-3CFB-4825-A1E4-10C97450FF35}">
      <dgm:prSet/>
      <dgm:spPr/>
      <dgm:t>
        <a:bodyPr/>
        <a:lstStyle/>
        <a:p>
          <a:endParaRPr lang="es-ES"/>
        </a:p>
      </dgm:t>
    </dgm:pt>
    <dgm:pt modelId="{EBBCBF7F-94A9-4A8F-96B6-DB74DA4C6BA3}" type="pres">
      <dgm:prSet presAssocID="{CBEB87A6-1D13-415A-83A9-C5C7F6DFA93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1954CEB-AD8B-44CB-A628-12EBCB6674D8}" type="pres">
      <dgm:prSet presAssocID="{75796E62-9735-4EAA-8F29-AFCBD9DF6903}" presName="composite" presStyleCnt="0"/>
      <dgm:spPr/>
    </dgm:pt>
    <dgm:pt modelId="{E8C8D885-6733-47C4-8462-30CF876D07E0}" type="pres">
      <dgm:prSet presAssocID="{75796E62-9735-4EAA-8F29-AFCBD9DF6903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B1ED16-ED48-4549-BF9C-54A6CDBC7ED7}" type="pres">
      <dgm:prSet presAssocID="{75796E62-9735-4EAA-8F29-AFCBD9DF6903}" presName="Parent" presStyleLbl="alignNode1" presStyleIdx="0" presStyleCnt="2" custScaleX="55768" custScaleY="67411" custLinFactNeighborX="-3677" custLinFactNeighborY="-116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227116-8DC6-4828-8DFF-3F2C39D4EDD6}" type="pres">
      <dgm:prSet presAssocID="{75796E62-9735-4EAA-8F29-AFCBD9DF6903}" presName="Accent" presStyleLbl="parChTrans1D1" presStyleIdx="0" presStyleCnt="2"/>
      <dgm:spPr/>
    </dgm:pt>
    <dgm:pt modelId="{91468756-734E-4AC2-BE98-6BFDD74EC4FB}" type="pres">
      <dgm:prSet presAssocID="{75796E62-9735-4EAA-8F29-AFCBD9DF6903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28BB5-8118-4740-A308-D0A3D030FA4A}" type="pres">
      <dgm:prSet presAssocID="{3494892E-2936-470C-921C-B779B25FA159}" presName="sibTrans" presStyleCnt="0"/>
      <dgm:spPr/>
    </dgm:pt>
    <dgm:pt modelId="{7BB89E0E-BCAB-4C3A-9574-9B1EAE0D4F3B}" type="pres">
      <dgm:prSet presAssocID="{6C0CA3C4-0DA0-4558-934E-9EC957F2398B}" presName="composite" presStyleCnt="0"/>
      <dgm:spPr/>
    </dgm:pt>
    <dgm:pt modelId="{BD64AC06-87AE-440D-A9DA-1803D83DFFD0}" type="pres">
      <dgm:prSet presAssocID="{6C0CA3C4-0DA0-4558-934E-9EC957F2398B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90D03A-F944-4FDB-AE72-B09A73FDE759}" type="pres">
      <dgm:prSet presAssocID="{6C0CA3C4-0DA0-4558-934E-9EC957F2398B}" presName="Parent" presStyleLbl="alignNode1" presStyleIdx="1" presStyleCnt="2" custScaleX="48014" custScaleY="7153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09FF8-8C11-4701-BE6A-AD2E56D1E84C}" type="pres">
      <dgm:prSet presAssocID="{6C0CA3C4-0DA0-4558-934E-9EC957F2398B}" presName="Accent" presStyleLbl="parChTrans1D1" presStyleIdx="1" presStyleCnt="2"/>
      <dgm:spPr/>
    </dgm:pt>
    <dgm:pt modelId="{2001FC45-D340-40E7-8DE2-4F73D7885F36}" type="pres">
      <dgm:prSet presAssocID="{6C0CA3C4-0DA0-4558-934E-9EC957F2398B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A36A1A-3AC1-4CAB-ADBA-5CAB843BCF58}" srcId="{CBEB87A6-1D13-415A-83A9-C5C7F6DFA93A}" destId="{6C0CA3C4-0DA0-4558-934E-9EC957F2398B}" srcOrd="1" destOrd="0" parTransId="{CD4A0E13-DE45-4AAB-B44D-DE7ADE42CDF1}" sibTransId="{34A7B9F3-238C-4258-8E7B-A0DBD74AEACE}"/>
    <dgm:cxn modelId="{EF55F580-E0AB-43C6-A064-BDA92E9CFD76}" srcId="{6C0CA3C4-0DA0-4558-934E-9EC957F2398B}" destId="{E2957DA9-7D90-4ECD-B2C8-A93ED7174472}" srcOrd="1" destOrd="0" parTransId="{D1AB5EB2-7A3E-4A27-9453-2647BCCCAB95}" sibTransId="{F1C7AA8E-C1BC-491A-BE0B-2CBC31DFB4FE}"/>
    <dgm:cxn modelId="{6C1D2837-1E52-4F69-BF83-045796EA29BF}" type="presOf" srcId="{11FE2335-7BF9-429C-A6F9-0E430D8103C3}" destId="{BD64AC06-87AE-440D-A9DA-1803D83DFFD0}" srcOrd="0" destOrd="0" presId="urn:microsoft.com/office/officeart/2011/layout/TabList"/>
    <dgm:cxn modelId="{5A2206B1-2E07-4D5A-8DA3-AF05D4F627C4}" srcId="{75796E62-9735-4EAA-8F29-AFCBD9DF6903}" destId="{7EEADD33-1378-4A35-9E86-5984E7E0D2A1}" srcOrd="0" destOrd="0" parTransId="{76D2E399-A84B-4DE9-BE59-E00DB384DF5D}" sibTransId="{D0F891E9-3318-4F1B-9028-E1815CBE2289}"/>
    <dgm:cxn modelId="{F6CBD484-3CFB-4825-A1E4-10C97450FF35}" srcId="{75796E62-9735-4EAA-8F29-AFCBD9DF6903}" destId="{B7C2E09E-169B-4289-9FB9-292CBC82F107}" srcOrd="1" destOrd="0" parTransId="{27E7F59D-5217-4EBE-BFF7-61BCD873C3E2}" sibTransId="{4975AABE-695D-4F00-B67C-98A26C9F3A6F}"/>
    <dgm:cxn modelId="{A648E25D-678B-4BFF-AAD4-07A797559220}" srcId="{6C0CA3C4-0DA0-4558-934E-9EC957F2398B}" destId="{B2511E79-2885-401C-8CBE-78B86AD7BB21}" srcOrd="2" destOrd="0" parTransId="{B98D07D1-B05C-4478-8192-98928306CB2D}" sibTransId="{F905998F-0A02-4FEE-A7D0-D8A5D1AFF114}"/>
    <dgm:cxn modelId="{4AE2A5DC-40C9-43C7-B3AF-2DF5AD5F4611}" type="presOf" srcId="{EA37BFF1-952F-45B5-BB32-A44A66A95DBE}" destId="{91468756-734E-4AC2-BE98-6BFDD74EC4FB}" srcOrd="0" destOrd="1" presId="urn:microsoft.com/office/officeart/2011/layout/TabList"/>
    <dgm:cxn modelId="{72CF5E82-29DF-43A4-9213-027FD9D2E9CE}" type="presOf" srcId="{B2511E79-2885-401C-8CBE-78B86AD7BB21}" destId="{2001FC45-D340-40E7-8DE2-4F73D7885F36}" srcOrd="0" destOrd="1" presId="urn:microsoft.com/office/officeart/2011/layout/TabList"/>
    <dgm:cxn modelId="{E7F63103-A74A-474E-962E-E865B166AC7A}" type="presOf" srcId="{6C0CA3C4-0DA0-4558-934E-9EC957F2398B}" destId="{BF90D03A-F944-4FDB-AE72-B09A73FDE759}" srcOrd="0" destOrd="0" presId="urn:microsoft.com/office/officeart/2011/layout/TabList"/>
    <dgm:cxn modelId="{6F2CA2FA-4793-4283-BB77-AC95C1F28351}" type="presOf" srcId="{B7C2E09E-169B-4289-9FB9-292CBC82F107}" destId="{91468756-734E-4AC2-BE98-6BFDD74EC4FB}" srcOrd="0" destOrd="0" presId="urn:microsoft.com/office/officeart/2011/layout/TabList"/>
    <dgm:cxn modelId="{32EA40E1-F0E8-47B3-891A-88C30F730F2C}" srcId="{CBEB87A6-1D13-415A-83A9-C5C7F6DFA93A}" destId="{75796E62-9735-4EAA-8F29-AFCBD9DF6903}" srcOrd="0" destOrd="0" parTransId="{245B99A6-AA72-4B1D-B821-D8196968073B}" sibTransId="{3494892E-2936-470C-921C-B779B25FA159}"/>
    <dgm:cxn modelId="{4E19A9CD-989F-472B-8D38-03B38AF46447}" type="presOf" srcId="{7EEADD33-1378-4A35-9E86-5984E7E0D2A1}" destId="{E8C8D885-6733-47C4-8462-30CF876D07E0}" srcOrd="0" destOrd="0" presId="urn:microsoft.com/office/officeart/2011/layout/TabList"/>
    <dgm:cxn modelId="{E43961E8-A40E-4B27-8DDA-6330709BF7C2}" srcId="{75796E62-9735-4EAA-8F29-AFCBD9DF6903}" destId="{EA37BFF1-952F-45B5-BB32-A44A66A95DBE}" srcOrd="2" destOrd="0" parTransId="{2F52A8CA-8DA9-4DFF-87AB-1DA6BDDA446C}" sibTransId="{668E8E40-36F4-4E5E-AA32-DCF60CB46F64}"/>
    <dgm:cxn modelId="{A3CB16E3-5A2C-4D36-9827-41CA74B451F7}" srcId="{6C0CA3C4-0DA0-4558-934E-9EC957F2398B}" destId="{11FE2335-7BF9-429C-A6F9-0E430D8103C3}" srcOrd="0" destOrd="0" parTransId="{83ABA5AB-9B09-4514-B57C-344CBA81259C}" sibTransId="{27E643BD-2E00-4796-9075-C307961D865E}"/>
    <dgm:cxn modelId="{7518F29C-2C81-413E-85A0-15C132494464}" type="presOf" srcId="{E2957DA9-7D90-4ECD-B2C8-A93ED7174472}" destId="{2001FC45-D340-40E7-8DE2-4F73D7885F36}" srcOrd="0" destOrd="0" presId="urn:microsoft.com/office/officeart/2011/layout/TabList"/>
    <dgm:cxn modelId="{638038AB-F821-4530-9A38-0BA321181EE3}" type="presOf" srcId="{CBEB87A6-1D13-415A-83A9-C5C7F6DFA93A}" destId="{EBBCBF7F-94A9-4A8F-96B6-DB74DA4C6BA3}" srcOrd="0" destOrd="0" presId="urn:microsoft.com/office/officeart/2011/layout/TabList"/>
    <dgm:cxn modelId="{CCB2CFAC-F548-4BAD-8094-55629157FF53}" type="presOf" srcId="{75796E62-9735-4EAA-8F29-AFCBD9DF6903}" destId="{F0B1ED16-ED48-4549-BF9C-54A6CDBC7ED7}" srcOrd="0" destOrd="0" presId="urn:microsoft.com/office/officeart/2011/layout/TabList"/>
    <dgm:cxn modelId="{1E402020-9E5A-4E13-BD5C-357F9E323381}" type="presParOf" srcId="{EBBCBF7F-94A9-4A8F-96B6-DB74DA4C6BA3}" destId="{01954CEB-AD8B-44CB-A628-12EBCB6674D8}" srcOrd="0" destOrd="0" presId="urn:microsoft.com/office/officeart/2011/layout/TabList"/>
    <dgm:cxn modelId="{E10A4B28-A579-4259-8608-2445668D7C0A}" type="presParOf" srcId="{01954CEB-AD8B-44CB-A628-12EBCB6674D8}" destId="{E8C8D885-6733-47C4-8462-30CF876D07E0}" srcOrd="0" destOrd="0" presId="urn:microsoft.com/office/officeart/2011/layout/TabList"/>
    <dgm:cxn modelId="{92F91C88-9F10-4B20-93B4-F6A1C67255BB}" type="presParOf" srcId="{01954CEB-AD8B-44CB-A628-12EBCB6674D8}" destId="{F0B1ED16-ED48-4549-BF9C-54A6CDBC7ED7}" srcOrd="1" destOrd="0" presId="urn:microsoft.com/office/officeart/2011/layout/TabList"/>
    <dgm:cxn modelId="{E3AE80E7-6AE9-472F-9B06-6F98F26DA3C3}" type="presParOf" srcId="{01954CEB-AD8B-44CB-A628-12EBCB6674D8}" destId="{48227116-8DC6-4828-8DFF-3F2C39D4EDD6}" srcOrd="2" destOrd="0" presId="urn:microsoft.com/office/officeart/2011/layout/TabList"/>
    <dgm:cxn modelId="{37C04DE6-822E-4554-B1CA-92422E1EB986}" type="presParOf" srcId="{EBBCBF7F-94A9-4A8F-96B6-DB74DA4C6BA3}" destId="{91468756-734E-4AC2-BE98-6BFDD74EC4FB}" srcOrd="1" destOrd="0" presId="urn:microsoft.com/office/officeart/2011/layout/TabList"/>
    <dgm:cxn modelId="{16AA6CFB-C5C8-4446-B483-1970078F8CC9}" type="presParOf" srcId="{EBBCBF7F-94A9-4A8F-96B6-DB74DA4C6BA3}" destId="{65528BB5-8118-4740-A308-D0A3D030FA4A}" srcOrd="2" destOrd="0" presId="urn:microsoft.com/office/officeart/2011/layout/TabList"/>
    <dgm:cxn modelId="{BAE7F0B3-BB35-4EF3-B44A-5C7BC1AC06AA}" type="presParOf" srcId="{EBBCBF7F-94A9-4A8F-96B6-DB74DA4C6BA3}" destId="{7BB89E0E-BCAB-4C3A-9574-9B1EAE0D4F3B}" srcOrd="3" destOrd="0" presId="urn:microsoft.com/office/officeart/2011/layout/TabList"/>
    <dgm:cxn modelId="{7D64FC18-A231-4788-8F9C-718CBDD97772}" type="presParOf" srcId="{7BB89E0E-BCAB-4C3A-9574-9B1EAE0D4F3B}" destId="{BD64AC06-87AE-440D-A9DA-1803D83DFFD0}" srcOrd="0" destOrd="0" presId="urn:microsoft.com/office/officeart/2011/layout/TabList"/>
    <dgm:cxn modelId="{A5DBE577-663D-45E1-ACAA-868BE6B577CE}" type="presParOf" srcId="{7BB89E0E-BCAB-4C3A-9574-9B1EAE0D4F3B}" destId="{BF90D03A-F944-4FDB-AE72-B09A73FDE759}" srcOrd="1" destOrd="0" presId="urn:microsoft.com/office/officeart/2011/layout/TabList"/>
    <dgm:cxn modelId="{3E67EF32-03D9-4BBD-AAD0-1751E20F1F23}" type="presParOf" srcId="{7BB89E0E-BCAB-4C3A-9574-9B1EAE0D4F3B}" destId="{21209FF8-8C11-4701-BE6A-AD2E56D1E84C}" srcOrd="2" destOrd="0" presId="urn:microsoft.com/office/officeart/2011/layout/TabList"/>
    <dgm:cxn modelId="{058E559C-6729-4719-BE07-C9B88D578887}" type="presParOf" srcId="{EBBCBF7F-94A9-4A8F-96B6-DB74DA4C6BA3}" destId="{2001FC45-D340-40E7-8DE2-4F73D7885F36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DD2FA-22D6-4CA2-82AA-AB9EB9399717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C84F375-8BBC-431D-9FDA-CBA678165784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MARCO TEORICO</a:t>
          </a:r>
          <a:endParaRPr lang="es-ES" b="1" dirty="0">
            <a:solidFill>
              <a:schemeClr val="bg2">
                <a:lumMod val="10000"/>
              </a:schemeClr>
            </a:solidFill>
          </a:endParaRPr>
        </a:p>
      </dgm:t>
    </dgm:pt>
    <dgm:pt modelId="{FD18A2F7-EF24-4A5A-BCC1-1FCF962F65A3}" type="parTrans" cxnId="{9414A079-8997-45F8-A7C6-0376939852F5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E01B70AD-31D6-4B1A-8F13-0714DC6D31E4}" type="sibTrans" cxnId="{9414A079-8997-45F8-A7C6-0376939852F5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A85DF926-79C7-496C-AC98-8E73566E1B32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C" b="0" dirty="0" smtClean="0">
              <a:solidFill>
                <a:schemeClr val="bg2">
                  <a:lumMod val="10000"/>
                </a:schemeClr>
              </a:solidFill>
            </a:rPr>
            <a:t>UNIDAD I: PINZA DIGITAL</a:t>
          </a:r>
          <a:endParaRPr lang="es-ES" b="0" dirty="0">
            <a:solidFill>
              <a:schemeClr val="bg2">
                <a:lumMod val="10000"/>
              </a:schemeClr>
            </a:solidFill>
          </a:endParaRPr>
        </a:p>
      </dgm:t>
    </dgm:pt>
    <dgm:pt modelId="{00B20BC0-5A64-4400-A39D-E7EF70719F48}" type="parTrans" cxnId="{18BD4172-1982-4B6E-B053-0CFBAE7F8889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714B8CEA-A3E6-4A9A-B658-D18B9A909BFE}" type="sibTrans" cxnId="{18BD4172-1982-4B6E-B053-0CFBAE7F8889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E02F0BF4-EC52-43D2-AA25-F8B1C9B06399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C" b="0" dirty="0" smtClean="0">
              <a:solidFill>
                <a:schemeClr val="bg2">
                  <a:lumMod val="10000"/>
                </a:schemeClr>
              </a:solidFill>
            </a:rPr>
            <a:t>UNIDAD II: EXPRESIÓN PLÁSTICA</a:t>
          </a:r>
          <a:endParaRPr lang="es-ES" b="0" dirty="0">
            <a:solidFill>
              <a:schemeClr val="bg2">
                <a:lumMod val="10000"/>
              </a:schemeClr>
            </a:solidFill>
          </a:endParaRPr>
        </a:p>
      </dgm:t>
    </dgm:pt>
    <dgm:pt modelId="{77886D8A-F0C5-4C59-8055-3153F404E616}" type="parTrans" cxnId="{76B1FF76-E756-4328-A81D-DF5F15160CB2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216B746F-0A5D-4832-8E91-EA81C937E78D}" type="sibTrans" cxnId="{76B1FF76-E756-4328-A81D-DF5F15160CB2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37B71E47-EAC1-43EC-B142-772E169D8605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C" b="0" dirty="0" smtClean="0">
              <a:solidFill>
                <a:schemeClr val="bg2">
                  <a:lumMod val="10000"/>
                </a:schemeClr>
              </a:solidFill>
            </a:rPr>
            <a:t>UNIDAD III: LA PINZA DIGITAL Y LA PRE-ESCRITURA</a:t>
          </a:r>
          <a:endParaRPr lang="es-ES" b="0" dirty="0">
            <a:solidFill>
              <a:schemeClr val="bg2">
                <a:lumMod val="10000"/>
              </a:schemeClr>
            </a:solidFill>
          </a:endParaRPr>
        </a:p>
      </dgm:t>
    </dgm:pt>
    <dgm:pt modelId="{BCE450DB-D2B5-4D30-A4E4-81637B3DCB7B}" type="parTrans" cxnId="{FF5F3398-071D-4D0E-8D31-763E1CA70B11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DCFFC5DB-1E1F-40DC-BEDA-B4377169D9B7}" type="sibTrans" cxnId="{FF5F3398-071D-4D0E-8D31-763E1CA70B11}">
      <dgm:prSet/>
      <dgm:spPr/>
      <dgm:t>
        <a:bodyPr/>
        <a:lstStyle/>
        <a:p>
          <a:endParaRPr lang="es-ES" b="0">
            <a:solidFill>
              <a:schemeClr val="bg2">
                <a:lumMod val="10000"/>
              </a:schemeClr>
            </a:solidFill>
          </a:endParaRPr>
        </a:p>
      </dgm:t>
    </dgm:pt>
    <dgm:pt modelId="{F2F01D8C-6638-4CE8-A97C-17B9E3B9AEA5}" type="pres">
      <dgm:prSet presAssocID="{1CEDD2FA-22D6-4CA2-82AA-AB9EB93997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BFDE9A-CDBC-4C99-A3E5-68B2CB2457EA}" type="pres">
      <dgm:prSet presAssocID="{2C84F375-8BBC-431D-9FDA-CBA678165784}" presName="centerShape" presStyleLbl="node0" presStyleIdx="0" presStyleCnt="1"/>
      <dgm:spPr/>
      <dgm:t>
        <a:bodyPr/>
        <a:lstStyle/>
        <a:p>
          <a:endParaRPr lang="es-ES"/>
        </a:p>
      </dgm:t>
    </dgm:pt>
    <dgm:pt modelId="{B738F853-2668-45F5-B61A-2EFFE0C5D93F}" type="pres">
      <dgm:prSet presAssocID="{00B20BC0-5A64-4400-A39D-E7EF70719F48}" presName="parTrans" presStyleLbl="sibTrans2D1" presStyleIdx="0" presStyleCnt="3"/>
      <dgm:spPr/>
      <dgm:t>
        <a:bodyPr/>
        <a:lstStyle/>
        <a:p>
          <a:endParaRPr lang="es-ES"/>
        </a:p>
      </dgm:t>
    </dgm:pt>
    <dgm:pt modelId="{071FD2D6-2B37-4182-A13C-E308464F9377}" type="pres">
      <dgm:prSet presAssocID="{00B20BC0-5A64-4400-A39D-E7EF70719F48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BC7983A9-283C-4B6F-9CFE-B665F561B788}" type="pres">
      <dgm:prSet presAssocID="{A85DF926-79C7-496C-AC98-8E73566E1B32}" presName="node" presStyleLbl="node1" presStyleIdx="0" presStyleCnt="3" custScaleX="122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E5C5F-0AEC-4055-83E8-2744C58030BD}" type="pres">
      <dgm:prSet presAssocID="{77886D8A-F0C5-4C59-8055-3153F404E616}" presName="parTrans" presStyleLbl="sibTrans2D1" presStyleIdx="1" presStyleCnt="3"/>
      <dgm:spPr/>
      <dgm:t>
        <a:bodyPr/>
        <a:lstStyle/>
        <a:p>
          <a:endParaRPr lang="es-ES"/>
        </a:p>
      </dgm:t>
    </dgm:pt>
    <dgm:pt modelId="{F075A99B-5E42-4C5B-A548-55194189C822}" type="pres">
      <dgm:prSet presAssocID="{77886D8A-F0C5-4C59-8055-3153F404E616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9DA2F06-6553-4804-8FAF-C15F58F0798F}" type="pres">
      <dgm:prSet presAssocID="{E02F0BF4-EC52-43D2-AA25-F8B1C9B06399}" presName="node" presStyleLbl="node1" presStyleIdx="1" presStyleCnt="3" custScaleX="1202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90428-B02E-423D-B1F9-52A1554BE971}" type="pres">
      <dgm:prSet presAssocID="{BCE450DB-D2B5-4D30-A4E4-81637B3DCB7B}" presName="parTrans" presStyleLbl="sibTrans2D1" presStyleIdx="2" presStyleCnt="3"/>
      <dgm:spPr/>
      <dgm:t>
        <a:bodyPr/>
        <a:lstStyle/>
        <a:p>
          <a:endParaRPr lang="es-ES"/>
        </a:p>
      </dgm:t>
    </dgm:pt>
    <dgm:pt modelId="{C5D2850A-D291-4EA1-866E-ABA633879716}" type="pres">
      <dgm:prSet presAssocID="{BCE450DB-D2B5-4D30-A4E4-81637B3DCB7B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43CD8D28-7B07-4DD5-86C8-FE7321A96853}" type="pres">
      <dgm:prSet presAssocID="{37B71E47-EAC1-43EC-B142-772E169D8605}" presName="node" presStyleLbl="node1" presStyleIdx="2" presStyleCnt="3" custScaleX="1301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D4A100-E77D-4F2F-B811-145074360B52}" type="presOf" srcId="{E02F0BF4-EC52-43D2-AA25-F8B1C9B06399}" destId="{79DA2F06-6553-4804-8FAF-C15F58F0798F}" srcOrd="0" destOrd="0" presId="urn:microsoft.com/office/officeart/2005/8/layout/radial5"/>
    <dgm:cxn modelId="{142A2047-598B-441F-9278-8688A3A7D561}" type="presOf" srcId="{00B20BC0-5A64-4400-A39D-E7EF70719F48}" destId="{B738F853-2668-45F5-B61A-2EFFE0C5D93F}" srcOrd="0" destOrd="0" presId="urn:microsoft.com/office/officeart/2005/8/layout/radial5"/>
    <dgm:cxn modelId="{76B1FF76-E756-4328-A81D-DF5F15160CB2}" srcId="{2C84F375-8BBC-431D-9FDA-CBA678165784}" destId="{E02F0BF4-EC52-43D2-AA25-F8B1C9B06399}" srcOrd="1" destOrd="0" parTransId="{77886D8A-F0C5-4C59-8055-3153F404E616}" sibTransId="{216B746F-0A5D-4832-8E91-EA81C937E78D}"/>
    <dgm:cxn modelId="{938689F5-F691-47A4-8877-24F3DDBD426D}" type="presOf" srcId="{1CEDD2FA-22D6-4CA2-82AA-AB9EB9399717}" destId="{F2F01D8C-6638-4CE8-A97C-17B9E3B9AEA5}" srcOrd="0" destOrd="0" presId="urn:microsoft.com/office/officeart/2005/8/layout/radial5"/>
    <dgm:cxn modelId="{DABBC880-CF2A-4370-96F7-6CAA4A8EAFA5}" type="presOf" srcId="{00B20BC0-5A64-4400-A39D-E7EF70719F48}" destId="{071FD2D6-2B37-4182-A13C-E308464F9377}" srcOrd="1" destOrd="0" presId="urn:microsoft.com/office/officeart/2005/8/layout/radial5"/>
    <dgm:cxn modelId="{FF5F3398-071D-4D0E-8D31-763E1CA70B11}" srcId="{2C84F375-8BBC-431D-9FDA-CBA678165784}" destId="{37B71E47-EAC1-43EC-B142-772E169D8605}" srcOrd="2" destOrd="0" parTransId="{BCE450DB-D2B5-4D30-A4E4-81637B3DCB7B}" sibTransId="{DCFFC5DB-1E1F-40DC-BEDA-B4377169D9B7}"/>
    <dgm:cxn modelId="{4F6D0817-21A4-48CB-A079-E035E9274BA8}" type="presOf" srcId="{A85DF926-79C7-496C-AC98-8E73566E1B32}" destId="{BC7983A9-283C-4B6F-9CFE-B665F561B788}" srcOrd="0" destOrd="0" presId="urn:microsoft.com/office/officeart/2005/8/layout/radial5"/>
    <dgm:cxn modelId="{E2D410A0-A3BB-4CAD-B17B-A216055012FD}" type="presOf" srcId="{77886D8A-F0C5-4C59-8055-3153F404E616}" destId="{F075A99B-5E42-4C5B-A548-55194189C822}" srcOrd="1" destOrd="0" presId="urn:microsoft.com/office/officeart/2005/8/layout/radial5"/>
    <dgm:cxn modelId="{61500495-3A2E-4FB2-8A1B-EA0CB588BFE2}" type="presOf" srcId="{2C84F375-8BBC-431D-9FDA-CBA678165784}" destId="{BEBFDE9A-CDBC-4C99-A3E5-68B2CB2457EA}" srcOrd="0" destOrd="0" presId="urn:microsoft.com/office/officeart/2005/8/layout/radial5"/>
    <dgm:cxn modelId="{9414A079-8997-45F8-A7C6-0376939852F5}" srcId="{1CEDD2FA-22D6-4CA2-82AA-AB9EB9399717}" destId="{2C84F375-8BBC-431D-9FDA-CBA678165784}" srcOrd="0" destOrd="0" parTransId="{FD18A2F7-EF24-4A5A-BCC1-1FCF962F65A3}" sibTransId="{E01B70AD-31D6-4B1A-8F13-0714DC6D31E4}"/>
    <dgm:cxn modelId="{18BD4172-1982-4B6E-B053-0CFBAE7F8889}" srcId="{2C84F375-8BBC-431D-9FDA-CBA678165784}" destId="{A85DF926-79C7-496C-AC98-8E73566E1B32}" srcOrd="0" destOrd="0" parTransId="{00B20BC0-5A64-4400-A39D-E7EF70719F48}" sibTransId="{714B8CEA-A3E6-4A9A-B658-D18B9A909BFE}"/>
    <dgm:cxn modelId="{AC37DE82-D58E-4CE2-A162-E27DBA637AE4}" type="presOf" srcId="{37B71E47-EAC1-43EC-B142-772E169D8605}" destId="{43CD8D28-7B07-4DD5-86C8-FE7321A96853}" srcOrd="0" destOrd="0" presId="urn:microsoft.com/office/officeart/2005/8/layout/radial5"/>
    <dgm:cxn modelId="{C1541E0D-93D5-4450-BA48-D63B2A90DFAB}" type="presOf" srcId="{77886D8A-F0C5-4C59-8055-3153F404E616}" destId="{08FE5C5F-0AEC-4055-83E8-2744C58030BD}" srcOrd="0" destOrd="0" presId="urn:microsoft.com/office/officeart/2005/8/layout/radial5"/>
    <dgm:cxn modelId="{F9D08328-E4BE-48EB-A3B0-7BBC6AE3BD52}" type="presOf" srcId="{BCE450DB-D2B5-4D30-A4E4-81637B3DCB7B}" destId="{C5D2850A-D291-4EA1-866E-ABA633879716}" srcOrd="1" destOrd="0" presId="urn:microsoft.com/office/officeart/2005/8/layout/radial5"/>
    <dgm:cxn modelId="{98EEAD2E-9F01-46FF-9FD0-3051299B693F}" type="presOf" srcId="{BCE450DB-D2B5-4D30-A4E4-81637B3DCB7B}" destId="{D1990428-B02E-423D-B1F9-52A1554BE971}" srcOrd="0" destOrd="0" presId="urn:microsoft.com/office/officeart/2005/8/layout/radial5"/>
    <dgm:cxn modelId="{50A2EB50-923C-439E-B4C0-836E8087A768}" type="presParOf" srcId="{F2F01D8C-6638-4CE8-A97C-17B9E3B9AEA5}" destId="{BEBFDE9A-CDBC-4C99-A3E5-68B2CB2457EA}" srcOrd="0" destOrd="0" presId="urn:microsoft.com/office/officeart/2005/8/layout/radial5"/>
    <dgm:cxn modelId="{C88350F0-3AEB-49C8-8F12-35D923371ED7}" type="presParOf" srcId="{F2F01D8C-6638-4CE8-A97C-17B9E3B9AEA5}" destId="{B738F853-2668-45F5-B61A-2EFFE0C5D93F}" srcOrd="1" destOrd="0" presId="urn:microsoft.com/office/officeart/2005/8/layout/radial5"/>
    <dgm:cxn modelId="{DBD0B44E-5D27-45CE-AF10-E62EF1F88023}" type="presParOf" srcId="{B738F853-2668-45F5-B61A-2EFFE0C5D93F}" destId="{071FD2D6-2B37-4182-A13C-E308464F9377}" srcOrd="0" destOrd="0" presId="urn:microsoft.com/office/officeart/2005/8/layout/radial5"/>
    <dgm:cxn modelId="{CE85B6FC-7515-455B-AF37-B8475C3EC90D}" type="presParOf" srcId="{F2F01D8C-6638-4CE8-A97C-17B9E3B9AEA5}" destId="{BC7983A9-283C-4B6F-9CFE-B665F561B788}" srcOrd="2" destOrd="0" presId="urn:microsoft.com/office/officeart/2005/8/layout/radial5"/>
    <dgm:cxn modelId="{CC1F992C-6419-4982-8D93-D056B8DE76B8}" type="presParOf" srcId="{F2F01D8C-6638-4CE8-A97C-17B9E3B9AEA5}" destId="{08FE5C5F-0AEC-4055-83E8-2744C58030BD}" srcOrd="3" destOrd="0" presId="urn:microsoft.com/office/officeart/2005/8/layout/radial5"/>
    <dgm:cxn modelId="{2C1204C7-7641-4027-BC67-9AF35783D2D7}" type="presParOf" srcId="{08FE5C5F-0AEC-4055-83E8-2744C58030BD}" destId="{F075A99B-5E42-4C5B-A548-55194189C822}" srcOrd="0" destOrd="0" presId="urn:microsoft.com/office/officeart/2005/8/layout/radial5"/>
    <dgm:cxn modelId="{07777BB2-BC99-44B2-BC3C-BC4A86498C48}" type="presParOf" srcId="{F2F01D8C-6638-4CE8-A97C-17B9E3B9AEA5}" destId="{79DA2F06-6553-4804-8FAF-C15F58F0798F}" srcOrd="4" destOrd="0" presId="urn:microsoft.com/office/officeart/2005/8/layout/radial5"/>
    <dgm:cxn modelId="{72552FC2-8639-463E-A00A-E6A121CF7B85}" type="presParOf" srcId="{F2F01D8C-6638-4CE8-A97C-17B9E3B9AEA5}" destId="{D1990428-B02E-423D-B1F9-52A1554BE971}" srcOrd="5" destOrd="0" presId="urn:microsoft.com/office/officeart/2005/8/layout/radial5"/>
    <dgm:cxn modelId="{D8DF214B-2A92-46BF-8D29-6642D45612AC}" type="presParOf" srcId="{D1990428-B02E-423D-B1F9-52A1554BE971}" destId="{C5D2850A-D291-4EA1-866E-ABA633879716}" srcOrd="0" destOrd="0" presId="urn:microsoft.com/office/officeart/2005/8/layout/radial5"/>
    <dgm:cxn modelId="{757AA03C-81CB-4404-9B9C-32AE5E5B66C3}" type="presParOf" srcId="{F2F01D8C-6638-4CE8-A97C-17B9E3B9AEA5}" destId="{43CD8D28-7B07-4DD5-86C8-FE7321A9685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EB8E5-5B14-4C22-AF1C-32552ED55CC0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0953F9F-7881-435E-9880-D59C007BC4AB}">
      <dgm:prSet phldrT="[Texto]" custT="1"/>
      <dgm:spPr/>
      <dgm:t>
        <a:bodyPr/>
        <a:lstStyle/>
        <a:p>
          <a:r>
            <a:rPr lang="es-EC" sz="1800" b="0" i="0" smtClean="0">
              <a:solidFill>
                <a:schemeClr val="bg2">
                  <a:lumMod val="10000"/>
                </a:schemeClr>
              </a:solidFill>
            </a:rPr>
            <a:t>PSICOMOTRICIDAD</a:t>
          </a:r>
          <a:endParaRPr lang="es-ES" sz="1800" b="0" i="0" dirty="0">
            <a:solidFill>
              <a:schemeClr val="bg2">
                <a:lumMod val="10000"/>
              </a:schemeClr>
            </a:solidFill>
          </a:endParaRPr>
        </a:p>
      </dgm:t>
    </dgm:pt>
    <dgm:pt modelId="{30E3616E-87FE-41CE-8725-40E26A88B123}" type="parTrans" cxnId="{3CF6F58A-BB6A-4B5D-8427-361865F15D98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536FAF6A-4B6B-4FB8-A128-8476EF579F6D}" type="sibTrans" cxnId="{3CF6F58A-BB6A-4B5D-8427-361865F15D98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A67F9429-8A14-467B-9985-B333480741DC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bg2">
                  <a:lumMod val="10000"/>
                </a:schemeClr>
              </a:solidFill>
            </a:rPr>
            <a:t>TONO MUSCULAR</a:t>
          </a:r>
          <a:endParaRPr lang="es-ES" sz="1800" b="0" dirty="0">
            <a:solidFill>
              <a:schemeClr val="bg2">
                <a:lumMod val="10000"/>
              </a:schemeClr>
            </a:solidFill>
          </a:endParaRPr>
        </a:p>
      </dgm:t>
    </dgm:pt>
    <dgm:pt modelId="{77B22A0C-F6F1-4C3B-BF5E-303A6CE17D09}" type="parTrans" cxnId="{48782A79-5EF3-4892-96F3-AD24FE4ABDFB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C0D6E907-C6FF-436C-92FD-5C4B804E6E7B}" type="sibTrans" cxnId="{48782A79-5EF3-4892-96F3-AD24FE4ABDFB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0EBAD8E8-1930-40AD-82CD-03BDEF625457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bg2">
                  <a:lumMod val="10000"/>
                </a:schemeClr>
              </a:solidFill>
            </a:rPr>
            <a:t>ESQUEMA CORPORAL</a:t>
          </a:r>
          <a:endParaRPr lang="es-ES" sz="1800" b="0" dirty="0">
            <a:solidFill>
              <a:schemeClr val="bg2">
                <a:lumMod val="10000"/>
              </a:schemeClr>
            </a:solidFill>
          </a:endParaRPr>
        </a:p>
      </dgm:t>
    </dgm:pt>
    <dgm:pt modelId="{15FD6B57-69EE-415C-AD7B-EFD91E347C65}" type="parTrans" cxnId="{9EA4649B-9C5C-497B-9529-E91609F7F73B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3F7D2EC9-C847-48F8-B2E9-43FC5E81B883}" type="sibTrans" cxnId="{9EA4649B-9C5C-497B-9529-E91609F7F73B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B2D64CD7-26ED-4254-A824-F87B3420DC2B}">
      <dgm:prSet phldrT="[Texto]" custT="1"/>
      <dgm:spPr/>
      <dgm:t>
        <a:bodyPr/>
        <a:lstStyle/>
        <a:p>
          <a:r>
            <a:rPr lang="es-EC" sz="1800" b="0" smtClean="0">
              <a:solidFill>
                <a:schemeClr val="bg2">
                  <a:lumMod val="10000"/>
                </a:schemeClr>
              </a:solidFill>
            </a:rPr>
            <a:t>PRENSIÓN</a:t>
          </a:r>
          <a:endParaRPr lang="es-ES" sz="1800" b="0" dirty="0">
            <a:solidFill>
              <a:schemeClr val="bg2">
                <a:lumMod val="10000"/>
              </a:schemeClr>
            </a:solidFill>
          </a:endParaRPr>
        </a:p>
      </dgm:t>
    </dgm:pt>
    <dgm:pt modelId="{241AAFC7-A842-4FB8-8FEC-C8E5EEF0700B}" type="parTrans" cxnId="{4DE1F49E-DA0D-4F79-B55B-3296CEC0C86D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B60C1AB9-DE82-42D2-812B-C039398B69B3}" type="sibTrans" cxnId="{4DE1F49E-DA0D-4F79-B55B-3296CEC0C86D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C4B5F5AC-CB7C-4F64-8BD1-73F2B08D7372}" type="asst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bg2">
                  <a:lumMod val="10000"/>
                </a:schemeClr>
              </a:solidFill>
            </a:rPr>
            <a:t>CONCEPTO</a:t>
          </a:r>
          <a:endParaRPr lang="es-ES" sz="1800" dirty="0">
            <a:solidFill>
              <a:schemeClr val="bg2">
                <a:lumMod val="10000"/>
              </a:schemeClr>
            </a:solidFill>
          </a:endParaRPr>
        </a:p>
      </dgm:t>
    </dgm:pt>
    <dgm:pt modelId="{A9CDD0CE-B0C5-4A90-A428-3D7C2D65D0D4}" type="sibTrans" cxnId="{69755215-3F4B-426A-95A4-D92DF5C69084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F2419785-2D3A-4E9F-981E-050021FFAD9B}" type="parTrans" cxnId="{69755215-3F4B-426A-95A4-D92DF5C69084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7FF49FAB-984A-481A-BCAC-F768589B4A10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bg2">
                  <a:lumMod val="10000"/>
                </a:schemeClr>
              </a:solidFill>
            </a:rPr>
            <a:t>LATERALIDAD</a:t>
          </a:r>
          <a:endParaRPr lang="es-ES" sz="1800" b="0" dirty="0">
            <a:solidFill>
              <a:schemeClr val="bg2">
                <a:lumMod val="10000"/>
              </a:schemeClr>
            </a:solidFill>
          </a:endParaRPr>
        </a:p>
      </dgm:t>
    </dgm:pt>
    <dgm:pt modelId="{C4859C08-D06A-4A00-8E39-81E5D0246F58}" type="parTrans" cxnId="{6C864721-A800-49D0-88E5-2222121848DC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A79EFFCC-5496-45B4-AA04-CC90B779E45A}" type="sibTrans" cxnId="{6C864721-A800-49D0-88E5-2222121848DC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769542A4-2FDB-451D-8B0F-DD1190770F45}">
      <dgm:prSet custT="1"/>
      <dgm:spPr/>
      <dgm:t>
        <a:bodyPr/>
        <a:lstStyle/>
        <a:p>
          <a:r>
            <a:rPr lang="es-EC" sz="1700" b="0" smtClean="0">
              <a:solidFill>
                <a:schemeClr val="bg2">
                  <a:lumMod val="10000"/>
                </a:schemeClr>
              </a:solidFill>
            </a:rPr>
            <a:t>MOTRICIDAD</a:t>
          </a:r>
          <a:endParaRPr lang="es-ES" sz="1700" b="0" dirty="0">
            <a:solidFill>
              <a:schemeClr val="bg2">
                <a:lumMod val="10000"/>
              </a:schemeClr>
            </a:solidFill>
          </a:endParaRPr>
        </a:p>
      </dgm:t>
    </dgm:pt>
    <dgm:pt modelId="{921F645D-C691-42EA-8624-3B1E48685943}" type="parTrans" cxnId="{781FA5B3-F130-40C1-BB40-F8105428F5B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BB9303FE-BA92-4AFD-9F50-5714EC974ECF}" type="sibTrans" cxnId="{781FA5B3-F130-40C1-BB40-F8105428F5B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7759A0FE-1CA6-4DD4-8BED-3E610FABAD0A}">
      <dgm:prSet phldrT="[Texto]" custT="1"/>
      <dgm:spPr/>
      <dgm:t>
        <a:bodyPr/>
        <a:lstStyle/>
        <a:p>
          <a:r>
            <a:rPr lang="es-EC" sz="1800" b="0" smtClean="0">
              <a:solidFill>
                <a:schemeClr val="bg2">
                  <a:lumMod val="10000"/>
                </a:schemeClr>
              </a:solidFill>
            </a:rPr>
            <a:t>PINZA DIGITAL</a:t>
          </a:r>
          <a:endParaRPr lang="es-ES" sz="1800" b="0" dirty="0">
            <a:solidFill>
              <a:schemeClr val="bg2">
                <a:lumMod val="10000"/>
              </a:schemeClr>
            </a:solidFill>
          </a:endParaRPr>
        </a:p>
      </dgm:t>
    </dgm:pt>
    <dgm:pt modelId="{3A5B9A49-2807-442F-8F32-20D136531F7C}" type="parTrans" cxnId="{6E3DE5E0-2F36-41DF-B107-2E7E451AE054}">
      <dgm:prSet/>
      <dgm:spPr/>
      <dgm:t>
        <a:bodyPr/>
        <a:lstStyle/>
        <a:p>
          <a:endParaRPr lang="es-ES" sz="2400">
            <a:solidFill>
              <a:schemeClr val="bg2">
                <a:lumMod val="10000"/>
              </a:schemeClr>
            </a:solidFill>
          </a:endParaRPr>
        </a:p>
      </dgm:t>
    </dgm:pt>
    <dgm:pt modelId="{281F8351-5A8D-4F56-8F44-4C3EFB481B41}" type="sibTrans" cxnId="{6E3DE5E0-2F36-41DF-B107-2E7E451AE054}">
      <dgm:prSet/>
      <dgm:spPr/>
      <dgm:t>
        <a:bodyPr/>
        <a:lstStyle/>
        <a:p>
          <a:endParaRPr lang="es-ES" sz="2400">
            <a:solidFill>
              <a:schemeClr val="bg2">
                <a:lumMod val="10000"/>
              </a:schemeClr>
            </a:solidFill>
          </a:endParaRPr>
        </a:p>
      </dgm:t>
    </dgm:pt>
    <dgm:pt modelId="{B871D976-4E05-4C1A-839A-6558BD25BAFE}" type="pres">
      <dgm:prSet presAssocID="{897EB8E5-5B14-4C22-AF1C-32552ED55C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1EDCC56-2AC0-4A28-BE9A-80049C07AEF1}" type="pres">
      <dgm:prSet presAssocID="{B0953F9F-7881-435E-9880-D59C007BC4AB}" presName="hierRoot1" presStyleCnt="0">
        <dgm:presLayoutVars>
          <dgm:hierBranch val="init"/>
        </dgm:presLayoutVars>
      </dgm:prSet>
      <dgm:spPr/>
    </dgm:pt>
    <dgm:pt modelId="{93E85125-2F8A-4AC8-B8F7-0D26C49C4505}" type="pres">
      <dgm:prSet presAssocID="{B0953F9F-7881-435E-9880-D59C007BC4AB}" presName="rootComposite1" presStyleCnt="0"/>
      <dgm:spPr/>
    </dgm:pt>
    <dgm:pt modelId="{8DF14BE0-C842-411D-8AE8-C45F34EBBE6F}" type="pres">
      <dgm:prSet presAssocID="{B0953F9F-7881-435E-9880-D59C007BC4AB}" presName="rootText1" presStyleLbl="node0" presStyleIdx="0" presStyleCnt="1" custScaleX="131726" custScaleY="68483" custLinFactNeighborX="5775" custLinFactNeighborY="29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3059FD-C402-427E-BE78-F8DECA773B23}" type="pres">
      <dgm:prSet presAssocID="{B0953F9F-7881-435E-9880-D59C007BC4A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7F0D8F1-14CD-4949-A67E-2F2636EA52D0}" type="pres">
      <dgm:prSet presAssocID="{B0953F9F-7881-435E-9880-D59C007BC4AB}" presName="hierChild2" presStyleCnt="0"/>
      <dgm:spPr/>
    </dgm:pt>
    <dgm:pt modelId="{202A9F11-7105-4B7D-95B2-9B7C207CE782}" type="pres">
      <dgm:prSet presAssocID="{77B22A0C-F6F1-4C3B-BF5E-303A6CE17D0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FD3B873-99DF-43D0-B5C4-8ADC04B45805}" type="pres">
      <dgm:prSet presAssocID="{A67F9429-8A14-467B-9985-B333480741DC}" presName="hierRoot2" presStyleCnt="0">
        <dgm:presLayoutVars>
          <dgm:hierBranch/>
        </dgm:presLayoutVars>
      </dgm:prSet>
      <dgm:spPr/>
    </dgm:pt>
    <dgm:pt modelId="{DC016C59-4192-4F0E-A9B9-51F9BF10986B}" type="pres">
      <dgm:prSet presAssocID="{A67F9429-8A14-467B-9985-B333480741DC}" presName="rootComposite" presStyleCnt="0"/>
      <dgm:spPr/>
    </dgm:pt>
    <dgm:pt modelId="{A093C5A8-3CA9-4987-8507-47B115D6724B}" type="pres">
      <dgm:prSet presAssocID="{A67F9429-8A14-467B-9985-B333480741DC}" presName="rootText" presStyleLbl="node2" presStyleIdx="0" presStyleCnt="4" custScaleX="84334" custScaleY="79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F77426-1EE5-41D8-9722-4994EFC793FB}" type="pres">
      <dgm:prSet presAssocID="{A67F9429-8A14-467B-9985-B333480741D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F2CF66-2244-4C3C-BFFC-07FAB3153A47}" type="pres">
      <dgm:prSet presAssocID="{A67F9429-8A14-467B-9985-B333480741DC}" presName="hierChild4" presStyleCnt="0"/>
      <dgm:spPr/>
    </dgm:pt>
    <dgm:pt modelId="{24F0D0BA-42D8-4BE9-BC9C-C93797C28DE1}" type="pres">
      <dgm:prSet presAssocID="{A67F9429-8A14-467B-9985-B333480741DC}" presName="hierChild5" presStyleCnt="0"/>
      <dgm:spPr/>
    </dgm:pt>
    <dgm:pt modelId="{D7ABF205-C0C8-4D22-AC75-E6DD29EFFFFB}" type="pres">
      <dgm:prSet presAssocID="{15FD6B57-69EE-415C-AD7B-EFD91E347C6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76F85606-A8E3-49EE-8711-F3C64133D1B6}" type="pres">
      <dgm:prSet presAssocID="{0EBAD8E8-1930-40AD-82CD-03BDEF625457}" presName="hierRoot2" presStyleCnt="0">
        <dgm:presLayoutVars>
          <dgm:hierBranch val="init"/>
        </dgm:presLayoutVars>
      </dgm:prSet>
      <dgm:spPr/>
    </dgm:pt>
    <dgm:pt modelId="{16F59B2E-364D-44C9-95E0-283E5D06EC27}" type="pres">
      <dgm:prSet presAssocID="{0EBAD8E8-1930-40AD-82CD-03BDEF625457}" presName="rootComposite" presStyleCnt="0"/>
      <dgm:spPr/>
    </dgm:pt>
    <dgm:pt modelId="{E832B99B-247D-49C1-81A5-517636C16FC3}" type="pres">
      <dgm:prSet presAssocID="{0EBAD8E8-1930-40AD-82CD-03BDEF625457}" presName="rootText" presStyleLbl="node2" presStyleIdx="1" presStyleCnt="4" custScaleX="94134" custScaleY="867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4F0489-F37D-46FA-AEAC-714CEC519DD5}" type="pres">
      <dgm:prSet presAssocID="{0EBAD8E8-1930-40AD-82CD-03BDEF625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B49F0607-1352-4017-BF0D-C9ADDEC84242}" type="pres">
      <dgm:prSet presAssocID="{0EBAD8E8-1930-40AD-82CD-03BDEF625457}" presName="hierChild4" presStyleCnt="0"/>
      <dgm:spPr/>
    </dgm:pt>
    <dgm:pt modelId="{AE9A63E1-9C3D-4FE8-B9DA-7B1E5F08101F}" type="pres">
      <dgm:prSet presAssocID="{C4859C08-D06A-4A00-8E39-81E5D0246F58}" presName="Name37" presStyleLbl="parChTrans1D3" presStyleIdx="0" presStyleCnt="2"/>
      <dgm:spPr/>
      <dgm:t>
        <a:bodyPr/>
        <a:lstStyle/>
        <a:p>
          <a:endParaRPr lang="es-ES"/>
        </a:p>
      </dgm:t>
    </dgm:pt>
    <dgm:pt modelId="{1719BAC9-2E63-44B3-8EC2-31A9F6A08CB9}" type="pres">
      <dgm:prSet presAssocID="{7FF49FAB-984A-481A-BCAC-F768589B4A10}" presName="hierRoot2" presStyleCnt="0">
        <dgm:presLayoutVars>
          <dgm:hierBranch val="init"/>
        </dgm:presLayoutVars>
      </dgm:prSet>
      <dgm:spPr/>
    </dgm:pt>
    <dgm:pt modelId="{6ECC1FAD-679A-42DB-9BE1-C87F70512572}" type="pres">
      <dgm:prSet presAssocID="{7FF49FAB-984A-481A-BCAC-F768589B4A10}" presName="rootComposite" presStyleCnt="0"/>
      <dgm:spPr/>
    </dgm:pt>
    <dgm:pt modelId="{EEFD05E6-3503-4E0D-8168-2C54279D52E3}" type="pres">
      <dgm:prSet presAssocID="{7FF49FAB-984A-481A-BCAC-F768589B4A10}" presName="rootText" presStyleLbl="node3" presStyleIdx="0" presStyleCnt="2" custScaleX="87689" custScaleY="58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223B78-13B1-4800-A31B-772FE62A32FB}" type="pres">
      <dgm:prSet presAssocID="{7FF49FAB-984A-481A-BCAC-F768589B4A10}" presName="rootConnector" presStyleLbl="node3" presStyleIdx="0" presStyleCnt="2"/>
      <dgm:spPr/>
      <dgm:t>
        <a:bodyPr/>
        <a:lstStyle/>
        <a:p>
          <a:endParaRPr lang="es-ES"/>
        </a:p>
      </dgm:t>
    </dgm:pt>
    <dgm:pt modelId="{F6E7D783-6505-470F-8491-76A696FDF7CA}" type="pres">
      <dgm:prSet presAssocID="{7FF49FAB-984A-481A-BCAC-F768589B4A10}" presName="hierChild4" presStyleCnt="0"/>
      <dgm:spPr/>
    </dgm:pt>
    <dgm:pt modelId="{7D316D83-7BE9-427D-BAAC-7E2DAC1D86D9}" type="pres">
      <dgm:prSet presAssocID="{7FF49FAB-984A-481A-BCAC-F768589B4A10}" presName="hierChild5" presStyleCnt="0"/>
      <dgm:spPr/>
    </dgm:pt>
    <dgm:pt modelId="{D7B7F997-BB0D-48DD-8388-4E614989CBD3}" type="pres">
      <dgm:prSet presAssocID="{0EBAD8E8-1930-40AD-82CD-03BDEF625457}" presName="hierChild5" presStyleCnt="0"/>
      <dgm:spPr/>
    </dgm:pt>
    <dgm:pt modelId="{6B559B2E-AA2D-4F11-9F84-2A0369718221}" type="pres">
      <dgm:prSet presAssocID="{921F645D-C691-42EA-8624-3B1E486859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3DCBE3AF-EF04-4A83-BAE4-887FA5F9FCE9}" type="pres">
      <dgm:prSet presAssocID="{769542A4-2FDB-451D-8B0F-DD1190770F45}" presName="hierRoot2" presStyleCnt="0">
        <dgm:presLayoutVars>
          <dgm:hierBranch val="init"/>
        </dgm:presLayoutVars>
      </dgm:prSet>
      <dgm:spPr/>
    </dgm:pt>
    <dgm:pt modelId="{C92145D1-B4E6-4C36-BB3E-0F26B4CE01EE}" type="pres">
      <dgm:prSet presAssocID="{769542A4-2FDB-451D-8B0F-DD1190770F45}" presName="rootComposite" presStyleCnt="0"/>
      <dgm:spPr/>
    </dgm:pt>
    <dgm:pt modelId="{D5F1DA83-6869-4FD7-BE2D-855564F8E9C7}" type="pres">
      <dgm:prSet presAssocID="{769542A4-2FDB-451D-8B0F-DD1190770F45}" presName="rootText" presStyleLbl="node2" presStyleIdx="2" presStyleCnt="4" custScaleX="89772" custScaleY="8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E78646-34B9-4C27-B9F4-1CC3FBF5B243}" type="pres">
      <dgm:prSet presAssocID="{769542A4-2FDB-451D-8B0F-DD1190770F45}" presName="rootConnector" presStyleLbl="node2" presStyleIdx="2" presStyleCnt="4"/>
      <dgm:spPr/>
      <dgm:t>
        <a:bodyPr/>
        <a:lstStyle/>
        <a:p>
          <a:endParaRPr lang="es-ES"/>
        </a:p>
      </dgm:t>
    </dgm:pt>
    <dgm:pt modelId="{76E3DA7B-1DAE-47CE-BCF9-82D696616CCF}" type="pres">
      <dgm:prSet presAssocID="{769542A4-2FDB-451D-8B0F-DD1190770F45}" presName="hierChild4" presStyleCnt="0"/>
      <dgm:spPr/>
    </dgm:pt>
    <dgm:pt modelId="{C10C9311-87D5-4A9A-A9B8-3B5749ED8D51}" type="pres">
      <dgm:prSet presAssocID="{769542A4-2FDB-451D-8B0F-DD1190770F45}" presName="hierChild5" presStyleCnt="0"/>
      <dgm:spPr/>
    </dgm:pt>
    <dgm:pt modelId="{4A34D908-2C46-4ADA-8353-A78B668D2699}" type="pres">
      <dgm:prSet presAssocID="{241AAFC7-A842-4FB8-8FEC-C8E5EEF0700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C03E2C9-8182-4028-BF28-497A35C5F60A}" type="pres">
      <dgm:prSet presAssocID="{B2D64CD7-26ED-4254-A824-F87B3420DC2B}" presName="hierRoot2" presStyleCnt="0">
        <dgm:presLayoutVars>
          <dgm:hierBranch val="init"/>
        </dgm:presLayoutVars>
      </dgm:prSet>
      <dgm:spPr/>
    </dgm:pt>
    <dgm:pt modelId="{88CA274D-2A2A-4A92-87C2-00A21773C489}" type="pres">
      <dgm:prSet presAssocID="{B2D64CD7-26ED-4254-A824-F87B3420DC2B}" presName="rootComposite" presStyleCnt="0"/>
      <dgm:spPr/>
    </dgm:pt>
    <dgm:pt modelId="{DDEE44C6-1ABB-4FF2-9BBC-5194753D4D97}" type="pres">
      <dgm:prSet presAssocID="{B2D64CD7-26ED-4254-A824-F87B3420DC2B}" presName="rootText" presStyleLbl="node2" presStyleIdx="3" presStyleCnt="4" custScaleX="94612" custScaleY="83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14168E-2476-47B3-A2DC-F9E3DC902F7C}" type="pres">
      <dgm:prSet presAssocID="{B2D64CD7-26ED-4254-A824-F87B3420DC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E7DAB054-71AB-4701-9904-07E07881A757}" type="pres">
      <dgm:prSet presAssocID="{B2D64CD7-26ED-4254-A824-F87B3420DC2B}" presName="hierChild4" presStyleCnt="0"/>
      <dgm:spPr/>
    </dgm:pt>
    <dgm:pt modelId="{957C64A1-4238-428E-B70C-E780511FA765}" type="pres">
      <dgm:prSet presAssocID="{3A5B9A49-2807-442F-8F32-20D136531F7C}" presName="Name37" presStyleLbl="parChTrans1D3" presStyleIdx="1" presStyleCnt="2"/>
      <dgm:spPr/>
      <dgm:t>
        <a:bodyPr/>
        <a:lstStyle/>
        <a:p>
          <a:endParaRPr lang="es-ES"/>
        </a:p>
      </dgm:t>
    </dgm:pt>
    <dgm:pt modelId="{04645FB4-1E45-4B2C-A86A-9B1DDEBAB447}" type="pres">
      <dgm:prSet presAssocID="{7759A0FE-1CA6-4DD4-8BED-3E610FABAD0A}" presName="hierRoot2" presStyleCnt="0">
        <dgm:presLayoutVars>
          <dgm:hierBranch val="init"/>
        </dgm:presLayoutVars>
      </dgm:prSet>
      <dgm:spPr/>
    </dgm:pt>
    <dgm:pt modelId="{5B2F4E29-26CF-442F-8E65-AB556692B2B3}" type="pres">
      <dgm:prSet presAssocID="{7759A0FE-1CA6-4DD4-8BED-3E610FABAD0A}" presName="rootComposite" presStyleCnt="0"/>
      <dgm:spPr/>
    </dgm:pt>
    <dgm:pt modelId="{36C553CF-C108-403F-8E31-796D5FCE9A95}" type="pres">
      <dgm:prSet presAssocID="{7759A0FE-1CA6-4DD4-8BED-3E610FABAD0A}" presName="rootText" presStyleLbl="node3" presStyleIdx="1" presStyleCnt="2" custScaleX="62914" custScaleY="761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3C96A9-DCFE-4AD0-92CF-C76CA61CA16E}" type="pres">
      <dgm:prSet presAssocID="{7759A0FE-1CA6-4DD4-8BED-3E610FABAD0A}" presName="rootConnector" presStyleLbl="node3" presStyleIdx="1" presStyleCnt="2"/>
      <dgm:spPr/>
      <dgm:t>
        <a:bodyPr/>
        <a:lstStyle/>
        <a:p>
          <a:endParaRPr lang="es-ES"/>
        </a:p>
      </dgm:t>
    </dgm:pt>
    <dgm:pt modelId="{BD45275E-A7FF-4B3F-BEEE-4ADADD949CC9}" type="pres">
      <dgm:prSet presAssocID="{7759A0FE-1CA6-4DD4-8BED-3E610FABAD0A}" presName="hierChild4" presStyleCnt="0"/>
      <dgm:spPr/>
    </dgm:pt>
    <dgm:pt modelId="{6E8F7EAE-4B49-4B13-955F-C4B9406AA590}" type="pres">
      <dgm:prSet presAssocID="{7759A0FE-1CA6-4DD4-8BED-3E610FABAD0A}" presName="hierChild5" presStyleCnt="0"/>
      <dgm:spPr/>
    </dgm:pt>
    <dgm:pt modelId="{293EAF48-8AAE-4280-8DB1-2C63FA1DA6B3}" type="pres">
      <dgm:prSet presAssocID="{B2D64CD7-26ED-4254-A824-F87B3420DC2B}" presName="hierChild5" presStyleCnt="0"/>
      <dgm:spPr/>
    </dgm:pt>
    <dgm:pt modelId="{E7E6F726-7F56-4E6D-BCEE-743D8703C0C8}" type="pres">
      <dgm:prSet presAssocID="{B0953F9F-7881-435E-9880-D59C007BC4AB}" presName="hierChild3" presStyleCnt="0"/>
      <dgm:spPr/>
    </dgm:pt>
    <dgm:pt modelId="{6DE24612-702A-4E82-8F57-10A018769725}" type="pres">
      <dgm:prSet presAssocID="{F2419785-2D3A-4E9F-981E-050021FFAD9B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4C2AA2D-F6DC-4EAE-80C0-C17CE0E77723}" type="pres">
      <dgm:prSet presAssocID="{C4B5F5AC-CB7C-4F64-8BD1-73F2B08D7372}" presName="hierRoot3" presStyleCnt="0">
        <dgm:presLayoutVars>
          <dgm:hierBranch val="init"/>
        </dgm:presLayoutVars>
      </dgm:prSet>
      <dgm:spPr/>
    </dgm:pt>
    <dgm:pt modelId="{FFB9B6E5-2981-42E3-89CB-6A3241E67513}" type="pres">
      <dgm:prSet presAssocID="{C4B5F5AC-CB7C-4F64-8BD1-73F2B08D7372}" presName="rootComposite3" presStyleCnt="0"/>
      <dgm:spPr/>
    </dgm:pt>
    <dgm:pt modelId="{E53E961D-2926-43F5-8F17-BC0A66CADA05}" type="pres">
      <dgm:prSet presAssocID="{C4B5F5AC-CB7C-4F64-8BD1-73F2B08D7372}" presName="rootText3" presStyleLbl="asst1" presStyleIdx="0" presStyleCnt="1" custScaleY="75563" custLinFactNeighborX="-67109" custLinFactNeighborY="-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A804D4-91E6-4035-A438-3A3FA7B74FE4}" type="pres">
      <dgm:prSet presAssocID="{C4B5F5AC-CB7C-4F64-8BD1-73F2B08D737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294771-2EBE-4143-BB80-06436A80BA1A}" type="pres">
      <dgm:prSet presAssocID="{C4B5F5AC-CB7C-4F64-8BD1-73F2B08D7372}" presName="hierChild6" presStyleCnt="0"/>
      <dgm:spPr/>
    </dgm:pt>
    <dgm:pt modelId="{D1B27FC8-17B5-4011-88ED-303CA6FC5B63}" type="pres">
      <dgm:prSet presAssocID="{C4B5F5AC-CB7C-4F64-8BD1-73F2B08D7372}" presName="hierChild7" presStyleCnt="0"/>
      <dgm:spPr/>
    </dgm:pt>
  </dgm:ptLst>
  <dgm:cxnLst>
    <dgm:cxn modelId="{F08589D0-0479-4819-99DA-0C34A172B02D}" type="presOf" srcId="{7759A0FE-1CA6-4DD4-8BED-3E610FABAD0A}" destId="{36C553CF-C108-403F-8E31-796D5FCE9A95}" srcOrd="0" destOrd="0" presId="urn:microsoft.com/office/officeart/2005/8/layout/orgChart1"/>
    <dgm:cxn modelId="{535C1CF0-B535-4EB2-89DE-E22BE8B7E2CA}" type="presOf" srcId="{C4B5F5AC-CB7C-4F64-8BD1-73F2B08D7372}" destId="{62A804D4-91E6-4035-A438-3A3FA7B74FE4}" srcOrd="1" destOrd="0" presId="urn:microsoft.com/office/officeart/2005/8/layout/orgChart1"/>
    <dgm:cxn modelId="{F007E4A4-208A-4720-BBB0-046D915BCD28}" type="presOf" srcId="{A67F9429-8A14-467B-9985-B333480741DC}" destId="{FCF77426-1EE5-41D8-9722-4994EFC793FB}" srcOrd="1" destOrd="0" presId="urn:microsoft.com/office/officeart/2005/8/layout/orgChart1"/>
    <dgm:cxn modelId="{E6F62D25-B9D1-4A7E-88BC-A2462E0F7A8F}" type="presOf" srcId="{897EB8E5-5B14-4C22-AF1C-32552ED55CC0}" destId="{B871D976-4E05-4C1A-839A-6558BD25BAFE}" srcOrd="0" destOrd="0" presId="urn:microsoft.com/office/officeart/2005/8/layout/orgChart1"/>
    <dgm:cxn modelId="{71F54968-DC90-435A-B243-B05797596987}" type="presOf" srcId="{921F645D-C691-42EA-8624-3B1E48685943}" destId="{6B559B2E-AA2D-4F11-9F84-2A0369718221}" srcOrd="0" destOrd="0" presId="urn:microsoft.com/office/officeart/2005/8/layout/orgChart1"/>
    <dgm:cxn modelId="{6CE6357D-999D-4C79-89CA-5D48B960B50F}" type="presOf" srcId="{0EBAD8E8-1930-40AD-82CD-03BDEF625457}" destId="{E832B99B-247D-49C1-81A5-517636C16FC3}" srcOrd="0" destOrd="0" presId="urn:microsoft.com/office/officeart/2005/8/layout/orgChart1"/>
    <dgm:cxn modelId="{2FE4267A-ED5C-49A0-ACF2-25C08DB82A8F}" type="presOf" srcId="{F2419785-2D3A-4E9F-981E-050021FFAD9B}" destId="{6DE24612-702A-4E82-8F57-10A018769725}" srcOrd="0" destOrd="0" presId="urn:microsoft.com/office/officeart/2005/8/layout/orgChart1"/>
    <dgm:cxn modelId="{4DE1F49E-DA0D-4F79-B55B-3296CEC0C86D}" srcId="{B0953F9F-7881-435E-9880-D59C007BC4AB}" destId="{B2D64CD7-26ED-4254-A824-F87B3420DC2B}" srcOrd="4" destOrd="0" parTransId="{241AAFC7-A842-4FB8-8FEC-C8E5EEF0700B}" sibTransId="{B60C1AB9-DE82-42D2-812B-C039398B69B3}"/>
    <dgm:cxn modelId="{B7F58B97-9BFA-4DB0-A083-71B1DED74C18}" type="presOf" srcId="{B2D64CD7-26ED-4254-A824-F87B3420DC2B}" destId="{3114168E-2476-47B3-A2DC-F9E3DC902F7C}" srcOrd="1" destOrd="0" presId="urn:microsoft.com/office/officeart/2005/8/layout/orgChart1"/>
    <dgm:cxn modelId="{11B31648-FF47-4621-B839-B548086BCFB3}" type="presOf" srcId="{77B22A0C-F6F1-4C3B-BF5E-303A6CE17D09}" destId="{202A9F11-7105-4B7D-95B2-9B7C207CE782}" srcOrd="0" destOrd="0" presId="urn:microsoft.com/office/officeart/2005/8/layout/orgChart1"/>
    <dgm:cxn modelId="{C466EEB8-FCCE-49FE-8536-E882ACDAD7CD}" type="presOf" srcId="{B0953F9F-7881-435E-9880-D59C007BC4AB}" destId="{8DF14BE0-C842-411D-8AE8-C45F34EBBE6F}" srcOrd="0" destOrd="0" presId="urn:microsoft.com/office/officeart/2005/8/layout/orgChart1"/>
    <dgm:cxn modelId="{9EA4649B-9C5C-497B-9529-E91609F7F73B}" srcId="{B0953F9F-7881-435E-9880-D59C007BC4AB}" destId="{0EBAD8E8-1930-40AD-82CD-03BDEF625457}" srcOrd="2" destOrd="0" parTransId="{15FD6B57-69EE-415C-AD7B-EFD91E347C65}" sibTransId="{3F7D2EC9-C847-48F8-B2E9-43FC5E81B883}"/>
    <dgm:cxn modelId="{B87EF30A-FBF2-4990-B0E1-F219068F2D25}" type="presOf" srcId="{241AAFC7-A842-4FB8-8FEC-C8E5EEF0700B}" destId="{4A34D908-2C46-4ADA-8353-A78B668D2699}" srcOrd="0" destOrd="0" presId="urn:microsoft.com/office/officeart/2005/8/layout/orgChart1"/>
    <dgm:cxn modelId="{118817F4-F8C9-4A3D-A607-38ABBC6A635D}" type="presOf" srcId="{7FF49FAB-984A-481A-BCAC-F768589B4A10}" destId="{EEFD05E6-3503-4E0D-8168-2C54279D52E3}" srcOrd="0" destOrd="0" presId="urn:microsoft.com/office/officeart/2005/8/layout/orgChart1"/>
    <dgm:cxn modelId="{9DE46167-14C8-4735-A7DB-15B5BAB47AD4}" type="presOf" srcId="{C4859C08-D06A-4A00-8E39-81E5D0246F58}" destId="{AE9A63E1-9C3D-4FE8-B9DA-7B1E5F08101F}" srcOrd="0" destOrd="0" presId="urn:microsoft.com/office/officeart/2005/8/layout/orgChart1"/>
    <dgm:cxn modelId="{69755215-3F4B-426A-95A4-D92DF5C69084}" srcId="{B0953F9F-7881-435E-9880-D59C007BC4AB}" destId="{C4B5F5AC-CB7C-4F64-8BD1-73F2B08D7372}" srcOrd="0" destOrd="0" parTransId="{F2419785-2D3A-4E9F-981E-050021FFAD9B}" sibTransId="{A9CDD0CE-B0C5-4A90-A428-3D7C2D65D0D4}"/>
    <dgm:cxn modelId="{3F79AADC-9382-41D1-A399-ABD6C0E1E6E1}" type="presOf" srcId="{769542A4-2FDB-451D-8B0F-DD1190770F45}" destId="{D5F1DA83-6869-4FD7-BE2D-855564F8E9C7}" srcOrd="0" destOrd="0" presId="urn:microsoft.com/office/officeart/2005/8/layout/orgChart1"/>
    <dgm:cxn modelId="{91876F4D-F906-4893-88AE-AFCE8DE32B28}" type="presOf" srcId="{B2D64CD7-26ED-4254-A824-F87B3420DC2B}" destId="{DDEE44C6-1ABB-4FF2-9BBC-5194753D4D97}" srcOrd="0" destOrd="0" presId="urn:microsoft.com/office/officeart/2005/8/layout/orgChart1"/>
    <dgm:cxn modelId="{48782A79-5EF3-4892-96F3-AD24FE4ABDFB}" srcId="{B0953F9F-7881-435E-9880-D59C007BC4AB}" destId="{A67F9429-8A14-467B-9985-B333480741DC}" srcOrd="1" destOrd="0" parTransId="{77B22A0C-F6F1-4C3B-BF5E-303A6CE17D09}" sibTransId="{C0D6E907-C6FF-436C-92FD-5C4B804E6E7B}"/>
    <dgm:cxn modelId="{3CF6F58A-BB6A-4B5D-8427-361865F15D98}" srcId="{897EB8E5-5B14-4C22-AF1C-32552ED55CC0}" destId="{B0953F9F-7881-435E-9880-D59C007BC4AB}" srcOrd="0" destOrd="0" parTransId="{30E3616E-87FE-41CE-8725-40E26A88B123}" sibTransId="{536FAF6A-4B6B-4FB8-A128-8476EF579F6D}"/>
    <dgm:cxn modelId="{6C864721-A800-49D0-88E5-2222121848DC}" srcId="{0EBAD8E8-1930-40AD-82CD-03BDEF625457}" destId="{7FF49FAB-984A-481A-BCAC-F768589B4A10}" srcOrd="0" destOrd="0" parTransId="{C4859C08-D06A-4A00-8E39-81E5D0246F58}" sibTransId="{A79EFFCC-5496-45B4-AA04-CC90B779E45A}"/>
    <dgm:cxn modelId="{D324F236-F796-4FFE-B570-A90C39A0D897}" type="presOf" srcId="{A67F9429-8A14-467B-9985-B333480741DC}" destId="{A093C5A8-3CA9-4987-8507-47B115D6724B}" srcOrd="0" destOrd="0" presId="urn:microsoft.com/office/officeart/2005/8/layout/orgChart1"/>
    <dgm:cxn modelId="{7E8FBC49-AD40-4879-A6F9-BE35D704A081}" type="presOf" srcId="{7FF49FAB-984A-481A-BCAC-F768589B4A10}" destId="{F0223B78-13B1-4800-A31B-772FE62A32FB}" srcOrd="1" destOrd="0" presId="urn:microsoft.com/office/officeart/2005/8/layout/orgChart1"/>
    <dgm:cxn modelId="{0CC36D8F-B725-4637-8DF6-6D7733D1710C}" type="presOf" srcId="{15FD6B57-69EE-415C-AD7B-EFD91E347C65}" destId="{D7ABF205-C0C8-4D22-AC75-E6DD29EFFFFB}" srcOrd="0" destOrd="0" presId="urn:microsoft.com/office/officeart/2005/8/layout/orgChart1"/>
    <dgm:cxn modelId="{79E94A55-8C66-4EF2-AC31-6DF6AC5F7B0C}" type="presOf" srcId="{C4B5F5AC-CB7C-4F64-8BD1-73F2B08D7372}" destId="{E53E961D-2926-43F5-8F17-BC0A66CADA05}" srcOrd="0" destOrd="0" presId="urn:microsoft.com/office/officeart/2005/8/layout/orgChart1"/>
    <dgm:cxn modelId="{C78AB208-70D2-4AA4-91E5-72EB77CB7F48}" type="presOf" srcId="{0EBAD8E8-1930-40AD-82CD-03BDEF625457}" destId="{F74F0489-F37D-46FA-AEAC-714CEC519DD5}" srcOrd="1" destOrd="0" presId="urn:microsoft.com/office/officeart/2005/8/layout/orgChart1"/>
    <dgm:cxn modelId="{781FA5B3-F130-40C1-BB40-F8105428F5B9}" srcId="{B0953F9F-7881-435E-9880-D59C007BC4AB}" destId="{769542A4-2FDB-451D-8B0F-DD1190770F45}" srcOrd="3" destOrd="0" parTransId="{921F645D-C691-42EA-8624-3B1E48685943}" sibTransId="{BB9303FE-BA92-4AFD-9F50-5714EC974ECF}"/>
    <dgm:cxn modelId="{6E3DE5E0-2F36-41DF-B107-2E7E451AE054}" srcId="{B2D64CD7-26ED-4254-A824-F87B3420DC2B}" destId="{7759A0FE-1CA6-4DD4-8BED-3E610FABAD0A}" srcOrd="0" destOrd="0" parTransId="{3A5B9A49-2807-442F-8F32-20D136531F7C}" sibTransId="{281F8351-5A8D-4F56-8F44-4C3EFB481B41}"/>
    <dgm:cxn modelId="{54123FC6-FF46-4911-BC89-E3422D01D943}" type="presOf" srcId="{3A5B9A49-2807-442F-8F32-20D136531F7C}" destId="{957C64A1-4238-428E-B70C-E780511FA765}" srcOrd="0" destOrd="0" presId="urn:microsoft.com/office/officeart/2005/8/layout/orgChart1"/>
    <dgm:cxn modelId="{6026E7F9-5834-4C35-9155-5E479C20B84E}" type="presOf" srcId="{769542A4-2FDB-451D-8B0F-DD1190770F45}" destId="{C8E78646-34B9-4C27-B9F4-1CC3FBF5B243}" srcOrd="1" destOrd="0" presId="urn:microsoft.com/office/officeart/2005/8/layout/orgChart1"/>
    <dgm:cxn modelId="{6B2D3E52-207C-420E-9825-BF2263D1F45F}" type="presOf" srcId="{7759A0FE-1CA6-4DD4-8BED-3E610FABAD0A}" destId="{CF3C96A9-DCFE-4AD0-92CF-C76CA61CA16E}" srcOrd="1" destOrd="0" presId="urn:microsoft.com/office/officeart/2005/8/layout/orgChart1"/>
    <dgm:cxn modelId="{909B879B-6687-4029-983A-F149653DE0C8}" type="presOf" srcId="{B0953F9F-7881-435E-9880-D59C007BC4AB}" destId="{C33059FD-C402-427E-BE78-F8DECA773B23}" srcOrd="1" destOrd="0" presId="urn:microsoft.com/office/officeart/2005/8/layout/orgChart1"/>
    <dgm:cxn modelId="{4749CBD5-A2F5-4A9C-AF8D-306AB27A52C5}" type="presParOf" srcId="{B871D976-4E05-4C1A-839A-6558BD25BAFE}" destId="{01EDCC56-2AC0-4A28-BE9A-80049C07AEF1}" srcOrd="0" destOrd="0" presId="urn:microsoft.com/office/officeart/2005/8/layout/orgChart1"/>
    <dgm:cxn modelId="{A662A3A4-A8B8-4372-8409-77A8D740342B}" type="presParOf" srcId="{01EDCC56-2AC0-4A28-BE9A-80049C07AEF1}" destId="{93E85125-2F8A-4AC8-B8F7-0D26C49C4505}" srcOrd="0" destOrd="0" presId="urn:microsoft.com/office/officeart/2005/8/layout/orgChart1"/>
    <dgm:cxn modelId="{4D152942-B22C-48B7-BD3F-3745AA28BEF8}" type="presParOf" srcId="{93E85125-2F8A-4AC8-B8F7-0D26C49C4505}" destId="{8DF14BE0-C842-411D-8AE8-C45F34EBBE6F}" srcOrd="0" destOrd="0" presId="urn:microsoft.com/office/officeart/2005/8/layout/orgChart1"/>
    <dgm:cxn modelId="{63BDF158-39F5-460C-81B2-88316D2CC7DB}" type="presParOf" srcId="{93E85125-2F8A-4AC8-B8F7-0D26C49C4505}" destId="{C33059FD-C402-427E-BE78-F8DECA773B23}" srcOrd="1" destOrd="0" presId="urn:microsoft.com/office/officeart/2005/8/layout/orgChart1"/>
    <dgm:cxn modelId="{A5212295-157E-4AD8-8D8F-8BBAE232C647}" type="presParOf" srcId="{01EDCC56-2AC0-4A28-BE9A-80049C07AEF1}" destId="{F7F0D8F1-14CD-4949-A67E-2F2636EA52D0}" srcOrd="1" destOrd="0" presId="urn:microsoft.com/office/officeart/2005/8/layout/orgChart1"/>
    <dgm:cxn modelId="{342CA8D4-8F78-483A-A83D-8F3667954922}" type="presParOf" srcId="{F7F0D8F1-14CD-4949-A67E-2F2636EA52D0}" destId="{202A9F11-7105-4B7D-95B2-9B7C207CE782}" srcOrd="0" destOrd="0" presId="urn:microsoft.com/office/officeart/2005/8/layout/orgChart1"/>
    <dgm:cxn modelId="{E9F33A46-A283-4623-8BD8-36D47F55CB46}" type="presParOf" srcId="{F7F0D8F1-14CD-4949-A67E-2F2636EA52D0}" destId="{4FD3B873-99DF-43D0-B5C4-8ADC04B45805}" srcOrd="1" destOrd="0" presId="urn:microsoft.com/office/officeart/2005/8/layout/orgChart1"/>
    <dgm:cxn modelId="{DC8C1250-84B3-4BEE-AC3C-287A0404F393}" type="presParOf" srcId="{4FD3B873-99DF-43D0-B5C4-8ADC04B45805}" destId="{DC016C59-4192-4F0E-A9B9-51F9BF10986B}" srcOrd="0" destOrd="0" presId="urn:microsoft.com/office/officeart/2005/8/layout/orgChart1"/>
    <dgm:cxn modelId="{392C144E-60D2-4ADF-B6F9-6C7D8A7D2905}" type="presParOf" srcId="{DC016C59-4192-4F0E-A9B9-51F9BF10986B}" destId="{A093C5A8-3CA9-4987-8507-47B115D6724B}" srcOrd="0" destOrd="0" presId="urn:microsoft.com/office/officeart/2005/8/layout/orgChart1"/>
    <dgm:cxn modelId="{AE3487BC-680D-42D9-835D-72959EEF6432}" type="presParOf" srcId="{DC016C59-4192-4F0E-A9B9-51F9BF10986B}" destId="{FCF77426-1EE5-41D8-9722-4994EFC793FB}" srcOrd="1" destOrd="0" presId="urn:microsoft.com/office/officeart/2005/8/layout/orgChart1"/>
    <dgm:cxn modelId="{D2E166F1-AFD5-4C96-94C1-DE639A050652}" type="presParOf" srcId="{4FD3B873-99DF-43D0-B5C4-8ADC04B45805}" destId="{E3F2CF66-2244-4C3C-BFFC-07FAB3153A47}" srcOrd="1" destOrd="0" presId="urn:microsoft.com/office/officeart/2005/8/layout/orgChart1"/>
    <dgm:cxn modelId="{11046324-9B0C-4650-9A2B-6791E7AEB651}" type="presParOf" srcId="{4FD3B873-99DF-43D0-B5C4-8ADC04B45805}" destId="{24F0D0BA-42D8-4BE9-BC9C-C93797C28DE1}" srcOrd="2" destOrd="0" presId="urn:microsoft.com/office/officeart/2005/8/layout/orgChart1"/>
    <dgm:cxn modelId="{325FFA18-0903-413B-AD87-B64D3812E62B}" type="presParOf" srcId="{F7F0D8F1-14CD-4949-A67E-2F2636EA52D0}" destId="{D7ABF205-C0C8-4D22-AC75-E6DD29EFFFFB}" srcOrd="2" destOrd="0" presId="urn:microsoft.com/office/officeart/2005/8/layout/orgChart1"/>
    <dgm:cxn modelId="{96D000A0-2DA2-40B7-B23D-1DD8E5606695}" type="presParOf" srcId="{F7F0D8F1-14CD-4949-A67E-2F2636EA52D0}" destId="{76F85606-A8E3-49EE-8711-F3C64133D1B6}" srcOrd="3" destOrd="0" presId="urn:microsoft.com/office/officeart/2005/8/layout/orgChart1"/>
    <dgm:cxn modelId="{39D3FE9E-8234-455D-8382-B2A38C72CF29}" type="presParOf" srcId="{76F85606-A8E3-49EE-8711-F3C64133D1B6}" destId="{16F59B2E-364D-44C9-95E0-283E5D06EC27}" srcOrd="0" destOrd="0" presId="urn:microsoft.com/office/officeart/2005/8/layout/orgChart1"/>
    <dgm:cxn modelId="{F35F7510-0E07-4FA6-A379-E5E916F8A717}" type="presParOf" srcId="{16F59B2E-364D-44C9-95E0-283E5D06EC27}" destId="{E832B99B-247D-49C1-81A5-517636C16FC3}" srcOrd="0" destOrd="0" presId="urn:microsoft.com/office/officeart/2005/8/layout/orgChart1"/>
    <dgm:cxn modelId="{C461870E-7259-49A1-8B4A-12B996CCBC80}" type="presParOf" srcId="{16F59B2E-364D-44C9-95E0-283E5D06EC27}" destId="{F74F0489-F37D-46FA-AEAC-714CEC519DD5}" srcOrd="1" destOrd="0" presId="urn:microsoft.com/office/officeart/2005/8/layout/orgChart1"/>
    <dgm:cxn modelId="{C40BAD37-3957-425E-9ADB-E229A2396A24}" type="presParOf" srcId="{76F85606-A8E3-49EE-8711-F3C64133D1B6}" destId="{B49F0607-1352-4017-BF0D-C9ADDEC84242}" srcOrd="1" destOrd="0" presId="urn:microsoft.com/office/officeart/2005/8/layout/orgChart1"/>
    <dgm:cxn modelId="{7F0595A1-F112-44C8-B505-7EAAE06A3A7C}" type="presParOf" srcId="{B49F0607-1352-4017-BF0D-C9ADDEC84242}" destId="{AE9A63E1-9C3D-4FE8-B9DA-7B1E5F08101F}" srcOrd="0" destOrd="0" presId="urn:microsoft.com/office/officeart/2005/8/layout/orgChart1"/>
    <dgm:cxn modelId="{114A3280-AAE9-42FE-8240-AA8D3E8EC971}" type="presParOf" srcId="{B49F0607-1352-4017-BF0D-C9ADDEC84242}" destId="{1719BAC9-2E63-44B3-8EC2-31A9F6A08CB9}" srcOrd="1" destOrd="0" presId="urn:microsoft.com/office/officeart/2005/8/layout/orgChart1"/>
    <dgm:cxn modelId="{77BF5968-9869-4D39-8809-CC1F3AC65B9B}" type="presParOf" srcId="{1719BAC9-2E63-44B3-8EC2-31A9F6A08CB9}" destId="{6ECC1FAD-679A-42DB-9BE1-C87F70512572}" srcOrd="0" destOrd="0" presId="urn:microsoft.com/office/officeart/2005/8/layout/orgChart1"/>
    <dgm:cxn modelId="{EBF01AB9-5DEF-4D0C-9452-0C83DBA27B57}" type="presParOf" srcId="{6ECC1FAD-679A-42DB-9BE1-C87F70512572}" destId="{EEFD05E6-3503-4E0D-8168-2C54279D52E3}" srcOrd="0" destOrd="0" presId="urn:microsoft.com/office/officeart/2005/8/layout/orgChart1"/>
    <dgm:cxn modelId="{0664FFCD-93FA-43C6-B813-F28C044EB76B}" type="presParOf" srcId="{6ECC1FAD-679A-42DB-9BE1-C87F70512572}" destId="{F0223B78-13B1-4800-A31B-772FE62A32FB}" srcOrd="1" destOrd="0" presId="urn:microsoft.com/office/officeart/2005/8/layout/orgChart1"/>
    <dgm:cxn modelId="{D0830946-09B2-4B8E-913F-4DF9B40A9BAD}" type="presParOf" srcId="{1719BAC9-2E63-44B3-8EC2-31A9F6A08CB9}" destId="{F6E7D783-6505-470F-8491-76A696FDF7CA}" srcOrd="1" destOrd="0" presId="urn:microsoft.com/office/officeart/2005/8/layout/orgChart1"/>
    <dgm:cxn modelId="{AB391D94-8FB1-4130-AE98-8A13D20E52FB}" type="presParOf" srcId="{1719BAC9-2E63-44B3-8EC2-31A9F6A08CB9}" destId="{7D316D83-7BE9-427D-BAAC-7E2DAC1D86D9}" srcOrd="2" destOrd="0" presId="urn:microsoft.com/office/officeart/2005/8/layout/orgChart1"/>
    <dgm:cxn modelId="{FE1DB868-7A3A-41D6-B7CD-F91BE1C1E80B}" type="presParOf" srcId="{76F85606-A8E3-49EE-8711-F3C64133D1B6}" destId="{D7B7F997-BB0D-48DD-8388-4E614989CBD3}" srcOrd="2" destOrd="0" presId="urn:microsoft.com/office/officeart/2005/8/layout/orgChart1"/>
    <dgm:cxn modelId="{E82F3B29-4F44-4283-8B9A-2E8E6B21FE72}" type="presParOf" srcId="{F7F0D8F1-14CD-4949-A67E-2F2636EA52D0}" destId="{6B559B2E-AA2D-4F11-9F84-2A0369718221}" srcOrd="4" destOrd="0" presId="urn:microsoft.com/office/officeart/2005/8/layout/orgChart1"/>
    <dgm:cxn modelId="{069BD439-0E95-46C3-B125-1F547F2A664A}" type="presParOf" srcId="{F7F0D8F1-14CD-4949-A67E-2F2636EA52D0}" destId="{3DCBE3AF-EF04-4A83-BAE4-887FA5F9FCE9}" srcOrd="5" destOrd="0" presId="urn:microsoft.com/office/officeart/2005/8/layout/orgChart1"/>
    <dgm:cxn modelId="{6C72A150-6775-4635-B695-E6A5D5EBD438}" type="presParOf" srcId="{3DCBE3AF-EF04-4A83-BAE4-887FA5F9FCE9}" destId="{C92145D1-B4E6-4C36-BB3E-0F26B4CE01EE}" srcOrd="0" destOrd="0" presId="urn:microsoft.com/office/officeart/2005/8/layout/orgChart1"/>
    <dgm:cxn modelId="{A96A7EAA-05EB-4BC1-97C3-61E91F1DB475}" type="presParOf" srcId="{C92145D1-B4E6-4C36-BB3E-0F26B4CE01EE}" destId="{D5F1DA83-6869-4FD7-BE2D-855564F8E9C7}" srcOrd="0" destOrd="0" presId="urn:microsoft.com/office/officeart/2005/8/layout/orgChart1"/>
    <dgm:cxn modelId="{68CEC122-C208-468F-A032-F62C038C6442}" type="presParOf" srcId="{C92145D1-B4E6-4C36-BB3E-0F26B4CE01EE}" destId="{C8E78646-34B9-4C27-B9F4-1CC3FBF5B243}" srcOrd="1" destOrd="0" presId="urn:microsoft.com/office/officeart/2005/8/layout/orgChart1"/>
    <dgm:cxn modelId="{94318EAF-D249-41B5-9494-EE9373475F5F}" type="presParOf" srcId="{3DCBE3AF-EF04-4A83-BAE4-887FA5F9FCE9}" destId="{76E3DA7B-1DAE-47CE-BCF9-82D696616CCF}" srcOrd="1" destOrd="0" presId="urn:microsoft.com/office/officeart/2005/8/layout/orgChart1"/>
    <dgm:cxn modelId="{7090F8A3-458A-4E30-99F5-B7293CA14CAA}" type="presParOf" srcId="{3DCBE3AF-EF04-4A83-BAE4-887FA5F9FCE9}" destId="{C10C9311-87D5-4A9A-A9B8-3B5749ED8D51}" srcOrd="2" destOrd="0" presId="urn:microsoft.com/office/officeart/2005/8/layout/orgChart1"/>
    <dgm:cxn modelId="{AC08D707-B0CC-46FA-A26A-F591984184EF}" type="presParOf" srcId="{F7F0D8F1-14CD-4949-A67E-2F2636EA52D0}" destId="{4A34D908-2C46-4ADA-8353-A78B668D2699}" srcOrd="6" destOrd="0" presId="urn:microsoft.com/office/officeart/2005/8/layout/orgChart1"/>
    <dgm:cxn modelId="{E1EA137A-F421-4DA6-931F-18F2831E17F6}" type="presParOf" srcId="{F7F0D8F1-14CD-4949-A67E-2F2636EA52D0}" destId="{2C03E2C9-8182-4028-BF28-497A35C5F60A}" srcOrd="7" destOrd="0" presId="urn:microsoft.com/office/officeart/2005/8/layout/orgChart1"/>
    <dgm:cxn modelId="{496AB497-ADAA-416C-811C-5D9EE22EB936}" type="presParOf" srcId="{2C03E2C9-8182-4028-BF28-497A35C5F60A}" destId="{88CA274D-2A2A-4A92-87C2-00A21773C489}" srcOrd="0" destOrd="0" presId="urn:microsoft.com/office/officeart/2005/8/layout/orgChart1"/>
    <dgm:cxn modelId="{FCF775F4-08A6-4482-BC17-B62836D045AF}" type="presParOf" srcId="{88CA274D-2A2A-4A92-87C2-00A21773C489}" destId="{DDEE44C6-1ABB-4FF2-9BBC-5194753D4D97}" srcOrd="0" destOrd="0" presId="urn:microsoft.com/office/officeart/2005/8/layout/orgChart1"/>
    <dgm:cxn modelId="{30047207-04A9-4B0E-9632-797CA3C7DC2C}" type="presParOf" srcId="{88CA274D-2A2A-4A92-87C2-00A21773C489}" destId="{3114168E-2476-47B3-A2DC-F9E3DC902F7C}" srcOrd="1" destOrd="0" presId="urn:microsoft.com/office/officeart/2005/8/layout/orgChart1"/>
    <dgm:cxn modelId="{06A7B9CB-F50D-4963-BC87-7FFE21C1C37D}" type="presParOf" srcId="{2C03E2C9-8182-4028-BF28-497A35C5F60A}" destId="{E7DAB054-71AB-4701-9904-07E07881A757}" srcOrd="1" destOrd="0" presId="urn:microsoft.com/office/officeart/2005/8/layout/orgChart1"/>
    <dgm:cxn modelId="{67BA6B8C-18AD-4DFD-8462-5BC61BE2EF35}" type="presParOf" srcId="{E7DAB054-71AB-4701-9904-07E07881A757}" destId="{957C64A1-4238-428E-B70C-E780511FA765}" srcOrd="0" destOrd="0" presId="urn:microsoft.com/office/officeart/2005/8/layout/orgChart1"/>
    <dgm:cxn modelId="{6AF617EF-595B-4A0B-9A7C-93FEFA33581E}" type="presParOf" srcId="{E7DAB054-71AB-4701-9904-07E07881A757}" destId="{04645FB4-1E45-4B2C-A86A-9B1DDEBAB447}" srcOrd="1" destOrd="0" presId="urn:microsoft.com/office/officeart/2005/8/layout/orgChart1"/>
    <dgm:cxn modelId="{4ABFA641-1644-4E72-8EC1-8DB67A398793}" type="presParOf" srcId="{04645FB4-1E45-4B2C-A86A-9B1DDEBAB447}" destId="{5B2F4E29-26CF-442F-8E65-AB556692B2B3}" srcOrd="0" destOrd="0" presId="urn:microsoft.com/office/officeart/2005/8/layout/orgChart1"/>
    <dgm:cxn modelId="{F9B99B05-98A2-4F6D-83BD-461D3166EC58}" type="presParOf" srcId="{5B2F4E29-26CF-442F-8E65-AB556692B2B3}" destId="{36C553CF-C108-403F-8E31-796D5FCE9A95}" srcOrd="0" destOrd="0" presId="urn:microsoft.com/office/officeart/2005/8/layout/orgChart1"/>
    <dgm:cxn modelId="{8155D6E1-9713-46D0-9376-8F1EB426639D}" type="presParOf" srcId="{5B2F4E29-26CF-442F-8E65-AB556692B2B3}" destId="{CF3C96A9-DCFE-4AD0-92CF-C76CA61CA16E}" srcOrd="1" destOrd="0" presId="urn:microsoft.com/office/officeart/2005/8/layout/orgChart1"/>
    <dgm:cxn modelId="{61EE84BE-A69A-4FFA-90BE-EC7142FE77F7}" type="presParOf" srcId="{04645FB4-1E45-4B2C-A86A-9B1DDEBAB447}" destId="{BD45275E-A7FF-4B3F-BEEE-4ADADD949CC9}" srcOrd="1" destOrd="0" presId="urn:microsoft.com/office/officeart/2005/8/layout/orgChart1"/>
    <dgm:cxn modelId="{77560CAA-8F30-4D6C-9E3B-9AC3A2788F60}" type="presParOf" srcId="{04645FB4-1E45-4B2C-A86A-9B1DDEBAB447}" destId="{6E8F7EAE-4B49-4B13-955F-C4B9406AA590}" srcOrd="2" destOrd="0" presId="urn:microsoft.com/office/officeart/2005/8/layout/orgChart1"/>
    <dgm:cxn modelId="{1CF2E096-4A41-4BEF-88E3-D8732AF8493A}" type="presParOf" srcId="{2C03E2C9-8182-4028-BF28-497A35C5F60A}" destId="{293EAF48-8AAE-4280-8DB1-2C63FA1DA6B3}" srcOrd="2" destOrd="0" presId="urn:microsoft.com/office/officeart/2005/8/layout/orgChart1"/>
    <dgm:cxn modelId="{D791EE0E-B5EE-42E6-A3BC-4AAC82381A88}" type="presParOf" srcId="{01EDCC56-2AC0-4A28-BE9A-80049C07AEF1}" destId="{E7E6F726-7F56-4E6D-BCEE-743D8703C0C8}" srcOrd="2" destOrd="0" presId="urn:microsoft.com/office/officeart/2005/8/layout/orgChart1"/>
    <dgm:cxn modelId="{7A448432-3475-43F4-8B15-438596C6103B}" type="presParOf" srcId="{E7E6F726-7F56-4E6D-BCEE-743D8703C0C8}" destId="{6DE24612-702A-4E82-8F57-10A018769725}" srcOrd="0" destOrd="0" presId="urn:microsoft.com/office/officeart/2005/8/layout/orgChart1"/>
    <dgm:cxn modelId="{C0A2AC04-F777-4516-BD3D-0044CAA13F76}" type="presParOf" srcId="{E7E6F726-7F56-4E6D-BCEE-743D8703C0C8}" destId="{F4C2AA2D-F6DC-4EAE-80C0-C17CE0E77723}" srcOrd="1" destOrd="0" presId="urn:microsoft.com/office/officeart/2005/8/layout/orgChart1"/>
    <dgm:cxn modelId="{015A4D41-64C3-4B6C-8491-A202DA9BEB88}" type="presParOf" srcId="{F4C2AA2D-F6DC-4EAE-80C0-C17CE0E77723}" destId="{FFB9B6E5-2981-42E3-89CB-6A3241E67513}" srcOrd="0" destOrd="0" presId="urn:microsoft.com/office/officeart/2005/8/layout/orgChart1"/>
    <dgm:cxn modelId="{AA5C2CB7-ACF9-4474-8520-59BBE3D325CB}" type="presParOf" srcId="{FFB9B6E5-2981-42E3-89CB-6A3241E67513}" destId="{E53E961D-2926-43F5-8F17-BC0A66CADA05}" srcOrd="0" destOrd="0" presId="urn:microsoft.com/office/officeart/2005/8/layout/orgChart1"/>
    <dgm:cxn modelId="{36A6B770-6E86-45D3-B439-06157BB94CFE}" type="presParOf" srcId="{FFB9B6E5-2981-42E3-89CB-6A3241E67513}" destId="{62A804D4-91E6-4035-A438-3A3FA7B74FE4}" srcOrd="1" destOrd="0" presId="urn:microsoft.com/office/officeart/2005/8/layout/orgChart1"/>
    <dgm:cxn modelId="{E6BFE1CD-3F23-44DC-B117-08A8BC75F89E}" type="presParOf" srcId="{F4C2AA2D-F6DC-4EAE-80C0-C17CE0E77723}" destId="{D5294771-2EBE-4143-BB80-06436A80BA1A}" srcOrd="1" destOrd="0" presId="urn:microsoft.com/office/officeart/2005/8/layout/orgChart1"/>
    <dgm:cxn modelId="{1FF3FA5E-C4B8-4AD3-AB34-3F89B52CEEE4}" type="presParOf" srcId="{F4C2AA2D-F6DC-4EAE-80C0-C17CE0E77723}" destId="{D1B27FC8-17B5-4011-88ED-303CA6FC5B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54E97-9CE9-4A15-8C11-41EDDD750C78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C69423-8274-44C4-A1FE-784469C7C903}">
      <dgm:prSet phldrT="[Texto]" custT="1"/>
      <dgm:spPr/>
      <dgm:t>
        <a:bodyPr/>
        <a:lstStyle/>
        <a:p>
          <a:r>
            <a:rPr lang="es-EC" sz="1600" b="1" dirty="0" smtClean="0"/>
            <a:t>Pinza digital</a:t>
          </a:r>
          <a:endParaRPr lang="es-ES" sz="1600" b="1" dirty="0"/>
        </a:p>
      </dgm:t>
    </dgm:pt>
    <dgm:pt modelId="{47C7292C-CF27-4D6D-A20A-E8A06322078A}" type="parTrans" cxnId="{E84FCB52-ABF4-48F5-B175-9ABBF35A570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2455C41-3F8A-4FB6-A4DA-18DB0A3FDB79}" type="sibTrans" cxnId="{E84FCB52-ABF4-48F5-B175-9ABBF35A570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12DE4B6-4618-4E4E-A8F5-8E5D2C0BD42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Concepto e Importancia</a:t>
          </a:r>
          <a:endParaRPr lang="es-ES" sz="1600" dirty="0"/>
        </a:p>
      </dgm:t>
    </dgm:pt>
    <dgm:pt modelId="{F45AC15E-9E4B-4C9D-A185-B7CC6080152E}" type="parTrans" cxnId="{8F50FE70-8F37-4646-9E1E-CE4D86CC49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DBA3000-3715-4CAA-9DDC-4EAB18CBDF3D}" type="sibTrans" cxnId="{8F50FE70-8F37-4646-9E1E-CE4D86CC49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E4BD14F-CCF4-481A-A004-84DD701387F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smtClean="0"/>
            <a:t>Fundamentos</a:t>
          </a:r>
          <a:endParaRPr lang="es-ES" sz="1400" dirty="0"/>
        </a:p>
      </dgm:t>
    </dgm:pt>
    <dgm:pt modelId="{1CBBBA6B-A447-4F5A-9468-F3C3BE2A6273}" type="parTrans" cxnId="{08900327-E601-4A6D-927A-8D44FA498CF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206FDD7-6F55-4963-BF81-478EC242EA22}" type="sibTrans" cxnId="{08900327-E601-4A6D-927A-8D44FA498CF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631A622-6C7A-4C44-B3D9-3DF32702D2A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smtClean="0"/>
            <a:t>Factores</a:t>
          </a:r>
          <a:endParaRPr lang="es-ES" sz="1600" dirty="0"/>
        </a:p>
      </dgm:t>
    </dgm:pt>
    <dgm:pt modelId="{A1343240-E6B8-4183-BE6A-E83F64E9C7F7}" type="parTrans" cxnId="{13B72437-DDDF-4115-81D1-8FEA9A2D8A69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2980E5C-CE9D-4CDD-9973-515B0DDEE5EA}" type="sibTrans" cxnId="{13B72437-DDDF-4115-81D1-8FEA9A2D8A69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B3502B5-AC4A-4168-B361-5D9DDE5DEE2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Etapas del desarrollo motriz</a:t>
          </a:r>
          <a:endParaRPr lang="es-ES" sz="1600" dirty="0"/>
        </a:p>
      </dgm:t>
    </dgm:pt>
    <dgm:pt modelId="{B86E7362-8278-49D1-96A2-D67C36A903EC}" type="parTrans" cxnId="{7140D285-A7A7-44C4-A3DC-E2C333F7E64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B943BBB-F8A0-4684-AD03-145C06FACC7A}" type="sibTrans" cxnId="{7140D285-A7A7-44C4-A3DC-E2C333F7E64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3AE5647-5D5C-463A-93CE-6BD2D4CC4A49}" type="pres">
      <dgm:prSet presAssocID="{42F54E97-9CE9-4A15-8C11-41EDDD750C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A51794-C522-4AAF-9AE7-ABE49DF5FF2E}" type="pres">
      <dgm:prSet presAssocID="{E4C69423-8274-44C4-A1FE-784469C7C903}" presName="centerShape" presStyleLbl="node0" presStyleIdx="0" presStyleCnt="1"/>
      <dgm:spPr/>
      <dgm:t>
        <a:bodyPr/>
        <a:lstStyle/>
        <a:p>
          <a:endParaRPr lang="es-ES"/>
        </a:p>
      </dgm:t>
    </dgm:pt>
    <dgm:pt modelId="{ED77B27C-6556-40D6-9D19-0299A9538272}" type="pres">
      <dgm:prSet presAssocID="{C12DE4B6-4618-4E4E-A8F5-8E5D2C0BD42F}" presName="node" presStyleLbl="node1" presStyleIdx="0" presStyleCnt="4" custScaleX="145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9EF89-61E7-43D9-8329-97ED6396E3D2}" type="pres">
      <dgm:prSet presAssocID="{C12DE4B6-4618-4E4E-A8F5-8E5D2C0BD42F}" presName="dummy" presStyleCnt="0"/>
      <dgm:spPr/>
    </dgm:pt>
    <dgm:pt modelId="{5D9EDFC7-A5A9-457E-9EE2-F3946C6D2BEA}" type="pres">
      <dgm:prSet presAssocID="{3DBA3000-3715-4CAA-9DDC-4EAB18CBDF3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6EC8F923-B953-422C-B40F-B04807D98FA2}" type="pres">
      <dgm:prSet presAssocID="{7E4BD14F-CCF4-481A-A004-84DD701387F6}" presName="node" presStyleLbl="node1" presStyleIdx="1" presStyleCnt="4" custScaleX="143194" custScaleY="123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228EDF-82F1-4BAD-BC57-AF7EA5816E94}" type="pres">
      <dgm:prSet presAssocID="{7E4BD14F-CCF4-481A-A004-84DD701387F6}" presName="dummy" presStyleCnt="0"/>
      <dgm:spPr/>
    </dgm:pt>
    <dgm:pt modelId="{5FF359D9-342D-4FC1-BD59-162C3E6EED6F}" type="pres">
      <dgm:prSet presAssocID="{3206FDD7-6F55-4963-BF81-478EC242EA22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7BEB7EA-B50D-4828-A8CD-20F4A118FA4A}" type="pres">
      <dgm:prSet presAssocID="{9631A622-6C7A-4C44-B3D9-3DF32702D2AD}" presName="node" presStyleLbl="node1" presStyleIdx="2" presStyleCnt="4" custScaleX="126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478138-4889-46DB-A21E-C9BCE132C3D2}" type="pres">
      <dgm:prSet presAssocID="{9631A622-6C7A-4C44-B3D9-3DF32702D2AD}" presName="dummy" presStyleCnt="0"/>
      <dgm:spPr/>
    </dgm:pt>
    <dgm:pt modelId="{4B0E1907-DC36-4943-B695-2E924D10C1C8}" type="pres">
      <dgm:prSet presAssocID="{92980E5C-CE9D-4CDD-9973-515B0DDEE5EA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0CE6E3D-50ED-43C2-BEE1-6948CB9BBB8E}" type="pres">
      <dgm:prSet presAssocID="{9B3502B5-AC4A-4168-B361-5D9DDE5DEE29}" presName="node" presStyleLbl="node1" presStyleIdx="3" presStyleCnt="4" custScaleX="1372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68A812-0212-455B-AB89-C3ACE5ADED90}" type="pres">
      <dgm:prSet presAssocID="{9B3502B5-AC4A-4168-B361-5D9DDE5DEE29}" presName="dummy" presStyleCnt="0"/>
      <dgm:spPr/>
    </dgm:pt>
    <dgm:pt modelId="{7EDF18C5-D3E8-4A5D-91E4-379BFADCF5CC}" type="pres">
      <dgm:prSet presAssocID="{AB943BBB-F8A0-4684-AD03-145C06FACC7A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13B72437-DDDF-4115-81D1-8FEA9A2D8A69}" srcId="{E4C69423-8274-44C4-A1FE-784469C7C903}" destId="{9631A622-6C7A-4C44-B3D9-3DF32702D2AD}" srcOrd="2" destOrd="0" parTransId="{A1343240-E6B8-4183-BE6A-E83F64E9C7F7}" sibTransId="{92980E5C-CE9D-4CDD-9973-515B0DDEE5EA}"/>
    <dgm:cxn modelId="{4D5312F0-B32E-4590-A27B-6A0A15D1FA89}" type="presOf" srcId="{3DBA3000-3715-4CAA-9DDC-4EAB18CBDF3D}" destId="{5D9EDFC7-A5A9-457E-9EE2-F3946C6D2BEA}" srcOrd="0" destOrd="0" presId="urn:microsoft.com/office/officeart/2005/8/layout/radial6"/>
    <dgm:cxn modelId="{7140D285-A7A7-44C4-A3DC-E2C333F7E646}" srcId="{E4C69423-8274-44C4-A1FE-784469C7C903}" destId="{9B3502B5-AC4A-4168-B361-5D9DDE5DEE29}" srcOrd="3" destOrd="0" parTransId="{B86E7362-8278-49D1-96A2-D67C36A903EC}" sibTransId="{AB943BBB-F8A0-4684-AD03-145C06FACC7A}"/>
    <dgm:cxn modelId="{F8509CE2-7B6B-47D3-94CF-68E56C8E2B2D}" type="presOf" srcId="{E4C69423-8274-44C4-A1FE-784469C7C903}" destId="{1CA51794-C522-4AAF-9AE7-ABE49DF5FF2E}" srcOrd="0" destOrd="0" presId="urn:microsoft.com/office/officeart/2005/8/layout/radial6"/>
    <dgm:cxn modelId="{40F53988-FFC6-430F-B407-5E24A8CC52BE}" type="presOf" srcId="{42F54E97-9CE9-4A15-8C11-41EDDD750C78}" destId="{C3AE5647-5D5C-463A-93CE-6BD2D4CC4A49}" srcOrd="0" destOrd="0" presId="urn:microsoft.com/office/officeart/2005/8/layout/radial6"/>
    <dgm:cxn modelId="{2113EA4F-F678-4ACB-800E-519B6B9124F2}" type="presOf" srcId="{3206FDD7-6F55-4963-BF81-478EC242EA22}" destId="{5FF359D9-342D-4FC1-BD59-162C3E6EED6F}" srcOrd="0" destOrd="0" presId="urn:microsoft.com/office/officeart/2005/8/layout/radial6"/>
    <dgm:cxn modelId="{B5A60AB9-838B-4410-B9E6-0F27321BD581}" type="presOf" srcId="{7E4BD14F-CCF4-481A-A004-84DD701387F6}" destId="{6EC8F923-B953-422C-B40F-B04807D98FA2}" srcOrd="0" destOrd="0" presId="urn:microsoft.com/office/officeart/2005/8/layout/radial6"/>
    <dgm:cxn modelId="{8F50FE70-8F37-4646-9E1E-CE4D86CC4972}" srcId="{E4C69423-8274-44C4-A1FE-784469C7C903}" destId="{C12DE4B6-4618-4E4E-A8F5-8E5D2C0BD42F}" srcOrd="0" destOrd="0" parTransId="{F45AC15E-9E4B-4C9D-A185-B7CC6080152E}" sibTransId="{3DBA3000-3715-4CAA-9DDC-4EAB18CBDF3D}"/>
    <dgm:cxn modelId="{E84FCB52-ABF4-48F5-B175-9ABBF35A5701}" srcId="{42F54E97-9CE9-4A15-8C11-41EDDD750C78}" destId="{E4C69423-8274-44C4-A1FE-784469C7C903}" srcOrd="0" destOrd="0" parTransId="{47C7292C-CF27-4D6D-A20A-E8A06322078A}" sibTransId="{92455C41-3F8A-4FB6-A4DA-18DB0A3FDB79}"/>
    <dgm:cxn modelId="{08900327-E601-4A6D-927A-8D44FA498CF2}" srcId="{E4C69423-8274-44C4-A1FE-784469C7C903}" destId="{7E4BD14F-CCF4-481A-A004-84DD701387F6}" srcOrd="1" destOrd="0" parTransId="{1CBBBA6B-A447-4F5A-9468-F3C3BE2A6273}" sibTransId="{3206FDD7-6F55-4963-BF81-478EC242EA22}"/>
    <dgm:cxn modelId="{4D4FBE17-77BB-46F4-AD8D-B0D3CF8748CD}" type="presOf" srcId="{92980E5C-CE9D-4CDD-9973-515B0DDEE5EA}" destId="{4B0E1907-DC36-4943-B695-2E924D10C1C8}" srcOrd="0" destOrd="0" presId="urn:microsoft.com/office/officeart/2005/8/layout/radial6"/>
    <dgm:cxn modelId="{73D30C83-DC38-4E35-A3E0-FCE8A1E56286}" type="presOf" srcId="{AB943BBB-F8A0-4684-AD03-145C06FACC7A}" destId="{7EDF18C5-D3E8-4A5D-91E4-379BFADCF5CC}" srcOrd="0" destOrd="0" presId="urn:microsoft.com/office/officeart/2005/8/layout/radial6"/>
    <dgm:cxn modelId="{7F44DDE9-B30C-4ACB-AF37-6EDE68E72015}" type="presOf" srcId="{9B3502B5-AC4A-4168-B361-5D9DDE5DEE29}" destId="{B0CE6E3D-50ED-43C2-BEE1-6948CB9BBB8E}" srcOrd="0" destOrd="0" presId="urn:microsoft.com/office/officeart/2005/8/layout/radial6"/>
    <dgm:cxn modelId="{52E9CE82-F4D1-47CD-8688-48A1A8B4CB6C}" type="presOf" srcId="{9631A622-6C7A-4C44-B3D9-3DF32702D2AD}" destId="{57BEB7EA-B50D-4828-A8CD-20F4A118FA4A}" srcOrd="0" destOrd="0" presId="urn:microsoft.com/office/officeart/2005/8/layout/radial6"/>
    <dgm:cxn modelId="{ED83C2FE-97C7-47FC-8093-924039DA1BDB}" type="presOf" srcId="{C12DE4B6-4618-4E4E-A8F5-8E5D2C0BD42F}" destId="{ED77B27C-6556-40D6-9D19-0299A9538272}" srcOrd="0" destOrd="0" presId="urn:microsoft.com/office/officeart/2005/8/layout/radial6"/>
    <dgm:cxn modelId="{CCE08ADD-6860-44B4-917A-EB4FC45674C6}" type="presParOf" srcId="{C3AE5647-5D5C-463A-93CE-6BD2D4CC4A49}" destId="{1CA51794-C522-4AAF-9AE7-ABE49DF5FF2E}" srcOrd="0" destOrd="0" presId="urn:microsoft.com/office/officeart/2005/8/layout/radial6"/>
    <dgm:cxn modelId="{7221FA7E-6A1C-46D0-A963-1800818FB556}" type="presParOf" srcId="{C3AE5647-5D5C-463A-93CE-6BD2D4CC4A49}" destId="{ED77B27C-6556-40D6-9D19-0299A9538272}" srcOrd="1" destOrd="0" presId="urn:microsoft.com/office/officeart/2005/8/layout/radial6"/>
    <dgm:cxn modelId="{A3DBF5D8-A43F-46D8-8811-D3B31648034C}" type="presParOf" srcId="{C3AE5647-5D5C-463A-93CE-6BD2D4CC4A49}" destId="{A409EF89-61E7-43D9-8329-97ED6396E3D2}" srcOrd="2" destOrd="0" presId="urn:microsoft.com/office/officeart/2005/8/layout/radial6"/>
    <dgm:cxn modelId="{8CA32BE7-3AE3-40EA-8EBD-01055C93B23A}" type="presParOf" srcId="{C3AE5647-5D5C-463A-93CE-6BD2D4CC4A49}" destId="{5D9EDFC7-A5A9-457E-9EE2-F3946C6D2BEA}" srcOrd="3" destOrd="0" presId="urn:microsoft.com/office/officeart/2005/8/layout/radial6"/>
    <dgm:cxn modelId="{0DBF3AA4-E3A9-4270-9059-060C6EBF982B}" type="presParOf" srcId="{C3AE5647-5D5C-463A-93CE-6BD2D4CC4A49}" destId="{6EC8F923-B953-422C-B40F-B04807D98FA2}" srcOrd="4" destOrd="0" presId="urn:microsoft.com/office/officeart/2005/8/layout/radial6"/>
    <dgm:cxn modelId="{CFF11965-396D-4692-A723-57E477B969FC}" type="presParOf" srcId="{C3AE5647-5D5C-463A-93CE-6BD2D4CC4A49}" destId="{57228EDF-82F1-4BAD-BC57-AF7EA5816E94}" srcOrd="5" destOrd="0" presId="urn:microsoft.com/office/officeart/2005/8/layout/radial6"/>
    <dgm:cxn modelId="{D874E76B-E572-45E5-975D-123CB33272DD}" type="presParOf" srcId="{C3AE5647-5D5C-463A-93CE-6BD2D4CC4A49}" destId="{5FF359D9-342D-4FC1-BD59-162C3E6EED6F}" srcOrd="6" destOrd="0" presId="urn:microsoft.com/office/officeart/2005/8/layout/radial6"/>
    <dgm:cxn modelId="{5B8E2F05-8EB4-47BB-8320-A27895FA682F}" type="presParOf" srcId="{C3AE5647-5D5C-463A-93CE-6BD2D4CC4A49}" destId="{57BEB7EA-B50D-4828-A8CD-20F4A118FA4A}" srcOrd="7" destOrd="0" presId="urn:microsoft.com/office/officeart/2005/8/layout/radial6"/>
    <dgm:cxn modelId="{C15467A7-E2AA-412F-A7A7-1F9F551C2EB1}" type="presParOf" srcId="{C3AE5647-5D5C-463A-93CE-6BD2D4CC4A49}" destId="{72478138-4889-46DB-A21E-C9BCE132C3D2}" srcOrd="8" destOrd="0" presId="urn:microsoft.com/office/officeart/2005/8/layout/radial6"/>
    <dgm:cxn modelId="{59FB9E74-3D5B-43C5-A781-95033BABECAD}" type="presParOf" srcId="{C3AE5647-5D5C-463A-93CE-6BD2D4CC4A49}" destId="{4B0E1907-DC36-4943-B695-2E924D10C1C8}" srcOrd="9" destOrd="0" presId="urn:microsoft.com/office/officeart/2005/8/layout/radial6"/>
    <dgm:cxn modelId="{6E54727A-C855-4767-94E9-F306759B7AA8}" type="presParOf" srcId="{C3AE5647-5D5C-463A-93CE-6BD2D4CC4A49}" destId="{B0CE6E3D-50ED-43C2-BEE1-6948CB9BBB8E}" srcOrd="10" destOrd="0" presId="urn:microsoft.com/office/officeart/2005/8/layout/radial6"/>
    <dgm:cxn modelId="{2E4B4742-4012-48CA-936D-6FB9ED6D1EC3}" type="presParOf" srcId="{C3AE5647-5D5C-463A-93CE-6BD2D4CC4A49}" destId="{A168A812-0212-455B-AB89-C3ACE5ADED90}" srcOrd="11" destOrd="0" presId="urn:microsoft.com/office/officeart/2005/8/layout/radial6"/>
    <dgm:cxn modelId="{2DA7D942-02DD-4E74-9514-DB896FBFD814}" type="presParOf" srcId="{C3AE5647-5D5C-463A-93CE-6BD2D4CC4A49}" destId="{7EDF18C5-D3E8-4A5D-91E4-379BFADCF5C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563800-FEAB-45AE-8C96-A1481363284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448F48-826A-4E89-9F3D-B0E47487C50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Expresión Plástica Infantil</a:t>
          </a:r>
          <a:endParaRPr lang="es-ES" dirty="0">
            <a:solidFill>
              <a:schemeClr val="tx1"/>
            </a:solidFill>
          </a:endParaRPr>
        </a:p>
      </dgm:t>
    </dgm:pt>
    <dgm:pt modelId="{65B8B597-5C6F-43F9-8834-96D2DC90272C}" type="parTrans" cxnId="{85231207-9332-478D-9DE3-72AC5608CB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86FFB-0DA8-4058-8E61-07CE67ABFC4C}" type="sibTrans" cxnId="{85231207-9332-478D-9DE3-72AC5608CB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ADA743F-D4F0-4E29-ADE0-1CB8D05D8A1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Importancia de la Expresión Plástica</a:t>
          </a:r>
          <a:endParaRPr lang="es-ES" dirty="0">
            <a:solidFill>
              <a:schemeClr val="tx1"/>
            </a:solidFill>
          </a:endParaRPr>
        </a:p>
      </dgm:t>
    </dgm:pt>
    <dgm:pt modelId="{F5784A5F-F241-4E42-AAA3-94F51670C67C}" type="parTrans" cxnId="{A658805A-F979-4CB0-AD3D-A9C41A2A0D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4FFC0-4911-4ABE-BD89-18CF6C889388}" type="sibTrans" cxnId="{A658805A-F979-4CB0-AD3D-A9C41A2A0D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3571BA-1D45-4324-8B81-8E8E294F89B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Concepto</a:t>
          </a:r>
          <a:endParaRPr lang="es-ES" dirty="0">
            <a:solidFill>
              <a:schemeClr val="tx1"/>
            </a:solidFill>
          </a:endParaRPr>
        </a:p>
      </dgm:t>
    </dgm:pt>
    <dgm:pt modelId="{97BB1BDF-2C5B-42C9-BD7E-2924CD5BAB29}" type="parTrans" cxnId="{48B7DEDC-0D52-459D-A964-990A2BB788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FD1BFE-97A5-4B49-A273-C8F667BFA05D}" type="sibTrans" cxnId="{48B7DEDC-0D52-459D-A964-990A2BB788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0CCD4E-21AC-4182-97DA-1D0CEB14DA54}" type="pres">
      <dgm:prSet presAssocID="{D3563800-FEAB-45AE-8C96-A148136328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ED5CB1-476D-4B61-AC2B-9211EEDE59D1}" type="pres">
      <dgm:prSet presAssocID="{1F448F48-826A-4E89-9F3D-B0E47487C5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73BD42-57A0-4F7F-8FC4-5E3C94BC74D3}" type="pres">
      <dgm:prSet presAssocID="{1E986FFB-0DA8-4058-8E61-07CE67ABFC4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AF332CBA-7C1F-45C8-B532-27DA602A087A}" type="pres">
      <dgm:prSet presAssocID="{1E986FFB-0DA8-4058-8E61-07CE67ABFC4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52FDFEE-58DD-4270-A355-2C0C32B62B88}" type="pres">
      <dgm:prSet presAssocID="{3ADA743F-D4F0-4E29-ADE0-1CB8D05D8A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BA26A-0146-4F35-BD3E-1B2F74B20305}" type="pres">
      <dgm:prSet presAssocID="{73F4FFC0-4911-4ABE-BD89-18CF6C88938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530B0394-FE67-4C31-81CC-2CBE99924EA2}" type="pres">
      <dgm:prSet presAssocID="{73F4FFC0-4911-4ABE-BD89-18CF6C88938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F5032CC-BFC5-4A2B-8CF2-4B0F2393547B}" type="pres">
      <dgm:prSet presAssocID="{B73571BA-1D45-4324-8B81-8E8E294F89B0}" presName="node" presStyleLbl="node1" presStyleIdx="2" presStyleCnt="3" custRadScaleRad="102718" custRadScaleInc="6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EBC9F-4D69-41AF-9785-2A350EF9ADE0}" type="pres">
      <dgm:prSet presAssocID="{7BFD1BFE-97A5-4B49-A273-C8F667BFA05D}" presName="sibTrans" presStyleLbl="sibTrans2D1" presStyleIdx="2" presStyleCnt="3"/>
      <dgm:spPr/>
      <dgm:t>
        <a:bodyPr/>
        <a:lstStyle/>
        <a:p>
          <a:endParaRPr lang="es-ES"/>
        </a:p>
      </dgm:t>
    </dgm:pt>
    <dgm:pt modelId="{8E3D6AF3-4679-4C86-8385-C6ABB1D3545C}" type="pres">
      <dgm:prSet presAssocID="{7BFD1BFE-97A5-4B49-A273-C8F667BFA05D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ADC919F4-60AA-4DD2-A833-66E0A0D33B79}" type="presOf" srcId="{73F4FFC0-4911-4ABE-BD89-18CF6C889388}" destId="{530B0394-FE67-4C31-81CC-2CBE99924EA2}" srcOrd="1" destOrd="0" presId="urn:microsoft.com/office/officeart/2005/8/layout/cycle7"/>
    <dgm:cxn modelId="{63F06D0A-1CF5-4447-B3DF-2D7444273234}" type="presOf" srcId="{7BFD1BFE-97A5-4B49-A273-C8F667BFA05D}" destId="{8E3D6AF3-4679-4C86-8385-C6ABB1D3545C}" srcOrd="1" destOrd="0" presId="urn:microsoft.com/office/officeart/2005/8/layout/cycle7"/>
    <dgm:cxn modelId="{16167A53-C945-4959-9D57-2A60E1EDF5DB}" type="presOf" srcId="{7BFD1BFE-97A5-4B49-A273-C8F667BFA05D}" destId="{CD7EBC9F-4D69-41AF-9785-2A350EF9ADE0}" srcOrd="0" destOrd="0" presId="urn:microsoft.com/office/officeart/2005/8/layout/cycle7"/>
    <dgm:cxn modelId="{E7469C81-DC80-4076-9709-4C9D27237234}" type="presOf" srcId="{1E986FFB-0DA8-4058-8E61-07CE67ABFC4C}" destId="{AF332CBA-7C1F-45C8-B532-27DA602A087A}" srcOrd="1" destOrd="0" presId="urn:microsoft.com/office/officeart/2005/8/layout/cycle7"/>
    <dgm:cxn modelId="{C089FFE2-C46E-4E44-A9B8-41491F6FA2D7}" type="presOf" srcId="{3ADA743F-D4F0-4E29-ADE0-1CB8D05D8A14}" destId="{252FDFEE-58DD-4270-A355-2C0C32B62B88}" srcOrd="0" destOrd="0" presId="urn:microsoft.com/office/officeart/2005/8/layout/cycle7"/>
    <dgm:cxn modelId="{48B7DEDC-0D52-459D-A964-990A2BB7889B}" srcId="{D3563800-FEAB-45AE-8C96-A14813632845}" destId="{B73571BA-1D45-4324-8B81-8E8E294F89B0}" srcOrd="2" destOrd="0" parTransId="{97BB1BDF-2C5B-42C9-BD7E-2924CD5BAB29}" sibTransId="{7BFD1BFE-97A5-4B49-A273-C8F667BFA05D}"/>
    <dgm:cxn modelId="{A658805A-F979-4CB0-AD3D-A9C41A2A0DFA}" srcId="{D3563800-FEAB-45AE-8C96-A14813632845}" destId="{3ADA743F-D4F0-4E29-ADE0-1CB8D05D8A14}" srcOrd="1" destOrd="0" parTransId="{F5784A5F-F241-4E42-AAA3-94F51670C67C}" sibTransId="{73F4FFC0-4911-4ABE-BD89-18CF6C889388}"/>
    <dgm:cxn modelId="{0B92BE4C-088C-4A1D-8EC5-299CDE31213D}" type="presOf" srcId="{D3563800-FEAB-45AE-8C96-A14813632845}" destId="{CA0CCD4E-21AC-4182-97DA-1D0CEB14DA54}" srcOrd="0" destOrd="0" presId="urn:microsoft.com/office/officeart/2005/8/layout/cycle7"/>
    <dgm:cxn modelId="{FEA881B1-7342-4E09-842A-B57EB39F9236}" type="presOf" srcId="{1F448F48-826A-4E89-9F3D-B0E47487C501}" destId="{30ED5CB1-476D-4B61-AC2B-9211EEDE59D1}" srcOrd="0" destOrd="0" presId="urn:microsoft.com/office/officeart/2005/8/layout/cycle7"/>
    <dgm:cxn modelId="{85231207-9332-478D-9DE3-72AC5608CBB3}" srcId="{D3563800-FEAB-45AE-8C96-A14813632845}" destId="{1F448F48-826A-4E89-9F3D-B0E47487C501}" srcOrd="0" destOrd="0" parTransId="{65B8B597-5C6F-43F9-8834-96D2DC90272C}" sibTransId="{1E986FFB-0DA8-4058-8E61-07CE67ABFC4C}"/>
    <dgm:cxn modelId="{5CBD7172-0F65-4F8D-B621-6B00956FF02D}" type="presOf" srcId="{73F4FFC0-4911-4ABE-BD89-18CF6C889388}" destId="{298BA26A-0146-4F35-BD3E-1B2F74B20305}" srcOrd="0" destOrd="0" presId="urn:microsoft.com/office/officeart/2005/8/layout/cycle7"/>
    <dgm:cxn modelId="{0118338B-2301-4D64-B7C8-D5C3CF47913D}" type="presOf" srcId="{B73571BA-1D45-4324-8B81-8E8E294F89B0}" destId="{7F5032CC-BFC5-4A2B-8CF2-4B0F2393547B}" srcOrd="0" destOrd="0" presId="urn:microsoft.com/office/officeart/2005/8/layout/cycle7"/>
    <dgm:cxn modelId="{CA6E1DC7-29A7-40F9-A851-EF451687AF23}" type="presOf" srcId="{1E986FFB-0DA8-4058-8E61-07CE67ABFC4C}" destId="{3D73BD42-57A0-4F7F-8FC4-5E3C94BC74D3}" srcOrd="0" destOrd="0" presId="urn:microsoft.com/office/officeart/2005/8/layout/cycle7"/>
    <dgm:cxn modelId="{C8344022-3530-441A-8B6A-91B91209528C}" type="presParOf" srcId="{CA0CCD4E-21AC-4182-97DA-1D0CEB14DA54}" destId="{30ED5CB1-476D-4B61-AC2B-9211EEDE59D1}" srcOrd="0" destOrd="0" presId="urn:microsoft.com/office/officeart/2005/8/layout/cycle7"/>
    <dgm:cxn modelId="{D0C38EC8-BA22-4328-97E3-98D82B776607}" type="presParOf" srcId="{CA0CCD4E-21AC-4182-97DA-1D0CEB14DA54}" destId="{3D73BD42-57A0-4F7F-8FC4-5E3C94BC74D3}" srcOrd="1" destOrd="0" presId="urn:microsoft.com/office/officeart/2005/8/layout/cycle7"/>
    <dgm:cxn modelId="{95FF1F23-1DBC-48A6-A170-703DAE475C03}" type="presParOf" srcId="{3D73BD42-57A0-4F7F-8FC4-5E3C94BC74D3}" destId="{AF332CBA-7C1F-45C8-B532-27DA602A087A}" srcOrd="0" destOrd="0" presId="urn:microsoft.com/office/officeart/2005/8/layout/cycle7"/>
    <dgm:cxn modelId="{2A82DFAD-6653-4C5B-AE33-F8E0DB125F64}" type="presParOf" srcId="{CA0CCD4E-21AC-4182-97DA-1D0CEB14DA54}" destId="{252FDFEE-58DD-4270-A355-2C0C32B62B88}" srcOrd="2" destOrd="0" presId="urn:microsoft.com/office/officeart/2005/8/layout/cycle7"/>
    <dgm:cxn modelId="{7E75BBD8-89DF-4F13-B821-3AF3F7A67F17}" type="presParOf" srcId="{CA0CCD4E-21AC-4182-97DA-1D0CEB14DA54}" destId="{298BA26A-0146-4F35-BD3E-1B2F74B20305}" srcOrd="3" destOrd="0" presId="urn:microsoft.com/office/officeart/2005/8/layout/cycle7"/>
    <dgm:cxn modelId="{FA37C4DC-62E0-4B08-A20E-3B9AEACE2CA7}" type="presParOf" srcId="{298BA26A-0146-4F35-BD3E-1B2F74B20305}" destId="{530B0394-FE67-4C31-81CC-2CBE99924EA2}" srcOrd="0" destOrd="0" presId="urn:microsoft.com/office/officeart/2005/8/layout/cycle7"/>
    <dgm:cxn modelId="{6006CAA0-8E61-40F7-AD24-08ED15B60827}" type="presParOf" srcId="{CA0CCD4E-21AC-4182-97DA-1D0CEB14DA54}" destId="{7F5032CC-BFC5-4A2B-8CF2-4B0F2393547B}" srcOrd="4" destOrd="0" presId="urn:microsoft.com/office/officeart/2005/8/layout/cycle7"/>
    <dgm:cxn modelId="{25274B10-B7B6-4E84-BE3A-33FECE7B2C8A}" type="presParOf" srcId="{CA0CCD4E-21AC-4182-97DA-1D0CEB14DA54}" destId="{CD7EBC9F-4D69-41AF-9785-2A350EF9ADE0}" srcOrd="5" destOrd="0" presId="urn:microsoft.com/office/officeart/2005/8/layout/cycle7"/>
    <dgm:cxn modelId="{2A0AF2A2-04E8-489A-8140-064DE8B8FAD7}" type="presParOf" srcId="{CD7EBC9F-4D69-41AF-9785-2A350EF9ADE0}" destId="{8E3D6AF3-4679-4C86-8385-C6ABB1D3545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63800-FEAB-45AE-8C96-A14813632845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DA743F-D4F0-4E29-ADE0-1CB8D05D8A14}">
      <dgm:prSet phldrT="[Texto]" custT="1"/>
      <dgm:spPr>
        <a:ln>
          <a:solidFill>
            <a:srgbClr val="000000"/>
          </a:solidFill>
        </a:ln>
      </dgm:spPr>
      <dgm:t>
        <a:bodyPr/>
        <a:lstStyle/>
        <a:p>
          <a:pPr algn="ctr"/>
          <a:r>
            <a:rPr lang="es-EC" sz="1600" b="0" dirty="0" smtClean="0">
              <a:solidFill>
                <a:schemeClr val="bg2">
                  <a:lumMod val="10000"/>
                </a:schemeClr>
              </a:solidFill>
            </a:rPr>
            <a:t>Objetivo y beneficios</a:t>
          </a:r>
          <a:endParaRPr lang="es-ES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F5784A5F-F241-4E42-AAA3-94F51670C67C}" type="parTrans" cxnId="{A658805A-F979-4CB0-AD3D-A9C41A2A0DFA}">
      <dgm:prSet/>
      <dgm:spPr/>
      <dgm:t>
        <a:bodyPr/>
        <a:lstStyle/>
        <a:p>
          <a:pPr algn="ctr"/>
          <a:endParaRPr lang="es-ES" sz="2800" b="0">
            <a:solidFill>
              <a:schemeClr val="bg2">
                <a:lumMod val="10000"/>
              </a:schemeClr>
            </a:solidFill>
          </a:endParaRPr>
        </a:p>
      </dgm:t>
    </dgm:pt>
    <dgm:pt modelId="{73F4FFC0-4911-4ABE-BD89-18CF6C889388}" type="sibTrans" cxnId="{A658805A-F979-4CB0-AD3D-A9C41A2A0DFA}">
      <dgm:prSet custT="1"/>
      <dgm:spPr>
        <a:ln>
          <a:solidFill>
            <a:srgbClr val="000000"/>
          </a:solidFill>
        </a:ln>
      </dgm:spPr>
      <dgm:t>
        <a:bodyPr/>
        <a:lstStyle/>
        <a:p>
          <a:pPr algn="ctr"/>
          <a:endParaRPr lang="es-ES" sz="1100" b="0">
            <a:solidFill>
              <a:schemeClr val="bg2">
                <a:lumMod val="10000"/>
              </a:schemeClr>
            </a:solidFill>
          </a:endParaRPr>
        </a:p>
      </dgm:t>
    </dgm:pt>
    <dgm:pt modelId="{B73571BA-1D45-4324-8B81-8E8E294F89B0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rgbClr val="000000"/>
          </a:solidFill>
        </a:ln>
      </dgm:spPr>
      <dgm:t>
        <a:bodyPr/>
        <a:lstStyle/>
        <a:p>
          <a:pPr algn="ctr"/>
          <a:r>
            <a:rPr lang="es-EC" sz="1600" b="0" dirty="0" smtClean="0">
              <a:solidFill>
                <a:schemeClr val="bg2">
                  <a:lumMod val="10000"/>
                </a:schemeClr>
              </a:solidFill>
            </a:rPr>
            <a:t>Contenidos y estrategias</a:t>
          </a:r>
          <a:endParaRPr lang="es-ES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97BB1BDF-2C5B-42C9-BD7E-2924CD5BAB29}" type="parTrans" cxnId="{48B7DEDC-0D52-459D-A964-990A2BB7889B}">
      <dgm:prSet/>
      <dgm:spPr/>
      <dgm:t>
        <a:bodyPr/>
        <a:lstStyle/>
        <a:p>
          <a:pPr algn="ctr"/>
          <a:endParaRPr lang="es-ES" sz="2800" b="0">
            <a:solidFill>
              <a:schemeClr val="bg2">
                <a:lumMod val="10000"/>
              </a:schemeClr>
            </a:solidFill>
          </a:endParaRPr>
        </a:p>
      </dgm:t>
    </dgm:pt>
    <dgm:pt modelId="{7BFD1BFE-97A5-4B49-A273-C8F667BFA05D}" type="sibTrans" cxnId="{48B7DEDC-0D52-459D-A964-990A2BB7889B}">
      <dgm:prSet custT="1"/>
      <dgm:spPr>
        <a:ln>
          <a:solidFill>
            <a:srgbClr val="000000"/>
          </a:solidFill>
        </a:ln>
      </dgm:spPr>
      <dgm:t>
        <a:bodyPr/>
        <a:lstStyle/>
        <a:p>
          <a:pPr algn="ctr"/>
          <a:endParaRPr lang="es-ES" sz="1100" b="0">
            <a:solidFill>
              <a:schemeClr val="bg2">
                <a:lumMod val="10000"/>
              </a:schemeClr>
            </a:solidFill>
          </a:endParaRPr>
        </a:p>
      </dgm:t>
    </dgm:pt>
    <dgm:pt modelId="{EF45C1E0-8D49-4674-BD82-EED72A3FB87F}">
      <dgm:prSet custT="1"/>
      <dgm:spPr>
        <a:ln>
          <a:solidFill>
            <a:srgbClr val="000000"/>
          </a:solidFill>
        </a:ln>
      </dgm:spPr>
      <dgm:t>
        <a:bodyPr/>
        <a:lstStyle/>
        <a:p>
          <a:pPr algn="ctr"/>
          <a:r>
            <a:rPr lang="es-EC" sz="1600" b="0" dirty="0" smtClean="0">
              <a:solidFill>
                <a:schemeClr val="bg2">
                  <a:lumMod val="10000"/>
                </a:schemeClr>
              </a:solidFill>
            </a:rPr>
            <a:t>El modelado y La grafo-motricidad</a:t>
          </a:r>
          <a:endParaRPr lang="es-ES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2F756E9-7D90-4631-9CF5-9256E54E37CC}" type="parTrans" cxnId="{BC48C030-D090-4CFC-8EBE-1B551CDA65E8}">
      <dgm:prSet/>
      <dgm:spPr/>
      <dgm:t>
        <a:bodyPr/>
        <a:lstStyle/>
        <a:p>
          <a:pPr algn="ctr"/>
          <a:endParaRPr lang="es-ES" sz="2800" b="0">
            <a:solidFill>
              <a:schemeClr val="bg2">
                <a:lumMod val="10000"/>
              </a:schemeClr>
            </a:solidFill>
          </a:endParaRPr>
        </a:p>
      </dgm:t>
    </dgm:pt>
    <dgm:pt modelId="{34D3E337-FEC7-4193-9A55-2606BA4FAB2A}" type="sibTrans" cxnId="{BC48C030-D090-4CFC-8EBE-1B551CDA65E8}">
      <dgm:prSet custT="1"/>
      <dgm:spPr>
        <a:ln>
          <a:solidFill>
            <a:srgbClr val="000000"/>
          </a:solidFill>
        </a:ln>
      </dgm:spPr>
      <dgm:t>
        <a:bodyPr/>
        <a:lstStyle/>
        <a:p>
          <a:pPr algn="ctr"/>
          <a:endParaRPr lang="es-ES" sz="1100" b="0">
            <a:solidFill>
              <a:schemeClr val="bg2">
                <a:lumMod val="10000"/>
              </a:schemeClr>
            </a:solidFill>
          </a:endParaRPr>
        </a:p>
      </dgm:t>
    </dgm:pt>
    <dgm:pt modelId="{93651291-48E2-4852-AB30-6E023BC46B4C}">
      <dgm:prSet custT="1"/>
      <dgm:spPr>
        <a:ln>
          <a:solidFill>
            <a:srgbClr val="000000"/>
          </a:solidFill>
        </a:ln>
      </dgm:spPr>
      <dgm:t>
        <a:bodyPr/>
        <a:lstStyle/>
        <a:p>
          <a:pPr algn="ctr"/>
          <a:r>
            <a:rPr lang="es-EC" sz="1600" b="0" dirty="0" smtClean="0">
              <a:solidFill>
                <a:schemeClr val="bg2">
                  <a:lumMod val="10000"/>
                </a:schemeClr>
              </a:solidFill>
            </a:rPr>
            <a:t>El Garabateo y El modelado</a:t>
          </a:r>
          <a:endParaRPr lang="es-ES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C155F10C-EE84-4327-A06C-59B99C5863FD}" type="parTrans" cxnId="{6B0AA0C6-6A4A-4F3C-8FAC-C454504B8B2C}">
      <dgm:prSet/>
      <dgm:spPr/>
      <dgm:t>
        <a:bodyPr/>
        <a:lstStyle/>
        <a:p>
          <a:pPr algn="ctr"/>
          <a:endParaRPr lang="es-ES" sz="2800" b="0">
            <a:solidFill>
              <a:schemeClr val="bg2">
                <a:lumMod val="10000"/>
              </a:schemeClr>
            </a:solidFill>
          </a:endParaRPr>
        </a:p>
      </dgm:t>
    </dgm:pt>
    <dgm:pt modelId="{2D4FDF4B-F958-4307-9270-E0DF4E784B7F}" type="sibTrans" cxnId="{6B0AA0C6-6A4A-4F3C-8FAC-C454504B8B2C}">
      <dgm:prSet custT="1"/>
      <dgm:spPr>
        <a:ln>
          <a:solidFill>
            <a:srgbClr val="000000"/>
          </a:solidFill>
        </a:ln>
      </dgm:spPr>
      <dgm:t>
        <a:bodyPr/>
        <a:lstStyle/>
        <a:p>
          <a:pPr algn="ctr"/>
          <a:endParaRPr lang="es-ES" sz="1100" b="0">
            <a:solidFill>
              <a:schemeClr val="bg2">
                <a:lumMod val="10000"/>
              </a:schemeClr>
            </a:solidFill>
          </a:endParaRPr>
        </a:p>
      </dgm:t>
    </dgm:pt>
    <dgm:pt modelId="{A27B10C2-CB94-4EC1-8B00-32DE771EE491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000000"/>
          </a:solidFill>
        </a:ln>
      </dgm:spPr>
      <dgm:t>
        <a:bodyPr/>
        <a:lstStyle/>
        <a:p>
          <a:pPr algn="ctr"/>
          <a:r>
            <a:rPr lang="es-EC" sz="1600" b="0" dirty="0" smtClean="0">
              <a:solidFill>
                <a:schemeClr val="bg2">
                  <a:lumMod val="10000"/>
                </a:schemeClr>
              </a:solidFill>
            </a:rPr>
            <a:t>Descripción de los elementos y aplicación.</a:t>
          </a:r>
          <a:endParaRPr lang="es-ES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C4D52D73-AF19-4EFB-8B75-E25B56839ABD}" type="parTrans" cxnId="{C65E0E82-D21F-448C-9A93-A76E109E1CC9}">
      <dgm:prSet/>
      <dgm:spPr/>
      <dgm:t>
        <a:bodyPr/>
        <a:lstStyle/>
        <a:p>
          <a:pPr algn="ctr"/>
          <a:endParaRPr lang="es-ES" sz="2800" b="0">
            <a:solidFill>
              <a:schemeClr val="bg2">
                <a:lumMod val="10000"/>
              </a:schemeClr>
            </a:solidFill>
          </a:endParaRPr>
        </a:p>
      </dgm:t>
    </dgm:pt>
    <dgm:pt modelId="{156D90F6-67BA-4C18-AAB0-4BCF2A1E3AE0}" type="sibTrans" cxnId="{C65E0E82-D21F-448C-9A93-A76E109E1CC9}">
      <dgm:prSet custT="1"/>
      <dgm:spPr>
        <a:ln>
          <a:solidFill>
            <a:srgbClr val="000000"/>
          </a:solidFill>
        </a:ln>
      </dgm:spPr>
      <dgm:t>
        <a:bodyPr/>
        <a:lstStyle/>
        <a:p>
          <a:pPr algn="ctr"/>
          <a:endParaRPr lang="es-ES" sz="1100" b="0">
            <a:solidFill>
              <a:schemeClr val="bg2">
                <a:lumMod val="10000"/>
              </a:schemeClr>
            </a:solidFill>
          </a:endParaRPr>
        </a:p>
      </dgm:t>
    </dgm:pt>
    <dgm:pt modelId="{0D8B1EC1-E15B-4380-9D33-6460F2A7E4AA}" type="pres">
      <dgm:prSet presAssocID="{D3563800-FEAB-45AE-8C96-A148136328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D5A02B-5B07-4B0B-ADC2-20719EAFDE74}" type="pres">
      <dgm:prSet presAssocID="{3ADA743F-D4F0-4E29-ADE0-1CB8D05D8A14}" presName="node" presStyleLbl="node1" presStyleIdx="0" presStyleCnt="5" custScaleX="1170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864881-F20C-4BA0-98E2-0AFEA923826A}" type="pres">
      <dgm:prSet presAssocID="{73F4FFC0-4911-4ABE-BD89-18CF6C88938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6EEC3EC8-FD80-4183-BE38-C3C90C0116C2}" type="pres">
      <dgm:prSet presAssocID="{73F4FFC0-4911-4ABE-BD89-18CF6C88938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BC82103-4192-42E1-9732-74AEEDB8853E}" type="pres">
      <dgm:prSet presAssocID="{B73571BA-1D45-4324-8B81-8E8E294F89B0}" presName="node" presStyleLbl="node1" presStyleIdx="1" presStyleCnt="5" custScaleX="116555" custRadScaleRad="107329" custRadScaleInc="-5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6BA938-0DA4-4A9D-A35E-5C8551D07E94}" type="pres">
      <dgm:prSet presAssocID="{7BFD1BFE-97A5-4B49-A273-C8F667BFA05D}" presName="sibTrans" presStyleLbl="sibTrans2D1" presStyleIdx="1" presStyleCnt="5"/>
      <dgm:spPr/>
      <dgm:t>
        <a:bodyPr/>
        <a:lstStyle/>
        <a:p>
          <a:endParaRPr lang="es-ES"/>
        </a:p>
      </dgm:t>
    </dgm:pt>
    <dgm:pt modelId="{B8C2472C-4954-4B06-8B64-4F3AC9CBA31B}" type="pres">
      <dgm:prSet presAssocID="{7BFD1BFE-97A5-4B49-A273-C8F667BFA05D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51DF21A0-A7DD-4536-B40C-E822DF0FC607}" type="pres">
      <dgm:prSet presAssocID="{EF45C1E0-8D49-4674-BD82-EED72A3FB87F}" presName="node" presStyleLbl="node1" presStyleIdx="2" presStyleCnt="5" custScaleX="119125" custRadScaleRad="106244" custRadScaleInc="-32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DFB31-BC58-415E-AF11-818ACB25B2B9}" type="pres">
      <dgm:prSet presAssocID="{34D3E337-FEC7-4193-9A55-2606BA4FAB2A}" presName="sibTrans" presStyleLbl="sibTrans2D1" presStyleIdx="2" presStyleCnt="5" custScaleX="92161" custLinFactNeighborY="10107"/>
      <dgm:spPr/>
      <dgm:t>
        <a:bodyPr/>
        <a:lstStyle/>
        <a:p>
          <a:endParaRPr lang="es-ES"/>
        </a:p>
      </dgm:t>
    </dgm:pt>
    <dgm:pt modelId="{3E9C029B-3A1A-4662-BB1E-32AA5CDB2950}" type="pres">
      <dgm:prSet presAssocID="{34D3E337-FEC7-4193-9A55-2606BA4FAB2A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299EEA06-FC2A-4213-BEC2-EB5DC0309F9A}" type="pres">
      <dgm:prSet presAssocID="{93651291-48E2-4852-AB30-6E023BC46B4C}" presName="node" presStyleLbl="node1" presStyleIdx="3" presStyleCnt="5" custScaleX="117868" custRadScaleRad="89561" custRadScaleInc="139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149C6-5EDF-4D7D-9710-6E712175E63B}" type="pres">
      <dgm:prSet presAssocID="{2D4FDF4B-F958-4307-9270-E0DF4E784B7F}" presName="sibTrans" presStyleLbl="sibTrans2D1" presStyleIdx="3" presStyleCnt="5"/>
      <dgm:spPr/>
      <dgm:t>
        <a:bodyPr/>
        <a:lstStyle/>
        <a:p>
          <a:endParaRPr lang="es-ES"/>
        </a:p>
      </dgm:t>
    </dgm:pt>
    <dgm:pt modelId="{B7E8EA43-E66E-48EE-BDDC-992CE03E0AC0}" type="pres">
      <dgm:prSet presAssocID="{2D4FDF4B-F958-4307-9270-E0DF4E784B7F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D65C5042-E666-4D54-B19D-19F6568DEBC0}" type="pres">
      <dgm:prSet presAssocID="{A27B10C2-CB94-4EC1-8B00-32DE771EE491}" presName="node" presStyleLbl="node1" presStyleIdx="4" presStyleCnt="5" custScaleX="119839" custRadScaleRad="108863" custRadScaleInc="-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46F40-7D45-4FD7-A224-83F7909F0179}" type="pres">
      <dgm:prSet presAssocID="{156D90F6-67BA-4C18-AAB0-4BCF2A1E3AE0}" presName="sibTrans" presStyleLbl="sibTrans2D1" presStyleIdx="4" presStyleCnt="5"/>
      <dgm:spPr/>
      <dgm:t>
        <a:bodyPr/>
        <a:lstStyle/>
        <a:p>
          <a:endParaRPr lang="es-ES"/>
        </a:p>
      </dgm:t>
    </dgm:pt>
    <dgm:pt modelId="{404D3CE2-03D4-4C0A-864B-347751E8D859}" type="pres">
      <dgm:prSet presAssocID="{156D90F6-67BA-4C18-AAB0-4BCF2A1E3AE0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A0183353-3328-4D34-84CC-5EAE29E8A904}" type="presOf" srcId="{7BFD1BFE-97A5-4B49-A273-C8F667BFA05D}" destId="{B8C2472C-4954-4B06-8B64-4F3AC9CBA31B}" srcOrd="1" destOrd="0" presId="urn:microsoft.com/office/officeart/2005/8/layout/cycle2"/>
    <dgm:cxn modelId="{4A380C0A-2F6D-47C6-A745-5993FC86D9B2}" type="presOf" srcId="{156D90F6-67BA-4C18-AAB0-4BCF2A1E3AE0}" destId="{404D3CE2-03D4-4C0A-864B-347751E8D859}" srcOrd="1" destOrd="0" presId="urn:microsoft.com/office/officeart/2005/8/layout/cycle2"/>
    <dgm:cxn modelId="{49CE9165-2D6C-44BD-B5C9-E33A999BEBA8}" type="presOf" srcId="{EF45C1E0-8D49-4674-BD82-EED72A3FB87F}" destId="{51DF21A0-A7DD-4536-B40C-E822DF0FC607}" srcOrd="0" destOrd="0" presId="urn:microsoft.com/office/officeart/2005/8/layout/cycle2"/>
    <dgm:cxn modelId="{6B0AA0C6-6A4A-4F3C-8FAC-C454504B8B2C}" srcId="{D3563800-FEAB-45AE-8C96-A14813632845}" destId="{93651291-48E2-4852-AB30-6E023BC46B4C}" srcOrd="3" destOrd="0" parTransId="{C155F10C-EE84-4327-A06C-59B99C5863FD}" sibTransId="{2D4FDF4B-F958-4307-9270-E0DF4E784B7F}"/>
    <dgm:cxn modelId="{4D87FEF9-6FC1-4F7E-BF19-51649FF3D84D}" type="presOf" srcId="{D3563800-FEAB-45AE-8C96-A14813632845}" destId="{0D8B1EC1-E15B-4380-9D33-6460F2A7E4AA}" srcOrd="0" destOrd="0" presId="urn:microsoft.com/office/officeart/2005/8/layout/cycle2"/>
    <dgm:cxn modelId="{C65E0E82-D21F-448C-9A93-A76E109E1CC9}" srcId="{D3563800-FEAB-45AE-8C96-A14813632845}" destId="{A27B10C2-CB94-4EC1-8B00-32DE771EE491}" srcOrd="4" destOrd="0" parTransId="{C4D52D73-AF19-4EFB-8B75-E25B56839ABD}" sibTransId="{156D90F6-67BA-4C18-AAB0-4BCF2A1E3AE0}"/>
    <dgm:cxn modelId="{9A6D200E-22D1-4AB6-B6F5-2E499D71CFA7}" type="presOf" srcId="{B73571BA-1D45-4324-8B81-8E8E294F89B0}" destId="{0BC82103-4192-42E1-9732-74AEEDB8853E}" srcOrd="0" destOrd="0" presId="urn:microsoft.com/office/officeart/2005/8/layout/cycle2"/>
    <dgm:cxn modelId="{8C05C2FF-6AC9-4BCB-86C8-15123F7445DB}" type="presOf" srcId="{2D4FDF4B-F958-4307-9270-E0DF4E784B7F}" destId="{B7E8EA43-E66E-48EE-BDDC-992CE03E0AC0}" srcOrd="1" destOrd="0" presId="urn:microsoft.com/office/officeart/2005/8/layout/cycle2"/>
    <dgm:cxn modelId="{6A95A01D-43AA-4247-8FDE-0F7FBF52285A}" type="presOf" srcId="{7BFD1BFE-97A5-4B49-A273-C8F667BFA05D}" destId="{526BA938-0DA4-4A9D-A35E-5C8551D07E94}" srcOrd="0" destOrd="0" presId="urn:microsoft.com/office/officeart/2005/8/layout/cycle2"/>
    <dgm:cxn modelId="{48B7DEDC-0D52-459D-A964-990A2BB7889B}" srcId="{D3563800-FEAB-45AE-8C96-A14813632845}" destId="{B73571BA-1D45-4324-8B81-8E8E294F89B0}" srcOrd="1" destOrd="0" parTransId="{97BB1BDF-2C5B-42C9-BD7E-2924CD5BAB29}" sibTransId="{7BFD1BFE-97A5-4B49-A273-C8F667BFA05D}"/>
    <dgm:cxn modelId="{A658805A-F979-4CB0-AD3D-A9C41A2A0DFA}" srcId="{D3563800-FEAB-45AE-8C96-A14813632845}" destId="{3ADA743F-D4F0-4E29-ADE0-1CB8D05D8A14}" srcOrd="0" destOrd="0" parTransId="{F5784A5F-F241-4E42-AAA3-94F51670C67C}" sibTransId="{73F4FFC0-4911-4ABE-BD89-18CF6C889388}"/>
    <dgm:cxn modelId="{AF176443-4032-4857-AEE4-CC3D915564F5}" type="presOf" srcId="{156D90F6-67BA-4C18-AAB0-4BCF2A1E3AE0}" destId="{8B146F40-7D45-4FD7-A224-83F7909F0179}" srcOrd="0" destOrd="0" presId="urn:microsoft.com/office/officeart/2005/8/layout/cycle2"/>
    <dgm:cxn modelId="{4B8404BC-C014-4AC9-B1C3-C8B34EF1129B}" type="presOf" srcId="{93651291-48E2-4852-AB30-6E023BC46B4C}" destId="{299EEA06-FC2A-4213-BEC2-EB5DC0309F9A}" srcOrd="0" destOrd="0" presId="urn:microsoft.com/office/officeart/2005/8/layout/cycle2"/>
    <dgm:cxn modelId="{EF9164E3-C847-4A42-A40D-BC2D238FE275}" type="presOf" srcId="{34D3E337-FEC7-4193-9A55-2606BA4FAB2A}" destId="{951DFB31-BC58-415E-AF11-818ACB25B2B9}" srcOrd="0" destOrd="0" presId="urn:microsoft.com/office/officeart/2005/8/layout/cycle2"/>
    <dgm:cxn modelId="{BD160AB9-7054-4231-A230-4689DE50C261}" type="presOf" srcId="{2D4FDF4B-F958-4307-9270-E0DF4E784B7F}" destId="{5A1149C6-5EDF-4D7D-9710-6E712175E63B}" srcOrd="0" destOrd="0" presId="urn:microsoft.com/office/officeart/2005/8/layout/cycle2"/>
    <dgm:cxn modelId="{4EB2E793-7CB0-437D-B891-C9970FB26A16}" type="presOf" srcId="{73F4FFC0-4911-4ABE-BD89-18CF6C889388}" destId="{6EEC3EC8-FD80-4183-BE38-C3C90C0116C2}" srcOrd="1" destOrd="0" presId="urn:microsoft.com/office/officeart/2005/8/layout/cycle2"/>
    <dgm:cxn modelId="{87114545-44AE-4A50-95DB-14A436B776B5}" type="presOf" srcId="{3ADA743F-D4F0-4E29-ADE0-1CB8D05D8A14}" destId="{06D5A02B-5B07-4B0B-ADC2-20719EAFDE74}" srcOrd="0" destOrd="0" presId="urn:microsoft.com/office/officeart/2005/8/layout/cycle2"/>
    <dgm:cxn modelId="{BC48C030-D090-4CFC-8EBE-1B551CDA65E8}" srcId="{D3563800-FEAB-45AE-8C96-A14813632845}" destId="{EF45C1E0-8D49-4674-BD82-EED72A3FB87F}" srcOrd="2" destOrd="0" parTransId="{D2F756E9-7D90-4631-9CF5-9256E54E37CC}" sibTransId="{34D3E337-FEC7-4193-9A55-2606BA4FAB2A}"/>
    <dgm:cxn modelId="{EAA3C1B8-E56E-460B-9528-CF49C9C6D34F}" type="presOf" srcId="{34D3E337-FEC7-4193-9A55-2606BA4FAB2A}" destId="{3E9C029B-3A1A-4662-BB1E-32AA5CDB2950}" srcOrd="1" destOrd="0" presId="urn:microsoft.com/office/officeart/2005/8/layout/cycle2"/>
    <dgm:cxn modelId="{559FABFE-67AA-4F6A-BAF5-EC0513C0CA0F}" type="presOf" srcId="{A27B10C2-CB94-4EC1-8B00-32DE771EE491}" destId="{D65C5042-E666-4D54-B19D-19F6568DEBC0}" srcOrd="0" destOrd="0" presId="urn:microsoft.com/office/officeart/2005/8/layout/cycle2"/>
    <dgm:cxn modelId="{C3F49947-E5A3-47FF-B513-8922EC8D3FE9}" type="presOf" srcId="{73F4FFC0-4911-4ABE-BD89-18CF6C889388}" destId="{98864881-F20C-4BA0-98E2-0AFEA923826A}" srcOrd="0" destOrd="0" presId="urn:microsoft.com/office/officeart/2005/8/layout/cycle2"/>
    <dgm:cxn modelId="{1634CB97-4E3B-48C0-BDE7-F651DB232EB8}" type="presParOf" srcId="{0D8B1EC1-E15B-4380-9D33-6460F2A7E4AA}" destId="{06D5A02B-5B07-4B0B-ADC2-20719EAFDE74}" srcOrd="0" destOrd="0" presId="urn:microsoft.com/office/officeart/2005/8/layout/cycle2"/>
    <dgm:cxn modelId="{9FF8560D-DDA3-468B-B8BC-574FDE49CD9A}" type="presParOf" srcId="{0D8B1EC1-E15B-4380-9D33-6460F2A7E4AA}" destId="{98864881-F20C-4BA0-98E2-0AFEA923826A}" srcOrd="1" destOrd="0" presId="urn:microsoft.com/office/officeart/2005/8/layout/cycle2"/>
    <dgm:cxn modelId="{70204546-3E65-40AD-B333-E4ADC01934BD}" type="presParOf" srcId="{98864881-F20C-4BA0-98E2-0AFEA923826A}" destId="{6EEC3EC8-FD80-4183-BE38-C3C90C0116C2}" srcOrd="0" destOrd="0" presId="urn:microsoft.com/office/officeart/2005/8/layout/cycle2"/>
    <dgm:cxn modelId="{A6E8F4B7-42A0-4566-87AA-799EAB102FD5}" type="presParOf" srcId="{0D8B1EC1-E15B-4380-9D33-6460F2A7E4AA}" destId="{0BC82103-4192-42E1-9732-74AEEDB8853E}" srcOrd="2" destOrd="0" presId="urn:microsoft.com/office/officeart/2005/8/layout/cycle2"/>
    <dgm:cxn modelId="{67D0B3EC-9565-485F-AB5B-FCC21E21AE96}" type="presParOf" srcId="{0D8B1EC1-E15B-4380-9D33-6460F2A7E4AA}" destId="{526BA938-0DA4-4A9D-A35E-5C8551D07E94}" srcOrd="3" destOrd="0" presId="urn:microsoft.com/office/officeart/2005/8/layout/cycle2"/>
    <dgm:cxn modelId="{BB9B3FAF-EFD5-425D-9AB6-3D68C7D2B16F}" type="presParOf" srcId="{526BA938-0DA4-4A9D-A35E-5C8551D07E94}" destId="{B8C2472C-4954-4B06-8B64-4F3AC9CBA31B}" srcOrd="0" destOrd="0" presId="urn:microsoft.com/office/officeart/2005/8/layout/cycle2"/>
    <dgm:cxn modelId="{CD535880-090F-4BFD-BC21-C1759656CE60}" type="presParOf" srcId="{0D8B1EC1-E15B-4380-9D33-6460F2A7E4AA}" destId="{51DF21A0-A7DD-4536-B40C-E822DF0FC607}" srcOrd="4" destOrd="0" presId="urn:microsoft.com/office/officeart/2005/8/layout/cycle2"/>
    <dgm:cxn modelId="{B65630BE-6844-4E5E-86D3-67D5FE3601C2}" type="presParOf" srcId="{0D8B1EC1-E15B-4380-9D33-6460F2A7E4AA}" destId="{951DFB31-BC58-415E-AF11-818ACB25B2B9}" srcOrd="5" destOrd="0" presId="urn:microsoft.com/office/officeart/2005/8/layout/cycle2"/>
    <dgm:cxn modelId="{88520DEA-FD22-40B4-8FCE-87DA11DCD704}" type="presParOf" srcId="{951DFB31-BC58-415E-AF11-818ACB25B2B9}" destId="{3E9C029B-3A1A-4662-BB1E-32AA5CDB2950}" srcOrd="0" destOrd="0" presId="urn:microsoft.com/office/officeart/2005/8/layout/cycle2"/>
    <dgm:cxn modelId="{A30520D3-1EC9-44E5-B55C-089212AD5473}" type="presParOf" srcId="{0D8B1EC1-E15B-4380-9D33-6460F2A7E4AA}" destId="{299EEA06-FC2A-4213-BEC2-EB5DC0309F9A}" srcOrd="6" destOrd="0" presId="urn:microsoft.com/office/officeart/2005/8/layout/cycle2"/>
    <dgm:cxn modelId="{8FF1D658-B434-4B52-B88A-AC812FB90585}" type="presParOf" srcId="{0D8B1EC1-E15B-4380-9D33-6460F2A7E4AA}" destId="{5A1149C6-5EDF-4D7D-9710-6E712175E63B}" srcOrd="7" destOrd="0" presId="urn:microsoft.com/office/officeart/2005/8/layout/cycle2"/>
    <dgm:cxn modelId="{4C203D50-6A49-4CF9-9515-4672E3D36AEE}" type="presParOf" srcId="{5A1149C6-5EDF-4D7D-9710-6E712175E63B}" destId="{B7E8EA43-E66E-48EE-BDDC-992CE03E0AC0}" srcOrd="0" destOrd="0" presId="urn:microsoft.com/office/officeart/2005/8/layout/cycle2"/>
    <dgm:cxn modelId="{B903A93A-C8E8-40A4-BD21-07E66FC53486}" type="presParOf" srcId="{0D8B1EC1-E15B-4380-9D33-6460F2A7E4AA}" destId="{D65C5042-E666-4D54-B19D-19F6568DEBC0}" srcOrd="8" destOrd="0" presId="urn:microsoft.com/office/officeart/2005/8/layout/cycle2"/>
    <dgm:cxn modelId="{BD021043-5A8C-4668-8801-CCF0B2DD3AA4}" type="presParOf" srcId="{0D8B1EC1-E15B-4380-9D33-6460F2A7E4AA}" destId="{8B146F40-7D45-4FD7-A224-83F7909F0179}" srcOrd="9" destOrd="0" presId="urn:microsoft.com/office/officeart/2005/8/layout/cycle2"/>
    <dgm:cxn modelId="{816294CF-9F0A-42B0-8ADB-BFF4C3BCBF40}" type="presParOf" srcId="{8B146F40-7D45-4FD7-A224-83F7909F0179}" destId="{404D3CE2-03D4-4C0A-864B-347751E8D8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ECCF2A-3A3B-400A-989C-1A4546A54F8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61A394B-B8AA-4D38-8B5C-C976C50C2CDB}">
      <dgm:prSet phldrT="[Texto]" custT="1"/>
      <dgm:spPr/>
      <dgm:t>
        <a:bodyPr/>
        <a:lstStyle/>
        <a:p>
          <a:r>
            <a:rPr lang="es-EC" sz="2300" b="1" dirty="0" smtClean="0">
              <a:solidFill>
                <a:schemeClr val="bg2">
                  <a:lumMod val="10000"/>
                </a:schemeClr>
              </a:solidFill>
            </a:rPr>
            <a:t>LA PINZA DIGITAL Y</a:t>
          </a:r>
          <a:br>
            <a:rPr lang="es-EC" sz="2300" b="1" dirty="0" smtClean="0">
              <a:solidFill>
                <a:schemeClr val="bg2">
                  <a:lumMod val="10000"/>
                </a:schemeClr>
              </a:solidFill>
            </a:rPr>
          </a:br>
          <a:r>
            <a:rPr lang="es-EC" sz="2300" b="1" dirty="0" smtClean="0">
              <a:solidFill>
                <a:schemeClr val="bg2">
                  <a:lumMod val="10000"/>
                </a:schemeClr>
              </a:solidFill>
            </a:rPr>
            <a:t> LA PRE-ESCRITURA</a:t>
          </a:r>
          <a:endParaRPr lang="es-ES" sz="2300" b="1" dirty="0">
            <a:solidFill>
              <a:schemeClr val="bg2">
                <a:lumMod val="10000"/>
              </a:schemeClr>
            </a:solidFill>
          </a:endParaRPr>
        </a:p>
      </dgm:t>
    </dgm:pt>
    <dgm:pt modelId="{700FD7B4-AABA-4678-AE89-CFEB8E4A46DE}" type="parTrans" cxnId="{653C83C5-2681-4AF5-8D0D-CFF9E4B3BFDC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DAE92DBA-F616-4E66-A78A-51CA07BA4D17}" type="sibTrans" cxnId="{653C83C5-2681-4AF5-8D0D-CFF9E4B3BFDC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B17DE735-A179-4226-8393-A9A28B9607DB}">
      <dgm:prSet custT="1"/>
      <dgm:spPr/>
      <dgm:t>
        <a:bodyPr/>
        <a:lstStyle/>
        <a:p>
          <a:r>
            <a:rPr lang="es-EC" sz="2000" b="0" dirty="0" smtClean="0">
              <a:solidFill>
                <a:schemeClr val="bg2">
                  <a:lumMod val="10000"/>
                </a:schemeClr>
              </a:solidFill>
            </a:rPr>
            <a:t>Como desarrollar la pinza digital en los niños</a:t>
          </a:r>
          <a:endParaRPr lang="es-ES" sz="2000" b="0" dirty="0">
            <a:solidFill>
              <a:schemeClr val="bg2">
                <a:lumMod val="10000"/>
              </a:schemeClr>
            </a:solidFill>
          </a:endParaRPr>
        </a:p>
      </dgm:t>
    </dgm:pt>
    <dgm:pt modelId="{8EDF2A3D-6CDC-40D9-B939-F68AD7A6CCB2}" type="sibTrans" cxnId="{A00F1473-27B7-4DA5-B3F1-5C8725BCA032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7E36C9E7-FF15-4660-8F8C-7E0A5709A2FB}" type="parTrans" cxnId="{A00F1473-27B7-4DA5-B3F1-5C8725BCA032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D12CAD6B-551C-4F52-AB79-7AA17EA58ADC}">
      <dgm:prSet custT="1"/>
      <dgm:spPr/>
      <dgm:t>
        <a:bodyPr/>
        <a:lstStyle/>
        <a:p>
          <a:r>
            <a:rPr lang="es-EC" sz="2000" b="0" dirty="0" smtClean="0">
              <a:solidFill>
                <a:schemeClr val="bg2">
                  <a:lumMod val="10000"/>
                </a:schemeClr>
              </a:solidFill>
            </a:rPr>
            <a:t>Importancia de la pinza digital en la pre-escritura</a:t>
          </a:r>
          <a:endParaRPr lang="es-ES" sz="2000" b="0" dirty="0">
            <a:solidFill>
              <a:schemeClr val="bg2">
                <a:lumMod val="10000"/>
              </a:schemeClr>
            </a:solidFill>
          </a:endParaRPr>
        </a:p>
      </dgm:t>
    </dgm:pt>
    <dgm:pt modelId="{F2C53A28-3FF2-4664-AD79-3CCC506E5D09}" type="sibTrans" cxnId="{46301E48-98F1-4090-9568-B410C559413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D4FEF091-707E-4017-9560-9A784A8AA44F}" type="parTrans" cxnId="{46301E48-98F1-4090-9568-B410C559413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0D276AF8-F4DE-4E43-8B01-21781B24F5F1}">
      <dgm:prSet custT="1"/>
      <dgm:spPr/>
      <dgm:t>
        <a:bodyPr/>
        <a:lstStyle/>
        <a:p>
          <a:r>
            <a:rPr lang="es-EC" sz="2000" b="0" dirty="0" smtClean="0">
              <a:solidFill>
                <a:schemeClr val="bg2">
                  <a:lumMod val="10000"/>
                </a:schemeClr>
              </a:solidFill>
            </a:rPr>
            <a:t>Desarrollo psicomotor  y los procesos de pre-escritura</a:t>
          </a:r>
          <a:endParaRPr lang="es-ES" sz="2000" b="0" dirty="0">
            <a:solidFill>
              <a:schemeClr val="bg2">
                <a:lumMod val="10000"/>
              </a:schemeClr>
            </a:solidFill>
          </a:endParaRPr>
        </a:p>
      </dgm:t>
    </dgm:pt>
    <dgm:pt modelId="{78774131-05EE-4B73-A70A-136DCB5E14D7}" type="sibTrans" cxnId="{48FAAD11-5C86-467B-B02C-8ABA152E91E4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14C54F14-0B57-4E07-A93E-68B6DC75724C}" type="parTrans" cxnId="{48FAAD11-5C86-467B-B02C-8ABA152E91E4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796D1DC6-C7AC-41B3-9A1B-DA85752EC8ED}">
      <dgm:prSet phldrT="[Texto]" custT="1"/>
      <dgm:spPr/>
      <dgm:t>
        <a:bodyPr/>
        <a:lstStyle/>
        <a:p>
          <a:r>
            <a:rPr lang="es-EC" sz="2000" b="0" i="0" dirty="0" smtClean="0">
              <a:solidFill>
                <a:schemeClr val="bg2">
                  <a:lumMod val="10000"/>
                </a:schemeClr>
              </a:solidFill>
            </a:rPr>
            <a:t>Objetivos y beneficios en el aula</a:t>
          </a:r>
          <a:endParaRPr lang="es-ES" sz="2000" b="0" i="0" dirty="0">
            <a:solidFill>
              <a:schemeClr val="bg2">
                <a:lumMod val="10000"/>
              </a:schemeClr>
            </a:solidFill>
          </a:endParaRPr>
        </a:p>
      </dgm:t>
    </dgm:pt>
    <dgm:pt modelId="{51639586-B6EA-413E-85B0-F485081C8152}" type="sibTrans" cxnId="{78FB2FF9-AD1D-4FC8-A3F9-9C85F5C25D26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AB41C755-057A-4BF5-BB4E-C7A858B955CD}" type="parTrans" cxnId="{78FB2FF9-AD1D-4FC8-A3F9-9C85F5C25D26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458689A2-8C9C-4462-8C64-739BDE51E79C}">
      <dgm:prSet phldrT="[Texto]" custT="1"/>
      <dgm:spPr/>
      <dgm:t>
        <a:bodyPr/>
        <a:lstStyle/>
        <a:p>
          <a:r>
            <a:rPr lang="es-EC" sz="2000" b="0" i="0" dirty="0" smtClean="0">
              <a:solidFill>
                <a:schemeClr val="bg2">
                  <a:lumMod val="10000"/>
                </a:schemeClr>
              </a:solidFill>
            </a:rPr>
            <a:t>La relación entre la pinza digital y expresión plástica infantil</a:t>
          </a:r>
          <a:endParaRPr lang="es-ES" sz="2000" b="0" i="0" dirty="0">
            <a:solidFill>
              <a:schemeClr val="bg2">
                <a:lumMod val="10000"/>
              </a:schemeClr>
            </a:solidFill>
          </a:endParaRPr>
        </a:p>
      </dgm:t>
    </dgm:pt>
    <dgm:pt modelId="{8EE9E463-4DCE-47BE-B2C0-8E92678FECFC}" type="sibTrans" cxnId="{C14FA6B5-D17B-42F9-B331-D180E99F996F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3BF4A891-7E22-4BE2-9769-DFD1C585F960}" type="parTrans" cxnId="{C14FA6B5-D17B-42F9-B331-D180E99F996F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8E7A8F66-699A-4DC0-AAB5-20E31975E9BC}" type="pres">
      <dgm:prSet presAssocID="{B5ECCF2A-3A3B-400A-989C-1A4546A54F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874803E-8063-48E9-AB1D-71B4533A6B61}" type="pres">
      <dgm:prSet presAssocID="{361A394B-B8AA-4D38-8B5C-C976C50C2CDB}" presName="root1" presStyleCnt="0"/>
      <dgm:spPr/>
      <dgm:t>
        <a:bodyPr/>
        <a:lstStyle/>
        <a:p>
          <a:endParaRPr lang="es-ES"/>
        </a:p>
      </dgm:t>
    </dgm:pt>
    <dgm:pt modelId="{76B2ADE9-5DFA-4DE1-A8CE-9EE9D51691E2}" type="pres">
      <dgm:prSet presAssocID="{361A394B-B8AA-4D38-8B5C-C976C50C2CDB}" presName="LevelOneTextNode" presStyleLbl="node0" presStyleIdx="0" presStyleCnt="1" custScaleX="353218" custScaleY="161252" custLinFactNeighborX="-14900" custLinFactNeighborY="40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F1CAA-6BB3-4668-9FAD-0E4A45FF49F3}" type="pres">
      <dgm:prSet presAssocID="{361A394B-B8AA-4D38-8B5C-C976C50C2CDB}" presName="level2hierChild" presStyleCnt="0"/>
      <dgm:spPr/>
      <dgm:t>
        <a:bodyPr/>
        <a:lstStyle/>
        <a:p>
          <a:endParaRPr lang="es-ES"/>
        </a:p>
      </dgm:t>
    </dgm:pt>
    <dgm:pt modelId="{D3907390-543E-4351-8872-293C9B1061AF}" type="pres">
      <dgm:prSet presAssocID="{3BF4A891-7E22-4BE2-9769-DFD1C585F960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B168DA3F-7EDB-40E6-8A63-3A3006B1E850}" type="pres">
      <dgm:prSet presAssocID="{3BF4A891-7E22-4BE2-9769-DFD1C585F960}" presName="connTx" presStyleLbl="parChTrans1D2" presStyleIdx="0" presStyleCnt="5"/>
      <dgm:spPr/>
      <dgm:t>
        <a:bodyPr/>
        <a:lstStyle/>
        <a:p>
          <a:endParaRPr lang="es-MX"/>
        </a:p>
      </dgm:t>
    </dgm:pt>
    <dgm:pt modelId="{64C88218-3ECE-4D79-AD38-0A793619CF26}" type="pres">
      <dgm:prSet presAssocID="{458689A2-8C9C-4462-8C64-739BDE51E79C}" presName="root2" presStyleCnt="0"/>
      <dgm:spPr/>
      <dgm:t>
        <a:bodyPr/>
        <a:lstStyle/>
        <a:p>
          <a:endParaRPr lang="es-ES"/>
        </a:p>
      </dgm:t>
    </dgm:pt>
    <dgm:pt modelId="{51A9C47F-05F0-4065-B74C-D2CBC2CF1F7B}" type="pres">
      <dgm:prSet presAssocID="{458689A2-8C9C-4462-8C64-739BDE51E79C}" presName="LevelTwoTextNode" presStyleLbl="node2" presStyleIdx="0" presStyleCnt="5" custScaleX="338199" custScaleY="158489" custLinFactNeighborX="11036" custLinFactNeighborY="-755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0F6CF7-D8D0-4032-B350-2B6E00743010}" type="pres">
      <dgm:prSet presAssocID="{458689A2-8C9C-4462-8C64-739BDE51E79C}" presName="level3hierChild" presStyleCnt="0"/>
      <dgm:spPr/>
      <dgm:t>
        <a:bodyPr/>
        <a:lstStyle/>
        <a:p>
          <a:endParaRPr lang="es-ES"/>
        </a:p>
      </dgm:t>
    </dgm:pt>
    <dgm:pt modelId="{764A0135-C254-429E-A9C0-D2A546A4619B}" type="pres">
      <dgm:prSet presAssocID="{AB41C755-057A-4BF5-BB4E-C7A858B955CD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8428D4EA-BB81-49E6-B85A-FCBDB26646B0}" type="pres">
      <dgm:prSet presAssocID="{AB41C755-057A-4BF5-BB4E-C7A858B955CD}" presName="connTx" presStyleLbl="parChTrans1D2" presStyleIdx="1" presStyleCnt="5"/>
      <dgm:spPr/>
      <dgm:t>
        <a:bodyPr/>
        <a:lstStyle/>
        <a:p>
          <a:endParaRPr lang="es-MX"/>
        </a:p>
      </dgm:t>
    </dgm:pt>
    <dgm:pt modelId="{2176FE7F-3A72-4F2A-8BDC-3983EBDE5871}" type="pres">
      <dgm:prSet presAssocID="{796D1DC6-C7AC-41B3-9A1B-DA85752EC8ED}" presName="root2" presStyleCnt="0"/>
      <dgm:spPr/>
      <dgm:t>
        <a:bodyPr/>
        <a:lstStyle/>
        <a:p>
          <a:endParaRPr lang="es-ES"/>
        </a:p>
      </dgm:t>
    </dgm:pt>
    <dgm:pt modelId="{82805CC1-10CD-440C-9220-139C3989843D}" type="pres">
      <dgm:prSet presAssocID="{796D1DC6-C7AC-41B3-9A1B-DA85752EC8ED}" presName="LevelTwoTextNode" presStyleLbl="node2" presStyleIdx="1" presStyleCnt="5" custScaleX="338198" custScaleY="134590" custLinFactNeighborX="8871" custLinFactNeighborY="-4359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8D965D-27A6-482A-9EA7-F808715B9A99}" type="pres">
      <dgm:prSet presAssocID="{796D1DC6-C7AC-41B3-9A1B-DA85752EC8ED}" presName="level3hierChild" presStyleCnt="0"/>
      <dgm:spPr/>
      <dgm:t>
        <a:bodyPr/>
        <a:lstStyle/>
        <a:p>
          <a:endParaRPr lang="es-ES"/>
        </a:p>
      </dgm:t>
    </dgm:pt>
    <dgm:pt modelId="{27F264B6-3E3E-4A36-BC2A-6BC94CE3614C}" type="pres">
      <dgm:prSet presAssocID="{14C54F14-0B57-4E07-A93E-68B6DC75724C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D429A222-3FB4-4FC6-A29E-E1458343144D}" type="pres">
      <dgm:prSet presAssocID="{14C54F14-0B57-4E07-A93E-68B6DC75724C}" presName="connTx" presStyleLbl="parChTrans1D2" presStyleIdx="2" presStyleCnt="5"/>
      <dgm:spPr/>
      <dgm:t>
        <a:bodyPr/>
        <a:lstStyle/>
        <a:p>
          <a:endParaRPr lang="es-MX"/>
        </a:p>
      </dgm:t>
    </dgm:pt>
    <dgm:pt modelId="{F0BB9841-4902-49E2-B592-8FFD35304A08}" type="pres">
      <dgm:prSet presAssocID="{0D276AF8-F4DE-4E43-8B01-21781B24F5F1}" presName="root2" presStyleCnt="0"/>
      <dgm:spPr/>
      <dgm:t>
        <a:bodyPr/>
        <a:lstStyle/>
        <a:p>
          <a:endParaRPr lang="es-ES"/>
        </a:p>
      </dgm:t>
    </dgm:pt>
    <dgm:pt modelId="{7826D5BA-47C9-46EB-B45D-E0E824CD0CC4}" type="pres">
      <dgm:prSet presAssocID="{0D276AF8-F4DE-4E43-8B01-21781B24F5F1}" presName="LevelTwoTextNode" presStyleLbl="node2" presStyleIdx="2" presStyleCnt="5" custScaleX="338199" custScaleY="152327" custLinFactNeighborX="1803" custLinFactNeighborY="-161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5E2AAB-61EA-4F9F-9C95-4FAA4D9742A0}" type="pres">
      <dgm:prSet presAssocID="{0D276AF8-F4DE-4E43-8B01-21781B24F5F1}" presName="level3hierChild" presStyleCnt="0"/>
      <dgm:spPr/>
      <dgm:t>
        <a:bodyPr/>
        <a:lstStyle/>
        <a:p>
          <a:endParaRPr lang="es-ES"/>
        </a:p>
      </dgm:t>
    </dgm:pt>
    <dgm:pt modelId="{3FBEFC4F-7617-4884-8B05-57A7D85514B7}" type="pres">
      <dgm:prSet presAssocID="{D4FEF091-707E-4017-9560-9A784A8AA44F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1BB73E85-D71D-4312-931A-883052DF2965}" type="pres">
      <dgm:prSet presAssocID="{D4FEF091-707E-4017-9560-9A784A8AA44F}" presName="connTx" presStyleLbl="parChTrans1D2" presStyleIdx="3" presStyleCnt="5"/>
      <dgm:spPr/>
      <dgm:t>
        <a:bodyPr/>
        <a:lstStyle/>
        <a:p>
          <a:endParaRPr lang="es-MX"/>
        </a:p>
      </dgm:t>
    </dgm:pt>
    <dgm:pt modelId="{A1E2C0FB-9EA8-4C55-B5EF-ABC071060000}" type="pres">
      <dgm:prSet presAssocID="{D12CAD6B-551C-4F52-AB79-7AA17EA58ADC}" presName="root2" presStyleCnt="0"/>
      <dgm:spPr/>
      <dgm:t>
        <a:bodyPr/>
        <a:lstStyle/>
        <a:p>
          <a:endParaRPr lang="es-ES"/>
        </a:p>
      </dgm:t>
    </dgm:pt>
    <dgm:pt modelId="{30698907-8A47-4355-9EC8-646DC6E2173A}" type="pres">
      <dgm:prSet presAssocID="{D12CAD6B-551C-4F52-AB79-7AA17EA58ADC}" presName="LevelTwoTextNode" presStyleLbl="node2" presStyleIdx="3" presStyleCnt="5" custScaleX="338198" custScaleY="126164" custLinFactNeighborX="1803" custLinFactNeighborY="384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8BEFB58-8060-4E05-9D2C-FBA6BD24085A}" type="pres">
      <dgm:prSet presAssocID="{D12CAD6B-551C-4F52-AB79-7AA17EA58ADC}" presName="level3hierChild" presStyleCnt="0"/>
      <dgm:spPr/>
      <dgm:t>
        <a:bodyPr/>
        <a:lstStyle/>
        <a:p>
          <a:endParaRPr lang="es-ES"/>
        </a:p>
      </dgm:t>
    </dgm:pt>
    <dgm:pt modelId="{4E530D97-1B91-4B9E-AB76-1B1E160AB1BA}" type="pres">
      <dgm:prSet presAssocID="{7E36C9E7-FF15-4660-8F8C-7E0A5709A2FB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20994848-6E2F-4EFB-929A-B401BF39A4F8}" type="pres">
      <dgm:prSet presAssocID="{7E36C9E7-FF15-4660-8F8C-7E0A5709A2FB}" presName="connTx" presStyleLbl="parChTrans1D2" presStyleIdx="4" presStyleCnt="5"/>
      <dgm:spPr/>
      <dgm:t>
        <a:bodyPr/>
        <a:lstStyle/>
        <a:p>
          <a:endParaRPr lang="es-MX"/>
        </a:p>
      </dgm:t>
    </dgm:pt>
    <dgm:pt modelId="{D0A468B4-C6BC-4C56-A856-A81EA6FE4397}" type="pres">
      <dgm:prSet presAssocID="{B17DE735-A179-4226-8393-A9A28B9607DB}" presName="root2" presStyleCnt="0"/>
      <dgm:spPr/>
      <dgm:t>
        <a:bodyPr/>
        <a:lstStyle/>
        <a:p>
          <a:endParaRPr lang="es-ES"/>
        </a:p>
      </dgm:t>
    </dgm:pt>
    <dgm:pt modelId="{0E30B6C9-923E-4530-A35D-849BD2FD9602}" type="pres">
      <dgm:prSet presAssocID="{B17DE735-A179-4226-8393-A9A28B9607DB}" presName="LevelTwoTextNode" presStyleLbl="node2" presStyleIdx="4" presStyleCnt="5" custFlipHor="1" custScaleX="338199" custScaleY="156541" custLinFactNeighborX="1803" custLinFactNeighborY="51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9D3DC9-6367-4AFE-8C6D-CEA39FABAB93}" type="pres">
      <dgm:prSet presAssocID="{B17DE735-A179-4226-8393-A9A28B9607DB}" presName="level3hierChild" presStyleCnt="0"/>
      <dgm:spPr/>
      <dgm:t>
        <a:bodyPr/>
        <a:lstStyle/>
        <a:p>
          <a:endParaRPr lang="es-ES"/>
        </a:p>
      </dgm:t>
    </dgm:pt>
  </dgm:ptLst>
  <dgm:cxnLst>
    <dgm:cxn modelId="{0EB9FCDE-3760-4987-80A3-82579083A8FE}" type="presOf" srcId="{796D1DC6-C7AC-41B3-9A1B-DA85752EC8ED}" destId="{82805CC1-10CD-440C-9220-139C3989843D}" srcOrd="0" destOrd="0" presId="urn:microsoft.com/office/officeart/2005/8/layout/hierarchy2"/>
    <dgm:cxn modelId="{015C8DCE-BAAF-4116-A683-002EAF1DB250}" type="presOf" srcId="{14C54F14-0B57-4E07-A93E-68B6DC75724C}" destId="{27F264B6-3E3E-4A36-BC2A-6BC94CE3614C}" srcOrd="0" destOrd="0" presId="urn:microsoft.com/office/officeart/2005/8/layout/hierarchy2"/>
    <dgm:cxn modelId="{08845404-D1D9-40C7-8DAE-4030FDEABD4F}" type="presOf" srcId="{B5ECCF2A-3A3B-400A-989C-1A4546A54F86}" destId="{8E7A8F66-699A-4DC0-AAB5-20E31975E9BC}" srcOrd="0" destOrd="0" presId="urn:microsoft.com/office/officeart/2005/8/layout/hierarchy2"/>
    <dgm:cxn modelId="{B9358E32-5047-4093-A222-F3A61460C6E6}" type="presOf" srcId="{D4FEF091-707E-4017-9560-9A784A8AA44F}" destId="{3FBEFC4F-7617-4884-8B05-57A7D85514B7}" srcOrd="0" destOrd="0" presId="urn:microsoft.com/office/officeart/2005/8/layout/hierarchy2"/>
    <dgm:cxn modelId="{A00F1473-27B7-4DA5-B3F1-5C8725BCA032}" srcId="{361A394B-B8AA-4D38-8B5C-C976C50C2CDB}" destId="{B17DE735-A179-4226-8393-A9A28B9607DB}" srcOrd="4" destOrd="0" parTransId="{7E36C9E7-FF15-4660-8F8C-7E0A5709A2FB}" sibTransId="{8EDF2A3D-6CDC-40D9-B939-F68AD7A6CCB2}"/>
    <dgm:cxn modelId="{C14FA6B5-D17B-42F9-B331-D180E99F996F}" srcId="{361A394B-B8AA-4D38-8B5C-C976C50C2CDB}" destId="{458689A2-8C9C-4462-8C64-739BDE51E79C}" srcOrd="0" destOrd="0" parTransId="{3BF4A891-7E22-4BE2-9769-DFD1C585F960}" sibTransId="{8EE9E463-4DCE-47BE-B2C0-8E92678FECFC}"/>
    <dgm:cxn modelId="{133251F1-5843-4421-8528-E1C7155A7A13}" type="presOf" srcId="{7E36C9E7-FF15-4660-8F8C-7E0A5709A2FB}" destId="{4E530D97-1B91-4B9E-AB76-1B1E160AB1BA}" srcOrd="0" destOrd="0" presId="urn:microsoft.com/office/officeart/2005/8/layout/hierarchy2"/>
    <dgm:cxn modelId="{E9C6EEA2-926C-48CD-B854-CD4CE908FDC0}" type="presOf" srcId="{361A394B-B8AA-4D38-8B5C-C976C50C2CDB}" destId="{76B2ADE9-5DFA-4DE1-A8CE-9EE9D51691E2}" srcOrd="0" destOrd="0" presId="urn:microsoft.com/office/officeart/2005/8/layout/hierarchy2"/>
    <dgm:cxn modelId="{653C83C5-2681-4AF5-8D0D-CFF9E4B3BFDC}" srcId="{B5ECCF2A-3A3B-400A-989C-1A4546A54F86}" destId="{361A394B-B8AA-4D38-8B5C-C976C50C2CDB}" srcOrd="0" destOrd="0" parTransId="{700FD7B4-AABA-4678-AE89-CFEB8E4A46DE}" sibTransId="{DAE92DBA-F616-4E66-A78A-51CA07BA4D17}"/>
    <dgm:cxn modelId="{5E338032-BB8A-449F-89DA-A7CBB1BADCF8}" type="presOf" srcId="{AB41C755-057A-4BF5-BB4E-C7A858B955CD}" destId="{764A0135-C254-429E-A9C0-D2A546A4619B}" srcOrd="0" destOrd="0" presId="urn:microsoft.com/office/officeart/2005/8/layout/hierarchy2"/>
    <dgm:cxn modelId="{5034B282-07FE-4859-B627-89A8081A09A8}" type="presOf" srcId="{3BF4A891-7E22-4BE2-9769-DFD1C585F960}" destId="{B168DA3F-7EDB-40E6-8A63-3A3006B1E850}" srcOrd="1" destOrd="0" presId="urn:microsoft.com/office/officeart/2005/8/layout/hierarchy2"/>
    <dgm:cxn modelId="{BCFE4DF3-A712-43A5-8BD2-004F3157B77C}" type="presOf" srcId="{458689A2-8C9C-4462-8C64-739BDE51E79C}" destId="{51A9C47F-05F0-4065-B74C-D2CBC2CF1F7B}" srcOrd="0" destOrd="0" presId="urn:microsoft.com/office/officeart/2005/8/layout/hierarchy2"/>
    <dgm:cxn modelId="{6E471AC5-FE63-4C82-A7E9-8B85328FBB8F}" type="presOf" srcId="{14C54F14-0B57-4E07-A93E-68B6DC75724C}" destId="{D429A222-3FB4-4FC6-A29E-E1458343144D}" srcOrd="1" destOrd="0" presId="urn:microsoft.com/office/officeart/2005/8/layout/hierarchy2"/>
    <dgm:cxn modelId="{48FAAD11-5C86-467B-B02C-8ABA152E91E4}" srcId="{361A394B-B8AA-4D38-8B5C-C976C50C2CDB}" destId="{0D276AF8-F4DE-4E43-8B01-21781B24F5F1}" srcOrd="2" destOrd="0" parTransId="{14C54F14-0B57-4E07-A93E-68B6DC75724C}" sibTransId="{78774131-05EE-4B73-A70A-136DCB5E14D7}"/>
    <dgm:cxn modelId="{46301E48-98F1-4090-9568-B410C5594139}" srcId="{361A394B-B8AA-4D38-8B5C-C976C50C2CDB}" destId="{D12CAD6B-551C-4F52-AB79-7AA17EA58ADC}" srcOrd="3" destOrd="0" parTransId="{D4FEF091-707E-4017-9560-9A784A8AA44F}" sibTransId="{F2C53A28-3FF2-4664-AD79-3CCC506E5D09}"/>
    <dgm:cxn modelId="{F12FE1EE-1CD8-40D6-B75E-3DAF8586CDB2}" type="presOf" srcId="{AB41C755-057A-4BF5-BB4E-C7A858B955CD}" destId="{8428D4EA-BB81-49E6-B85A-FCBDB26646B0}" srcOrd="1" destOrd="0" presId="urn:microsoft.com/office/officeart/2005/8/layout/hierarchy2"/>
    <dgm:cxn modelId="{8E30D188-B9CA-4B64-8416-98AB28DDA045}" type="presOf" srcId="{B17DE735-A179-4226-8393-A9A28B9607DB}" destId="{0E30B6C9-923E-4530-A35D-849BD2FD9602}" srcOrd="0" destOrd="0" presId="urn:microsoft.com/office/officeart/2005/8/layout/hierarchy2"/>
    <dgm:cxn modelId="{DFC8A6A9-074B-4E6C-855D-D329E40C9BE7}" type="presOf" srcId="{0D276AF8-F4DE-4E43-8B01-21781B24F5F1}" destId="{7826D5BA-47C9-46EB-B45D-E0E824CD0CC4}" srcOrd="0" destOrd="0" presId="urn:microsoft.com/office/officeart/2005/8/layout/hierarchy2"/>
    <dgm:cxn modelId="{DA1BA9D4-8707-4C33-9433-E601CBB440B4}" type="presOf" srcId="{7E36C9E7-FF15-4660-8F8C-7E0A5709A2FB}" destId="{20994848-6E2F-4EFB-929A-B401BF39A4F8}" srcOrd="1" destOrd="0" presId="urn:microsoft.com/office/officeart/2005/8/layout/hierarchy2"/>
    <dgm:cxn modelId="{78FB2FF9-AD1D-4FC8-A3F9-9C85F5C25D26}" srcId="{361A394B-B8AA-4D38-8B5C-C976C50C2CDB}" destId="{796D1DC6-C7AC-41B3-9A1B-DA85752EC8ED}" srcOrd="1" destOrd="0" parTransId="{AB41C755-057A-4BF5-BB4E-C7A858B955CD}" sibTransId="{51639586-B6EA-413E-85B0-F485081C8152}"/>
    <dgm:cxn modelId="{91CF370C-B1FE-421F-8CCB-DE75700D0DF6}" type="presOf" srcId="{D12CAD6B-551C-4F52-AB79-7AA17EA58ADC}" destId="{30698907-8A47-4355-9EC8-646DC6E2173A}" srcOrd="0" destOrd="0" presId="urn:microsoft.com/office/officeart/2005/8/layout/hierarchy2"/>
    <dgm:cxn modelId="{D6D0C611-3038-4E0E-A108-AE080CCF8117}" type="presOf" srcId="{D4FEF091-707E-4017-9560-9A784A8AA44F}" destId="{1BB73E85-D71D-4312-931A-883052DF2965}" srcOrd="1" destOrd="0" presId="urn:microsoft.com/office/officeart/2005/8/layout/hierarchy2"/>
    <dgm:cxn modelId="{620DBEDF-0CDF-4072-8783-77B9CA445017}" type="presOf" srcId="{3BF4A891-7E22-4BE2-9769-DFD1C585F960}" destId="{D3907390-543E-4351-8872-293C9B1061AF}" srcOrd="0" destOrd="0" presId="urn:microsoft.com/office/officeart/2005/8/layout/hierarchy2"/>
    <dgm:cxn modelId="{8BD7C113-11BA-47AE-BADB-4BC8692A49DC}" type="presParOf" srcId="{8E7A8F66-699A-4DC0-AAB5-20E31975E9BC}" destId="{0874803E-8063-48E9-AB1D-71B4533A6B61}" srcOrd="0" destOrd="0" presId="urn:microsoft.com/office/officeart/2005/8/layout/hierarchy2"/>
    <dgm:cxn modelId="{6AC21D09-1153-439A-A420-D705376531B4}" type="presParOf" srcId="{0874803E-8063-48E9-AB1D-71B4533A6B61}" destId="{76B2ADE9-5DFA-4DE1-A8CE-9EE9D51691E2}" srcOrd="0" destOrd="0" presId="urn:microsoft.com/office/officeart/2005/8/layout/hierarchy2"/>
    <dgm:cxn modelId="{7ABB62A4-8C96-4ED2-97CB-E993B84F6E5C}" type="presParOf" srcId="{0874803E-8063-48E9-AB1D-71B4533A6B61}" destId="{767F1CAA-6BB3-4668-9FAD-0E4A45FF49F3}" srcOrd="1" destOrd="0" presId="urn:microsoft.com/office/officeart/2005/8/layout/hierarchy2"/>
    <dgm:cxn modelId="{4127DEE4-69E4-486A-A89A-560445A9B9A2}" type="presParOf" srcId="{767F1CAA-6BB3-4668-9FAD-0E4A45FF49F3}" destId="{D3907390-543E-4351-8872-293C9B1061AF}" srcOrd="0" destOrd="0" presId="urn:microsoft.com/office/officeart/2005/8/layout/hierarchy2"/>
    <dgm:cxn modelId="{80D35334-795B-43A5-A476-E54D8626C3F0}" type="presParOf" srcId="{D3907390-543E-4351-8872-293C9B1061AF}" destId="{B168DA3F-7EDB-40E6-8A63-3A3006B1E850}" srcOrd="0" destOrd="0" presId="urn:microsoft.com/office/officeart/2005/8/layout/hierarchy2"/>
    <dgm:cxn modelId="{C52EAB4A-F7DB-475D-A68B-5ED1E7B2A4F6}" type="presParOf" srcId="{767F1CAA-6BB3-4668-9FAD-0E4A45FF49F3}" destId="{64C88218-3ECE-4D79-AD38-0A793619CF26}" srcOrd="1" destOrd="0" presId="urn:microsoft.com/office/officeart/2005/8/layout/hierarchy2"/>
    <dgm:cxn modelId="{C23F737E-52F4-4272-8035-982710C20B17}" type="presParOf" srcId="{64C88218-3ECE-4D79-AD38-0A793619CF26}" destId="{51A9C47F-05F0-4065-B74C-D2CBC2CF1F7B}" srcOrd="0" destOrd="0" presId="urn:microsoft.com/office/officeart/2005/8/layout/hierarchy2"/>
    <dgm:cxn modelId="{998F06D6-63EC-4031-B279-AC02A62D2045}" type="presParOf" srcId="{64C88218-3ECE-4D79-AD38-0A793619CF26}" destId="{430F6CF7-D8D0-4032-B350-2B6E00743010}" srcOrd="1" destOrd="0" presId="urn:microsoft.com/office/officeart/2005/8/layout/hierarchy2"/>
    <dgm:cxn modelId="{3CFAEB19-5B00-453E-B35A-9F297E344C14}" type="presParOf" srcId="{767F1CAA-6BB3-4668-9FAD-0E4A45FF49F3}" destId="{764A0135-C254-429E-A9C0-D2A546A4619B}" srcOrd="2" destOrd="0" presId="urn:microsoft.com/office/officeart/2005/8/layout/hierarchy2"/>
    <dgm:cxn modelId="{45682815-8CC0-4575-ACC7-B87AC2440AA5}" type="presParOf" srcId="{764A0135-C254-429E-A9C0-D2A546A4619B}" destId="{8428D4EA-BB81-49E6-B85A-FCBDB26646B0}" srcOrd="0" destOrd="0" presId="urn:microsoft.com/office/officeart/2005/8/layout/hierarchy2"/>
    <dgm:cxn modelId="{1B6B91E6-D56E-4165-99EB-5AC24BDCFD79}" type="presParOf" srcId="{767F1CAA-6BB3-4668-9FAD-0E4A45FF49F3}" destId="{2176FE7F-3A72-4F2A-8BDC-3983EBDE5871}" srcOrd="3" destOrd="0" presId="urn:microsoft.com/office/officeart/2005/8/layout/hierarchy2"/>
    <dgm:cxn modelId="{A8E244A9-766F-432A-A30B-C7AE485E7449}" type="presParOf" srcId="{2176FE7F-3A72-4F2A-8BDC-3983EBDE5871}" destId="{82805CC1-10CD-440C-9220-139C3989843D}" srcOrd="0" destOrd="0" presId="urn:microsoft.com/office/officeart/2005/8/layout/hierarchy2"/>
    <dgm:cxn modelId="{53635E60-30A9-4BA0-B03D-64496EDCFCE4}" type="presParOf" srcId="{2176FE7F-3A72-4F2A-8BDC-3983EBDE5871}" destId="{CF8D965D-27A6-482A-9EA7-F808715B9A99}" srcOrd="1" destOrd="0" presId="urn:microsoft.com/office/officeart/2005/8/layout/hierarchy2"/>
    <dgm:cxn modelId="{BE4B919E-EA60-4DBE-AE6E-39C676B1CEB5}" type="presParOf" srcId="{767F1CAA-6BB3-4668-9FAD-0E4A45FF49F3}" destId="{27F264B6-3E3E-4A36-BC2A-6BC94CE3614C}" srcOrd="4" destOrd="0" presId="urn:microsoft.com/office/officeart/2005/8/layout/hierarchy2"/>
    <dgm:cxn modelId="{5B9AAD85-A23F-4090-BB65-5F0BD5327623}" type="presParOf" srcId="{27F264B6-3E3E-4A36-BC2A-6BC94CE3614C}" destId="{D429A222-3FB4-4FC6-A29E-E1458343144D}" srcOrd="0" destOrd="0" presId="urn:microsoft.com/office/officeart/2005/8/layout/hierarchy2"/>
    <dgm:cxn modelId="{F59A3EBA-B938-4841-B68E-CE70467A0B30}" type="presParOf" srcId="{767F1CAA-6BB3-4668-9FAD-0E4A45FF49F3}" destId="{F0BB9841-4902-49E2-B592-8FFD35304A08}" srcOrd="5" destOrd="0" presId="urn:microsoft.com/office/officeart/2005/8/layout/hierarchy2"/>
    <dgm:cxn modelId="{E7563EDE-B30A-47E7-87B2-08E122460600}" type="presParOf" srcId="{F0BB9841-4902-49E2-B592-8FFD35304A08}" destId="{7826D5BA-47C9-46EB-B45D-E0E824CD0CC4}" srcOrd="0" destOrd="0" presId="urn:microsoft.com/office/officeart/2005/8/layout/hierarchy2"/>
    <dgm:cxn modelId="{3B8ED2BE-FA8D-4D29-AD4A-ECB82C07822E}" type="presParOf" srcId="{F0BB9841-4902-49E2-B592-8FFD35304A08}" destId="{8C5E2AAB-61EA-4F9F-9C95-4FAA4D9742A0}" srcOrd="1" destOrd="0" presId="urn:microsoft.com/office/officeart/2005/8/layout/hierarchy2"/>
    <dgm:cxn modelId="{49C44E28-0909-48A7-B929-BFDC4860875E}" type="presParOf" srcId="{767F1CAA-6BB3-4668-9FAD-0E4A45FF49F3}" destId="{3FBEFC4F-7617-4884-8B05-57A7D85514B7}" srcOrd="6" destOrd="0" presId="urn:microsoft.com/office/officeart/2005/8/layout/hierarchy2"/>
    <dgm:cxn modelId="{4BD971D0-1D23-4C83-9BE0-C8443000FFF4}" type="presParOf" srcId="{3FBEFC4F-7617-4884-8B05-57A7D85514B7}" destId="{1BB73E85-D71D-4312-931A-883052DF2965}" srcOrd="0" destOrd="0" presId="urn:microsoft.com/office/officeart/2005/8/layout/hierarchy2"/>
    <dgm:cxn modelId="{1F3514DF-3492-4B2A-965A-4A33057767A7}" type="presParOf" srcId="{767F1CAA-6BB3-4668-9FAD-0E4A45FF49F3}" destId="{A1E2C0FB-9EA8-4C55-B5EF-ABC071060000}" srcOrd="7" destOrd="0" presId="urn:microsoft.com/office/officeart/2005/8/layout/hierarchy2"/>
    <dgm:cxn modelId="{3A6EF93C-5306-41E1-8562-906F48F5BA86}" type="presParOf" srcId="{A1E2C0FB-9EA8-4C55-B5EF-ABC071060000}" destId="{30698907-8A47-4355-9EC8-646DC6E2173A}" srcOrd="0" destOrd="0" presId="urn:microsoft.com/office/officeart/2005/8/layout/hierarchy2"/>
    <dgm:cxn modelId="{E1C703A6-BD2B-4C30-8E1F-0DBE368F8945}" type="presParOf" srcId="{A1E2C0FB-9EA8-4C55-B5EF-ABC071060000}" destId="{D8BEFB58-8060-4E05-9D2C-FBA6BD24085A}" srcOrd="1" destOrd="0" presId="urn:microsoft.com/office/officeart/2005/8/layout/hierarchy2"/>
    <dgm:cxn modelId="{3771978F-7F9D-48D8-909A-8209B4638A4D}" type="presParOf" srcId="{767F1CAA-6BB3-4668-9FAD-0E4A45FF49F3}" destId="{4E530D97-1B91-4B9E-AB76-1B1E160AB1BA}" srcOrd="8" destOrd="0" presId="urn:microsoft.com/office/officeart/2005/8/layout/hierarchy2"/>
    <dgm:cxn modelId="{6B32A788-E9F2-4D09-9C67-EACDF101A946}" type="presParOf" srcId="{4E530D97-1B91-4B9E-AB76-1B1E160AB1BA}" destId="{20994848-6E2F-4EFB-929A-B401BF39A4F8}" srcOrd="0" destOrd="0" presId="urn:microsoft.com/office/officeart/2005/8/layout/hierarchy2"/>
    <dgm:cxn modelId="{E06895E2-48AE-48FF-98DF-9530ADF046B5}" type="presParOf" srcId="{767F1CAA-6BB3-4668-9FAD-0E4A45FF49F3}" destId="{D0A468B4-C6BC-4C56-A856-A81EA6FE4397}" srcOrd="9" destOrd="0" presId="urn:microsoft.com/office/officeart/2005/8/layout/hierarchy2"/>
    <dgm:cxn modelId="{15AE026C-A06E-4340-8F21-899BF7A8CDF6}" type="presParOf" srcId="{D0A468B4-C6BC-4C56-A856-A81EA6FE4397}" destId="{0E30B6C9-923E-4530-A35D-849BD2FD9602}" srcOrd="0" destOrd="0" presId="urn:microsoft.com/office/officeart/2005/8/layout/hierarchy2"/>
    <dgm:cxn modelId="{2516115A-B1E1-4034-884D-4EE393AACDFD}" type="presParOf" srcId="{D0A468B4-C6BC-4C56-A856-A81EA6FE4397}" destId="{149D3DC9-6367-4AFE-8C6D-CEA39FABAB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194C72-3CC2-4426-A941-D61994DEF1A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BB4CDB-27A8-44F1-A2A6-8695168BB1C3}">
      <dgm:prSet phldrT="[Texto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s-EC" b="1" smtClean="0"/>
            <a:t>2. </a:t>
          </a:r>
          <a:r>
            <a:rPr lang="es-EC" smtClean="0"/>
            <a:t>Manipulación adecuada de materiales y obedece ordenes </a:t>
          </a:r>
          <a:endParaRPr lang="es-ES" dirty="0"/>
        </a:p>
      </dgm:t>
    </dgm:pt>
    <dgm:pt modelId="{04782AF2-90AC-497F-AFAB-2BAD83AC0628}" type="parTrans" cxnId="{9170C65C-6A2B-4124-96CF-B56432330AC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27E2F4B6-98CF-46B3-BDCE-8F889C9478FA}" type="sibTrans" cxnId="{9170C65C-6A2B-4124-96CF-B56432330AC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039EFC82-F8FC-463F-8D59-499AD0ADB881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just"/>
          <a:r>
            <a:rPr lang="es-EC" b="1" smtClean="0"/>
            <a:t>3. </a:t>
          </a:r>
          <a:r>
            <a:rPr lang="es-EC" smtClean="0"/>
            <a:t>Adquiere fuerzas en la mano, la prensión del Lápiz y los rasgos de pre-escritura</a:t>
          </a:r>
          <a:endParaRPr lang="es-ES" dirty="0"/>
        </a:p>
      </dgm:t>
    </dgm:pt>
    <dgm:pt modelId="{0B0D9975-F1A8-4D73-A410-3732A80C4336}" type="parTrans" cxnId="{AEA83D34-FAB2-4BE4-9EF5-D8305B1A106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A2255FAE-0082-449A-BA71-196E62C7953D}" type="sibTrans" cxnId="{AEA83D34-FAB2-4BE4-9EF5-D8305B1A106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BC0A0C82-1905-44EE-8754-5B0FD76BC89B}">
      <dgm:prSet phldrT="[Texto]"/>
      <dgm:spPr>
        <a:solidFill>
          <a:schemeClr val="bg1">
            <a:lumMod val="95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es-EC" b="1" dirty="0" smtClean="0"/>
            <a:t>4. </a:t>
          </a:r>
          <a:r>
            <a:rPr lang="es-EC" dirty="0" smtClean="0"/>
            <a:t>La técnica del modelado es una de las favoritas para hacer creaciones.</a:t>
          </a:r>
          <a:endParaRPr lang="es-ES" dirty="0"/>
        </a:p>
      </dgm:t>
    </dgm:pt>
    <dgm:pt modelId="{79966089-6EDF-4313-A3B0-6876D56B5F6A}" type="parTrans" cxnId="{629C30A6-2F07-4FCD-9283-ECF99640A96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186615B6-96D0-47B5-AB73-A4CF0B01005D}" type="sibTrans" cxnId="{629C30A6-2F07-4FCD-9283-ECF99640A96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F9D36914-EEE2-4F07-9181-823A4D865DBA}">
      <dgm:prSet/>
      <dgm:spPr>
        <a:solidFill>
          <a:srgbClr val="FFFFCC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es-EC" b="1" smtClean="0"/>
            <a:t>5. </a:t>
          </a:r>
          <a:r>
            <a:rPr lang="es-EC" smtClean="0"/>
            <a:t>Las maestras no incluyen su planificación curricular la técnica del modelado</a:t>
          </a:r>
          <a:endParaRPr lang="es-ES" dirty="0"/>
        </a:p>
      </dgm:t>
    </dgm:pt>
    <dgm:pt modelId="{43AE2419-D00C-4058-8F90-F29DB5CF95FE}" type="parTrans" cxnId="{DEA05945-9112-4AF2-9777-49F0310E142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9B72CB-962B-4796-8DBD-09A32B63E238}" type="sibTrans" cxnId="{DEA05945-9112-4AF2-9777-49F0310E142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5555BC-85DD-4B92-AF55-8D61C4AA9F4C}">
      <dgm:prSet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C" b="1" dirty="0" smtClean="0"/>
            <a:t>4.1. CONCLUSIONES</a:t>
          </a:r>
          <a:endParaRPr lang="es-ES" b="1" dirty="0"/>
        </a:p>
      </dgm:t>
    </dgm:pt>
    <dgm:pt modelId="{9F61B654-3D52-4AAD-8725-EE5261D856D3}" type="parTrans" cxnId="{F002B6DD-BAC8-4A4C-B04F-75C8DAA8BDEA}">
      <dgm:prSet/>
      <dgm:spPr/>
      <dgm:t>
        <a:bodyPr/>
        <a:lstStyle/>
        <a:p>
          <a:endParaRPr lang="es-ES"/>
        </a:p>
      </dgm:t>
    </dgm:pt>
    <dgm:pt modelId="{5740FCED-7144-4D8A-AACF-C1854FAB9F6E}" type="sibTrans" cxnId="{F002B6DD-BAC8-4A4C-B04F-75C8DAA8BDEA}">
      <dgm:prSet/>
      <dgm:spPr/>
      <dgm:t>
        <a:bodyPr/>
        <a:lstStyle/>
        <a:p>
          <a:endParaRPr lang="es-ES"/>
        </a:p>
      </dgm:t>
    </dgm:pt>
    <dgm:pt modelId="{87ABE9CB-A06A-45A3-9A94-9FBD72A2841A}">
      <dgm:prSet phldrT="[Texto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es-EC" b="1" dirty="0" smtClean="0"/>
            <a:t>1. </a:t>
          </a:r>
          <a:r>
            <a:rPr lang="es-EC" dirty="0" smtClean="0"/>
            <a:t>Al utilizar la técnica del modelado se trabaja la motricidad fina y pinza digital </a:t>
          </a:r>
          <a:endParaRPr lang="es-ES" dirty="0"/>
        </a:p>
      </dgm:t>
    </dgm:pt>
    <dgm:pt modelId="{3E67DEF0-D181-4EC7-B2E3-898B04C4A5D8}" type="parTrans" cxnId="{245AC060-40E6-4F9B-BF2A-CE08E29BFE8A}">
      <dgm:prSet/>
      <dgm:spPr/>
      <dgm:t>
        <a:bodyPr/>
        <a:lstStyle/>
        <a:p>
          <a:endParaRPr lang="es-ES"/>
        </a:p>
      </dgm:t>
    </dgm:pt>
    <dgm:pt modelId="{546D9A8B-F679-436B-8BB9-173CC8362F18}" type="sibTrans" cxnId="{245AC060-40E6-4F9B-BF2A-CE08E29BFE8A}">
      <dgm:prSet/>
      <dgm:spPr/>
      <dgm:t>
        <a:bodyPr/>
        <a:lstStyle/>
        <a:p>
          <a:endParaRPr lang="es-ES"/>
        </a:p>
      </dgm:t>
    </dgm:pt>
    <dgm:pt modelId="{35ACF06F-29C5-484D-8B89-D4C7C17B1891}" type="pres">
      <dgm:prSet presAssocID="{27194C72-3CC2-4426-A941-D61994DEF1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249952-7CA9-4F94-84B9-F2E16D037A17}" type="pres">
      <dgm:prSet presAssocID="{145555BC-85DD-4B92-AF55-8D61C4AA9F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753369-EFF6-4CCD-B8E3-DBDEC9109859}" type="pres">
      <dgm:prSet presAssocID="{5740FCED-7144-4D8A-AACF-C1854FAB9F6E}" presName="spacer" presStyleCnt="0"/>
      <dgm:spPr/>
    </dgm:pt>
    <dgm:pt modelId="{4CA68625-DD9F-42D0-96B4-4E9D32158B2D}" type="pres">
      <dgm:prSet presAssocID="{87ABE9CB-A06A-45A3-9A94-9FBD72A2841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DA40A-677E-41D2-AB4E-B7C0AABE5A04}" type="pres">
      <dgm:prSet presAssocID="{546D9A8B-F679-436B-8BB9-173CC8362F18}" presName="spacer" presStyleCnt="0"/>
      <dgm:spPr/>
    </dgm:pt>
    <dgm:pt modelId="{16103B89-1A88-4CCC-896E-155C44DC1AA1}" type="pres">
      <dgm:prSet presAssocID="{1EBB4CDB-27A8-44F1-A2A6-8695168BB1C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DAC60-AA6D-4669-8953-26469323C159}" type="pres">
      <dgm:prSet presAssocID="{27E2F4B6-98CF-46B3-BDCE-8F889C9478FA}" presName="spacer" presStyleCnt="0"/>
      <dgm:spPr/>
    </dgm:pt>
    <dgm:pt modelId="{21EDD97F-6B9E-4F24-A76B-C8D2831E0AE9}" type="pres">
      <dgm:prSet presAssocID="{039EFC82-F8FC-463F-8D59-499AD0ADB88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16E3EB-B84D-4241-8FE1-B1683B2FAA68}" type="pres">
      <dgm:prSet presAssocID="{A2255FAE-0082-449A-BA71-196E62C7953D}" presName="spacer" presStyleCnt="0"/>
      <dgm:spPr/>
    </dgm:pt>
    <dgm:pt modelId="{98CF76BB-F8C3-4A9E-AEC8-42BFA34EA49A}" type="pres">
      <dgm:prSet presAssocID="{BC0A0C82-1905-44EE-8754-5B0FD76BC89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8A242-A092-4107-BE84-05F733F47306}" type="pres">
      <dgm:prSet presAssocID="{186615B6-96D0-47B5-AB73-A4CF0B01005D}" presName="spacer" presStyleCnt="0"/>
      <dgm:spPr/>
    </dgm:pt>
    <dgm:pt modelId="{D3FD4376-0309-4901-BA57-4CF5F3F110B8}" type="pres">
      <dgm:prSet presAssocID="{F9D36914-EEE2-4F07-9181-823A4D865DB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A05945-9112-4AF2-9777-49F0310E1424}" srcId="{27194C72-3CC2-4426-A941-D61994DEF1A6}" destId="{F9D36914-EEE2-4F07-9181-823A4D865DBA}" srcOrd="5" destOrd="0" parTransId="{43AE2419-D00C-4058-8F90-F29DB5CF95FE}" sibTransId="{639B72CB-962B-4796-8DBD-09A32B63E238}"/>
    <dgm:cxn modelId="{F002B6DD-BAC8-4A4C-B04F-75C8DAA8BDEA}" srcId="{27194C72-3CC2-4426-A941-D61994DEF1A6}" destId="{145555BC-85DD-4B92-AF55-8D61C4AA9F4C}" srcOrd="0" destOrd="0" parTransId="{9F61B654-3D52-4AAD-8725-EE5261D856D3}" sibTransId="{5740FCED-7144-4D8A-AACF-C1854FAB9F6E}"/>
    <dgm:cxn modelId="{10B7840E-E14D-42F2-A1D8-C5E04CA3CCB1}" type="presOf" srcId="{F9D36914-EEE2-4F07-9181-823A4D865DBA}" destId="{D3FD4376-0309-4901-BA57-4CF5F3F110B8}" srcOrd="0" destOrd="0" presId="urn:microsoft.com/office/officeart/2005/8/layout/vList2"/>
    <dgm:cxn modelId="{49217D71-BAD0-4808-AAFF-519CD9285BB4}" type="presOf" srcId="{BC0A0C82-1905-44EE-8754-5B0FD76BC89B}" destId="{98CF76BB-F8C3-4A9E-AEC8-42BFA34EA49A}" srcOrd="0" destOrd="0" presId="urn:microsoft.com/office/officeart/2005/8/layout/vList2"/>
    <dgm:cxn modelId="{9170C65C-6A2B-4124-96CF-B56432330AC0}" srcId="{27194C72-3CC2-4426-A941-D61994DEF1A6}" destId="{1EBB4CDB-27A8-44F1-A2A6-8695168BB1C3}" srcOrd="2" destOrd="0" parTransId="{04782AF2-90AC-497F-AFAB-2BAD83AC0628}" sibTransId="{27E2F4B6-98CF-46B3-BDCE-8F889C9478FA}"/>
    <dgm:cxn modelId="{A971A7E4-443E-463B-8F60-F43FFC8D55C4}" type="presOf" srcId="{27194C72-3CC2-4426-A941-D61994DEF1A6}" destId="{35ACF06F-29C5-484D-8B89-D4C7C17B1891}" srcOrd="0" destOrd="0" presId="urn:microsoft.com/office/officeart/2005/8/layout/vList2"/>
    <dgm:cxn modelId="{AEA83D34-FAB2-4BE4-9EF5-D8305B1A1068}" srcId="{27194C72-3CC2-4426-A941-D61994DEF1A6}" destId="{039EFC82-F8FC-463F-8D59-499AD0ADB881}" srcOrd="3" destOrd="0" parTransId="{0B0D9975-F1A8-4D73-A410-3732A80C4336}" sibTransId="{A2255FAE-0082-449A-BA71-196E62C7953D}"/>
    <dgm:cxn modelId="{1ECBA8B6-589B-4A6E-9F24-A6AF21942487}" type="presOf" srcId="{039EFC82-F8FC-463F-8D59-499AD0ADB881}" destId="{21EDD97F-6B9E-4F24-A76B-C8D2831E0AE9}" srcOrd="0" destOrd="0" presId="urn:microsoft.com/office/officeart/2005/8/layout/vList2"/>
    <dgm:cxn modelId="{E3AC0309-8A50-459F-9962-488B89E4CB66}" type="presOf" srcId="{1EBB4CDB-27A8-44F1-A2A6-8695168BB1C3}" destId="{16103B89-1A88-4CCC-896E-155C44DC1AA1}" srcOrd="0" destOrd="0" presId="urn:microsoft.com/office/officeart/2005/8/layout/vList2"/>
    <dgm:cxn modelId="{A5AA64E9-8074-4D3A-847B-A7216CBD8784}" type="presOf" srcId="{145555BC-85DD-4B92-AF55-8D61C4AA9F4C}" destId="{8D249952-7CA9-4F94-84B9-F2E16D037A17}" srcOrd="0" destOrd="0" presId="urn:microsoft.com/office/officeart/2005/8/layout/vList2"/>
    <dgm:cxn modelId="{629C30A6-2F07-4FCD-9283-ECF99640A969}" srcId="{27194C72-3CC2-4426-A941-D61994DEF1A6}" destId="{BC0A0C82-1905-44EE-8754-5B0FD76BC89B}" srcOrd="4" destOrd="0" parTransId="{79966089-6EDF-4313-A3B0-6876D56B5F6A}" sibTransId="{186615B6-96D0-47B5-AB73-A4CF0B01005D}"/>
    <dgm:cxn modelId="{4663A10A-7401-4199-B065-828FBD3AF310}" type="presOf" srcId="{87ABE9CB-A06A-45A3-9A94-9FBD72A2841A}" destId="{4CA68625-DD9F-42D0-96B4-4E9D32158B2D}" srcOrd="0" destOrd="0" presId="urn:microsoft.com/office/officeart/2005/8/layout/vList2"/>
    <dgm:cxn modelId="{245AC060-40E6-4F9B-BF2A-CE08E29BFE8A}" srcId="{27194C72-3CC2-4426-A941-D61994DEF1A6}" destId="{87ABE9CB-A06A-45A3-9A94-9FBD72A2841A}" srcOrd="1" destOrd="0" parTransId="{3E67DEF0-D181-4EC7-B2E3-898B04C4A5D8}" sibTransId="{546D9A8B-F679-436B-8BB9-173CC8362F18}"/>
    <dgm:cxn modelId="{5F747F45-4568-41FD-970F-6FB40CCB5C42}" type="presParOf" srcId="{35ACF06F-29C5-484D-8B89-D4C7C17B1891}" destId="{8D249952-7CA9-4F94-84B9-F2E16D037A17}" srcOrd="0" destOrd="0" presId="urn:microsoft.com/office/officeart/2005/8/layout/vList2"/>
    <dgm:cxn modelId="{5E0623B9-9D1D-403A-8E73-2DD773D4AED6}" type="presParOf" srcId="{35ACF06F-29C5-484D-8B89-D4C7C17B1891}" destId="{04753369-EFF6-4CCD-B8E3-DBDEC9109859}" srcOrd="1" destOrd="0" presId="urn:microsoft.com/office/officeart/2005/8/layout/vList2"/>
    <dgm:cxn modelId="{9847B9C4-B328-4D90-BC7B-98690E4F091E}" type="presParOf" srcId="{35ACF06F-29C5-484D-8B89-D4C7C17B1891}" destId="{4CA68625-DD9F-42D0-96B4-4E9D32158B2D}" srcOrd="2" destOrd="0" presId="urn:microsoft.com/office/officeart/2005/8/layout/vList2"/>
    <dgm:cxn modelId="{0A8141B7-182C-4048-B6CB-06077F087996}" type="presParOf" srcId="{35ACF06F-29C5-484D-8B89-D4C7C17B1891}" destId="{65FDA40A-677E-41D2-AB4E-B7C0AABE5A04}" srcOrd="3" destOrd="0" presId="urn:microsoft.com/office/officeart/2005/8/layout/vList2"/>
    <dgm:cxn modelId="{C191AB7A-42D5-417C-B008-8BBAF54FD0C7}" type="presParOf" srcId="{35ACF06F-29C5-484D-8B89-D4C7C17B1891}" destId="{16103B89-1A88-4CCC-896E-155C44DC1AA1}" srcOrd="4" destOrd="0" presId="urn:microsoft.com/office/officeart/2005/8/layout/vList2"/>
    <dgm:cxn modelId="{EB6A679F-A97C-4F01-95A7-64E6D5937B56}" type="presParOf" srcId="{35ACF06F-29C5-484D-8B89-D4C7C17B1891}" destId="{C5FDAC60-AA6D-4669-8953-26469323C159}" srcOrd="5" destOrd="0" presId="urn:microsoft.com/office/officeart/2005/8/layout/vList2"/>
    <dgm:cxn modelId="{DEDF96A3-3F16-489D-8DB2-17EC13051C6A}" type="presParOf" srcId="{35ACF06F-29C5-484D-8B89-D4C7C17B1891}" destId="{21EDD97F-6B9E-4F24-A76B-C8D2831E0AE9}" srcOrd="6" destOrd="0" presId="urn:microsoft.com/office/officeart/2005/8/layout/vList2"/>
    <dgm:cxn modelId="{6DFEB763-DF6B-4E6B-9C1F-6C4B9DEE115D}" type="presParOf" srcId="{35ACF06F-29C5-484D-8B89-D4C7C17B1891}" destId="{9416E3EB-B84D-4241-8FE1-B1683B2FAA68}" srcOrd="7" destOrd="0" presId="urn:microsoft.com/office/officeart/2005/8/layout/vList2"/>
    <dgm:cxn modelId="{1FE2ACBF-091A-42D5-8DB6-FAF9677C3DCD}" type="presParOf" srcId="{35ACF06F-29C5-484D-8B89-D4C7C17B1891}" destId="{98CF76BB-F8C3-4A9E-AEC8-42BFA34EA49A}" srcOrd="8" destOrd="0" presId="urn:microsoft.com/office/officeart/2005/8/layout/vList2"/>
    <dgm:cxn modelId="{40DC8041-988F-4089-8B0B-DEC985DB9887}" type="presParOf" srcId="{35ACF06F-29C5-484D-8B89-D4C7C17B1891}" destId="{8218A242-A092-4107-BE84-05F733F47306}" srcOrd="9" destOrd="0" presId="urn:microsoft.com/office/officeart/2005/8/layout/vList2"/>
    <dgm:cxn modelId="{31754B6D-8992-484B-B541-B7471B68A22D}" type="presParOf" srcId="{35ACF06F-29C5-484D-8B89-D4C7C17B1891}" destId="{D3FD4376-0309-4901-BA57-4CF5F3F110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194C72-3CC2-4426-A941-D61994DEF1A6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BB4CDB-27A8-44F1-A2A6-8695168BB1C3}">
      <dgm:prSet phldrT="[Texto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s-EC" b="1" dirty="0" smtClean="0"/>
            <a:t>2. </a:t>
          </a:r>
          <a:r>
            <a:rPr lang="es-EC" dirty="0" smtClean="0"/>
            <a:t>Utilizar esta técnica como ayuda y refuerzo </a:t>
          </a:r>
          <a:endParaRPr lang="es-ES" dirty="0"/>
        </a:p>
      </dgm:t>
    </dgm:pt>
    <dgm:pt modelId="{04782AF2-90AC-497F-AFAB-2BAD83AC0628}" type="parTrans" cxnId="{9170C65C-6A2B-4124-96CF-B56432330AC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27E2F4B6-98CF-46B3-BDCE-8F889C9478FA}" type="sibTrans" cxnId="{9170C65C-6A2B-4124-96CF-B56432330AC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039EFC82-F8FC-463F-8D59-499AD0ADB881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just"/>
          <a:r>
            <a:rPr lang="es-EC" b="1" dirty="0" smtClean="0"/>
            <a:t>3. </a:t>
          </a:r>
          <a:r>
            <a:rPr lang="es-EC" dirty="0" smtClean="0"/>
            <a:t>Los niños deben ser motivados en las primeras etapas (creatividad). </a:t>
          </a:r>
          <a:endParaRPr lang="es-ES" dirty="0"/>
        </a:p>
      </dgm:t>
    </dgm:pt>
    <dgm:pt modelId="{0B0D9975-F1A8-4D73-A410-3732A80C4336}" type="parTrans" cxnId="{AEA83D34-FAB2-4BE4-9EF5-D8305B1A106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A2255FAE-0082-449A-BA71-196E62C7953D}" type="sibTrans" cxnId="{AEA83D34-FAB2-4BE4-9EF5-D8305B1A106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BC0A0C82-1905-44EE-8754-5B0FD76BC89B}">
      <dgm:prSet phldrT="[Texto]"/>
      <dgm:spPr>
        <a:solidFill>
          <a:schemeClr val="bg1">
            <a:lumMod val="95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s-EC" b="1" dirty="0" smtClean="0"/>
            <a:t>4. </a:t>
          </a:r>
          <a:r>
            <a:rPr lang="es-EC" b="0" dirty="0" smtClean="0"/>
            <a:t>L</a:t>
          </a:r>
          <a:r>
            <a:rPr lang="es-EC" dirty="0" smtClean="0"/>
            <a:t>a técnica del modelado sea usada constantemente con diferentes materiales</a:t>
          </a:r>
          <a:endParaRPr lang="es-ES" dirty="0"/>
        </a:p>
      </dgm:t>
    </dgm:pt>
    <dgm:pt modelId="{79966089-6EDF-4313-A3B0-6876D56B5F6A}" type="parTrans" cxnId="{629C30A6-2F07-4FCD-9283-ECF99640A96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186615B6-96D0-47B5-AB73-A4CF0B01005D}" type="sibTrans" cxnId="{629C30A6-2F07-4FCD-9283-ECF99640A96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F9D36914-EEE2-4F07-9181-823A4D865DBA}">
      <dgm:prSet/>
      <dgm:spPr>
        <a:solidFill>
          <a:srgbClr val="FFFFCC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/>
          <a:r>
            <a:rPr lang="es-EC" b="1" dirty="0" smtClean="0"/>
            <a:t>5. </a:t>
          </a:r>
          <a:r>
            <a:rPr lang="es-EC" dirty="0" smtClean="0"/>
            <a:t>Sugerir al personal docente que incluyan en sus planificaciones </a:t>
          </a:r>
          <a:endParaRPr lang="es-ES" dirty="0"/>
        </a:p>
      </dgm:t>
    </dgm:pt>
    <dgm:pt modelId="{43AE2419-D00C-4058-8F90-F29DB5CF95FE}" type="parTrans" cxnId="{DEA05945-9112-4AF2-9777-49F0310E142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9B72CB-962B-4796-8DBD-09A32B63E238}" type="sibTrans" cxnId="{DEA05945-9112-4AF2-9777-49F0310E142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297F423-BB91-48BA-BEA9-E1C147A1253D}">
      <dgm:prSet/>
      <dgm:spPr/>
      <dgm:t>
        <a:bodyPr/>
        <a:lstStyle/>
        <a:p>
          <a:r>
            <a:rPr lang="es-EC" b="1" dirty="0" smtClean="0"/>
            <a:t>6. </a:t>
          </a:r>
          <a:r>
            <a:rPr lang="es-EC" dirty="0" smtClean="0"/>
            <a:t>Entregar un manual con varios tipos de masas para modelar, de fácil preparación.</a:t>
          </a:r>
          <a:endParaRPr lang="es-ES" dirty="0"/>
        </a:p>
      </dgm:t>
    </dgm:pt>
    <dgm:pt modelId="{C6AFE58A-31A6-469D-8B06-3E20AA770ACE}" type="parTrans" cxnId="{18298701-C26E-4CDF-BF35-A5C3D30E48D1}">
      <dgm:prSet/>
      <dgm:spPr/>
      <dgm:t>
        <a:bodyPr/>
        <a:lstStyle/>
        <a:p>
          <a:endParaRPr lang="es-ES"/>
        </a:p>
      </dgm:t>
    </dgm:pt>
    <dgm:pt modelId="{E9FA00BF-3857-4E25-B4D4-AFC466FAB08B}" type="sibTrans" cxnId="{18298701-C26E-4CDF-BF35-A5C3D30E48D1}">
      <dgm:prSet/>
      <dgm:spPr/>
      <dgm:t>
        <a:bodyPr/>
        <a:lstStyle/>
        <a:p>
          <a:endParaRPr lang="es-ES"/>
        </a:p>
      </dgm:t>
    </dgm:pt>
    <dgm:pt modelId="{999D3653-617B-46DD-89BD-5B3EF8CF98F6}">
      <dgm:prSet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C" b="1" dirty="0" smtClean="0"/>
            <a:t>4.2. RECOMENDACIONES</a:t>
          </a:r>
          <a:endParaRPr lang="es-ES" b="1" dirty="0"/>
        </a:p>
      </dgm:t>
    </dgm:pt>
    <dgm:pt modelId="{CCBE2EB1-1C00-48E9-9DF6-85DCABC2BD93}" type="parTrans" cxnId="{D981B614-DFC2-41CE-916B-CCC2906B8566}">
      <dgm:prSet/>
      <dgm:spPr/>
      <dgm:t>
        <a:bodyPr/>
        <a:lstStyle/>
        <a:p>
          <a:endParaRPr lang="es-ES"/>
        </a:p>
      </dgm:t>
    </dgm:pt>
    <dgm:pt modelId="{42E212E8-BDB2-45D0-BA26-CD8A582853D0}" type="sibTrans" cxnId="{D981B614-DFC2-41CE-916B-CCC2906B8566}">
      <dgm:prSet/>
      <dgm:spPr/>
      <dgm:t>
        <a:bodyPr/>
        <a:lstStyle/>
        <a:p>
          <a:endParaRPr lang="es-ES"/>
        </a:p>
      </dgm:t>
    </dgm:pt>
    <dgm:pt modelId="{8FE3F0E2-7C38-4620-A0BC-3DA0506E8753}">
      <dgm:prSet phldrT="[Texto]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es-EC" b="1" dirty="0" smtClean="0"/>
            <a:t>1. </a:t>
          </a:r>
          <a:r>
            <a:rPr lang="es-EC" dirty="0" smtClean="0"/>
            <a:t>Qué se ejercite la motricidad fina y pinza digital a través de la técnica del modelado</a:t>
          </a:r>
          <a:endParaRPr lang="es-ES" dirty="0"/>
        </a:p>
      </dgm:t>
    </dgm:pt>
    <dgm:pt modelId="{68E6121A-2CE9-4D71-88AA-246A92D67EC0}" type="parTrans" cxnId="{75175CA9-896D-4698-9C5F-A0F21BD96206}">
      <dgm:prSet/>
      <dgm:spPr/>
      <dgm:t>
        <a:bodyPr/>
        <a:lstStyle/>
        <a:p>
          <a:endParaRPr lang="es-ES"/>
        </a:p>
      </dgm:t>
    </dgm:pt>
    <dgm:pt modelId="{947D5815-2309-49CA-9C0E-A6D30A0D9082}" type="sibTrans" cxnId="{75175CA9-896D-4698-9C5F-A0F21BD96206}">
      <dgm:prSet/>
      <dgm:spPr/>
      <dgm:t>
        <a:bodyPr/>
        <a:lstStyle/>
        <a:p>
          <a:endParaRPr lang="es-ES"/>
        </a:p>
      </dgm:t>
    </dgm:pt>
    <dgm:pt modelId="{849CD2DC-C02B-494F-BFC9-DF4BD2044FC2}" type="pres">
      <dgm:prSet presAssocID="{27194C72-3CC2-4426-A941-D61994DEF1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72C1C1E-7412-4303-949B-463884AEA12C}" type="pres">
      <dgm:prSet presAssocID="{999D3653-617B-46DD-89BD-5B3EF8CF98F6}" presName="thickLine" presStyleLbl="alignNode1" presStyleIdx="0" presStyleCnt="7"/>
      <dgm:spPr/>
    </dgm:pt>
    <dgm:pt modelId="{84B8E462-8C3C-47C7-9794-4AEBB86A8C9E}" type="pres">
      <dgm:prSet presAssocID="{999D3653-617B-46DD-89BD-5B3EF8CF98F6}" presName="horz1" presStyleCnt="0"/>
      <dgm:spPr/>
    </dgm:pt>
    <dgm:pt modelId="{9C0AABDB-80F0-442E-8677-36F009D861BA}" type="pres">
      <dgm:prSet presAssocID="{999D3653-617B-46DD-89BD-5B3EF8CF98F6}" presName="tx1" presStyleLbl="revTx" presStyleIdx="0" presStyleCnt="7"/>
      <dgm:spPr/>
      <dgm:t>
        <a:bodyPr/>
        <a:lstStyle/>
        <a:p>
          <a:endParaRPr lang="es-ES"/>
        </a:p>
      </dgm:t>
    </dgm:pt>
    <dgm:pt modelId="{15900ED4-C139-4DCD-84A5-D466FC52F556}" type="pres">
      <dgm:prSet presAssocID="{999D3653-617B-46DD-89BD-5B3EF8CF98F6}" presName="vert1" presStyleCnt="0"/>
      <dgm:spPr/>
    </dgm:pt>
    <dgm:pt modelId="{110D83A9-02ED-4621-BBC2-8AA531528715}" type="pres">
      <dgm:prSet presAssocID="{8FE3F0E2-7C38-4620-A0BC-3DA0506E8753}" presName="thickLine" presStyleLbl="alignNode1" presStyleIdx="1" presStyleCnt="7"/>
      <dgm:spPr/>
    </dgm:pt>
    <dgm:pt modelId="{E621FC7F-CDEB-408A-9CB8-D8F4625153CA}" type="pres">
      <dgm:prSet presAssocID="{8FE3F0E2-7C38-4620-A0BC-3DA0506E8753}" presName="horz1" presStyleCnt="0"/>
      <dgm:spPr/>
    </dgm:pt>
    <dgm:pt modelId="{01787760-380E-4BC6-BEC4-DD2DDC33EB64}" type="pres">
      <dgm:prSet presAssocID="{8FE3F0E2-7C38-4620-A0BC-3DA0506E8753}" presName="tx1" presStyleLbl="revTx" presStyleIdx="1" presStyleCnt="7"/>
      <dgm:spPr/>
      <dgm:t>
        <a:bodyPr/>
        <a:lstStyle/>
        <a:p>
          <a:endParaRPr lang="es-ES"/>
        </a:p>
      </dgm:t>
    </dgm:pt>
    <dgm:pt modelId="{1C0F2DCE-C227-4A62-86B2-8577F170AD38}" type="pres">
      <dgm:prSet presAssocID="{8FE3F0E2-7C38-4620-A0BC-3DA0506E8753}" presName="vert1" presStyleCnt="0"/>
      <dgm:spPr/>
    </dgm:pt>
    <dgm:pt modelId="{32DD6CCC-E51A-4682-B5A4-95C11261E352}" type="pres">
      <dgm:prSet presAssocID="{1EBB4CDB-27A8-44F1-A2A6-8695168BB1C3}" presName="thickLine" presStyleLbl="alignNode1" presStyleIdx="2" presStyleCnt="7"/>
      <dgm:spPr/>
    </dgm:pt>
    <dgm:pt modelId="{3913D5D2-4E7F-4DB8-8950-EBA73269170D}" type="pres">
      <dgm:prSet presAssocID="{1EBB4CDB-27A8-44F1-A2A6-8695168BB1C3}" presName="horz1" presStyleCnt="0"/>
      <dgm:spPr/>
    </dgm:pt>
    <dgm:pt modelId="{04AAA13A-AA3F-4D83-8682-D439ADED1E61}" type="pres">
      <dgm:prSet presAssocID="{1EBB4CDB-27A8-44F1-A2A6-8695168BB1C3}" presName="tx1" presStyleLbl="revTx" presStyleIdx="2" presStyleCnt="7"/>
      <dgm:spPr/>
      <dgm:t>
        <a:bodyPr/>
        <a:lstStyle/>
        <a:p>
          <a:endParaRPr lang="es-ES"/>
        </a:p>
      </dgm:t>
    </dgm:pt>
    <dgm:pt modelId="{2EDC1602-C155-466E-8296-9743A96C5E0E}" type="pres">
      <dgm:prSet presAssocID="{1EBB4CDB-27A8-44F1-A2A6-8695168BB1C3}" presName="vert1" presStyleCnt="0"/>
      <dgm:spPr/>
    </dgm:pt>
    <dgm:pt modelId="{99192BE2-0BBD-438A-99DE-799A285A5E40}" type="pres">
      <dgm:prSet presAssocID="{039EFC82-F8FC-463F-8D59-499AD0ADB881}" presName="thickLine" presStyleLbl="alignNode1" presStyleIdx="3" presStyleCnt="7"/>
      <dgm:spPr/>
    </dgm:pt>
    <dgm:pt modelId="{70BDDC93-4A79-49BA-9557-EAEBD72E2AEF}" type="pres">
      <dgm:prSet presAssocID="{039EFC82-F8FC-463F-8D59-499AD0ADB881}" presName="horz1" presStyleCnt="0"/>
      <dgm:spPr/>
    </dgm:pt>
    <dgm:pt modelId="{D5DBE432-EDB5-486E-8EB6-AB25EF72AA40}" type="pres">
      <dgm:prSet presAssocID="{039EFC82-F8FC-463F-8D59-499AD0ADB881}" presName="tx1" presStyleLbl="revTx" presStyleIdx="3" presStyleCnt="7"/>
      <dgm:spPr/>
      <dgm:t>
        <a:bodyPr/>
        <a:lstStyle/>
        <a:p>
          <a:endParaRPr lang="es-ES"/>
        </a:p>
      </dgm:t>
    </dgm:pt>
    <dgm:pt modelId="{DA3E9FC9-6FA8-413A-B299-E4475152F89F}" type="pres">
      <dgm:prSet presAssocID="{039EFC82-F8FC-463F-8D59-499AD0ADB881}" presName="vert1" presStyleCnt="0"/>
      <dgm:spPr/>
    </dgm:pt>
    <dgm:pt modelId="{060DDB9D-1C1D-44A6-80EC-D3BC6DEC5F6A}" type="pres">
      <dgm:prSet presAssocID="{BC0A0C82-1905-44EE-8754-5B0FD76BC89B}" presName="thickLine" presStyleLbl="alignNode1" presStyleIdx="4" presStyleCnt="7"/>
      <dgm:spPr/>
    </dgm:pt>
    <dgm:pt modelId="{C06071B5-D791-418F-90FA-A83BB150638C}" type="pres">
      <dgm:prSet presAssocID="{BC0A0C82-1905-44EE-8754-5B0FD76BC89B}" presName="horz1" presStyleCnt="0"/>
      <dgm:spPr/>
    </dgm:pt>
    <dgm:pt modelId="{14146464-A0C8-44E2-BEEA-AD7DAA99FB3B}" type="pres">
      <dgm:prSet presAssocID="{BC0A0C82-1905-44EE-8754-5B0FD76BC89B}" presName="tx1" presStyleLbl="revTx" presStyleIdx="4" presStyleCnt="7"/>
      <dgm:spPr/>
      <dgm:t>
        <a:bodyPr/>
        <a:lstStyle/>
        <a:p>
          <a:endParaRPr lang="es-ES"/>
        </a:p>
      </dgm:t>
    </dgm:pt>
    <dgm:pt modelId="{E8FFB360-2F77-4F35-AA1E-D8F25A93D454}" type="pres">
      <dgm:prSet presAssocID="{BC0A0C82-1905-44EE-8754-5B0FD76BC89B}" presName="vert1" presStyleCnt="0"/>
      <dgm:spPr/>
    </dgm:pt>
    <dgm:pt modelId="{DB83728D-255C-4E0F-841E-F0318EA36ECF}" type="pres">
      <dgm:prSet presAssocID="{F9D36914-EEE2-4F07-9181-823A4D865DBA}" presName="thickLine" presStyleLbl="alignNode1" presStyleIdx="5" presStyleCnt="7"/>
      <dgm:spPr/>
    </dgm:pt>
    <dgm:pt modelId="{F64CE5A4-FD8C-4C7C-ACBA-EB1D8898E5CC}" type="pres">
      <dgm:prSet presAssocID="{F9D36914-EEE2-4F07-9181-823A4D865DBA}" presName="horz1" presStyleCnt="0"/>
      <dgm:spPr/>
    </dgm:pt>
    <dgm:pt modelId="{5E7A545F-F655-4EC4-BFB2-F429FB128052}" type="pres">
      <dgm:prSet presAssocID="{F9D36914-EEE2-4F07-9181-823A4D865DBA}" presName="tx1" presStyleLbl="revTx" presStyleIdx="5" presStyleCnt="7"/>
      <dgm:spPr/>
      <dgm:t>
        <a:bodyPr/>
        <a:lstStyle/>
        <a:p>
          <a:endParaRPr lang="es-ES"/>
        </a:p>
      </dgm:t>
    </dgm:pt>
    <dgm:pt modelId="{6C237F39-BB3E-45C8-B813-C513AAA98C05}" type="pres">
      <dgm:prSet presAssocID="{F9D36914-EEE2-4F07-9181-823A4D865DBA}" presName="vert1" presStyleCnt="0"/>
      <dgm:spPr/>
    </dgm:pt>
    <dgm:pt modelId="{83E17C12-E2DF-4CAC-9630-56AFF1612D62}" type="pres">
      <dgm:prSet presAssocID="{1297F423-BB91-48BA-BEA9-E1C147A1253D}" presName="thickLine" presStyleLbl="alignNode1" presStyleIdx="6" presStyleCnt="7"/>
      <dgm:spPr/>
    </dgm:pt>
    <dgm:pt modelId="{68E6AA24-33EE-4996-9559-2C95D0A81832}" type="pres">
      <dgm:prSet presAssocID="{1297F423-BB91-48BA-BEA9-E1C147A1253D}" presName="horz1" presStyleCnt="0"/>
      <dgm:spPr/>
    </dgm:pt>
    <dgm:pt modelId="{B39A3D22-6B95-4AD4-A712-1E8C31A64303}" type="pres">
      <dgm:prSet presAssocID="{1297F423-BB91-48BA-BEA9-E1C147A1253D}" presName="tx1" presStyleLbl="revTx" presStyleIdx="6" presStyleCnt="7"/>
      <dgm:spPr/>
      <dgm:t>
        <a:bodyPr/>
        <a:lstStyle/>
        <a:p>
          <a:endParaRPr lang="es-ES"/>
        </a:p>
      </dgm:t>
    </dgm:pt>
    <dgm:pt modelId="{37362F72-1811-4B94-90CB-686C05FD6450}" type="pres">
      <dgm:prSet presAssocID="{1297F423-BB91-48BA-BEA9-E1C147A1253D}" presName="vert1" presStyleCnt="0"/>
      <dgm:spPr/>
    </dgm:pt>
  </dgm:ptLst>
  <dgm:cxnLst>
    <dgm:cxn modelId="{75175CA9-896D-4698-9C5F-A0F21BD96206}" srcId="{27194C72-3CC2-4426-A941-D61994DEF1A6}" destId="{8FE3F0E2-7C38-4620-A0BC-3DA0506E8753}" srcOrd="1" destOrd="0" parTransId="{68E6121A-2CE9-4D71-88AA-246A92D67EC0}" sibTransId="{947D5815-2309-49CA-9C0E-A6D30A0D9082}"/>
    <dgm:cxn modelId="{DEA05945-9112-4AF2-9777-49F0310E1424}" srcId="{27194C72-3CC2-4426-A941-D61994DEF1A6}" destId="{F9D36914-EEE2-4F07-9181-823A4D865DBA}" srcOrd="5" destOrd="0" parTransId="{43AE2419-D00C-4058-8F90-F29DB5CF95FE}" sibTransId="{639B72CB-962B-4796-8DBD-09A32B63E238}"/>
    <dgm:cxn modelId="{18298701-C26E-4CDF-BF35-A5C3D30E48D1}" srcId="{27194C72-3CC2-4426-A941-D61994DEF1A6}" destId="{1297F423-BB91-48BA-BEA9-E1C147A1253D}" srcOrd="6" destOrd="0" parTransId="{C6AFE58A-31A6-469D-8B06-3E20AA770ACE}" sibTransId="{E9FA00BF-3857-4E25-B4D4-AFC466FAB08B}"/>
    <dgm:cxn modelId="{9170C65C-6A2B-4124-96CF-B56432330AC0}" srcId="{27194C72-3CC2-4426-A941-D61994DEF1A6}" destId="{1EBB4CDB-27A8-44F1-A2A6-8695168BB1C3}" srcOrd="2" destOrd="0" parTransId="{04782AF2-90AC-497F-AFAB-2BAD83AC0628}" sibTransId="{27E2F4B6-98CF-46B3-BDCE-8F889C9478FA}"/>
    <dgm:cxn modelId="{C8E77CD3-45EF-43F6-957B-CBE28AEA5D37}" type="presOf" srcId="{039EFC82-F8FC-463F-8D59-499AD0ADB881}" destId="{D5DBE432-EDB5-486E-8EB6-AB25EF72AA40}" srcOrd="0" destOrd="0" presId="urn:microsoft.com/office/officeart/2008/layout/LinedList"/>
    <dgm:cxn modelId="{91384EFE-BAE2-4568-A61A-0B30E281A7FF}" type="presOf" srcId="{1297F423-BB91-48BA-BEA9-E1C147A1253D}" destId="{B39A3D22-6B95-4AD4-A712-1E8C31A64303}" srcOrd="0" destOrd="0" presId="urn:microsoft.com/office/officeart/2008/layout/LinedList"/>
    <dgm:cxn modelId="{BB52872C-87F7-4D15-A9C2-6833973E5754}" type="presOf" srcId="{F9D36914-EEE2-4F07-9181-823A4D865DBA}" destId="{5E7A545F-F655-4EC4-BFB2-F429FB128052}" srcOrd="0" destOrd="0" presId="urn:microsoft.com/office/officeart/2008/layout/LinedList"/>
    <dgm:cxn modelId="{AEA83D34-FAB2-4BE4-9EF5-D8305B1A1068}" srcId="{27194C72-3CC2-4426-A941-D61994DEF1A6}" destId="{039EFC82-F8FC-463F-8D59-499AD0ADB881}" srcOrd="3" destOrd="0" parTransId="{0B0D9975-F1A8-4D73-A410-3732A80C4336}" sibTransId="{A2255FAE-0082-449A-BA71-196E62C7953D}"/>
    <dgm:cxn modelId="{C152032D-6B70-4F7A-B6AE-919CEE64CC7D}" type="presOf" srcId="{BC0A0C82-1905-44EE-8754-5B0FD76BC89B}" destId="{14146464-A0C8-44E2-BEEA-AD7DAA99FB3B}" srcOrd="0" destOrd="0" presId="urn:microsoft.com/office/officeart/2008/layout/LinedList"/>
    <dgm:cxn modelId="{D981B614-DFC2-41CE-916B-CCC2906B8566}" srcId="{27194C72-3CC2-4426-A941-D61994DEF1A6}" destId="{999D3653-617B-46DD-89BD-5B3EF8CF98F6}" srcOrd="0" destOrd="0" parTransId="{CCBE2EB1-1C00-48E9-9DF6-85DCABC2BD93}" sibTransId="{42E212E8-BDB2-45D0-BA26-CD8A582853D0}"/>
    <dgm:cxn modelId="{1156D149-F7E6-48EB-BDE6-22839E73D1C8}" type="presOf" srcId="{999D3653-617B-46DD-89BD-5B3EF8CF98F6}" destId="{9C0AABDB-80F0-442E-8677-36F009D861BA}" srcOrd="0" destOrd="0" presId="urn:microsoft.com/office/officeart/2008/layout/LinedList"/>
    <dgm:cxn modelId="{14B82FF2-2448-4664-8D1D-D554915E0BFE}" type="presOf" srcId="{27194C72-3CC2-4426-A941-D61994DEF1A6}" destId="{849CD2DC-C02B-494F-BFC9-DF4BD2044FC2}" srcOrd="0" destOrd="0" presId="urn:microsoft.com/office/officeart/2008/layout/LinedList"/>
    <dgm:cxn modelId="{629C30A6-2F07-4FCD-9283-ECF99640A969}" srcId="{27194C72-3CC2-4426-A941-D61994DEF1A6}" destId="{BC0A0C82-1905-44EE-8754-5B0FD76BC89B}" srcOrd="4" destOrd="0" parTransId="{79966089-6EDF-4313-A3B0-6876D56B5F6A}" sibTransId="{186615B6-96D0-47B5-AB73-A4CF0B01005D}"/>
    <dgm:cxn modelId="{FDEC7AF6-2FD2-41EA-A26E-245945901C5E}" type="presOf" srcId="{1EBB4CDB-27A8-44F1-A2A6-8695168BB1C3}" destId="{04AAA13A-AA3F-4D83-8682-D439ADED1E61}" srcOrd="0" destOrd="0" presId="urn:microsoft.com/office/officeart/2008/layout/LinedList"/>
    <dgm:cxn modelId="{E6E849F0-6445-41E8-B0F7-3B7A8B77EA4F}" type="presOf" srcId="{8FE3F0E2-7C38-4620-A0BC-3DA0506E8753}" destId="{01787760-380E-4BC6-BEC4-DD2DDC33EB64}" srcOrd="0" destOrd="0" presId="urn:microsoft.com/office/officeart/2008/layout/LinedList"/>
    <dgm:cxn modelId="{76F68C25-C995-48FB-BDFD-6B684271B58F}" type="presParOf" srcId="{849CD2DC-C02B-494F-BFC9-DF4BD2044FC2}" destId="{272C1C1E-7412-4303-949B-463884AEA12C}" srcOrd="0" destOrd="0" presId="urn:microsoft.com/office/officeart/2008/layout/LinedList"/>
    <dgm:cxn modelId="{AA9CE6C6-8C8A-475C-A489-BC3B494837CF}" type="presParOf" srcId="{849CD2DC-C02B-494F-BFC9-DF4BD2044FC2}" destId="{84B8E462-8C3C-47C7-9794-4AEBB86A8C9E}" srcOrd="1" destOrd="0" presId="urn:microsoft.com/office/officeart/2008/layout/LinedList"/>
    <dgm:cxn modelId="{2D288656-635D-4F5F-A5DA-BAAFFDD96D93}" type="presParOf" srcId="{84B8E462-8C3C-47C7-9794-4AEBB86A8C9E}" destId="{9C0AABDB-80F0-442E-8677-36F009D861BA}" srcOrd="0" destOrd="0" presId="urn:microsoft.com/office/officeart/2008/layout/LinedList"/>
    <dgm:cxn modelId="{008AA5EE-B710-4579-984D-D5A286C51080}" type="presParOf" srcId="{84B8E462-8C3C-47C7-9794-4AEBB86A8C9E}" destId="{15900ED4-C139-4DCD-84A5-D466FC52F556}" srcOrd="1" destOrd="0" presId="urn:microsoft.com/office/officeart/2008/layout/LinedList"/>
    <dgm:cxn modelId="{D25FBDD9-4686-43DB-8CD8-4F10125CC36B}" type="presParOf" srcId="{849CD2DC-C02B-494F-BFC9-DF4BD2044FC2}" destId="{110D83A9-02ED-4621-BBC2-8AA531528715}" srcOrd="2" destOrd="0" presId="urn:microsoft.com/office/officeart/2008/layout/LinedList"/>
    <dgm:cxn modelId="{DEB20F4E-40AF-4E90-AC37-DF8ACE545C61}" type="presParOf" srcId="{849CD2DC-C02B-494F-BFC9-DF4BD2044FC2}" destId="{E621FC7F-CDEB-408A-9CB8-D8F4625153CA}" srcOrd="3" destOrd="0" presId="urn:microsoft.com/office/officeart/2008/layout/LinedList"/>
    <dgm:cxn modelId="{6A448D4C-665E-4CE8-9EB7-6BAC123856B4}" type="presParOf" srcId="{E621FC7F-CDEB-408A-9CB8-D8F4625153CA}" destId="{01787760-380E-4BC6-BEC4-DD2DDC33EB64}" srcOrd="0" destOrd="0" presId="urn:microsoft.com/office/officeart/2008/layout/LinedList"/>
    <dgm:cxn modelId="{347A0E3F-0804-412E-8CFA-C6230BF7175F}" type="presParOf" srcId="{E621FC7F-CDEB-408A-9CB8-D8F4625153CA}" destId="{1C0F2DCE-C227-4A62-86B2-8577F170AD38}" srcOrd="1" destOrd="0" presId="urn:microsoft.com/office/officeart/2008/layout/LinedList"/>
    <dgm:cxn modelId="{81184AB3-4F0E-4A3C-A6CC-37329301652C}" type="presParOf" srcId="{849CD2DC-C02B-494F-BFC9-DF4BD2044FC2}" destId="{32DD6CCC-E51A-4682-B5A4-95C11261E352}" srcOrd="4" destOrd="0" presId="urn:microsoft.com/office/officeart/2008/layout/LinedList"/>
    <dgm:cxn modelId="{286FFE21-945C-4B2B-9EF2-3EFD5E80B65F}" type="presParOf" srcId="{849CD2DC-C02B-494F-BFC9-DF4BD2044FC2}" destId="{3913D5D2-4E7F-4DB8-8950-EBA73269170D}" srcOrd="5" destOrd="0" presId="urn:microsoft.com/office/officeart/2008/layout/LinedList"/>
    <dgm:cxn modelId="{85957E71-61E3-455E-BD1F-2F02AA1EAC73}" type="presParOf" srcId="{3913D5D2-4E7F-4DB8-8950-EBA73269170D}" destId="{04AAA13A-AA3F-4D83-8682-D439ADED1E61}" srcOrd="0" destOrd="0" presId="urn:microsoft.com/office/officeart/2008/layout/LinedList"/>
    <dgm:cxn modelId="{1CC05ACD-3E5E-45F0-AD49-9BD7F477D4FF}" type="presParOf" srcId="{3913D5D2-4E7F-4DB8-8950-EBA73269170D}" destId="{2EDC1602-C155-466E-8296-9743A96C5E0E}" srcOrd="1" destOrd="0" presId="urn:microsoft.com/office/officeart/2008/layout/LinedList"/>
    <dgm:cxn modelId="{FEEA3003-97F0-4C06-9074-3CB84BE1BA77}" type="presParOf" srcId="{849CD2DC-C02B-494F-BFC9-DF4BD2044FC2}" destId="{99192BE2-0BBD-438A-99DE-799A285A5E40}" srcOrd="6" destOrd="0" presId="urn:microsoft.com/office/officeart/2008/layout/LinedList"/>
    <dgm:cxn modelId="{256EA17B-71D0-4EF8-8AF2-B1EC66F4B802}" type="presParOf" srcId="{849CD2DC-C02B-494F-BFC9-DF4BD2044FC2}" destId="{70BDDC93-4A79-49BA-9557-EAEBD72E2AEF}" srcOrd="7" destOrd="0" presId="urn:microsoft.com/office/officeart/2008/layout/LinedList"/>
    <dgm:cxn modelId="{B5FE1AB6-82C3-4538-A648-AAB1B214F1C8}" type="presParOf" srcId="{70BDDC93-4A79-49BA-9557-EAEBD72E2AEF}" destId="{D5DBE432-EDB5-486E-8EB6-AB25EF72AA40}" srcOrd="0" destOrd="0" presId="urn:microsoft.com/office/officeart/2008/layout/LinedList"/>
    <dgm:cxn modelId="{3DDBD602-35DA-488B-B196-EA1DD5B71352}" type="presParOf" srcId="{70BDDC93-4A79-49BA-9557-EAEBD72E2AEF}" destId="{DA3E9FC9-6FA8-413A-B299-E4475152F89F}" srcOrd="1" destOrd="0" presId="urn:microsoft.com/office/officeart/2008/layout/LinedList"/>
    <dgm:cxn modelId="{339E8CA2-46FB-4AC0-9C12-EEDE88DB2A6C}" type="presParOf" srcId="{849CD2DC-C02B-494F-BFC9-DF4BD2044FC2}" destId="{060DDB9D-1C1D-44A6-80EC-D3BC6DEC5F6A}" srcOrd="8" destOrd="0" presId="urn:microsoft.com/office/officeart/2008/layout/LinedList"/>
    <dgm:cxn modelId="{7B65D19E-5A4E-44A8-B989-D1B915744A9A}" type="presParOf" srcId="{849CD2DC-C02B-494F-BFC9-DF4BD2044FC2}" destId="{C06071B5-D791-418F-90FA-A83BB150638C}" srcOrd="9" destOrd="0" presId="urn:microsoft.com/office/officeart/2008/layout/LinedList"/>
    <dgm:cxn modelId="{404A48FC-86ED-46F2-85CF-605226B514B2}" type="presParOf" srcId="{C06071B5-D791-418F-90FA-A83BB150638C}" destId="{14146464-A0C8-44E2-BEEA-AD7DAA99FB3B}" srcOrd="0" destOrd="0" presId="urn:microsoft.com/office/officeart/2008/layout/LinedList"/>
    <dgm:cxn modelId="{2CF5D97E-10C4-45DD-88EB-92ABEFC170B7}" type="presParOf" srcId="{C06071B5-D791-418F-90FA-A83BB150638C}" destId="{E8FFB360-2F77-4F35-AA1E-D8F25A93D454}" srcOrd="1" destOrd="0" presId="urn:microsoft.com/office/officeart/2008/layout/LinedList"/>
    <dgm:cxn modelId="{AA7C31F1-EB6D-4008-A42A-F1D3977DFF6D}" type="presParOf" srcId="{849CD2DC-C02B-494F-BFC9-DF4BD2044FC2}" destId="{DB83728D-255C-4E0F-841E-F0318EA36ECF}" srcOrd="10" destOrd="0" presId="urn:microsoft.com/office/officeart/2008/layout/LinedList"/>
    <dgm:cxn modelId="{D2A8276D-26E0-4F7A-8028-306B8CC24F03}" type="presParOf" srcId="{849CD2DC-C02B-494F-BFC9-DF4BD2044FC2}" destId="{F64CE5A4-FD8C-4C7C-ACBA-EB1D8898E5CC}" srcOrd="11" destOrd="0" presId="urn:microsoft.com/office/officeart/2008/layout/LinedList"/>
    <dgm:cxn modelId="{09B58A62-C05A-477A-9661-A29F71B413AF}" type="presParOf" srcId="{F64CE5A4-FD8C-4C7C-ACBA-EB1D8898E5CC}" destId="{5E7A545F-F655-4EC4-BFB2-F429FB128052}" srcOrd="0" destOrd="0" presId="urn:microsoft.com/office/officeart/2008/layout/LinedList"/>
    <dgm:cxn modelId="{93D74C54-554C-4277-A21F-D55296C1DFE2}" type="presParOf" srcId="{F64CE5A4-FD8C-4C7C-ACBA-EB1D8898E5CC}" destId="{6C237F39-BB3E-45C8-B813-C513AAA98C05}" srcOrd="1" destOrd="0" presId="urn:microsoft.com/office/officeart/2008/layout/LinedList"/>
    <dgm:cxn modelId="{61EDB9DE-29BA-426C-81E7-53DF0D48991A}" type="presParOf" srcId="{849CD2DC-C02B-494F-BFC9-DF4BD2044FC2}" destId="{83E17C12-E2DF-4CAC-9630-56AFF1612D62}" srcOrd="12" destOrd="0" presId="urn:microsoft.com/office/officeart/2008/layout/LinedList"/>
    <dgm:cxn modelId="{C522A4EF-AC5A-4B97-BBD3-EFC9BC201666}" type="presParOf" srcId="{849CD2DC-C02B-494F-BFC9-DF4BD2044FC2}" destId="{68E6AA24-33EE-4996-9559-2C95D0A81832}" srcOrd="13" destOrd="0" presId="urn:microsoft.com/office/officeart/2008/layout/LinedList"/>
    <dgm:cxn modelId="{6763CF9C-A277-4BF4-983A-9942B899AA37}" type="presParOf" srcId="{68E6AA24-33EE-4996-9559-2C95D0A81832}" destId="{B39A3D22-6B95-4AD4-A712-1E8C31A64303}" srcOrd="0" destOrd="0" presId="urn:microsoft.com/office/officeart/2008/layout/LinedList"/>
    <dgm:cxn modelId="{3F06635D-556F-42A5-B309-E0F2338A3FC0}" type="presParOf" srcId="{68E6AA24-33EE-4996-9559-2C95D0A81832}" destId="{37362F72-1811-4B94-90CB-686C05FD64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FF8-8C11-4701-BE6A-AD2E56D1E84C}">
      <dsp:nvSpPr>
        <dsp:cNvPr id="0" name=""/>
        <dsp:cNvSpPr/>
      </dsp:nvSpPr>
      <dsp:spPr>
        <a:xfrm>
          <a:off x="0" y="3036349"/>
          <a:ext cx="812093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27116-8DC6-4828-8DFF-3F2C39D4EDD6}">
      <dsp:nvSpPr>
        <dsp:cNvPr id="0" name=""/>
        <dsp:cNvSpPr/>
      </dsp:nvSpPr>
      <dsp:spPr>
        <a:xfrm>
          <a:off x="0" y="750565"/>
          <a:ext cx="812093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8D885-6733-47C4-8462-30CF876D07E0}">
      <dsp:nvSpPr>
        <dsp:cNvPr id="0" name=""/>
        <dsp:cNvSpPr/>
      </dsp:nvSpPr>
      <dsp:spPr>
        <a:xfrm>
          <a:off x="2111442" y="1201"/>
          <a:ext cx="6009488" cy="74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bg2">
                  <a:lumMod val="10000"/>
                </a:schemeClr>
              </a:solidFill>
            </a:rPr>
            <a:t>FORMULACIÓN DEL PROBLEMA</a:t>
          </a:r>
          <a:endParaRPr lang="es-ES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11442" y="1201"/>
        <a:ext cx="6009488" cy="749363"/>
      </dsp:txXfrm>
    </dsp:sp>
    <dsp:sp modelId="{F0B1ED16-ED48-4549-BF9C-54A6CDBC7ED7}">
      <dsp:nvSpPr>
        <dsp:cNvPr id="0" name=""/>
        <dsp:cNvSpPr/>
      </dsp:nvSpPr>
      <dsp:spPr>
        <a:xfrm>
          <a:off x="389328" y="114591"/>
          <a:ext cx="1177509" cy="5051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bg2">
                  <a:lumMod val="10000"/>
                </a:schemeClr>
              </a:solidFill>
            </a:rPr>
            <a:t>1.4.</a:t>
          </a:r>
          <a:endParaRPr lang="es-ES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3992" y="139255"/>
        <a:ext cx="1128181" cy="480489"/>
      </dsp:txXfrm>
    </dsp:sp>
    <dsp:sp modelId="{91468756-734E-4AC2-BE98-6BFDD74EC4FB}">
      <dsp:nvSpPr>
        <dsp:cNvPr id="0" name=""/>
        <dsp:cNvSpPr/>
      </dsp:nvSpPr>
      <dsp:spPr>
        <a:xfrm>
          <a:off x="0" y="750565"/>
          <a:ext cx="8120931" cy="149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bg2">
                <a:lumMod val="10000"/>
              </a:schemeClr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bg2">
                  <a:lumMod val="10000"/>
                </a:schemeClr>
              </a:solidFill>
            </a:rPr>
            <a:t>¿Ayuda el moldeado como técnica a desarrollar la pinza digital en los niños de 5 a 6 años del Jardín de Infantes fiscal “Lucrecia Borja Pérez” de la ciudad de Sangolquí?</a:t>
          </a:r>
          <a:endParaRPr lang="es-ES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750565"/>
        <a:ext cx="8120931" cy="1498952"/>
      </dsp:txXfrm>
    </dsp:sp>
    <dsp:sp modelId="{BD64AC06-87AE-440D-A9DA-1803D83DFFD0}">
      <dsp:nvSpPr>
        <dsp:cNvPr id="0" name=""/>
        <dsp:cNvSpPr/>
      </dsp:nvSpPr>
      <dsp:spPr>
        <a:xfrm>
          <a:off x="2111442" y="2286986"/>
          <a:ext cx="6009488" cy="74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bg2">
                  <a:lumMod val="10000"/>
                </a:schemeClr>
              </a:solidFill>
            </a:rPr>
            <a:t>DELIMITACIÓN DE LA INVESTIGACIÓN</a:t>
          </a:r>
          <a:endParaRPr lang="es-ES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11442" y="2286986"/>
        <a:ext cx="6009488" cy="749363"/>
      </dsp:txXfrm>
    </dsp:sp>
    <dsp:sp modelId="{BF90D03A-F944-4FDB-AE72-B09A73FDE759}">
      <dsp:nvSpPr>
        <dsp:cNvPr id="0" name=""/>
        <dsp:cNvSpPr/>
      </dsp:nvSpPr>
      <dsp:spPr>
        <a:xfrm>
          <a:off x="548827" y="2393646"/>
          <a:ext cx="1013787" cy="5360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bg2">
                  <a:lumMod val="10000"/>
                </a:schemeClr>
              </a:solidFill>
            </a:rPr>
            <a:t>1.5</a:t>
          </a:r>
          <a:r>
            <a:rPr lang="es-EC" sz="2700" b="1" kern="1200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es-ES" sz="27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4999" y="2419818"/>
        <a:ext cx="961443" cy="509870"/>
      </dsp:txXfrm>
    </dsp:sp>
    <dsp:sp modelId="{2001FC45-D340-40E7-8DE2-4F73D7885F36}">
      <dsp:nvSpPr>
        <dsp:cNvPr id="0" name=""/>
        <dsp:cNvSpPr/>
      </dsp:nvSpPr>
      <dsp:spPr>
        <a:xfrm>
          <a:off x="0" y="3036349"/>
          <a:ext cx="8120931" cy="1498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bg2">
                <a:lumMod val="1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bg2">
                  <a:lumMod val="10000"/>
                </a:schemeClr>
              </a:solidFill>
            </a:rPr>
            <a:t>La Investigación se realizará en las aulas.</a:t>
          </a:r>
          <a:endParaRPr lang="es-ES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036349"/>
        <a:ext cx="8120931" cy="149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FDE9A-CDBC-4C99-A3E5-68B2CB2457EA}">
      <dsp:nvSpPr>
        <dsp:cNvPr id="0" name=""/>
        <dsp:cNvSpPr/>
      </dsp:nvSpPr>
      <dsp:spPr>
        <a:xfrm>
          <a:off x="3006101" y="2146107"/>
          <a:ext cx="1531441" cy="1531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bg2">
                  <a:lumMod val="10000"/>
                </a:schemeClr>
              </a:solidFill>
            </a:rPr>
            <a:t>MARCO TEORICO</a:t>
          </a:r>
          <a:endParaRPr lang="es-ES" sz="19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30375" y="2370381"/>
        <a:ext cx="1082893" cy="1082893"/>
      </dsp:txXfrm>
    </dsp:sp>
    <dsp:sp modelId="{B738F853-2668-45F5-B61A-2EFFE0C5D93F}">
      <dsp:nvSpPr>
        <dsp:cNvPr id="0" name=""/>
        <dsp:cNvSpPr/>
      </dsp:nvSpPr>
      <dsp:spPr>
        <a:xfrm rot="16200000">
          <a:off x="3609666" y="1588987"/>
          <a:ext cx="324311" cy="520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>
            <a:solidFill>
              <a:schemeClr val="bg2">
                <a:lumMod val="10000"/>
              </a:schemeClr>
            </a:solidFill>
          </a:endParaRPr>
        </a:p>
      </dsp:txBody>
      <dsp:txXfrm>
        <a:off x="3658313" y="1741772"/>
        <a:ext cx="227018" cy="312414"/>
      </dsp:txXfrm>
    </dsp:sp>
    <dsp:sp modelId="{BC7983A9-283C-4B6F-9CFE-B665F561B788}">
      <dsp:nvSpPr>
        <dsp:cNvPr id="0" name=""/>
        <dsp:cNvSpPr/>
      </dsp:nvSpPr>
      <dsp:spPr>
        <a:xfrm>
          <a:off x="2836333" y="2758"/>
          <a:ext cx="1870977" cy="1531441"/>
        </a:xfrm>
        <a:prstGeom prst="ellipse">
          <a:avLst/>
        </a:prstGeom>
        <a:solidFill>
          <a:srgbClr val="FFCCFF"/>
        </a:soli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bg2">
                  <a:lumMod val="10000"/>
                </a:schemeClr>
              </a:solidFill>
            </a:rPr>
            <a:t>UNIDAD I: PINZA DIGITAL</a:t>
          </a:r>
          <a:endParaRPr lang="es-ES" sz="15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10331" y="227032"/>
        <a:ext cx="1322981" cy="1082893"/>
      </dsp:txXfrm>
    </dsp:sp>
    <dsp:sp modelId="{08FE5C5F-0AEC-4055-83E8-2744C58030BD}">
      <dsp:nvSpPr>
        <dsp:cNvPr id="0" name=""/>
        <dsp:cNvSpPr/>
      </dsp:nvSpPr>
      <dsp:spPr>
        <a:xfrm rot="1800000">
          <a:off x="4513123" y="3156620"/>
          <a:ext cx="267244" cy="520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>
            <a:solidFill>
              <a:schemeClr val="bg2">
                <a:lumMod val="10000"/>
              </a:schemeClr>
            </a:solidFill>
          </a:endParaRPr>
        </a:p>
      </dsp:txBody>
      <dsp:txXfrm>
        <a:off x="4518494" y="3240715"/>
        <a:ext cx="187071" cy="312414"/>
      </dsp:txXfrm>
    </dsp:sp>
    <dsp:sp modelId="{79DA2F06-6553-4804-8FAF-C15F58F0798F}">
      <dsp:nvSpPr>
        <dsp:cNvPr id="0" name=""/>
        <dsp:cNvSpPr/>
      </dsp:nvSpPr>
      <dsp:spPr>
        <a:xfrm>
          <a:off x="4707207" y="3217782"/>
          <a:ext cx="1841619" cy="1531441"/>
        </a:xfrm>
        <a:prstGeom prst="ellipse">
          <a:avLst/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bg2">
                  <a:lumMod val="10000"/>
                </a:schemeClr>
              </a:solidFill>
            </a:rPr>
            <a:t>UNIDAD II: EXPRESIÓN PLÁSTICA</a:t>
          </a:r>
          <a:endParaRPr lang="es-ES" sz="15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76906" y="3442056"/>
        <a:ext cx="1302221" cy="1082893"/>
      </dsp:txXfrm>
    </dsp:sp>
    <dsp:sp modelId="{D1990428-B02E-423D-B1F9-52A1554BE971}">
      <dsp:nvSpPr>
        <dsp:cNvPr id="0" name=""/>
        <dsp:cNvSpPr/>
      </dsp:nvSpPr>
      <dsp:spPr>
        <a:xfrm rot="9000000">
          <a:off x="2795295" y="3145285"/>
          <a:ext cx="242471" cy="520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2863163" y="3231238"/>
        <a:ext cx="169730" cy="312414"/>
      </dsp:txXfrm>
    </dsp:sp>
    <dsp:sp modelId="{43CD8D28-7B07-4DD5-86C8-FE7321A96853}">
      <dsp:nvSpPr>
        <dsp:cNvPr id="0" name=""/>
        <dsp:cNvSpPr/>
      </dsp:nvSpPr>
      <dsp:spPr>
        <a:xfrm>
          <a:off x="918773" y="3217782"/>
          <a:ext cx="1993706" cy="1531441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bg2">
                  <a:lumMod val="10000"/>
                </a:schemeClr>
              </a:solidFill>
            </a:rPr>
            <a:t>UNIDAD III: LA PINZA DIGITAL Y LA PRE-ESCRITURA</a:t>
          </a:r>
          <a:endParaRPr lang="es-ES" sz="15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10744" y="3442056"/>
        <a:ext cx="1409764" cy="1082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24612-702A-4E82-8F57-10A018769725}">
      <dsp:nvSpPr>
        <dsp:cNvPr id="0" name=""/>
        <dsp:cNvSpPr/>
      </dsp:nvSpPr>
      <dsp:spPr>
        <a:xfrm>
          <a:off x="2609342" y="1381144"/>
          <a:ext cx="1606366" cy="541164"/>
        </a:xfrm>
        <a:custGeom>
          <a:avLst/>
          <a:gdLst/>
          <a:ahLst/>
          <a:cxnLst/>
          <a:rect l="0" t="0" r="0" b="0"/>
          <a:pathLst>
            <a:path>
              <a:moveTo>
                <a:pt x="1606366" y="0"/>
              </a:moveTo>
              <a:lnTo>
                <a:pt x="1606366" y="541164"/>
              </a:lnTo>
              <a:lnTo>
                <a:pt x="0" y="54116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64A1-4238-428E-B70C-E780511FA765}">
      <dsp:nvSpPr>
        <dsp:cNvPr id="0" name=""/>
        <dsp:cNvSpPr/>
      </dsp:nvSpPr>
      <dsp:spPr>
        <a:xfrm>
          <a:off x="6566005" y="3676792"/>
          <a:ext cx="273400" cy="771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430"/>
              </a:lnTo>
              <a:lnTo>
                <a:pt x="273400" y="77143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4D908-2C46-4ADA-8353-A78B668D2699}">
      <dsp:nvSpPr>
        <dsp:cNvPr id="0" name=""/>
        <dsp:cNvSpPr/>
      </dsp:nvSpPr>
      <dsp:spPr>
        <a:xfrm>
          <a:off x="4215709" y="1381144"/>
          <a:ext cx="3079364" cy="149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069"/>
              </a:lnTo>
              <a:lnTo>
                <a:pt x="3079364" y="1290069"/>
              </a:lnTo>
              <a:lnTo>
                <a:pt x="3079364" y="149234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59B2E-AA2D-4F11-9F84-2A0369718221}">
      <dsp:nvSpPr>
        <dsp:cNvPr id="0" name=""/>
        <dsp:cNvSpPr/>
      </dsp:nvSpPr>
      <dsp:spPr>
        <a:xfrm>
          <a:off x="4215709" y="1381144"/>
          <a:ext cx="898755" cy="149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069"/>
              </a:lnTo>
              <a:lnTo>
                <a:pt x="898755" y="1290069"/>
              </a:lnTo>
              <a:lnTo>
                <a:pt x="898755" y="149234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A63E1-9C3D-4FE8-B9DA-7B1E5F08101F}">
      <dsp:nvSpPr>
        <dsp:cNvPr id="0" name=""/>
        <dsp:cNvSpPr/>
      </dsp:nvSpPr>
      <dsp:spPr>
        <a:xfrm>
          <a:off x="2213075" y="3708877"/>
          <a:ext cx="272019" cy="68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100"/>
              </a:lnTo>
              <a:lnTo>
                <a:pt x="272019" y="68810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BF205-C0C8-4D22-AC75-E6DD29EFFFFB}">
      <dsp:nvSpPr>
        <dsp:cNvPr id="0" name=""/>
        <dsp:cNvSpPr/>
      </dsp:nvSpPr>
      <dsp:spPr>
        <a:xfrm>
          <a:off x="2938460" y="1381144"/>
          <a:ext cx="1277248" cy="1492348"/>
        </a:xfrm>
        <a:custGeom>
          <a:avLst/>
          <a:gdLst/>
          <a:ahLst/>
          <a:cxnLst/>
          <a:rect l="0" t="0" r="0" b="0"/>
          <a:pathLst>
            <a:path>
              <a:moveTo>
                <a:pt x="1277248" y="0"/>
              </a:moveTo>
              <a:lnTo>
                <a:pt x="1277248" y="1290069"/>
              </a:lnTo>
              <a:lnTo>
                <a:pt x="0" y="1290069"/>
              </a:lnTo>
              <a:lnTo>
                <a:pt x="0" y="149234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A9F11-7105-4B7D-95B2-9B7C207CE782}">
      <dsp:nvSpPr>
        <dsp:cNvPr id="0" name=""/>
        <dsp:cNvSpPr/>
      </dsp:nvSpPr>
      <dsp:spPr>
        <a:xfrm>
          <a:off x="814836" y="1381144"/>
          <a:ext cx="3400872" cy="1492348"/>
        </a:xfrm>
        <a:custGeom>
          <a:avLst/>
          <a:gdLst/>
          <a:ahLst/>
          <a:cxnLst/>
          <a:rect l="0" t="0" r="0" b="0"/>
          <a:pathLst>
            <a:path>
              <a:moveTo>
                <a:pt x="3400872" y="0"/>
              </a:moveTo>
              <a:lnTo>
                <a:pt x="3400872" y="1290069"/>
              </a:lnTo>
              <a:lnTo>
                <a:pt x="0" y="1290069"/>
              </a:lnTo>
              <a:lnTo>
                <a:pt x="0" y="149234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14BE0-C842-411D-8AE8-C45F34EBBE6F}">
      <dsp:nvSpPr>
        <dsp:cNvPr id="0" name=""/>
        <dsp:cNvSpPr/>
      </dsp:nvSpPr>
      <dsp:spPr>
        <a:xfrm>
          <a:off x="2946879" y="721492"/>
          <a:ext cx="2537660" cy="659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smtClean="0">
              <a:solidFill>
                <a:schemeClr val="bg2">
                  <a:lumMod val="10000"/>
                </a:schemeClr>
              </a:solidFill>
            </a:rPr>
            <a:t>PSICOMOTRICIDAD</a:t>
          </a:r>
          <a:endParaRPr lang="es-ES" sz="18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946879" y="721492"/>
        <a:ext cx="2537660" cy="659651"/>
      </dsp:txXfrm>
    </dsp:sp>
    <dsp:sp modelId="{A093C5A8-3CA9-4987-8507-47B115D6724B}">
      <dsp:nvSpPr>
        <dsp:cNvPr id="0" name=""/>
        <dsp:cNvSpPr/>
      </dsp:nvSpPr>
      <dsp:spPr>
        <a:xfrm>
          <a:off x="2502" y="2873493"/>
          <a:ext cx="1624668" cy="7634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bg2">
                  <a:lumMod val="10000"/>
                </a:schemeClr>
              </a:solidFill>
            </a:rPr>
            <a:t>TONO MUSCULAR</a:t>
          </a:r>
          <a:endParaRPr lang="es-ES" sz="18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02" y="2873493"/>
        <a:ext cx="1624668" cy="763459"/>
      </dsp:txXfrm>
    </dsp:sp>
    <dsp:sp modelId="{E832B99B-247D-49C1-81A5-517636C16FC3}">
      <dsp:nvSpPr>
        <dsp:cNvPr id="0" name=""/>
        <dsp:cNvSpPr/>
      </dsp:nvSpPr>
      <dsp:spPr>
        <a:xfrm>
          <a:off x="2031729" y="2873493"/>
          <a:ext cx="1813462" cy="8353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bg2">
                  <a:lumMod val="10000"/>
                </a:schemeClr>
              </a:solidFill>
            </a:rPr>
            <a:t>ESQUEMA CORPORAL</a:t>
          </a:r>
          <a:endParaRPr lang="es-ES" sz="18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031729" y="2873493"/>
        <a:ext cx="1813462" cy="835384"/>
      </dsp:txXfrm>
    </dsp:sp>
    <dsp:sp modelId="{EEFD05E6-3503-4E0D-8168-2C54279D52E3}">
      <dsp:nvSpPr>
        <dsp:cNvPr id="0" name=""/>
        <dsp:cNvSpPr/>
      </dsp:nvSpPr>
      <dsp:spPr>
        <a:xfrm>
          <a:off x="2485095" y="4113436"/>
          <a:ext cx="1689301" cy="5670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bg2">
                  <a:lumMod val="10000"/>
                </a:schemeClr>
              </a:solidFill>
            </a:rPr>
            <a:t>LATERALIDAD</a:t>
          </a:r>
          <a:endParaRPr lang="es-ES" sz="18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485095" y="4113436"/>
        <a:ext cx="1689301" cy="567085"/>
      </dsp:txXfrm>
    </dsp:sp>
    <dsp:sp modelId="{D5F1DA83-6869-4FD7-BE2D-855564F8E9C7}">
      <dsp:nvSpPr>
        <dsp:cNvPr id="0" name=""/>
        <dsp:cNvSpPr/>
      </dsp:nvSpPr>
      <dsp:spPr>
        <a:xfrm>
          <a:off x="4249750" y="2873493"/>
          <a:ext cx="1729429" cy="7736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0" kern="1200" smtClean="0">
              <a:solidFill>
                <a:schemeClr val="bg2">
                  <a:lumMod val="10000"/>
                </a:schemeClr>
              </a:solidFill>
            </a:rPr>
            <a:t>MOTRICIDAD</a:t>
          </a:r>
          <a:endParaRPr lang="es-ES" sz="17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9750" y="2873493"/>
        <a:ext cx="1729429" cy="773660"/>
      </dsp:txXfrm>
    </dsp:sp>
    <dsp:sp modelId="{DDEE44C6-1ABB-4FF2-9BBC-5194753D4D97}">
      <dsp:nvSpPr>
        <dsp:cNvPr id="0" name=""/>
        <dsp:cNvSpPr/>
      </dsp:nvSpPr>
      <dsp:spPr>
        <a:xfrm>
          <a:off x="6383738" y="2873493"/>
          <a:ext cx="1822670" cy="8032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bg2">
                  <a:lumMod val="10000"/>
                </a:schemeClr>
              </a:solidFill>
            </a:rPr>
            <a:t>PRENSIÓN</a:t>
          </a:r>
          <a:endParaRPr lang="es-ES" sz="18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383738" y="2873493"/>
        <a:ext cx="1822670" cy="803299"/>
      </dsp:txXfrm>
    </dsp:sp>
    <dsp:sp modelId="{36C553CF-C108-403F-8E31-796D5FCE9A95}">
      <dsp:nvSpPr>
        <dsp:cNvPr id="0" name=""/>
        <dsp:cNvSpPr/>
      </dsp:nvSpPr>
      <dsp:spPr>
        <a:xfrm>
          <a:off x="6839406" y="4081350"/>
          <a:ext cx="1212018" cy="7337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solidFill>
                <a:schemeClr val="bg2">
                  <a:lumMod val="10000"/>
                </a:schemeClr>
              </a:solidFill>
            </a:rPr>
            <a:t>PINZA DIGITAL</a:t>
          </a:r>
          <a:endParaRPr lang="es-ES" sz="18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839406" y="4081350"/>
        <a:ext cx="1212018" cy="733743"/>
      </dsp:txXfrm>
    </dsp:sp>
    <dsp:sp modelId="{E53E961D-2926-43F5-8F17-BC0A66CADA05}">
      <dsp:nvSpPr>
        <dsp:cNvPr id="0" name=""/>
        <dsp:cNvSpPr/>
      </dsp:nvSpPr>
      <dsp:spPr>
        <a:xfrm>
          <a:off x="682873" y="1558384"/>
          <a:ext cx="1926468" cy="7278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2">
                  <a:lumMod val="10000"/>
                </a:schemeClr>
              </a:solidFill>
            </a:rPr>
            <a:t>CONCEPTO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82873" y="1558384"/>
        <a:ext cx="1926468" cy="727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F18C5-D3E8-4A5D-91E4-379BFADCF5CC}">
      <dsp:nvSpPr>
        <dsp:cNvPr id="0" name=""/>
        <dsp:cNvSpPr/>
      </dsp:nvSpPr>
      <dsp:spPr>
        <a:xfrm>
          <a:off x="1659271" y="623037"/>
          <a:ext cx="4154524" cy="4154524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0E1907-DC36-4943-B695-2E924D10C1C8}">
      <dsp:nvSpPr>
        <dsp:cNvPr id="0" name=""/>
        <dsp:cNvSpPr/>
      </dsp:nvSpPr>
      <dsp:spPr>
        <a:xfrm>
          <a:off x="1659271" y="623037"/>
          <a:ext cx="4154524" cy="4154524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F359D9-342D-4FC1-BD59-162C3E6EED6F}">
      <dsp:nvSpPr>
        <dsp:cNvPr id="0" name=""/>
        <dsp:cNvSpPr/>
      </dsp:nvSpPr>
      <dsp:spPr>
        <a:xfrm>
          <a:off x="1659271" y="623037"/>
          <a:ext cx="4154524" cy="4154524"/>
        </a:xfrm>
        <a:prstGeom prst="blockArc">
          <a:avLst>
            <a:gd name="adj1" fmla="val 0"/>
            <a:gd name="adj2" fmla="val 54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9EDFC7-A5A9-457E-9EE2-F3946C6D2BEA}">
      <dsp:nvSpPr>
        <dsp:cNvPr id="0" name=""/>
        <dsp:cNvSpPr/>
      </dsp:nvSpPr>
      <dsp:spPr>
        <a:xfrm>
          <a:off x="1659271" y="623037"/>
          <a:ext cx="4154524" cy="4154524"/>
        </a:xfrm>
        <a:prstGeom prst="blockArc">
          <a:avLst>
            <a:gd name="adj1" fmla="val 16200000"/>
            <a:gd name="adj2" fmla="val 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A51794-C522-4AAF-9AE7-ABE49DF5FF2E}">
      <dsp:nvSpPr>
        <dsp:cNvPr id="0" name=""/>
        <dsp:cNvSpPr/>
      </dsp:nvSpPr>
      <dsp:spPr>
        <a:xfrm>
          <a:off x="2780889" y="1744655"/>
          <a:ext cx="1911289" cy="1911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Pinza digital</a:t>
          </a:r>
          <a:endParaRPr lang="es-ES" sz="1600" b="1" kern="1200" dirty="0"/>
        </a:p>
      </dsp:txBody>
      <dsp:txXfrm>
        <a:off x="3060791" y="2024557"/>
        <a:ext cx="1351485" cy="1351485"/>
      </dsp:txXfrm>
    </dsp:sp>
    <dsp:sp modelId="{ED77B27C-6556-40D6-9D19-0299A9538272}">
      <dsp:nvSpPr>
        <dsp:cNvPr id="0" name=""/>
        <dsp:cNvSpPr/>
      </dsp:nvSpPr>
      <dsp:spPr>
        <a:xfrm>
          <a:off x="2764460" y="2251"/>
          <a:ext cx="1944146" cy="1337902"/>
        </a:xfrm>
        <a:prstGeom prst="ellipse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Concepto e Importancia</a:t>
          </a:r>
          <a:endParaRPr lang="es-ES" sz="1600" kern="1200" dirty="0"/>
        </a:p>
      </dsp:txBody>
      <dsp:txXfrm>
        <a:off x="3049174" y="198182"/>
        <a:ext cx="1374718" cy="946040"/>
      </dsp:txXfrm>
    </dsp:sp>
    <dsp:sp modelId="{6EC8F923-B953-422C-B40F-B04807D98FA2}">
      <dsp:nvSpPr>
        <dsp:cNvPr id="0" name=""/>
        <dsp:cNvSpPr/>
      </dsp:nvSpPr>
      <dsp:spPr>
        <a:xfrm>
          <a:off x="4807733" y="1875509"/>
          <a:ext cx="1915796" cy="1649580"/>
        </a:xfrm>
        <a:prstGeom prst="ellipse">
          <a:avLst/>
        </a:prstGeom>
        <a:gradFill rotWithShape="1">
          <a:gsLst>
            <a:gs pos="0">
              <a:schemeClr val="accent6">
                <a:tint val="20000"/>
                <a:satMod val="180000"/>
                <a:lumMod val="98000"/>
              </a:schemeClr>
            </a:gs>
            <a:gs pos="40000">
              <a:schemeClr val="accent6">
                <a:tint val="30000"/>
                <a:satMod val="260000"/>
                <a:lumMod val="84000"/>
              </a:schemeClr>
            </a:gs>
            <a:gs pos="100000">
              <a:schemeClr val="accent6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Fundamentos</a:t>
          </a:r>
          <a:endParaRPr lang="es-ES" sz="1400" kern="1200" dirty="0"/>
        </a:p>
      </dsp:txBody>
      <dsp:txXfrm>
        <a:off x="5088295" y="2117084"/>
        <a:ext cx="1354672" cy="1166430"/>
      </dsp:txXfrm>
    </dsp:sp>
    <dsp:sp modelId="{57BEB7EA-B50D-4828-A8CD-20F4A118FA4A}">
      <dsp:nvSpPr>
        <dsp:cNvPr id="0" name=""/>
        <dsp:cNvSpPr/>
      </dsp:nvSpPr>
      <dsp:spPr>
        <a:xfrm>
          <a:off x="2888156" y="4060446"/>
          <a:ext cx="1696754" cy="1337902"/>
        </a:xfrm>
        <a:prstGeom prst="ellipse">
          <a:avLst/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Factores</a:t>
          </a:r>
          <a:endParaRPr lang="es-ES" sz="1600" kern="1200" dirty="0"/>
        </a:p>
      </dsp:txBody>
      <dsp:txXfrm>
        <a:off x="3136640" y="4256377"/>
        <a:ext cx="1199786" cy="946040"/>
      </dsp:txXfrm>
    </dsp:sp>
    <dsp:sp modelId="{B0CE6E3D-50ED-43C2-BEE1-6948CB9BBB8E}">
      <dsp:nvSpPr>
        <dsp:cNvPr id="0" name=""/>
        <dsp:cNvSpPr/>
      </dsp:nvSpPr>
      <dsp:spPr>
        <a:xfrm>
          <a:off x="789561" y="2031348"/>
          <a:ext cx="1835749" cy="1337902"/>
        </a:xfrm>
        <a:prstGeom prst="ellipse">
          <a:avLst/>
        </a:prstGeom>
        <a:gradFill rotWithShape="1">
          <a:gsLst>
            <a:gs pos="0">
              <a:schemeClr val="accent4">
                <a:tint val="20000"/>
                <a:satMod val="180000"/>
                <a:lumMod val="98000"/>
              </a:schemeClr>
            </a:gs>
            <a:gs pos="40000">
              <a:schemeClr val="accent4">
                <a:tint val="30000"/>
                <a:satMod val="260000"/>
                <a:lumMod val="84000"/>
              </a:schemeClr>
            </a:gs>
            <a:gs pos="100000">
              <a:schemeClr val="accent4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Etapas del desarrollo motriz</a:t>
          </a:r>
          <a:endParaRPr lang="es-ES" sz="1600" kern="1200" dirty="0"/>
        </a:p>
      </dsp:txBody>
      <dsp:txXfrm>
        <a:off x="1058400" y="2227279"/>
        <a:ext cx="1298071" cy="946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D5CB1-476D-4B61-AC2B-9211EEDE59D1}">
      <dsp:nvSpPr>
        <dsp:cNvPr id="0" name=""/>
        <dsp:cNvSpPr/>
      </dsp:nvSpPr>
      <dsp:spPr>
        <a:xfrm>
          <a:off x="2421135" y="1148"/>
          <a:ext cx="2625328" cy="131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Expresión Plástica Infantil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459582" y="39595"/>
        <a:ext cx="2548434" cy="1235770"/>
      </dsp:txXfrm>
    </dsp:sp>
    <dsp:sp modelId="{3D73BD42-57A0-4F7F-8FC4-5E3C94BC74D3}">
      <dsp:nvSpPr>
        <dsp:cNvPr id="0" name=""/>
        <dsp:cNvSpPr/>
      </dsp:nvSpPr>
      <dsp:spPr>
        <a:xfrm rot="3600000">
          <a:off x="4077188" y="2304045"/>
          <a:ext cx="1479764" cy="4594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>
        <a:off x="4215018" y="2395931"/>
        <a:ext cx="1204104" cy="275660"/>
      </dsp:txXfrm>
    </dsp:sp>
    <dsp:sp modelId="{252FDFEE-58DD-4270-A355-2C0C32B62B88}">
      <dsp:nvSpPr>
        <dsp:cNvPr id="0" name=""/>
        <dsp:cNvSpPr/>
      </dsp:nvSpPr>
      <dsp:spPr>
        <a:xfrm>
          <a:off x="4587678" y="3753710"/>
          <a:ext cx="2625328" cy="131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Importancia de la Expresión Plástica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626125" y="3792157"/>
        <a:ext cx="2548434" cy="1235770"/>
      </dsp:txXfrm>
    </dsp:sp>
    <dsp:sp modelId="{298BA26A-0146-4F35-BD3E-1B2F74B20305}">
      <dsp:nvSpPr>
        <dsp:cNvPr id="0" name=""/>
        <dsp:cNvSpPr/>
      </dsp:nvSpPr>
      <dsp:spPr>
        <a:xfrm rot="10892679">
          <a:off x="2923279" y="4119999"/>
          <a:ext cx="1479764" cy="4594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 rot="10800000">
        <a:off x="3061109" y="4211885"/>
        <a:ext cx="1204104" cy="275660"/>
      </dsp:txXfrm>
    </dsp:sp>
    <dsp:sp modelId="{7F5032CC-BFC5-4A2B-8CF2-4B0F2393547B}">
      <dsp:nvSpPr>
        <dsp:cNvPr id="0" name=""/>
        <dsp:cNvSpPr/>
      </dsp:nvSpPr>
      <dsp:spPr>
        <a:xfrm>
          <a:off x="113316" y="3633055"/>
          <a:ext cx="2625328" cy="131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Concepto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51763" y="3671502"/>
        <a:ext cx="2548434" cy="1235770"/>
      </dsp:txXfrm>
    </dsp:sp>
    <dsp:sp modelId="{CD7EBC9F-4D69-41AF-9785-2A350EF9ADE0}">
      <dsp:nvSpPr>
        <dsp:cNvPr id="0" name=""/>
        <dsp:cNvSpPr/>
      </dsp:nvSpPr>
      <dsp:spPr>
        <a:xfrm rot="18145984">
          <a:off x="1840007" y="2243718"/>
          <a:ext cx="1479764" cy="4594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</a:endParaRPr>
        </a:p>
      </dsp:txBody>
      <dsp:txXfrm>
        <a:off x="1977837" y="2335604"/>
        <a:ext cx="1204104" cy="275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5A02B-5B07-4B0B-ADC2-20719EAFDE74}">
      <dsp:nvSpPr>
        <dsp:cNvPr id="0" name=""/>
        <dsp:cNvSpPr/>
      </dsp:nvSpPr>
      <dsp:spPr>
        <a:xfrm>
          <a:off x="3446275" y="2220"/>
          <a:ext cx="1882321" cy="16082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bg2">
                  <a:lumMod val="10000"/>
                </a:schemeClr>
              </a:solidFill>
            </a:rPr>
            <a:t>Objetivo y beneficios</a:t>
          </a:r>
          <a:endParaRPr lang="es-ES" sz="16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721935" y="237750"/>
        <a:ext cx="1331001" cy="1137239"/>
      </dsp:txXfrm>
    </dsp:sp>
    <dsp:sp modelId="{98864881-F20C-4BA0-98E2-0AFEA923826A}">
      <dsp:nvSpPr>
        <dsp:cNvPr id="0" name=""/>
        <dsp:cNvSpPr/>
      </dsp:nvSpPr>
      <dsp:spPr>
        <a:xfrm rot="1986655">
          <a:off x="5236770" y="1212703"/>
          <a:ext cx="379749" cy="5428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>
            <a:solidFill>
              <a:schemeClr val="bg2">
                <a:lumMod val="10000"/>
              </a:schemeClr>
            </a:solidFill>
          </a:endParaRPr>
        </a:p>
      </dsp:txBody>
      <dsp:txXfrm>
        <a:off x="5246020" y="1290147"/>
        <a:ext cx="265824" cy="325680"/>
      </dsp:txXfrm>
    </dsp:sp>
    <dsp:sp modelId="{0BC82103-4192-42E1-9732-74AEEDB8853E}">
      <dsp:nvSpPr>
        <dsp:cNvPr id="0" name=""/>
        <dsp:cNvSpPr/>
      </dsp:nvSpPr>
      <dsp:spPr>
        <a:xfrm>
          <a:off x="5544627" y="1368156"/>
          <a:ext cx="1874553" cy="160829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bg2">
                  <a:lumMod val="10000"/>
                </a:schemeClr>
              </a:solidFill>
            </a:rPr>
            <a:t>Contenidos y estrategias</a:t>
          </a:r>
          <a:endParaRPr lang="es-ES" sz="16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819149" y="1603686"/>
        <a:ext cx="1325509" cy="1137239"/>
      </dsp:txXfrm>
    </dsp:sp>
    <dsp:sp modelId="{526BA938-0DA4-4A9D-A35E-5C8551D07E94}">
      <dsp:nvSpPr>
        <dsp:cNvPr id="0" name=""/>
        <dsp:cNvSpPr/>
      </dsp:nvSpPr>
      <dsp:spPr>
        <a:xfrm rot="6156819">
          <a:off x="6084666" y="2972015"/>
          <a:ext cx="315096" cy="5428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6142252" y="3034451"/>
        <a:ext cx="220567" cy="325680"/>
      </dsp:txXfrm>
    </dsp:sp>
    <dsp:sp modelId="{51DF21A0-A7DD-4536-B40C-E822DF0FC607}">
      <dsp:nvSpPr>
        <dsp:cNvPr id="0" name=""/>
        <dsp:cNvSpPr/>
      </dsp:nvSpPr>
      <dsp:spPr>
        <a:xfrm>
          <a:off x="5040553" y="3528381"/>
          <a:ext cx="1915886" cy="16082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bg2">
                  <a:lumMod val="10000"/>
                </a:schemeClr>
              </a:solidFill>
            </a:rPr>
            <a:t>El modelado y La grafo-motricidad</a:t>
          </a:r>
          <a:endParaRPr lang="es-ES" sz="16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321128" y="3763911"/>
        <a:ext cx="1354736" cy="1137239"/>
      </dsp:txXfrm>
    </dsp:sp>
    <dsp:sp modelId="{951DFB31-BC58-415E-AF11-818ACB25B2B9}">
      <dsp:nvSpPr>
        <dsp:cNvPr id="0" name=""/>
        <dsp:cNvSpPr/>
      </dsp:nvSpPr>
      <dsp:spPr>
        <a:xfrm rot="10902512">
          <a:off x="4374671" y="4074215"/>
          <a:ext cx="446559" cy="5428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4508609" y="4184772"/>
        <a:ext cx="312591" cy="325680"/>
      </dsp:txXfrm>
    </dsp:sp>
    <dsp:sp modelId="{299EEA06-FC2A-4213-BEC2-EB5DC0309F9A}">
      <dsp:nvSpPr>
        <dsp:cNvPr id="0" name=""/>
        <dsp:cNvSpPr/>
      </dsp:nvSpPr>
      <dsp:spPr>
        <a:xfrm>
          <a:off x="2232246" y="3444312"/>
          <a:ext cx="1895670" cy="16082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bg2">
                  <a:lumMod val="10000"/>
                </a:schemeClr>
              </a:solidFill>
            </a:rPr>
            <a:t>El Garabateo y El modelado</a:t>
          </a:r>
          <a:endParaRPr lang="es-ES" sz="16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09860" y="3679842"/>
        <a:ext cx="1340442" cy="1137239"/>
      </dsp:txXfrm>
    </dsp:sp>
    <dsp:sp modelId="{5A1149C6-5EDF-4D7D-9710-6E712175E63B}">
      <dsp:nvSpPr>
        <dsp:cNvPr id="0" name=""/>
        <dsp:cNvSpPr/>
      </dsp:nvSpPr>
      <dsp:spPr>
        <a:xfrm rot="14765687">
          <a:off x="2559068" y="2948283"/>
          <a:ext cx="330017" cy="5428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2628630" y="3102099"/>
        <a:ext cx="231012" cy="325680"/>
      </dsp:txXfrm>
    </dsp:sp>
    <dsp:sp modelId="{D65C5042-E666-4D54-B19D-19F6568DEBC0}">
      <dsp:nvSpPr>
        <dsp:cNvPr id="0" name=""/>
        <dsp:cNvSpPr/>
      </dsp:nvSpPr>
      <dsp:spPr>
        <a:xfrm>
          <a:off x="1296142" y="1368152"/>
          <a:ext cx="1927369" cy="160829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0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bg2">
                  <a:lumMod val="10000"/>
                </a:schemeClr>
              </a:solidFill>
            </a:rPr>
            <a:t>Descripción de los elementos y aplicación.</a:t>
          </a:r>
          <a:endParaRPr lang="es-ES" sz="16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578399" y="1603682"/>
        <a:ext cx="1362855" cy="1137239"/>
      </dsp:txXfrm>
    </dsp:sp>
    <dsp:sp modelId="{8B146F40-7D45-4FD7-A224-83F7909F0179}">
      <dsp:nvSpPr>
        <dsp:cNvPr id="0" name=""/>
        <dsp:cNvSpPr/>
      </dsp:nvSpPr>
      <dsp:spPr>
        <a:xfrm rot="19637964">
          <a:off x="3127606" y="1220176"/>
          <a:ext cx="385070" cy="5428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>
            <a:solidFill>
              <a:schemeClr val="bg2">
                <a:lumMod val="10000"/>
              </a:schemeClr>
            </a:solidFill>
          </a:endParaRPr>
        </a:p>
      </dsp:txBody>
      <dsp:txXfrm>
        <a:off x="3136761" y="1359941"/>
        <a:ext cx="269549" cy="325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2ADE9-5DFA-4DE1-A8CE-9EE9D51691E2}">
      <dsp:nvSpPr>
        <dsp:cNvPr id="0" name=""/>
        <dsp:cNvSpPr/>
      </dsp:nvSpPr>
      <dsp:spPr>
        <a:xfrm>
          <a:off x="0" y="2202961"/>
          <a:ext cx="3959138" cy="9037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bg2">
                  <a:lumMod val="10000"/>
                </a:schemeClr>
              </a:solidFill>
            </a:rPr>
            <a:t>LA PINZA DIGITAL Y</a:t>
          </a:r>
          <a:br>
            <a:rPr lang="es-EC" sz="2300" b="1" kern="1200" dirty="0" smtClean="0">
              <a:solidFill>
                <a:schemeClr val="bg2">
                  <a:lumMod val="10000"/>
                </a:schemeClr>
              </a:solidFill>
            </a:rPr>
          </a:br>
          <a:r>
            <a:rPr lang="es-EC" sz="2300" b="1" kern="1200" dirty="0" smtClean="0">
              <a:solidFill>
                <a:schemeClr val="bg2">
                  <a:lumMod val="10000"/>
                </a:schemeClr>
              </a:solidFill>
            </a:rPr>
            <a:t> LA PRE-ESCRITURA</a:t>
          </a:r>
          <a:endParaRPr lang="es-ES" sz="23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469" y="2229430"/>
        <a:ext cx="3906200" cy="850779"/>
      </dsp:txXfrm>
    </dsp:sp>
    <dsp:sp modelId="{D3907390-543E-4351-8872-293C9B1061AF}">
      <dsp:nvSpPr>
        <dsp:cNvPr id="0" name=""/>
        <dsp:cNvSpPr/>
      </dsp:nvSpPr>
      <dsp:spPr>
        <a:xfrm rot="16903738">
          <a:off x="3059704" y="1539886"/>
          <a:ext cx="2257847" cy="19163"/>
        </a:xfrm>
        <a:custGeom>
          <a:avLst/>
          <a:gdLst/>
          <a:ahLst/>
          <a:cxnLst/>
          <a:rect l="0" t="0" r="0" b="0"/>
          <a:pathLst>
            <a:path>
              <a:moveTo>
                <a:pt x="0" y="9581"/>
              </a:moveTo>
              <a:lnTo>
                <a:pt x="2257847" y="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solidFill>
              <a:schemeClr val="bg2">
                <a:lumMod val="10000"/>
              </a:schemeClr>
            </a:solidFill>
          </a:endParaRPr>
        </a:p>
      </dsp:txBody>
      <dsp:txXfrm>
        <a:off x="4132182" y="1493022"/>
        <a:ext cx="112892" cy="112892"/>
      </dsp:txXfrm>
    </dsp:sp>
    <dsp:sp modelId="{51A9C47F-05F0-4065-B74C-D2CBC2CF1F7B}">
      <dsp:nvSpPr>
        <dsp:cNvPr id="0" name=""/>
        <dsp:cNvSpPr/>
      </dsp:nvSpPr>
      <dsp:spPr>
        <a:xfrm>
          <a:off x="4418118" y="0"/>
          <a:ext cx="3790793" cy="888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 dirty="0" smtClean="0">
              <a:solidFill>
                <a:schemeClr val="bg2">
                  <a:lumMod val="10000"/>
                </a:schemeClr>
              </a:solidFill>
            </a:rPr>
            <a:t>La relación entre la pinza digital y expresión plástica infantil</a:t>
          </a:r>
          <a:endParaRPr lang="es-ES" sz="20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44133" y="26015"/>
        <a:ext cx="3738763" cy="836203"/>
      </dsp:txXfrm>
    </dsp:sp>
    <dsp:sp modelId="{764A0135-C254-429E-A9C0-D2A546A4619B}">
      <dsp:nvSpPr>
        <dsp:cNvPr id="0" name=""/>
        <dsp:cNvSpPr/>
      </dsp:nvSpPr>
      <dsp:spPr>
        <a:xfrm rot="17530564">
          <a:off x="3580623" y="2082204"/>
          <a:ext cx="1216020" cy="19163"/>
        </a:xfrm>
        <a:custGeom>
          <a:avLst/>
          <a:gdLst/>
          <a:ahLst/>
          <a:cxnLst/>
          <a:rect l="0" t="0" r="0" b="0"/>
          <a:pathLst>
            <a:path>
              <a:moveTo>
                <a:pt x="0" y="9581"/>
              </a:moveTo>
              <a:lnTo>
                <a:pt x="1216020" y="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2">
                <a:lumMod val="10000"/>
              </a:schemeClr>
            </a:solidFill>
          </a:endParaRPr>
        </a:p>
      </dsp:txBody>
      <dsp:txXfrm>
        <a:off x="4158233" y="2061385"/>
        <a:ext cx="60801" cy="60801"/>
      </dsp:txXfrm>
    </dsp:sp>
    <dsp:sp modelId="{82805CC1-10CD-440C-9220-139C3989843D}">
      <dsp:nvSpPr>
        <dsp:cNvPr id="0" name=""/>
        <dsp:cNvSpPr/>
      </dsp:nvSpPr>
      <dsp:spPr>
        <a:xfrm>
          <a:off x="4418129" y="1151604"/>
          <a:ext cx="3790782" cy="754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 dirty="0" smtClean="0">
              <a:solidFill>
                <a:schemeClr val="bg2">
                  <a:lumMod val="10000"/>
                </a:schemeClr>
              </a:solidFill>
            </a:rPr>
            <a:t>Objetivos y beneficios en el aula</a:t>
          </a:r>
          <a:endParaRPr lang="es-ES" sz="20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40221" y="1173696"/>
        <a:ext cx="3746598" cy="710109"/>
      </dsp:txXfrm>
    </dsp:sp>
    <dsp:sp modelId="{27F264B6-3E3E-4A36-BC2A-6BC94CE3614C}">
      <dsp:nvSpPr>
        <dsp:cNvPr id="0" name=""/>
        <dsp:cNvSpPr/>
      </dsp:nvSpPr>
      <dsp:spPr>
        <a:xfrm rot="20974735">
          <a:off x="3955289" y="2603032"/>
          <a:ext cx="466678" cy="19163"/>
        </a:xfrm>
        <a:custGeom>
          <a:avLst/>
          <a:gdLst/>
          <a:ahLst/>
          <a:cxnLst/>
          <a:rect l="0" t="0" r="0" b="0"/>
          <a:pathLst>
            <a:path>
              <a:moveTo>
                <a:pt x="0" y="9581"/>
              </a:moveTo>
              <a:lnTo>
                <a:pt x="466678" y="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2">
                <a:lumMod val="10000"/>
              </a:schemeClr>
            </a:solidFill>
          </a:endParaRPr>
        </a:p>
      </dsp:txBody>
      <dsp:txXfrm>
        <a:off x="4176961" y="2600947"/>
        <a:ext cx="23333" cy="23333"/>
      </dsp:txXfrm>
    </dsp:sp>
    <dsp:sp modelId="{7826D5BA-47C9-46EB-B45D-E0E824CD0CC4}">
      <dsp:nvSpPr>
        <dsp:cNvPr id="0" name=""/>
        <dsp:cNvSpPr/>
      </dsp:nvSpPr>
      <dsp:spPr>
        <a:xfrm>
          <a:off x="4418118" y="2143558"/>
          <a:ext cx="3790793" cy="853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bg2">
                  <a:lumMod val="10000"/>
                </a:schemeClr>
              </a:solidFill>
            </a:rPr>
            <a:t>Desarrollo psicomotor  y los procesos de pre-escritura</a:t>
          </a:r>
          <a:endParaRPr lang="es-E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43122" y="2168562"/>
        <a:ext cx="3740785" cy="803690"/>
      </dsp:txXfrm>
    </dsp:sp>
    <dsp:sp modelId="{3FBEFC4F-7617-4884-8B05-57A7D85514B7}">
      <dsp:nvSpPr>
        <dsp:cNvPr id="0" name=""/>
        <dsp:cNvSpPr/>
      </dsp:nvSpPr>
      <dsp:spPr>
        <a:xfrm rot="4025518">
          <a:off x="3599054" y="3188319"/>
          <a:ext cx="1179159" cy="19163"/>
        </a:xfrm>
        <a:custGeom>
          <a:avLst/>
          <a:gdLst/>
          <a:ahLst/>
          <a:cxnLst/>
          <a:rect l="0" t="0" r="0" b="0"/>
          <a:pathLst>
            <a:path>
              <a:moveTo>
                <a:pt x="0" y="9581"/>
              </a:moveTo>
              <a:lnTo>
                <a:pt x="1179159" y="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bg2">
                <a:lumMod val="10000"/>
              </a:schemeClr>
            </a:solidFill>
          </a:endParaRPr>
        </a:p>
      </dsp:txBody>
      <dsp:txXfrm>
        <a:off x="4159154" y="3168421"/>
        <a:ext cx="58957" cy="58957"/>
      </dsp:txXfrm>
    </dsp:sp>
    <dsp:sp modelId="{30698907-8A47-4355-9EC8-646DC6E2173A}">
      <dsp:nvSpPr>
        <dsp:cNvPr id="0" name=""/>
        <dsp:cNvSpPr/>
      </dsp:nvSpPr>
      <dsp:spPr>
        <a:xfrm>
          <a:off x="4418129" y="3387445"/>
          <a:ext cx="3790782" cy="707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bg2">
                  <a:lumMod val="10000"/>
                </a:schemeClr>
              </a:solidFill>
            </a:rPr>
            <a:t>Importancia de la pinza digital en la pre-escritura</a:t>
          </a:r>
          <a:endParaRPr lang="es-E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38838" y="3408154"/>
        <a:ext cx="3749364" cy="665653"/>
      </dsp:txXfrm>
    </dsp:sp>
    <dsp:sp modelId="{4E530D97-1B91-4B9E-AB76-1B1E160AB1BA}">
      <dsp:nvSpPr>
        <dsp:cNvPr id="0" name=""/>
        <dsp:cNvSpPr/>
      </dsp:nvSpPr>
      <dsp:spPr>
        <a:xfrm rot="4638048">
          <a:off x="3144696" y="3663633"/>
          <a:ext cx="2087863" cy="19163"/>
        </a:xfrm>
        <a:custGeom>
          <a:avLst/>
          <a:gdLst/>
          <a:ahLst/>
          <a:cxnLst/>
          <a:rect l="0" t="0" r="0" b="0"/>
          <a:pathLst>
            <a:path>
              <a:moveTo>
                <a:pt x="0" y="9581"/>
              </a:moveTo>
              <a:lnTo>
                <a:pt x="2087863" y="95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bg2">
                <a:lumMod val="10000"/>
              </a:schemeClr>
            </a:solidFill>
          </a:endParaRPr>
        </a:p>
      </dsp:txBody>
      <dsp:txXfrm>
        <a:off x="4136431" y="3621018"/>
        <a:ext cx="104393" cy="104393"/>
      </dsp:txXfrm>
    </dsp:sp>
    <dsp:sp modelId="{0E30B6C9-923E-4530-A35D-849BD2FD9602}">
      <dsp:nvSpPr>
        <dsp:cNvPr id="0" name=""/>
        <dsp:cNvSpPr/>
      </dsp:nvSpPr>
      <dsp:spPr>
        <a:xfrm flipH="1">
          <a:off x="4418118" y="4252952"/>
          <a:ext cx="3790793" cy="877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bg2">
                  <a:lumMod val="10000"/>
                </a:schemeClr>
              </a:solidFill>
            </a:rPr>
            <a:t>Como desarrollar la pinza digital en los niños</a:t>
          </a:r>
          <a:endParaRPr lang="es-ES" sz="20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43814" y="4278648"/>
        <a:ext cx="3739401" cy="825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49952-7CA9-4F94-84B9-F2E16D037A17}">
      <dsp:nvSpPr>
        <dsp:cNvPr id="0" name=""/>
        <dsp:cNvSpPr/>
      </dsp:nvSpPr>
      <dsp:spPr>
        <a:xfrm>
          <a:off x="0" y="65501"/>
          <a:ext cx="7488832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4.1. CONCLUSIONES</a:t>
          </a:r>
          <a:endParaRPr lang="es-ES" sz="1800" b="1" kern="1200" dirty="0"/>
        </a:p>
      </dsp:txBody>
      <dsp:txXfrm>
        <a:off x="34906" y="100407"/>
        <a:ext cx="7419020" cy="645240"/>
      </dsp:txXfrm>
    </dsp:sp>
    <dsp:sp modelId="{4CA68625-DD9F-42D0-96B4-4E9D32158B2D}">
      <dsp:nvSpPr>
        <dsp:cNvPr id="0" name=""/>
        <dsp:cNvSpPr/>
      </dsp:nvSpPr>
      <dsp:spPr>
        <a:xfrm>
          <a:off x="0" y="832394"/>
          <a:ext cx="7488832" cy="71505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1. </a:t>
          </a:r>
          <a:r>
            <a:rPr lang="es-EC" sz="1800" kern="1200" dirty="0" smtClean="0"/>
            <a:t>Al utilizar la técnica del modelado se trabaja la motricidad fina y pinza digital </a:t>
          </a:r>
          <a:endParaRPr lang="es-ES" sz="1800" kern="1200" dirty="0"/>
        </a:p>
      </dsp:txBody>
      <dsp:txXfrm>
        <a:off x="34906" y="867300"/>
        <a:ext cx="7419020" cy="645240"/>
      </dsp:txXfrm>
    </dsp:sp>
    <dsp:sp modelId="{16103B89-1A88-4CCC-896E-155C44DC1AA1}">
      <dsp:nvSpPr>
        <dsp:cNvPr id="0" name=""/>
        <dsp:cNvSpPr/>
      </dsp:nvSpPr>
      <dsp:spPr>
        <a:xfrm>
          <a:off x="0" y="1599287"/>
          <a:ext cx="7488832" cy="71505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2. </a:t>
          </a:r>
          <a:r>
            <a:rPr lang="es-EC" sz="1800" kern="1200" smtClean="0"/>
            <a:t>Manipulación adecuada de materiales y obedece ordenes </a:t>
          </a:r>
          <a:endParaRPr lang="es-ES" sz="1800" kern="1200" dirty="0"/>
        </a:p>
      </dsp:txBody>
      <dsp:txXfrm>
        <a:off x="34906" y="1634193"/>
        <a:ext cx="7419020" cy="645240"/>
      </dsp:txXfrm>
    </dsp:sp>
    <dsp:sp modelId="{21EDD97F-6B9E-4F24-A76B-C8D2831E0AE9}">
      <dsp:nvSpPr>
        <dsp:cNvPr id="0" name=""/>
        <dsp:cNvSpPr/>
      </dsp:nvSpPr>
      <dsp:spPr>
        <a:xfrm>
          <a:off x="0" y="2366180"/>
          <a:ext cx="7488832" cy="715052"/>
        </a:xfrm>
        <a:prstGeom prst="roundRect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3. </a:t>
          </a:r>
          <a:r>
            <a:rPr lang="es-EC" sz="1800" kern="1200" smtClean="0"/>
            <a:t>Adquiere fuerzas en la mano, la prensión del Lápiz y los rasgos de pre-escritura</a:t>
          </a:r>
          <a:endParaRPr lang="es-ES" sz="1800" kern="1200" dirty="0"/>
        </a:p>
      </dsp:txBody>
      <dsp:txXfrm>
        <a:off x="34906" y="2401086"/>
        <a:ext cx="7419020" cy="645240"/>
      </dsp:txXfrm>
    </dsp:sp>
    <dsp:sp modelId="{98CF76BB-F8C3-4A9E-AEC8-42BFA34EA49A}">
      <dsp:nvSpPr>
        <dsp:cNvPr id="0" name=""/>
        <dsp:cNvSpPr/>
      </dsp:nvSpPr>
      <dsp:spPr>
        <a:xfrm>
          <a:off x="0" y="3133072"/>
          <a:ext cx="7488832" cy="715052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4. </a:t>
          </a:r>
          <a:r>
            <a:rPr lang="es-EC" sz="1800" kern="1200" dirty="0" smtClean="0"/>
            <a:t>La técnica del modelado es una de las favoritas para hacer creaciones.</a:t>
          </a:r>
          <a:endParaRPr lang="es-ES" sz="1800" kern="1200" dirty="0"/>
        </a:p>
      </dsp:txBody>
      <dsp:txXfrm>
        <a:off x="34906" y="3167978"/>
        <a:ext cx="7419020" cy="645240"/>
      </dsp:txXfrm>
    </dsp:sp>
    <dsp:sp modelId="{D3FD4376-0309-4901-BA57-4CF5F3F110B8}">
      <dsp:nvSpPr>
        <dsp:cNvPr id="0" name=""/>
        <dsp:cNvSpPr/>
      </dsp:nvSpPr>
      <dsp:spPr>
        <a:xfrm>
          <a:off x="0" y="3899965"/>
          <a:ext cx="7488832" cy="715052"/>
        </a:xfrm>
        <a:prstGeom prst="roundRect">
          <a:avLst/>
        </a:prstGeom>
        <a:solidFill>
          <a:srgbClr val="FF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5. </a:t>
          </a:r>
          <a:r>
            <a:rPr lang="es-EC" sz="1800" kern="1200" smtClean="0"/>
            <a:t>Las maestras no incluyen su planificación curricular la técnica del modelado</a:t>
          </a:r>
          <a:endParaRPr lang="es-ES" sz="1800" kern="1200" dirty="0"/>
        </a:p>
      </dsp:txBody>
      <dsp:txXfrm>
        <a:off x="34906" y="3934871"/>
        <a:ext cx="7419020" cy="645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1C1E-7412-4303-949B-463884AEA12C}">
      <dsp:nvSpPr>
        <dsp:cNvPr id="0" name=""/>
        <dsp:cNvSpPr/>
      </dsp:nvSpPr>
      <dsp:spPr>
        <a:xfrm>
          <a:off x="0" y="571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0AABDB-80F0-442E-8677-36F009D861BA}">
      <dsp:nvSpPr>
        <dsp:cNvPr id="0" name=""/>
        <dsp:cNvSpPr/>
      </dsp:nvSpPr>
      <dsp:spPr>
        <a:xfrm>
          <a:off x="0" y="571"/>
          <a:ext cx="7776864" cy="66848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4.2. RECOMENDACIONES</a:t>
          </a:r>
          <a:endParaRPr lang="es-ES" sz="1800" b="1" kern="1200" dirty="0"/>
        </a:p>
      </dsp:txBody>
      <dsp:txXfrm>
        <a:off x="0" y="571"/>
        <a:ext cx="7776864" cy="668482"/>
      </dsp:txXfrm>
    </dsp:sp>
    <dsp:sp modelId="{110D83A9-02ED-4621-BBC2-8AA531528715}">
      <dsp:nvSpPr>
        <dsp:cNvPr id="0" name=""/>
        <dsp:cNvSpPr/>
      </dsp:nvSpPr>
      <dsp:spPr>
        <a:xfrm>
          <a:off x="0" y="669053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787760-380E-4BC6-BEC4-DD2DDC33EB64}">
      <dsp:nvSpPr>
        <dsp:cNvPr id="0" name=""/>
        <dsp:cNvSpPr/>
      </dsp:nvSpPr>
      <dsp:spPr>
        <a:xfrm>
          <a:off x="0" y="669053"/>
          <a:ext cx="7776864" cy="66848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1. </a:t>
          </a:r>
          <a:r>
            <a:rPr lang="es-EC" sz="1800" kern="1200" dirty="0" smtClean="0"/>
            <a:t>Qué se ejercite la motricidad fina y pinza digital a través de la técnica del modelado</a:t>
          </a:r>
          <a:endParaRPr lang="es-ES" sz="1800" kern="1200" dirty="0"/>
        </a:p>
      </dsp:txBody>
      <dsp:txXfrm>
        <a:off x="0" y="669053"/>
        <a:ext cx="7776864" cy="668482"/>
      </dsp:txXfrm>
    </dsp:sp>
    <dsp:sp modelId="{32DD6CCC-E51A-4682-B5A4-95C11261E352}">
      <dsp:nvSpPr>
        <dsp:cNvPr id="0" name=""/>
        <dsp:cNvSpPr/>
      </dsp:nvSpPr>
      <dsp:spPr>
        <a:xfrm>
          <a:off x="0" y="1337536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AAA13A-AA3F-4D83-8682-D439ADED1E61}">
      <dsp:nvSpPr>
        <dsp:cNvPr id="0" name=""/>
        <dsp:cNvSpPr/>
      </dsp:nvSpPr>
      <dsp:spPr>
        <a:xfrm>
          <a:off x="0" y="1337536"/>
          <a:ext cx="7776864" cy="66848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2. </a:t>
          </a:r>
          <a:r>
            <a:rPr lang="es-EC" sz="1800" kern="1200" dirty="0" smtClean="0"/>
            <a:t>Utilizar esta técnica como ayuda y refuerzo </a:t>
          </a:r>
          <a:endParaRPr lang="es-ES" sz="1800" kern="1200" dirty="0"/>
        </a:p>
      </dsp:txBody>
      <dsp:txXfrm>
        <a:off x="0" y="1337536"/>
        <a:ext cx="7776864" cy="668482"/>
      </dsp:txXfrm>
    </dsp:sp>
    <dsp:sp modelId="{99192BE2-0BBD-438A-99DE-799A285A5E40}">
      <dsp:nvSpPr>
        <dsp:cNvPr id="0" name=""/>
        <dsp:cNvSpPr/>
      </dsp:nvSpPr>
      <dsp:spPr>
        <a:xfrm>
          <a:off x="0" y="2006018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DBE432-EDB5-486E-8EB6-AB25EF72AA40}">
      <dsp:nvSpPr>
        <dsp:cNvPr id="0" name=""/>
        <dsp:cNvSpPr/>
      </dsp:nvSpPr>
      <dsp:spPr>
        <a:xfrm>
          <a:off x="0" y="2006018"/>
          <a:ext cx="7776864" cy="668482"/>
        </a:xfrm>
        <a:prstGeom prst="rect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3. </a:t>
          </a:r>
          <a:r>
            <a:rPr lang="es-EC" sz="1800" kern="1200" dirty="0" smtClean="0"/>
            <a:t>Los niños deben ser motivados en las primeras etapas (creatividad). </a:t>
          </a:r>
          <a:endParaRPr lang="es-ES" sz="1800" kern="1200" dirty="0"/>
        </a:p>
      </dsp:txBody>
      <dsp:txXfrm>
        <a:off x="0" y="2006018"/>
        <a:ext cx="7776864" cy="668482"/>
      </dsp:txXfrm>
    </dsp:sp>
    <dsp:sp modelId="{060DDB9D-1C1D-44A6-80EC-D3BC6DEC5F6A}">
      <dsp:nvSpPr>
        <dsp:cNvPr id="0" name=""/>
        <dsp:cNvSpPr/>
      </dsp:nvSpPr>
      <dsp:spPr>
        <a:xfrm>
          <a:off x="0" y="2674501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146464-A0C8-44E2-BEEA-AD7DAA99FB3B}">
      <dsp:nvSpPr>
        <dsp:cNvPr id="0" name=""/>
        <dsp:cNvSpPr/>
      </dsp:nvSpPr>
      <dsp:spPr>
        <a:xfrm>
          <a:off x="0" y="2674501"/>
          <a:ext cx="7776864" cy="66848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4. </a:t>
          </a:r>
          <a:r>
            <a:rPr lang="es-EC" sz="1800" b="0" kern="1200" dirty="0" smtClean="0"/>
            <a:t>L</a:t>
          </a:r>
          <a:r>
            <a:rPr lang="es-EC" sz="1800" kern="1200" dirty="0" smtClean="0"/>
            <a:t>a técnica del modelado sea usada constantemente con diferentes materiales</a:t>
          </a:r>
          <a:endParaRPr lang="es-ES" sz="1800" kern="1200" dirty="0"/>
        </a:p>
      </dsp:txBody>
      <dsp:txXfrm>
        <a:off x="0" y="2674501"/>
        <a:ext cx="7776864" cy="668482"/>
      </dsp:txXfrm>
    </dsp:sp>
    <dsp:sp modelId="{DB83728D-255C-4E0F-841E-F0318EA36ECF}">
      <dsp:nvSpPr>
        <dsp:cNvPr id="0" name=""/>
        <dsp:cNvSpPr/>
      </dsp:nvSpPr>
      <dsp:spPr>
        <a:xfrm>
          <a:off x="0" y="3342983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7A545F-F655-4EC4-BFB2-F429FB128052}">
      <dsp:nvSpPr>
        <dsp:cNvPr id="0" name=""/>
        <dsp:cNvSpPr/>
      </dsp:nvSpPr>
      <dsp:spPr>
        <a:xfrm>
          <a:off x="0" y="3342983"/>
          <a:ext cx="7776864" cy="668482"/>
        </a:xfrm>
        <a:prstGeom prst="rect">
          <a:avLst/>
        </a:prstGeom>
        <a:solidFill>
          <a:srgbClr val="FF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5. </a:t>
          </a:r>
          <a:r>
            <a:rPr lang="es-EC" sz="1800" kern="1200" dirty="0" smtClean="0"/>
            <a:t>Sugerir al personal docente que incluyan en sus planificaciones </a:t>
          </a:r>
          <a:endParaRPr lang="es-ES" sz="1800" kern="1200" dirty="0"/>
        </a:p>
      </dsp:txBody>
      <dsp:txXfrm>
        <a:off x="0" y="3342983"/>
        <a:ext cx="7776864" cy="668482"/>
      </dsp:txXfrm>
    </dsp:sp>
    <dsp:sp modelId="{83E17C12-E2DF-4CAC-9630-56AFF1612D62}">
      <dsp:nvSpPr>
        <dsp:cNvPr id="0" name=""/>
        <dsp:cNvSpPr/>
      </dsp:nvSpPr>
      <dsp:spPr>
        <a:xfrm>
          <a:off x="0" y="4011466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9A3D22-6B95-4AD4-A712-1E8C31A64303}">
      <dsp:nvSpPr>
        <dsp:cNvPr id="0" name=""/>
        <dsp:cNvSpPr/>
      </dsp:nvSpPr>
      <dsp:spPr>
        <a:xfrm>
          <a:off x="0" y="4011466"/>
          <a:ext cx="7776864" cy="66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6. </a:t>
          </a:r>
          <a:r>
            <a:rPr lang="es-EC" sz="1800" kern="1200" dirty="0" smtClean="0"/>
            <a:t>Entregar un manual con varios tipos de masas para modelar, de fácil preparación.</a:t>
          </a:r>
          <a:endParaRPr lang="es-ES" sz="1800" kern="1200" dirty="0"/>
        </a:p>
      </dsp:txBody>
      <dsp:txXfrm>
        <a:off x="0" y="4011466"/>
        <a:ext cx="7776864" cy="66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6B20AA-7E74-4064-A3A4-AE671BDBCECD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044951-41AB-43A0-A2CD-A004E82A22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.ec/url?sa=i&amp;rct=j&amp;q=&amp;esrc=s&amp;frm=1&amp;source=images&amp;cd=&amp;cad=rja&amp;uact=8&amp;ved=0CAcQjRw&amp;url=http://www.anossaescola.com/cr/webquest_id.asp?questID=1602&amp;ei=VwY_VK-mF8foggSU6oGoDA&amp;bvm=bv.77648437,d.eXY&amp;psig=AFQjCNGIsmIJAUZLvdCDxl8Lm0WjJXqNjA&amp;ust=1413501464033196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EMORIAS%20MILY.mp4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openxmlformats.org/officeDocument/2006/relationships/hyperlink" Target="MANUAL..%20DISE&#209;O%20FINAL%2024OCTUBRE.ppt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url?sa=i&amp;rct=j&amp;q=&amp;esrc=s&amp;frm=1&amp;source=images&amp;cd=&amp;cad=rja&amp;uact=8&amp;ved=0CAcQjRw&amp;url=http://www.espacioninos.com/consejos/tareas-para-ninos-de-tres-anos-como-jugando.html&amp;ei=YBZMVMzNEZKXgwStvoKIDw&amp;bvm=bv.77880786,d.eXY&amp;psig=AFQjCNEUJ4hzUg1JfLzejrtkeAHHPFOnSw&amp;ust=1414358244445074" TargetMode="External"/><Relationship Id="rId11" Type="http://schemas.openxmlformats.org/officeDocument/2006/relationships/hyperlink" Target="http://www.google.com.ec/url?sa=i&amp;rct=j&amp;q=&amp;esrc=s&amp;frm=1&amp;source=images&amp;cd=&amp;cad=rja&amp;uact=8&amp;ved=0CAcQjRw&amp;url=http://educampo.com.uy/Noticias&amp;ei=VRlMVMKGIcjEggTWjILABQ&amp;bvm=bv.77880786,d.eXY&amp;psig=AFQjCNEOVkfOQs83YNKnNH85OW8a2nFfcw&amp;ust=1414359707615290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hyperlink" Target="http://www.google.com.ec/url?sa=i&amp;rct=j&amp;q=&amp;esrc=s&amp;frm=1&amp;source=images&amp;cd=&amp;cad=rja&amp;uact=8&amp;ved=0CAcQjRw&amp;url=http://www.bebesymas.com/desarrollo/el-agarre-de-pinza-fundamental-para-el-desarrollo-del-bebe&amp;ei=DRNMVNPYDdaVgwT-r4H4CA&amp;bvm=bv.77880786,d.eXY&amp;psig=AFQjCNHpL3DjKg9N92hAj0csgleQBYOBkw&amp;ust=1414358044018461" TargetMode="Externa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c/url?sa=i&amp;rct=j&amp;q=&amp;esrc=s&amp;frm=1&amp;source=images&amp;cd=&amp;cad=rja&amp;uact=8&amp;ved=0CAcQjRw&amp;url=http://mamavfartuke.ru/2012/07/kak-rebenka-nauchit-zavyazyvat-shnurki/&amp;ei=dxxMVIevI4fNggTDjYGABA&amp;psig=AFQjCNF3oAkhWQg2xdHMGID2JQ1hPv4cqQ&amp;ust=1414360505729618" TargetMode="External"/><Relationship Id="rId13" Type="http://schemas.openxmlformats.org/officeDocument/2006/relationships/hyperlink" Target="http://www.google.com.ec/url?sa=i&amp;rct=j&amp;q=&amp;esrc=s&amp;frm=1&amp;source=images&amp;cd=&amp;cad=rja&amp;uact=8&amp;ved=0CAcQjRw&amp;url=http://crecbebe.blogspot.com/2013_09_01_archive.html&amp;ei=ax1MVPD2N4_KgwTXi4KwBA&amp;psig=AFQjCNG5RkWxmKllrQQO1Ch13yLI_obLQw&amp;ust=1414360780147952" TargetMode="External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12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ec/url?sa=i&amp;rct=j&amp;q=&amp;esrc=s&amp;frm=1&amp;source=images&amp;cd=&amp;cad=rja&amp;uact=8&amp;ved=0CAcQjRw&amp;url=http://www.guiainfantil.com/articulos/educacion/conducta/como-ensenar-a-tu-hijo-a-utilizar-los-cubiertos-en-la-mesa/&amp;ei=DxxMVIrgLpKWgwS_jIG4Ag&amp;psig=AFQjCNFp_0KC_URjryYzFye3qEmhYiMBHQ&amp;ust=1414360447296172" TargetMode="External"/><Relationship Id="rId11" Type="http://schemas.openxmlformats.org/officeDocument/2006/relationships/hyperlink" Target="http://www.google.com.ec/url?sa=i&amp;rct=j&amp;q=&amp;esrc=s&amp;frm=1&amp;source=images&amp;cd=&amp;cad=rja&amp;uact=8&amp;ved=0CAcQjRw&amp;url=http://www.cosasdepeques.com/la-plastilina-un-elemento-creativo-mas-para-los-ninos.html/manualidades-ninos&amp;ei=_RxMVMixJ4TGgwSms4KYDg&amp;psig=AFQjCNHz2uTpuo0DCr2bTZumAf7MDH4Tfg&amp;ust=1414360670256511" TargetMode="External"/><Relationship Id="rId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4196" y="1772816"/>
            <a:ext cx="6876764" cy="694764"/>
          </a:xfrm>
        </p:spPr>
        <p:txBody>
          <a:bodyPr>
            <a:noAutofit/>
          </a:bodyPr>
          <a:lstStyle/>
          <a:p>
            <a:pPr algn="ctr"/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LICENCIATURA EN CIENCIAS DE LA EDUCACIÓN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MENCIÓN EDUCACIÓN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INFANTIL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23628" y="3705200"/>
            <a:ext cx="7380820" cy="13799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“Estudio </a:t>
            </a:r>
            <a:r>
              <a:rPr lang="es-EC" sz="20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modelado como técnica para desarrollar la pinza digital en los niños de 5 a 6 años en el Jardín de Infantes fiscal “Lucrecia Borja Pérez”, de la ciudad de </a:t>
            </a:r>
            <a:r>
              <a:rPr lang="es-EC" sz="2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Sangolquí”</a:t>
            </a:r>
            <a:endParaRPr lang="es-ES" sz="20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 descr="http://blogs.espe.edu.ec/wp-content/uploads/2013/09/LOGO-PRINCIPAL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102"/>
            <a:ext cx="6120680" cy="111137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275856" y="1407400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HUMANAS Y SOCIALES</a:t>
            </a:r>
            <a:endParaRPr lang="es-ES" sz="1200" dirty="0"/>
          </a:p>
        </p:txBody>
      </p:sp>
      <p:sp>
        <p:nvSpPr>
          <p:cNvPr id="6" name="5 Rectángulo"/>
          <p:cNvSpPr/>
          <p:nvPr/>
        </p:nvSpPr>
        <p:spPr>
          <a:xfrm>
            <a:off x="1088740" y="2708920"/>
            <a:ext cx="7227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Tesis de investigación previa a la obtención del título de licenciada en Ciencias de la Educación </a:t>
            </a:r>
            <a:endParaRPr lang="es-ES" sz="14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Mención “Educación </a:t>
            </a:r>
            <a:r>
              <a:rPr lang="es-EC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nfantil”</a:t>
            </a:r>
            <a:endParaRPr lang="es-ES" sz="14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07904" y="5301208"/>
            <a:ext cx="474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INVESTIGADORA: </a:t>
            </a:r>
            <a:r>
              <a:rPr lang="es-EC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Milagros Abril 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</a:t>
            </a:r>
          </a:p>
          <a:p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DIRECTORA: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Msc. Ximena Baldeón</a:t>
            </a:r>
            <a:endParaRPr lang="es-EC" sz="1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CODIRECTORA:</a:t>
            </a:r>
            <a:r>
              <a:rPr lang="es-EC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Ing. Amparito Navas</a:t>
            </a:r>
          </a:p>
          <a:p>
            <a:endParaRPr lang="es-ES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SANGOLQUÍ –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2736304" cy="710952"/>
          </a:xfrm>
        </p:spPr>
        <p:txBody>
          <a:bodyPr>
            <a:normAutofit/>
          </a:bodyPr>
          <a:lstStyle/>
          <a:p>
            <a:r>
              <a:rPr lang="es-EC" sz="4000" dirty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II</a:t>
            </a:r>
            <a:r>
              <a:rPr lang="es-EC" sz="400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s-ES" sz="4000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591982"/>
              </p:ext>
            </p:extLst>
          </p:nvPr>
        </p:nvGraphicFramePr>
        <p:xfrm>
          <a:off x="971550" y="1196752"/>
          <a:ext cx="7467600" cy="506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Principal\Pictures\DIBUJOS MANUAL\IMG_00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61" b="80080" l="21292" r="71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1787" r="28084" b="21138"/>
          <a:stretch/>
        </p:blipFill>
        <p:spPr bwMode="auto">
          <a:xfrm>
            <a:off x="3779912" y="2744923"/>
            <a:ext cx="1800200" cy="23762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807095"/>
            <a:ext cx="655272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Técnicas de Grafo-motricidad</a:t>
            </a:r>
            <a:endParaRPr lang="es-ES" sz="2400" b="1" dirty="0"/>
          </a:p>
        </p:txBody>
      </p:sp>
      <p:grpSp>
        <p:nvGrpSpPr>
          <p:cNvPr id="9" name="8 Grupo"/>
          <p:cNvGrpSpPr/>
          <p:nvPr/>
        </p:nvGrpSpPr>
        <p:grpSpPr>
          <a:xfrm rot="314719">
            <a:off x="451184" y="1630125"/>
            <a:ext cx="2476500" cy="2525359"/>
            <a:chOff x="700927" y="1916832"/>
            <a:chExt cx="2476500" cy="2525359"/>
          </a:xfrm>
        </p:grpSpPr>
        <p:pic>
          <p:nvPicPr>
            <p:cNvPr id="8" name="7 Imagen" descr="G:\20140611_093609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5019"/>
            <a:stretch/>
          </p:blipFill>
          <p:spPr bwMode="auto">
            <a:xfrm>
              <a:off x="700927" y="1916832"/>
              <a:ext cx="2476500" cy="25241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700927" y="4082151"/>
              <a:ext cx="2088232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Rasgado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236032" y="1615430"/>
            <a:ext cx="2311896" cy="2533650"/>
            <a:chOff x="3347864" y="1561603"/>
            <a:chExt cx="2311896" cy="2533650"/>
          </a:xfrm>
        </p:grpSpPr>
        <p:pic>
          <p:nvPicPr>
            <p:cNvPr id="10" name="9 Imagen" descr="C:\Users\Principal\Pictures\fotos\FOTOS UNIVERSIDAD\FOTOS TESIS\Foto272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561603"/>
              <a:ext cx="2311896" cy="2533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6 Rectángulo"/>
            <p:cNvSpPr/>
            <p:nvPr/>
          </p:nvSpPr>
          <p:spPr>
            <a:xfrm>
              <a:off x="3459696" y="3668770"/>
              <a:ext cx="2088232" cy="36004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Trozado</a:t>
              </a:r>
              <a:endPara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883932" y="1525323"/>
            <a:ext cx="2792524" cy="2263717"/>
            <a:chOff x="5883932" y="1436407"/>
            <a:chExt cx="2792524" cy="2263717"/>
          </a:xfrm>
        </p:grpSpPr>
        <p:pic>
          <p:nvPicPr>
            <p:cNvPr id="14" name="13 Imagen" descr="C:\Users\Principal\Pictures\fotos\FOTOS UNIVERSIDAD\FOTOS TESIS\Foto2728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98730">
              <a:off x="5883932" y="1436407"/>
              <a:ext cx="2792524" cy="222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12 Rectángulo"/>
            <p:cNvSpPr/>
            <p:nvPr/>
          </p:nvSpPr>
          <p:spPr>
            <a:xfrm rot="21089631">
              <a:off x="6014486" y="3340084"/>
              <a:ext cx="2232248" cy="36004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Arrugado</a:t>
              </a:r>
              <a:endPara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823488" y="4272111"/>
            <a:ext cx="3543300" cy="2181225"/>
            <a:chOff x="823488" y="4272111"/>
            <a:chExt cx="3543300" cy="2181225"/>
          </a:xfrm>
        </p:grpSpPr>
        <p:pic>
          <p:nvPicPr>
            <p:cNvPr id="16" name="15 Imagen" descr="C:\Users\Principal\Pictures\fotos\FOTOS UNIVERSIDAD\FOTOS TESIS\SAM_3119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21403" b="32860"/>
            <a:stretch/>
          </p:blipFill>
          <p:spPr bwMode="auto">
            <a:xfrm>
              <a:off x="823488" y="4272111"/>
              <a:ext cx="3543300" cy="2181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16 Rectángulo"/>
            <p:cNvSpPr/>
            <p:nvPr/>
          </p:nvSpPr>
          <p:spPr>
            <a:xfrm>
              <a:off x="823488" y="6094310"/>
              <a:ext cx="2412544" cy="3590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Dáctilo-pintura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4900036" y="4174608"/>
            <a:ext cx="3361049" cy="2376230"/>
            <a:chOff x="5076056" y="4174607"/>
            <a:chExt cx="3361049" cy="2376230"/>
          </a:xfrm>
        </p:grpSpPr>
        <p:pic>
          <p:nvPicPr>
            <p:cNvPr id="1026" name="Picture 2" descr="C:\Users\Principal\Pictures\FOTOGRAFIAS\Foto275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68466" y="3682198"/>
              <a:ext cx="2376229" cy="3361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8 Rectángulo"/>
            <p:cNvSpPr/>
            <p:nvPr/>
          </p:nvSpPr>
          <p:spPr>
            <a:xfrm>
              <a:off x="5994076" y="4174607"/>
              <a:ext cx="2412544" cy="35902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Modelado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2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890375"/>
              </p:ext>
            </p:extLst>
          </p:nvPr>
        </p:nvGraphicFramePr>
        <p:xfrm>
          <a:off x="395536" y="1268760"/>
          <a:ext cx="8748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Principal\Pictures\negrito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198" y1="57143" x2="54198" y2="76720"/>
                        <a14:foregroundMark x1="51145" y1="55556" x2="64122" y2="60847"/>
                        <a14:foregroundMark x1="38168" y1="49735" x2="69466" y2="49735"/>
                        <a14:foregroundMark x1="11450" y1="85714" x2="25191" y2="79894"/>
                        <a14:foregroundMark x1="76336" y1="94709" x2="63359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095"/>
            <a:ext cx="1463799" cy="2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del Modelado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8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65934"/>
              </p:ext>
            </p:extLst>
          </p:nvPr>
        </p:nvGraphicFramePr>
        <p:xfrm>
          <a:off x="467544" y="1196752"/>
          <a:ext cx="8208912" cy="526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http://juguetes.es/wp-content/uploads/2011/05/Desarrollo-motricidad-fi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1" b="100000" l="0" r="100000">
                        <a14:foregroundMark x1="76555" y1="26882" x2="75120" y2="62903"/>
                        <a14:foregroundMark x1="60287" y1="53763" x2="86124" y2="75269"/>
                        <a14:foregroundMark x1="70335" y1="49462" x2="72727" y2="58602"/>
                        <a14:foregroundMark x1="70335" y1="41935" x2="82297" y2="57527"/>
                        <a14:foregroundMark x1="34928" y1="88710" x2="43062" y2="86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65" y="4509120"/>
            <a:ext cx="2448272" cy="18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332656"/>
            <a:ext cx="321596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III:</a:t>
            </a:r>
            <a:endParaRPr lang="es-ES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112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08484" y="476672"/>
            <a:ext cx="72390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CAPÍTULO III</a:t>
            </a:r>
            <a:endParaRPr lang="es-ES" sz="300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8212" y="1713002"/>
            <a:ext cx="678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3.1. METODOLOGÍA </a:t>
            </a:r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UTILIZADA PARA LA CONCRECIÓN DEL PROYECTO</a:t>
            </a:r>
            <a:r>
              <a:rPr lang="es-ES" sz="20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19672" y="2475286"/>
            <a:ext cx="4915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El presente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estudio es </a:t>
            </a:r>
            <a:r>
              <a:rPr lang="es-EC" sz="2000" b="1" dirty="0">
                <a:solidFill>
                  <a:srgbClr val="CAF278">
                    <a:lumMod val="10000"/>
                  </a:srgbClr>
                </a:solidFill>
              </a:rPr>
              <a:t>d</a:t>
            </a:r>
            <a:r>
              <a:rPr lang="es-EC" sz="2000" b="1" dirty="0" smtClean="0">
                <a:solidFill>
                  <a:srgbClr val="CAF278">
                    <a:lumMod val="10000"/>
                  </a:srgbClr>
                </a:solidFill>
              </a:rPr>
              <a:t>escriptivo</a:t>
            </a:r>
            <a:endParaRPr lang="es-EC" sz="2000" b="1" dirty="0">
              <a:solidFill>
                <a:srgbClr val="CAF278">
                  <a:lumMod val="10000"/>
                </a:srgb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se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basó en la: </a:t>
            </a:r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Investigación </a:t>
            </a:r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documental</a:t>
            </a:r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Investigación de </a:t>
            </a:r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campo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93532" y="4149080"/>
            <a:ext cx="7342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3.2. METODOLOGÍA PARA EL DESARROLLO DE LA INVESTIGACIÓN</a:t>
            </a:r>
            <a:endParaRPr lang="es-E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259631" y="5157192"/>
            <a:ext cx="6576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solidFill>
                  <a:schemeClr val="bg2">
                    <a:lumMod val="10000"/>
                  </a:schemeClr>
                </a:solidFill>
              </a:rPr>
              <a:t>Colaboración </a:t>
            </a:r>
            <a:r>
              <a:rPr lang="es-EC" sz="2000" dirty="0">
                <a:solidFill>
                  <a:schemeClr val="bg2">
                    <a:lumMod val="10000"/>
                  </a:schemeClr>
                </a:solidFill>
              </a:rPr>
              <a:t>de toda la comunidad educativa del Jardín de Infantes fiscal “Lucrecia Borja Pérez” </a:t>
            </a:r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9 Imagen" descr="C:\Users\Principal\Pictures\DIBUJOS MANUAL\IMG_000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19" b="80394" l="17130" r="71423">
                        <a14:foregroundMark x1="55445" y1="34389" x2="54332" y2="38185"/>
                        <a14:foregroundMark x1="40938" y1="38042" x2="40938" y2="38042"/>
                        <a14:foregroundMark x1="37162" y1="37243" x2="42011" y2="37243"/>
                        <a14:foregroundMark x1="57194" y1="35674" x2="53458" y2="38499"/>
                        <a14:foregroundMark x1="57432" y1="40554" x2="57432" y2="40554"/>
                        <a14:foregroundMark x1="56757" y1="33761" x2="58068" y2="36444"/>
                        <a14:foregroundMark x1="54571" y1="37728" x2="52822" y2="3755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21165" r="22518" b="19266"/>
          <a:stretch/>
        </p:blipFill>
        <p:spPr bwMode="auto">
          <a:xfrm>
            <a:off x="6967280" y="797445"/>
            <a:ext cx="1737742" cy="2339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8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28662" y="28572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300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25643"/>
              </p:ext>
            </p:extLst>
          </p:nvPr>
        </p:nvGraphicFramePr>
        <p:xfrm>
          <a:off x="1404140" y="2052617"/>
          <a:ext cx="6335721" cy="3540564"/>
        </p:xfrm>
        <a:graphic>
          <a:graphicData uri="http://schemas.openxmlformats.org/drawingml/2006/table">
            <a:tbl>
              <a:tblPr firstRow="1" firstCol="1" bandRow="1"/>
              <a:tblGrid>
                <a:gridCol w="3649806"/>
                <a:gridCol w="2685915"/>
              </a:tblGrid>
              <a:tr h="852104">
                <a:tc>
                  <a:txBody>
                    <a:bodyPr/>
                    <a:lstStyle/>
                    <a:p>
                      <a:pPr marL="0" indent="14288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Población.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Primero de básica sub nivel preparatoria “Las Hormiguitas”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Primero de básica sub nivel preparatoria “Los Potritos”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981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Primero de básica sub nivel preparatoria “Los Cachorritos”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Profesoras Parvularias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39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Auxiliares Parvularias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57">
                <a:tc>
                  <a:txBody>
                    <a:bodyPr/>
                    <a:lstStyle/>
                    <a:p>
                      <a:pPr marL="45720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 (a)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1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95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755576" y="1228673"/>
            <a:ext cx="493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C" sz="2000" b="1" dirty="0" smtClean="0">
                <a:solidFill>
                  <a:schemeClr val="bg2">
                    <a:lumMod val="10000"/>
                  </a:schemeClr>
                </a:solidFill>
              </a:rPr>
              <a:t>3.3. POBLACIÓN </a:t>
            </a:r>
            <a:r>
              <a:rPr lang="es-EC" sz="2000" b="1" dirty="0">
                <a:solidFill>
                  <a:schemeClr val="bg2">
                    <a:lumMod val="10000"/>
                  </a:schemeClr>
                </a:solidFill>
              </a:rPr>
              <a:t>Y MUESTRA</a:t>
            </a:r>
            <a:endParaRPr lang="es-E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https://encrypted-tbn0.gstatic.com/images?q=tbn:ANd9GcT-5hnrOMWYfKxZupjItSaokv8epd2Hb5mxnIbCpi62pVvlatf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0109" y1="71354" x2="66848" y2="85938"/>
                        <a14:foregroundMark x1="16304" y1="7292" x2="27717" y2="11979"/>
                        <a14:foregroundMark x1="22283" y1="34375" x2="29891" y2="30208"/>
                        <a14:foregroundMark x1="45652" y1="30208" x2="45652" y2="30208"/>
                        <a14:foregroundMark x1="61957" y1="29167" x2="65217" y2="30208"/>
                        <a14:foregroundMark x1="41848" y1="95833" x2="66304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92995"/>
            <a:ext cx="2200275" cy="19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680305"/>
              </p:ext>
            </p:extLst>
          </p:nvPr>
        </p:nvGraphicFramePr>
        <p:xfrm>
          <a:off x="1331640" y="1700808"/>
          <a:ext cx="6552729" cy="356439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84243"/>
                <a:gridCol w="2184243"/>
                <a:gridCol w="2184243"/>
              </a:tblGrid>
              <a:tr h="120520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TÉCNICAS</a:t>
                      </a:r>
                      <a:endParaRPr lang="es-ES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</a:t>
                      </a:r>
                      <a:endParaRPr lang="es-ES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 DE INVESTIGACIÓN</a:t>
                      </a:r>
                      <a:endParaRPr lang="es-ES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7474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s-ES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Cuestionario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Docentes de la institución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8444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Observación</a:t>
                      </a:r>
                      <a:endParaRPr lang="es-ES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Ficha de observación inicial y final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 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335858" y="1050269"/>
            <a:ext cx="3632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3.4. TÉCNICAS </a:t>
            </a:r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E INSTRUMENTOS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" b="100000" l="2513" r="100000">
                        <a14:foregroundMark x1="19095" y1="84911" x2="32161" y2="86095"/>
                        <a14:foregroundMark x1="15578" y1="84615" x2="18090" y2="90533"/>
                        <a14:foregroundMark x1="53266" y1="87278" x2="53769" y2="95562"/>
                        <a14:foregroundMark x1="46231" y1="95266" x2="59296" y2="96450"/>
                        <a14:foregroundMark x1="55276" y1="98225" x2="65327" y2="98225"/>
                        <a14:foregroundMark x1="15578" y1="21893" x2="3518" y2="18935"/>
                        <a14:foregroundMark x1="11055" y1="27811" x2="2513" y2="26331"/>
                        <a14:foregroundMark x1="64824" y1="4734" x2="77889" y2="9467"/>
                        <a14:foregroundMark x1="60804" y1="5325" x2="63819" y2="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304" y="4005064"/>
            <a:ext cx="14401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3588" y="332656"/>
            <a:ext cx="74168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b="1" i="1" dirty="0" smtClean="0">
                <a:solidFill>
                  <a:schemeClr val="bg2">
                    <a:lumMod val="10000"/>
                  </a:schemeClr>
                </a:solidFill>
              </a:rPr>
              <a:t>3. ¿Considera </a:t>
            </a:r>
            <a:r>
              <a:rPr lang="es-ES" b="1" i="1" dirty="0">
                <a:solidFill>
                  <a:schemeClr val="bg2">
                    <a:lumMod val="10000"/>
                  </a:schemeClr>
                </a:solidFill>
              </a:rPr>
              <a:t>usted que se puede realizar desarrollo psicomotor con la técnica de modelado?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2629"/>
              </p:ext>
            </p:extLst>
          </p:nvPr>
        </p:nvGraphicFramePr>
        <p:xfrm>
          <a:off x="2195736" y="1268760"/>
          <a:ext cx="4194336" cy="2016221"/>
        </p:xfrm>
        <a:graphic>
          <a:graphicData uri="http://schemas.openxmlformats.org/drawingml/2006/table">
            <a:tbl>
              <a:tblPr firstRow="1" firstCol="1" bandRow="1"/>
              <a:tblGrid>
                <a:gridCol w="1823764"/>
                <a:gridCol w="1185608"/>
                <a:gridCol w="1184964"/>
              </a:tblGrid>
              <a:tr h="40422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Respuesta</a:t>
                      </a:r>
                      <a:endParaRPr lang="es-ES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9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S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80%</a:t>
                      </a:r>
                      <a:endParaRPr lang="es-ES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029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Frecuentemente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20%</a:t>
                      </a:r>
                      <a:endParaRPr lang="es-ES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29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Pocas veces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029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81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S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58683535"/>
              </p:ext>
            </p:extLst>
          </p:nvPr>
        </p:nvGraphicFramePr>
        <p:xfrm>
          <a:off x="1835696" y="3290983"/>
          <a:ext cx="4968552" cy="323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44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3548" y="404664"/>
            <a:ext cx="81369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b="1" i="1" dirty="0" smtClean="0">
                <a:solidFill>
                  <a:schemeClr val="bg2">
                    <a:lumMod val="10000"/>
                  </a:schemeClr>
                </a:solidFill>
              </a:rPr>
              <a:t>10. ¿</a:t>
            </a:r>
            <a:r>
              <a:rPr lang="es-ES" b="1" i="1" dirty="0">
                <a:solidFill>
                  <a:schemeClr val="bg2">
                    <a:lumMod val="10000"/>
                  </a:schemeClr>
                </a:solidFill>
              </a:rPr>
              <a:t>Considera usted que el niño mejora la prensión dígito palmar al utilizar la técnica del modelado con varios materiales moldeables?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3486"/>
              </p:ext>
            </p:extLst>
          </p:nvPr>
        </p:nvGraphicFramePr>
        <p:xfrm>
          <a:off x="2195736" y="1340768"/>
          <a:ext cx="4752528" cy="1728191"/>
        </p:xfrm>
        <a:graphic>
          <a:graphicData uri="http://schemas.openxmlformats.org/drawingml/2006/table">
            <a:tbl>
              <a:tblPr firstRow="1" firstCol="1" bandRow="1"/>
              <a:tblGrid>
                <a:gridCol w="1478063"/>
                <a:gridCol w="1659451"/>
                <a:gridCol w="1615014"/>
              </a:tblGrid>
              <a:tr h="4193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Respuesta</a:t>
                      </a:r>
                      <a:endParaRPr lang="es-ES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1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721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21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721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S" sz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45960071"/>
              </p:ext>
            </p:extLst>
          </p:nvPr>
        </p:nvGraphicFramePr>
        <p:xfrm>
          <a:off x="2015716" y="3501008"/>
          <a:ext cx="511256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937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3020" y="1192977"/>
            <a:ext cx="8208912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</a:pPr>
            <a:r>
              <a:rPr lang="es-ES" b="1" i="1" dirty="0" smtClean="0">
                <a:latin typeface="Arial"/>
                <a:ea typeface="Times New Roman"/>
              </a:rPr>
              <a:t>4. ¿Cuándo </a:t>
            </a:r>
            <a:r>
              <a:rPr lang="es-ES" b="1" i="1" dirty="0">
                <a:latin typeface="Arial"/>
                <a:ea typeface="Times New Roman"/>
              </a:rPr>
              <a:t>los niños utilizan plastilina trabajan la pinza digital?</a:t>
            </a:r>
            <a:endParaRPr lang="es-ES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3020" y="522974"/>
            <a:ext cx="4357012" cy="457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</a:pPr>
            <a:r>
              <a:rPr lang="es-ES" b="1" i="1" dirty="0" smtClean="0">
                <a:latin typeface="Arial"/>
                <a:ea typeface="Times New Roman"/>
              </a:rPr>
              <a:t>Fichas de observación inicial  y final </a:t>
            </a:r>
            <a:endParaRPr lang="es-ES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7535"/>
              </p:ext>
            </p:extLst>
          </p:nvPr>
        </p:nvGraphicFramePr>
        <p:xfrm>
          <a:off x="1187624" y="1916832"/>
          <a:ext cx="6408710" cy="165163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81742"/>
                <a:gridCol w="1281742"/>
                <a:gridCol w="1281742"/>
                <a:gridCol w="1281742"/>
                <a:gridCol w="1281742"/>
              </a:tblGrid>
              <a:tr h="280035"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Respuesta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INICIAL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FINAL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47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23%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93%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96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S" sz="1200" kern="12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7%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38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724774982"/>
              </p:ext>
            </p:extLst>
          </p:nvPr>
        </p:nvGraphicFramePr>
        <p:xfrm>
          <a:off x="1763688" y="3645024"/>
          <a:ext cx="5343087" cy="26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6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59732" y="1078963"/>
            <a:ext cx="4824536" cy="693853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000" dirty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CAPÍTULO </a:t>
            </a:r>
            <a:r>
              <a:rPr lang="es-EC" sz="400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s-ES" sz="400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ES" sz="400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C" sz="300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CONTEXTUAL</a:t>
            </a:r>
            <a:endParaRPr lang="es-ES" sz="300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 descr="C:\Users\Principal\Pictures\DIBUJOS MANUAL\IMG_000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19" b="80394" l="17130" r="71423">
                        <a14:foregroundMark x1="55445" y1="34389" x2="54332" y2="38185"/>
                        <a14:foregroundMark x1="40938" y1="38042" x2="40938" y2="38042"/>
                        <a14:foregroundMark x1="37162" y1="37243" x2="42011" y2="37243"/>
                        <a14:foregroundMark x1="57194" y1="35674" x2="53458" y2="38499"/>
                        <a14:foregroundMark x1="57432" y1="40554" x2="57432" y2="40554"/>
                        <a14:foregroundMark x1="56757" y1="33761" x2="58068" y2="36444"/>
                        <a14:foregroundMark x1="54571" y1="37728" x2="52822" y2="3755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21165" r="22518" b="19266"/>
          <a:stretch/>
        </p:blipFill>
        <p:spPr bwMode="auto">
          <a:xfrm flipH="1">
            <a:off x="395535" y="862939"/>
            <a:ext cx="1714517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63688" y="207014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1.1. OBJETO </a:t>
            </a:r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DE LA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INVESTIGACIÓN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2760953"/>
            <a:ext cx="641555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1700" b="1" dirty="0" smtClean="0">
                <a:solidFill>
                  <a:schemeClr val="bg2">
                    <a:lumMod val="10000"/>
                  </a:schemeClr>
                </a:solidFill>
              </a:rPr>
              <a:t>1.2. UBICACIÓN </a:t>
            </a:r>
            <a:r>
              <a:rPr lang="es-EC" sz="1700" b="1" dirty="0">
                <a:solidFill>
                  <a:schemeClr val="bg2">
                    <a:lumMod val="10000"/>
                  </a:schemeClr>
                </a:solidFill>
              </a:rPr>
              <a:t>Y CONTEXTUALIZACIÓN DE LA PROBLEMÁTICA</a:t>
            </a:r>
            <a:endParaRPr lang="es-ES" sz="1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19672" y="3707740"/>
            <a:ext cx="372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1.3. SITUACIÓN </a:t>
            </a:r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PROBLEMÁTICA 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63688" y="4105703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“El desarrollo del niño ocurre en forma secuencial, esto quiere decir que una habilidad ayuda a que surja otra. Es progresivo, siempre se van a acumular las funciones simples primero, y después las más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complejas…”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 (Coronado, 2002)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52020" y="5777764"/>
            <a:ext cx="3636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El desarrollo de la motricidad 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576" y="5793153"/>
            <a:ext cx="31429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La técnica del modelado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995936" y="5849192"/>
            <a:ext cx="612068" cy="316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34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550421"/>
            <a:ext cx="76328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b="1" i="1" dirty="0" smtClean="0"/>
              <a:t>5. ¿Al </a:t>
            </a:r>
            <a:r>
              <a:rPr lang="es-ES" b="1" i="1" dirty="0"/>
              <a:t>utilizar la técnica de modelado con plastilina y materiales semejantes el niño ha mejorado la motricidad fina?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43331"/>
              </p:ext>
            </p:extLst>
          </p:nvPr>
        </p:nvGraphicFramePr>
        <p:xfrm>
          <a:off x="1315256" y="1412776"/>
          <a:ext cx="6225455" cy="2016226"/>
        </p:xfrm>
        <a:graphic>
          <a:graphicData uri="http://schemas.openxmlformats.org/drawingml/2006/table">
            <a:tbl>
              <a:tblPr firstRow="1" firstCol="1" bandRow="1"/>
              <a:tblGrid>
                <a:gridCol w="1245091"/>
                <a:gridCol w="1245091"/>
                <a:gridCol w="1245091"/>
                <a:gridCol w="1245091"/>
                <a:gridCol w="1245091"/>
              </a:tblGrid>
              <a:tr h="33061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Respuesta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INICIAL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FINAL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3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3061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93%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1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80%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3061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1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s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393331508"/>
              </p:ext>
            </p:extLst>
          </p:nvPr>
        </p:nvGraphicFramePr>
        <p:xfrm>
          <a:off x="1331640" y="3501008"/>
          <a:ext cx="6480720" cy="289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1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469" y="68340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FUNCIONES BÁSICAS O NEUROFUNCIONES </a:t>
            </a:r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83648"/>
              </p:ext>
            </p:extLst>
          </p:nvPr>
        </p:nvGraphicFramePr>
        <p:xfrm>
          <a:off x="901286" y="1412776"/>
          <a:ext cx="7199105" cy="18722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18586"/>
                <a:gridCol w="1224136"/>
                <a:gridCol w="1224136"/>
                <a:gridCol w="1224136"/>
                <a:gridCol w="1008111"/>
              </a:tblGrid>
              <a:tr h="3900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Áreas</a:t>
                      </a:r>
                      <a:r>
                        <a:rPr lang="es-EC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relacionadas con la motricidad fina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RE-TEST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15.Coordinación Visomotora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11%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88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97%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80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effectLst/>
                        </a:rPr>
                        <a:t>16.Desarrollo Manual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15%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72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80%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60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effectLst/>
                        </a:rPr>
                        <a:t>17.Atención Y Fatiga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21%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89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98%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279045184"/>
              </p:ext>
            </p:extLst>
          </p:nvPr>
        </p:nvGraphicFramePr>
        <p:xfrm>
          <a:off x="1691680" y="3429001"/>
          <a:ext cx="5976664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7056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1200"/>
              </a:spcAft>
            </a:pPr>
            <a:r>
              <a:rPr lang="es-ES" b="1" dirty="0" smtClean="0">
                <a:latin typeface="Arial"/>
                <a:ea typeface="Times New Roman"/>
              </a:rPr>
              <a:t>3.5. VERIFICACIÓN </a:t>
            </a:r>
            <a:r>
              <a:rPr lang="es-ES" b="1" dirty="0">
                <a:latin typeface="Arial"/>
                <a:ea typeface="Times New Roman"/>
              </a:rPr>
              <a:t>DE LA IDEA A DEFENDER</a:t>
            </a:r>
            <a:endParaRPr lang="es-E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5" name="Picture 6" descr="C:\Users\Principal\Pictures\FOTOGRAFIAS\FOTOS UNIVERSIDAD\FOTOS TESIS\SAM_2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613">
            <a:off x="4846759" y="1472188"/>
            <a:ext cx="341947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C:\Users\Principal\Pictures\FOTOGRAFIAS\FOTOS UNIVERSIDAD\FOTOS TESIS\SAM_2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604">
            <a:off x="844607" y="1592061"/>
            <a:ext cx="3744415" cy="225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/>
          <a:stretch/>
        </p:blipFill>
        <p:spPr bwMode="auto">
          <a:xfrm rot="5241931">
            <a:off x="5392853" y="3207805"/>
            <a:ext cx="2646032" cy="381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8" descr="C:\Users\Principal\Pictures\FOTOGRAFIAS\FOTOS UNIVERSIDAD\FOTOS TESIS\SAM_23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530">
            <a:off x="829878" y="3704510"/>
            <a:ext cx="3888432" cy="2749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6592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748063" y="456503"/>
            <a:ext cx="6048672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CAPÍTULO IV</a:t>
            </a:r>
            <a:endParaRPr lang="es-ES" sz="300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 descr="C:\Users\Principal\Pictures\DIBUJOS MANUAL\IMG_000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19" b="80394" l="17130" r="71423">
                        <a14:foregroundMark x1="55445" y1="34389" x2="54332" y2="38185"/>
                        <a14:foregroundMark x1="40938" y1="38042" x2="40938" y2="38042"/>
                        <a14:foregroundMark x1="37162" y1="37243" x2="42011" y2="37243"/>
                        <a14:foregroundMark x1="57194" y1="35674" x2="53458" y2="38499"/>
                        <a14:foregroundMark x1="57432" y1="40554" x2="57432" y2="40554"/>
                        <a14:foregroundMark x1="56757" y1="33761" x2="58068" y2="36444"/>
                        <a14:foregroundMark x1="54571" y1="37728" x2="52822" y2="3755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21165" r="22518" b="19266"/>
          <a:stretch/>
        </p:blipFill>
        <p:spPr bwMode="auto">
          <a:xfrm flipH="1">
            <a:off x="0" y="260648"/>
            <a:ext cx="1915711" cy="2339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115622633"/>
              </p:ext>
            </p:extLst>
          </p:nvPr>
        </p:nvGraphicFramePr>
        <p:xfrm>
          <a:off x="1043608" y="1700808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0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748063" y="454241"/>
            <a:ext cx="6048672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CAPÍTULO IV</a:t>
            </a:r>
            <a:endParaRPr lang="es-ES" sz="300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12551817"/>
              </p:ext>
            </p:extLst>
          </p:nvPr>
        </p:nvGraphicFramePr>
        <p:xfrm>
          <a:off x="683568" y="1700808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6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Maestra Asunción: Diplomas...Marcos y Bordes.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4205" r="4085" b="8521"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3.gstatic.com/images?q=tbn:ANd9GcRR32JPNg0Li7Pzc7Cpo5ACQ8TV8jIUtSXuAlsZE9o21Pb4O2sHQQ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604" l="0" r="100000">
                        <a14:foregroundMark x1="15523" y1="57143" x2="28520" y2="44505"/>
                        <a14:foregroundMark x1="45126" y1="68132" x2="88087" y2="66484"/>
                        <a14:foregroundMark x1="92780" y1="59341" x2="90253" y2="65934"/>
                        <a14:foregroundMark x1="87726" y1="71429" x2="87726" y2="71429"/>
                        <a14:foregroundMark x1="68592" y1="60440" x2="68592" y2="60440"/>
                        <a14:foregroundMark x1="54152" y1="71429" x2="54152" y2="71429"/>
                        <a14:foregroundMark x1="55957" y1="69231" x2="55957" y2="69231"/>
                        <a14:foregroundMark x1="57040" y1="69780" x2="57040" y2="69780"/>
                        <a14:backgroundMark x1="19856" y1="54945" x2="20217" y2="54396"/>
                        <a14:backgroundMark x1="84116" y1="64286" x2="88087" y2="67582"/>
                        <a14:backgroundMark x1="70036" y1="69780" x2="72924" y2="65385"/>
                        <a14:backgroundMark x1="76173" y1="68132" x2="76534" y2="65934"/>
                        <a14:backgroundMark x1="59928" y1="68132" x2="63177" y2="67033"/>
                        <a14:backgroundMark x1="66426" y1="68132" x2="68953" y2="67582"/>
                        <a14:backgroundMark x1="50903" y1="68132" x2="53791" y2="65934"/>
                        <a14:backgroundMark x1="46209" y1="69780" x2="48014" y2="65934"/>
                        <a14:backgroundMark x1="49097" y1="69780" x2="50542" y2="68681"/>
                        <a14:backgroundMark x1="55957" y1="69780" x2="55957" y2="65934"/>
                        <a14:backgroundMark x1="54874" y1="69780" x2="55957" y2="67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53149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420654"/>
              </p:ext>
            </p:extLst>
          </p:nvPr>
        </p:nvGraphicFramePr>
        <p:xfrm>
          <a:off x="611559" y="1124744"/>
          <a:ext cx="812093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1088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8043664" cy="5544616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es-ES" sz="2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2" indent="0">
              <a:buNone/>
            </a:pPr>
            <a:endParaRPr lang="es-ES" sz="2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2" indent="0">
              <a:buNone/>
            </a:pPr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OBJETIVO </a:t>
            </a:r>
            <a:r>
              <a:rPr lang="es-ES" sz="2100" b="1" dirty="0">
                <a:solidFill>
                  <a:schemeClr val="bg2">
                    <a:lumMod val="10000"/>
                  </a:schemeClr>
                </a:solidFill>
              </a:rPr>
              <a:t>GENERAL</a:t>
            </a:r>
            <a:endParaRPr lang="es-ES" sz="2100" dirty="0">
              <a:solidFill>
                <a:schemeClr val="bg2">
                  <a:lumMod val="10000"/>
                </a:schemeClr>
              </a:solidFill>
            </a:endParaRPr>
          </a:p>
          <a:p>
            <a:pPr marL="533400"/>
            <a:endParaRPr lang="es-EC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33400"/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</a:rPr>
              <a:t>Estudiar </a:t>
            </a:r>
            <a:r>
              <a:rPr lang="es-EC" sz="1800" dirty="0">
                <a:solidFill>
                  <a:schemeClr val="bg2">
                    <a:lumMod val="10000"/>
                  </a:schemeClr>
                </a:solidFill>
              </a:rPr>
              <a:t>la técnica del modelado para el desarrollo de la pinza digital en los niños de 5 a 6 años del Jardín de Infantes fiscal “Lucrecia Borja Pérez” </a:t>
            </a: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190500" indent="0">
              <a:buNone/>
            </a:pPr>
            <a:endParaRPr lang="es-EC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2" indent="0">
              <a:buNone/>
            </a:pPr>
            <a:r>
              <a:rPr lang="es-ES" sz="2100" b="1" dirty="0" smtClean="0">
                <a:solidFill>
                  <a:schemeClr val="bg2">
                    <a:lumMod val="10000"/>
                  </a:schemeClr>
                </a:solidFill>
              </a:rPr>
              <a:t>OBJETIVOS </a:t>
            </a:r>
            <a:r>
              <a:rPr lang="es-ES" sz="2100" b="1" dirty="0">
                <a:solidFill>
                  <a:schemeClr val="bg2">
                    <a:lumMod val="10000"/>
                  </a:schemeClr>
                </a:solidFill>
              </a:rPr>
              <a:t>ESPECÍFICOS</a:t>
            </a:r>
          </a:p>
          <a:p>
            <a:pPr marL="533400" lvl="0"/>
            <a:endParaRPr lang="es-EC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33400" lvl="0"/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</a:rPr>
              <a:t>Identificar </a:t>
            </a:r>
            <a:r>
              <a:rPr lang="es-EC" sz="1800" dirty="0">
                <a:solidFill>
                  <a:schemeClr val="bg2">
                    <a:lumMod val="10000"/>
                  </a:schemeClr>
                </a:solidFill>
              </a:rPr>
              <a:t>los procesos y recursos de la técnica del </a:t>
            </a: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</a:rPr>
              <a:t>modelado</a:t>
            </a:r>
          </a:p>
          <a:p>
            <a:pPr marL="533400" lvl="0"/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</a:rPr>
              <a:t>Verificar </a:t>
            </a:r>
            <a:r>
              <a:rPr lang="es-EC" sz="1800" dirty="0">
                <a:solidFill>
                  <a:schemeClr val="bg2">
                    <a:lumMod val="10000"/>
                  </a:schemeClr>
                </a:solidFill>
              </a:rPr>
              <a:t>la situación actual del uso y </a:t>
            </a:r>
            <a:r>
              <a:rPr lang="es-EC" sz="1800" dirty="0" smtClean="0">
                <a:solidFill>
                  <a:schemeClr val="bg2">
                    <a:lumMod val="10000"/>
                  </a:schemeClr>
                </a:solidFill>
              </a:rPr>
              <a:t>aplicación</a:t>
            </a:r>
            <a:r>
              <a:rPr lang="es-ES" sz="1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E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533400" lvl="0"/>
            <a:r>
              <a:rPr lang="es-EC" sz="1800" dirty="0">
                <a:solidFill>
                  <a:schemeClr val="bg2">
                    <a:lumMod val="10000"/>
                  </a:schemeClr>
                </a:solidFill>
              </a:rPr>
              <a:t>Proponer el uso de la técnica del modelado para desarrollar la pinza digital y mejorar la motricidad fina.</a:t>
            </a:r>
            <a:endParaRPr lang="es-E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533400" lvl="0"/>
            <a:r>
              <a:rPr lang="es-EC" sz="1800" dirty="0">
                <a:solidFill>
                  <a:schemeClr val="bg2">
                    <a:lumMod val="10000"/>
                  </a:schemeClr>
                </a:solidFill>
              </a:rPr>
              <a:t>Elaborar una propuesta alternativa fácil y viable para resolver </a:t>
            </a:r>
            <a:r>
              <a:rPr lang="es-EC" sz="1800">
                <a:solidFill>
                  <a:schemeClr val="bg2">
                    <a:lumMod val="10000"/>
                  </a:schemeClr>
                </a:solidFill>
              </a:rPr>
              <a:t>el </a:t>
            </a:r>
            <a:r>
              <a:rPr lang="es-EC" sz="1800" smtClean="0">
                <a:solidFill>
                  <a:schemeClr val="bg2">
                    <a:lumMod val="10000"/>
                  </a:schemeClr>
                </a:solidFill>
              </a:rPr>
              <a:t>problema.</a:t>
            </a:r>
            <a:endParaRPr lang="es-E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263" y1="43426" x2="42263" y2="43426"/>
                        <a14:foregroundMark x1="39954" y1="48606" x2="45958" y2="45418"/>
                        <a14:foregroundMark x1="52887" y1="50598" x2="56813" y2="4462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25830">
            <a:off x="6110496" y="1086081"/>
            <a:ext cx="1481781" cy="12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964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469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C" sz="4000" dirty="0">
                <a:ln w="1905">
                  <a:solidFill>
                    <a:srgbClr val="E8DED8">
                      <a:lumMod val="10000"/>
                    </a:srgbClr>
                  </a:solidFill>
                </a:ln>
                <a:gradFill>
                  <a:gsLst>
                    <a:gs pos="0">
                      <a:srgbClr val="C84340">
                        <a:shade val="20000"/>
                        <a:satMod val="200000"/>
                      </a:srgbClr>
                    </a:gs>
                    <a:gs pos="78000">
                      <a:srgbClr val="C8434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8434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CAPÍTULO </a:t>
            </a:r>
            <a:r>
              <a:rPr lang="es-EC" sz="4000" dirty="0" smtClean="0">
                <a:ln w="1905">
                  <a:solidFill>
                    <a:srgbClr val="E8DED8">
                      <a:lumMod val="10000"/>
                    </a:srgbClr>
                  </a:solidFill>
                </a:ln>
                <a:gradFill>
                  <a:gsLst>
                    <a:gs pos="0">
                      <a:srgbClr val="C84340">
                        <a:shade val="20000"/>
                        <a:satMod val="200000"/>
                      </a:srgbClr>
                    </a:gs>
                    <a:gs pos="78000">
                      <a:srgbClr val="C8434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8434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endParaRPr lang="es-ES" sz="6600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345918"/>
              </p:ext>
            </p:extLst>
          </p:nvPr>
        </p:nvGraphicFramePr>
        <p:xfrm>
          <a:off x="971550" y="1557338"/>
          <a:ext cx="7467600" cy="4751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C:\Users\Principal\Pictures\DIBUJOS MANUAL\IMG_0006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19" b="80394" l="17130" r="71423">
                        <a14:foregroundMark x1="55445" y1="34389" x2="54332" y2="38185"/>
                        <a14:foregroundMark x1="40938" y1="38042" x2="40938" y2="38042"/>
                        <a14:foregroundMark x1="37162" y1="37243" x2="42011" y2="37243"/>
                        <a14:foregroundMark x1="57194" y1="35674" x2="53458" y2="38499"/>
                        <a14:foregroundMark x1="57432" y1="40554" x2="57432" y2="40554"/>
                        <a14:foregroundMark x1="56757" y1="33761" x2="58068" y2="36444"/>
                        <a14:foregroundMark x1="54571" y1="37728" x2="52822" y2="3755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21165" r="22518" b="19266"/>
          <a:stretch/>
        </p:blipFill>
        <p:spPr bwMode="auto">
          <a:xfrm flipH="1">
            <a:off x="395536" y="445840"/>
            <a:ext cx="1872208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88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4992" y="409228"/>
            <a:ext cx="7239000" cy="998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s-EC" dirty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I: PINZA DIGITAL</a:t>
            </a:r>
            <a:endParaRPr lang="es-ES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56755"/>
              </p:ext>
            </p:extLst>
          </p:nvPr>
        </p:nvGraphicFramePr>
        <p:xfrm>
          <a:off x="467544" y="1196751"/>
          <a:ext cx="8208912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" b="100000" l="2513" r="100000">
                        <a14:foregroundMark x1="19095" y1="84911" x2="32161" y2="86095"/>
                        <a14:foregroundMark x1="15578" y1="84615" x2="18090" y2="90533"/>
                        <a14:foregroundMark x1="53266" y1="87278" x2="53769" y2="95562"/>
                        <a14:foregroundMark x1="46231" y1="95266" x2="59296" y2="96450"/>
                        <a14:foregroundMark x1="55276" y1="98225" x2="65327" y2="98225"/>
                        <a14:foregroundMark x1="15578" y1="21893" x2="3518" y2="18935"/>
                        <a14:foregroundMark x1="11055" y1="27811" x2="2513" y2="26331"/>
                        <a14:foregroundMark x1="64824" y1="4734" x2="77889" y2="9467"/>
                        <a14:foregroundMark x1="60804" y1="5325" x2="63819" y2="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1340768"/>
            <a:ext cx="14401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786895"/>
              </p:ext>
            </p:extLst>
          </p:nvPr>
        </p:nvGraphicFramePr>
        <p:xfrm>
          <a:off x="1042987" y="1124744"/>
          <a:ext cx="751309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3215968" cy="864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C" dirty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I</a:t>
            </a:r>
            <a:r>
              <a:rPr lang="es-EC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s-ES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Principal\Pictures\negrito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198" y1="57143" x2="54198" y2="76720"/>
                        <a14:foregroundMark x1="51145" y1="55556" x2="64122" y2="60847"/>
                        <a14:foregroundMark x1="38168" y1="49735" x2="69466" y2="49735"/>
                        <a14:foregroundMark x1="11450" y1="85714" x2="25191" y2="79894"/>
                        <a14:foregroundMark x1="76336" y1="94709" x2="63359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27461"/>
            <a:ext cx="1463799" cy="2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76" y="3369791"/>
            <a:ext cx="2628900" cy="1743075"/>
          </a:xfrm>
          <a:prstGeom prst="rect">
            <a:avLst/>
          </a:prstGeom>
        </p:spPr>
      </p:pic>
      <p:pic>
        <p:nvPicPr>
          <p:cNvPr id="1040" name="Picture 16" descr="https://encrypted-tbn1.gstatic.com/images?q=tbn:ANd9GcSA03uqkOC0ilG2-yYY2cV4vUkbmAfPaF0W2JAbqAuoq6JhVyC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410548">
            <a:off x="5173936" y="3834214"/>
            <a:ext cx="1405082" cy="26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040963" y="959552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0 A 12 meses</a:t>
            </a:r>
            <a:endParaRPr lang="es-ES" b="1" dirty="0"/>
          </a:p>
        </p:txBody>
      </p:sp>
      <p:sp>
        <p:nvSpPr>
          <p:cNvPr id="11" name="10 Rectángulo"/>
          <p:cNvSpPr/>
          <p:nvPr/>
        </p:nvSpPr>
        <p:spPr>
          <a:xfrm>
            <a:off x="1040963" y="3969325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1 a 3 años</a:t>
            </a:r>
            <a:endParaRPr lang="es-ES" b="1" dirty="0"/>
          </a:p>
        </p:txBody>
      </p:sp>
      <p:pic>
        <p:nvPicPr>
          <p:cNvPr id="1026" name="Picture 2" descr="https://encrypted-tbn3.gstatic.com/images?q=tbn:ANd9GcSBANjbGx1NatBCrHW0MRBvNTO9yQrHbUAqHfYH7pNle0Y2oOm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76" y="441495"/>
            <a:ext cx="2245323" cy="18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UY5gMzMejXqomz4HH8PpMpj4sAiP8g3bGsf8zgZWg_9AFhfO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39" y="476672"/>
            <a:ext cx="2510862" cy="19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5okvmmET_IDsxZkoIhz2O6mQh4hKdGZI0coCnXmjAShTE955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98333" l="1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59">
            <a:off x="2076266" y="1386221"/>
            <a:ext cx="2143125" cy="18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590">
            <a:off x="6410473" y="4543600"/>
            <a:ext cx="2143125" cy="1853158"/>
          </a:xfrm>
          <a:prstGeom prst="rect">
            <a:avLst/>
          </a:prstGeom>
        </p:spPr>
      </p:pic>
      <p:pic>
        <p:nvPicPr>
          <p:cNvPr id="1038" name="Picture 14" descr="https://encrypted-tbn0.gstatic.com/images?q=tbn:ANd9GcTqEGGbxVIYk8fHjH21VHvFzVgnlLbipyTu890ZeEwqk_rN-UDcG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8" b="98462" l="3093" r="100000">
                        <a14:foregroundMark x1="20619" y1="61154" x2="25773" y2="66538"/>
                        <a14:foregroundMark x1="11340" y1="65385" x2="39691" y2="68077"/>
                        <a14:foregroundMark x1="21649" y1="61154" x2="32474" y2="64615"/>
                        <a14:foregroundMark x1="17526" y1="64231" x2="25773" y2="65385"/>
                        <a14:foregroundMark x1="15464" y1="62692" x2="22165" y2="63462"/>
                        <a14:foregroundMark x1="60309" y1="67308" x2="86082" y2="58077"/>
                        <a14:foregroundMark x1="75773" y1="60769" x2="80928" y2="56154"/>
                        <a14:foregroundMark x1="80928" y1="64615" x2="89175" y2="6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502">
            <a:off x="1872135" y="3937436"/>
            <a:ext cx="1640484" cy="27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03738" y="-2717800"/>
            <a:ext cx="155257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641975" y="-2632075"/>
            <a:ext cx="785813" cy="133350"/>
          </a:xfrm>
          <a:prstGeom prst="notchedRightArrow">
            <a:avLst>
              <a:gd name="adj1" fmla="val 50000"/>
              <a:gd name="adj2" fmla="val 147322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23528" y="3316342"/>
            <a:ext cx="280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3 a 5 </a:t>
            </a:r>
            <a:r>
              <a:rPr lang="es-EC" b="1" dirty="0" smtClean="0"/>
              <a:t>años</a:t>
            </a:r>
          </a:p>
          <a:p>
            <a:pPr algn="ctr"/>
            <a:r>
              <a:rPr lang="es-EC" b="1" dirty="0" smtClean="0"/>
              <a:t>(</a:t>
            </a:r>
            <a:r>
              <a:rPr lang="es-EC" b="1" dirty="0"/>
              <a:t>etapa pre-escolar)</a:t>
            </a:r>
            <a:endParaRPr lang="es-ES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362267" y="4234481"/>
            <a:ext cx="3034041" cy="2226371"/>
            <a:chOff x="611560" y="4341730"/>
            <a:chExt cx="3034041" cy="2226371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" b="100000" l="2513" r="100000">
                          <a14:foregroundMark x1="19095" y1="84911" x2="32161" y2="86095"/>
                          <a14:foregroundMark x1="15578" y1="84615" x2="18090" y2="90533"/>
                          <a14:foregroundMark x1="53266" y1="87278" x2="53769" y2="95562"/>
                          <a14:foregroundMark x1="46231" y1="95266" x2="59296" y2="96450"/>
                          <a14:foregroundMark x1="55276" y1="98225" x2="65327" y2="98225"/>
                          <a14:foregroundMark x1="15578" y1="21893" x2="3518" y2="18935"/>
                          <a14:foregroundMark x1="11055" y1="27811" x2="2513" y2="26331"/>
                          <a14:foregroundMark x1="64824" y1="4734" x2="77889" y2="9467"/>
                          <a14:foregroundMark x1="60804" y1="5325" x2="63819" y2="85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341730"/>
              <a:ext cx="1512168" cy="2226371"/>
            </a:xfrm>
            <a:prstGeom prst="rect">
              <a:avLst/>
            </a:prstGeom>
          </p:spPr>
        </p:pic>
        <p:pic>
          <p:nvPicPr>
            <p:cNvPr id="14" name="Picture 2" descr="C:\Users\Principal\Pictures\negri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4198" y1="57143" x2="54198" y2="76720"/>
                          <a14:foregroundMark x1="51145" y1="55556" x2="64122" y2="60847"/>
                          <a14:foregroundMark x1="38168" y1="49735" x2="69466" y2="49735"/>
                          <a14:foregroundMark x1="11450" y1="85714" x2="25191" y2="79894"/>
                          <a14:foregroundMark x1="76336" y1="94709" x2="63359" y2="81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9712" y="4446790"/>
              <a:ext cx="1665889" cy="201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data:image/jpeg;base64,/9j/4AAQSkZJRgABAQAAAQABAAD/2wCEAAkGBxQTEhUUEhQUFBQVEhQUFRQUFBUUFRUVFRUXFhUVFBQYHCggGBolHRUUITEhJSkrLi4wFyAzODMsNygtLisBCgoKDg0OGhAQGiwkHCQsLCwsLCwsLCwsLC4sLCwsLCwsLCwsLCwsLCwsLCwsLCwsLCwsLCwsLCwsLCwsLCwsLP/AABEIAQgAvwMBIgACEQEDEQH/xAAcAAABBQEBAQAAAAAAAAAAAAAFAAIDBAYBBwj/xABDEAABAwIEAwUEBwYFAwUAAAABAAIRAyEEBRIxBkFRImFxgbETMpGhI0JScsHR8AcUFoKS4RUkM2LxQ1NUNGOissL/xAAZAQADAQEBAAAAAAAAAAAAAAAAAQIDBAX/xAAiEQACAgMBAAEFAQAAAAAAAAAAAQIRAxIhMUETIlFhcQT/2gAMAwEAAhEDEQA/APbE2lsPBPTWG3xQB2EkkkAJJJIoASSSSAEuri6gDz79o+cyf3dpMNg1I5ugEN8AC0+LgvFs8zDW4ge60kDvdzPgFreMMe6aj57dR7gO5zyT8mknzb0Xn1beBsLfmiCvo2V31FCKu/cD+vVKs71VfVfzK3SJLtKtDh0dt4kbefrdFsuqB80zv9U7TOx7jy8VnW3b4f8AP5q/hHagH82HtR0Nj+B8SVnOJcWXnuNKqzEM5ECpFucavOIPQjzXpIqB7GvGzmz57EfEFZPE4Ia28xWZqcORdZrnDx7B/maUe4UJ9hVouu6hVseZY63qPmsmU1wAcWDtU/E/ii2SM+hb5oZxY3t0/NGsnZ9C3wKb8ILlBl/JJ7feU1Bt/IJtQe8kI1eS04w7PBU80FkVy1kUGfdCE5q8AwgD0ekyoN3tP8sehUOGNUtElkyZIB62tKtU2QIkqPDCOz0JVMRMJ5wupJIGJNdMWifMJySAEe5IJJIASbVMNPgfROSIkR1sgD5n4txBdUj7Op38zo/4WXeP14LUcVYUsxNZjt2Pc0+ToCzz6fp6qoeA/QZVChNM7/rZEq1G6IUctnD6uhnyBj0WjlQ1GzN0zB8bItkTfpQ3lUBYfvC35FVcdhtJB5H9FEsqo6i6PeaRUZ94WcPhdKT4EV01WFZqwbH/AFsNiQ0j/wBt8tIPcRA/lRXh+iWYrMATI+je084cGls+AICjyXTUbVaAYrMa/T3dhzh6/NX8vpO9rWqx2alCmyepY9w0kdwC5btmzVIy/Ff+qzwR7Km/Qs+6gfFX+sz7q0eXN+iZ91aMxLdBtz4BR1BZ3irNBtz5KJ4sfvJAbPCsikz7oQDNaALp8lpabfo2/dHogeaNsgR6GX9oC9w49xiPndSQoD9Unk4fMFv4hTqgEkkkgBJJJIASS6uIAS6uLoQB4t+17IzTxPtwOxXAvyFRoAc3zADvivOvY9oBfUGdZVTxVF1GqJa6882uGzmnkQvE83yOlQqva6QWuIudNxuQjai4Rsx2a5c5gDokEXjkQi/DcOpFpuJIjuKvU8ewnSDqHPn89lK5rKYJY0Cb2EKXLlM3jBXaAWPypsFpMjl1PQjv5HqrnCnDpdiGdogSN27gdRPS3mo6uZkHssc77un0JCL5LjXuIYG6HuIGokFwHQBpsk26HrFsJ5lkr8DiKOg66NQBlN3MEPu13d2mgeCuspVGUmtqt0ul7tPMMc+ac98X81qs3y9rsFQFS5Y/V37EH19Fn8yrF7nPNp5dAIAHkAAkl0ylKlRgeJ/9cfdWowLfo2fdCy/Eg/zA+6tZhB2G/dCpmRaoDdREWH3x6qehzTWD3Pvj1SA2sdkeAQLOBZaFwsPBAM728wmI3Nb3PIHzBBVoqgMRLLseLcwrwMqgEklKSAEuri6gBLi6uIASSS6gBLz79omWAvD4BDmzsDcWP4L0FB+KcF7SgYElnaHhz/Xck/CoOmeLNwd72+Q+SbVb2tMb2+KK4lkOuQPFQ1AAZIEj4LJncqAtTACT3GNkZ4WwcVmx1VLE1x7znX6C58gEZ4enVI+yfEk2HzSY/g3+fu/y7ANo/XoshWFkexdcuogbhjzScf8AexoJ/wDsf6SglYWVo4ZemD4h/wDU+QWvoN7LfALI54P80f5fVbCkLDwCpiLFHYrlEXp/fHqu0/dPmlhvfpfeCQjbVBt4LP55stBWNlm81rAzFyCgR6A4HR/KfRTN28kGbnJ20eBkeikxGZODZa0HkOZPkqAKpKPCuJY0nctE+PNSpgcXUkkAJJJcQAl1UcRmbW6ouQY6CVWGdtmDG146oALpr3AAk2AEkoRWzgi4jSdrEyh+b5s40twNZgCDy3+fogDE8SYik7EuY1uguBc0btPWOh7tlncXgRPMd36Kr8RYmcSCLQ3bxP8AZSDMDF4Pjv8AFZS4duJ0juHwoFmjfcndHaFb2f0OHLTiCJc9xOijNhsCS6/IGFmcVmbg0wdPhv8AFaP9m+VyRXfqlztLJ20g+9HOTN1KVlZJUrNvk2QGllop6xWqAmqXtmHO1EuDQb7Ei6z+JYRYgg9CIPwK2mGr+ye5v1S4yPvAQfVVWsFwTqEkFrwHht9hOwnZbUcLduzxnNxOKPi31WyYNvL0Wpq8LYOsdTqDdW5e0upm3SHR8lBicipSBTrAOOzHxflAcPyKTTCwC33T5p2DH0tId/4FT4vBvpCHtjeDuD4EWKblrfp6X65JMDW4k2Wax1MAE8yVpcTzWdzaw80MEGa+Dq9mQ9kvAns+iHUM6qe3eyZaHFodtHLcLTcR4vQ3s3dENHV7rN/FCcpyQ6AxpGppmq43BfyaPBXZNFx+YvFmmALADayaM0qfaVj/AAR8e835rgyJ/wBpvzUdGcZmT+qkOPeRuujJnD6zfmk/LXNElzYHijoEhx7uo+CZVzB2kkkAFpjqT/tHNU8Vj2029hmt32nbDv09EC/xBxdBOvV7xPIfg3u7lVAOq4guZFve+MCQZ8oVfDYk6jaLded0PwdSdcyYILbGwM9P1dJlQDUdUXPPpbmgdGjbJsYixEdeW6oZjghq1uc49nTomG+f5K7gI94QTYA7wY3nuC5iSJvyQI81z/JantdbGuLC0SSRYyeplPy7hevVIA0tbuXFwdA66W7rc1aLXAkgGNp+1e/yUODIaOyNJIEx1AUtG6ytKkVsFwhQp3ePbO/3+6PBgt8ZRvANDS0AAARAAgADYAcgmMrGBqvM35qUOEhNIzcm/QrnDILXjZw0nx3aVUdXJaJMAHtEWMjbx5IpSAq0tJvayz1ake0DIi/mJ6+aogixmdSGt0lrXEC5uQeZcDa0mCh+aVgcTDvdpuaGnYarHUDyImPiqtSsdfaggACR39R5D4rteg97yNDtLjcgGI+yfRDKQYp5m5hhwa9lRwjUBpIJ92p0nkeU+SvOy2kKzHsmmb9gy5pkcju0+NuVkGw2Bqe0bImk28amkz0gm46K3mHEDqRDquGqhgtJfT8ZcG6o53nndLgUw7X5rOZwtPXe2oxlanenUY14cLjtCRcLMZv+KhiRPja7675GoAHcdecFWWscGANBHcJQCn+0dgsGsA6CylH7R2dG/FU4k2M4uzGvQoamPewlwEgmfJA8l4gx9W1J1apG8SQPF2w+K17sbTx1FrqrGubJcxtyDEt1OaNxINjaytDEmBoaGACNNhA6BosI8VUcXA2BmErZiQNVRrZE9qqDbwZPVailh3uotl5qkGTrBYHO2MatheyFtd22i5OrU4WIb3DYA+inxmYO9mSAWkgBpOmznuDGHflMwilHwOsFYjMaXtXUaTzWrCdVOg11XQZ+sZDWx4p2Fyas06tDg0kkio6k10npFQg+EhNwdanhGFtJrRub3c9xuX1Du4877ygNbNX1i5zzLht3eAWTyHRHDf8AAjhMsrU31tbWgO0ln0lMzBMgBriZuoL6QCNyOfU33Hig5x/0g1Hf1WpwFRj3tLz2wbbQ8xbV39/OLpLJb6VLC4q0FcMzRTvuBfuJ5fCEMeC95A5D5lEsc+Ggeaq4Z2lhPN7j8BYehWhgiKo3SNPfJ8eiptEGFcqNVaqOaQy3UPYb4FRU8RFjsu0nSyOiqE3QgNLkuKh0TY7FR8VYhtEa/rukNHXqT3CyC4SvB7t/DvWe4ozd1R5N3OPZY0fJo8pJPiVM5UqRpix7S/Q6jmr4JDzAJEA81YwvFFWQ10EDewn4oPg8MWBrCQXXLyNi43MHoNvJUsHV1kkbFzgPDUQPkJ81irOtpfg3NLN6VQwwkHvRfFtBw7i+4AJ8huvO8AS51h9cgeRIB+SKY/iHWP3Wkx+IOv6f2Vw1oI1U9e2pxBEchMkLSNmE411Gy4YxLqNChSPaAoiWncC0joQNQEFT5tldFwFTUWNmHRENPKxEiYPPohL3FsvEuEANad47nbXJAv0BmEsTmpZSAM6gBMDtAze3MST1+S6dUcdnz4GlO0HlM8vFTtYrmVsHtqU7e2pz/WLJjPZ8taKOGpMYP9Kk1pJsCWgax1cZkz811mJJeBqGonaLCNrfC56qtXquJ1bNO43JPKTsOigwtUNcXVD2uvpo5xyjv71bIQSwTNLyZcXOM9pxjtX7+ZUHE+K9nQBfZoq0ydJM9g6xpnftaRHOUJGIhx90uB+jIEubERqJmY6/mu1cW6o5oqPD2h0kOsNrbRB226LJotFfEYklzHAmHFm4IkEgbHZUcOSKwHJ2tv8A8SR82j4q/j6rajRpbpN47RdttuLD80MxYcTrbY7x0d/yuWUdWd+OSmrK2bSGl4voLS631XODT6haWm4eyZVpklpiJ3aebT3W+SCY5wDXkC1Sm4aT0e2IPh+CvZDTq08M5j2hur36b51sj7Ad1MdoSERjsXkyKK6apuMFWm17TMi/iN/13p+JMQ3oAPPmslRzOtTgNLTTB90sB5WvNlcOfvJlzKZ8NY//AFC3UXXThm47fb4aICWqq8IcziAbGmfJ/wCBCLZVFYazLWSQZ3kXgHwvPL5IaZNkVB0TNhzJ2Hiq8hzjoIdz7Jn0Wjx7qQpupWuI0ATB6vvY87mfkVlKeBZRMskkggucZkcxp92PJFJDIsxxgY2AW6juJuAVkc8NYOgNfpcGB7mtOnS9w7JqRDRtIBvtstq0iSYAJ3Ia0E+JAVnCuBd2gHWtqEwe6duajTts3jmUVSRnKNB1QPDdJcWuDQ4lrZI2c4XAjmFUyrCOa33QHNBho5OAMNA8bLY5dkIpOD2vll+yW3EgiC7Yi+8clFh6EEdmbuJsJHaMQd47k4Ym0Es6T50C8O4UtAc4TpA779Sj9Ko0RIAZs5t2xP2RAtMbLuggNuBLgQ0iw3MDbpsocSCXbt902i1yOU9y1jj1RhkybsvOkuLg7UwW0EjlBLtW8W2Nu/pRzEOeR2O8GRLR1c0mN7bnfuVSq+ToPcOzI0ndpmTzHROo8y9wLzEk2BA2037zYkmSe5WmZ0eQtCeFxoTwFIza5LnL3UWioQT2gOrgPUqzUxZHO5sATBHcD06lZMvLaNIgwQ5xBHIyiOHzdr7udodsRpLh3lqqMr4xNBUOM9TEkmIA5AfNR1KsgjaeZNyCLuHonZfRbUk021Ks/Wa0hnxMNlFHZTWdDiGMcBEkyRPgPlKJOK+QVg44ltJsbHQAGi7j3390KnUxhJmTty/vujFLhOTL6xJO8N/EkohR4Vpbanu82j0asJS24aLgBdlz30WvBJMkxE9nlHz+K1+W1neyYH2cGiROxAhT4bKGsaGgGAIFyr1PL29PmULWLtFSm5R1YExVWnq7bNRIMbD5pjMDSe6CPZgfWu4Gb7E94uu8UYN1MCrTLQLMIdNi6YIIncwI8FlMy4jqU2j6O8jtMOtu8mACSOl/kueWTJvSZrGOLVX6a+twvpIio0gjUC0bibXNgSr+Hwulumm4iLyRcT3/AGu/l4wW5fIuMQTGrTsIcLSe48/zWkp5zTM2kgSYIFpvA81Ev9DT66NY4Itc6QufotHW45qvinWHmiDsbhyLzHQi09xGysUcFRqNlsETyJ/Ba4sql/TDLice1wz4KdTqQ4HoUfdlFLof6iq1TJ6fJzh8D+C32RgT4TFaRHJNqM7eoEAHcETfad/Cy4MJAs6Y7lA8xIkixEiZB6hVGSQmrJSJfBgQSTIibR/fzUGKaJNmkADbuk7eYWb4rfiNTDSNbR7JodoL9OoEzqDfxVbKuKdPZqtkc3NaCZtctJA5cvgtVkTJ1YQ9jDjJ3A0gTYh0wDMmLR3BR6gXT2g4SC0vPrP6lTU8ZQdDqdSnq5tP0ZIO4AcBF4VPM8OSbsLtQ2bOkRs5zheeVhz2tKKHZ6G/g3L/APw8P5UwPRVqnBOX/wDi0h4ax6OWmLU0tUkmUr8E4ItDfYNgbAPqiJ3+uqdPgXBNcD7FtjPafVc2eWppcQRMSFsyFE5o3KVDsFVMLpAkQOURpjuItHgoH0grGKxWg9klvWNj4jYoXV4ka0w9rXd4EH5KXFDRJUpgJU6jGXdtzj80z/GsLUsSWnxH4qjmeTUK7TpqgOIs4i49QB4LKSa8LTJMw4wwtISA6pcABrmzJvzIGyZh+K6FXaWm9iDPZEuuLWHeqWC4MoBoDmU3OAjUXz+XoiWE4XpUx2Kbb7wZnpN+8rNqT/Q/kAcRZnSq4dpNUshwdqbDtRDYIDA4k2cTt07llsQ9j2xSqy9vZfq2JiZaPhstlxHwm2s1gdTd2JgslsbTOnfYbrFYvhJzKh0Gu2ASHOpnSD01AX+CThGu+gwY3CVXapDQWuIgmNVh2m22/JWmYOo2jrpVyypaGg9mebTqn4opQwt5e06gA1pLS23dbmuNyWoT7pmdw10RNhZZWa4kvhsh4czLEVCW1Hgkby2DN4aYtNvBaTDZ9+7tqNexxcHMNtu1/uE7Ry7lLlOTOgl4cJaAYGk2BA+UfBEs2bSa0tcOyRGk3nlMb3O6lY05bJUXPLLXSyrQ4wpaXl7tMOmm0S59RnIwLAldw/GNJwYXDTqeWxPuXganGBNibSAsliMK+pU008PU0awRoa4R3gkdJ7tlpcq4Za6BUw4JN3OczS4eMGFpNyhFd6c6jKV18GqNZrdPaDtQ2B+EHY26JGmDdt+vcq2FyRrPca1kCBJ2HdOw7gi2FwzWD3gSdzv6LeDcvgTZXZQVDM+HaNcdtkO+22zx5/W8DIWiphnMk+Aj5n8lcY2B2GgH7R7R/sttCNjynFcFhrnN1vOlxGzbx5KH+E3j3X1fIx6L1VuCHNP/AHIdE0h2X1xwVh9dg3c3zIUTsW02ALvAW+JsmSQ6FUxQKvNFr7prqUpiMpj8ObrMZhhCvTamFBQnG5IHXFlDTKR5ZiMO7oqPsnt9xzm/MfBemV+Hj0BQ7EcOH7PwUjMQzNMQz60+DiPkVM3ieu3fV8AfRaGtw2ehVKrw67onaAot40qDc/EOClHHLuZb/UVypw+7oq78hd0+SOAWv42P+3+pL+N3d39Sojh5xMBo+CkocJVH6oDZbuDAPl1RVgTu44f1H9S1/D1CvicOK2oN1ToETLRzJWA/wEjoPJej5FxHSpUKdIteXMYG9lsiydICGtgcWNnN+B/NQ/ueKO7m/Ao7/ETXbUap/l/un0czDv8Ao1B4hPUVgfD5XW+tU+DYRCjl7hu8ny/urNbMiNqL3eAH4lVHZrVn/RIHebp0xF+m3T3qduPj6s+aEHMKn/aKifmTx/0XItgG3ZqeTR8VXfmz+Qb8EHOav/7D005k7nQqfAI6HDbMoAch8ApdKQXUxCAXYXF1AxaUtK6kkA3QEx1AHkpZSQBWODb0UZy9vRXZSRSCwe7LG9AmHKmdB8ETTSlqgsHf4WzoFDVyxm8BEnNKrVaJKdILYFxmXN6BUaTfYu1BrSOYRnEYN3ehmKwrtkvtDo9meYfr7N3yU1LPGE2e0rJZllZ6IBXwT27EhOwo9aZmDT0T/btXjYxddmzipW8RYhv1inYUevGo1NdUAXk7eL64TxxtW6Jio9QOIHIFROxJ5NK81/jev0+Skp8WV3dyBUewHEpv7wUiOSp5hitChyopK2X21HFOhyF4DMg5FGVwUKVluDRzS7qnCmeq6XqN9QosSiS+z71w0z1TKdUqTWlYmqOezPVL2Z6rutLWnYDfZnqmEOU2tRueiwG9pNc9wUgqLpIStgU6mIUD6gPJW61JUqjEWwIKtEOQvFZMDsi5TSlYGXrcOkqpU4Yd0Wz1LrawQMwruFD0Uf8ACTui9DZWarLNJVJfsVnmg4Rd0U7OFXBekCiFz2IVasWxGawHNBM9xTYN1nq2bPPNUMTiXHcrCcuFwXSzh800HfmtHlmbh0XXntV91YwmOLDYrkUnFnpNRkj1zDYgHmrYhec5fxEOZhaTB5uHc11RypnNPBJGiJCp4ivCrDFTzULySVTZmofk7VxpGypVs3c3kVfpUp3UtTLwRsnTZMlFAUcSdVKziJqHZzlmkyEL/dCsXkadE0jWMz1h5qyzNWHmsT+7OTe0E/qBqegU8a081ISCvP24l45lWaObvbzVLILU19Wj0VZwIQnD8Q9UQpZox3MKtkKh5cmOKm7J2UTmQgQwroeRsU0lNJTAssxpCs08xHNCnFRPKpSYqBYwIG6HZnWY0clWzLPgJuvPOI+IHOJDSsb2L8NHVxoLrFO9osJluaGblaajjZCynCjtxTtF91Yg2RPLc5LSJQRj5Umlc7TTtHZGaapnpOX5rqi6OUa4K8ryzHFhg7LW5XmfKVvjy36YZMXyjbUSrgfZAMLjFebiV1qXDilArZwyVnqpLfBaqq3UEJxWF6rmy423YtLQCr48AbKg3NGEq3mmBsYWPxGX1GukExK5ZqXwzOUJx6bMYthCgq1mrJVMS5o3KjoYx3VOLm+GX1GawEKRk8llzmhaiOXZuHLWMmvS1OzSYfGPbzRXDZjO6z9LFAohQWsZlB1rg5NfTQ9riFapYqd1qmKjjlE9WnQVVqiFYjwnMa7y43MIJjbrW5nhQxxBWcxdKFLRKYNwzDKO4WrCo0GhWnVBCJdNYugrh8UidGvKyIrwUSwWNWEoHTjymjCvYPEkFCcNiAVaa6FzSVHbCdm2y/HyEawuLvdYnL8RZFGY2F045fkxnCzdUqgIVbGuWfwmb96sVszBC6Nk0cyxyTGYmoJuhuLpiFXxePUFPEFwgrjlVnS4px6As6pxcIOyqtlWwGsIRi8mjYKo0jzMkO8AFdyu5XVA3UdfL3DkV3DUjOy1lFSXCIqn00uCfJsj+HqQEO4fwQICNYrAkbbLllHIlaR06RXjHMrApOd0VC7VZpVQUYs98kTKLRPQxl4Kv6gQhNSnzCkwtU7LtiyGedcZ4U06k9Vj8SJSSSyOpcJj4Uy0jZNdVKSSSdjIi8p9KqQkkrY0w1gMajlHEykkubIjsxSZcwuKgq/++LiSwUmdtDP34hMrZuQN1xJUpMUhuVYj2r4lbTB5eIXEl244R1s8zPkltRP7CLJ7cICkkopGRWxuVtI2WdxGXw6ySSXngL0NcPYoNOkraMphwSSWn+d2ummVVVAvHYJCn0NJSSWWfFH2iYSb4XcFR1K+MvG6SS2wJakZOM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17475" y="-1851025"/>
            <a:ext cx="28003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63" y="404665"/>
            <a:ext cx="1819275" cy="2514600"/>
          </a:xfrm>
          <a:prstGeom prst="rect">
            <a:avLst/>
          </a:prstGeom>
        </p:spPr>
      </p:pic>
      <p:pic>
        <p:nvPicPr>
          <p:cNvPr id="2052" name="Picture 4" descr="https://encrypted-tbn0.gstatic.com/images?q=tbn:ANd9GcTsrwv2aBvo2H2mj26kC6PJjmNFJ-QIHQI9qcs--DTu37JkxEf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53937"/>
            <a:ext cx="2785797" cy="23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44" y="4468465"/>
            <a:ext cx="2194369" cy="1758402"/>
          </a:xfrm>
          <a:prstGeom prst="rect">
            <a:avLst/>
          </a:prstGeom>
        </p:spPr>
      </p:pic>
      <p:pic>
        <p:nvPicPr>
          <p:cNvPr id="2054" name="Picture 6" descr="https://encrypted-tbn1.gstatic.com/images?q=tbn:ANd9GcSEtKspUR3YGp-m_VTPV1MXpyUuj7mkSb2pI0mPRtpgwopZDx5j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5"/>
            <a:ext cx="284342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TVr1RNoi0JYzZ636Hr3S9NnwxTE-bzYAuVyBiOLIenEWAd4rg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6962"/>
          <a:stretch/>
        </p:blipFill>
        <p:spPr bwMode="auto">
          <a:xfrm>
            <a:off x="6034881" y="3078065"/>
            <a:ext cx="2578177" cy="22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1054</Words>
  <Application>Microsoft Office PowerPoint</Application>
  <PresentationFormat>Presentación en pantalla (4:3)</PresentationFormat>
  <Paragraphs>249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Austin</vt:lpstr>
      <vt:lpstr>CARRERA: LICENCIATURA EN CIENCIAS DE LA EDUCACIÓN MENCIÓN EDUCACIÓN INFANTIL</vt:lpstr>
      <vt:lpstr>CAPÍTULO I MARCO CONTEXTUAL</vt:lpstr>
      <vt:lpstr>Presentación de PowerPoint</vt:lpstr>
      <vt:lpstr>Presentación de PowerPoint</vt:lpstr>
      <vt:lpstr>CAPÍTULO II</vt:lpstr>
      <vt:lpstr>UNIDAD I: PINZA DIGITAL</vt:lpstr>
      <vt:lpstr>UNIDAD I:</vt:lpstr>
      <vt:lpstr>Presentación de PowerPoint</vt:lpstr>
      <vt:lpstr>Presentación de PowerPoint</vt:lpstr>
      <vt:lpstr>UNIDAD II:</vt:lpstr>
      <vt:lpstr>Presentación de PowerPoint</vt:lpstr>
      <vt:lpstr>Técnica del Modelado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Principal</dc:creator>
  <cp:lastModifiedBy>Principal</cp:lastModifiedBy>
  <cp:revision>90</cp:revision>
  <dcterms:created xsi:type="dcterms:W3CDTF">2014-10-15T22:29:35Z</dcterms:created>
  <dcterms:modified xsi:type="dcterms:W3CDTF">2014-11-05T02:55:35Z</dcterms:modified>
</cp:coreProperties>
</file>