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 id="2147483708" r:id="rId2"/>
  </p:sldMasterIdLst>
  <p:notesMasterIdLst>
    <p:notesMasterId r:id="rId85"/>
  </p:notesMasterIdLst>
  <p:handoutMasterIdLst>
    <p:handoutMasterId r:id="rId86"/>
  </p:handoutMasterIdLst>
  <p:sldIdLst>
    <p:sldId id="259" r:id="rId3"/>
    <p:sldId id="256" r:id="rId4"/>
    <p:sldId id="258" r:id="rId5"/>
    <p:sldId id="257" r:id="rId6"/>
    <p:sldId id="261" r:id="rId7"/>
    <p:sldId id="262" r:id="rId8"/>
    <p:sldId id="260" r:id="rId9"/>
    <p:sldId id="263" r:id="rId10"/>
    <p:sldId id="264" r:id="rId11"/>
    <p:sldId id="265" r:id="rId12"/>
    <p:sldId id="267" r:id="rId13"/>
    <p:sldId id="266" r:id="rId14"/>
    <p:sldId id="353" r:id="rId15"/>
    <p:sldId id="437" r:id="rId16"/>
    <p:sldId id="436" r:id="rId17"/>
    <p:sldId id="354" r:id="rId18"/>
    <p:sldId id="413" r:id="rId19"/>
    <p:sldId id="414" r:id="rId20"/>
    <p:sldId id="352" r:id="rId21"/>
    <p:sldId id="416" r:id="rId22"/>
    <p:sldId id="417" r:id="rId23"/>
    <p:sldId id="355" r:id="rId24"/>
    <p:sldId id="356" r:id="rId25"/>
    <p:sldId id="357" r:id="rId26"/>
    <p:sldId id="418" r:id="rId27"/>
    <p:sldId id="419" r:id="rId28"/>
    <p:sldId id="420" r:id="rId29"/>
    <p:sldId id="421" r:id="rId30"/>
    <p:sldId id="422" r:id="rId31"/>
    <p:sldId id="428" r:id="rId32"/>
    <p:sldId id="358" r:id="rId33"/>
    <p:sldId id="359" r:id="rId34"/>
    <p:sldId id="361" r:id="rId35"/>
    <p:sldId id="362" r:id="rId36"/>
    <p:sldId id="363" r:id="rId37"/>
    <p:sldId id="364" r:id="rId38"/>
    <p:sldId id="423" r:id="rId39"/>
    <p:sldId id="424" r:id="rId40"/>
    <p:sldId id="425" r:id="rId41"/>
    <p:sldId id="426" r:id="rId42"/>
    <p:sldId id="427" r:id="rId43"/>
    <p:sldId id="365" r:id="rId44"/>
    <p:sldId id="366" r:id="rId45"/>
    <p:sldId id="367" r:id="rId46"/>
    <p:sldId id="368" r:id="rId47"/>
    <p:sldId id="369" r:id="rId48"/>
    <p:sldId id="370" r:id="rId49"/>
    <p:sldId id="371" r:id="rId50"/>
    <p:sldId id="372" r:id="rId51"/>
    <p:sldId id="373" r:id="rId52"/>
    <p:sldId id="374" r:id="rId53"/>
    <p:sldId id="376" r:id="rId54"/>
    <p:sldId id="375" r:id="rId55"/>
    <p:sldId id="377" r:id="rId56"/>
    <p:sldId id="385" r:id="rId57"/>
    <p:sldId id="378" r:id="rId58"/>
    <p:sldId id="379" r:id="rId59"/>
    <p:sldId id="381" r:id="rId60"/>
    <p:sldId id="383" r:id="rId61"/>
    <p:sldId id="384" r:id="rId62"/>
    <p:sldId id="380" r:id="rId63"/>
    <p:sldId id="386" r:id="rId64"/>
    <p:sldId id="387" r:id="rId65"/>
    <p:sldId id="390" r:id="rId66"/>
    <p:sldId id="389" r:id="rId67"/>
    <p:sldId id="392" r:id="rId68"/>
    <p:sldId id="393" r:id="rId69"/>
    <p:sldId id="395" r:id="rId70"/>
    <p:sldId id="396" r:id="rId71"/>
    <p:sldId id="397" r:id="rId72"/>
    <p:sldId id="398" r:id="rId73"/>
    <p:sldId id="402" r:id="rId74"/>
    <p:sldId id="400" r:id="rId75"/>
    <p:sldId id="404" r:id="rId76"/>
    <p:sldId id="401" r:id="rId77"/>
    <p:sldId id="403" r:id="rId78"/>
    <p:sldId id="406" r:id="rId79"/>
    <p:sldId id="405" r:id="rId80"/>
    <p:sldId id="407" r:id="rId81"/>
    <p:sldId id="409" r:id="rId82"/>
    <p:sldId id="410" r:id="rId83"/>
    <p:sldId id="412" r:id="rId8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3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1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image" Target="../media/image84.jpeg"/></Relationships>
</file>

<file path=ppt/diagrams/_rels/data1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diagrams/_rels/data1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_rels/data1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png"/><Relationship Id="rId4" Type="http://schemas.openxmlformats.org/officeDocument/2006/relationships/image" Target="../media/image97.pn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1" Type="http://schemas.openxmlformats.org/officeDocument/2006/relationships/image" Target="../media/image7.jpg"/></Relationships>
</file>

<file path=ppt/diagrams/_rels/data5.xml.rels><?xml version="1.0" encoding="UTF-8" standalone="yes"?>
<Relationships xmlns="http://schemas.openxmlformats.org/package/2006/relationships"><Relationship Id="rId1" Type="http://schemas.openxmlformats.org/officeDocument/2006/relationships/image" Target="../media/image8.jpg"/></Relationships>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ata9.xml.rels><?xml version="1.0" encoding="UTF-8" standalone="yes"?>
<Relationships xmlns="http://schemas.openxmlformats.org/package/2006/relationships"><Relationship Id="rId1" Type="http://schemas.openxmlformats.org/officeDocument/2006/relationships/image" Target="../media/image43.jpg"/></Relationships>
</file>

<file path=ppt/diagrams/_rels/drawing1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image" Target="../media/image84.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image" Target="../media/image86.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png"/><Relationship Id="rId4" Type="http://schemas.openxmlformats.org/officeDocument/2006/relationships/image" Target="../media/image9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5D0E2-2B27-4E97-A38B-E5736BA92C7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3244410D-04A0-442E-A254-DD54192C4B45}">
      <dgm:prSet phldrT="[Texto]">
        <dgm:style>
          <a:lnRef idx="2">
            <a:schemeClr val="dk1"/>
          </a:lnRef>
          <a:fillRef idx="1">
            <a:schemeClr val="lt1"/>
          </a:fillRef>
          <a:effectRef idx="0">
            <a:schemeClr val="dk1"/>
          </a:effectRef>
          <a:fontRef idx="minor">
            <a:schemeClr val="dk1"/>
          </a:fontRef>
        </dgm:style>
      </dgm:prSet>
      <dgm:spPr/>
      <dgm:t>
        <a:bodyPr/>
        <a:lstStyle/>
        <a:p>
          <a:pPr algn="ctr"/>
          <a:r>
            <a:rPr lang="es-ES" dirty="0" smtClean="0"/>
            <a:t>PROCESO PRODUCTIVO DE LA CÉRAMICA SANITARIA.</a:t>
          </a:r>
          <a:endParaRPr lang="es-ES" dirty="0"/>
        </a:p>
      </dgm:t>
    </dgm:pt>
    <dgm:pt modelId="{81859437-3901-45A9-A225-A95C369C0DFE}" type="parTrans" cxnId="{082CD0C3-4742-4929-A43F-9E5B4B6327A6}">
      <dgm:prSet/>
      <dgm:spPr/>
      <dgm:t>
        <a:bodyPr/>
        <a:lstStyle/>
        <a:p>
          <a:endParaRPr lang="es-ES"/>
        </a:p>
      </dgm:t>
    </dgm:pt>
    <dgm:pt modelId="{9DAF0476-14C3-4384-826F-09F8EC1C9981}" type="sibTrans" cxnId="{082CD0C3-4742-4929-A43F-9E5B4B6327A6}">
      <dgm:prSet/>
      <dgm:spPr/>
      <dgm:t>
        <a:bodyPr/>
        <a:lstStyle/>
        <a:p>
          <a:endParaRPr lang="es-ES"/>
        </a:p>
      </dgm:t>
    </dgm:pt>
    <dgm:pt modelId="{01664D6C-5608-4B7B-B48E-58B9DCCF245C}">
      <dgm:prSet phldrT="[Texto]"/>
      <dgm:spPr/>
      <dgm:t>
        <a:bodyPr/>
        <a:lstStyle/>
        <a:p>
          <a:r>
            <a:rPr lang="es-ES" dirty="0" smtClean="0"/>
            <a:t>Colado</a:t>
          </a:r>
          <a:endParaRPr lang="es-ES" dirty="0"/>
        </a:p>
      </dgm:t>
    </dgm:pt>
    <dgm:pt modelId="{0ED8E959-4DA9-485A-A348-C35C059D40C3}" type="parTrans" cxnId="{CC07F600-A8FC-4E43-87CF-4E9D74B2DB3C}">
      <dgm:prSet/>
      <dgm:spPr/>
      <dgm:t>
        <a:bodyPr/>
        <a:lstStyle/>
        <a:p>
          <a:endParaRPr lang="es-ES"/>
        </a:p>
      </dgm:t>
    </dgm:pt>
    <dgm:pt modelId="{29048DBF-1CA1-4D63-93DC-9D4829D02C71}" type="sibTrans" cxnId="{CC07F600-A8FC-4E43-87CF-4E9D74B2DB3C}">
      <dgm:prSet/>
      <dgm:spPr/>
      <dgm:t>
        <a:bodyPr/>
        <a:lstStyle/>
        <a:p>
          <a:endParaRPr lang="es-ES"/>
        </a:p>
      </dgm:t>
    </dgm:pt>
    <dgm:pt modelId="{8475A434-096D-4903-A3F4-D7B2A66C48C9}">
      <dgm:prSet phldrT="[Texto]"/>
      <dgm:spPr/>
      <dgm:t>
        <a:bodyPr/>
        <a:lstStyle/>
        <a:p>
          <a:r>
            <a:rPr lang="es-ES" dirty="0" smtClean="0"/>
            <a:t>Secado</a:t>
          </a:r>
          <a:endParaRPr lang="es-ES" dirty="0"/>
        </a:p>
      </dgm:t>
    </dgm:pt>
    <dgm:pt modelId="{21E3C76C-E1FF-4E79-A3EF-72B68471EEF5}" type="parTrans" cxnId="{7D6DAE39-32B5-4232-B3D6-4F244233481C}">
      <dgm:prSet/>
      <dgm:spPr/>
      <dgm:t>
        <a:bodyPr/>
        <a:lstStyle/>
        <a:p>
          <a:endParaRPr lang="es-ES"/>
        </a:p>
      </dgm:t>
    </dgm:pt>
    <dgm:pt modelId="{554ACD3A-042B-4881-B620-B97FF505D89F}" type="sibTrans" cxnId="{7D6DAE39-32B5-4232-B3D6-4F244233481C}">
      <dgm:prSet/>
      <dgm:spPr/>
      <dgm:t>
        <a:bodyPr/>
        <a:lstStyle/>
        <a:p>
          <a:endParaRPr lang="es-ES"/>
        </a:p>
      </dgm:t>
    </dgm:pt>
    <dgm:pt modelId="{450E8EB7-223E-4897-9A6A-C8BD581856F7}">
      <dgm:prSet phldrT="[Texto]"/>
      <dgm:spPr/>
      <dgm:t>
        <a:bodyPr/>
        <a:lstStyle/>
        <a:p>
          <a:r>
            <a:rPr lang="es-ES" dirty="0" smtClean="0"/>
            <a:t>Esmaltado</a:t>
          </a:r>
          <a:endParaRPr lang="es-ES" dirty="0"/>
        </a:p>
      </dgm:t>
    </dgm:pt>
    <dgm:pt modelId="{DBF15782-9D90-4489-9D2B-EB5973AC2F63}" type="parTrans" cxnId="{57337E1C-9BAC-4FEA-87E0-7676E404E72E}">
      <dgm:prSet/>
      <dgm:spPr/>
      <dgm:t>
        <a:bodyPr/>
        <a:lstStyle/>
        <a:p>
          <a:endParaRPr lang="es-ES"/>
        </a:p>
      </dgm:t>
    </dgm:pt>
    <dgm:pt modelId="{7DE55333-D4D1-4D24-9F72-B72C331EEA90}" type="sibTrans" cxnId="{57337E1C-9BAC-4FEA-87E0-7676E404E72E}">
      <dgm:prSet/>
      <dgm:spPr/>
      <dgm:t>
        <a:bodyPr/>
        <a:lstStyle/>
        <a:p>
          <a:endParaRPr lang="es-ES"/>
        </a:p>
      </dgm:t>
    </dgm:pt>
    <dgm:pt modelId="{59E4D87C-FFCC-489F-8B1B-173C96BE89A5}">
      <dgm:prSet phldrT="[Texto]"/>
      <dgm:spPr/>
      <dgm:t>
        <a:bodyPr/>
        <a:lstStyle/>
        <a:p>
          <a:r>
            <a:rPr lang="es-ES" dirty="0" smtClean="0"/>
            <a:t>Cocción</a:t>
          </a:r>
          <a:endParaRPr lang="es-ES" dirty="0"/>
        </a:p>
      </dgm:t>
    </dgm:pt>
    <dgm:pt modelId="{143215DD-7A77-4F90-81DE-DA667CEE6D90}" type="parTrans" cxnId="{D8CDD122-0B3A-4A33-99DD-43E5F64FA9DF}">
      <dgm:prSet/>
      <dgm:spPr/>
      <dgm:t>
        <a:bodyPr/>
        <a:lstStyle/>
        <a:p>
          <a:endParaRPr lang="es-ES"/>
        </a:p>
      </dgm:t>
    </dgm:pt>
    <dgm:pt modelId="{7EB7306A-C650-4AE8-8A51-B1235B720AE4}" type="sibTrans" cxnId="{D8CDD122-0B3A-4A33-99DD-43E5F64FA9DF}">
      <dgm:prSet/>
      <dgm:spPr/>
      <dgm:t>
        <a:bodyPr/>
        <a:lstStyle/>
        <a:p>
          <a:endParaRPr lang="es-ES"/>
        </a:p>
      </dgm:t>
    </dgm:pt>
    <dgm:pt modelId="{CFB980BF-63E5-443B-B128-48F867F53480}">
      <dgm:prSet phldrT="[Texto]"/>
      <dgm:spPr/>
      <dgm:t>
        <a:bodyPr/>
        <a:lstStyle/>
        <a:p>
          <a:r>
            <a:rPr lang="es-ES" dirty="0" smtClean="0"/>
            <a:t>Inspección</a:t>
          </a:r>
          <a:endParaRPr lang="es-ES" dirty="0"/>
        </a:p>
      </dgm:t>
    </dgm:pt>
    <dgm:pt modelId="{4CBCF585-F90F-4E7D-8AF5-1A386E1AFA29}" type="parTrans" cxnId="{467D2840-ED3D-4631-B6AB-0C69E17051AC}">
      <dgm:prSet/>
      <dgm:spPr/>
      <dgm:t>
        <a:bodyPr/>
        <a:lstStyle/>
        <a:p>
          <a:endParaRPr lang="es-ES"/>
        </a:p>
      </dgm:t>
    </dgm:pt>
    <dgm:pt modelId="{D47C1C5C-B3E5-421C-8C0C-C91CC4E10075}" type="sibTrans" cxnId="{467D2840-ED3D-4631-B6AB-0C69E17051AC}">
      <dgm:prSet/>
      <dgm:spPr/>
      <dgm:t>
        <a:bodyPr/>
        <a:lstStyle/>
        <a:p>
          <a:endParaRPr lang="es-ES"/>
        </a:p>
      </dgm:t>
    </dgm:pt>
    <dgm:pt modelId="{E8335A1A-E9AD-405E-A1AB-131E929D2ADF}">
      <dgm:prSet phldrT="[Texto]"/>
      <dgm:spPr/>
      <dgm:t>
        <a:bodyPr/>
        <a:lstStyle/>
        <a:p>
          <a:r>
            <a:rPr lang="es-ES" dirty="0" smtClean="0"/>
            <a:t>Almacenamiento.</a:t>
          </a:r>
          <a:endParaRPr lang="es-ES" dirty="0"/>
        </a:p>
      </dgm:t>
    </dgm:pt>
    <dgm:pt modelId="{3294E2D3-8909-4C54-988C-1BC8C206E146}" type="parTrans" cxnId="{7E5ECF2A-DC6B-4015-8DE7-05FB2800FB89}">
      <dgm:prSet/>
      <dgm:spPr/>
      <dgm:t>
        <a:bodyPr/>
        <a:lstStyle/>
        <a:p>
          <a:endParaRPr lang="es-ES"/>
        </a:p>
      </dgm:t>
    </dgm:pt>
    <dgm:pt modelId="{9B7207D2-C942-48DC-AD1E-E619D9DD839F}" type="sibTrans" cxnId="{7E5ECF2A-DC6B-4015-8DE7-05FB2800FB89}">
      <dgm:prSet/>
      <dgm:spPr/>
      <dgm:t>
        <a:bodyPr/>
        <a:lstStyle/>
        <a:p>
          <a:endParaRPr lang="es-ES"/>
        </a:p>
      </dgm:t>
    </dgm:pt>
    <dgm:pt modelId="{B0E72B72-7F37-4195-8ED9-87E944DD75D3}">
      <dgm:prSet phldrT="[Texto]"/>
      <dgm:spPr/>
      <dgm:t>
        <a:bodyPr/>
        <a:lstStyle/>
        <a:p>
          <a:r>
            <a:rPr lang="es-ES" dirty="0" smtClean="0"/>
            <a:t>Materias Primas.</a:t>
          </a:r>
          <a:endParaRPr lang="es-ES" dirty="0"/>
        </a:p>
      </dgm:t>
    </dgm:pt>
    <dgm:pt modelId="{2FB7E891-43A7-4E6E-BE06-2C53913A98D7}" type="parTrans" cxnId="{0E8A78ED-0659-48FF-8953-23007A584B39}">
      <dgm:prSet/>
      <dgm:spPr/>
      <dgm:t>
        <a:bodyPr/>
        <a:lstStyle/>
        <a:p>
          <a:endParaRPr lang="es-ES"/>
        </a:p>
      </dgm:t>
    </dgm:pt>
    <dgm:pt modelId="{81A7C62A-B166-4D3C-B027-6A53A329312F}" type="sibTrans" cxnId="{0E8A78ED-0659-48FF-8953-23007A584B39}">
      <dgm:prSet/>
      <dgm:spPr/>
      <dgm:t>
        <a:bodyPr/>
        <a:lstStyle/>
        <a:p>
          <a:endParaRPr lang="es-ES"/>
        </a:p>
      </dgm:t>
    </dgm:pt>
    <dgm:pt modelId="{6A81A7C7-A11A-4558-B12A-062BDC8A68B7}" type="pres">
      <dgm:prSet presAssocID="{2905D0E2-2B27-4E97-A38B-E5736BA92C7C}" presName="linear" presStyleCnt="0">
        <dgm:presLayoutVars>
          <dgm:animLvl val="lvl"/>
          <dgm:resizeHandles val="exact"/>
        </dgm:presLayoutVars>
      </dgm:prSet>
      <dgm:spPr/>
      <dgm:t>
        <a:bodyPr/>
        <a:lstStyle/>
        <a:p>
          <a:endParaRPr lang="es-ES"/>
        </a:p>
      </dgm:t>
    </dgm:pt>
    <dgm:pt modelId="{97497442-02C0-413E-AE67-759B06380214}" type="pres">
      <dgm:prSet presAssocID="{3244410D-04A0-442E-A254-DD54192C4B45}" presName="parentText" presStyleLbl="node1" presStyleIdx="0" presStyleCnt="1" custScaleY="100904">
        <dgm:presLayoutVars>
          <dgm:chMax val="0"/>
          <dgm:bulletEnabled val="1"/>
        </dgm:presLayoutVars>
      </dgm:prSet>
      <dgm:spPr/>
      <dgm:t>
        <a:bodyPr/>
        <a:lstStyle/>
        <a:p>
          <a:endParaRPr lang="es-ES"/>
        </a:p>
      </dgm:t>
    </dgm:pt>
    <dgm:pt modelId="{9BF4CEFC-556E-444F-B753-5A5AA6028961}" type="pres">
      <dgm:prSet presAssocID="{3244410D-04A0-442E-A254-DD54192C4B45}" presName="childText" presStyleLbl="revTx" presStyleIdx="0" presStyleCnt="1">
        <dgm:presLayoutVars>
          <dgm:bulletEnabled val="1"/>
        </dgm:presLayoutVars>
      </dgm:prSet>
      <dgm:spPr/>
      <dgm:t>
        <a:bodyPr/>
        <a:lstStyle/>
        <a:p>
          <a:endParaRPr lang="es-ES"/>
        </a:p>
      </dgm:t>
    </dgm:pt>
  </dgm:ptLst>
  <dgm:cxnLst>
    <dgm:cxn modelId="{DF89BFCA-E745-4CB6-A351-F7891A47F566}" type="presOf" srcId="{01664D6C-5608-4B7B-B48E-58B9DCCF245C}" destId="{9BF4CEFC-556E-444F-B753-5A5AA6028961}" srcOrd="0" destOrd="1" presId="urn:microsoft.com/office/officeart/2005/8/layout/vList2"/>
    <dgm:cxn modelId="{7D6DAE39-32B5-4232-B3D6-4F244233481C}" srcId="{3244410D-04A0-442E-A254-DD54192C4B45}" destId="{8475A434-096D-4903-A3F4-D7B2A66C48C9}" srcOrd="2" destOrd="0" parTransId="{21E3C76C-E1FF-4E79-A3EF-72B68471EEF5}" sibTransId="{554ACD3A-042B-4881-B620-B97FF505D89F}"/>
    <dgm:cxn modelId="{0E8A78ED-0659-48FF-8953-23007A584B39}" srcId="{3244410D-04A0-442E-A254-DD54192C4B45}" destId="{B0E72B72-7F37-4195-8ED9-87E944DD75D3}" srcOrd="0" destOrd="0" parTransId="{2FB7E891-43A7-4E6E-BE06-2C53913A98D7}" sibTransId="{81A7C62A-B166-4D3C-B027-6A53A329312F}"/>
    <dgm:cxn modelId="{5C74D5BD-C978-4BCD-9120-A61A49E7E3C4}" type="presOf" srcId="{B0E72B72-7F37-4195-8ED9-87E944DD75D3}" destId="{9BF4CEFC-556E-444F-B753-5A5AA6028961}" srcOrd="0" destOrd="0" presId="urn:microsoft.com/office/officeart/2005/8/layout/vList2"/>
    <dgm:cxn modelId="{467D2840-ED3D-4631-B6AB-0C69E17051AC}" srcId="{3244410D-04A0-442E-A254-DD54192C4B45}" destId="{CFB980BF-63E5-443B-B128-48F867F53480}" srcOrd="5" destOrd="0" parTransId="{4CBCF585-F90F-4E7D-8AF5-1A386E1AFA29}" sibTransId="{D47C1C5C-B3E5-421C-8C0C-C91CC4E10075}"/>
    <dgm:cxn modelId="{CC07F600-A8FC-4E43-87CF-4E9D74B2DB3C}" srcId="{3244410D-04A0-442E-A254-DD54192C4B45}" destId="{01664D6C-5608-4B7B-B48E-58B9DCCF245C}" srcOrd="1" destOrd="0" parTransId="{0ED8E959-4DA9-485A-A348-C35C059D40C3}" sibTransId="{29048DBF-1CA1-4D63-93DC-9D4829D02C71}"/>
    <dgm:cxn modelId="{57337E1C-9BAC-4FEA-87E0-7676E404E72E}" srcId="{3244410D-04A0-442E-A254-DD54192C4B45}" destId="{450E8EB7-223E-4897-9A6A-C8BD581856F7}" srcOrd="3" destOrd="0" parTransId="{DBF15782-9D90-4489-9D2B-EB5973AC2F63}" sibTransId="{7DE55333-D4D1-4D24-9F72-B72C331EEA90}"/>
    <dgm:cxn modelId="{9519EF50-15FE-41AA-8385-6D676ED54DBD}" type="presOf" srcId="{8475A434-096D-4903-A3F4-D7B2A66C48C9}" destId="{9BF4CEFC-556E-444F-B753-5A5AA6028961}" srcOrd="0" destOrd="2" presId="urn:microsoft.com/office/officeart/2005/8/layout/vList2"/>
    <dgm:cxn modelId="{082CD0C3-4742-4929-A43F-9E5B4B6327A6}" srcId="{2905D0E2-2B27-4E97-A38B-E5736BA92C7C}" destId="{3244410D-04A0-442E-A254-DD54192C4B45}" srcOrd="0" destOrd="0" parTransId="{81859437-3901-45A9-A225-A95C369C0DFE}" sibTransId="{9DAF0476-14C3-4384-826F-09F8EC1C9981}"/>
    <dgm:cxn modelId="{EE3DF81A-F274-4B9A-A406-3A84F2B5A61A}" type="presOf" srcId="{2905D0E2-2B27-4E97-A38B-E5736BA92C7C}" destId="{6A81A7C7-A11A-4558-B12A-062BDC8A68B7}" srcOrd="0" destOrd="0" presId="urn:microsoft.com/office/officeart/2005/8/layout/vList2"/>
    <dgm:cxn modelId="{DDF780F1-40E5-4E06-A527-CBABD4AE3DBD}" type="presOf" srcId="{450E8EB7-223E-4897-9A6A-C8BD581856F7}" destId="{9BF4CEFC-556E-444F-B753-5A5AA6028961}" srcOrd="0" destOrd="3" presId="urn:microsoft.com/office/officeart/2005/8/layout/vList2"/>
    <dgm:cxn modelId="{67B9021B-1B7C-4A97-B589-B63C7EBDA8B1}" type="presOf" srcId="{CFB980BF-63E5-443B-B128-48F867F53480}" destId="{9BF4CEFC-556E-444F-B753-5A5AA6028961}" srcOrd="0" destOrd="5" presId="urn:microsoft.com/office/officeart/2005/8/layout/vList2"/>
    <dgm:cxn modelId="{7E5ECF2A-DC6B-4015-8DE7-05FB2800FB89}" srcId="{3244410D-04A0-442E-A254-DD54192C4B45}" destId="{E8335A1A-E9AD-405E-A1AB-131E929D2ADF}" srcOrd="6" destOrd="0" parTransId="{3294E2D3-8909-4C54-988C-1BC8C206E146}" sibTransId="{9B7207D2-C942-48DC-AD1E-E619D9DD839F}"/>
    <dgm:cxn modelId="{F52E7310-0987-4C73-B737-8BF6E8BFFCA5}" type="presOf" srcId="{59E4D87C-FFCC-489F-8B1B-173C96BE89A5}" destId="{9BF4CEFC-556E-444F-B753-5A5AA6028961}" srcOrd="0" destOrd="4" presId="urn:microsoft.com/office/officeart/2005/8/layout/vList2"/>
    <dgm:cxn modelId="{C3E4109B-2AB3-45DD-B2C9-CA0B18770BE1}" type="presOf" srcId="{E8335A1A-E9AD-405E-A1AB-131E929D2ADF}" destId="{9BF4CEFC-556E-444F-B753-5A5AA6028961}" srcOrd="0" destOrd="6" presId="urn:microsoft.com/office/officeart/2005/8/layout/vList2"/>
    <dgm:cxn modelId="{CFD2B35B-BFA8-4E16-B6A8-FC94E38D6DE6}" type="presOf" srcId="{3244410D-04A0-442E-A254-DD54192C4B45}" destId="{97497442-02C0-413E-AE67-759B06380214}" srcOrd="0" destOrd="0" presId="urn:microsoft.com/office/officeart/2005/8/layout/vList2"/>
    <dgm:cxn modelId="{D8CDD122-0B3A-4A33-99DD-43E5F64FA9DF}" srcId="{3244410D-04A0-442E-A254-DD54192C4B45}" destId="{59E4D87C-FFCC-489F-8B1B-173C96BE89A5}" srcOrd="4" destOrd="0" parTransId="{143215DD-7A77-4F90-81DE-DA667CEE6D90}" sibTransId="{7EB7306A-C650-4AE8-8A51-B1235B720AE4}"/>
    <dgm:cxn modelId="{57921122-7AD2-4823-A2C2-C272B001DAFE}" type="presParOf" srcId="{6A81A7C7-A11A-4558-B12A-062BDC8A68B7}" destId="{97497442-02C0-413E-AE67-759B06380214}" srcOrd="0" destOrd="0" presId="urn:microsoft.com/office/officeart/2005/8/layout/vList2"/>
    <dgm:cxn modelId="{CDD43E39-7BE2-4A4F-BD6F-E156AACA114D}" type="presParOf" srcId="{6A81A7C7-A11A-4558-B12A-062BDC8A68B7}" destId="{9BF4CEFC-556E-444F-B753-5A5AA602896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5BBAF3-E63E-4F85-B13C-EA5F54B403C0}" type="doc">
      <dgm:prSet loTypeId="urn:microsoft.com/office/officeart/2011/layout/RadialPictureList" loCatId="officeonline" qsTypeId="urn:microsoft.com/office/officeart/2005/8/quickstyle/simple1" qsCatId="simple" csTypeId="urn:microsoft.com/office/officeart/2005/8/colors/accent0_1" csCatId="mainScheme" phldr="1"/>
      <dgm:spPr/>
      <dgm:t>
        <a:bodyPr/>
        <a:lstStyle/>
        <a:p>
          <a:endParaRPr lang="es-ES"/>
        </a:p>
      </dgm:t>
    </dgm:pt>
    <dgm:pt modelId="{FBA5DB5D-11DC-401E-AE19-05BCB7A610F3}">
      <dgm:prSet phldrT="[Texto]"/>
      <dgm:spPr/>
      <dgm:t>
        <a:bodyPr/>
        <a:lstStyle/>
        <a:p>
          <a:r>
            <a:rPr lang="es-ES" dirty="0" smtClean="0"/>
            <a:t>DISEÑO</a:t>
          </a:r>
          <a:endParaRPr lang="es-ES" dirty="0"/>
        </a:p>
      </dgm:t>
    </dgm:pt>
    <dgm:pt modelId="{B8FCC545-E75F-4F31-AF76-8F912FC89A0E}" type="parTrans" cxnId="{92C1A5BA-A599-4283-A2A5-7FAFF3F68A6A}">
      <dgm:prSet/>
      <dgm:spPr/>
      <dgm:t>
        <a:bodyPr/>
        <a:lstStyle/>
        <a:p>
          <a:endParaRPr lang="es-ES"/>
        </a:p>
      </dgm:t>
    </dgm:pt>
    <dgm:pt modelId="{A949853E-C3AC-4E63-9D0A-D94162BBE240}" type="sibTrans" cxnId="{92C1A5BA-A599-4283-A2A5-7FAFF3F68A6A}">
      <dgm:prSet/>
      <dgm:spPr/>
      <dgm:t>
        <a:bodyPr/>
        <a:lstStyle/>
        <a:p>
          <a:endParaRPr lang="es-ES"/>
        </a:p>
      </dgm:t>
    </dgm:pt>
    <dgm:pt modelId="{F84323A7-94CF-4310-B5C5-E8EC0D192E59}">
      <dgm:prSet phldrT="[Texto]"/>
      <dgm:spPr/>
      <dgm:t>
        <a:bodyPr/>
        <a:lstStyle/>
        <a:p>
          <a:r>
            <a:rPr lang="es-ES" dirty="0" smtClean="0"/>
            <a:t>PARTE MECÀNICA</a:t>
          </a:r>
          <a:endParaRPr lang="es-ES" dirty="0"/>
        </a:p>
      </dgm:t>
    </dgm:pt>
    <dgm:pt modelId="{0DAAEC33-2265-4106-9B6F-FEA61B4565BF}" type="parTrans" cxnId="{A3C05096-E512-4208-9D5D-D425AD5B5069}">
      <dgm:prSet/>
      <dgm:spPr/>
      <dgm:t>
        <a:bodyPr/>
        <a:lstStyle/>
        <a:p>
          <a:endParaRPr lang="es-ES"/>
        </a:p>
      </dgm:t>
    </dgm:pt>
    <dgm:pt modelId="{D3E3C813-49F3-40C5-BA7C-C36C407FC6CE}" type="sibTrans" cxnId="{A3C05096-E512-4208-9D5D-D425AD5B5069}">
      <dgm:prSet/>
      <dgm:spPr/>
      <dgm:t>
        <a:bodyPr/>
        <a:lstStyle/>
        <a:p>
          <a:endParaRPr lang="es-ES"/>
        </a:p>
      </dgm:t>
    </dgm:pt>
    <dgm:pt modelId="{AFA5ECDD-FA63-45FE-8D6F-545FBF2CAB48}">
      <dgm:prSet phldrT="[Texto]"/>
      <dgm:spPr/>
      <dgm:t>
        <a:bodyPr/>
        <a:lstStyle/>
        <a:p>
          <a:r>
            <a:rPr lang="es-ES" dirty="0" smtClean="0"/>
            <a:t>Compra de partes y componentes</a:t>
          </a:r>
          <a:endParaRPr lang="es-ES" dirty="0"/>
        </a:p>
      </dgm:t>
    </dgm:pt>
    <dgm:pt modelId="{C0C98B61-82B2-49DB-A44F-0F8805159D28}" type="parTrans" cxnId="{FB1F9E3A-30A7-47D5-AC06-1905A09D58F6}">
      <dgm:prSet/>
      <dgm:spPr/>
      <dgm:t>
        <a:bodyPr/>
        <a:lstStyle/>
        <a:p>
          <a:endParaRPr lang="es-ES"/>
        </a:p>
      </dgm:t>
    </dgm:pt>
    <dgm:pt modelId="{6DE03EAE-4385-44DA-8464-4D7B24BC45BE}" type="sibTrans" cxnId="{FB1F9E3A-30A7-47D5-AC06-1905A09D58F6}">
      <dgm:prSet/>
      <dgm:spPr/>
      <dgm:t>
        <a:bodyPr/>
        <a:lstStyle/>
        <a:p>
          <a:endParaRPr lang="es-ES"/>
        </a:p>
      </dgm:t>
    </dgm:pt>
    <dgm:pt modelId="{BBCCC76D-66E8-4E61-A286-41FE3AE0B071}">
      <dgm:prSet phldrT="[Texto]"/>
      <dgm:spPr/>
      <dgm:t>
        <a:bodyPr/>
        <a:lstStyle/>
        <a:p>
          <a:r>
            <a:rPr lang="es-ES" dirty="0" smtClean="0"/>
            <a:t>Compra de partes y componentes</a:t>
          </a:r>
          <a:endParaRPr lang="es-ES" dirty="0"/>
        </a:p>
      </dgm:t>
    </dgm:pt>
    <dgm:pt modelId="{D3ACFE30-CF7F-45AE-B73C-2D3AF525CCF1}" type="parTrans" cxnId="{73A53796-114A-4332-94B7-C22BA705B842}">
      <dgm:prSet/>
      <dgm:spPr/>
      <dgm:t>
        <a:bodyPr/>
        <a:lstStyle/>
        <a:p>
          <a:endParaRPr lang="es-ES"/>
        </a:p>
      </dgm:t>
    </dgm:pt>
    <dgm:pt modelId="{F2940842-7A56-4EE6-BFDC-703593ED8CDC}" type="sibTrans" cxnId="{73A53796-114A-4332-94B7-C22BA705B842}">
      <dgm:prSet/>
      <dgm:spPr/>
      <dgm:t>
        <a:bodyPr/>
        <a:lstStyle/>
        <a:p>
          <a:endParaRPr lang="es-ES"/>
        </a:p>
      </dgm:t>
    </dgm:pt>
    <dgm:pt modelId="{069BD95C-3418-4340-A581-CA33E69644FB}">
      <dgm:prSet phldrT="[Texto]"/>
      <dgm:spPr/>
      <dgm:t>
        <a:bodyPr/>
        <a:lstStyle/>
        <a:p>
          <a:r>
            <a:rPr lang="es-ES" dirty="0" smtClean="0"/>
            <a:t>PARTE ELÉCTRICA</a:t>
          </a:r>
          <a:endParaRPr lang="es-ES" dirty="0"/>
        </a:p>
      </dgm:t>
    </dgm:pt>
    <dgm:pt modelId="{AFA95B80-E191-4FED-8053-A41CA0D5891A}" type="sibTrans" cxnId="{FBD1D8A8-4699-4637-991A-428152356797}">
      <dgm:prSet/>
      <dgm:spPr/>
      <dgm:t>
        <a:bodyPr/>
        <a:lstStyle/>
        <a:p>
          <a:endParaRPr lang="es-ES"/>
        </a:p>
      </dgm:t>
    </dgm:pt>
    <dgm:pt modelId="{D9975C9C-77B8-467C-A241-7531C0FA5E88}" type="parTrans" cxnId="{FBD1D8A8-4699-4637-991A-428152356797}">
      <dgm:prSet/>
      <dgm:spPr/>
      <dgm:t>
        <a:bodyPr/>
        <a:lstStyle/>
        <a:p>
          <a:endParaRPr lang="es-ES"/>
        </a:p>
      </dgm:t>
    </dgm:pt>
    <dgm:pt modelId="{9D6DC34D-70F1-4CC0-9C44-480E7D43A561}">
      <dgm:prSet phldrT="[Texto]"/>
      <dgm:spPr/>
      <dgm:t>
        <a:bodyPr/>
        <a:lstStyle/>
        <a:p>
          <a:r>
            <a:rPr lang="es-ES" dirty="0" smtClean="0"/>
            <a:t>Trazos</a:t>
          </a:r>
          <a:endParaRPr lang="es-ES" dirty="0"/>
        </a:p>
      </dgm:t>
    </dgm:pt>
    <dgm:pt modelId="{913FC91C-1119-444A-8342-E4512752F138}" type="parTrans" cxnId="{36F19C3C-6D55-4749-B3B0-A04E4664FFB8}">
      <dgm:prSet/>
      <dgm:spPr/>
      <dgm:t>
        <a:bodyPr/>
        <a:lstStyle/>
        <a:p>
          <a:endParaRPr lang="es-ES"/>
        </a:p>
      </dgm:t>
    </dgm:pt>
    <dgm:pt modelId="{A8171F1E-C09D-451F-AD7C-D6D88F456E7B}" type="sibTrans" cxnId="{36F19C3C-6D55-4749-B3B0-A04E4664FFB8}">
      <dgm:prSet/>
      <dgm:spPr/>
      <dgm:t>
        <a:bodyPr/>
        <a:lstStyle/>
        <a:p>
          <a:endParaRPr lang="es-ES"/>
        </a:p>
      </dgm:t>
    </dgm:pt>
    <dgm:pt modelId="{D7197CFC-4C52-4EA2-A307-FF8FE601E666}">
      <dgm:prSet phldrT="[Texto]"/>
      <dgm:spPr/>
      <dgm:t>
        <a:bodyPr/>
        <a:lstStyle/>
        <a:p>
          <a:r>
            <a:rPr lang="es-ES" dirty="0" smtClean="0"/>
            <a:t>Cortes</a:t>
          </a:r>
          <a:endParaRPr lang="es-ES" dirty="0"/>
        </a:p>
      </dgm:t>
    </dgm:pt>
    <dgm:pt modelId="{2F539BC0-0DBA-4D03-A2DF-26797E7E7A74}" type="parTrans" cxnId="{377A9015-645D-4632-BAEC-0B200D523F5E}">
      <dgm:prSet/>
      <dgm:spPr/>
      <dgm:t>
        <a:bodyPr/>
        <a:lstStyle/>
        <a:p>
          <a:endParaRPr lang="es-ES"/>
        </a:p>
      </dgm:t>
    </dgm:pt>
    <dgm:pt modelId="{82F44B3F-52EC-4512-9CB1-137793C06091}" type="sibTrans" cxnId="{377A9015-645D-4632-BAEC-0B200D523F5E}">
      <dgm:prSet/>
      <dgm:spPr/>
      <dgm:t>
        <a:bodyPr/>
        <a:lstStyle/>
        <a:p>
          <a:endParaRPr lang="es-ES"/>
        </a:p>
      </dgm:t>
    </dgm:pt>
    <dgm:pt modelId="{D7C4C8D1-4718-4519-9EF2-D07A4DE609D1}">
      <dgm:prSet phldrT="[Texto]"/>
      <dgm:spPr/>
      <dgm:t>
        <a:bodyPr/>
        <a:lstStyle/>
        <a:p>
          <a:r>
            <a:rPr lang="es-ES" dirty="0" smtClean="0"/>
            <a:t>Dobleces</a:t>
          </a:r>
          <a:endParaRPr lang="es-ES" dirty="0"/>
        </a:p>
      </dgm:t>
    </dgm:pt>
    <dgm:pt modelId="{85D4878B-CCDA-41DF-AEB7-989BF802B13D}" type="parTrans" cxnId="{5080C4CB-C6BC-4D08-9DCD-3A1A422A3BF5}">
      <dgm:prSet/>
      <dgm:spPr/>
      <dgm:t>
        <a:bodyPr/>
        <a:lstStyle/>
        <a:p>
          <a:endParaRPr lang="es-ES"/>
        </a:p>
      </dgm:t>
    </dgm:pt>
    <dgm:pt modelId="{8E84EB51-BE10-4C30-8109-30AE70827B6F}" type="sibTrans" cxnId="{5080C4CB-C6BC-4D08-9DCD-3A1A422A3BF5}">
      <dgm:prSet/>
      <dgm:spPr/>
      <dgm:t>
        <a:bodyPr/>
        <a:lstStyle/>
        <a:p>
          <a:endParaRPr lang="es-ES"/>
        </a:p>
      </dgm:t>
    </dgm:pt>
    <dgm:pt modelId="{965BB775-1D9A-4D9D-8B49-D15E193F5D1D}">
      <dgm:prSet phldrT="[Texto]"/>
      <dgm:spPr/>
      <dgm:t>
        <a:bodyPr/>
        <a:lstStyle/>
        <a:p>
          <a:r>
            <a:rPr lang="es-ES" dirty="0" smtClean="0"/>
            <a:t>Unión y Montaje</a:t>
          </a:r>
          <a:endParaRPr lang="es-ES" dirty="0"/>
        </a:p>
      </dgm:t>
    </dgm:pt>
    <dgm:pt modelId="{2C148D08-218D-4381-A36E-527CAF4C48B0}" type="parTrans" cxnId="{9EB87EEA-2477-41D8-8D53-2846B4037E55}">
      <dgm:prSet/>
      <dgm:spPr/>
      <dgm:t>
        <a:bodyPr/>
        <a:lstStyle/>
        <a:p>
          <a:endParaRPr lang="es-ES"/>
        </a:p>
      </dgm:t>
    </dgm:pt>
    <dgm:pt modelId="{DDF2B570-E410-4FDC-A92D-E79BCC753A62}" type="sibTrans" cxnId="{9EB87EEA-2477-41D8-8D53-2846B4037E55}">
      <dgm:prSet/>
      <dgm:spPr/>
      <dgm:t>
        <a:bodyPr/>
        <a:lstStyle/>
        <a:p>
          <a:endParaRPr lang="es-ES"/>
        </a:p>
      </dgm:t>
    </dgm:pt>
    <dgm:pt modelId="{5B33B851-1893-456E-A7D2-06655BDF8853}">
      <dgm:prSet phldrT="[Texto]"/>
      <dgm:spPr/>
      <dgm:t>
        <a:bodyPr/>
        <a:lstStyle/>
        <a:p>
          <a:r>
            <a:rPr lang="es-ES" dirty="0" smtClean="0"/>
            <a:t>Acabados</a:t>
          </a:r>
          <a:endParaRPr lang="es-ES" dirty="0"/>
        </a:p>
      </dgm:t>
    </dgm:pt>
    <dgm:pt modelId="{407E3AE8-23EA-4AFF-A192-A9FFC3562310}" type="parTrans" cxnId="{6E34392E-3B15-453E-AD66-43DB7782368D}">
      <dgm:prSet/>
      <dgm:spPr/>
      <dgm:t>
        <a:bodyPr/>
        <a:lstStyle/>
        <a:p>
          <a:endParaRPr lang="es-ES"/>
        </a:p>
      </dgm:t>
    </dgm:pt>
    <dgm:pt modelId="{B56A2F7D-BB91-4299-B17C-2140681A4A8B}" type="sibTrans" cxnId="{6E34392E-3B15-453E-AD66-43DB7782368D}">
      <dgm:prSet/>
      <dgm:spPr/>
      <dgm:t>
        <a:bodyPr/>
        <a:lstStyle/>
        <a:p>
          <a:endParaRPr lang="es-ES"/>
        </a:p>
      </dgm:t>
    </dgm:pt>
    <dgm:pt modelId="{FD05A3CD-D764-4411-B5F1-480BA26E05A7}">
      <dgm:prSet phldrT="[Texto]"/>
      <dgm:spPr/>
      <dgm:t>
        <a:bodyPr/>
        <a:lstStyle/>
        <a:p>
          <a:r>
            <a:rPr lang="es-ES" dirty="0" smtClean="0"/>
            <a:t>Montaje </a:t>
          </a:r>
          <a:endParaRPr lang="es-ES" dirty="0"/>
        </a:p>
      </dgm:t>
    </dgm:pt>
    <dgm:pt modelId="{9D3801A6-1738-4B15-A06D-7C30C9D14D22}" type="parTrans" cxnId="{9147D8E0-95E2-4153-AF1E-0DDE7C4A4B44}">
      <dgm:prSet/>
      <dgm:spPr/>
      <dgm:t>
        <a:bodyPr/>
        <a:lstStyle/>
        <a:p>
          <a:endParaRPr lang="es-ES"/>
        </a:p>
      </dgm:t>
    </dgm:pt>
    <dgm:pt modelId="{7D476D67-5ACC-49FB-9061-320DB288FFEA}" type="sibTrans" cxnId="{9147D8E0-95E2-4153-AF1E-0DDE7C4A4B44}">
      <dgm:prSet/>
      <dgm:spPr/>
      <dgm:t>
        <a:bodyPr/>
        <a:lstStyle/>
        <a:p>
          <a:endParaRPr lang="es-ES"/>
        </a:p>
      </dgm:t>
    </dgm:pt>
    <dgm:pt modelId="{4EE8B75B-70FC-49E8-ADD2-2288684A54A4}">
      <dgm:prSet phldrT="[Texto]"/>
      <dgm:spPr/>
      <dgm:t>
        <a:bodyPr/>
        <a:lstStyle/>
        <a:p>
          <a:r>
            <a:rPr lang="es-ES" dirty="0" smtClean="0"/>
            <a:t>Conexiones</a:t>
          </a:r>
          <a:endParaRPr lang="es-ES" dirty="0"/>
        </a:p>
      </dgm:t>
    </dgm:pt>
    <dgm:pt modelId="{24A6C64E-F25F-45CE-BB6C-ACFE0C3FA8F8}" type="parTrans" cxnId="{F43F9DBE-F45D-444F-8FB4-A0CE76057322}">
      <dgm:prSet/>
      <dgm:spPr/>
      <dgm:t>
        <a:bodyPr/>
        <a:lstStyle/>
        <a:p>
          <a:endParaRPr lang="es-ES"/>
        </a:p>
      </dgm:t>
    </dgm:pt>
    <dgm:pt modelId="{47CF1F60-199F-42EB-8CF4-3E92E77B4B97}" type="sibTrans" cxnId="{F43F9DBE-F45D-444F-8FB4-A0CE76057322}">
      <dgm:prSet/>
      <dgm:spPr/>
      <dgm:t>
        <a:bodyPr/>
        <a:lstStyle/>
        <a:p>
          <a:endParaRPr lang="es-ES"/>
        </a:p>
      </dgm:t>
    </dgm:pt>
    <dgm:pt modelId="{3D479C7A-E62D-461F-BE8B-1202F69DAB88}">
      <dgm:prSet phldrT="[Texto]"/>
      <dgm:spPr/>
      <dgm:t>
        <a:bodyPr/>
        <a:lstStyle/>
        <a:p>
          <a:r>
            <a:rPr lang="es-ES" dirty="0" smtClean="0"/>
            <a:t>Pruebas</a:t>
          </a:r>
          <a:endParaRPr lang="es-ES" dirty="0"/>
        </a:p>
      </dgm:t>
    </dgm:pt>
    <dgm:pt modelId="{937F41F4-E688-46CC-A6A6-F0E7B7A62F79}" type="parTrans" cxnId="{8D186A76-ADFE-4FBC-96E6-0BADF7DA5768}">
      <dgm:prSet/>
      <dgm:spPr/>
      <dgm:t>
        <a:bodyPr/>
        <a:lstStyle/>
        <a:p>
          <a:endParaRPr lang="es-ES"/>
        </a:p>
      </dgm:t>
    </dgm:pt>
    <dgm:pt modelId="{88B9BCF3-D11D-46D1-89F4-A8010073EF2E}" type="sibTrans" cxnId="{8D186A76-ADFE-4FBC-96E6-0BADF7DA5768}">
      <dgm:prSet/>
      <dgm:spPr/>
      <dgm:t>
        <a:bodyPr/>
        <a:lstStyle/>
        <a:p>
          <a:endParaRPr lang="es-ES"/>
        </a:p>
      </dgm:t>
    </dgm:pt>
    <dgm:pt modelId="{D9AAAED9-510B-4047-B3C8-CB1D05B479A4}" type="pres">
      <dgm:prSet presAssocID="{8C5BBAF3-E63E-4F85-B13C-EA5F54B403C0}" presName="Name0" presStyleCnt="0">
        <dgm:presLayoutVars>
          <dgm:chMax val="1"/>
          <dgm:chPref val="1"/>
          <dgm:dir/>
          <dgm:resizeHandles/>
        </dgm:presLayoutVars>
      </dgm:prSet>
      <dgm:spPr/>
      <dgm:t>
        <a:bodyPr/>
        <a:lstStyle/>
        <a:p>
          <a:endParaRPr lang="es-ES"/>
        </a:p>
      </dgm:t>
    </dgm:pt>
    <dgm:pt modelId="{2BF681F5-60E1-431C-AA2B-B996D0A3C9A1}" type="pres">
      <dgm:prSet presAssocID="{FBA5DB5D-11DC-401E-AE19-05BCB7A610F3}" presName="Parent" presStyleLbl="node1" presStyleIdx="0" presStyleCnt="2">
        <dgm:presLayoutVars>
          <dgm:chMax val="4"/>
          <dgm:chPref val="3"/>
        </dgm:presLayoutVars>
      </dgm:prSet>
      <dgm:spPr/>
      <dgm:t>
        <a:bodyPr/>
        <a:lstStyle/>
        <a:p>
          <a:endParaRPr lang="es-ES"/>
        </a:p>
      </dgm:t>
    </dgm:pt>
    <dgm:pt modelId="{65EA9FAD-A00D-487C-B730-AE0F338E4190}" type="pres">
      <dgm:prSet presAssocID="{F84323A7-94CF-4310-B5C5-E8EC0D192E59}" presName="Accent" presStyleLbl="node1" presStyleIdx="1" presStyleCnt="2"/>
      <dgm:spPr/>
    </dgm:pt>
    <dgm:pt modelId="{4A35D648-9F72-466D-860F-2729FF812C1A}" type="pres">
      <dgm:prSet presAssocID="{F84323A7-94CF-4310-B5C5-E8EC0D192E59}" presName="Image1"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5B604D69-113C-4E74-932A-CB7EFB51C6F1}" type="pres">
      <dgm:prSet presAssocID="{F84323A7-94CF-4310-B5C5-E8EC0D192E59}" presName="Child1" presStyleLbl="revTx" presStyleIdx="0" presStyleCnt="2">
        <dgm:presLayoutVars>
          <dgm:chMax val="0"/>
          <dgm:chPref val="0"/>
          <dgm:bulletEnabled val="1"/>
        </dgm:presLayoutVars>
      </dgm:prSet>
      <dgm:spPr/>
      <dgm:t>
        <a:bodyPr/>
        <a:lstStyle/>
        <a:p>
          <a:endParaRPr lang="es-ES"/>
        </a:p>
      </dgm:t>
    </dgm:pt>
    <dgm:pt modelId="{15925E2E-DBC4-4FC5-BEAA-75CC46F03532}" type="pres">
      <dgm:prSet presAssocID="{069BD95C-3418-4340-A581-CA33E69644FB}" presName="Image2" presStyleCnt="0"/>
      <dgm:spPr/>
    </dgm:pt>
    <dgm:pt modelId="{6576F18D-4BE1-491A-A39E-A958A6E74A30}" type="pres">
      <dgm:prSet presAssocID="{069BD95C-3418-4340-A581-CA33E69644FB}"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5DB6D10A-7C62-4563-B273-EF85D27C0675}" type="pres">
      <dgm:prSet presAssocID="{069BD95C-3418-4340-A581-CA33E69644FB}" presName="Child2" presStyleLbl="revTx" presStyleIdx="1" presStyleCnt="2">
        <dgm:presLayoutVars>
          <dgm:chMax val="0"/>
          <dgm:chPref val="0"/>
          <dgm:bulletEnabled val="1"/>
        </dgm:presLayoutVars>
      </dgm:prSet>
      <dgm:spPr/>
      <dgm:t>
        <a:bodyPr/>
        <a:lstStyle/>
        <a:p>
          <a:endParaRPr lang="es-ES"/>
        </a:p>
      </dgm:t>
    </dgm:pt>
  </dgm:ptLst>
  <dgm:cxnLst>
    <dgm:cxn modelId="{C4907848-CAB4-4CA1-933B-D856DA60F2F9}" type="presOf" srcId="{9D6DC34D-70F1-4CC0-9C44-480E7D43A561}" destId="{5B604D69-113C-4E74-932A-CB7EFB51C6F1}" srcOrd="0" destOrd="2" presId="urn:microsoft.com/office/officeart/2011/layout/RadialPictureList"/>
    <dgm:cxn modelId="{C29810CC-B9AA-41CD-9A43-3BF336E9D102}" type="presOf" srcId="{8C5BBAF3-E63E-4F85-B13C-EA5F54B403C0}" destId="{D9AAAED9-510B-4047-B3C8-CB1D05B479A4}" srcOrd="0" destOrd="0" presId="urn:microsoft.com/office/officeart/2011/layout/RadialPictureList"/>
    <dgm:cxn modelId="{5F868315-1290-4B0A-8F94-14856FCA76B9}" type="presOf" srcId="{D7197CFC-4C52-4EA2-A307-FF8FE601E666}" destId="{5B604D69-113C-4E74-932A-CB7EFB51C6F1}" srcOrd="0" destOrd="3" presId="urn:microsoft.com/office/officeart/2011/layout/RadialPictureList"/>
    <dgm:cxn modelId="{FB1F9E3A-30A7-47D5-AC06-1905A09D58F6}" srcId="{F84323A7-94CF-4310-B5C5-E8EC0D192E59}" destId="{AFA5ECDD-FA63-45FE-8D6F-545FBF2CAB48}" srcOrd="0" destOrd="0" parTransId="{C0C98B61-82B2-49DB-A44F-0F8805159D28}" sibTransId="{6DE03EAE-4385-44DA-8464-4D7B24BC45BE}"/>
    <dgm:cxn modelId="{918FE599-A351-47C4-AD8F-F8E32D56849F}" type="presOf" srcId="{F84323A7-94CF-4310-B5C5-E8EC0D192E59}" destId="{5B604D69-113C-4E74-932A-CB7EFB51C6F1}" srcOrd="0" destOrd="0" presId="urn:microsoft.com/office/officeart/2011/layout/RadialPictureList"/>
    <dgm:cxn modelId="{A3C05096-E512-4208-9D5D-D425AD5B5069}" srcId="{FBA5DB5D-11DC-401E-AE19-05BCB7A610F3}" destId="{F84323A7-94CF-4310-B5C5-E8EC0D192E59}" srcOrd="0" destOrd="0" parTransId="{0DAAEC33-2265-4106-9B6F-FEA61B4565BF}" sibTransId="{D3E3C813-49F3-40C5-BA7C-C36C407FC6CE}"/>
    <dgm:cxn modelId="{9EB87EEA-2477-41D8-8D53-2846B4037E55}" srcId="{F84323A7-94CF-4310-B5C5-E8EC0D192E59}" destId="{965BB775-1D9A-4D9D-8B49-D15E193F5D1D}" srcOrd="4" destOrd="0" parTransId="{2C148D08-218D-4381-A36E-527CAF4C48B0}" sibTransId="{DDF2B570-E410-4FDC-A92D-E79BCC753A62}"/>
    <dgm:cxn modelId="{92C1A5BA-A599-4283-A2A5-7FAFF3F68A6A}" srcId="{8C5BBAF3-E63E-4F85-B13C-EA5F54B403C0}" destId="{FBA5DB5D-11DC-401E-AE19-05BCB7A610F3}" srcOrd="0" destOrd="0" parTransId="{B8FCC545-E75F-4F31-AF76-8F912FC89A0E}" sibTransId="{A949853E-C3AC-4E63-9D0A-D94162BBE240}"/>
    <dgm:cxn modelId="{FB101113-B024-4956-95FC-B35F88C33B35}" type="presOf" srcId="{3D479C7A-E62D-461F-BE8B-1202F69DAB88}" destId="{5DB6D10A-7C62-4563-B273-EF85D27C0675}" srcOrd="0" destOrd="4" presId="urn:microsoft.com/office/officeart/2011/layout/RadialPictureList"/>
    <dgm:cxn modelId="{210E5C99-6E4F-443F-A762-EF63ECACC70F}" type="presOf" srcId="{5B33B851-1893-456E-A7D2-06655BDF8853}" destId="{5B604D69-113C-4E74-932A-CB7EFB51C6F1}" srcOrd="0" destOrd="6" presId="urn:microsoft.com/office/officeart/2011/layout/RadialPictureList"/>
    <dgm:cxn modelId="{9EDD63FD-3439-41B9-B49F-FC62672BAA20}" type="presOf" srcId="{4EE8B75B-70FC-49E8-ADD2-2288684A54A4}" destId="{5DB6D10A-7C62-4563-B273-EF85D27C0675}" srcOrd="0" destOrd="3" presId="urn:microsoft.com/office/officeart/2011/layout/RadialPictureList"/>
    <dgm:cxn modelId="{05BE770A-0761-4D2E-9E48-CB05D55AA1D1}" type="presOf" srcId="{069BD95C-3418-4340-A581-CA33E69644FB}" destId="{5DB6D10A-7C62-4563-B273-EF85D27C0675}" srcOrd="0" destOrd="0" presId="urn:microsoft.com/office/officeart/2011/layout/RadialPictureList"/>
    <dgm:cxn modelId="{36F19C3C-6D55-4749-B3B0-A04E4664FFB8}" srcId="{F84323A7-94CF-4310-B5C5-E8EC0D192E59}" destId="{9D6DC34D-70F1-4CC0-9C44-480E7D43A561}" srcOrd="1" destOrd="0" parTransId="{913FC91C-1119-444A-8342-E4512752F138}" sibTransId="{A8171F1E-C09D-451F-AD7C-D6D88F456E7B}"/>
    <dgm:cxn modelId="{6A719094-39CA-45F9-95C6-C074CAF282E3}" type="presOf" srcId="{965BB775-1D9A-4D9D-8B49-D15E193F5D1D}" destId="{5B604D69-113C-4E74-932A-CB7EFB51C6F1}" srcOrd="0" destOrd="5" presId="urn:microsoft.com/office/officeart/2011/layout/RadialPictureList"/>
    <dgm:cxn modelId="{F43F9DBE-F45D-444F-8FB4-A0CE76057322}" srcId="{069BD95C-3418-4340-A581-CA33E69644FB}" destId="{4EE8B75B-70FC-49E8-ADD2-2288684A54A4}" srcOrd="2" destOrd="0" parTransId="{24A6C64E-F25F-45CE-BB6C-ACFE0C3FA8F8}" sibTransId="{47CF1F60-199F-42EB-8CF4-3E92E77B4B97}"/>
    <dgm:cxn modelId="{FBD1D8A8-4699-4637-991A-428152356797}" srcId="{FBA5DB5D-11DC-401E-AE19-05BCB7A610F3}" destId="{069BD95C-3418-4340-A581-CA33E69644FB}" srcOrd="1" destOrd="0" parTransId="{D9975C9C-77B8-467C-A241-7531C0FA5E88}" sibTransId="{AFA95B80-E191-4FED-8053-A41CA0D5891A}"/>
    <dgm:cxn modelId="{5080C4CB-C6BC-4D08-9DCD-3A1A422A3BF5}" srcId="{F84323A7-94CF-4310-B5C5-E8EC0D192E59}" destId="{D7C4C8D1-4718-4519-9EF2-D07A4DE609D1}" srcOrd="3" destOrd="0" parTransId="{85D4878B-CCDA-41DF-AEB7-989BF802B13D}" sibTransId="{8E84EB51-BE10-4C30-8109-30AE70827B6F}"/>
    <dgm:cxn modelId="{732D3A9A-B176-4E35-82B3-35382314DCFF}" type="presOf" srcId="{FBA5DB5D-11DC-401E-AE19-05BCB7A610F3}" destId="{2BF681F5-60E1-431C-AA2B-B996D0A3C9A1}" srcOrd="0" destOrd="0" presId="urn:microsoft.com/office/officeart/2011/layout/RadialPictureList"/>
    <dgm:cxn modelId="{EF502D4E-A886-420E-97CA-941B2CC2C65C}" type="presOf" srcId="{AFA5ECDD-FA63-45FE-8D6F-545FBF2CAB48}" destId="{5B604D69-113C-4E74-932A-CB7EFB51C6F1}" srcOrd="0" destOrd="1" presId="urn:microsoft.com/office/officeart/2011/layout/RadialPictureList"/>
    <dgm:cxn modelId="{A944BB98-D1EB-4756-BBBC-789660D91DBE}" type="presOf" srcId="{D7C4C8D1-4718-4519-9EF2-D07A4DE609D1}" destId="{5B604D69-113C-4E74-932A-CB7EFB51C6F1}" srcOrd="0" destOrd="4" presId="urn:microsoft.com/office/officeart/2011/layout/RadialPictureList"/>
    <dgm:cxn modelId="{E43E8BA6-3FF0-4DE1-B9E6-AAB62E5CE5C3}" type="presOf" srcId="{FD05A3CD-D764-4411-B5F1-480BA26E05A7}" destId="{5DB6D10A-7C62-4563-B273-EF85D27C0675}" srcOrd="0" destOrd="2" presId="urn:microsoft.com/office/officeart/2011/layout/RadialPictureList"/>
    <dgm:cxn modelId="{9147D8E0-95E2-4153-AF1E-0DDE7C4A4B44}" srcId="{069BD95C-3418-4340-A581-CA33E69644FB}" destId="{FD05A3CD-D764-4411-B5F1-480BA26E05A7}" srcOrd="1" destOrd="0" parTransId="{9D3801A6-1738-4B15-A06D-7C30C9D14D22}" sibTransId="{7D476D67-5ACC-49FB-9061-320DB288FFEA}"/>
    <dgm:cxn modelId="{6E34392E-3B15-453E-AD66-43DB7782368D}" srcId="{F84323A7-94CF-4310-B5C5-E8EC0D192E59}" destId="{5B33B851-1893-456E-A7D2-06655BDF8853}" srcOrd="5" destOrd="0" parTransId="{407E3AE8-23EA-4AFF-A192-A9FFC3562310}" sibTransId="{B56A2F7D-BB91-4299-B17C-2140681A4A8B}"/>
    <dgm:cxn modelId="{8D186A76-ADFE-4FBC-96E6-0BADF7DA5768}" srcId="{069BD95C-3418-4340-A581-CA33E69644FB}" destId="{3D479C7A-E62D-461F-BE8B-1202F69DAB88}" srcOrd="3" destOrd="0" parTransId="{937F41F4-E688-46CC-A6A6-F0E7B7A62F79}" sibTransId="{88B9BCF3-D11D-46D1-89F4-A8010073EF2E}"/>
    <dgm:cxn modelId="{73A53796-114A-4332-94B7-C22BA705B842}" srcId="{069BD95C-3418-4340-A581-CA33E69644FB}" destId="{BBCCC76D-66E8-4E61-A286-41FE3AE0B071}" srcOrd="0" destOrd="0" parTransId="{D3ACFE30-CF7F-45AE-B73C-2D3AF525CCF1}" sibTransId="{F2940842-7A56-4EE6-BFDC-703593ED8CDC}"/>
    <dgm:cxn modelId="{377A9015-645D-4632-BAEC-0B200D523F5E}" srcId="{F84323A7-94CF-4310-B5C5-E8EC0D192E59}" destId="{D7197CFC-4C52-4EA2-A307-FF8FE601E666}" srcOrd="2" destOrd="0" parTransId="{2F539BC0-0DBA-4D03-A2DF-26797E7E7A74}" sibTransId="{82F44B3F-52EC-4512-9CB1-137793C06091}"/>
    <dgm:cxn modelId="{8A3DBDCB-4C18-4CD1-ADBC-6260CC44EE35}" type="presOf" srcId="{BBCCC76D-66E8-4E61-A286-41FE3AE0B071}" destId="{5DB6D10A-7C62-4563-B273-EF85D27C0675}" srcOrd="0" destOrd="1" presId="urn:microsoft.com/office/officeart/2011/layout/RadialPictureList"/>
    <dgm:cxn modelId="{3347FF59-2C0A-4412-A6A2-BB24117BB7D6}" type="presParOf" srcId="{D9AAAED9-510B-4047-B3C8-CB1D05B479A4}" destId="{2BF681F5-60E1-431C-AA2B-B996D0A3C9A1}" srcOrd="0" destOrd="0" presId="urn:microsoft.com/office/officeart/2011/layout/RadialPictureList"/>
    <dgm:cxn modelId="{5F9C1933-6963-4D19-9525-73D1F0F11FF7}" type="presParOf" srcId="{D9AAAED9-510B-4047-B3C8-CB1D05B479A4}" destId="{65EA9FAD-A00D-487C-B730-AE0F338E4190}" srcOrd="1" destOrd="0" presId="urn:microsoft.com/office/officeart/2011/layout/RadialPictureList"/>
    <dgm:cxn modelId="{227FD71E-5C38-4CE7-AA04-1E33D77443F7}" type="presParOf" srcId="{D9AAAED9-510B-4047-B3C8-CB1D05B479A4}" destId="{4A35D648-9F72-466D-860F-2729FF812C1A}" srcOrd="2" destOrd="0" presId="urn:microsoft.com/office/officeart/2011/layout/RadialPictureList"/>
    <dgm:cxn modelId="{1CACF83E-479E-4CA1-BB7D-AAEC61A0485F}" type="presParOf" srcId="{D9AAAED9-510B-4047-B3C8-CB1D05B479A4}" destId="{5B604D69-113C-4E74-932A-CB7EFB51C6F1}" srcOrd="3" destOrd="0" presId="urn:microsoft.com/office/officeart/2011/layout/RadialPictureList"/>
    <dgm:cxn modelId="{354B4F7C-0CF7-484D-B7B3-9405CEEFD522}" type="presParOf" srcId="{D9AAAED9-510B-4047-B3C8-CB1D05B479A4}" destId="{15925E2E-DBC4-4FC5-BEAA-75CC46F03532}" srcOrd="4" destOrd="0" presId="urn:microsoft.com/office/officeart/2011/layout/RadialPictureList"/>
    <dgm:cxn modelId="{30BDAE91-4EFB-43C4-A868-3CC75DFC8D22}" type="presParOf" srcId="{15925E2E-DBC4-4FC5-BEAA-75CC46F03532}" destId="{6576F18D-4BE1-491A-A39E-A958A6E74A30}" srcOrd="0" destOrd="0" presId="urn:microsoft.com/office/officeart/2011/layout/RadialPictureList"/>
    <dgm:cxn modelId="{705F481F-9C27-4D84-BBC0-69B7C598A7B2}" type="presParOf" srcId="{D9AAAED9-510B-4047-B3C8-CB1D05B479A4}" destId="{5DB6D10A-7C62-4563-B273-EF85D27C0675}"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2C570B-11C6-4041-9FE7-88315C40404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s-ES"/>
        </a:p>
      </dgm:t>
    </dgm:pt>
    <dgm:pt modelId="{4AD8A8F4-2D53-4926-A9AE-12830A8B3369}">
      <dgm:prSet phldrT="[Texto]"/>
      <dgm:spPr/>
      <dgm:t>
        <a:bodyPr/>
        <a:lstStyle/>
        <a:p>
          <a:r>
            <a:rPr lang="es-ES" dirty="0" smtClean="0"/>
            <a:t>COMPRA DE COMPONENTES</a:t>
          </a:r>
          <a:endParaRPr lang="es-ES" dirty="0"/>
        </a:p>
      </dgm:t>
    </dgm:pt>
    <dgm:pt modelId="{619861A2-1DBE-4F08-8316-5EC4E9C2C77C}" type="parTrans" cxnId="{0EE763D3-D710-4EEE-BC78-6F32CD93F242}">
      <dgm:prSet/>
      <dgm:spPr/>
      <dgm:t>
        <a:bodyPr/>
        <a:lstStyle/>
        <a:p>
          <a:endParaRPr lang="es-ES"/>
        </a:p>
      </dgm:t>
    </dgm:pt>
    <dgm:pt modelId="{E5E2C7F1-D26A-4763-8434-E8E36942551A}" type="sibTrans" cxnId="{0EE763D3-D710-4EEE-BC78-6F32CD93F242}">
      <dgm:prSet/>
      <dgm:spPr/>
      <dgm:t>
        <a:bodyPr/>
        <a:lstStyle/>
        <a:p>
          <a:endParaRPr lang="es-ES"/>
        </a:p>
      </dgm:t>
    </dgm:pt>
    <dgm:pt modelId="{717D4FE6-8381-497E-9CD1-B3B391B403FB}">
      <dgm:prSet phldrT="[Texto]"/>
      <dgm:spPr/>
      <dgm:t>
        <a:bodyPr/>
        <a:lstStyle/>
        <a:p>
          <a:r>
            <a:rPr lang="es-ES" dirty="0" smtClean="0"/>
            <a:t>Laminas de Tol Negro.</a:t>
          </a:r>
          <a:endParaRPr lang="es-ES" dirty="0"/>
        </a:p>
      </dgm:t>
    </dgm:pt>
    <dgm:pt modelId="{AD82EEF8-5CAD-42DE-9608-74468DBA50EC}" type="parTrans" cxnId="{606BD467-E745-4141-BDBC-6866618F7FE8}">
      <dgm:prSet/>
      <dgm:spPr/>
      <dgm:t>
        <a:bodyPr/>
        <a:lstStyle/>
        <a:p>
          <a:endParaRPr lang="es-ES"/>
        </a:p>
      </dgm:t>
    </dgm:pt>
    <dgm:pt modelId="{944020B6-0787-4690-A09C-057A70DC857A}" type="sibTrans" cxnId="{606BD467-E745-4141-BDBC-6866618F7FE8}">
      <dgm:prSet/>
      <dgm:spPr/>
      <dgm:t>
        <a:bodyPr/>
        <a:lstStyle/>
        <a:p>
          <a:endParaRPr lang="es-ES"/>
        </a:p>
      </dgm:t>
    </dgm:pt>
    <dgm:pt modelId="{D5866302-BE00-4A73-B3DA-B983C318C419}">
      <dgm:prSet phldrT="[Texto]"/>
      <dgm:spPr/>
      <dgm:t>
        <a:bodyPr/>
        <a:lstStyle/>
        <a:p>
          <a:r>
            <a:rPr lang="es-ES" dirty="0" smtClean="0"/>
            <a:t>Aislante Térmico (Lana de Roca) </a:t>
          </a:r>
          <a:endParaRPr lang="es-ES" dirty="0"/>
        </a:p>
      </dgm:t>
    </dgm:pt>
    <dgm:pt modelId="{F6002E1E-38A4-4465-8E81-DC51555A238B}" type="parTrans" cxnId="{BC634E42-821C-4860-A9A3-BE3C823E8430}">
      <dgm:prSet/>
      <dgm:spPr/>
      <dgm:t>
        <a:bodyPr/>
        <a:lstStyle/>
        <a:p>
          <a:endParaRPr lang="es-ES"/>
        </a:p>
      </dgm:t>
    </dgm:pt>
    <dgm:pt modelId="{A19122EF-E038-4481-9156-440AB3BADA29}" type="sibTrans" cxnId="{BC634E42-821C-4860-A9A3-BE3C823E8430}">
      <dgm:prSet/>
      <dgm:spPr/>
      <dgm:t>
        <a:bodyPr/>
        <a:lstStyle/>
        <a:p>
          <a:endParaRPr lang="es-ES"/>
        </a:p>
      </dgm:t>
    </dgm:pt>
    <dgm:pt modelId="{87CB3DC0-0D62-4060-8834-4F2E3BDE34CB}">
      <dgm:prSet phldrT="[Texto]"/>
      <dgm:spPr/>
      <dgm:t>
        <a:bodyPr/>
        <a:lstStyle/>
        <a:p>
          <a:r>
            <a:rPr lang="es-ES" dirty="0" smtClean="0"/>
            <a:t>TRAZOS</a:t>
          </a:r>
          <a:endParaRPr lang="es-ES" dirty="0"/>
        </a:p>
      </dgm:t>
    </dgm:pt>
    <dgm:pt modelId="{B1E1A176-D881-45F5-AAA0-4F6DED7B0B1C}" type="parTrans" cxnId="{397F6DB3-ACD4-45E9-98AF-F4ECE551481A}">
      <dgm:prSet/>
      <dgm:spPr/>
      <dgm:t>
        <a:bodyPr/>
        <a:lstStyle/>
        <a:p>
          <a:endParaRPr lang="es-ES"/>
        </a:p>
      </dgm:t>
    </dgm:pt>
    <dgm:pt modelId="{EED680C2-2DA5-4BC4-BE35-A1B93AA62B4D}" type="sibTrans" cxnId="{397F6DB3-ACD4-45E9-98AF-F4ECE551481A}">
      <dgm:prSet/>
      <dgm:spPr/>
      <dgm:t>
        <a:bodyPr/>
        <a:lstStyle/>
        <a:p>
          <a:endParaRPr lang="es-ES"/>
        </a:p>
      </dgm:t>
    </dgm:pt>
    <dgm:pt modelId="{F8708C26-1684-48AA-BE52-6744B0D917DB}">
      <dgm:prSet phldrT="[Texto]"/>
      <dgm:spPr/>
      <dgm:t>
        <a:bodyPr/>
        <a:lstStyle/>
        <a:p>
          <a:r>
            <a:rPr lang="es-ES" dirty="0" smtClean="0"/>
            <a:t>Laminas de Tol Negro.</a:t>
          </a:r>
          <a:endParaRPr lang="es-ES" dirty="0"/>
        </a:p>
      </dgm:t>
    </dgm:pt>
    <dgm:pt modelId="{55822A63-6716-472F-AB66-E812A7EC0A48}" type="parTrans" cxnId="{5464842E-4940-46D6-BCB1-510BB1B701CF}">
      <dgm:prSet/>
      <dgm:spPr/>
      <dgm:t>
        <a:bodyPr/>
        <a:lstStyle/>
        <a:p>
          <a:endParaRPr lang="es-ES"/>
        </a:p>
      </dgm:t>
    </dgm:pt>
    <dgm:pt modelId="{31373E57-1B8B-4B85-86C6-92A43409CB64}" type="sibTrans" cxnId="{5464842E-4940-46D6-BCB1-510BB1B701CF}">
      <dgm:prSet/>
      <dgm:spPr/>
      <dgm:t>
        <a:bodyPr/>
        <a:lstStyle/>
        <a:p>
          <a:endParaRPr lang="es-ES"/>
        </a:p>
      </dgm:t>
    </dgm:pt>
    <dgm:pt modelId="{6DA5C97D-A207-446E-B267-039D0F579841}">
      <dgm:prSet phldrT="[Texto]"/>
      <dgm:spPr/>
      <dgm:t>
        <a:bodyPr/>
        <a:lstStyle/>
        <a:p>
          <a:r>
            <a:rPr lang="es-ES" dirty="0" smtClean="0"/>
            <a:t>CORTES</a:t>
          </a:r>
          <a:endParaRPr lang="es-ES" dirty="0"/>
        </a:p>
      </dgm:t>
    </dgm:pt>
    <dgm:pt modelId="{7EEE2FF0-B8FF-467E-862E-5A3798F95576}" type="parTrans" cxnId="{EC4E60C0-734C-4E80-ACAE-291D634117D4}">
      <dgm:prSet/>
      <dgm:spPr/>
      <dgm:t>
        <a:bodyPr/>
        <a:lstStyle/>
        <a:p>
          <a:endParaRPr lang="es-ES"/>
        </a:p>
      </dgm:t>
    </dgm:pt>
    <dgm:pt modelId="{9591AADF-8D3D-4AB2-B4C0-589A0995F995}" type="sibTrans" cxnId="{EC4E60C0-734C-4E80-ACAE-291D634117D4}">
      <dgm:prSet/>
      <dgm:spPr/>
      <dgm:t>
        <a:bodyPr/>
        <a:lstStyle/>
        <a:p>
          <a:endParaRPr lang="es-ES"/>
        </a:p>
      </dgm:t>
    </dgm:pt>
    <dgm:pt modelId="{3ABD55AB-C003-43F9-AD01-9AA4BEE48093}">
      <dgm:prSet phldrT="[Texto]"/>
      <dgm:spPr/>
      <dgm:t>
        <a:bodyPr/>
        <a:lstStyle/>
        <a:p>
          <a:r>
            <a:rPr lang="es-ES" dirty="0" smtClean="0"/>
            <a:t>Laminas de Tol Negro.</a:t>
          </a:r>
          <a:endParaRPr lang="es-ES" dirty="0"/>
        </a:p>
      </dgm:t>
    </dgm:pt>
    <dgm:pt modelId="{FEF4EE75-1C2F-4F5E-BC4B-DA3CC6083A16}" type="parTrans" cxnId="{58F917AE-051F-4A46-A8EB-8D12CF68522E}">
      <dgm:prSet/>
      <dgm:spPr/>
      <dgm:t>
        <a:bodyPr/>
        <a:lstStyle/>
        <a:p>
          <a:endParaRPr lang="es-ES"/>
        </a:p>
      </dgm:t>
    </dgm:pt>
    <dgm:pt modelId="{9ACFA760-FE52-40D5-A449-2D6EEB3F362B}" type="sibTrans" cxnId="{58F917AE-051F-4A46-A8EB-8D12CF68522E}">
      <dgm:prSet/>
      <dgm:spPr/>
      <dgm:t>
        <a:bodyPr/>
        <a:lstStyle/>
        <a:p>
          <a:endParaRPr lang="es-ES"/>
        </a:p>
      </dgm:t>
    </dgm:pt>
    <dgm:pt modelId="{7AC1D48B-3200-485D-8C5C-0A51FE7A75F5}">
      <dgm:prSet phldrT="[Texto]"/>
      <dgm:spPr/>
      <dgm:t>
        <a:bodyPr/>
        <a:lstStyle/>
        <a:p>
          <a:r>
            <a:rPr lang="es-ES" dirty="0" smtClean="0"/>
            <a:t>Láminas de Tol Perforado.</a:t>
          </a:r>
          <a:endParaRPr lang="es-ES" dirty="0"/>
        </a:p>
      </dgm:t>
    </dgm:pt>
    <dgm:pt modelId="{27540869-04F5-45F3-9D3D-3257A1B972CD}" type="parTrans" cxnId="{021379D5-D3F0-4764-8FF7-7EDD3232D6A4}">
      <dgm:prSet/>
      <dgm:spPr/>
      <dgm:t>
        <a:bodyPr/>
        <a:lstStyle/>
        <a:p>
          <a:endParaRPr lang="es-ES"/>
        </a:p>
      </dgm:t>
    </dgm:pt>
    <dgm:pt modelId="{41AC5476-2F62-4A67-BB9E-78745D7622C4}" type="sibTrans" cxnId="{021379D5-D3F0-4764-8FF7-7EDD3232D6A4}">
      <dgm:prSet/>
      <dgm:spPr/>
      <dgm:t>
        <a:bodyPr/>
        <a:lstStyle/>
        <a:p>
          <a:endParaRPr lang="es-ES"/>
        </a:p>
      </dgm:t>
    </dgm:pt>
    <dgm:pt modelId="{52D193B1-80E4-40CB-B96C-BB2867F8589C}">
      <dgm:prSet/>
      <dgm:spPr/>
      <dgm:t>
        <a:bodyPr/>
        <a:lstStyle/>
        <a:p>
          <a:r>
            <a:rPr lang="es-ES" dirty="0" smtClean="0"/>
            <a:t>Láminas de Tol Perforado.</a:t>
          </a:r>
          <a:endParaRPr lang="es-ES" dirty="0"/>
        </a:p>
      </dgm:t>
    </dgm:pt>
    <dgm:pt modelId="{E2A9D7F4-8629-4A03-A819-2D1EBF9C26FE}" type="parTrans" cxnId="{48E527CC-21CD-45AB-8A54-0FF07EF518C4}">
      <dgm:prSet/>
      <dgm:spPr/>
      <dgm:t>
        <a:bodyPr/>
        <a:lstStyle/>
        <a:p>
          <a:endParaRPr lang="es-ES"/>
        </a:p>
      </dgm:t>
    </dgm:pt>
    <dgm:pt modelId="{C7C8DF81-F599-45A4-B6CD-839BE2D84F2D}" type="sibTrans" cxnId="{48E527CC-21CD-45AB-8A54-0FF07EF518C4}">
      <dgm:prSet/>
      <dgm:spPr/>
      <dgm:t>
        <a:bodyPr/>
        <a:lstStyle/>
        <a:p>
          <a:endParaRPr lang="es-ES"/>
        </a:p>
      </dgm:t>
    </dgm:pt>
    <dgm:pt modelId="{D67A270A-BA89-404E-9F24-A2AA451EFF30}">
      <dgm:prSet/>
      <dgm:spPr/>
      <dgm:t>
        <a:bodyPr/>
        <a:lstStyle/>
        <a:p>
          <a:r>
            <a:rPr lang="es-ES" dirty="0" smtClean="0"/>
            <a:t>Aislante Térmico (Lana de Roca) </a:t>
          </a:r>
          <a:endParaRPr lang="es-ES" dirty="0"/>
        </a:p>
      </dgm:t>
    </dgm:pt>
    <dgm:pt modelId="{9E8676C8-0154-415D-A0F4-84382242B056}" type="parTrans" cxnId="{D83144A4-B64C-4AB0-BD19-C8E14AB06485}">
      <dgm:prSet/>
      <dgm:spPr/>
      <dgm:t>
        <a:bodyPr/>
        <a:lstStyle/>
        <a:p>
          <a:endParaRPr lang="es-ES"/>
        </a:p>
      </dgm:t>
    </dgm:pt>
    <dgm:pt modelId="{E6C60820-2790-4E27-AD55-0ADD6A40E797}" type="sibTrans" cxnId="{D83144A4-B64C-4AB0-BD19-C8E14AB06485}">
      <dgm:prSet/>
      <dgm:spPr/>
      <dgm:t>
        <a:bodyPr/>
        <a:lstStyle/>
        <a:p>
          <a:endParaRPr lang="es-ES"/>
        </a:p>
      </dgm:t>
    </dgm:pt>
    <dgm:pt modelId="{FAE0E896-74F1-4C1E-95FC-3B9DFBEB9F0F}">
      <dgm:prSet/>
      <dgm:spPr/>
      <dgm:t>
        <a:bodyPr/>
        <a:lstStyle/>
        <a:p>
          <a:r>
            <a:rPr lang="es-ES" smtClean="0"/>
            <a:t>Láminas de Tol Perforado.</a:t>
          </a:r>
          <a:endParaRPr lang="es-ES" dirty="0"/>
        </a:p>
      </dgm:t>
    </dgm:pt>
    <dgm:pt modelId="{A589C75B-8006-4553-A078-C5AA2D5AB2A5}" type="parTrans" cxnId="{21E5EA24-E6AF-437D-9831-AA9F5A93310F}">
      <dgm:prSet/>
      <dgm:spPr/>
      <dgm:t>
        <a:bodyPr/>
        <a:lstStyle/>
        <a:p>
          <a:endParaRPr lang="es-ES"/>
        </a:p>
      </dgm:t>
    </dgm:pt>
    <dgm:pt modelId="{4304B4AB-EC73-4A7C-AB28-1F66627A7A58}" type="sibTrans" cxnId="{21E5EA24-E6AF-437D-9831-AA9F5A93310F}">
      <dgm:prSet/>
      <dgm:spPr/>
      <dgm:t>
        <a:bodyPr/>
        <a:lstStyle/>
        <a:p>
          <a:endParaRPr lang="es-ES"/>
        </a:p>
      </dgm:t>
    </dgm:pt>
    <dgm:pt modelId="{F332373E-576F-4256-BEEB-4D55BB90E78F}">
      <dgm:prSet/>
      <dgm:spPr/>
      <dgm:t>
        <a:bodyPr/>
        <a:lstStyle/>
        <a:p>
          <a:r>
            <a:rPr lang="es-ES" dirty="0" smtClean="0"/>
            <a:t>Aislante Térmico (Lana de Roca) </a:t>
          </a:r>
          <a:endParaRPr lang="es-ES" dirty="0"/>
        </a:p>
      </dgm:t>
    </dgm:pt>
    <dgm:pt modelId="{06C22DEF-B80D-4816-A3AC-4D72ED19EBE4}" type="parTrans" cxnId="{32C717AC-A1DD-431A-92E1-09194C5D2F6F}">
      <dgm:prSet/>
      <dgm:spPr/>
      <dgm:t>
        <a:bodyPr/>
        <a:lstStyle/>
        <a:p>
          <a:endParaRPr lang="es-ES"/>
        </a:p>
      </dgm:t>
    </dgm:pt>
    <dgm:pt modelId="{A53243D4-45CA-40C3-A761-949F0A6A01D5}" type="sibTrans" cxnId="{32C717AC-A1DD-431A-92E1-09194C5D2F6F}">
      <dgm:prSet/>
      <dgm:spPr/>
      <dgm:t>
        <a:bodyPr/>
        <a:lstStyle/>
        <a:p>
          <a:endParaRPr lang="es-ES"/>
        </a:p>
      </dgm:t>
    </dgm:pt>
    <dgm:pt modelId="{188FA2F7-9238-4CAA-819C-5104EC869A1B}" type="pres">
      <dgm:prSet presAssocID="{D32C570B-11C6-4041-9FE7-88315C404044}" presName="linear" presStyleCnt="0">
        <dgm:presLayoutVars>
          <dgm:dir/>
          <dgm:resizeHandles val="exact"/>
        </dgm:presLayoutVars>
      </dgm:prSet>
      <dgm:spPr/>
      <dgm:t>
        <a:bodyPr/>
        <a:lstStyle/>
        <a:p>
          <a:endParaRPr lang="es-ES"/>
        </a:p>
      </dgm:t>
    </dgm:pt>
    <dgm:pt modelId="{0DF415D5-8398-402B-9ABC-ED9B58301011}" type="pres">
      <dgm:prSet presAssocID="{4AD8A8F4-2D53-4926-A9AE-12830A8B3369}" presName="comp" presStyleCnt="0"/>
      <dgm:spPr/>
    </dgm:pt>
    <dgm:pt modelId="{1CCEEBAB-F252-4643-A7E2-6461927FA195}" type="pres">
      <dgm:prSet presAssocID="{4AD8A8F4-2D53-4926-A9AE-12830A8B3369}" presName="box" presStyleLbl="node1" presStyleIdx="0" presStyleCnt="3"/>
      <dgm:spPr/>
      <dgm:t>
        <a:bodyPr/>
        <a:lstStyle/>
        <a:p>
          <a:endParaRPr lang="es-ES"/>
        </a:p>
      </dgm:t>
    </dgm:pt>
    <dgm:pt modelId="{36292D2C-0688-4EAD-A6BE-C0FC8932D2D3}" type="pres">
      <dgm:prSet presAssocID="{4AD8A8F4-2D53-4926-A9AE-12830A8B336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81A8D37B-DBA8-459B-B5B2-5E6EFB25618B}" type="pres">
      <dgm:prSet presAssocID="{4AD8A8F4-2D53-4926-A9AE-12830A8B3369}" presName="text" presStyleLbl="node1" presStyleIdx="0" presStyleCnt="3">
        <dgm:presLayoutVars>
          <dgm:bulletEnabled val="1"/>
        </dgm:presLayoutVars>
      </dgm:prSet>
      <dgm:spPr/>
      <dgm:t>
        <a:bodyPr/>
        <a:lstStyle/>
        <a:p>
          <a:endParaRPr lang="es-ES"/>
        </a:p>
      </dgm:t>
    </dgm:pt>
    <dgm:pt modelId="{6EEF3DB7-78D2-473F-88AD-107719710517}" type="pres">
      <dgm:prSet presAssocID="{E5E2C7F1-D26A-4763-8434-E8E36942551A}" presName="spacer" presStyleCnt="0"/>
      <dgm:spPr/>
    </dgm:pt>
    <dgm:pt modelId="{6B93A1CF-3CC0-4D0B-AFA5-072CA65ABA02}" type="pres">
      <dgm:prSet presAssocID="{87CB3DC0-0D62-4060-8834-4F2E3BDE34CB}" presName="comp" presStyleCnt="0"/>
      <dgm:spPr/>
    </dgm:pt>
    <dgm:pt modelId="{D4274C5B-B03E-4688-994C-9B5F39D1F32D}" type="pres">
      <dgm:prSet presAssocID="{87CB3DC0-0D62-4060-8834-4F2E3BDE34CB}" presName="box" presStyleLbl="node1" presStyleIdx="1" presStyleCnt="3"/>
      <dgm:spPr/>
      <dgm:t>
        <a:bodyPr/>
        <a:lstStyle/>
        <a:p>
          <a:endParaRPr lang="es-ES"/>
        </a:p>
      </dgm:t>
    </dgm:pt>
    <dgm:pt modelId="{96907B82-A17E-4FF7-9DED-62D3EE0066DA}" type="pres">
      <dgm:prSet presAssocID="{87CB3DC0-0D62-4060-8834-4F2E3BDE34CB}"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17222DD6-4A5F-484B-A23F-DD0BA46A6C0B}" type="pres">
      <dgm:prSet presAssocID="{87CB3DC0-0D62-4060-8834-4F2E3BDE34CB}" presName="text" presStyleLbl="node1" presStyleIdx="1" presStyleCnt="3">
        <dgm:presLayoutVars>
          <dgm:bulletEnabled val="1"/>
        </dgm:presLayoutVars>
      </dgm:prSet>
      <dgm:spPr/>
      <dgm:t>
        <a:bodyPr/>
        <a:lstStyle/>
        <a:p>
          <a:endParaRPr lang="es-ES"/>
        </a:p>
      </dgm:t>
    </dgm:pt>
    <dgm:pt modelId="{C40E9A2A-2261-4B23-A4B2-47CF6B8FCD8C}" type="pres">
      <dgm:prSet presAssocID="{EED680C2-2DA5-4BC4-BE35-A1B93AA62B4D}" presName="spacer" presStyleCnt="0"/>
      <dgm:spPr/>
    </dgm:pt>
    <dgm:pt modelId="{66A716B0-DBBB-4E49-82FC-29BA39DA23E3}" type="pres">
      <dgm:prSet presAssocID="{6DA5C97D-A207-446E-B267-039D0F579841}" presName="comp" presStyleCnt="0"/>
      <dgm:spPr/>
    </dgm:pt>
    <dgm:pt modelId="{97C3F117-954F-496D-B4A0-DA56E92774D6}" type="pres">
      <dgm:prSet presAssocID="{6DA5C97D-A207-446E-B267-039D0F579841}" presName="box" presStyleLbl="node1" presStyleIdx="2" presStyleCnt="3"/>
      <dgm:spPr/>
      <dgm:t>
        <a:bodyPr/>
        <a:lstStyle/>
        <a:p>
          <a:endParaRPr lang="es-ES"/>
        </a:p>
      </dgm:t>
    </dgm:pt>
    <dgm:pt modelId="{8972FC93-37B9-4530-AF6E-B1AA36F781FF}" type="pres">
      <dgm:prSet presAssocID="{6DA5C97D-A207-446E-B267-039D0F57984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 modelId="{A146E99A-F3D2-41C6-9332-3EDF2F067C33}" type="pres">
      <dgm:prSet presAssocID="{6DA5C97D-A207-446E-B267-039D0F579841}" presName="text" presStyleLbl="node1" presStyleIdx="2" presStyleCnt="3">
        <dgm:presLayoutVars>
          <dgm:bulletEnabled val="1"/>
        </dgm:presLayoutVars>
      </dgm:prSet>
      <dgm:spPr/>
      <dgm:t>
        <a:bodyPr/>
        <a:lstStyle/>
        <a:p>
          <a:endParaRPr lang="es-ES"/>
        </a:p>
      </dgm:t>
    </dgm:pt>
  </dgm:ptLst>
  <dgm:cxnLst>
    <dgm:cxn modelId="{D83144A4-B64C-4AB0-BD19-C8E14AB06485}" srcId="{87CB3DC0-0D62-4060-8834-4F2E3BDE34CB}" destId="{D67A270A-BA89-404E-9F24-A2AA451EFF30}" srcOrd="2" destOrd="0" parTransId="{9E8676C8-0154-415D-A0F4-84382242B056}" sibTransId="{E6C60820-2790-4E27-AD55-0ADD6A40E797}"/>
    <dgm:cxn modelId="{8E1E907B-2B93-47BE-B4F8-8BFDE7611806}" type="presOf" srcId="{717D4FE6-8381-497E-9CD1-B3B391B403FB}" destId="{81A8D37B-DBA8-459B-B5B2-5E6EFB25618B}" srcOrd="1" destOrd="1" presId="urn:microsoft.com/office/officeart/2005/8/layout/vList4"/>
    <dgm:cxn modelId="{EC4E60C0-734C-4E80-ACAE-291D634117D4}" srcId="{D32C570B-11C6-4041-9FE7-88315C404044}" destId="{6DA5C97D-A207-446E-B267-039D0F579841}" srcOrd="2" destOrd="0" parTransId="{7EEE2FF0-B8FF-467E-862E-5A3798F95576}" sibTransId="{9591AADF-8D3D-4AB2-B4C0-589A0995F995}"/>
    <dgm:cxn modelId="{32C717AC-A1DD-431A-92E1-09194C5D2F6F}" srcId="{6DA5C97D-A207-446E-B267-039D0F579841}" destId="{F332373E-576F-4256-BEEB-4D55BB90E78F}" srcOrd="2" destOrd="0" parTransId="{06C22DEF-B80D-4816-A3AC-4D72ED19EBE4}" sibTransId="{A53243D4-45CA-40C3-A761-949F0A6A01D5}"/>
    <dgm:cxn modelId="{0B05DA95-D712-4BF9-8092-1598279A265B}" type="presOf" srcId="{4AD8A8F4-2D53-4926-A9AE-12830A8B3369}" destId="{1CCEEBAB-F252-4643-A7E2-6461927FA195}" srcOrd="0" destOrd="0" presId="urn:microsoft.com/office/officeart/2005/8/layout/vList4"/>
    <dgm:cxn modelId="{606BD467-E745-4141-BDBC-6866618F7FE8}" srcId="{4AD8A8F4-2D53-4926-A9AE-12830A8B3369}" destId="{717D4FE6-8381-497E-9CD1-B3B391B403FB}" srcOrd="0" destOrd="0" parTransId="{AD82EEF8-5CAD-42DE-9608-74468DBA50EC}" sibTransId="{944020B6-0787-4690-A09C-057A70DC857A}"/>
    <dgm:cxn modelId="{021379D5-D3F0-4764-8FF7-7EDD3232D6A4}" srcId="{4AD8A8F4-2D53-4926-A9AE-12830A8B3369}" destId="{7AC1D48B-3200-485D-8C5C-0A51FE7A75F5}" srcOrd="1" destOrd="0" parTransId="{27540869-04F5-45F3-9D3D-3257A1B972CD}" sibTransId="{41AC5476-2F62-4A67-BB9E-78745D7622C4}"/>
    <dgm:cxn modelId="{C9CA0BFC-E4A8-4EA0-8A50-897313E75980}" type="presOf" srcId="{52D193B1-80E4-40CB-B96C-BB2867F8589C}" destId="{D4274C5B-B03E-4688-994C-9B5F39D1F32D}" srcOrd="0" destOrd="2" presId="urn:microsoft.com/office/officeart/2005/8/layout/vList4"/>
    <dgm:cxn modelId="{5609505B-558B-47BC-982E-586BF87636CE}" type="presOf" srcId="{D5866302-BE00-4A73-B3DA-B983C318C419}" destId="{81A8D37B-DBA8-459B-B5B2-5E6EFB25618B}" srcOrd="1" destOrd="3" presId="urn:microsoft.com/office/officeart/2005/8/layout/vList4"/>
    <dgm:cxn modelId="{21E5EA24-E6AF-437D-9831-AA9F5A93310F}" srcId="{6DA5C97D-A207-446E-B267-039D0F579841}" destId="{FAE0E896-74F1-4C1E-95FC-3B9DFBEB9F0F}" srcOrd="1" destOrd="0" parTransId="{A589C75B-8006-4553-A078-C5AA2D5AB2A5}" sibTransId="{4304B4AB-EC73-4A7C-AB28-1F66627A7A58}"/>
    <dgm:cxn modelId="{A3B1BC10-4579-41D0-917E-B0787A4D1BDE}" type="presOf" srcId="{717D4FE6-8381-497E-9CD1-B3B391B403FB}" destId="{1CCEEBAB-F252-4643-A7E2-6461927FA195}" srcOrd="0" destOrd="1" presId="urn:microsoft.com/office/officeart/2005/8/layout/vList4"/>
    <dgm:cxn modelId="{312CC66E-37A4-47F3-A7BD-D7818C5210D0}" type="presOf" srcId="{D32C570B-11C6-4041-9FE7-88315C404044}" destId="{188FA2F7-9238-4CAA-819C-5104EC869A1B}" srcOrd="0" destOrd="0" presId="urn:microsoft.com/office/officeart/2005/8/layout/vList4"/>
    <dgm:cxn modelId="{03B627E4-BB3F-4749-B9C4-D685209AEE40}" type="presOf" srcId="{6DA5C97D-A207-446E-B267-039D0F579841}" destId="{97C3F117-954F-496D-B4A0-DA56E92774D6}" srcOrd="0" destOrd="0" presId="urn:microsoft.com/office/officeart/2005/8/layout/vList4"/>
    <dgm:cxn modelId="{5464842E-4940-46D6-BCB1-510BB1B701CF}" srcId="{87CB3DC0-0D62-4060-8834-4F2E3BDE34CB}" destId="{F8708C26-1684-48AA-BE52-6744B0D917DB}" srcOrd="0" destOrd="0" parTransId="{55822A63-6716-472F-AB66-E812A7EC0A48}" sibTransId="{31373E57-1B8B-4B85-86C6-92A43409CB64}"/>
    <dgm:cxn modelId="{212D2BB5-BD14-41C3-814B-5EB59540FB8F}" type="presOf" srcId="{F332373E-576F-4256-BEEB-4D55BB90E78F}" destId="{A146E99A-F3D2-41C6-9332-3EDF2F067C33}" srcOrd="1" destOrd="3" presId="urn:microsoft.com/office/officeart/2005/8/layout/vList4"/>
    <dgm:cxn modelId="{3CE678FC-C530-466A-9C38-BDD6CF846B16}" type="presOf" srcId="{87CB3DC0-0D62-4060-8834-4F2E3BDE34CB}" destId="{D4274C5B-B03E-4688-994C-9B5F39D1F32D}" srcOrd="0" destOrd="0" presId="urn:microsoft.com/office/officeart/2005/8/layout/vList4"/>
    <dgm:cxn modelId="{F81A9D41-0321-4CA7-83A2-9186DA972E7E}" type="presOf" srcId="{3ABD55AB-C003-43F9-AD01-9AA4BEE48093}" destId="{A146E99A-F3D2-41C6-9332-3EDF2F067C33}" srcOrd="1" destOrd="1" presId="urn:microsoft.com/office/officeart/2005/8/layout/vList4"/>
    <dgm:cxn modelId="{72EFB501-F900-421D-848A-3D091D1880D5}" type="presOf" srcId="{D67A270A-BA89-404E-9F24-A2AA451EFF30}" destId="{17222DD6-4A5F-484B-A23F-DD0BA46A6C0B}" srcOrd="1" destOrd="3" presId="urn:microsoft.com/office/officeart/2005/8/layout/vList4"/>
    <dgm:cxn modelId="{5A246848-EEB8-481B-85C8-DC1DC0B69CA9}" type="presOf" srcId="{3ABD55AB-C003-43F9-AD01-9AA4BEE48093}" destId="{97C3F117-954F-496D-B4A0-DA56E92774D6}" srcOrd="0" destOrd="1" presId="urn:microsoft.com/office/officeart/2005/8/layout/vList4"/>
    <dgm:cxn modelId="{3E6BF61D-9030-41E0-BAEC-F18557F66699}" type="presOf" srcId="{7AC1D48B-3200-485D-8C5C-0A51FE7A75F5}" destId="{81A8D37B-DBA8-459B-B5B2-5E6EFB25618B}" srcOrd="1" destOrd="2" presId="urn:microsoft.com/office/officeart/2005/8/layout/vList4"/>
    <dgm:cxn modelId="{14599E70-C285-416A-9B9F-DB9034609043}" type="presOf" srcId="{F8708C26-1684-48AA-BE52-6744B0D917DB}" destId="{17222DD6-4A5F-484B-A23F-DD0BA46A6C0B}" srcOrd="1" destOrd="1" presId="urn:microsoft.com/office/officeart/2005/8/layout/vList4"/>
    <dgm:cxn modelId="{0EE763D3-D710-4EEE-BC78-6F32CD93F242}" srcId="{D32C570B-11C6-4041-9FE7-88315C404044}" destId="{4AD8A8F4-2D53-4926-A9AE-12830A8B3369}" srcOrd="0" destOrd="0" parTransId="{619861A2-1DBE-4F08-8316-5EC4E9C2C77C}" sibTransId="{E5E2C7F1-D26A-4763-8434-E8E36942551A}"/>
    <dgm:cxn modelId="{E557C78A-F8E9-4016-B1A2-821E8009FF8B}" type="presOf" srcId="{87CB3DC0-0D62-4060-8834-4F2E3BDE34CB}" destId="{17222DD6-4A5F-484B-A23F-DD0BA46A6C0B}" srcOrd="1" destOrd="0" presId="urn:microsoft.com/office/officeart/2005/8/layout/vList4"/>
    <dgm:cxn modelId="{48E527CC-21CD-45AB-8A54-0FF07EF518C4}" srcId="{87CB3DC0-0D62-4060-8834-4F2E3BDE34CB}" destId="{52D193B1-80E4-40CB-B96C-BB2867F8589C}" srcOrd="1" destOrd="0" parTransId="{E2A9D7F4-8629-4A03-A819-2D1EBF9C26FE}" sibTransId="{C7C8DF81-F599-45A4-B6CD-839BE2D84F2D}"/>
    <dgm:cxn modelId="{D152E94B-6DB1-4951-8051-CC344D5FE90E}" type="presOf" srcId="{D67A270A-BA89-404E-9F24-A2AA451EFF30}" destId="{D4274C5B-B03E-4688-994C-9B5F39D1F32D}" srcOrd="0" destOrd="3" presId="urn:microsoft.com/office/officeart/2005/8/layout/vList4"/>
    <dgm:cxn modelId="{BC634E42-821C-4860-A9A3-BE3C823E8430}" srcId="{4AD8A8F4-2D53-4926-A9AE-12830A8B3369}" destId="{D5866302-BE00-4A73-B3DA-B983C318C419}" srcOrd="2" destOrd="0" parTransId="{F6002E1E-38A4-4465-8E81-DC51555A238B}" sibTransId="{A19122EF-E038-4481-9156-440AB3BADA29}"/>
    <dgm:cxn modelId="{9917E936-E5A1-4222-81DD-EB5A8F01364A}" type="presOf" srcId="{4AD8A8F4-2D53-4926-A9AE-12830A8B3369}" destId="{81A8D37B-DBA8-459B-B5B2-5E6EFB25618B}" srcOrd="1" destOrd="0" presId="urn:microsoft.com/office/officeart/2005/8/layout/vList4"/>
    <dgm:cxn modelId="{397F6DB3-ACD4-45E9-98AF-F4ECE551481A}" srcId="{D32C570B-11C6-4041-9FE7-88315C404044}" destId="{87CB3DC0-0D62-4060-8834-4F2E3BDE34CB}" srcOrd="1" destOrd="0" parTransId="{B1E1A176-D881-45F5-AAA0-4F6DED7B0B1C}" sibTransId="{EED680C2-2DA5-4BC4-BE35-A1B93AA62B4D}"/>
    <dgm:cxn modelId="{6A83B07C-C65C-4559-9437-D21255FFEFAD}" type="presOf" srcId="{F332373E-576F-4256-BEEB-4D55BB90E78F}" destId="{97C3F117-954F-496D-B4A0-DA56E92774D6}" srcOrd="0" destOrd="3" presId="urn:microsoft.com/office/officeart/2005/8/layout/vList4"/>
    <dgm:cxn modelId="{385789AD-754C-48D0-B588-99EE19E52079}" type="presOf" srcId="{F8708C26-1684-48AA-BE52-6744B0D917DB}" destId="{D4274C5B-B03E-4688-994C-9B5F39D1F32D}" srcOrd="0" destOrd="1" presId="urn:microsoft.com/office/officeart/2005/8/layout/vList4"/>
    <dgm:cxn modelId="{620A8526-F59F-496A-A944-E62E6736CC2E}" type="presOf" srcId="{FAE0E896-74F1-4C1E-95FC-3B9DFBEB9F0F}" destId="{97C3F117-954F-496D-B4A0-DA56E92774D6}" srcOrd="0" destOrd="2" presId="urn:microsoft.com/office/officeart/2005/8/layout/vList4"/>
    <dgm:cxn modelId="{15EF9705-0788-4232-A7AF-9B3E6FA3B6C3}" type="presOf" srcId="{52D193B1-80E4-40CB-B96C-BB2867F8589C}" destId="{17222DD6-4A5F-484B-A23F-DD0BA46A6C0B}" srcOrd="1" destOrd="2" presId="urn:microsoft.com/office/officeart/2005/8/layout/vList4"/>
    <dgm:cxn modelId="{28EB6A7B-ADF5-4306-A398-51871905E2B1}" type="presOf" srcId="{D5866302-BE00-4A73-B3DA-B983C318C419}" destId="{1CCEEBAB-F252-4643-A7E2-6461927FA195}" srcOrd="0" destOrd="3" presId="urn:microsoft.com/office/officeart/2005/8/layout/vList4"/>
    <dgm:cxn modelId="{D9C919DD-DBAC-4102-8518-7CAC6DCAA834}" type="presOf" srcId="{6DA5C97D-A207-446E-B267-039D0F579841}" destId="{A146E99A-F3D2-41C6-9332-3EDF2F067C33}" srcOrd="1" destOrd="0" presId="urn:microsoft.com/office/officeart/2005/8/layout/vList4"/>
    <dgm:cxn modelId="{D2311914-B712-42BE-9986-CC9E7AF46464}" type="presOf" srcId="{FAE0E896-74F1-4C1E-95FC-3B9DFBEB9F0F}" destId="{A146E99A-F3D2-41C6-9332-3EDF2F067C33}" srcOrd="1" destOrd="2" presId="urn:microsoft.com/office/officeart/2005/8/layout/vList4"/>
    <dgm:cxn modelId="{58F917AE-051F-4A46-A8EB-8D12CF68522E}" srcId="{6DA5C97D-A207-446E-B267-039D0F579841}" destId="{3ABD55AB-C003-43F9-AD01-9AA4BEE48093}" srcOrd="0" destOrd="0" parTransId="{FEF4EE75-1C2F-4F5E-BC4B-DA3CC6083A16}" sibTransId="{9ACFA760-FE52-40D5-A449-2D6EEB3F362B}"/>
    <dgm:cxn modelId="{F29BB28C-C58E-47D8-A873-E26DD5F08ADA}" type="presOf" srcId="{7AC1D48B-3200-485D-8C5C-0A51FE7A75F5}" destId="{1CCEEBAB-F252-4643-A7E2-6461927FA195}" srcOrd="0" destOrd="2" presId="urn:microsoft.com/office/officeart/2005/8/layout/vList4"/>
    <dgm:cxn modelId="{C211C47E-0027-4EB6-8AC2-6BBDAECDB3A9}" type="presParOf" srcId="{188FA2F7-9238-4CAA-819C-5104EC869A1B}" destId="{0DF415D5-8398-402B-9ABC-ED9B58301011}" srcOrd="0" destOrd="0" presId="urn:microsoft.com/office/officeart/2005/8/layout/vList4"/>
    <dgm:cxn modelId="{1B1AE50D-F4F8-4F3D-A399-679776A4B1EE}" type="presParOf" srcId="{0DF415D5-8398-402B-9ABC-ED9B58301011}" destId="{1CCEEBAB-F252-4643-A7E2-6461927FA195}" srcOrd="0" destOrd="0" presId="urn:microsoft.com/office/officeart/2005/8/layout/vList4"/>
    <dgm:cxn modelId="{4DB2F210-5384-4A4A-BA48-F09C704E7D24}" type="presParOf" srcId="{0DF415D5-8398-402B-9ABC-ED9B58301011}" destId="{36292D2C-0688-4EAD-A6BE-C0FC8932D2D3}" srcOrd="1" destOrd="0" presId="urn:microsoft.com/office/officeart/2005/8/layout/vList4"/>
    <dgm:cxn modelId="{353C868F-B012-411D-B3DD-6B93F6AC3020}" type="presParOf" srcId="{0DF415D5-8398-402B-9ABC-ED9B58301011}" destId="{81A8D37B-DBA8-459B-B5B2-5E6EFB25618B}" srcOrd="2" destOrd="0" presId="urn:microsoft.com/office/officeart/2005/8/layout/vList4"/>
    <dgm:cxn modelId="{C021FF8E-826E-4140-9504-0B6682E64530}" type="presParOf" srcId="{188FA2F7-9238-4CAA-819C-5104EC869A1B}" destId="{6EEF3DB7-78D2-473F-88AD-107719710517}" srcOrd="1" destOrd="0" presId="urn:microsoft.com/office/officeart/2005/8/layout/vList4"/>
    <dgm:cxn modelId="{660E39BB-8B6C-4C75-A9B8-11A534EC2383}" type="presParOf" srcId="{188FA2F7-9238-4CAA-819C-5104EC869A1B}" destId="{6B93A1CF-3CC0-4D0B-AFA5-072CA65ABA02}" srcOrd="2" destOrd="0" presId="urn:microsoft.com/office/officeart/2005/8/layout/vList4"/>
    <dgm:cxn modelId="{D2AEC58A-95A1-4032-8CE8-C07751FD03E5}" type="presParOf" srcId="{6B93A1CF-3CC0-4D0B-AFA5-072CA65ABA02}" destId="{D4274C5B-B03E-4688-994C-9B5F39D1F32D}" srcOrd="0" destOrd="0" presId="urn:microsoft.com/office/officeart/2005/8/layout/vList4"/>
    <dgm:cxn modelId="{9DD6CE85-3579-4098-91C6-63562CC328C2}" type="presParOf" srcId="{6B93A1CF-3CC0-4D0B-AFA5-072CA65ABA02}" destId="{96907B82-A17E-4FF7-9DED-62D3EE0066DA}" srcOrd="1" destOrd="0" presId="urn:microsoft.com/office/officeart/2005/8/layout/vList4"/>
    <dgm:cxn modelId="{50B1D5B7-E1EA-4272-A791-0D8AE0068D2D}" type="presParOf" srcId="{6B93A1CF-3CC0-4D0B-AFA5-072CA65ABA02}" destId="{17222DD6-4A5F-484B-A23F-DD0BA46A6C0B}" srcOrd="2" destOrd="0" presId="urn:microsoft.com/office/officeart/2005/8/layout/vList4"/>
    <dgm:cxn modelId="{CB0B08F2-554A-4213-A668-C59B1DBAF230}" type="presParOf" srcId="{188FA2F7-9238-4CAA-819C-5104EC869A1B}" destId="{C40E9A2A-2261-4B23-A4B2-47CF6B8FCD8C}" srcOrd="3" destOrd="0" presId="urn:microsoft.com/office/officeart/2005/8/layout/vList4"/>
    <dgm:cxn modelId="{F7C4D75B-6CB2-475F-AF16-96ED03B33C25}" type="presParOf" srcId="{188FA2F7-9238-4CAA-819C-5104EC869A1B}" destId="{66A716B0-DBBB-4E49-82FC-29BA39DA23E3}" srcOrd="4" destOrd="0" presId="urn:microsoft.com/office/officeart/2005/8/layout/vList4"/>
    <dgm:cxn modelId="{6496AC46-6FCC-4CCE-8497-F23E78E9F783}" type="presParOf" srcId="{66A716B0-DBBB-4E49-82FC-29BA39DA23E3}" destId="{97C3F117-954F-496D-B4A0-DA56E92774D6}" srcOrd="0" destOrd="0" presId="urn:microsoft.com/office/officeart/2005/8/layout/vList4"/>
    <dgm:cxn modelId="{2ABD35D4-5472-41D3-9404-B0FAD5BC8471}" type="presParOf" srcId="{66A716B0-DBBB-4E49-82FC-29BA39DA23E3}" destId="{8972FC93-37B9-4530-AF6E-B1AA36F781FF}" srcOrd="1" destOrd="0" presId="urn:microsoft.com/office/officeart/2005/8/layout/vList4"/>
    <dgm:cxn modelId="{5F044730-71DE-426C-BB4F-00824FB53B70}" type="presParOf" srcId="{66A716B0-DBBB-4E49-82FC-29BA39DA23E3}" destId="{A146E99A-F3D2-41C6-9332-3EDF2F067C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2C570B-11C6-4041-9FE7-88315C40404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s-ES"/>
        </a:p>
      </dgm:t>
    </dgm:pt>
    <dgm:pt modelId="{4AD8A8F4-2D53-4926-A9AE-12830A8B3369}">
      <dgm:prSet phldrT="[Texto]"/>
      <dgm:spPr/>
      <dgm:t>
        <a:bodyPr/>
        <a:lstStyle/>
        <a:p>
          <a:r>
            <a:rPr lang="es-ES" dirty="0" smtClean="0"/>
            <a:t>DOBLEZ</a:t>
          </a:r>
          <a:endParaRPr lang="es-ES" dirty="0"/>
        </a:p>
      </dgm:t>
    </dgm:pt>
    <dgm:pt modelId="{619861A2-1DBE-4F08-8316-5EC4E9C2C77C}" type="parTrans" cxnId="{0EE763D3-D710-4EEE-BC78-6F32CD93F242}">
      <dgm:prSet/>
      <dgm:spPr/>
      <dgm:t>
        <a:bodyPr/>
        <a:lstStyle/>
        <a:p>
          <a:endParaRPr lang="es-ES"/>
        </a:p>
      </dgm:t>
    </dgm:pt>
    <dgm:pt modelId="{E5E2C7F1-D26A-4763-8434-E8E36942551A}" type="sibTrans" cxnId="{0EE763D3-D710-4EEE-BC78-6F32CD93F242}">
      <dgm:prSet/>
      <dgm:spPr/>
      <dgm:t>
        <a:bodyPr/>
        <a:lstStyle/>
        <a:p>
          <a:endParaRPr lang="es-ES"/>
        </a:p>
      </dgm:t>
    </dgm:pt>
    <dgm:pt modelId="{717D4FE6-8381-497E-9CD1-B3B391B403FB}">
      <dgm:prSet phldrT="[Texto]"/>
      <dgm:spPr/>
      <dgm:t>
        <a:bodyPr/>
        <a:lstStyle/>
        <a:p>
          <a:r>
            <a:rPr lang="es-ES" dirty="0" smtClean="0"/>
            <a:t>Laminas de Tol Negro.</a:t>
          </a:r>
          <a:endParaRPr lang="es-ES" dirty="0"/>
        </a:p>
      </dgm:t>
    </dgm:pt>
    <dgm:pt modelId="{AD82EEF8-5CAD-42DE-9608-74468DBA50EC}" type="parTrans" cxnId="{606BD467-E745-4141-BDBC-6866618F7FE8}">
      <dgm:prSet/>
      <dgm:spPr/>
      <dgm:t>
        <a:bodyPr/>
        <a:lstStyle/>
        <a:p>
          <a:endParaRPr lang="es-ES"/>
        </a:p>
      </dgm:t>
    </dgm:pt>
    <dgm:pt modelId="{944020B6-0787-4690-A09C-057A70DC857A}" type="sibTrans" cxnId="{606BD467-E745-4141-BDBC-6866618F7FE8}">
      <dgm:prSet/>
      <dgm:spPr/>
      <dgm:t>
        <a:bodyPr/>
        <a:lstStyle/>
        <a:p>
          <a:endParaRPr lang="es-ES"/>
        </a:p>
      </dgm:t>
    </dgm:pt>
    <dgm:pt modelId="{87CB3DC0-0D62-4060-8834-4F2E3BDE34CB}">
      <dgm:prSet phldrT="[Texto]"/>
      <dgm:spPr/>
      <dgm:t>
        <a:bodyPr/>
        <a:lstStyle/>
        <a:p>
          <a:r>
            <a:rPr lang="es-ES" dirty="0" smtClean="0"/>
            <a:t>MONTAJE Y UNIÓN</a:t>
          </a:r>
          <a:endParaRPr lang="es-ES" dirty="0"/>
        </a:p>
      </dgm:t>
    </dgm:pt>
    <dgm:pt modelId="{B1E1A176-D881-45F5-AAA0-4F6DED7B0B1C}" type="parTrans" cxnId="{397F6DB3-ACD4-45E9-98AF-F4ECE551481A}">
      <dgm:prSet/>
      <dgm:spPr/>
      <dgm:t>
        <a:bodyPr/>
        <a:lstStyle/>
        <a:p>
          <a:endParaRPr lang="es-ES"/>
        </a:p>
      </dgm:t>
    </dgm:pt>
    <dgm:pt modelId="{EED680C2-2DA5-4BC4-BE35-A1B93AA62B4D}" type="sibTrans" cxnId="{397F6DB3-ACD4-45E9-98AF-F4ECE551481A}">
      <dgm:prSet/>
      <dgm:spPr/>
      <dgm:t>
        <a:bodyPr/>
        <a:lstStyle/>
        <a:p>
          <a:endParaRPr lang="es-ES"/>
        </a:p>
      </dgm:t>
    </dgm:pt>
    <dgm:pt modelId="{6DA5C97D-A207-446E-B267-039D0F579841}">
      <dgm:prSet phldrT="[Texto]"/>
      <dgm:spPr/>
      <dgm:t>
        <a:bodyPr/>
        <a:lstStyle/>
        <a:p>
          <a:r>
            <a:rPr lang="es-ES" dirty="0" smtClean="0"/>
            <a:t>ACABADOS</a:t>
          </a:r>
          <a:endParaRPr lang="es-ES" dirty="0"/>
        </a:p>
      </dgm:t>
    </dgm:pt>
    <dgm:pt modelId="{7EEE2FF0-B8FF-467E-862E-5A3798F95576}" type="parTrans" cxnId="{EC4E60C0-734C-4E80-ACAE-291D634117D4}">
      <dgm:prSet/>
      <dgm:spPr/>
      <dgm:t>
        <a:bodyPr/>
        <a:lstStyle/>
        <a:p>
          <a:endParaRPr lang="es-ES"/>
        </a:p>
      </dgm:t>
    </dgm:pt>
    <dgm:pt modelId="{9591AADF-8D3D-4AB2-B4C0-589A0995F995}" type="sibTrans" cxnId="{EC4E60C0-734C-4E80-ACAE-291D634117D4}">
      <dgm:prSet/>
      <dgm:spPr/>
      <dgm:t>
        <a:bodyPr/>
        <a:lstStyle/>
        <a:p>
          <a:endParaRPr lang="es-ES"/>
        </a:p>
      </dgm:t>
    </dgm:pt>
    <dgm:pt modelId="{3ABD55AB-C003-43F9-AD01-9AA4BEE48093}">
      <dgm:prSet phldrT="[Texto]"/>
      <dgm:spPr/>
      <dgm:t>
        <a:bodyPr/>
        <a:lstStyle/>
        <a:p>
          <a:r>
            <a:rPr lang="es-ES" dirty="0" smtClean="0"/>
            <a:t>Pintado. </a:t>
          </a:r>
          <a:endParaRPr lang="es-ES" dirty="0"/>
        </a:p>
      </dgm:t>
    </dgm:pt>
    <dgm:pt modelId="{FEF4EE75-1C2F-4F5E-BC4B-DA3CC6083A16}" type="parTrans" cxnId="{58F917AE-051F-4A46-A8EB-8D12CF68522E}">
      <dgm:prSet/>
      <dgm:spPr/>
      <dgm:t>
        <a:bodyPr/>
        <a:lstStyle/>
        <a:p>
          <a:endParaRPr lang="es-ES"/>
        </a:p>
      </dgm:t>
    </dgm:pt>
    <dgm:pt modelId="{9ACFA760-FE52-40D5-A449-2D6EEB3F362B}" type="sibTrans" cxnId="{58F917AE-051F-4A46-A8EB-8D12CF68522E}">
      <dgm:prSet/>
      <dgm:spPr/>
      <dgm:t>
        <a:bodyPr/>
        <a:lstStyle/>
        <a:p>
          <a:endParaRPr lang="es-ES"/>
        </a:p>
      </dgm:t>
    </dgm:pt>
    <dgm:pt modelId="{7AC1D48B-3200-485D-8C5C-0A51FE7A75F5}">
      <dgm:prSet phldrT="[Texto]"/>
      <dgm:spPr/>
      <dgm:t>
        <a:bodyPr/>
        <a:lstStyle/>
        <a:p>
          <a:r>
            <a:rPr lang="es-ES" dirty="0" smtClean="0"/>
            <a:t>Láminas de Tol Perforado.</a:t>
          </a:r>
          <a:endParaRPr lang="es-ES" dirty="0"/>
        </a:p>
      </dgm:t>
    </dgm:pt>
    <dgm:pt modelId="{27540869-04F5-45F3-9D3D-3257A1B972CD}" type="parTrans" cxnId="{021379D5-D3F0-4764-8FF7-7EDD3232D6A4}">
      <dgm:prSet/>
      <dgm:spPr/>
      <dgm:t>
        <a:bodyPr/>
        <a:lstStyle/>
        <a:p>
          <a:endParaRPr lang="es-ES"/>
        </a:p>
      </dgm:t>
    </dgm:pt>
    <dgm:pt modelId="{41AC5476-2F62-4A67-BB9E-78745D7622C4}" type="sibTrans" cxnId="{021379D5-D3F0-4764-8FF7-7EDD3232D6A4}">
      <dgm:prSet/>
      <dgm:spPr/>
      <dgm:t>
        <a:bodyPr/>
        <a:lstStyle/>
        <a:p>
          <a:endParaRPr lang="es-ES"/>
        </a:p>
      </dgm:t>
    </dgm:pt>
    <dgm:pt modelId="{94E61DB1-7005-41DD-B79C-C3D2B41B369E}">
      <dgm:prSet phldrT="[Texto]"/>
      <dgm:spPr/>
      <dgm:t>
        <a:bodyPr/>
        <a:lstStyle/>
        <a:p>
          <a:r>
            <a:rPr lang="es-ES" dirty="0" smtClean="0"/>
            <a:t>Cada una de las Parte.</a:t>
          </a:r>
          <a:endParaRPr lang="es-ES" dirty="0"/>
        </a:p>
      </dgm:t>
    </dgm:pt>
    <dgm:pt modelId="{ECA61A2A-1001-4C46-BED4-6A773DF0C58F}" type="parTrans" cxnId="{43EF5185-BB0C-4F8F-827E-980258429DF7}">
      <dgm:prSet/>
      <dgm:spPr/>
    </dgm:pt>
    <dgm:pt modelId="{52AC2373-FC69-4FC6-B863-B439DBB00A4C}" type="sibTrans" cxnId="{43EF5185-BB0C-4F8F-827E-980258429DF7}">
      <dgm:prSet/>
      <dgm:spPr/>
    </dgm:pt>
    <dgm:pt modelId="{31AED8BD-BC7D-4231-83DA-F936C117DA63}">
      <dgm:prSet phldrT="[Texto]"/>
      <dgm:spPr/>
      <dgm:t>
        <a:bodyPr/>
        <a:lstStyle/>
        <a:p>
          <a:r>
            <a:rPr lang="es-ES" dirty="0" smtClean="0"/>
            <a:t>Soldadura MIG-TIG y Pernos.</a:t>
          </a:r>
        </a:p>
        <a:p>
          <a:endParaRPr lang="es-ES" dirty="0"/>
        </a:p>
      </dgm:t>
    </dgm:pt>
    <dgm:pt modelId="{4B5E8FDC-E7B6-48DB-96D8-9F919067AB8B}" type="parTrans" cxnId="{C84688E3-6315-49B0-AD42-0A37EEF03E0E}">
      <dgm:prSet/>
      <dgm:spPr/>
    </dgm:pt>
    <dgm:pt modelId="{B9B5239B-B308-4FA2-830A-A8D9DA306032}" type="sibTrans" cxnId="{C84688E3-6315-49B0-AD42-0A37EEF03E0E}">
      <dgm:prSet/>
      <dgm:spPr/>
    </dgm:pt>
    <dgm:pt modelId="{188FA2F7-9238-4CAA-819C-5104EC869A1B}" type="pres">
      <dgm:prSet presAssocID="{D32C570B-11C6-4041-9FE7-88315C404044}" presName="linear" presStyleCnt="0">
        <dgm:presLayoutVars>
          <dgm:dir/>
          <dgm:resizeHandles val="exact"/>
        </dgm:presLayoutVars>
      </dgm:prSet>
      <dgm:spPr/>
      <dgm:t>
        <a:bodyPr/>
        <a:lstStyle/>
        <a:p>
          <a:endParaRPr lang="es-ES"/>
        </a:p>
      </dgm:t>
    </dgm:pt>
    <dgm:pt modelId="{0DF415D5-8398-402B-9ABC-ED9B58301011}" type="pres">
      <dgm:prSet presAssocID="{4AD8A8F4-2D53-4926-A9AE-12830A8B3369}" presName="comp" presStyleCnt="0"/>
      <dgm:spPr/>
    </dgm:pt>
    <dgm:pt modelId="{1CCEEBAB-F252-4643-A7E2-6461927FA195}" type="pres">
      <dgm:prSet presAssocID="{4AD8A8F4-2D53-4926-A9AE-12830A8B3369}" presName="box" presStyleLbl="node1" presStyleIdx="0" presStyleCnt="3"/>
      <dgm:spPr/>
      <dgm:t>
        <a:bodyPr/>
        <a:lstStyle/>
        <a:p>
          <a:endParaRPr lang="es-ES"/>
        </a:p>
      </dgm:t>
    </dgm:pt>
    <dgm:pt modelId="{36292D2C-0688-4EAD-A6BE-C0FC8932D2D3}" type="pres">
      <dgm:prSet presAssocID="{4AD8A8F4-2D53-4926-A9AE-12830A8B336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81A8D37B-DBA8-459B-B5B2-5E6EFB25618B}" type="pres">
      <dgm:prSet presAssocID="{4AD8A8F4-2D53-4926-A9AE-12830A8B3369}" presName="text" presStyleLbl="node1" presStyleIdx="0" presStyleCnt="3">
        <dgm:presLayoutVars>
          <dgm:bulletEnabled val="1"/>
        </dgm:presLayoutVars>
      </dgm:prSet>
      <dgm:spPr/>
      <dgm:t>
        <a:bodyPr/>
        <a:lstStyle/>
        <a:p>
          <a:endParaRPr lang="es-ES"/>
        </a:p>
      </dgm:t>
    </dgm:pt>
    <dgm:pt modelId="{6EEF3DB7-78D2-473F-88AD-107719710517}" type="pres">
      <dgm:prSet presAssocID="{E5E2C7F1-D26A-4763-8434-E8E36942551A}" presName="spacer" presStyleCnt="0"/>
      <dgm:spPr/>
    </dgm:pt>
    <dgm:pt modelId="{6B93A1CF-3CC0-4D0B-AFA5-072CA65ABA02}" type="pres">
      <dgm:prSet presAssocID="{87CB3DC0-0D62-4060-8834-4F2E3BDE34CB}" presName="comp" presStyleCnt="0"/>
      <dgm:spPr/>
    </dgm:pt>
    <dgm:pt modelId="{D4274C5B-B03E-4688-994C-9B5F39D1F32D}" type="pres">
      <dgm:prSet presAssocID="{87CB3DC0-0D62-4060-8834-4F2E3BDE34CB}" presName="box" presStyleLbl="node1" presStyleIdx="1" presStyleCnt="3"/>
      <dgm:spPr/>
      <dgm:t>
        <a:bodyPr/>
        <a:lstStyle/>
        <a:p>
          <a:endParaRPr lang="es-ES"/>
        </a:p>
      </dgm:t>
    </dgm:pt>
    <dgm:pt modelId="{96907B82-A17E-4FF7-9DED-62D3EE0066DA}" type="pres">
      <dgm:prSet presAssocID="{87CB3DC0-0D62-4060-8834-4F2E3BDE34CB}"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17222DD6-4A5F-484B-A23F-DD0BA46A6C0B}" type="pres">
      <dgm:prSet presAssocID="{87CB3DC0-0D62-4060-8834-4F2E3BDE34CB}" presName="text" presStyleLbl="node1" presStyleIdx="1" presStyleCnt="3">
        <dgm:presLayoutVars>
          <dgm:bulletEnabled val="1"/>
        </dgm:presLayoutVars>
      </dgm:prSet>
      <dgm:spPr/>
      <dgm:t>
        <a:bodyPr/>
        <a:lstStyle/>
        <a:p>
          <a:endParaRPr lang="es-ES"/>
        </a:p>
      </dgm:t>
    </dgm:pt>
    <dgm:pt modelId="{C40E9A2A-2261-4B23-A4B2-47CF6B8FCD8C}" type="pres">
      <dgm:prSet presAssocID="{EED680C2-2DA5-4BC4-BE35-A1B93AA62B4D}" presName="spacer" presStyleCnt="0"/>
      <dgm:spPr/>
    </dgm:pt>
    <dgm:pt modelId="{66A716B0-DBBB-4E49-82FC-29BA39DA23E3}" type="pres">
      <dgm:prSet presAssocID="{6DA5C97D-A207-446E-B267-039D0F579841}" presName="comp" presStyleCnt="0"/>
      <dgm:spPr/>
    </dgm:pt>
    <dgm:pt modelId="{97C3F117-954F-496D-B4A0-DA56E92774D6}" type="pres">
      <dgm:prSet presAssocID="{6DA5C97D-A207-446E-B267-039D0F579841}" presName="box" presStyleLbl="node1" presStyleIdx="2" presStyleCnt="3"/>
      <dgm:spPr/>
      <dgm:t>
        <a:bodyPr/>
        <a:lstStyle/>
        <a:p>
          <a:endParaRPr lang="es-ES"/>
        </a:p>
      </dgm:t>
    </dgm:pt>
    <dgm:pt modelId="{8972FC93-37B9-4530-AF6E-B1AA36F781FF}" type="pres">
      <dgm:prSet presAssocID="{6DA5C97D-A207-446E-B267-039D0F57984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A146E99A-F3D2-41C6-9332-3EDF2F067C33}" type="pres">
      <dgm:prSet presAssocID="{6DA5C97D-A207-446E-B267-039D0F579841}" presName="text" presStyleLbl="node1" presStyleIdx="2" presStyleCnt="3">
        <dgm:presLayoutVars>
          <dgm:bulletEnabled val="1"/>
        </dgm:presLayoutVars>
      </dgm:prSet>
      <dgm:spPr/>
      <dgm:t>
        <a:bodyPr/>
        <a:lstStyle/>
        <a:p>
          <a:endParaRPr lang="es-ES"/>
        </a:p>
      </dgm:t>
    </dgm:pt>
  </dgm:ptLst>
  <dgm:cxnLst>
    <dgm:cxn modelId="{0CF8EB2F-83AB-422F-A065-4E4C2FCB9D8A}" type="presOf" srcId="{717D4FE6-8381-497E-9CD1-B3B391B403FB}" destId="{1CCEEBAB-F252-4643-A7E2-6461927FA195}" srcOrd="0" destOrd="1" presId="urn:microsoft.com/office/officeart/2005/8/layout/vList4"/>
    <dgm:cxn modelId="{EF66F86E-905E-4483-A778-A5E556A60F67}" type="presOf" srcId="{31AED8BD-BC7D-4231-83DA-F936C117DA63}" destId="{D4274C5B-B03E-4688-994C-9B5F39D1F32D}" srcOrd="0" destOrd="2" presId="urn:microsoft.com/office/officeart/2005/8/layout/vList4"/>
    <dgm:cxn modelId="{38DC8B16-F30C-4303-AEBA-55782690C6D1}" type="presOf" srcId="{3ABD55AB-C003-43F9-AD01-9AA4BEE48093}" destId="{97C3F117-954F-496D-B4A0-DA56E92774D6}" srcOrd="0" destOrd="1" presId="urn:microsoft.com/office/officeart/2005/8/layout/vList4"/>
    <dgm:cxn modelId="{43EF5185-BB0C-4F8F-827E-980258429DF7}" srcId="{87CB3DC0-0D62-4060-8834-4F2E3BDE34CB}" destId="{94E61DB1-7005-41DD-B79C-C3D2B41B369E}" srcOrd="0" destOrd="0" parTransId="{ECA61A2A-1001-4C46-BED4-6A773DF0C58F}" sibTransId="{52AC2373-FC69-4FC6-B863-B439DBB00A4C}"/>
    <dgm:cxn modelId="{CFB77A8C-27E1-4C8F-BF52-AA0B63D44E32}" type="presOf" srcId="{717D4FE6-8381-497E-9CD1-B3B391B403FB}" destId="{81A8D37B-DBA8-459B-B5B2-5E6EFB25618B}" srcOrd="1" destOrd="1" presId="urn:microsoft.com/office/officeart/2005/8/layout/vList4"/>
    <dgm:cxn modelId="{6B9D4DAD-0EA9-4FF5-8B82-CC296EE16836}" type="presOf" srcId="{D32C570B-11C6-4041-9FE7-88315C404044}" destId="{188FA2F7-9238-4CAA-819C-5104EC869A1B}" srcOrd="0" destOrd="0" presId="urn:microsoft.com/office/officeart/2005/8/layout/vList4"/>
    <dgm:cxn modelId="{0EE763D3-D710-4EEE-BC78-6F32CD93F242}" srcId="{D32C570B-11C6-4041-9FE7-88315C404044}" destId="{4AD8A8F4-2D53-4926-A9AE-12830A8B3369}" srcOrd="0" destOrd="0" parTransId="{619861A2-1DBE-4F08-8316-5EC4E9C2C77C}" sibTransId="{E5E2C7F1-D26A-4763-8434-E8E36942551A}"/>
    <dgm:cxn modelId="{36F1997E-57CE-46FE-A84D-66B611F1C061}" type="presOf" srcId="{6DA5C97D-A207-446E-B267-039D0F579841}" destId="{A146E99A-F3D2-41C6-9332-3EDF2F067C33}" srcOrd="1" destOrd="0" presId="urn:microsoft.com/office/officeart/2005/8/layout/vList4"/>
    <dgm:cxn modelId="{41237DD2-1C4F-4C19-B344-EA1B0442002B}" type="presOf" srcId="{4AD8A8F4-2D53-4926-A9AE-12830A8B3369}" destId="{81A8D37B-DBA8-459B-B5B2-5E6EFB25618B}" srcOrd="1" destOrd="0" presId="urn:microsoft.com/office/officeart/2005/8/layout/vList4"/>
    <dgm:cxn modelId="{8178F66C-E237-401C-B617-4825F88964CB}" type="presOf" srcId="{6DA5C97D-A207-446E-B267-039D0F579841}" destId="{97C3F117-954F-496D-B4A0-DA56E92774D6}" srcOrd="0" destOrd="0" presId="urn:microsoft.com/office/officeart/2005/8/layout/vList4"/>
    <dgm:cxn modelId="{C84688E3-6315-49B0-AD42-0A37EEF03E0E}" srcId="{87CB3DC0-0D62-4060-8834-4F2E3BDE34CB}" destId="{31AED8BD-BC7D-4231-83DA-F936C117DA63}" srcOrd="1" destOrd="0" parTransId="{4B5E8FDC-E7B6-48DB-96D8-9F919067AB8B}" sibTransId="{B9B5239B-B308-4FA2-830A-A8D9DA306032}"/>
    <dgm:cxn modelId="{397F6DB3-ACD4-45E9-98AF-F4ECE551481A}" srcId="{D32C570B-11C6-4041-9FE7-88315C404044}" destId="{87CB3DC0-0D62-4060-8834-4F2E3BDE34CB}" srcOrd="1" destOrd="0" parTransId="{B1E1A176-D881-45F5-AAA0-4F6DED7B0B1C}" sibTransId="{EED680C2-2DA5-4BC4-BE35-A1B93AA62B4D}"/>
    <dgm:cxn modelId="{5555418C-BABA-49A2-9575-2A14B9F3A18A}" type="presOf" srcId="{7AC1D48B-3200-485D-8C5C-0A51FE7A75F5}" destId="{81A8D37B-DBA8-459B-B5B2-5E6EFB25618B}" srcOrd="1" destOrd="2" presId="urn:microsoft.com/office/officeart/2005/8/layout/vList4"/>
    <dgm:cxn modelId="{EC4E60C0-734C-4E80-ACAE-291D634117D4}" srcId="{D32C570B-11C6-4041-9FE7-88315C404044}" destId="{6DA5C97D-A207-446E-B267-039D0F579841}" srcOrd="2" destOrd="0" parTransId="{7EEE2FF0-B8FF-467E-862E-5A3798F95576}" sibTransId="{9591AADF-8D3D-4AB2-B4C0-589A0995F995}"/>
    <dgm:cxn modelId="{1BCB2CC3-D963-454D-8660-35C7207E6FC8}" type="presOf" srcId="{87CB3DC0-0D62-4060-8834-4F2E3BDE34CB}" destId="{D4274C5B-B03E-4688-994C-9B5F39D1F32D}" srcOrd="0" destOrd="0" presId="urn:microsoft.com/office/officeart/2005/8/layout/vList4"/>
    <dgm:cxn modelId="{297EC717-F44F-4A97-990C-F48AA193DD56}" type="presOf" srcId="{3ABD55AB-C003-43F9-AD01-9AA4BEE48093}" destId="{A146E99A-F3D2-41C6-9332-3EDF2F067C33}" srcOrd="1" destOrd="1" presId="urn:microsoft.com/office/officeart/2005/8/layout/vList4"/>
    <dgm:cxn modelId="{E403F0A2-5B87-4C52-A3F4-68C913ECE6BF}" type="presOf" srcId="{7AC1D48B-3200-485D-8C5C-0A51FE7A75F5}" destId="{1CCEEBAB-F252-4643-A7E2-6461927FA195}" srcOrd="0" destOrd="2" presId="urn:microsoft.com/office/officeart/2005/8/layout/vList4"/>
    <dgm:cxn modelId="{6ACEA16D-3B83-439E-BF71-E44605A3B6D2}" type="presOf" srcId="{87CB3DC0-0D62-4060-8834-4F2E3BDE34CB}" destId="{17222DD6-4A5F-484B-A23F-DD0BA46A6C0B}" srcOrd="1" destOrd="0" presId="urn:microsoft.com/office/officeart/2005/8/layout/vList4"/>
    <dgm:cxn modelId="{C3C1BB6D-18C8-4BC4-AABA-D3C638F170C7}" type="presOf" srcId="{4AD8A8F4-2D53-4926-A9AE-12830A8B3369}" destId="{1CCEEBAB-F252-4643-A7E2-6461927FA195}" srcOrd="0" destOrd="0" presId="urn:microsoft.com/office/officeart/2005/8/layout/vList4"/>
    <dgm:cxn modelId="{606BD467-E745-4141-BDBC-6866618F7FE8}" srcId="{4AD8A8F4-2D53-4926-A9AE-12830A8B3369}" destId="{717D4FE6-8381-497E-9CD1-B3B391B403FB}" srcOrd="0" destOrd="0" parTransId="{AD82EEF8-5CAD-42DE-9608-74468DBA50EC}" sibTransId="{944020B6-0787-4690-A09C-057A70DC857A}"/>
    <dgm:cxn modelId="{021379D5-D3F0-4764-8FF7-7EDD3232D6A4}" srcId="{4AD8A8F4-2D53-4926-A9AE-12830A8B3369}" destId="{7AC1D48B-3200-485D-8C5C-0A51FE7A75F5}" srcOrd="1" destOrd="0" parTransId="{27540869-04F5-45F3-9D3D-3257A1B972CD}" sibTransId="{41AC5476-2F62-4A67-BB9E-78745D7622C4}"/>
    <dgm:cxn modelId="{58F917AE-051F-4A46-A8EB-8D12CF68522E}" srcId="{6DA5C97D-A207-446E-B267-039D0F579841}" destId="{3ABD55AB-C003-43F9-AD01-9AA4BEE48093}" srcOrd="0" destOrd="0" parTransId="{FEF4EE75-1C2F-4F5E-BC4B-DA3CC6083A16}" sibTransId="{9ACFA760-FE52-40D5-A449-2D6EEB3F362B}"/>
    <dgm:cxn modelId="{43F75FCB-B996-4353-A9C1-367C2385B453}" type="presOf" srcId="{94E61DB1-7005-41DD-B79C-C3D2B41B369E}" destId="{17222DD6-4A5F-484B-A23F-DD0BA46A6C0B}" srcOrd="1" destOrd="1" presId="urn:microsoft.com/office/officeart/2005/8/layout/vList4"/>
    <dgm:cxn modelId="{5FDA34A0-34CC-4D96-8A61-4CBC165C1A2E}" type="presOf" srcId="{31AED8BD-BC7D-4231-83DA-F936C117DA63}" destId="{17222DD6-4A5F-484B-A23F-DD0BA46A6C0B}" srcOrd="1" destOrd="2" presId="urn:microsoft.com/office/officeart/2005/8/layout/vList4"/>
    <dgm:cxn modelId="{A96A04C9-F5C4-4C1F-9509-96B71DEF657E}" type="presOf" srcId="{94E61DB1-7005-41DD-B79C-C3D2B41B369E}" destId="{D4274C5B-B03E-4688-994C-9B5F39D1F32D}" srcOrd="0" destOrd="1" presId="urn:microsoft.com/office/officeart/2005/8/layout/vList4"/>
    <dgm:cxn modelId="{A1A99B18-F13E-48E0-BD49-9D42E98B1D13}" type="presParOf" srcId="{188FA2F7-9238-4CAA-819C-5104EC869A1B}" destId="{0DF415D5-8398-402B-9ABC-ED9B58301011}" srcOrd="0" destOrd="0" presId="urn:microsoft.com/office/officeart/2005/8/layout/vList4"/>
    <dgm:cxn modelId="{56CF83A8-3E9A-4C59-9DC1-EEEADB476152}" type="presParOf" srcId="{0DF415D5-8398-402B-9ABC-ED9B58301011}" destId="{1CCEEBAB-F252-4643-A7E2-6461927FA195}" srcOrd="0" destOrd="0" presId="urn:microsoft.com/office/officeart/2005/8/layout/vList4"/>
    <dgm:cxn modelId="{04352098-E7E3-4709-941E-3FF4E7AB0DE4}" type="presParOf" srcId="{0DF415D5-8398-402B-9ABC-ED9B58301011}" destId="{36292D2C-0688-4EAD-A6BE-C0FC8932D2D3}" srcOrd="1" destOrd="0" presId="urn:microsoft.com/office/officeart/2005/8/layout/vList4"/>
    <dgm:cxn modelId="{D8624A54-D6E4-4CA5-B36E-2C6A7A788C56}" type="presParOf" srcId="{0DF415D5-8398-402B-9ABC-ED9B58301011}" destId="{81A8D37B-DBA8-459B-B5B2-5E6EFB25618B}" srcOrd="2" destOrd="0" presId="urn:microsoft.com/office/officeart/2005/8/layout/vList4"/>
    <dgm:cxn modelId="{68F46C7E-6E95-4FD5-9A7D-A3AC64CDD28B}" type="presParOf" srcId="{188FA2F7-9238-4CAA-819C-5104EC869A1B}" destId="{6EEF3DB7-78D2-473F-88AD-107719710517}" srcOrd="1" destOrd="0" presId="urn:microsoft.com/office/officeart/2005/8/layout/vList4"/>
    <dgm:cxn modelId="{EBA0699C-EC35-4447-A299-15A45E97CE32}" type="presParOf" srcId="{188FA2F7-9238-4CAA-819C-5104EC869A1B}" destId="{6B93A1CF-3CC0-4D0B-AFA5-072CA65ABA02}" srcOrd="2" destOrd="0" presId="urn:microsoft.com/office/officeart/2005/8/layout/vList4"/>
    <dgm:cxn modelId="{D09235F4-6D3C-4AF3-BCA6-111A954D7783}" type="presParOf" srcId="{6B93A1CF-3CC0-4D0B-AFA5-072CA65ABA02}" destId="{D4274C5B-B03E-4688-994C-9B5F39D1F32D}" srcOrd="0" destOrd="0" presId="urn:microsoft.com/office/officeart/2005/8/layout/vList4"/>
    <dgm:cxn modelId="{5A057B2B-0420-4A2E-B1CC-399514C23803}" type="presParOf" srcId="{6B93A1CF-3CC0-4D0B-AFA5-072CA65ABA02}" destId="{96907B82-A17E-4FF7-9DED-62D3EE0066DA}" srcOrd="1" destOrd="0" presId="urn:microsoft.com/office/officeart/2005/8/layout/vList4"/>
    <dgm:cxn modelId="{C0FDBCDD-04AB-4647-B5D5-2C1F57776E2C}" type="presParOf" srcId="{6B93A1CF-3CC0-4D0B-AFA5-072CA65ABA02}" destId="{17222DD6-4A5F-484B-A23F-DD0BA46A6C0B}" srcOrd="2" destOrd="0" presId="urn:microsoft.com/office/officeart/2005/8/layout/vList4"/>
    <dgm:cxn modelId="{7A92313B-4E60-4F76-A1FA-BF6DC8924A08}" type="presParOf" srcId="{188FA2F7-9238-4CAA-819C-5104EC869A1B}" destId="{C40E9A2A-2261-4B23-A4B2-47CF6B8FCD8C}" srcOrd="3" destOrd="0" presId="urn:microsoft.com/office/officeart/2005/8/layout/vList4"/>
    <dgm:cxn modelId="{93BE9BF9-2B6C-4FC9-89D4-498A8366F54C}" type="presParOf" srcId="{188FA2F7-9238-4CAA-819C-5104EC869A1B}" destId="{66A716B0-DBBB-4E49-82FC-29BA39DA23E3}" srcOrd="4" destOrd="0" presId="urn:microsoft.com/office/officeart/2005/8/layout/vList4"/>
    <dgm:cxn modelId="{92CD9AD8-93C9-47F3-AF52-65C1757D979C}" type="presParOf" srcId="{66A716B0-DBBB-4E49-82FC-29BA39DA23E3}" destId="{97C3F117-954F-496D-B4A0-DA56E92774D6}" srcOrd="0" destOrd="0" presId="urn:microsoft.com/office/officeart/2005/8/layout/vList4"/>
    <dgm:cxn modelId="{817AE194-9DC5-41CE-9F95-146399E1CBD4}" type="presParOf" srcId="{66A716B0-DBBB-4E49-82FC-29BA39DA23E3}" destId="{8972FC93-37B9-4530-AF6E-B1AA36F781FF}" srcOrd="1" destOrd="0" presId="urn:microsoft.com/office/officeart/2005/8/layout/vList4"/>
    <dgm:cxn modelId="{1745742C-0CEF-4374-AD7C-44F86429A159}" type="presParOf" srcId="{66A716B0-DBBB-4E49-82FC-29BA39DA23E3}" destId="{A146E99A-F3D2-41C6-9332-3EDF2F067C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2C570B-11C6-4041-9FE7-88315C40404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s-ES"/>
        </a:p>
      </dgm:t>
    </dgm:pt>
    <dgm:pt modelId="{4AD8A8F4-2D53-4926-A9AE-12830A8B3369}">
      <dgm:prSet phldrT="[Texto]"/>
      <dgm:spPr/>
      <dgm:t>
        <a:bodyPr/>
        <a:lstStyle/>
        <a:p>
          <a:r>
            <a:rPr lang="es-ES" dirty="0" smtClean="0"/>
            <a:t>Controlador de temperatura IBEST TCM-SR7.</a:t>
          </a:r>
          <a:endParaRPr lang="es-ES" dirty="0"/>
        </a:p>
      </dgm:t>
    </dgm:pt>
    <dgm:pt modelId="{619861A2-1DBE-4F08-8316-5EC4E9C2C77C}" type="parTrans" cxnId="{0EE763D3-D710-4EEE-BC78-6F32CD93F242}">
      <dgm:prSet/>
      <dgm:spPr/>
      <dgm:t>
        <a:bodyPr/>
        <a:lstStyle/>
        <a:p>
          <a:endParaRPr lang="es-ES"/>
        </a:p>
      </dgm:t>
    </dgm:pt>
    <dgm:pt modelId="{E5E2C7F1-D26A-4763-8434-E8E36942551A}" type="sibTrans" cxnId="{0EE763D3-D710-4EEE-BC78-6F32CD93F242}">
      <dgm:prSet/>
      <dgm:spPr/>
      <dgm:t>
        <a:bodyPr/>
        <a:lstStyle/>
        <a:p>
          <a:endParaRPr lang="es-ES"/>
        </a:p>
      </dgm:t>
    </dgm:pt>
    <dgm:pt modelId="{717D4FE6-8381-497E-9CD1-B3B391B403FB}">
      <dgm:prSet phldrT="[Texto]"/>
      <dgm:spPr/>
      <dgm:t>
        <a:bodyPr/>
        <a:lstStyle/>
        <a:p>
          <a:r>
            <a:rPr lang="es-ES" dirty="0" smtClean="0"/>
            <a:t>Programable</a:t>
          </a:r>
          <a:endParaRPr lang="es-ES" dirty="0"/>
        </a:p>
      </dgm:t>
    </dgm:pt>
    <dgm:pt modelId="{AD82EEF8-5CAD-42DE-9608-74468DBA50EC}" type="parTrans" cxnId="{606BD467-E745-4141-BDBC-6866618F7FE8}">
      <dgm:prSet/>
      <dgm:spPr/>
      <dgm:t>
        <a:bodyPr/>
        <a:lstStyle/>
        <a:p>
          <a:endParaRPr lang="es-ES"/>
        </a:p>
      </dgm:t>
    </dgm:pt>
    <dgm:pt modelId="{944020B6-0787-4690-A09C-057A70DC857A}" type="sibTrans" cxnId="{606BD467-E745-4141-BDBC-6866618F7FE8}">
      <dgm:prSet/>
      <dgm:spPr/>
      <dgm:t>
        <a:bodyPr/>
        <a:lstStyle/>
        <a:p>
          <a:endParaRPr lang="es-ES"/>
        </a:p>
      </dgm:t>
    </dgm:pt>
    <dgm:pt modelId="{87CB3DC0-0D62-4060-8834-4F2E3BDE34CB}">
      <dgm:prSet phldrT="[Texto]"/>
      <dgm:spPr/>
      <dgm:t>
        <a:bodyPr/>
        <a:lstStyle/>
        <a:p>
          <a:r>
            <a:rPr lang="es-ES" dirty="0" smtClean="0"/>
            <a:t>TERMOCUPLA TIPO K</a:t>
          </a:r>
          <a:endParaRPr lang="es-ES" dirty="0"/>
        </a:p>
      </dgm:t>
    </dgm:pt>
    <dgm:pt modelId="{B1E1A176-D881-45F5-AAA0-4F6DED7B0B1C}" type="parTrans" cxnId="{397F6DB3-ACD4-45E9-98AF-F4ECE551481A}">
      <dgm:prSet/>
      <dgm:spPr/>
      <dgm:t>
        <a:bodyPr/>
        <a:lstStyle/>
        <a:p>
          <a:endParaRPr lang="es-ES"/>
        </a:p>
      </dgm:t>
    </dgm:pt>
    <dgm:pt modelId="{EED680C2-2DA5-4BC4-BE35-A1B93AA62B4D}" type="sibTrans" cxnId="{397F6DB3-ACD4-45E9-98AF-F4ECE551481A}">
      <dgm:prSet/>
      <dgm:spPr/>
      <dgm:t>
        <a:bodyPr/>
        <a:lstStyle/>
        <a:p>
          <a:endParaRPr lang="es-ES"/>
        </a:p>
      </dgm:t>
    </dgm:pt>
    <dgm:pt modelId="{6DA5C97D-A207-446E-B267-039D0F579841}">
      <dgm:prSet phldrT="[Texto]"/>
      <dgm:spPr/>
      <dgm:t>
        <a:bodyPr/>
        <a:lstStyle/>
        <a:p>
          <a:r>
            <a:rPr lang="es-ES" dirty="0" smtClean="0"/>
            <a:t>Relé de estado sólido IBEST SSR</a:t>
          </a:r>
        </a:p>
      </dgm:t>
    </dgm:pt>
    <dgm:pt modelId="{7EEE2FF0-B8FF-467E-862E-5A3798F95576}" type="parTrans" cxnId="{EC4E60C0-734C-4E80-ACAE-291D634117D4}">
      <dgm:prSet/>
      <dgm:spPr/>
      <dgm:t>
        <a:bodyPr/>
        <a:lstStyle/>
        <a:p>
          <a:endParaRPr lang="es-ES"/>
        </a:p>
      </dgm:t>
    </dgm:pt>
    <dgm:pt modelId="{9591AADF-8D3D-4AB2-B4C0-589A0995F995}" type="sibTrans" cxnId="{EC4E60C0-734C-4E80-ACAE-291D634117D4}">
      <dgm:prSet/>
      <dgm:spPr/>
      <dgm:t>
        <a:bodyPr/>
        <a:lstStyle/>
        <a:p>
          <a:endParaRPr lang="es-ES"/>
        </a:p>
      </dgm:t>
    </dgm:pt>
    <dgm:pt modelId="{7AC1D48B-3200-485D-8C5C-0A51FE7A75F5}">
      <dgm:prSet phldrT="[Texto]"/>
      <dgm:spPr/>
      <dgm:t>
        <a:bodyPr/>
        <a:lstStyle/>
        <a:p>
          <a:r>
            <a:rPr lang="es-ES" dirty="0" err="1" smtClean="0"/>
            <a:t>Display</a:t>
          </a:r>
          <a:r>
            <a:rPr lang="es-ES" dirty="0" smtClean="0"/>
            <a:t> con monitoreo a tiempo real.</a:t>
          </a:r>
          <a:endParaRPr lang="es-ES" dirty="0"/>
        </a:p>
      </dgm:t>
    </dgm:pt>
    <dgm:pt modelId="{27540869-04F5-45F3-9D3D-3257A1B972CD}" type="parTrans" cxnId="{021379D5-D3F0-4764-8FF7-7EDD3232D6A4}">
      <dgm:prSet/>
      <dgm:spPr/>
      <dgm:t>
        <a:bodyPr/>
        <a:lstStyle/>
        <a:p>
          <a:endParaRPr lang="es-ES"/>
        </a:p>
      </dgm:t>
    </dgm:pt>
    <dgm:pt modelId="{41AC5476-2F62-4A67-BB9E-78745D7622C4}" type="sibTrans" cxnId="{021379D5-D3F0-4764-8FF7-7EDD3232D6A4}">
      <dgm:prSet/>
      <dgm:spPr/>
      <dgm:t>
        <a:bodyPr/>
        <a:lstStyle/>
        <a:p>
          <a:endParaRPr lang="es-ES"/>
        </a:p>
      </dgm:t>
    </dgm:pt>
    <dgm:pt modelId="{94E61DB1-7005-41DD-B79C-C3D2B41B369E}">
      <dgm:prSet phldrT="[Texto]"/>
      <dgm:spPr/>
      <dgm:t>
        <a:bodyPr/>
        <a:lstStyle/>
        <a:p>
          <a:r>
            <a:rPr lang="es-ES" dirty="0" err="1" smtClean="0"/>
            <a:t>Cromel</a:t>
          </a:r>
          <a:r>
            <a:rPr lang="es-ES" dirty="0" smtClean="0"/>
            <a:t>(Ni-Cr) / </a:t>
          </a:r>
          <a:r>
            <a:rPr lang="es-ES" dirty="0" err="1" smtClean="0"/>
            <a:t>Alumel</a:t>
          </a:r>
          <a:r>
            <a:rPr lang="es-ES" dirty="0" smtClean="0"/>
            <a:t>(Ni-Al)</a:t>
          </a:r>
          <a:endParaRPr lang="es-ES" dirty="0"/>
        </a:p>
      </dgm:t>
    </dgm:pt>
    <dgm:pt modelId="{ECA61A2A-1001-4C46-BED4-6A773DF0C58F}" type="parTrans" cxnId="{43EF5185-BB0C-4F8F-827E-980258429DF7}">
      <dgm:prSet/>
      <dgm:spPr/>
      <dgm:t>
        <a:bodyPr/>
        <a:lstStyle/>
        <a:p>
          <a:endParaRPr lang="es-ES"/>
        </a:p>
      </dgm:t>
    </dgm:pt>
    <dgm:pt modelId="{52AC2373-FC69-4FC6-B863-B439DBB00A4C}" type="sibTrans" cxnId="{43EF5185-BB0C-4F8F-827E-980258429DF7}">
      <dgm:prSet/>
      <dgm:spPr/>
      <dgm:t>
        <a:bodyPr/>
        <a:lstStyle/>
        <a:p>
          <a:endParaRPr lang="es-ES"/>
        </a:p>
      </dgm:t>
    </dgm:pt>
    <dgm:pt modelId="{31AED8BD-BC7D-4231-83DA-F936C117DA63}">
      <dgm:prSet phldrT="[Texto]"/>
      <dgm:spPr/>
      <dgm:t>
        <a:bodyPr/>
        <a:lstStyle/>
        <a:p>
          <a:r>
            <a:rPr lang="es-ES" dirty="0" smtClean="0"/>
            <a:t>-200 -1200ªC</a:t>
          </a:r>
        </a:p>
        <a:p>
          <a:endParaRPr lang="es-ES" dirty="0"/>
        </a:p>
      </dgm:t>
    </dgm:pt>
    <dgm:pt modelId="{4B5E8FDC-E7B6-48DB-96D8-9F919067AB8B}" type="parTrans" cxnId="{C84688E3-6315-49B0-AD42-0A37EEF03E0E}">
      <dgm:prSet/>
      <dgm:spPr/>
      <dgm:t>
        <a:bodyPr/>
        <a:lstStyle/>
        <a:p>
          <a:endParaRPr lang="es-ES"/>
        </a:p>
      </dgm:t>
    </dgm:pt>
    <dgm:pt modelId="{B9B5239B-B308-4FA2-830A-A8D9DA306032}" type="sibTrans" cxnId="{C84688E3-6315-49B0-AD42-0A37EEF03E0E}">
      <dgm:prSet/>
      <dgm:spPr/>
      <dgm:t>
        <a:bodyPr/>
        <a:lstStyle/>
        <a:p>
          <a:endParaRPr lang="es-ES"/>
        </a:p>
      </dgm:t>
    </dgm:pt>
    <dgm:pt modelId="{659C103F-611E-4BA1-97D5-0CC0B04E91E8}">
      <dgm:prSet/>
      <dgm:spPr/>
      <dgm:t>
        <a:bodyPr/>
        <a:lstStyle/>
        <a:p>
          <a:r>
            <a:rPr lang="en-US" dirty="0" smtClean="0"/>
            <a:t>Switch ON/OFF PWNS</a:t>
          </a:r>
          <a:endParaRPr lang="es-ES" dirty="0"/>
        </a:p>
      </dgm:t>
    </dgm:pt>
    <dgm:pt modelId="{64A11716-01CF-4299-B9E3-2F2FFA2F0E3D}" type="parTrans" cxnId="{2EC5C0CB-D6E7-4C01-A7E1-9A598589BD7C}">
      <dgm:prSet/>
      <dgm:spPr/>
      <dgm:t>
        <a:bodyPr/>
        <a:lstStyle/>
        <a:p>
          <a:endParaRPr lang="es-ES"/>
        </a:p>
      </dgm:t>
    </dgm:pt>
    <dgm:pt modelId="{B4335615-9E3A-48EF-9C06-75076ED37799}" type="sibTrans" cxnId="{2EC5C0CB-D6E7-4C01-A7E1-9A598589BD7C}">
      <dgm:prSet/>
      <dgm:spPr/>
      <dgm:t>
        <a:bodyPr/>
        <a:lstStyle/>
        <a:p>
          <a:endParaRPr lang="es-ES"/>
        </a:p>
      </dgm:t>
    </dgm:pt>
    <dgm:pt modelId="{30EE2AB2-4A20-4BFA-B495-CD25EDF80C0E}">
      <dgm:prSet phldrT="[Texto]"/>
      <dgm:spPr/>
      <dgm:t>
        <a:bodyPr/>
        <a:lstStyle/>
        <a:p>
          <a:r>
            <a:rPr lang="es-ES" dirty="0" smtClean="0"/>
            <a:t>-40A.</a:t>
          </a:r>
        </a:p>
      </dgm:t>
    </dgm:pt>
    <dgm:pt modelId="{D205B87B-5A1C-40B8-B02E-312A26D18460}" type="parTrans" cxnId="{1B58B46D-5557-4403-8DA1-741E6B79C057}">
      <dgm:prSet/>
      <dgm:spPr/>
      <dgm:t>
        <a:bodyPr/>
        <a:lstStyle/>
        <a:p>
          <a:endParaRPr lang="es-ES"/>
        </a:p>
      </dgm:t>
    </dgm:pt>
    <dgm:pt modelId="{55C91414-E67E-4D3E-A626-EF99707227BC}" type="sibTrans" cxnId="{1B58B46D-5557-4403-8DA1-741E6B79C057}">
      <dgm:prSet/>
      <dgm:spPr/>
      <dgm:t>
        <a:bodyPr/>
        <a:lstStyle/>
        <a:p>
          <a:endParaRPr lang="es-ES"/>
        </a:p>
      </dgm:t>
    </dgm:pt>
    <dgm:pt modelId="{387CB6B4-B265-4864-BACC-DBCFBB13B26E}">
      <dgm:prSet/>
      <dgm:spPr/>
      <dgm:t>
        <a:bodyPr/>
        <a:lstStyle/>
        <a:p>
          <a:r>
            <a:rPr lang="en-US" smtClean="0"/>
            <a:t>30[A</a:t>
          </a:r>
          <a:r>
            <a:rPr lang="en-US" dirty="0" smtClean="0"/>
            <a:t>]-3.75[KW]-600[V].</a:t>
          </a:r>
          <a:endParaRPr lang="es-ES" dirty="0"/>
        </a:p>
      </dgm:t>
    </dgm:pt>
    <dgm:pt modelId="{73D85E1F-537F-4073-A80F-F270770D73F0}" type="parTrans" cxnId="{664FC6A1-0776-449B-A094-CB18A0CD4007}">
      <dgm:prSet/>
      <dgm:spPr/>
      <dgm:t>
        <a:bodyPr/>
        <a:lstStyle/>
        <a:p>
          <a:endParaRPr lang="es-ES"/>
        </a:p>
      </dgm:t>
    </dgm:pt>
    <dgm:pt modelId="{9688FFC6-06F8-4475-9EF3-56FE4CB89D2A}" type="sibTrans" cxnId="{664FC6A1-0776-449B-A094-CB18A0CD4007}">
      <dgm:prSet/>
      <dgm:spPr/>
      <dgm:t>
        <a:bodyPr/>
        <a:lstStyle/>
        <a:p>
          <a:endParaRPr lang="es-ES"/>
        </a:p>
      </dgm:t>
    </dgm:pt>
    <dgm:pt modelId="{188FA2F7-9238-4CAA-819C-5104EC869A1B}" type="pres">
      <dgm:prSet presAssocID="{D32C570B-11C6-4041-9FE7-88315C404044}" presName="linear" presStyleCnt="0">
        <dgm:presLayoutVars>
          <dgm:dir/>
          <dgm:resizeHandles val="exact"/>
        </dgm:presLayoutVars>
      </dgm:prSet>
      <dgm:spPr/>
      <dgm:t>
        <a:bodyPr/>
        <a:lstStyle/>
        <a:p>
          <a:endParaRPr lang="es-ES"/>
        </a:p>
      </dgm:t>
    </dgm:pt>
    <dgm:pt modelId="{0DF415D5-8398-402B-9ABC-ED9B58301011}" type="pres">
      <dgm:prSet presAssocID="{4AD8A8F4-2D53-4926-A9AE-12830A8B3369}" presName="comp" presStyleCnt="0"/>
      <dgm:spPr/>
    </dgm:pt>
    <dgm:pt modelId="{1CCEEBAB-F252-4643-A7E2-6461927FA195}" type="pres">
      <dgm:prSet presAssocID="{4AD8A8F4-2D53-4926-A9AE-12830A8B3369}" presName="box" presStyleLbl="node1" presStyleIdx="0" presStyleCnt="4"/>
      <dgm:spPr/>
      <dgm:t>
        <a:bodyPr/>
        <a:lstStyle/>
        <a:p>
          <a:endParaRPr lang="es-ES"/>
        </a:p>
      </dgm:t>
    </dgm:pt>
    <dgm:pt modelId="{36292D2C-0688-4EAD-A6BE-C0FC8932D2D3}" type="pres">
      <dgm:prSet presAssocID="{4AD8A8F4-2D53-4926-A9AE-12830A8B3369}" presName="img" presStyleLbl="fgImgPlace1" presStyleIdx="0" presStyleCnt="4"/>
      <dgm:spPr>
        <a:blipFill rotWithShape="1">
          <a:blip xmlns:r="http://schemas.openxmlformats.org/officeDocument/2006/relationships" r:embed="rId1"/>
          <a:stretch>
            <a:fillRect/>
          </a:stretch>
        </a:blipFill>
      </dgm:spPr>
    </dgm:pt>
    <dgm:pt modelId="{81A8D37B-DBA8-459B-B5B2-5E6EFB25618B}" type="pres">
      <dgm:prSet presAssocID="{4AD8A8F4-2D53-4926-A9AE-12830A8B3369}" presName="text" presStyleLbl="node1" presStyleIdx="0" presStyleCnt="4">
        <dgm:presLayoutVars>
          <dgm:bulletEnabled val="1"/>
        </dgm:presLayoutVars>
      </dgm:prSet>
      <dgm:spPr/>
      <dgm:t>
        <a:bodyPr/>
        <a:lstStyle/>
        <a:p>
          <a:endParaRPr lang="es-ES"/>
        </a:p>
      </dgm:t>
    </dgm:pt>
    <dgm:pt modelId="{6EEF3DB7-78D2-473F-88AD-107719710517}" type="pres">
      <dgm:prSet presAssocID="{E5E2C7F1-D26A-4763-8434-E8E36942551A}" presName="spacer" presStyleCnt="0"/>
      <dgm:spPr/>
    </dgm:pt>
    <dgm:pt modelId="{6B93A1CF-3CC0-4D0B-AFA5-072CA65ABA02}" type="pres">
      <dgm:prSet presAssocID="{87CB3DC0-0D62-4060-8834-4F2E3BDE34CB}" presName="comp" presStyleCnt="0"/>
      <dgm:spPr/>
    </dgm:pt>
    <dgm:pt modelId="{D4274C5B-B03E-4688-994C-9B5F39D1F32D}" type="pres">
      <dgm:prSet presAssocID="{87CB3DC0-0D62-4060-8834-4F2E3BDE34CB}" presName="box" presStyleLbl="node1" presStyleIdx="1" presStyleCnt="4"/>
      <dgm:spPr/>
      <dgm:t>
        <a:bodyPr/>
        <a:lstStyle/>
        <a:p>
          <a:endParaRPr lang="es-ES"/>
        </a:p>
      </dgm:t>
    </dgm:pt>
    <dgm:pt modelId="{96907B82-A17E-4FF7-9DED-62D3EE0066DA}" type="pres">
      <dgm:prSet presAssocID="{87CB3DC0-0D62-4060-8834-4F2E3BDE34CB}" presName="img" presStyleLbl="fgImgPlace1" presStyleIdx="1" presStyleCnt="4"/>
      <dgm:spPr>
        <a:blipFill rotWithShape="1">
          <a:blip xmlns:r="http://schemas.openxmlformats.org/officeDocument/2006/relationships" r:embed="rId2"/>
          <a:stretch>
            <a:fillRect/>
          </a:stretch>
        </a:blipFill>
      </dgm:spPr>
    </dgm:pt>
    <dgm:pt modelId="{17222DD6-4A5F-484B-A23F-DD0BA46A6C0B}" type="pres">
      <dgm:prSet presAssocID="{87CB3DC0-0D62-4060-8834-4F2E3BDE34CB}" presName="text" presStyleLbl="node1" presStyleIdx="1" presStyleCnt="4">
        <dgm:presLayoutVars>
          <dgm:bulletEnabled val="1"/>
        </dgm:presLayoutVars>
      </dgm:prSet>
      <dgm:spPr/>
      <dgm:t>
        <a:bodyPr/>
        <a:lstStyle/>
        <a:p>
          <a:endParaRPr lang="es-ES"/>
        </a:p>
      </dgm:t>
    </dgm:pt>
    <dgm:pt modelId="{C40E9A2A-2261-4B23-A4B2-47CF6B8FCD8C}" type="pres">
      <dgm:prSet presAssocID="{EED680C2-2DA5-4BC4-BE35-A1B93AA62B4D}" presName="spacer" presStyleCnt="0"/>
      <dgm:spPr/>
    </dgm:pt>
    <dgm:pt modelId="{66A716B0-DBBB-4E49-82FC-29BA39DA23E3}" type="pres">
      <dgm:prSet presAssocID="{6DA5C97D-A207-446E-B267-039D0F579841}" presName="comp" presStyleCnt="0"/>
      <dgm:spPr/>
    </dgm:pt>
    <dgm:pt modelId="{97C3F117-954F-496D-B4A0-DA56E92774D6}" type="pres">
      <dgm:prSet presAssocID="{6DA5C97D-A207-446E-B267-039D0F579841}" presName="box" presStyleLbl="node1" presStyleIdx="2" presStyleCnt="4"/>
      <dgm:spPr/>
      <dgm:t>
        <a:bodyPr/>
        <a:lstStyle/>
        <a:p>
          <a:endParaRPr lang="es-ES"/>
        </a:p>
      </dgm:t>
    </dgm:pt>
    <dgm:pt modelId="{8972FC93-37B9-4530-AF6E-B1AA36F781FF}" type="pres">
      <dgm:prSet presAssocID="{6DA5C97D-A207-446E-B267-039D0F579841}" presName="img" presStyleLbl="fgImgPlace1" presStyleIdx="2" presStyleCnt="4"/>
      <dgm:spPr>
        <a:blipFill rotWithShape="1">
          <a:blip xmlns:r="http://schemas.openxmlformats.org/officeDocument/2006/relationships" r:embed="rId3"/>
          <a:stretch>
            <a:fillRect/>
          </a:stretch>
        </a:blipFill>
      </dgm:spPr>
    </dgm:pt>
    <dgm:pt modelId="{A146E99A-F3D2-41C6-9332-3EDF2F067C33}" type="pres">
      <dgm:prSet presAssocID="{6DA5C97D-A207-446E-B267-039D0F579841}" presName="text" presStyleLbl="node1" presStyleIdx="2" presStyleCnt="4">
        <dgm:presLayoutVars>
          <dgm:bulletEnabled val="1"/>
        </dgm:presLayoutVars>
      </dgm:prSet>
      <dgm:spPr/>
      <dgm:t>
        <a:bodyPr/>
        <a:lstStyle/>
        <a:p>
          <a:endParaRPr lang="es-ES"/>
        </a:p>
      </dgm:t>
    </dgm:pt>
    <dgm:pt modelId="{90811438-9952-4DD8-BFE6-00E49EE6861F}" type="pres">
      <dgm:prSet presAssocID="{9591AADF-8D3D-4AB2-B4C0-589A0995F995}" presName="spacer" presStyleCnt="0"/>
      <dgm:spPr/>
    </dgm:pt>
    <dgm:pt modelId="{91162DE9-F798-4B69-BB9D-0E62B03C8568}" type="pres">
      <dgm:prSet presAssocID="{659C103F-611E-4BA1-97D5-0CC0B04E91E8}" presName="comp" presStyleCnt="0"/>
      <dgm:spPr/>
    </dgm:pt>
    <dgm:pt modelId="{D5EDFFEE-A687-4A0E-BAE1-63BE92813825}" type="pres">
      <dgm:prSet presAssocID="{659C103F-611E-4BA1-97D5-0CC0B04E91E8}" presName="box" presStyleLbl="node1" presStyleIdx="3" presStyleCnt="4"/>
      <dgm:spPr/>
      <dgm:t>
        <a:bodyPr/>
        <a:lstStyle/>
        <a:p>
          <a:endParaRPr lang="es-ES"/>
        </a:p>
      </dgm:t>
    </dgm:pt>
    <dgm:pt modelId="{CCF92B93-C8D1-456A-A2B1-661F5D18BF69}" type="pres">
      <dgm:prSet presAssocID="{659C103F-611E-4BA1-97D5-0CC0B04E91E8}" presName="img" presStyleLbl="fgImgPlace1" presStyleIdx="3" presStyleCnt="4"/>
      <dgm:spPr>
        <a:blipFill rotWithShape="1">
          <a:blip xmlns:r="http://schemas.openxmlformats.org/officeDocument/2006/relationships" r:embed="rId4"/>
          <a:stretch>
            <a:fillRect/>
          </a:stretch>
        </a:blipFill>
      </dgm:spPr>
    </dgm:pt>
    <dgm:pt modelId="{366E20CB-0C8B-475F-A1C2-3B5049E76CAA}" type="pres">
      <dgm:prSet presAssocID="{659C103F-611E-4BA1-97D5-0CC0B04E91E8}" presName="text" presStyleLbl="node1" presStyleIdx="3" presStyleCnt="4">
        <dgm:presLayoutVars>
          <dgm:bulletEnabled val="1"/>
        </dgm:presLayoutVars>
      </dgm:prSet>
      <dgm:spPr/>
      <dgm:t>
        <a:bodyPr/>
        <a:lstStyle/>
        <a:p>
          <a:endParaRPr lang="es-ES"/>
        </a:p>
      </dgm:t>
    </dgm:pt>
  </dgm:ptLst>
  <dgm:cxnLst>
    <dgm:cxn modelId="{2EC5C0CB-D6E7-4C01-A7E1-9A598589BD7C}" srcId="{D32C570B-11C6-4041-9FE7-88315C404044}" destId="{659C103F-611E-4BA1-97D5-0CC0B04E91E8}" srcOrd="3" destOrd="0" parTransId="{64A11716-01CF-4299-B9E3-2F2FFA2F0E3D}" sibTransId="{B4335615-9E3A-48EF-9C06-75076ED37799}"/>
    <dgm:cxn modelId="{3373BE21-8AB3-426D-8ED5-E9C571DC8ADC}" type="presOf" srcId="{31AED8BD-BC7D-4231-83DA-F936C117DA63}" destId="{D4274C5B-B03E-4688-994C-9B5F39D1F32D}" srcOrd="0" destOrd="2" presId="urn:microsoft.com/office/officeart/2005/8/layout/vList4"/>
    <dgm:cxn modelId="{872293ED-7373-4B6C-A5A2-79E0C15A7DB0}" type="presOf" srcId="{7AC1D48B-3200-485D-8C5C-0A51FE7A75F5}" destId="{81A8D37B-DBA8-459B-B5B2-5E6EFB25618B}" srcOrd="1" destOrd="2" presId="urn:microsoft.com/office/officeart/2005/8/layout/vList4"/>
    <dgm:cxn modelId="{0EE763D3-D710-4EEE-BC78-6F32CD93F242}" srcId="{D32C570B-11C6-4041-9FE7-88315C404044}" destId="{4AD8A8F4-2D53-4926-A9AE-12830A8B3369}" srcOrd="0" destOrd="0" parTransId="{619861A2-1DBE-4F08-8316-5EC4E9C2C77C}" sibTransId="{E5E2C7F1-D26A-4763-8434-E8E36942551A}"/>
    <dgm:cxn modelId="{28BC9369-6EB2-46EA-AAF1-76941E4B6919}" type="presOf" srcId="{30EE2AB2-4A20-4BFA-B495-CD25EDF80C0E}" destId="{A146E99A-F3D2-41C6-9332-3EDF2F067C33}" srcOrd="1" destOrd="1" presId="urn:microsoft.com/office/officeart/2005/8/layout/vList4"/>
    <dgm:cxn modelId="{C7CA1FA3-8E7A-4DEC-9259-7190554EE1B4}" type="presOf" srcId="{717D4FE6-8381-497E-9CD1-B3B391B403FB}" destId="{1CCEEBAB-F252-4643-A7E2-6461927FA195}" srcOrd="0" destOrd="1" presId="urn:microsoft.com/office/officeart/2005/8/layout/vList4"/>
    <dgm:cxn modelId="{7BEB517D-8246-4FCB-900F-B83777390DF2}" type="presOf" srcId="{31AED8BD-BC7D-4231-83DA-F936C117DA63}" destId="{17222DD6-4A5F-484B-A23F-DD0BA46A6C0B}" srcOrd="1" destOrd="2" presId="urn:microsoft.com/office/officeart/2005/8/layout/vList4"/>
    <dgm:cxn modelId="{BA7552C3-CFF6-400F-8932-E47359672142}" type="presOf" srcId="{4AD8A8F4-2D53-4926-A9AE-12830A8B3369}" destId="{81A8D37B-DBA8-459B-B5B2-5E6EFB25618B}" srcOrd="1" destOrd="0" presId="urn:microsoft.com/office/officeart/2005/8/layout/vList4"/>
    <dgm:cxn modelId="{1B58B46D-5557-4403-8DA1-741E6B79C057}" srcId="{6DA5C97D-A207-446E-B267-039D0F579841}" destId="{30EE2AB2-4A20-4BFA-B495-CD25EDF80C0E}" srcOrd="0" destOrd="0" parTransId="{D205B87B-5A1C-40B8-B02E-312A26D18460}" sibTransId="{55C91414-E67E-4D3E-A626-EF99707227BC}"/>
    <dgm:cxn modelId="{F751B189-3179-4514-A683-247CB0CC85CA}" type="presOf" srcId="{87CB3DC0-0D62-4060-8834-4F2E3BDE34CB}" destId="{D4274C5B-B03E-4688-994C-9B5F39D1F32D}" srcOrd="0" destOrd="0" presId="urn:microsoft.com/office/officeart/2005/8/layout/vList4"/>
    <dgm:cxn modelId="{A4C609B8-4B22-469E-8DA0-63D1583C4A90}" type="presOf" srcId="{87CB3DC0-0D62-4060-8834-4F2E3BDE34CB}" destId="{17222DD6-4A5F-484B-A23F-DD0BA46A6C0B}" srcOrd="1" destOrd="0" presId="urn:microsoft.com/office/officeart/2005/8/layout/vList4"/>
    <dgm:cxn modelId="{A2C753F2-0396-4E99-917D-12EC6D21146E}" type="presOf" srcId="{7AC1D48B-3200-485D-8C5C-0A51FE7A75F5}" destId="{1CCEEBAB-F252-4643-A7E2-6461927FA195}" srcOrd="0" destOrd="2" presId="urn:microsoft.com/office/officeart/2005/8/layout/vList4"/>
    <dgm:cxn modelId="{397F6DB3-ACD4-45E9-98AF-F4ECE551481A}" srcId="{D32C570B-11C6-4041-9FE7-88315C404044}" destId="{87CB3DC0-0D62-4060-8834-4F2E3BDE34CB}" srcOrd="1" destOrd="0" parTransId="{B1E1A176-D881-45F5-AAA0-4F6DED7B0B1C}" sibTransId="{EED680C2-2DA5-4BC4-BE35-A1B93AA62B4D}"/>
    <dgm:cxn modelId="{42FAE93F-21EA-4E8B-9C7C-E3A899FF6E1C}" type="presOf" srcId="{94E61DB1-7005-41DD-B79C-C3D2B41B369E}" destId="{D4274C5B-B03E-4688-994C-9B5F39D1F32D}" srcOrd="0" destOrd="1" presId="urn:microsoft.com/office/officeart/2005/8/layout/vList4"/>
    <dgm:cxn modelId="{296BA71A-2D47-4374-A049-2815B76EF8FE}" type="presOf" srcId="{659C103F-611E-4BA1-97D5-0CC0B04E91E8}" destId="{D5EDFFEE-A687-4A0E-BAE1-63BE92813825}" srcOrd="0" destOrd="0" presId="urn:microsoft.com/office/officeart/2005/8/layout/vList4"/>
    <dgm:cxn modelId="{5FA64053-5039-42BB-844D-E096537B7E9C}" type="presOf" srcId="{387CB6B4-B265-4864-BACC-DBCFBB13B26E}" destId="{D5EDFFEE-A687-4A0E-BAE1-63BE92813825}" srcOrd="0" destOrd="1" presId="urn:microsoft.com/office/officeart/2005/8/layout/vList4"/>
    <dgm:cxn modelId="{5F5C4A13-1072-4287-8DD3-04D1335931FD}" type="presOf" srcId="{D32C570B-11C6-4041-9FE7-88315C404044}" destId="{188FA2F7-9238-4CAA-819C-5104EC869A1B}" srcOrd="0" destOrd="0" presId="urn:microsoft.com/office/officeart/2005/8/layout/vList4"/>
    <dgm:cxn modelId="{021379D5-D3F0-4764-8FF7-7EDD3232D6A4}" srcId="{4AD8A8F4-2D53-4926-A9AE-12830A8B3369}" destId="{7AC1D48B-3200-485D-8C5C-0A51FE7A75F5}" srcOrd="1" destOrd="0" parTransId="{27540869-04F5-45F3-9D3D-3257A1B972CD}" sibTransId="{41AC5476-2F62-4A67-BB9E-78745D7622C4}"/>
    <dgm:cxn modelId="{89D66B45-61F9-4761-A5DB-1AB8052129A0}" type="presOf" srcId="{6DA5C97D-A207-446E-B267-039D0F579841}" destId="{97C3F117-954F-496D-B4A0-DA56E92774D6}" srcOrd="0" destOrd="0" presId="urn:microsoft.com/office/officeart/2005/8/layout/vList4"/>
    <dgm:cxn modelId="{854744CE-9BBC-43ED-BD3E-BBDD65CA3E24}" type="presOf" srcId="{4AD8A8F4-2D53-4926-A9AE-12830A8B3369}" destId="{1CCEEBAB-F252-4643-A7E2-6461927FA195}" srcOrd="0" destOrd="0" presId="urn:microsoft.com/office/officeart/2005/8/layout/vList4"/>
    <dgm:cxn modelId="{43EF5185-BB0C-4F8F-827E-980258429DF7}" srcId="{87CB3DC0-0D62-4060-8834-4F2E3BDE34CB}" destId="{94E61DB1-7005-41DD-B79C-C3D2B41B369E}" srcOrd="0" destOrd="0" parTransId="{ECA61A2A-1001-4C46-BED4-6A773DF0C58F}" sibTransId="{52AC2373-FC69-4FC6-B863-B439DBB00A4C}"/>
    <dgm:cxn modelId="{16838E12-E6E7-4F4F-B726-0EE291DFEA11}" type="presOf" srcId="{30EE2AB2-4A20-4BFA-B495-CD25EDF80C0E}" destId="{97C3F117-954F-496D-B4A0-DA56E92774D6}" srcOrd="0" destOrd="1" presId="urn:microsoft.com/office/officeart/2005/8/layout/vList4"/>
    <dgm:cxn modelId="{606BD467-E745-4141-BDBC-6866618F7FE8}" srcId="{4AD8A8F4-2D53-4926-A9AE-12830A8B3369}" destId="{717D4FE6-8381-497E-9CD1-B3B391B403FB}" srcOrd="0" destOrd="0" parTransId="{AD82EEF8-5CAD-42DE-9608-74468DBA50EC}" sibTransId="{944020B6-0787-4690-A09C-057A70DC857A}"/>
    <dgm:cxn modelId="{07770476-BB3D-4079-BD17-627EC8A81344}" type="presOf" srcId="{717D4FE6-8381-497E-9CD1-B3B391B403FB}" destId="{81A8D37B-DBA8-459B-B5B2-5E6EFB25618B}" srcOrd="1" destOrd="1" presId="urn:microsoft.com/office/officeart/2005/8/layout/vList4"/>
    <dgm:cxn modelId="{664FC6A1-0776-449B-A094-CB18A0CD4007}" srcId="{659C103F-611E-4BA1-97D5-0CC0B04E91E8}" destId="{387CB6B4-B265-4864-BACC-DBCFBB13B26E}" srcOrd="0" destOrd="0" parTransId="{73D85E1F-537F-4073-A80F-F270770D73F0}" sibTransId="{9688FFC6-06F8-4475-9EF3-56FE4CB89D2A}"/>
    <dgm:cxn modelId="{CB22090C-23F7-4820-96B6-DC59A502C0C2}" type="presOf" srcId="{387CB6B4-B265-4864-BACC-DBCFBB13B26E}" destId="{366E20CB-0C8B-475F-A1C2-3B5049E76CAA}" srcOrd="1" destOrd="1" presId="urn:microsoft.com/office/officeart/2005/8/layout/vList4"/>
    <dgm:cxn modelId="{C84688E3-6315-49B0-AD42-0A37EEF03E0E}" srcId="{87CB3DC0-0D62-4060-8834-4F2E3BDE34CB}" destId="{31AED8BD-BC7D-4231-83DA-F936C117DA63}" srcOrd="1" destOrd="0" parTransId="{4B5E8FDC-E7B6-48DB-96D8-9F919067AB8B}" sibTransId="{B9B5239B-B308-4FA2-830A-A8D9DA306032}"/>
    <dgm:cxn modelId="{EC4E60C0-734C-4E80-ACAE-291D634117D4}" srcId="{D32C570B-11C6-4041-9FE7-88315C404044}" destId="{6DA5C97D-A207-446E-B267-039D0F579841}" srcOrd="2" destOrd="0" parTransId="{7EEE2FF0-B8FF-467E-862E-5A3798F95576}" sibTransId="{9591AADF-8D3D-4AB2-B4C0-589A0995F995}"/>
    <dgm:cxn modelId="{30356CDC-FCB9-4A4B-B0D8-4AF925AA756D}" type="presOf" srcId="{6DA5C97D-A207-446E-B267-039D0F579841}" destId="{A146E99A-F3D2-41C6-9332-3EDF2F067C33}" srcOrd="1" destOrd="0" presId="urn:microsoft.com/office/officeart/2005/8/layout/vList4"/>
    <dgm:cxn modelId="{FB7ED0BB-2AE8-46D4-9C63-FF820C5E72A4}" type="presOf" srcId="{659C103F-611E-4BA1-97D5-0CC0B04E91E8}" destId="{366E20CB-0C8B-475F-A1C2-3B5049E76CAA}" srcOrd="1" destOrd="0" presId="urn:microsoft.com/office/officeart/2005/8/layout/vList4"/>
    <dgm:cxn modelId="{6A898E2B-795A-4D5D-8A1A-4EE8B2E606DA}" type="presOf" srcId="{94E61DB1-7005-41DD-B79C-C3D2B41B369E}" destId="{17222DD6-4A5F-484B-A23F-DD0BA46A6C0B}" srcOrd="1" destOrd="1" presId="urn:microsoft.com/office/officeart/2005/8/layout/vList4"/>
    <dgm:cxn modelId="{D26C557C-0A6C-4DC1-9E54-5E1414AED374}" type="presParOf" srcId="{188FA2F7-9238-4CAA-819C-5104EC869A1B}" destId="{0DF415D5-8398-402B-9ABC-ED9B58301011}" srcOrd="0" destOrd="0" presId="urn:microsoft.com/office/officeart/2005/8/layout/vList4"/>
    <dgm:cxn modelId="{423F2372-886D-4B6B-967D-FE02F3BEB7BB}" type="presParOf" srcId="{0DF415D5-8398-402B-9ABC-ED9B58301011}" destId="{1CCEEBAB-F252-4643-A7E2-6461927FA195}" srcOrd="0" destOrd="0" presId="urn:microsoft.com/office/officeart/2005/8/layout/vList4"/>
    <dgm:cxn modelId="{0648CC00-56D9-4CCA-8347-4840277E6B58}" type="presParOf" srcId="{0DF415D5-8398-402B-9ABC-ED9B58301011}" destId="{36292D2C-0688-4EAD-A6BE-C0FC8932D2D3}" srcOrd="1" destOrd="0" presId="urn:microsoft.com/office/officeart/2005/8/layout/vList4"/>
    <dgm:cxn modelId="{83667B10-63C0-4CDB-869D-BD17A006F16A}" type="presParOf" srcId="{0DF415D5-8398-402B-9ABC-ED9B58301011}" destId="{81A8D37B-DBA8-459B-B5B2-5E6EFB25618B}" srcOrd="2" destOrd="0" presId="urn:microsoft.com/office/officeart/2005/8/layout/vList4"/>
    <dgm:cxn modelId="{BF778720-AE01-40D7-B1A6-E5844CF32618}" type="presParOf" srcId="{188FA2F7-9238-4CAA-819C-5104EC869A1B}" destId="{6EEF3DB7-78D2-473F-88AD-107719710517}" srcOrd="1" destOrd="0" presId="urn:microsoft.com/office/officeart/2005/8/layout/vList4"/>
    <dgm:cxn modelId="{A9DDCCCD-7264-46CE-B068-469D9D6D4E25}" type="presParOf" srcId="{188FA2F7-9238-4CAA-819C-5104EC869A1B}" destId="{6B93A1CF-3CC0-4D0B-AFA5-072CA65ABA02}" srcOrd="2" destOrd="0" presId="urn:microsoft.com/office/officeart/2005/8/layout/vList4"/>
    <dgm:cxn modelId="{B747A0AE-DAC2-4F4E-9A5D-E5F413B9CCC9}" type="presParOf" srcId="{6B93A1CF-3CC0-4D0B-AFA5-072CA65ABA02}" destId="{D4274C5B-B03E-4688-994C-9B5F39D1F32D}" srcOrd="0" destOrd="0" presId="urn:microsoft.com/office/officeart/2005/8/layout/vList4"/>
    <dgm:cxn modelId="{CBE26524-4983-4EB1-9D60-C869C6BA2A0A}" type="presParOf" srcId="{6B93A1CF-3CC0-4D0B-AFA5-072CA65ABA02}" destId="{96907B82-A17E-4FF7-9DED-62D3EE0066DA}" srcOrd="1" destOrd="0" presId="urn:microsoft.com/office/officeart/2005/8/layout/vList4"/>
    <dgm:cxn modelId="{69A7D299-19E2-4BF5-AE61-12B73093AD58}" type="presParOf" srcId="{6B93A1CF-3CC0-4D0B-AFA5-072CA65ABA02}" destId="{17222DD6-4A5F-484B-A23F-DD0BA46A6C0B}" srcOrd="2" destOrd="0" presId="urn:microsoft.com/office/officeart/2005/8/layout/vList4"/>
    <dgm:cxn modelId="{5A321C34-9FC1-4223-81A2-47D659348C96}" type="presParOf" srcId="{188FA2F7-9238-4CAA-819C-5104EC869A1B}" destId="{C40E9A2A-2261-4B23-A4B2-47CF6B8FCD8C}" srcOrd="3" destOrd="0" presId="urn:microsoft.com/office/officeart/2005/8/layout/vList4"/>
    <dgm:cxn modelId="{7788D9E6-F118-46D1-914D-64550CB335A4}" type="presParOf" srcId="{188FA2F7-9238-4CAA-819C-5104EC869A1B}" destId="{66A716B0-DBBB-4E49-82FC-29BA39DA23E3}" srcOrd="4" destOrd="0" presId="urn:microsoft.com/office/officeart/2005/8/layout/vList4"/>
    <dgm:cxn modelId="{42FA5DCC-F6B1-40A9-8954-837A83242EA1}" type="presParOf" srcId="{66A716B0-DBBB-4E49-82FC-29BA39DA23E3}" destId="{97C3F117-954F-496D-B4A0-DA56E92774D6}" srcOrd="0" destOrd="0" presId="urn:microsoft.com/office/officeart/2005/8/layout/vList4"/>
    <dgm:cxn modelId="{605F9F6B-446D-4735-A2D6-B19381726332}" type="presParOf" srcId="{66A716B0-DBBB-4E49-82FC-29BA39DA23E3}" destId="{8972FC93-37B9-4530-AF6E-B1AA36F781FF}" srcOrd="1" destOrd="0" presId="urn:microsoft.com/office/officeart/2005/8/layout/vList4"/>
    <dgm:cxn modelId="{7E3AA1D8-3C0B-4E50-994F-80A8EC288CF0}" type="presParOf" srcId="{66A716B0-DBBB-4E49-82FC-29BA39DA23E3}" destId="{A146E99A-F3D2-41C6-9332-3EDF2F067C33}" srcOrd="2" destOrd="0" presId="urn:microsoft.com/office/officeart/2005/8/layout/vList4"/>
    <dgm:cxn modelId="{CCB5A7BC-14C9-4B75-BB6F-9D73C1C8FB57}" type="presParOf" srcId="{188FA2F7-9238-4CAA-819C-5104EC869A1B}" destId="{90811438-9952-4DD8-BFE6-00E49EE6861F}" srcOrd="5" destOrd="0" presId="urn:microsoft.com/office/officeart/2005/8/layout/vList4"/>
    <dgm:cxn modelId="{DC8A015D-676E-4945-AAF0-5E7C5740CE9E}" type="presParOf" srcId="{188FA2F7-9238-4CAA-819C-5104EC869A1B}" destId="{91162DE9-F798-4B69-BB9D-0E62B03C8568}" srcOrd="6" destOrd="0" presId="urn:microsoft.com/office/officeart/2005/8/layout/vList4"/>
    <dgm:cxn modelId="{E9DF248E-2EF8-4169-B2EC-D3AEBEC8C182}" type="presParOf" srcId="{91162DE9-F798-4B69-BB9D-0E62B03C8568}" destId="{D5EDFFEE-A687-4A0E-BAE1-63BE92813825}" srcOrd="0" destOrd="0" presId="urn:microsoft.com/office/officeart/2005/8/layout/vList4"/>
    <dgm:cxn modelId="{A387F99A-E299-4A6B-B8B4-CEC478CD50E7}" type="presParOf" srcId="{91162DE9-F798-4B69-BB9D-0E62B03C8568}" destId="{CCF92B93-C8D1-456A-A2B1-661F5D18BF69}" srcOrd="1" destOrd="0" presId="urn:microsoft.com/office/officeart/2005/8/layout/vList4"/>
    <dgm:cxn modelId="{91AE405D-6433-4161-ADE1-CEF709F52F3B}" type="presParOf" srcId="{91162DE9-F798-4B69-BB9D-0E62B03C8568}" destId="{366E20CB-0C8B-475F-A1C2-3B5049E76C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5240D8-971D-45D1-9A9F-3B914D70C54D}" type="doc">
      <dgm:prSet loTypeId="urn:microsoft.com/office/officeart/2005/8/layout/rings+Icon" loCatId="officeonline" qsTypeId="urn:microsoft.com/office/officeart/2005/8/quickstyle/simple1" qsCatId="simple" csTypeId="urn:microsoft.com/office/officeart/2005/8/colors/accent0_1" csCatId="mainScheme" phldr="1"/>
      <dgm:spPr/>
    </dgm:pt>
    <dgm:pt modelId="{6BE3B436-81EB-405A-B7C4-37029E25A10A}">
      <dgm:prSet phldrT="[Texto]"/>
      <dgm:spPr/>
      <dgm:t>
        <a:bodyPr/>
        <a:lstStyle/>
        <a:p>
          <a:r>
            <a:rPr lang="es-ES" dirty="0" smtClean="0"/>
            <a:t>Top=50C</a:t>
          </a:r>
        </a:p>
        <a:p>
          <a:r>
            <a:rPr lang="es-ES" dirty="0" smtClean="0"/>
            <a:t>t=60min</a:t>
          </a:r>
          <a:endParaRPr lang="es-ES" dirty="0"/>
        </a:p>
      </dgm:t>
    </dgm:pt>
    <dgm:pt modelId="{B3B4C328-2383-4B5F-AEB1-4A87886AD10A}" type="parTrans" cxnId="{21B27D4F-3309-49DE-9A21-A038579FA70E}">
      <dgm:prSet/>
      <dgm:spPr/>
      <dgm:t>
        <a:bodyPr/>
        <a:lstStyle/>
        <a:p>
          <a:endParaRPr lang="es-ES"/>
        </a:p>
      </dgm:t>
    </dgm:pt>
    <dgm:pt modelId="{DB782940-7DD7-4E3C-ADA2-9348BE657AFA}" type="sibTrans" cxnId="{21B27D4F-3309-49DE-9A21-A038579FA70E}">
      <dgm:prSet/>
      <dgm:spPr/>
      <dgm:t>
        <a:bodyPr/>
        <a:lstStyle/>
        <a:p>
          <a:endParaRPr lang="es-ES"/>
        </a:p>
      </dgm:t>
    </dgm:pt>
    <dgm:pt modelId="{EEA4BB9C-E055-48B1-8E58-C7BC4EFF503B}">
      <dgm:prSet phldrT="[Texto]"/>
      <dgm:spPr/>
      <dgm:t>
        <a:bodyPr/>
        <a:lstStyle/>
        <a:p>
          <a:r>
            <a:rPr lang="es-ES" dirty="0" err="1" smtClean="0"/>
            <a:t>Td</a:t>
          </a:r>
          <a:r>
            <a:rPr lang="es-ES" dirty="0" smtClean="0"/>
            <a:t>=60C</a:t>
          </a:r>
        </a:p>
        <a:p>
          <a:r>
            <a:rPr lang="es-ES" dirty="0" smtClean="0"/>
            <a:t>t=180min</a:t>
          </a:r>
          <a:endParaRPr lang="es-ES" dirty="0"/>
        </a:p>
      </dgm:t>
    </dgm:pt>
    <dgm:pt modelId="{5D0B516D-9848-4F01-81DA-A60556B8E3D3}" type="parTrans" cxnId="{D19815E5-B4E0-4185-874F-FF60B10EECC3}">
      <dgm:prSet/>
      <dgm:spPr/>
      <dgm:t>
        <a:bodyPr/>
        <a:lstStyle/>
        <a:p>
          <a:endParaRPr lang="es-ES"/>
        </a:p>
      </dgm:t>
    </dgm:pt>
    <dgm:pt modelId="{4C2EAED1-EEFE-4752-9227-44E06DF254B9}" type="sibTrans" cxnId="{D19815E5-B4E0-4185-874F-FF60B10EECC3}">
      <dgm:prSet/>
      <dgm:spPr/>
      <dgm:t>
        <a:bodyPr/>
        <a:lstStyle/>
        <a:p>
          <a:endParaRPr lang="es-ES"/>
        </a:p>
      </dgm:t>
    </dgm:pt>
    <dgm:pt modelId="{968BE38E-E226-49C6-B95E-27E79DFDFD11}" type="pres">
      <dgm:prSet presAssocID="{805240D8-971D-45D1-9A9F-3B914D70C54D}" presName="Name0" presStyleCnt="0">
        <dgm:presLayoutVars>
          <dgm:chMax val="7"/>
          <dgm:dir/>
          <dgm:resizeHandles val="exact"/>
        </dgm:presLayoutVars>
      </dgm:prSet>
      <dgm:spPr/>
    </dgm:pt>
    <dgm:pt modelId="{D199EDAB-3AA4-436E-A8DF-AE4341059CDD}" type="pres">
      <dgm:prSet presAssocID="{805240D8-971D-45D1-9A9F-3B914D70C54D}" presName="ellipse1" presStyleLbl="vennNode1" presStyleIdx="0" presStyleCnt="2">
        <dgm:presLayoutVars>
          <dgm:bulletEnabled val="1"/>
        </dgm:presLayoutVars>
      </dgm:prSet>
      <dgm:spPr/>
      <dgm:t>
        <a:bodyPr/>
        <a:lstStyle/>
        <a:p>
          <a:endParaRPr lang="es-ES"/>
        </a:p>
      </dgm:t>
    </dgm:pt>
    <dgm:pt modelId="{B2DE4C83-9483-4E21-9246-048BCA549BA5}" type="pres">
      <dgm:prSet presAssocID="{805240D8-971D-45D1-9A9F-3B914D70C54D}" presName="ellipse2" presStyleLbl="vennNode1" presStyleIdx="1" presStyleCnt="2">
        <dgm:presLayoutVars>
          <dgm:bulletEnabled val="1"/>
        </dgm:presLayoutVars>
      </dgm:prSet>
      <dgm:spPr/>
      <dgm:t>
        <a:bodyPr/>
        <a:lstStyle/>
        <a:p>
          <a:endParaRPr lang="es-ES"/>
        </a:p>
      </dgm:t>
    </dgm:pt>
  </dgm:ptLst>
  <dgm:cxnLst>
    <dgm:cxn modelId="{D19815E5-B4E0-4185-874F-FF60B10EECC3}" srcId="{805240D8-971D-45D1-9A9F-3B914D70C54D}" destId="{EEA4BB9C-E055-48B1-8E58-C7BC4EFF503B}" srcOrd="1" destOrd="0" parTransId="{5D0B516D-9848-4F01-81DA-A60556B8E3D3}" sibTransId="{4C2EAED1-EEFE-4752-9227-44E06DF254B9}"/>
    <dgm:cxn modelId="{DCDAB22E-DBE5-474A-BA9A-F9406DADA889}" type="presOf" srcId="{EEA4BB9C-E055-48B1-8E58-C7BC4EFF503B}" destId="{B2DE4C83-9483-4E21-9246-048BCA549BA5}" srcOrd="0" destOrd="0" presId="urn:microsoft.com/office/officeart/2005/8/layout/rings+Icon"/>
    <dgm:cxn modelId="{7210C176-5914-4C62-A2A4-4F6AAC86782A}" type="presOf" srcId="{805240D8-971D-45D1-9A9F-3B914D70C54D}" destId="{968BE38E-E226-49C6-B95E-27E79DFDFD11}" srcOrd="0" destOrd="0" presId="urn:microsoft.com/office/officeart/2005/8/layout/rings+Icon"/>
    <dgm:cxn modelId="{21B27D4F-3309-49DE-9A21-A038579FA70E}" srcId="{805240D8-971D-45D1-9A9F-3B914D70C54D}" destId="{6BE3B436-81EB-405A-B7C4-37029E25A10A}" srcOrd="0" destOrd="0" parTransId="{B3B4C328-2383-4B5F-AEB1-4A87886AD10A}" sibTransId="{DB782940-7DD7-4E3C-ADA2-9348BE657AFA}"/>
    <dgm:cxn modelId="{C6DAA8C2-5CF6-43A0-BC0D-EA185A249CEF}" type="presOf" srcId="{6BE3B436-81EB-405A-B7C4-37029E25A10A}" destId="{D199EDAB-3AA4-436E-A8DF-AE4341059CDD}" srcOrd="0" destOrd="0" presId="urn:microsoft.com/office/officeart/2005/8/layout/rings+Icon"/>
    <dgm:cxn modelId="{ECF84704-7E51-46AE-BC81-5558B1AD549A}" type="presParOf" srcId="{968BE38E-E226-49C6-B95E-27E79DFDFD11}" destId="{D199EDAB-3AA4-436E-A8DF-AE4341059CDD}" srcOrd="0" destOrd="0" presId="urn:microsoft.com/office/officeart/2005/8/layout/rings+Icon"/>
    <dgm:cxn modelId="{B285DC34-0479-4621-9642-D3BB4D3B95B6}" type="presParOf" srcId="{968BE38E-E226-49C6-B95E-27E79DFDFD11}" destId="{B2DE4C83-9483-4E21-9246-048BCA549BA5}"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5240D8-971D-45D1-9A9F-3B914D70C54D}" type="doc">
      <dgm:prSet loTypeId="urn:microsoft.com/office/officeart/2005/8/layout/rings+Icon" loCatId="officeonline" qsTypeId="urn:microsoft.com/office/officeart/2005/8/quickstyle/simple1" qsCatId="simple" csTypeId="urn:microsoft.com/office/officeart/2005/8/colors/accent0_1" csCatId="mainScheme" phldr="1"/>
      <dgm:spPr/>
    </dgm:pt>
    <dgm:pt modelId="{6BE3B436-81EB-405A-B7C4-37029E25A10A}">
      <dgm:prSet phldrT="[Texto]"/>
      <dgm:spPr/>
      <dgm:t>
        <a:bodyPr/>
        <a:lstStyle/>
        <a:p>
          <a:r>
            <a:rPr lang="es-ES" dirty="0" smtClean="0"/>
            <a:t>T1=25C</a:t>
          </a:r>
        </a:p>
        <a:p>
          <a:r>
            <a:rPr lang="es-ES" dirty="0" smtClean="0"/>
            <a:t>t=90min</a:t>
          </a:r>
          <a:endParaRPr lang="es-ES" dirty="0"/>
        </a:p>
      </dgm:t>
    </dgm:pt>
    <dgm:pt modelId="{B3B4C328-2383-4B5F-AEB1-4A87886AD10A}" type="parTrans" cxnId="{21B27D4F-3309-49DE-9A21-A038579FA70E}">
      <dgm:prSet/>
      <dgm:spPr/>
      <dgm:t>
        <a:bodyPr/>
        <a:lstStyle/>
        <a:p>
          <a:endParaRPr lang="es-ES"/>
        </a:p>
      </dgm:t>
    </dgm:pt>
    <dgm:pt modelId="{DB782940-7DD7-4E3C-ADA2-9348BE657AFA}" type="sibTrans" cxnId="{21B27D4F-3309-49DE-9A21-A038579FA70E}">
      <dgm:prSet/>
      <dgm:spPr/>
      <dgm:t>
        <a:bodyPr/>
        <a:lstStyle/>
        <a:p>
          <a:endParaRPr lang="es-ES"/>
        </a:p>
      </dgm:t>
    </dgm:pt>
    <dgm:pt modelId="{EEA4BB9C-E055-48B1-8E58-C7BC4EFF503B}">
      <dgm:prSet phldrT="[Texto]"/>
      <dgm:spPr/>
      <dgm:t>
        <a:bodyPr/>
        <a:lstStyle/>
        <a:p>
          <a:r>
            <a:rPr lang="es-ES" dirty="0" smtClean="0"/>
            <a:t>T3=50C</a:t>
          </a:r>
        </a:p>
        <a:p>
          <a:r>
            <a:rPr lang="es-ES" dirty="0" smtClean="0"/>
            <a:t>t=90</a:t>
          </a:r>
          <a:endParaRPr lang="es-ES" dirty="0"/>
        </a:p>
      </dgm:t>
    </dgm:pt>
    <dgm:pt modelId="{5D0B516D-9848-4F01-81DA-A60556B8E3D3}" type="parTrans" cxnId="{D19815E5-B4E0-4185-874F-FF60B10EECC3}">
      <dgm:prSet/>
      <dgm:spPr/>
      <dgm:t>
        <a:bodyPr/>
        <a:lstStyle/>
        <a:p>
          <a:endParaRPr lang="es-ES"/>
        </a:p>
      </dgm:t>
    </dgm:pt>
    <dgm:pt modelId="{4C2EAED1-EEFE-4752-9227-44E06DF254B9}" type="sibTrans" cxnId="{D19815E5-B4E0-4185-874F-FF60B10EECC3}">
      <dgm:prSet/>
      <dgm:spPr/>
      <dgm:t>
        <a:bodyPr/>
        <a:lstStyle/>
        <a:p>
          <a:endParaRPr lang="es-ES"/>
        </a:p>
      </dgm:t>
    </dgm:pt>
    <dgm:pt modelId="{640AA478-BABA-4C92-8596-ADD3662496B8}">
      <dgm:prSet phldrT="[Texto]"/>
      <dgm:spPr/>
      <dgm:t>
        <a:bodyPr/>
        <a:lstStyle/>
        <a:p>
          <a:r>
            <a:rPr lang="es-ES" dirty="0" smtClean="0"/>
            <a:t>T2=40C</a:t>
          </a:r>
        </a:p>
        <a:p>
          <a:r>
            <a:rPr lang="es-ES" dirty="0" smtClean="0"/>
            <a:t>t=90</a:t>
          </a:r>
          <a:endParaRPr lang="es-ES" dirty="0"/>
        </a:p>
      </dgm:t>
    </dgm:pt>
    <dgm:pt modelId="{9C30A8F6-3E1D-4EB9-9070-67498E84EC8A}" type="parTrans" cxnId="{77EDA34C-552A-4B2F-9279-893FB002E01F}">
      <dgm:prSet/>
      <dgm:spPr/>
      <dgm:t>
        <a:bodyPr/>
        <a:lstStyle/>
        <a:p>
          <a:endParaRPr lang="es-ES"/>
        </a:p>
      </dgm:t>
    </dgm:pt>
    <dgm:pt modelId="{45B5B0FA-649B-47B4-9F3E-9163A9FD2843}" type="sibTrans" cxnId="{77EDA34C-552A-4B2F-9279-893FB002E01F}">
      <dgm:prSet/>
      <dgm:spPr/>
      <dgm:t>
        <a:bodyPr/>
        <a:lstStyle/>
        <a:p>
          <a:endParaRPr lang="es-ES"/>
        </a:p>
      </dgm:t>
    </dgm:pt>
    <dgm:pt modelId="{968BE38E-E226-49C6-B95E-27E79DFDFD11}" type="pres">
      <dgm:prSet presAssocID="{805240D8-971D-45D1-9A9F-3B914D70C54D}" presName="Name0" presStyleCnt="0">
        <dgm:presLayoutVars>
          <dgm:chMax val="7"/>
          <dgm:dir/>
          <dgm:resizeHandles val="exact"/>
        </dgm:presLayoutVars>
      </dgm:prSet>
      <dgm:spPr/>
    </dgm:pt>
    <dgm:pt modelId="{D199EDAB-3AA4-436E-A8DF-AE4341059CDD}" type="pres">
      <dgm:prSet presAssocID="{805240D8-971D-45D1-9A9F-3B914D70C54D}" presName="ellipse1" presStyleLbl="vennNode1" presStyleIdx="0" presStyleCnt="3">
        <dgm:presLayoutVars>
          <dgm:bulletEnabled val="1"/>
        </dgm:presLayoutVars>
      </dgm:prSet>
      <dgm:spPr/>
      <dgm:t>
        <a:bodyPr/>
        <a:lstStyle/>
        <a:p>
          <a:endParaRPr lang="es-ES"/>
        </a:p>
      </dgm:t>
    </dgm:pt>
    <dgm:pt modelId="{B2DE4C83-9483-4E21-9246-048BCA549BA5}" type="pres">
      <dgm:prSet presAssocID="{805240D8-971D-45D1-9A9F-3B914D70C54D}" presName="ellipse2" presStyleLbl="vennNode1" presStyleIdx="1" presStyleCnt="3">
        <dgm:presLayoutVars>
          <dgm:bulletEnabled val="1"/>
        </dgm:presLayoutVars>
      </dgm:prSet>
      <dgm:spPr/>
      <dgm:t>
        <a:bodyPr/>
        <a:lstStyle/>
        <a:p>
          <a:endParaRPr lang="es-ES"/>
        </a:p>
      </dgm:t>
    </dgm:pt>
    <dgm:pt modelId="{2ABE1486-2F60-4B0C-8E02-DDF30D852682}" type="pres">
      <dgm:prSet presAssocID="{805240D8-971D-45D1-9A9F-3B914D70C54D}" presName="ellipse3" presStyleLbl="vennNode1" presStyleIdx="2" presStyleCnt="3">
        <dgm:presLayoutVars>
          <dgm:bulletEnabled val="1"/>
        </dgm:presLayoutVars>
      </dgm:prSet>
      <dgm:spPr/>
      <dgm:t>
        <a:bodyPr/>
        <a:lstStyle/>
        <a:p>
          <a:endParaRPr lang="es-ES"/>
        </a:p>
      </dgm:t>
    </dgm:pt>
  </dgm:ptLst>
  <dgm:cxnLst>
    <dgm:cxn modelId="{D19815E5-B4E0-4185-874F-FF60B10EECC3}" srcId="{805240D8-971D-45D1-9A9F-3B914D70C54D}" destId="{EEA4BB9C-E055-48B1-8E58-C7BC4EFF503B}" srcOrd="1" destOrd="0" parTransId="{5D0B516D-9848-4F01-81DA-A60556B8E3D3}" sibTransId="{4C2EAED1-EEFE-4752-9227-44E06DF254B9}"/>
    <dgm:cxn modelId="{63AC34A1-DBBC-4020-A84B-66532C78822C}" type="presOf" srcId="{805240D8-971D-45D1-9A9F-3B914D70C54D}" destId="{968BE38E-E226-49C6-B95E-27E79DFDFD11}" srcOrd="0" destOrd="0" presId="urn:microsoft.com/office/officeart/2005/8/layout/rings+Icon"/>
    <dgm:cxn modelId="{21B27D4F-3309-49DE-9A21-A038579FA70E}" srcId="{805240D8-971D-45D1-9A9F-3B914D70C54D}" destId="{6BE3B436-81EB-405A-B7C4-37029E25A10A}" srcOrd="0" destOrd="0" parTransId="{B3B4C328-2383-4B5F-AEB1-4A87886AD10A}" sibTransId="{DB782940-7DD7-4E3C-ADA2-9348BE657AFA}"/>
    <dgm:cxn modelId="{19121FEF-A984-47FF-BA56-ED42C467ABC1}" type="presOf" srcId="{6BE3B436-81EB-405A-B7C4-37029E25A10A}" destId="{D199EDAB-3AA4-436E-A8DF-AE4341059CDD}" srcOrd="0" destOrd="0" presId="urn:microsoft.com/office/officeart/2005/8/layout/rings+Icon"/>
    <dgm:cxn modelId="{83EC593C-9E9A-403E-B304-510BA7EC2A77}" type="presOf" srcId="{640AA478-BABA-4C92-8596-ADD3662496B8}" destId="{2ABE1486-2F60-4B0C-8E02-DDF30D852682}" srcOrd="0" destOrd="0" presId="urn:microsoft.com/office/officeart/2005/8/layout/rings+Icon"/>
    <dgm:cxn modelId="{77EDA34C-552A-4B2F-9279-893FB002E01F}" srcId="{805240D8-971D-45D1-9A9F-3B914D70C54D}" destId="{640AA478-BABA-4C92-8596-ADD3662496B8}" srcOrd="2" destOrd="0" parTransId="{9C30A8F6-3E1D-4EB9-9070-67498E84EC8A}" sibTransId="{45B5B0FA-649B-47B4-9F3E-9163A9FD2843}"/>
    <dgm:cxn modelId="{382C473D-DE2A-4D66-8F87-1718D9D9B260}" type="presOf" srcId="{EEA4BB9C-E055-48B1-8E58-C7BC4EFF503B}" destId="{B2DE4C83-9483-4E21-9246-048BCA549BA5}" srcOrd="0" destOrd="0" presId="urn:microsoft.com/office/officeart/2005/8/layout/rings+Icon"/>
    <dgm:cxn modelId="{49FEF79B-A6DC-48F2-B9EC-A9A26016F281}" type="presParOf" srcId="{968BE38E-E226-49C6-B95E-27E79DFDFD11}" destId="{D199EDAB-3AA4-436E-A8DF-AE4341059CDD}" srcOrd="0" destOrd="0" presId="urn:microsoft.com/office/officeart/2005/8/layout/rings+Icon"/>
    <dgm:cxn modelId="{3DC457C2-FEEA-4500-9178-351210563523}" type="presParOf" srcId="{968BE38E-E226-49C6-B95E-27E79DFDFD11}" destId="{B2DE4C83-9483-4E21-9246-048BCA549BA5}" srcOrd="1" destOrd="0" presId="urn:microsoft.com/office/officeart/2005/8/layout/rings+Icon"/>
    <dgm:cxn modelId="{E79BA6DD-525E-4741-81B1-BCD3EC289907}" type="presParOf" srcId="{968BE38E-E226-49C6-B95E-27E79DFDFD11}" destId="{2ABE1486-2F60-4B0C-8E02-DDF30D85268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A509B1-2807-4597-98CB-FCC1C2C2B40F}"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S"/>
        </a:p>
      </dgm:t>
    </dgm:pt>
    <dgm:pt modelId="{7E412E4D-E49E-405D-A5C5-FBE927A8E6B8}">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ANALISIS + ESTUDIO = POSIBILIDAD DE MEJORAR EL PROCESO.</a:t>
          </a:r>
          <a:endParaRPr lang="es-ES" dirty="0"/>
        </a:p>
      </dgm:t>
    </dgm:pt>
    <dgm:pt modelId="{5F352618-EDDF-4C5A-9AAA-9AA5E40607B2}" type="parTrans" cxnId="{48D36F91-2244-41D8-85A8-D984ECDB6FB4}">
      <dgm:prSet/>
      <dgm:spPr/>
      <dgm:t>
        <a:bodyPr/>
        <a:lstStyle/>
        <a:p>
          <a:endParaRPr lang="es-ES"/>
        </a:p>
      </dgm:t>
    </dgm:pt>
    <dgm:pt modelId="{604FBC7E-8833-4AA6-BDFA-716794CAB0D0}" type="sibTrans" cxnId="{48D36F91-2244-41D8-85A8-D984ECDB6FB4}">
      <dgm:prSet/>
      <dgm:spPr/>
      <dgm:t>
        <a:bodyPr/>
        <a:lstStyle/>
        <a:p>
          <a:endParaRPr lang="es-ES"/>
        </a:p>
      </dgm:t>
    </dgm:pt>
    <dgm:pt modelId="{FEA15A3E-C612-4A6E-B96A-76FFD1238D07}">
      <dgm:prSet phldrT="[Texto]">
        <dgm:style>
          <a:lnRef idx="2">
            <a:schemeClr val="dk1"/>
          </a:lnRef>
          <a:fillRef idx="1">
            <a:schemeClr val="lt1"/>
          </a:fillRef>
          <a:effectRef idx="0">
            <a:schemeClr val="dk1"/>
          </a:effectRef>
          <a:fontRef idx="minor">
            <a:schemeClr val="dk1"/>
          </a:fontRef>
        </dgm:style>
      </dgm:prSet>
      <dgm:spPr/>
      <dgm:t>
        <a:bodyPr/>
        <a:lstStyle/>
        <a:p>
          <a:r>
            <a:rPr lang="es-EC" dirty="0" smtClean="0"/>
            <a:t>Se realiza un estudio del proceso de secado enfocado en la cerámica.</a:t>
          </a:r>
          <a:endParaRPr lang="es-ES" dirty="0"/>
        </a:p>
      </dgm:t>
    </dgm:pt>
    <dgm:pt modelId="{15AC660D-1E40-4517-871C-4374C4A0F7DD}" type="parTrans" cxnId="{18392019-4D55-4299-8688-FA8DBD3E42C4}">
      <dgm:prSet/>
      <dgm:spPr/>
      <dgm:t>
        <a:bodyPr/>
        <a:lstStyle/>
        <a:p>
          <a:endParaRPr lang="es-ES"/>
        </a:p>
      </dgm:t>
    </dgm:pt>
    <dgm:pt modelId="{E548EA58-3072-4922-B682-182850A3BF7E}" type="sibTrans" cxnId="{18392019-4D55-4299-8688-FA8DBD3E42C4}">
      <dgm:prSet/>
      <dgm:spPr/>
      <dgm:t>
        <a:bodyPr/>
        <a:lstStyle/>
        <a:p>
          <a:endParaRPr lang="es-ES"/>
        </a:p>
      </dgm:t>
    </dgm:pt>
    <dgm:pt modelId="{095D6E70-088D-416D-AB8F-77DC1B69EB79}">
      <dgm:prSet phldrT="[Texto]">
        <dgm:style>
          <a:lnRef idx="2">
            <a:schemeClr val="dk1"/>
          </a:lnRef>
          <a:fillRef idx="1">
            <a:schemeClr val="lt1"/>
          </a:fillRef>
          <a:effectRef idx="0">
            <a:schemeClr val="dk1"/>
          </a:effectRef>
          <a:fontRef idx="minor">
            <a:schemeClr val="dk1"/>
          </a:fontRef>
        </dgm:style>
      </dgm:prSet>
      <dgm:spPr/>
      <dgm:t>
        <a:bodyPr/>
        <a:lstStyle/>
        <a:p>
          <a:r>
            <a:rPr lang="es-EC" dirty="0" smtClean="0"/>
            <a:t>Se entienda y apliquen de manera adecuada los conceptos básicos de: operaciones de transferencia de masa y transferencia de calor.</a:t>
          </a:r>
          <a:endParaRPr lang="es-ES" dirty="0"/>
        </a:p>
      </dgm:t>
    </dgm:pt>
    <dgm:pt modelId="{394E2F34-84EF-420E-8EB7-5F0D40C73F52}" type="parTrans" cxnId="{B5B5C624-AC38-40A7-9E6C-936D0D226F31}">
      <dgm:prSet/>
      <dgm:spPr/>
      <dgm:t>
        <a:bodyPr/>
        <a:lstStyle/>
        <a:p>
          <a:endParaRPr lang="es-ES"/>
        </a:p>
      </dgm:t>
    </dgm:pt>
    <dgm:pt modelId="{BFE71844-B0BE-49DF-9F62-E84DCC238DE1}" type="sibTrans" cxnId="{B5B5C624-AC38-40A7-9E6C-936D0D226F31}">
      <dgm:prSet/>
      <dgm:spPr/>
      <dgm:t>
        <a:bodyPr/>
        <a:lstStyle/>
        <a:p>
          <a:endParaRPr lang="es-ES"/>
        </a:p>
      </dgm:t>
    </dgm:pt>
    <dgm:pt modelId="{AB8D6E7B-C51F-4E99-AEBC-FCF02BD89DAA}" type="pres">
      <dgm:prSet presAssocID="{2CA509B1-2807-4597-98CB-FCC1C2C2B40F}" presName="layout" presStyleCnt="0">
        <dgm:presLayoutVars>
          <dgm:chMax/>
          <dgm:chPref/>
          <dgm:dir/>
          <dgm:animOne val="branch"/>
          <dgm:animLvl val="lvl"/>
          <dgm:resizeHandles/>
        </dgm:presLayoutVars>
      </dgm:prSet>
      <dgm:spPr/>
      <dgm:t>
        <a:bodyPr/>
        <a:lstStyle/>
        <a:p>
          <a:endParaRPr lang="es-ES"/>
        </a:p>
      </dgm:t>
    </dgm:pt>
    <dgm:pt modelId="{C9ACC1E0-9BF9-4677-99A2-F943994518C1}" type="pres">
      <dgm:prSet presAssocID="{7E412E4D-E49E-405D-A5C5-FBE927A8E6B8}" presName="root" presStyleCnt="0">
        <dgm:presLayoutVars>
          <dgm:chMax/>
          <dgm:chPref val="4"/>
        </dgm:presLayoutVars>
      </dgm:prSet>
      <dgm:spPr/>
    </dgm:pt>
    <dgm:pt modelId="{4D50D7FE-9588-4F52-AF3C-AFC09ACE446E}" type="pres">
      <dgm:prSet presAssocID="{7E412E4D-E49E-405D-A5C5-FBE927A8E6B8}" presName="rootComposite" presStyleCnt="0">
        <dgm:presLayoutVars/>
      </dgm:prSet>
      <dgm:spPr/>
    </dgm:pt>
    <dgm:pt modelId="{37E86C5B-3457-4877-9BD8-FD35E191D0A9}" type="pres">
      <dgm:prSet presAssocID="{7E412E4D-E49E-405D-A5C5-FBE927A8E6B8}" presName="rootText" presStyleLbl="node0" presStyleIdx="0" presStyleCnt="1">
        <dgm:presLayoutVars>
          <dgm:chMax/>
          <dgm:chPref val="4"/>
        </dgm:presLayoutVars>
      </dgm:prSet>
      <dgm:spPr/>
      <dgm:t>
        <a:bodyPr/>
        <a:lstStyle/>
        <a:p>
          <a:endParaRPr lang="es-ES"/>
        </a:p>
      </dgm:t>
    </dgm:pt>
    <dgm:pt modelId="{EE631232-7A6E-4E07-A1C7-0A431DD7C92A}" type="pres">
      <dgm:prSet presAssocID="{7E412E4D-E49E-405D-A5C5-FBE927A8E6B8}" presName="childShape" presStyleCnt="0">
        <dgm:presLayoutVars>
          <dgm:chMax val="0"/>
          <dgm:chPref val="0"/>
        </dgm:presLayoutVars>
      </dgm:prSet>
      <dgm:spPr/>
    </dgm:pt>
    <dgm:pt modelId="{C2F0BC7C-D22F-4A8D-904C-8476C9D7B1FB}" type="pres">
      <dgm:prSet presAssocID="{FEA15A3E-C612-4A6E-B96A-76FFD1238D07}" presName="childComposite" presStyleCnt="0">
        <dgm:presLayoutVars>
          <dgm:chMax val="0"/>
          <dgm:chPref val="0"/>
        </dgm:presLayoutVars>
      </dgm:prSet>
      <dgm:spPr/>
    </dgm:pt>
    <dgm:pt modelId="{D712CD3B-4C87-4D8E-A52B-BD0D82B45334}" type="pres">
      <dgm:prSet presAssocID="{FEA15A3E-C612-4A6E-B96A-76FFD1238D07}"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B6054899-C6DC-497B-BD4C-91795E663BD9}" type="pres">
      <dgm:prSet presAssocID="{FEA15A3E-C612-4A6E-B96A-76FFD1238D07}" presName="childText" presStyleLbl="lnNode1" presStyleIdx="0" presStyleCnt="2" custLinFactNeighborY="-3972">
        <dgm:presLayoutVars>
          <dgm:chMax val="0"/>
          <dgm:chPref val="0"/>
          <dgm:bulletEnabled val="1"/>
        </dgm:presLayoutVars>
      </dgm:prSet>
      <dgm:spPr/>
      <dgm:t>
        <a:bodyPr/>
        <a:lstStyle/>
        <a:p>
          <a:endParaRPr lang="es-ES"/>
        </a:p>
      </dgm:t>
    </dgm:pt>
    <dgm:pt modelId="{A494F516-F153-4D79-9FEB-B8A6499B59F2}" type="pres">
      <dgm:prSet presAssocID="{095D6E70-088D-416D-AB8F-77DC1B69EB79}" presName="childComposite" presStyleCnt="0">
        <dgm:presLayoutVars>
          <dgm:chMax val="0"/>
          <dgm:chPref val="0"/>
        </dgm:presLayoutVars>
      </dgm:prSet>
      <dgm:spPr/>
    </dgm:pt>
    <dgm:pt modelId="{305467C6-3145-4BAF-9234-6ECECF4EC42E}" type="pres">
      <dgm:prSet presAssocID="{095D6E70-088D-416D-AB8F-77DC1B69EB79}"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7E10CE2A-A8AE-4F06-BA6E-BC56431695A9}" type="pres">
      <dgm:prSet presAssocID="{095D6E70-088D-416D-AB8F-77DC1B69EB79}" presName="childText" presStyleLbl="lnNode1" presStyleIdx="1" presStyleCnt="2">
        <dgm:presLayoutVars>
          <dgm:chMax val="0"/>
          <dgm:chPref val="0"/>
          <dgm:bulletEnabled val="1"/>
        </dgm:presLayoutVars>
      </dgm:prSet>
      <dgm:spPr/>
      <dgm:t>
        <a:bodyPr/>
        <a:lstStyle/>
        <a:p>
          <a:endParaRPr lang="es-ES"/>
        </a:p>
      </dgm:t>
    </dgm:pt>
  </dgm:ptLst>
  <dgm:cxnLst>
    <dgm:cxn modelId="{39DF0F19-4A64-4661-B63B-AAA8B6027C6A}" type="presOf" srcId="{095D6E70-088D-416D-AB8F-77DC1B69EB79}" destId="{7E10CE2A-A8AE-4F06-BA6E-BC56431695A9}" srcOrd="0" destOrd="0" presId="urn:microsoft.com/office/officeart/2008/layout/PictureAccentList"/>
    <dgm:cxn modelId="{14020F0E-C46C-4E7E-B3C7-CC029C48BB10}" type="presOf" srcId="{2CA509B1-2807-4597-98CB-FCC1C2C2B40F}" destId="{AB8D6E7B-C51F-4E99-AEBC-FCF02BD89DAA}" srcOrd="0" destOrd="0" presId="urn:microsoft.com/office/officeart/2008/layout/PictureAccentList"/>
    <dgm:cxn modelId="{48D36F91-2244-41D8-85A8-D984ECDB6FB4}" srcId="{2CA509B1-2807-4597-98CB-FCC1C2C2B40F}" destId="{7E412E4D-E49E-405D-A5C5-FBE927A8E6B8}" srcOrd="0" destOrd="0" parTransId="{5F352618-EDDF-4C5A-9AAA-9AA5E40607B2}" sibTransId="{604FBC7E-8833-4AA6-BDFA-716794CAB0D0}"/>
    <dgm:cxn modelId="{A4E1AF8A-0841-49C3-8CEE-7DAD2F634071}" type="presOf" srcId="{FEA15A3E-C612-4A6E-B96A-76FFD1238D07}" destId="{B6054899-C6DC-497B-BD4C-91795E663BD9}" srcOrd="0" destOrd="0" presId="urn:microsoft.com/office/officeart/2008/layout/PictureAccentList"/>
    <dgm:cxn modelId="{3DE3E2C2-E596-4773-8134-9B512F3F9541}" type="presOf" srcId="{7E412E4D-E49E-405D-A5C5-FBE927A8E6B8}" destId="{37E86C5B-3457-4877-9BD8-FD35E191D0A9}" srcOrd="0" destOrd="0" presId="urn:microsoft.com/office/officeart/2008/layout/PictureAccentList"/>
    <dgm:cxn modelId="{B5B5C624-AC38-40A7-9E6C-936D0D226F31}" srcId="{7E412E4D-E49E-405D-A5C5-FBE927A8E6B8}" destId="{095D6E70-088D-416D-AB8F-77DC1B69EB79}" srcOrd="1" destOrd="0" parTransId="{394E2F34-84EF-420E-8EB7-5F0D40C73F52}" sibTransId="{BFE71844-B0BE-49DF-9F62-E84DCC238DE1}"/>
    <dgm:cxn modelId="{18392019-4D55-4299-8688-FA8DBD3E42C4}" srcId="{7E412E4D-E49E-405D-A5C5-FBE927A8E6B8}" destId="{FEA15A3E-C612-4A6E-B96A-76FFD1238D07}" srcOrd="0" destOrd="0" parTransId="{15AC660D-1E40-4517-871C-4374C4A0F7DD}" sibTransId="{E548EA58-3072-4922-B682-182850A3BF7E}"/>
    <dgm:cxn modelId="{B2FF3F9F-9A0B-4A8A-B5C2-FF9425DE82E5}" type="presParOf" srcId="{AB8D6E7B-C51F-4E99-AEBC-FCF02BD89DAA}" destId="{C9ACC1E0-9BF9-4677-99A2-F943994518C1}" srcOrd="0" destOrd="0" presId="urn:microsoft.com/office/officeart/2008/layout/PictureAccentList"/>
    <dgm:cxn modelId="{AF39A030-DBC7-4BF2-B9E8-A3B68F8A8EDD}" type="presParOf" srcId="{C9ACC1E0-9BF9-4677-99A2-F943994518C1}" destId="{4D50D7FE-9588-4F52-AF3C-AFC09ACE446E}" srcOrd="0" destOrd="0" presId="urn:microsoft.com/office/officeart/2008/layout/PictureAccentList"/>
    <dgm:cxn modelId="{1EED3064-7E7B-448A-8FF5-AC8A373E7D7E}" type="presParOf" srcId="{4D50D7FE-9588-4F52-AF3C-AFC09ACE446E}" destId="{37E86C5B-3457-4877-9BD8-FD35E191D0A9}" srcOrd="0" destOrd="0" presId="urn:microsoft.com/office/officeart/2008/layout/PictureAccentList"/>
    <dgm:cxn modelId="{AF146F38-873B-4942-9C1A-44818D446846}" type="presParOf" srcId="{C9ACC1E0-9BF9-4677-99A2-F943994518C1}" destId="{EE631232-7A6E-4E07-A1C7-0A431DD7C92A}" srcOrd="1" destOrd="0" presId="urn:microsoft.com/office/officeart/2008/layout/PictureAccentList"/>
    <dgm:cxn modelId="{D7C10F0F-ED75-4CFA-A88D-CAB0D180ECB8}" type="presParOf" srcId="{EE631232-7A6E-4E07-A1C7-0A431DD7C92A}" destId="{C2F0BC7C-D22F-4A8D-904C-8476C9D7B1FB}" srcOrd="0" destOrd="0" presId="urn:microsoft.com/office/officeart/2008/layout/PictureAccentList"/>
    <dgm:cxn modelId="{D964F164-1BF9-402D-AD79-D2C019437F00}" type="presParOf" srcId="{C2F0BC7C-D22F-4A8D-904C-8476C9D7B1FB}" destId="{D712CD3B-4C87-4D8E-A52B-BD0D82B45334}" srcOrd="0" destOrd="0" presId="urn:microsoft.com/office/officeart/2008/layout/PictureAccentList"/>
    <dgm:cxn modelId="{E45E37CA-F679-4BE7-AC27-11303B7D9B80}" type="presParOf" srcId="{C2F0BC7C-D22F-4A8D-904C-8476C9D7B1FB}" destId="{B6054899-C6DC-497B-BD4C-91795E663BD9}" srcOrd="1" destOrd="0" presId="urn:microsoft.com/office/officeart/2008/layout/PictureAccentList"/>
    <dgm:cxn modelId="{4B776E48-44BB-4DC8-B7CA-2C6CF19993D5}" type="presParOf" srcId="{EE631232-7A6E-4E07-A1C7-0A431DD7C92A}" destId="{A494F516-F153-4D79-9FEB-B8A6499B59F2}" srcOrd="1" destOrd="0" presId="urn:microsoft.com/office/officeart/2008/layout/PictureAccentList"/>
    <dgm:cxn modelId="{EC63034C-19FD-4902-B7EB-CA72D1DEC722}" type="presParOf" srcId="{A494F516-F153-4D79-9FEB-B8A6499B59F2}" destId="{305467C6-3145-4BAF-9234-6ECECF4EC42E}" srcOrd="0" destOrd="0" presId="urn:microsoft.com/office/officeart/2008/layout/PictureAccentList"/>
    <dgm:cxn modelId="{3C41E091-1AFA-4239-947C-0E9814E29045}" type="presParOf" srcId="{A494F516-F153-4D79-9FEB-B8A6499B59F2}" destId="{7E10CE2A-A8AE-4F06-BA6E-BC56431695A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4D4F5-E920-4135-B800-BAAAFD6DAF79}" type="doc">
      <dgm:prSet loTypeId="urn:microsoft.com/office/officeart/2008/layout/PictureAccentList" loCatId="list" qsTypeId="urn:microsoft.com/office/officeart/2005/8/quickstyle/simple1" qsCatId="simple" csTypeId="urn:microsoft.com/office/officeart/2005/8/colors/accent0_1" csCatId="mainScheme" phldr="1"/>
      <dgm:spPr/>
      <dgm:t>
        <a:bodyPr/>
        <a:lstStyle/>
        <a:p>
          <a:endParaRPr lang="es-ES"/>
        </a:p>
      </dgm:t>
    </dgm:pt>
    <dgm:pt modelId="{8A8B021D-9AD0-4A1C-9449-1B8A56F3F390}">
      <dgm:prSet phldrT="[Texto]"/>
      <dgm:spPr/>
      <dgm:t>
        <a:bodyPr/>
        <a:lstStyle/>
        <a:p>
          <a:r>
            <a:rPr lang="es-ES" smtClean="0"/>
            <a:t>NO SE ESTÁN CONSIDERANDO</a:t>
          </a:r>
          <a:r>
            <a:rPr lang="es-ES" dirty="0" smtClean="0"/>
            <a:t>:</a:t>
          </a:r>
          <a:endParaRPr lang="es-ES" dirty="0"/>
        </a:p>
      </dgm:t>
    </dgm:pt>
    <dgm:pt modelId="{35EEBE69-E48F-4472-B67E-61D1A06B09EB}" type="parTrans" cxnId="{7F01C9EA-6FC2-47D1-BB61-BBFC00D235B1}">
      <dgm:prSet/>
      <dgm:spPr/>
      <dgm:t>
        <a:bodyPr/>
        <a:lstStyle/>
        <a:p>
          <a:endParaRPr lang="es-ES"/>
        </a:p>
      </dgm:t>
    </dgm:pt>
    <dgm:pt modelId="{DCA1F847-5AE1-4463-8A0B-757C5FC345CE}" type="sibTrans" cxnId="{7F01C9EA-6FC2-47D1-BB61-BBFC00D235B1}">
      <dgm:prSet/>
      <dgm:spPr/>
      <dgm:t>
        <a:bodyPr/>
        <a:lstStyle/>
        <a:p>
          <a:endParaRPr lang="es-ES"/>
        </a:p>
      </dgm:t>
    </dgm:pt>
    <dgm:pt modelId="{20B16804-EAC8-4E11-B3B1-4ADAAD291B71}">
      <dgm:prSet phldrT="[Texto]"/>
      <dgm:spPr/>
      <dgm:t>
        <a:bodyPr/>
        <a:lstStyle/>
        <a:p>
          <a:r>
            <a:rPr lang="es-ES" dirty="0" smtClean="0"/>
            <a:t>Las características del producto como son: su contenido de humedad en base seca, geometría, espesor de pared  y el valor de carga al secador</a:t>
          </a:r>
          <a:endParaRPr lang="es-ES" dirty="0"/>
        </a:p>
      </dgm:t>
    </dgm:pt>
    <dgm:pt modelId="{9D4608CA-CE80-4721-A694-B7E0F708380E}" type="parTrans" cxnId="{3B585CBE-BCF3-4FCD-A3D4-CC9CDC69B77A}">
      <dgm:prSet/>
      <dgm:spPr/>
      <dgm:t>
        <a:bodyPr/>
        <a:lstStyle/>
        <a:p>
          <a:endParaRPr lang="es-ES"/>
        </a:p>
      </dgm:t>
    </dgm:pt>
    <dgm:pt modelId="{B4E805EF-6BB3-4FE8-B320-66DEC303D240}" type="sibTrans" cxnId="{3B585CBE-BCF3-4FCD-A3D4-CC9CDC69B77A}">
      <dgm:prSet/>
      <dgm:spPr/>
      <dgm:t>
        <a:bodyPr/>
        <a:lstStyle/>
        <a:p>
          <a:endParaRPr lang="es-ES"/>
        </a:p>
      </dgm:t>
    </dgm:pt>
    <dgm:pt modelId="{A3F944A4-0174-489F-8298-E4A4874BDEBA}">
      <dgm:prSet phldrT="[Texto]"/>
      <dgm:spPr/>
      <dgm:t>
        <a:bodyPr/>
        <a:lstStyle/>
        <a:p>
          <a:r>
            <a:rPr lang="es-ES" dirty="0" smtClean="0"/>
            <a:t>Los parámetros propios del proceso de secado como son: la cantidad de aire necesaria para secar determinada cantidad de producto, la velocidad, la temperatura y el porcentaje de humedad absoluta .</a:t>
          </a:r>
          <a:endParaRPr lang="es-ES" dirty="0"/>
        </a:p>
      </dgm:t>
    </dgm:pt>
    <dgm:pt modelId="{7A2B593D-B211-493B-8485-1BA32100349A}" type="parTrans" cxnId="{B233B828-4B26-4694-BDDB-E4216078D106}">
      <dgm:prSet/>
      <dgm:spPr/>
      <dgm:t>
        <a:bodyPr/>
        <a:lstStyle/>
        <a:p>
          <a:endParaRPr lang="es-ES"/>
        </a:p>
      </dgm:t>
    </dgm:pt>
    <dgm:pt modelId="{046CF26A-CEE0-43AE-97E4-0536F25FE1AD}" type="sibTrans" cxnId="{B233B828-4B26-4694-BDDB-E4216078D106}">
      <dgm:prSet/>
      <dgm:spPr/>
      <dgm:t>
        <a:bodyPr/>
        <a:lstStyle/>
        <a:p>
          <a:endParaRPr lang="es-ES"/>
        </a:p>
      </dgm:t>
    </dgm:pt>
    <dgm:pt modelId="{D670A338-D742-48EE-B893-11BB23235E25}" type="pres">
      <dgm:prSet presAssocID="{FF14D4F5-E920-4135-B800-BAAAFD6DAF79}" presName="layout" presStyleCnt="0">
        <dgm:presLayoutVars>
          <dgm:chMax/>
          <dgm:chPref/>
          <dgm:dir/>
          <dgm:animOne val="branch"/>
          <dgm:animLvl val="lvl"/>
          <dgm:resizeHandles/>
        </dgm:presLayoutVars>
      </dgm:prSet>
      <dgm:spPr/>
      <dgm:t>
        <a:bodyPr/>
        <a:lstStyle/>
        <a:p>
          <a:endParaRPr lang="es-ES"/>
        </a:p>
      </dgm:t>
    </dgm:pt>
    <dgm:pt modelId="{12F273E1-75C6-4BED-902D-77550871153F}" type="pres">
      <dgm:prSet presAssocID="{8A8B021D-9AD0-4A1C-9449-1B8A56F3F390}" presName="root" presStyleCnt="0">
        <dgm:presLayoutVars>
          <dgm:chMax/>
          <dgm:chPref val="4"/>
        </dgm:presLayoutVars>
      </dgm:prSet>
      <dgm:spPr/>
    </dgm:pt>
    <dgm:pt modelId="{ED217CD8-CDB2-4AC7-BDE5-AC91530FE341}" type="pres">
      <dgm:prSet presAssocID="{8A8B021D-9AD0-4A1C-9449-1B8A56F3F390}" presName="rootComposite" presStyleCnt="0">
        <dgm:presLayoutVars/>
      </dgm:prSet>
      <dgm:spPr/>
    </dgm:pt>
    <dgm:pt modelId="{ABE4B5C8-BCC7-4AD6-99C0-99DE0B9B2FAF}" type="pres">
      <dgm:prSet presAssocID="{8A8B021D-9AD0-4A1C-9449-1B8A56F3F390}" presName="rootText" presStyleLbl="node0" presStyleIdx="0" presStyleCnt="1">
        <dgm:presLayoutVars>
          <dgm:chMax/>
          <dgm:chPref val="4"/>
        </dgm:presLayoutVars>
      </dgm:prSet>
      <dgm:spPr/>
      <dgm:t>
        <a:bodyPr/>
        <a:lstStyle/>
        <a:p>
          <a:endParaRPr lang="es-ES"/>
        </a:p>
      </dgm:t>
    </dgm:pt>
    <dgm:pt modelId="{0B392F94-2265-4039-9D17-24A28D788C19}" type="pres">
      <dgm:prSet presAssocID="{8A8B021D-9AD0-4A1C-9449-1B8A56F3F390}" presName="childShape" presStyleCnt="0">
        <dgm:presLayoutVars>
          <dgm:chMax val="0"/>
          <dgm:chPref val="0"/>
        </dgm:presLayoutVars>
      </dgm:prSet>
      <dgm:spPr/>
    </dgm:pt>
    <dgm:pt modelId="{1A8B1C77-C88B-45A8-A5B7-0AB880907D2D}" type="pres">
      <dgm:prSet presAssocID="{20B16804-EAC8-4E11-B3B1-4ADAAD291B71}" presName="childComposite" presStyleCnt="0">
        <dgm:presLayoutVars>
          <dgm:chMax val="0"/>
          <dgm:chPref val="0"/>
        </dgm:presLayoutVars>
      </dgm:prSet>
      <dgm:spPr/>
    </dgm:pt>
    <dgm:pt modelId="{B3CA8EDE-83CE-4C01-9567-6CBEEAB4F470}" type="pres">
      <dgm:prSet presAssocID="{20B16804-EAC8-4E11-B3B1-4ADAAD291B71}"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AFBBE06-C395-4427-BF14-255C9BC0D709}" type="pres">
      <dgm:prSet presAssocID="{20B16804-EAC8-4E11-B3B1-4ADAAD291B71}" presName="childText" presStyleLbl="lnNode1" presStyleIdx="0" presStyleCnt="2">
        <dgm:presLayoutVars>
          <dgm:chMax val="0"/>
          <dgm:chPref val="0"/>
          <dgm:bulletEnabled val="1"/>
        </dgm:presLayoutVars>
      </dgm:prSet>
      <dgm:spPr/>
      <dgm:t>
        <a:bodyPr/>
        <a:lstStyle/>
        <a:p>
          <a:endParaRPr lang="es-ES"/>
        </a:p>
      </dgm:t>
    </dgm:pt>
    <dgm:pt modelId="{6E5BEB53-FA64-484D-A9CF-7E744DB1F95E}" type="pres">
      <dgm:prSet presAssocID="{A3F944A4-0174-489F-8298-E4A4874BDEBA}" presName="childComposite" presStyleCnt="0">
        <dgm:presLayoutVars>
          <dgm:chMax val="0"/>
          <dgm:chPref val="0"/>
        </dgm:presLayoutVars>
      </dgm:prSet>
      <dgm:spPr/>
    </dgm:pt>
    <dgm:pt modelId="{9D339704-1961-4327-BD08-CB48F0319D7B}" type="pres">
      <dgm:prSet presAssocID="{A3F944A4-0174-489F-8298-E4A4874BDEBA}" presName="Image" presStyleLbl="nod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54F8492-4A58-46B4-8C2E-4495B1BFF812}" type="pres">
      <dgm:prSet presAssocID="{A3F944A4-0174-489F-8298-E4A4874BDEBA}" presName="childText" presStyleLbl="lnNode1" presStyleIdx="1" presStyleCnt="2">
        <dgm:presLayoutVars>
          <dgm:chMax val="0"/>
          <dgm:chPref val="0"/>
          <dgm:bulletEnabled val="1"/>
        </dgm:presLayoutVars>
      </dgm:prSet>
      <dgm:spPr/>
      <dgm:t>
        <a:bodyPr/>
        <a:lstStyle/>
        <a:p>
          <a:endParaRPr lang="es-ES"/>
        </a:p>
      </dgm:t>
    </dgm:pt>
  </dgm:ptLst>
  <dgm:cxnLst>
    <dgm:cxn modelId="{B233B828-4B26-4694-BDDB-E4216078D106}" srcId="{8A8B021D-9AD0-4A1C-9449-1B8A56F3F390}" destId="{A3F944A4-0174-489F-8298-E4A4874BDEBA}" srcOrd="1" destOrd="0" parTransId="{7A2B593D-B211-493B-8485-1BA32100349A}" sibTransId="{046CF26A-CEE0-43AE-97E4-0536F25FE1AD}"/>
    <dgm:cxn modelId="{36F12C7C-3C79-4B6D-AC3D-A427134C48B1}" type="presOf" srcId="{FF14D4F5-E920-4135-B800-BAAAFD6DAF79}" destId="{D670A338-D742-48EE-B893-11BB23235E25}" srcOrd="0" destOrd="0" presId="urn:microsoft.com/office/officeart/2008/layout/PictureAccentList"/>
    <dgm:cxn modelId="{EB3795A2-F7CC-4FAE-A701-F04808D5E080}" type="presOf" srcId="{20B16804-EAC8-4E11-B3B1-4ADAAD291B71}" destId="{EAFBBE06-C395-4427-BF14-255C9BC0D709}" srcOrd="0" destOrd="0" presId="urn:microsoft.com/office/officeart/2008/layout/PictureAccentList"/>
    <dgm:cxn modelId="{3B585CBE-BCF3-4FCD-A3D4-CC9CDC69B77A}" srcId="{8A8B021D-9AD0-4A1C-9449-1B8A56F3F390}" destId="{20B16804-EAC8-4E11-B3B1-4ADAAD291B71}" srcOrd="0" destOrd="0" parTransId="{9D4608CA-CE80-4721-A694-B7E0F708380E}" sibTransId="{B4E805EF-6BB3-4FE8-B320-66DEC303D240}"/>
    <dgm:cxn modelId="{D2BE4D3A-E45D-4F0C-B621-D35ACFAD5ECD}" type="presOf" srcId="{A3F944A4-0174-489F-8298-E4A4874BDEBA}" destId="{554F8492-4A58-46B4-8C2E-4495B1BFF812}" srcOrd="0" destOrd="0" presId="urn:microsoft.com/office/officeart/2008/layout/PictureAccentList"/>
    <dgm:cxn modelId="{7F01C9EA-6FC2-47D1-BB61-BBFC00D235B1}" srcId="{FF14D4F5-E920-4135-B800-BAAAFD6DAF79}" destId="{8A8B021D-9AD0-4A1C-9449-1B8A56F3F390}" srcOrd="0" destOrd="0" parTransId="{35EEBE69-E48F-4472-B67E-61D1A06B09EB}" sibTransId="{DCA1F847-5AE1-4463-8A0B-757C5FC345CE}"/>
    <dgm:cxn modelId="{10A30B62-4E10-4FCA-98E3-B197D596FEAF}" type="presOf" srcId="{8A8B021D-9AD0-4A1C-9449-1B8A56F3F390}" destId="{ABE4B5C8-BCC7-4AD6-99C0-99DE0B9B2FAF}" srcOrd="0" destOrd="0" presId="urn:microsoft.com/office/officeart/2008/layout/PictureAccentList"/>
    <dgm:cxn modelId="{CC7F827D-7679-4960-9831-6D54A35B830D}" type="presParOf" srcId="{D670A338-D742-48EE-B893-11BB23235E25}" destId="{12F273E1-75C6-4BED-902D-77550871153F}" srcOrd="0" destOrd="0" presId="urn:microsoft.com/office/officeart/2008/layout/PictureAccentList"/>
    <dgm:cxn modelId="{6051CEB6-12BA-4952-8938-8D48F13F58F2}" type="presParOf" srcId="{12F273E1-75C6-4BED-902D-77550871153F}" destId="{ED217CD8-CDB2-4AC7-BDE5-AC91530FE341}" srcOrd="0" destOrd="0" presId="urn:microsoft.com/office/officeart/2008/layout/PictureAccentList"/>
    <dgm:cxn modelId="{3C4B5ABF-9944-4508-8C06-0867763ABC85}" type="presParOf" srcId="{ED217CD8-CDB2-4AC7-BDE5-AC91530FE341}" destId="{ABE4B5C8-BCC7-4AD6-99C0-99DE0B9B2FAF}" srcOrd="0" destOrd="0" presId="urn:microsoft.com/office/officeart/2008/layout/PictureAccentList"/>
    <dgm:cxn modelId="{AF00F094-9570-4E81-ABBC-7233B503FC2C}" type="presParOf" srcId="{12F273E1-75C6-4BED-902D-77550871153F}" destId="{0B392F94-2265-4039-9D17-24A28D788C19}" srcOrd="1" destOrd="0" presId="urn:microsoft.com/office/officeart/2008/layout/PictureAccentList"/>
    <dgm:cxn modelId="{15209478-F9E5-473D-9E7F-4B16F7247611}" type="presParOf" srcId="{0B392F94-2265-4039-9D17-24A28D788C19}" destId="{1A8B1C77-C88B-45A8-A5B7-0AB880907D2D}" srcOrd="0" destOrd="0" presId="urn:microsoft.com/office/officeart/2008/layout/PictureAccentList"/>
    <dgm:cxn modelId="{28EAC637-0839-4B40-B50A-64D5C872BEF8}" type="presParOf" srcId="{1A8B1C77-C88B-45A8-A5B7-0AB880907D2D}" destId="{B3CA8EDE-83CE-4C01-9567-6CBEEAB4F470}" srcOrd="0" destOrd="0" presId="urn:microsoft.com/office/officeart/2008/layout/PictureAccentList"/>
    <dgm:cxn modelId="{991D52E7-0BA7-45DC-BC45-A0FC01734997}" type="presParOf" srcId="{1A8B1C77-C88B-45A8-A5B7-0AB880907D2D}" destId="{EAFBBE06-C395-4427-BF14-255C9BC0D709}" srcOrd="1" destOrd="0" presId="urn:microsoft.com/office/officeart/2008/layout/PictureAccentList"/>
    <dgm:cxn modelId="{BE3A5192-EF85-4AA9-AB8F-9A25BED06846}" type="presParOf" srcId="{0B392F94-2265-4039-9D17-24A28D788C19}" destId="{6E5BEB53-FA64-484D-A9CF-7E744DB1F95E}" srcOrd="1" destOrd="0" presId="urn:microsoft.com/office/officeart/2008/layout/PictureAccentList"/>
    <dgm:cxn modelId="{0CFB6C1D-B8AD-45DC-AE9B-F1BA2221FCC5}" type="presParOf" srcId="{6E5BEB53-FA64-484D-A9CF-7E744DB1F95E}" destId="{9D339704-1961-4327-BD08-CB48F0319D7B}" srcOrd="0" destOrd="0" presId="urn:microsoft.com/office/officeart/2008/layout/PictureAccentList"/>
    <dgm:cxn modelId="{FE23CE6D-0E46-4D45-ABF4-2CC41D8A80B5}" type="presParOf" srcId="{6E5BEB53-FA64-484D-A9CF-7E744DB1F95E}" destId="{554F8492-4A58-46B4-8C2E-4495B1BFF81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EC591-4288-4E79-9659-8F98FEE1E4A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S"/>
        </a:p>
      </dgm:t>
    </dgm:pt>
    <dgm:pt modelId="{98F49C2B-E10C-431B-BFE8-8111CD6E1A81}">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GENERAL.</a:t>
          </a:r>
          <a:endParaRPr lang="es-ES" dirty="0"/>
        </a:p>
      </dgm:t>
    </dgm:pt>
    <dgm:pt modelId="{DFC9F979-5458-4EFC-BED1-C6CF47E22527}" type="parTrans" cxnId="{C740B081-1DEF-4918-8639-68BEE7992E12}">
      <dgm:prSet/>
      <dgm:spPr/>
      <dgm:t>
        <a:bodyPr/>
        <a:lstStyle/>
        <a:p>
          <a:endParaRPr lang="es-ES"/>
        </a:p>
      </dgm:t>
    </dgm:pt>
    <dgm:pt modelId="{A78CD617-56B0-4FFD-9BF3-688687FAECE3}" type="sibTrans" cxnId="{C740B081-1DEF-4918-8639-68BEE7992E12}">
      <dgm:prSet/>
      <dgm:spPr/>
      <dgm:t>
        <a:bodyPr/>
        <a:lstStyle/>
        <a:p>
          <a:endParaRPr lang="es-ES"/>
        </a:p>
      </dgm:t>
    </dgm:pt>
    <dgm:pt modelId="{0D5E12D1-FB9D-4FB7-B851-80AA67994275}">
      <dgm:prSet phldrT="[Texto]">
        <dgm:style>
          <a:lnRef idx="2">
            <a:schemeClr val="dk1"/>
          </a:lnRef>
          <a:fillRef idx="1">
            <a:schemeClr val="lt1"/>
          </a:fillRef>
          <a:effectRef idx="0">
            <a:schemeClr val="dk1"/>
          </a:effectRef>
          <a:fontRef idx="minor">
            <a:schemeClr val="dk1"/>
          </a:fontRef>
        </dgm:style>
      </dgm:prSet>
      <dgm:spPr/>
      <dgm:t>
        <a:bodyPr/>
        <a:lstStyle/>
        <a:p>
          <a:pPr algn="just"/>
          <a:r>
            <a:rPr lang="es-ES" dirty="0" smtClean="0"/>
            <a:t>Diseñar un prototipo para el secado de piezas de cerámica blanca mediante convección forzada y acondicionamiento de aire ambiente, considerando las variables dentro del fenómeno de secado e incluyendo la aplicación de los fundamentos de la transferencia de calor y transferencia de masa.</a:t>
          </a:r>
          <a:endParaRPr lang="es-ES" dirty="0"/>
        </a:p>
      </dgm:t>
    </dgm:pt>
    <dgm:pt modelId="{B2BD213D-AD81-4BE4-9A05-E5DC15B9A374}" type="parTrans" cxnId="{06B03012-A61E-4C51-B531-4F79517F444D}">
      <dgm:prSet/>
      <dgm:spPr/>
      <dgm:t>
        <a:bodyPr/>
        <a:lstStyle/>
        <a:p>
          <a:endParaRPr lang="es-ES"/>
        </a:p>
      </dgm:t>
    </dgm:pt>
    <dgm:pt modelId="{5050BBCA-B09C-404D-8481-776E0AE9956D}" type="sibTrans" cxnId="{06B03012-A61E-4C51-B531-4F79517F444D}">
      <dgm:prSet/>
      <dgm:spPr/>
      <dgm:t>
        <a:bodyPr/>
        <a:lstStyle/>
        <a:p>
          <a:endParaRPr lang="es-ES"/>
        </a:p>
      </dgm:t>
    </dgm:pt>
    <dgm:pt modelId="{569CB8DE-A79B-4583-BAE4-9E79FA0C88B8}" type="pres">
      <dgm:prSet presAssocID="{E30EC591-4288-4E79-9659-8F98FEE1E4A2}" presName="layout" presStyleCnt="0">
        <dgm:presLayoutVars>
          <dgm:chMax/>
          <dgm:chPref/>
          <dgm:dir/>
          <dgm:animOne val="branch"/>
          <dgm:animLvl val="lvl"/>
          <dgm:resizeHandles/>
        </dgm:presLayoutVars>
      </dgm:prSet>
      <dgm:spPr/>
      <dgm:t>
        <a:bodyPr/>
        <a:lstStyle/>
        <a:p>
          <a:endParaRPr lang="es-ES"/>
        </a:p>
      </dgm:t>
    </dgm:pt>
    <dgm:pt modelId="{43F83228-14C0-489E-80C0-515825AB4B91}" type="pres">
      <dgm:prSet presAssocID="{98F49C2B-E10C-431B-BFE8-8111CD6E1A81}" presName="root" presStyleCnt="0">
        <dgm:presLayoutVars>
          <dgm:chMax/>
          <dgm:chPref val="4"/>
        </dgm:presLayoutVars>
      </dgm:prSet>
      <dgm:spPr/>
    </dgm:pt>
    <dgm:pt modelId="{35E30A8C-2E0F-4542-AAB0-77348D633EBF}" type="pres">
      <dgm:prSet presAssocID="{98F49C2B-E10C-431B-BFE8-8111CD6E1A81}" presName="rootComposite" presStyleCnt="0">
        <dgm:presLayoutVars/>
      </dgm:prSet>
      <dgm:spPr/>
    </dgm:pt>
    <dgm:pt modelId="{DE91A596-CDFE-4B59-8060-1323CF4D8EA5}" type="pres">
      <dgm:prSet presAssocID="{98F49C2B-E10C-431B-BFE8-8111CD6E1A81}" presName="rootText" presStyleLbl="node0" presStyleIdx="0" presStyleCnt="1">
        <dgm:presLayoutVars>
          <dgm:chMax/>
          <dgm:chPref val="4"/>
        </dgm:presLayoutVars>
      </dgm:prSet>
      <dgm:spPr/>
      <dgm:t>
        <a:bodyPr/>
        <a:lstStyle/>
        <a:p>
          <a:endParaRPr lang="es-ES"/>
        </a:p>
      </dgm:t>
    </dgm:pt>
    <dgm:pt modelId="{633E2B32-C3FA-482B-A373-1CB9F503E866}" type="pres">
      <dgm:prSet presAssocID="{98F49C2B-E10C-431B-BFE8-8111CD6E1A81}" presName="childShape" presStyleCnt="0">
        <dgm:presLayoutVars>
          <dgm:chMax val="0"/>
          <dgm:chPref val="0"/>
        </dgm:presLayoutVars>
      </dgm:prSet>
      <dgm:spPr/>
    </dgm:pt>
    <dgm:pt modelId="{EB5FCC47-1142-4FBA-8603-F09A351C85B1}" type="pres">
      <dgm:prSet presAssocID="{0D5E12D1-FB9D-4FB7-B851-80AA67994275}" presName="childComposite" presStyleCnt="0">
        <dgm:presLayoutVars>
          <dgm:chMax val="0"/>
          <dgm:chPref val="0"/>
        </dgm:presLayoutVars>
      </dgm:prSet>
      <dgm:spPr/>
    </dgm:pt>
    <dgm:pt modelId="{55444C24-905C-4330-B4C7-6308910A7764}" type="pres">
      <dgm:prSet presAssocID="{0D5E12D1-FB9D-4FB7-B851-80AA67994275}" presName="Image"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0D75A0B4-46E2-47FD-9CAB-96382444BF0B}" type="pres">
      <dgm:prSet presAssocID="{0D5E12D1-FB9D-4FB7-B851-80AA67994275}" presName="childText" presStyleLbl="lnNode1" presStyleIdx="0" presStyleCnt="1">
        <dgm:presLayoutVars>
          <dgm:chMax val="0"/>
          <dgm:chPref val="0"/>
          <dgm:bulletEnabled val="1"/>
        </dgm:presLayoutVars>
      </dgm:prSet>
      <dgm:spPr/>
      <dgm:t>
        <a:bodyPr/>
        <a:lstStyle/>
        <a:p>
          <a:endParaRPr lang="es-ES"/>
        </a:p>
      </dgm:t>
    </dgm:pt>
  </dgm:ptLst>
  <dgm:cxnLst>
    <dgm:cxn modelId="{5067BE34-5A8B-4237-AD18-C21138AFB8FA}" type="presOf" srcId="{E30EC591-4288-4E79-9659-8F98FEE1E4A2}" destId="{569CB8DE-A79B-4583-BAE4-9E79FA0C88B8}" srcOrd="0" destOrd="0" presId="urn:microsoft.com/office/officeart/2008/layout/PictureAccentList"/>
    <dgm:cxn modelId="{06B03012-A61E-4C51-B531-4F79517F444D}" srcId="{98F49C2B-E10C-431B-BFE8-8111CD6E1A81}" destId="{0D5E12D1-FB9D-4FB7-B851-80AA67994275}" srcOrd="0" destOrd="0" parTransId="{B2BD213D-AD81-4BE4-9A05-E5DC15B9A374}" sibTransId="{5050BBCA-B09C-404D-8481-776E0AE9956D}"/>
    <dgm:cxn modelId="{DC6CD5B1-843B-471E-9788-8D58CBB1AB31}" type="presOf" srcId="{0D5E12D1-FB9D-4FB7-B851-80AA67994275}" destId="{0D75A0B4-46E2-47FD-9CAB-96382444BF0B}" srcOrd="0" destOrd="0" presId="urn:microsoft.com/office/officeart/2008/layout/PictureAccentList"/>
    <dgm:cxn modelId="{C740B081-1DEF-4918-8639-68BEE7992E12}" srcId="{E30EC591-4288-4E79-9659-8F98FEE1E4A2}" destId="{98F49C2B-E10C-431B-BFE8-8111CD6E1A81}" srcOrd="0" destOrd="0" parTransId="{DFC9F979-5458-4EFC-BED1-C6CF47E22527}" sibTransId="{A78CD617-56B0-4FFD-9BF3-688687FAECE3}"/>
    <dgm:cxn modelId="{6EFEFEFA-1026-4A41-89AF-11D53569E6C5}" type="presOf" srcId="{98F49C2B-E10C-431B-BFE8-8111CD6E1A81}" destId="{DE91A596-CDFE-4B59-8060-1323CF4D8EA5}" srcOrd="0" destOrd="0" presId="urn:microsoft.com/office/officeart/2008/layout/PictureAccentList"/>
    <dgm:cxn modelId="{19EDEC9A-31F4-4F79-93AB-3A9C277E23B6}" type="presParOf" srcId="{569CB8DE-A79B-4583-BAE4-9E79FA0C88B8}" destId="{43F83228-14C0-489E-80C0-515825AB4B91}" srcOrd="0" destOrd="0" presId="urn:microsoft.com/office/officeart/2008/layout/PictureAccentList"/>
    <dgm:cxn modelId="{3A37FAE1-577B-450E-99B6-93BAC9F157B4}" type="presParOf" srcId="{43F83228-14C0-489E-80C0-515825AB4B91}" destId="{35E30A8C-2E0F-4542-AAB0-77348D633EBF}" srcOrd="0" destOrd="0" presId="urn:microsoft.com/office/officeart/2008/layout/PictureAccentList"/>
    <dgm:cxn modelId="{7624AC71-0D13-471D-BFB0-48B64FCAAC33}" type="presParOf" srcId="{35E30A8C-2E0F-4542-AAB0-77348D633EBF}" destId="{DE91A596-CDFE-4B59-8060-1323CF4D8EA5}" srcOrd="0" destOrd="0" presId="urn:microsoft.com/office/officeart/2008/layout/PictureAccentList"/>
    <dgm:cxn modelId="{92484093-8CF2-4625-A8E9-DA22528857E9}" type="presParOf" srcId="{43F83228-14C0-489E-80C0-515825AB4B91}" destId="{633E2B32-C3FA-482B-A373-1CB9F503E866}" srcOrd="1" destOrd="0" presId="urn:microsoft.com/office/officeart/2008/layout/PictureAccentList"/>
    <dgm:cxn modelId="{39610F49-C672-4347-8A2E-47A1DF27D250}" type="presParOf" srcId="{633E2B32-C3FA-482B-A373-1CB9F503E866}" destId="{EB5FCC47-1142-4FBA-8603-F09A351C85B1}" srcOrd="0" destOrd="0" presId="urn:microsoft.com/office/officeart/2008/layout/PictureAccentList"/>
    <dgm:cxn modelId="{2798026F-F692-4DB0-B9DC-AAF8F6E92B20}" type="presParOf" srcId="{EB5FCC47-1142-4FBA-8603-F09A351C85B1}" destId="{55444C24-905C-4330-B4C7-6308910A7764}" srcOrd="0" destOrd="0" presId="urn:microsoft.com/office/officeart/2008/layout/PictureAccentList"/>
    <dgm:cxn modelId="{07DF3E97-7724-4CA2-8C05-EBA7451B15F5}" type="presParOf" srcId="{EB5FCC47-1142-4FBA-8603-F09A351C85B1}" destId="{0D75A0B4-46E2-47FD-9CAB-96382444BF0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563BF2-0AA6-48D3-8112-3B3E5A30086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EB14A161-F5ED-4AD4-86CC-B6ED2025EB57}">
      <dgm:prSet phldrT="[Texto]">
        <dgm:style>
          <a:lnRef idx="2">
            <a:schemeClr val="dk1"/>
          </a:lnRef>
          <a:fillRef idx="1">
            <a:schemeClr val="lt1"/>
          </a:fillRef>
          <a:effectRef idx="0">
            <a:schemeClr val="dk1"/>
          </a:effectRef>
          <a:fontRef idx="minor">
            <a:schemeClr val="dk1"/>
          </a:fontRef>
        </dgm:style>
      </dgm:prSet>
      <dgm:spPr/>
      <dgm:t>
        <a:bodyPr/>
        <a:lstStyle/>
        <a:p>
          <a:endParaRPr lang="es-ES" dirty="0"/>
        </a:p>
      </dgm:t>
    </dgm:pt>
    <dgm:pt modelId="{BB89E1A1-322B-48D1-BBB7-86CD5A29189F}" type="parTrans" cxnId="{8CA63B46-6C05-4FF7-A1B0-CC772E867692}">
      <dgm:prSet/>
      <dgm:spPr/>
      <dgm:t>
        <a:bodyPr/>
        <a:lstStyle/>
        <a:p>
          <a:endParaRPr lang="es-ES"/>
        </a:p>
      </dgm:t>
    </dgm:pt>
    <dgm:pt modelId="{782CA10C-8411-4D16-A302-F1BF7697167F}" type="sibTrans" cxnId="{8CA63B46-6C05-4FF7-A1B0-CC772E867692}">
      <dgm:prSet/>
      <dgm:spPr/>
      <dgm:t>
        <a:bodyPr/>
        <a:lstStyle/>
        <a:p>
          <a:endParaRPr lang="es-ES"/>
        </a:p>
      </dgm:t>
    </dgm:pt>
    <dgm:pt modelId="{C6874964-6D08-4521-ADEE-2CBC87927B74}">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Investigar las características del producto a secar (cerámica blanca) </a:t>
          </a:r>
          <a:endParaRPr lang="es-ES" dirty="0"/>
        </a:p>
      </dgm:t>
    </dgm:pt>
    <dgm:pt modelId="{80D3213F-C6E8-4EE6-ACDA-4EB9AAFEFAA7}" type="parTrans" cxnId="{2395DA55-0769-4F95-BF63-0BD38B1D03C1}">
      <dgm:prSet/>
      <dgm:spPr/>
      <dgm:t>
        <a:bodyPr/>
        <a:lstStyle/>
        <a:p>
          <a:endParaRPr lang="es-ES"/>
        </a:p>
      </dgm:t>
    </dgm:pt>
    <dgm:pt modelId="{8357F90F-9E94-4000-9B58-0D7BC7B8EFB1}" type="sibTrans" cxnId="{2395DA55-0769-4F95-BF63-0BD38B1D03C1}">
      <dgm:prSet/>
      <dgm:spPr/>
      <dgm:t>
        <a:bodyPr/>
        <a:lstStyle/>
        <a:p>
          <a:endParaRPr lang="es-ES"/>
        </a:p>
      </dgm:t>
    </dgm:pt>
    <dgm:pt modelId="{A4F6ADE3-9427-4D48-A4E6-52F876871CFD}">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Definir parámetros de diseño</a:t>
          </a:r>
          <a:endParaRPr lang="es-ES" dirty="0"/>
        </a:p>
      </dgm:t>
    </dgm:pt>
    <dgm:pt modelId="{D1502CC0-6C26-432D-A159-7EF00BEDCE30}" type="parTrans" cxnId="{8799FD8D-79B3-4F81-B47E-8B1D07B7D6BF}">
      <dgm:prSet/>
      <dgm:spPr/>
      <dgm:t>
        <a:bodyPr/>
        <a:lstStyle/>
        <a:p>
          <a:endParaRPr lang="es-ES"/>
        </a:p>
      </dgm:t>
    </dgm:pt>
    <dgm:pt modelId="{C4CEA3D9-94B3-478A-9438-84F2E904585F}" type="sibTrans" cxnId="{8799FD8D-79B3-4F81-B47E-8B1D07B7D6BF}">
      <dgm:prSet/>
      <dgm:spPr/>
      <dgm:t>
        <a:bodyPr/>
        <a:lstStyle/>
        <a:p>
          <a:endParaRPr lang="es-ES"/>
        </a:p>
      </dgm:t>
    </dgm:pt>
    <dgm:pt modelId="{DA516C54-B64E-4082-85E8-EE59B188F63D}">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Desarrollar el diseño térmico del secador </a:t>
          </a:r>
          <a:endParaRPr lang="es-ES" dirty="0"/>
        </a:p>
      </dgm:t>
    </dgm:pt>
    <dgm:pt modelId="{A8233DA3-EC4B-44F9-9190-F87FDF69F829}" type="parTrans" cxnId="{429ECAD9-7C98-4BD7-B050-86A484F54403}">
      <dgm:prSet/>
      <dgm:spPr/>
      <dgm:t>
        <a:bodyPr/>
        <a:lstStyle/>
        <a:p>
          <a:endParaRPr lang="es-ES"/>
        </a:p>
      </dgm:t>
    </dgm:pt>
    <dgm:pt modelId="{EC8BF043-CD97-4E72-944C-EBD402257E31}" type="sibTrans" cxnId="{429ECAD9-7C98-4BD7-B050-86A484F54403}">
      <dgm:prSet/>
      <dgm:spPr/>
      <dgm:t>
        <a:bodyPr/>
        <a:lstStyle/>
        <a:p>
          <a:endParaRPr lang="es-ES"/>
        </a:p>
      </dgm:t>
    </dgm:pt>
    <dgm:pt modelId="{211D5503-B415-4E1C-AC46-90F935F29D3E}">
      <dgm:prSet phldrT="[Texto]">
        <dgm:style>
          <a:lnRef idx="2">
            <a:schemeClr val="dk1"/>
          </a:lnRef>
          <a:fillRef idx="1">
            <a:schemeClr val="lt1"/>
          </a:fillRef>
          <a:effectRef idx="0">
            <a:schemeClr val="dk1"/>
          </a:effectRef>
          <a:fontRef idx="minor">
            <a:schemeClr val="dk1"/>
          </a:fontRef>
        </dgm:style>
      </dgm:prSet>
      <dgm:spPr/>
      <dgm:t>
        <a:bodyPr/>
        <a:lstStyle/>
        <a:p>
          <a:r>
            <a:rPr lang="es-ES" smtClean="0"/>
            <a:t>Realizar la construcción del prototipo mediante un software </a:t>
          </a:r>
          <a:endParaRPr lang="es-ES" dirty="0"/>
        </a:p>
      </dgm:t>
    </dgm:pt>
    <dgm:pt modelId="{F88EC7A9-42C8-466C-8C56-5FA3BF1230FB}" type="parTrans" cxnId="{C9529DF7-AA52-4712-8E94-C47FA473A44B}">
      <dgm:prSet/>
      <dgm:spPr/>
      <dgm:t>
        <a:bodyPr/>
        <a:lstStyle/>
        <a:p>
          <a:endParaRPr lang="es-ES"/>
        </a:p>
      </dgm:t>
    </dgm:pt>
    <dgm:pt modelId="{2ABB2675-3394-470D-BC26-B7374196E06F}" type="sibTrans" cxnId="{C9529DF7-AA52-4712-8E94-C47FA473A44B}">
      <dgm:prSet/>
      <dgm:spPr/>
      <dgm:t>
        <a:bodyPr/>
        <a:lstStyle/>
        <a:p>
          <a:endParaRPr lang="es-ES"/>
        </a:p>
      </dgm:t>
    </dgm:pt>
    <dgm:pt modelId="{1392710F-39D3-4254-AC10-4A32F3E27032}">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Realizar el diseño del circuito de control  eléctrico</a:t>
          </a:r>
          <a:endParaRPr lang="es-ES" dirty="0"/>
        </a:p>
      </dgm:t>
    </dgm:pt>
    <dgm:pt modelId="{07DAB422-98FB-4CA7-AC2E-5A90F9021C7F}" type="parTrans" cxnId="{4C468E1B-E8FB-4BCD-A942-EEA626A0A44F}">
      <dgm:prSet/>
      <dgm:spPr/>
      <dgm:t>
        <a:bodyPr/>
        <a:lstStyle/>
        <a:p>
          <a:endParaRPr lang="es-ES"/>
        </a:p>
      </dgm:t>
    </dgm:pt>
    <dgm:pt modelId="{A1078268-BAB3-4118-93E0-CE48A59F7958}" type="sibTrans" cxnId="{4C468E1B-E8FB-4BCD-A942-EEA626A0A44F}">
      <dgm:prSet/>
      <dgm:spPr/>
      <dgm:t>
        <a:bodyPr/>
        <a:lstStyle/>
        <a:p>
          <a:endParaRPr lang="es-ES"/>
        </a:p>
      </dgm:t>
    </dgm:pt>
    <dgm:pt modelId="{EEA99DE2-674B-47B8-9B6E-7DEA25FE325D}">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Realizar el montaje de partes mecánicas y electrónicas </a:t>
          </a:r>
          <a:endParaRPr lang="es-ES" dirty="0"/>
        </a:p>
      </dgm:t>
    </dgm:pt>
    <dgm:pt modelId="{E45B34D6-87F4-4703-BCAA-387AEC01B55A}" type="parTrans" cxnId="{859804DB-4267-4A00-BFA0-790E25CF4F68}">
      <dgm:prSet/>
      <dgm:spPr/>
      <dgm:t>
        <a:bodyPr/>
        <a:lstStyle/>
        <a:p>
          <a:endParaRPr lang="es-ES"/>
        </a:p>
      </dgm:t>
    </dgm:pt>
    <dgm:pt modelId="{8EB61A26-A2E7-4EEF-8D48-D99E941F6A4C}" type="sibTrans" cxnId="{859804DB-4267-4A00-BFA0-790E25CF4F68}">
      <dgm:prSet/>
      <dgm:spPr/>
      <dgm:t>
        <a:bodyPr/>
        <a:lstStyle/>
        <a:p>
          <a:endParaRPr lang="es-ES"/>
        </a:p>
      </dgm:t>
    </dgm:pt>
    <dgm:pt modelId="{183FE2F7-237F-4615-9060-1E5FCD1503A8}">
      <dgm:prSet phldrT="[Texto]">
        <dgm:style>
          <a:lnRef idx="2">
            <a:schemeClr val="dk1"/>
          </a:lnRef>
          <a:fillRef idx="1">
            <a:schemeClr val="lt1"/>
          </a:fillRef>
          <a:effectRef idx="0">
            <a:schemeClr val="dk1"/>
          </a:effectRef>
          <a:fontRef idx="minor">
            <a:schemeClr val="dk1"/>
          </a:fontRef>
        </dgm:style>
      </dgm:prSet>
      <dgm:spPr/>
      <dgm:t>
        <a:bodyPr/>
        <a:lstStyle/>
        <a:p>
          <a:r>
            <a:rPr lang="es-ES" smtClean="0"/>
            <a:t>Realizar pruebas de funcionamiento </a:t>
          </a:r>
          <a:endParaRPr lang="es-ES" dirty="0"/>
        </a:p>
      </dgm:t>
    </dgm:pt>
    <dgm:pt modelId="{7E9677FB-80BC-4FDB-B214-AD36BE81822A}" type="parTrans" cxnId="{3CA57869-76FA-485D-A73F-91C7394802AF}">
      <dgm:prSet/>
      <dgm:spPr/>
      <dgm:t>
        <a:bodyPr/>
        <a:lstStyle/>
        <a:p>
          <a:endParaRPr lang="es-ES"/>
        </a:p>
      </dgm:t>
    </dgm:pt>
    <dgm:pt modelId="{E14BD7E4-97A3-4F08-A503-86828DC32C1B}" type="sibTrans" cxnId="{3CA57869-76FA-485D-A73F-91C7394802AF}">
      <dgm:prSet/>
      <dgm:spPr/>
      <dgm:t>
        <a:bodyPr/>
        <a:lstStyle/>
        <a:p>
          <a:endParaRPr lang="es-ES"/>
        </a:p>
      </dgm:t>
    </dgm:pt>
    <dgm:pt modelId="{AA188E1C-7553-4EB2-A8D0-0FBCFA055CB4}">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t>Realizar un análisis del proceso de secado</a:t>
          </a:r>
          <a:endParaRPr lang="es-ES" dirty="0"/>
        </a:p>
      </dgm:t>
    </dgm:pt>
    <dgm:pt modelId="{1A6FFC6E-32C2-4CF2-B429-FB7F77DD2C99}" type="sibTrans" cxnId="{6BC4F951-DEF7-45C7-A51E-5EFF4574FE77}">
      <dgm:prSet/>
      <dgm:spPr/>
      <dgm:t>
        <a:bodyPr/>
        <a:lstStyle/>
        <a:p>
          <a:endParaRPr lang="es-ES"/>
        </a:p>
      </dgm:t>
    </dgm:pt>
    <dgm:pt modelId="{924B2D98-1DA4-43F1-A48A-6CAF20B9FC55}" type="parTrans" cxnId="{6BC4F951-DEF7-45C7-A51E-5EFF4574FE77}">
      <dgm:prSet/>
      <dgm:spPr/>
      <dgm:t>
        <a:bodyPr/>
        <a:lstStyle/>
        <a:p>
          <a:endParaRPr lang="es-ES"/>
        </a:p>
      </dgm:t>
    </dgm:pt>
    <dgm:pt modelId="{E40C4462-411C-482F-96DE-9A8306574A5A}" type="pres">
      <dgm:prSet presAssocID="{46563BF2-0AA6-48D3-8112-3B3E5A30086A}" presName="linearFlow" presStyleCnt="0">
        <dgm:presLayoutVars>
          <dgm:dir/>
          <dgm:resizeHandles val="exact"/>
        </dgm:presLayoutVars>
      </dgm:prSet>
      <dgm:spPr/>
      <dgm:t>
        <a:bodyPr/>
        <a:lstStyle/>
        <a:p>
          <a:endParaRPr lang="es-ES"/>
        </a:p>
      </dgm:t>
    </dgm:pt>
    <dgm:pt modelId="{663577C6-31B5-4842-A6CC-EE58325E6C16}" type="pres">
      <dgm:prSet presAssocID="{EB14A161-F5ED-4AD4-86CC-B6ED2025EB57}" presName="composite" presStyleCnt="0"/>
      <dgm:spPr/>
    </dgm:pt>
    <dgm:pt modelId="{3E82B75B-B1B1-4994-8063-27E03FEF6F0E}" type="pres">
      <dgm:prSet presAssocID="{EB14A161-F5ED-4AD4-86CC-B6ED2025EB5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C03EAE9E-381D-46A8-A178-0CE2A1A6DAFC}" type="pres">
      <dgm:prSet presAssocID="{EB14A161-F5ED-4AD4-86CC-B6ED2025EB57}" presName="txShp" presStyleLbl="node1" presStyleIdx="0" presStyleCnt="1" custLinFactNeighborY="15330">
        <dgm:presLayoutVars>
          <dgm:bulletEnabled val="1"/>
        </dgm:presLayoutVars>
      </dgm:prSet>
      <dgm:spPr/>
      <dgm:t>
        <a:bodyPr/>
        <a:lstStyle/>
        <a:p>
          <a:endParaRPr lang="es-ES"/>
        </a:p>
      </dgm:t>
    </dgm:pt>
  </dgm:ptLst>
  <dgm:cxnLst>
    <dgm:cxn modelId="{3CA57869-76FA-485D-A73F-91C7394802AF}" srcId="{EB14A161-F5ED-4AD4-86CC-B6ED2025EB57}" destId="{183FE2F7-237F-4615-9060-1E5FCD1503A8}" srcOrd="7" destOrd="0" parTransId="{7E9677FB-80BC-4FDB-B214-AD36BE81822A}" sibTransId="{E14BD7E4-97A3-4F08-A503-86828DC32C1B}"/>
    <dgm:cxn modelId="{18401BA4-82A5-44A2-8720-393F21EA92B0}" type="presOf" srcId="{46563BF2-0AA6-48D3-8112-3B3E5A30086A}" destId="{E40C4462-411C-482F-96DE-9A8306574A5A}" srcOrd="0" destOrd="0" presId="urn:microsoft.com/office/officeart/2005/8/layout/vList3"/>
    <dgm:cxn modelId="{429ECAD9-7C98-4BD7-B050-86A484F54403}" srcId="{EB14A161-F5ED-4AD4-86CC-B6ED2025EB57}" destId="{DA516C54-B64E-4082-85E8-EE59B188F63D}" srcOrd="3" destOrd="0" parTransId="{A8233DA3-EC4B-44F9-9190-F87FDF69F829}" sibTransId="{EC8BF043-CD97-4E72-944C-EBD402257E31}"/>
    <dgm:cxn modelId="{BBF2DA15-0AF6-4245-9DF7-A4D217FC9104}" type="presOf" srcId="{A4F6ADE3-9427-4D48-A4E6-52F876871CFD}" destId="{C03EAE9E-381D-46A8-A178-0CE2A1A6DAFC}" srcOrd="0" destOrd="3" presId="urn:microsoft.com/office/officeart/2005/8/layout/vList3"/>
    <dgm:cxn modelId="{7931E5CC-3723-424A-897B-133099820FD9}" type="presOf" srcId="{AA188E1C-7553-4EB2-A8D0-0FBCFA055CB4}" destId="{C03EAE9E-381D-46A8-A178-0CE2A1A6DAFC}" srcOrd="0" destOrd="1" presId="urn:microsoft.com/office/officeart/2005/8/layout/vList3"/>
    <dgm:cxn modelId="{B116BBCD-D451-4EAE-8648-80614AC2F63F}" type="presOf" srcId="{DA516C54-B64E-4082-85E8-EE59B188F63D}" destId="{C03EAE9E-381D-46A8-A178-0CE2A1A6DAFC}" srcOrd="0" destOrd="4" presId="urn:microsoft.com/office/officeart/2005/8/layout/vList3"/>
    <dgm:cxn modelId="{2395DA55-0769-4F95-BF63-0BD38B1D03C1}" srcId="{EB14A161-F5ED-4AD4-86CC-B6ED2025EB57}" destId="{C6874964-6D08-4521-ADEE-2CBC87927B74}" srcOrd="1" destOrd="0" parTransId="{80D3213F-C6E8-4EE6-ACDA-4EB9AAFEFAA7}" sibTransId="{8357F90F-9E94-4000-9B58-0D7BC7B8EFB1}"/>
    <dgm:cxn modelId="{88CA30D5-5A3E-453A-8782-31AFD8C67319}" type="presOf" srcId="{EB14A161-F5ED-4AD4-86CC-B6ED2025EB57}" destId="{C03EAE9E-381D-46A8-A178-0CE2A1A6DAFC}" srcOrd="0" destOrd="0" presId="urn:microsoft.com/office/officeart/2005/8/layout/vList3"/>
    <dgm:cxn modelId="{5F1DA7D8-73FD-4B9B-837A-85183A5FF3E1}" type="presOf" srcId="{183FE2F7-237F-4615-9060-1E5FCD1503A8}" destId="{C03EAE9E-381D-46A8-A178-0CE2A1A6DAFC}" srcOrd="0" destOrd="8" presId="urn:microsoft.com/office/officeart/2005/8/layout/vList3"/>
    <dgm:cxn modelId="{8CA63B46-6C05-4FF7-A1B0-CC772E867692}" srcId="{46563BF2-0AA6-48D3-8112-3B3E5A30086A}" destId="{EB14A161-F5ED-4AD4-86CC-B6ED2025EB57}" srcOrd="0" destOrd="0" parTransId="{BB89E1A1-322B-48D1-BBB7-86CD5A29189F}" sibTransId="{782CA10C-8411-4D16-A302-F1BF7697167F}"/>
    <dgm:cxn modelId="{859804DB-4267-4A00-BFA0-790E25CF4F68}" srcId="{EB14A161-F5ED-4AD4-86CC-B6ED2025EB57}" destId="{EEA99DE2-674B-47B8-9B6E-7DEA25FE325D}" srcOrd="6" destOrd="0" parTransId="{E45B34D6-87F4-4703-BCAA-387AEC01B55A}" sibTransId="{8EB61A26-A2E7-4EEF-8D48-D99E941F6A4C}"/>
    <dgm:cxn modelId="{1453A703-8559-4D0C-A9B7-4AE4386C8BA7}" type="presOf" srcId="{C6874964-6D08-4521-ADEE-2CBC87927B74}" destId="{C03EAE9E-381D-46A8-A178-0CE2A1A6DAFC}" srcOrd="0" destOrd="2" presId="urn:microsoft.com/office/officeart/2005/8/layout/vList3"/>
    <dgm:cxn modelId="{4C468E1B-E8FB-4BCD-A942-EEA626A0A44F}" srcId="{EB14A161-F5ED-4AD4-86CC-B6ED2025EB57}" destId="{1392710F-39D3-4254-AC10-4A32F3E27032}" srcOrd="5" destOrd="0" parTransId="{07DAB422-98FB-4CA7-AC2E-5A90F9021C7F}" sibTransId="{A1078268-BAB3-4118-93E0-CE48A59F7958}"/>
    <dgm:cxn modelId="{D1AC607E-BADC-4EDE-8D8A-DFEA8D838589}" type="presOf" srcId="{1392710F-39D3-4254-AC10-4A32F3E27032}" destId="{C03EAE9E-381D-46A8-A178-0CE2A1A6DAFC}" srcOrd="0" destOrd="6" presId="urn:microsoft.com/office/officeart/2005/8/layout/vList3"/>
    <dgm:cxn modelId="{8799FD8D-79B3-4F81-B47E-8B1D07B7D6BF}" srcId="{EB14A161-F5ED-4AD4-86CC-B6ED2025EB57}" destId="{A4F6ADE3-9427-4D48-A4E6-52F876871CFD}" srcOrd="2" destOrd="0" parTransId="{D1502CC0-6C26-432D-A159-7EF00BEDCE30}" sibTransId="{C4CEA3D9-94B3-478A-9438-84F2E904585F}"/>
    <dgm:cxn modelId="{6BC4F951-DEF7-45C7-A51E-5EFF4574FE77}" srcId="{EB14A161-F5ED-4AD4-86CC-B6ED2025EB57}" destId="{AA188E1C-7553-4EB2-A8D0-0FBCFA055CB4}" srcOrd="0" destOrd="0" parTransId="{924B2D98-1DA4-43F1-A48A-6CAF20B9FC55}" sibTransId="{1A6FFC6E-32C2-4CF2-B429-FB7F77DD2C99}"/>
    <dgm:cxn modelId="{C9529DF7-AA52-4712-8E94-C47FA473A44B}" srcId="{EB14A161-F5ED-4AD4-86CC-B6ED2025EB57}" destId="{211D5503-B415-4E1C-AC46-90F935F29D3E}" srcOrd="4" destOrd="0" parTransId="{F88EC7A9-42C8-466C-8C56-5FA3BF1230FB}" sibTransId="{2ABB2675-3394-470D-BC26-B7374196E06F}"/>
    <dgm:cxn modelId="{2FEC482F-1182-4324-B065-DFCF791F188F}" type="presOf" srcId="{211D5503-B415-4E1C-AC46-90F935F29D3E}" destId="{C03EAE9E-381D-46A8-A178-0CE2A1A6DAFC}" srcOrd="0" destOrd="5" presId="urn:microsoft.com/office/officeart/2005/8/layout/vList3"/>
    <dgm:cxn modelId="{0A9022AD-A4CC-4269-AA76-A3DF6C882261}" type="presOf" srcId="{EEA99DE2-674B-47B8-9B6E-7DEA25FE325D}" destId="{C03EAE9E-381D-46A8-A178-0CE2A1A6DAFC}" srcOrd="0" destOrd="7" presId="urn:microsoft.com/office/officeart/2005/8/layout/vList3"/>
    <dgm:cxn modelId="{8B0038F8-3F02-4218-B736-3FB81F30BD79}" type="presParOf" srcId="{E40C4462-411C-482F-96DE-9A8306574A5A}" destId="{663577C6-31B5-4842-A6CC-EE58325E6C16}" srcOrd="0" destOrd="0" presId="urn:microsoft.com/office/officeart/2005/8/layout/vList3"/>
    <dgm:cxn modelId="{BF3E3929-B588-4FA6-86EC-D37B93B942EE}" type="presParOf" srcId="{663577C6-31B5-4842-A6CC-EE58325E6C16}" destId="{3E82B75B-B1B1-4994-8063-27E03FEF6F0E}" srcOrd="0" destOrd="0" presId="urn:microsoft.com/office/officeart/2005/8/layout/vList3"/>
    <dgm:cxn modelId="{A754ABCF-FDDD-4A92-9245-833FEFA16E3A}" type="presParOf" srcId="{663577C6-31B5-4842-A6CC-EE58325E6C16}" destId="{C03EAE9E-381D-46A8-A178-0CE2A1A6DA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253AC7-4E22-40F1-BDD7-8163A0B34099}" type="doc">
      <dgm:prSet loTypeId="urn:microsoft.com/office/officeart/2008/layout/PictureAccentList" loCatId="list" qsTypeId="urn:microsoft.com/office/officeart/2005/8/quickstyle/simple1" qsCatId="simple" csTypeId="urn:microsoft.com/office/officeart/2005/8/colors/accent0_1" csCatId="mainScheme" phldr="1"/>
      <dgm:spPr/>
      <dgm:t>
        <a:bodyPr/>
        <a:lstStyle/>
        <a:p>
          <a:endParaRPr lang="es-ES"/>
        </a:p>
      </dgm:t>
    </dgm:pt>
    <dgm:pt modelId="{98E0D5C6-177B-4657-992A-E29AED694EA8}">
      <dgm:prSet phldrT="[Texto]"/>
      <dgm:spPr/>
      <dgm:t>
        <a:bodyPr/>
        <a:lstStyle/>
        <a:p>
          <a:r>
            <a:rPr lang="es-ES" dirty="0" smtClean="0"/>
            <a:t>METAS</a:t>
          </a:r>
          <a:endParaRPr lang="es-ES" dirty="0"/>
        </a:p>
      </dgm:t>
    </dgm:pt>
    <dgm:pt modelId="{DF5E5478-808F-4073-B306-B59A96088106}" type="parTrans" cxnId="{F42D2B44-FA92-42D6-927C-CC7A6B73F574}">
      <dgm:prSet/>
      <dgm:spPr/>
      <dgm:t>
        <a:bodyPr/>
        <a:lstStyle/>
        <a:p>
          <a:endParaRPr lang="es-ES"/>
        </a:p>
      </dgm:t>
    </dgm:pt>
    <dgm:pt modelId="{B5133B0F-B09D-4023-A64B-2D7027AD4116}" type="sibTrans" cxnId="{F42D2B44-FA92-42D6-927C-CC7A6B73F574}">
      <dgm:prSet/>
      <dgm:spPr/>
      <dgm:t>
        <a:bodyPr/>
        <a:lstStyle/>
        <a:p>
          <a:endParaRPr lang="es-ES"/>
        </a:p>
      </dgm:t>
    </dgm:pt>
    <dgm:pt modelId="{4CF6CA4D-6297-4502-A6BD-BF4EC6DB59AB}">
      <dgm:prSet phldrT="[Texto]"/>
      <dgm:spPr/>
      <dgm:t>
        <a:bodyPr/>
        <a:lstStyle/>
        <a:p>
          <a:r>
            <a:rPr lang="es-ES" dirty="0" smtClean="0"/>
            <a:t>Diseño , construcción y montaje de un tablero de control eléctrico.</a:t>
          </a:r>
          <a:endParaRPr lang="es-ES" dirty="0"/>
        </a:p>
      </dgm:t>
    </dgm:pt>
    <dgm:pt modelId="{55FFF5D5-773D-4D2F-8496-93E57BEDE51D}" type="parTrans" cxnId="{258F094A-57C4-437E-8047-9BA8F17D4712}">
      <dgm:prSet/>
      <dgm:spPr/>
      <dgm:t>
        <a:bodyPr/>
        <a:lstStyle/>
        <a:p>
          <a:endParaRPr lang="es-ES"/>
        </a:p>
      </dgm:t>
    </dgm:pt>
    <dgm:pt modelId="{430F6DA1-BFB7-4895-8C61-B70EED971149}" type="sibTrans" cxnId="{258F094A-57C4-437E-8047-9BA8F17D4712}">
      <dgm:prSet/>
      <dgm:spPr/>
      <dgm:t>
        <a:bodyPr/>
        <a:lstStyle/>
        <a:p>
          <a:endParaRPr lang="es-ES"/>
        </a:p>
      </dgm:t>
    </dgm:pt>
    <dgm:pt modelId="{C0E9C1F3-6AC0-4977-9047-2E2BDD2D747F}">
      <dgm:prSet phldrT="[Texto]"/>
      <dgm:spPr/>
      <dgm:t>
        <a:bodyPr/>
        <a:lstStyle/>
        <a:p>
          <a:r>
            <a:rPr lang="es-ES" dirty="0" smtClean="0"/>
            <a:t>Pruebas de funcionamiento.</a:t>
          </a:r>
          <a:endParaRPr lang="es-ES" dirty="0"/>
        </a:p>
      </dgm:t>
    </dgm:pt>
    <dgm:pt modelId="{4C50E2A8-05CF-4ECB-864E-AA6880E13020}" type="parTrans" cxnId="{068FF502-C55A-4CCB-8397-42D3280E9448}">
      <dgm:prSet/>
      <dgm:spPr/>
      <dgm:t>
        <a:bodyPr/>
        <a:lstStyle/>
        <a:p>
          <a:endParaRPr lang="es-ES"/>
        </a:p>
      </dgm:t>
    </dgm:pt>
    <dgm:pt modelId="{64D6B8A3-AEC0-4CCE-8599-6A75C79BC283}" type="sibTrans" cxnId="{068FF502-C55A-4CCB-8397-42D3280E9448}">
      <dgm:prSet/>
      <dgm:spPr/>
      <dgm:t>
        <a:bodyPr/>
        <a:lstStyle/>
        <a:p>
          <a:endParaRPr lang="es-ES"/>
        </a:p>
      </dgm:t>
    </dgm:pt>
    <dgm:pt modelId="{E6A4A5AE-D151-4436-8241-F0684ED33A67}">
      <dgm:prSet/>
      <dgm:spPr/>
      <dgm:t>
        <a:bodyPr/>
        <a:lstStyle/>
        <a:p>
          <a:r>
            <a:rPr lang="es-ES" dirty="0" smtClean="0"/>
            <a:t>Diseño y construcción de un secador con capacidad para piezas de hasta 15kg de peso en estado húmedo, el mismo que deberá funcionar a temperaturas de hasta 60°C</a:t>
          </a:r>
          <a:endParaRPr lang="es-ES" dirty="0"/>
        </a:p>
      </dgm:t>
    </dgm:pt>
    <dgm:pt modelId="{89260C8D-269E-4642-B98B-D5C8C8526629}" type="sibTrans" cxnId="{19F3E706-312D-4016-86D2-218C1C815F09}">
      <dgm:prSet/>
      <dgm:spPr/>
      <dgm:t>
        <a:bodyPr/>
        <a:lstStyle/>
        <a:p>
          <a:endParaRPr lang="es-ES"/>
        </a:p>
      </dgm:t>
    </dgm:pt>
    <dgm:pt modelId="{91B29A74-6796-4EE2-9D3E-9DEA70F9DC74}" type="parTrans" cxnId="{19F3E706-312D-4016-86D2-218C1C815F09}">
      <dgm:prSet/>
      <dgm:spPr/>
      <dgm:t>
        <a:bodyPr/>
        <a:lstStyle/>
        <a:p>
          <a:endParaRPr lang="es-ES"/>
        </a:p>
      </dgm:t>
    </dgm:pt>
    <dgm:pt modelId="{A000B419-A0ED-4507-B236-078655CE158A}" type="pres">
      <dgm:prSet presAssocID="{F7253AC7-4E22-40F1-BDD7-8163A0B34099}" presName="layout" presStyleCnt="0">
        <dgm:presLayoutVars>
          <dgm:chMax/>
          <dgm:chPref/>
          <dgm:dir/>
          <dgm:animOne val="branch"/>
          <dgm:animLvl val="lvl"/>
          <dgm:resizeHandles/>
        </dgm:presLayoutVars>
      </dgm:prSet>
      <dgm:spPr/>
      <dgm:t>
        <a:bodyPr/>
        <a:lstStyle/>
        <a:p>
          <a:endParaRPr lang="es-ES"/>
        </a:p>
      </dgm:t>
    </dgm:pt>
    <dgm:pt modelId="{AF8D243A-89B7-4A0B-BB5E-679441BBF8C1}" type="pres">
      <dgm:prSet presAssocID="{98E0D5C6-177B-4657-992A-E29AED694EA8}" presName="root" presStyleCnt="0">
        <dgm:presLayoutVars>
          <dgm:chMax/>
          <dgm:chPref val="4"/>
        </dgm:presLayoutVars>
      </dgm:prSet>
      <dgm:spPr/>
    </dgm:pt>
    <dgm:pt modelId="{B5A1AC1C-35A7-4C78-9447-05BC95E584BA}" type="pres">
      <dgm:prSet presAssocID="{98E0D5C6-177B-4657-992A-E29AED694EA8}" presName="rootComposite" presStyleCnt="0">
        <dgm:presLayoutVars/>
      </dgm:prSet>
      <dgm:spPr/>
    </dgm:pt>
    <dgm:pt modelId="{50F2C3BA-934F-47FD-B86D-C1E8C77189A7}" type="pres">
      <dgm:prSet presAssocID="{98E0D5C6-177B-4657-992A-E29AED694EA8}" presName="rootText" presStyleLbl="node0" presStyleIdx="0" presStyleCnt="1">
        <dgm:presLayoutVars>
          <dgm:chMax/>
          <dgm:chPref val="4"/>
        </dgm:presLayoutVars>
      </dgm:prSet>
      <dgm:spPr/>
      <dgm:t>
        <a:bodyPr/>
        <a:lstStyle/>
        <a:p>
          <a:endParaRPr lang="es-ES"/>
        </a:p>
      </dgm:t>
    </dgm:pt>
    <dgm:pt modelId="{3AA2089B-3E1D-4E58-9ED3-A8CAF17051FC}" type="pres">
      <dgm:prSet presAssocID="{98E0D5C6-177B-4657-992A-E29AED694EA8}" presName="childShape" presStyleCnt="0">
        <dgm:presLayoutVars>
          <dgm:chMax val="0"/>
          <dgm:chPref val="0"/>
        </dgm:presLayoutVars>
      </dgm:prSet>
      <dgm:spPr/>
    </dgm:pt>
    <dgm:pt modelId="{C0FC4A8E-CDA6-44B5-9095-C93888CE9D40}" type="pres">
      <dgm:prSet presAssocID="{E6A4A5AE-D151-4436-8241-F0684ED33A67}" presName="childComposite" presStyleCnt="0">
        <dgm:presLayoutVars>
          <dgm:chMax val="0"/>
          <dgm:chPref val="0"/>
        </dgm:presLayoutVars>
      </dgm:prSet>
      <dgm:spPr/>
    </dgm:pt>
    <dgm:pt modelId="{F82C2D2B-6FF7-420A-ABF1-BB78DD1EF13B}" type="pres">
      <dgm:prSet presAssocID="{E6A4A5AE-D151-4436-8241-F0684ED33A67}"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355922E-F84E-437D-84AB-B7A31F1200C1}" type="pres">
      <dgm:prSet presAssocID="{E6A4A5AE-D151-4436-8241-F0684ED33A67}" presName="childText" presStyleLbl="lnNode1" presStyleIdx="0" presStyleCnt="3">
        <dgm:presLayoutVars>
          <dgm:chMax val="0"/>
          <dgm:chPref val="0"/>
          <dgm:bulletEnabled val="1"/>
        </dgm:presLayoutVars>
      </dgm:prSet>
      <dgm:spPr/>
      <dgm:t>
        <a:bodyPr/>
        <a:lstStyle/>
        <a:p>
          <a:endParaRPr lang="es-ES"/>
        </a:p>
      </dgm:t>
    </dgm:pt>
    <dgm:pt modelId="{477CAB17-39CD-4358-A3C5-D75C1359EC33}" type="pres">
      <dgm:prSet presAssocID="{4CF6CA4D-6297-4502-A6BD-BF4EC6DB59AB}" presName="childComposite" presStyleCnt="0">
        <dgm:presLayoutVars>
          <dgm:chMax val="0"/>
          <dgm:chPref val="0"/>
        </dgm:presLayoutVars>
      </dgm:prSet>
      <dgm:spPr/>
    </dgm:pt>
    <dgm:pt modelId="{4399CF10-6F9A-4B6E-87E5-703D4FD22A81}" type="pres">
      <dgm:prSet presAssocID="{4CF6CA4D-6297-4502-A6BD-BF4EC6DB59AB}" presName="Image" presStyleLbl="nod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679C38D-D81B-4CDD-81A4-1AD51E6EF8B1}" type="pres">
      <dgm:prSet presAssocID="{4CF6CA4D-6297-4502-A6BD-BF4EC6DB59AB}" presName="childText" presStyleLbl="lnNode1" presStyleIdx="1" presStyleCnt="3">
        <dgm:presLayoutVars>
          <dgm:chMax val="0"/>
          <dgm:chPref val="0"/>
          <dgm:bulletEnabled val="1"/>
        </dgm:presLayoutVars>
      </dgm:prSet>
      <dgm:spPr/>
      <dgm:t>
        <a:bodyPr/>
        <a:lstStyle/>
        <a:p>
          <a:endParaRPr lang="es-ES"/>
        </a:p>
      </dgm:t>
    </dgm:pt>
    <dgm:pt modelId="{8F725239-3A62-44F6-ADF9-51AD108622D6}" type="pres">
      <dgm:prSet presAssocID="{C0E9C1F3-6AC0-4977-9047-2E2BDD2D747F}" presName="childComposite" presStyleCnt="0">
        <dgm:presLayoutVars>
          <dgm:chMax val="0"/>
          <dgm:chPref val="0"/>
        </dgm:presLayoutVars>
      </dgm:prSet>
      <dgm:spPr/>
    </dgm:pt>
    <dgm:pt modelId="{0CF4BF34-C0F2-4DB5-B96B-3E190327CAA7}" type="pres">
      <dgm:prSet presAssocID="{C0E9C1F3-6AC0-4977-9047-2E2BDD2D747F}" presName="Image" presStyleLbl="nod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5F0414D-8B8F-401B-BA81-B9A2FA4227D2}" type="pres">
      <dgm:prSet presAssocID="{C0E9C1F3-6AC0-4977-9047-2E2BDD2D747F}" presName="childText" presStyleLbl="lnNode1" presStyleIdx="2" presStyleCnt="3">
        <dgm:presLayoutVars>
          <dgm:chMax val="0"/>
          <dgm:chPref val="0"/>
          <dgm:bulletEnabled val="1"/>
        </dgm:presLayoutVars>
      </dgm:prSet>
      <dgm:spPr/>
      <dgm:t>
        <a:bodyPr/>
        <a:lstStyle/>
        <a:p>
          <a:endParaRPr lang="es-ES"/>
        </a:p>
      </dgm:t>
    </dgm:pt>
  </dgm:ptLst>
  <dgm:cxnLst>
    <dgm:cxn modelId="{19F3E706-312D-4016-86D2-218C1C815F09}" srcId="{98E0D5C6-177B-4657-992A-E29AED694EA8}" destId="{E6A4A5AE-D151-4436-8241-F0684ED33A67}" srcOrd="0" destOrd="0" parTransId="{91B29A74-6796-4EE2-9D3E-9DEA70F9DC74}" sibTransId="{89260C8D-269E-4642-B98B-D5C8C8526629}"/>
    <dgm:cxn modelId="{F42D2B44-FA92-42D6-927C-CC7A6B73F574}" srcId="{F7253AC7-4E22-40F1-BDD7-8163A0B34099}" destId="{98E0D5C6-177B-4657-992A-E29AED694EA8}" srcOrd="0" destOrd="0" parTransId="{DF5E5478-808F-4073-B306-B59A96088106}" sibTransId="{B5133B0F-B09D-4023-A64B-2D7027AD4116}"/>
    <dgm:cxn modelId="{FE73B0DC-8BA4-4EC1-8387-9CE484ED15FB}" type="presOf" srcId="{E6A4A5AE-D151-4436-8241-F0684ED33A67}" destId="{5355922E-F84E-437D-84AB-B7A31F1200C1}" srcOrd="0" destOrd="0" presId="urn:microsoft.com/office/officeart/2008/layout/PictureAccentList"/>
    <dgm:cxn modelId="{F5B2395B-B449-427B-93AB-00246AD0680F}" type="presOf" srcId="{C0E9C1F3-6AC0-4977-9047-2E2BDD2D747F}" destId="{B5F0414D-8B8F-401B-BA81-B9A2FA4227D2}" srcOrd="0" destOrd="0" presId="urn:microsoft.com/office/officeart/2008/layout/PictureAccentList"/>
    <dgm:cxn modelId="{258F094A-57C4-437E-8047-9BA8F17D4712}" srcId="{98E0D5C6-177B-4657-992A-E29AED694EA8}" destId="{4CF6CA4D-6297-4502-A6BD-BF4EC6DB59AB}" srcOrd="1" destOrd="0" parTransId="{55FFF5D5-773D-4D2F-8496-93E57BEDE51D}" sibTransId="{430F6DA1-BFB7-4895-8C61-B70EED971149}"/>
    <dgm:cxn modelId="{3C81D5A4-9E1D-4EAF-BC9D-0833EE156223}" type="presOf" srcId="{F7253AC7-4E22-40F1-BDD7-8163A0B34099}" destId="{A000B419-A0ED-4507-B236-078655CE158A}" srcOrd="0" destOrd="0" presId="urn:microsoft.com/office/officeart/2008/layout/PictureAccentList"/>
    <dgm:cxn modelId="{1094B337-717C-4F90-BC58-0879A49ABD01}" type="presOf" srcId="{98E0D5C6-177B-4657-992A-E29AED694EA8}" destId="{50F2C3BA-934F-47FD-B86D-C1E8C77189A7}" srcOrd="0" destOrd="0" presId="urn:microsoft.com/office/officeart/2008/layout/PictureAccentList"/>
    <dgm:cxn modelId="{75F7DF28-4690-48B2-992D-A1DBE9DAC2F1}" type="presOf" srcId="{4CF6CA4D-6297-4502-A6BD-BF4EC6DB59AB}" destId="{E679C38D-D81B-4CDD-81A4-1AD51E6EF8B1}" srcOrd="0" destOrd="0" presId="urn:microsoft.com/office/officeart/2008/layout/PictureAccentList"/>
    <dgm:cxn modelId="{068FF502-C55A-4CCB-8397-42D3280E9448}" srcId="{98E0D5C6-177B-4657-992A-E29AED694EA8}" destId="{C0E9C1F3-6AC0-4977-9047-2E2BDD2D747F}" srcOrd="2" destOrd="0" parTransId="{4C50E2A8-05CF-4ECB-864E-AA6880E13020}" sibTransId="{64D6B8A3-AEC0-4CCE-8599-6A75C79BC283}"/>
    <dgm:cxn modelId="{14312C6A-254B-4010-A772-AEE52D25B1A7}" type="presParOf" srcId="{A000B419-A0ED-4507-B236-078655CE158A}" destId="{AF8D243A-89B7-4A0B-BB5E-679441BBF8C1}" srcOrd="0" destOrd="0" presId="urn:microsoft.com/office/officeart/2008/layout/PictureAccentList"/>
    <dgm:cxn modelId="{A3E5A4B0-FBFC-4348-AC60-091F0BB57D7A}" type="presParOf" srcId="{AF8D243A-89B7-4A0B-BB5E-679441BBF8C1}" destId="{B5A1AC1C-35A7-4C78-9447-05BC95E584BA}" srcOrd="0" destOrd="0" presId="urn:microsoft.com/office/officeart/2008/layout/PictureAccentList"/>
    <dgm:cxn modelId="{ECEAE9B8-B5E1-4E95-A23A-CC264B7A6E15}" type="presParOf" srcId="{B5A1AC1C-35A7-4C78-9447-05BC95E584BA}" destId="{50F2C3BA-934F-47FD-B86D-C1E8C77189A7}" srcOrd="0" destOrd="0" presId="urn:microsoft.com/office/officeart/2008/layout/PictureAccentList"/>
    <dgm:cxn modelId="{FEE4DB48-2726-42EA-B8DA-8F957888857E}" type="presParOf" srcId="{AF8D243A-89B7-4A0B-BB5E-679441BBF8C1}" destId="{3AA2089B-3E1D-4E58-9ED3-A8CAF17051FC}" srcOrd="1" destOrd="0" presId="urn:microsoft.com/office/officeart/2008/layout/PictureAccentList"/>
    <dgm:cxn modelId="{13A9676F-AD97-4EAF-A1FA-43073A9DEDB0}" type="presParOf" srcId="{3AA2089B-3E1D-4E58-9ED3-A8CAF17051FC}" destId="{C0FC4A8E-CDA6-44B5-9095-C93888CE9D40}" srcOrd="0" destOrd="0" presId="urn:microsoft.com/office/officeart/2008/layout/PictureAccentList"/>
    <dgm:cxn modelId="{AFEFC986-63F3-43DF-B0B8-92F89735ADE5}" type="presParOf" srcId="{C0FC4A8E-CDA6-44B5-9095-C93888CE9D40}" destId="{F82C2D2B-6FF7-420A-ABF1-BB78DD1EF13B}" srcOrd="0" destOrd="0" presId="urn:microsoft.com/office/officeart/2008/layout/PictureAccentList"/>
    <dgm:cxn modelId="{921091A4-4769-4D31-B082-D1F10B8890BE}" type="presParOf" srcId="{C0FC4A8E-CDA6-44B5-9095-C93888CE9D40}" destId="{5355922E-F84E-437D-84AB-B7A31F1200C1}" srcOrd="1" destOrd="0" presId="urn:microsoft.com/office/officeart/2008/layout/PictureAccentList"/>
    <dgm:cxn modelId="{00001ED5-EDE6-4AB3-82C2-0E9C1CDBD4D9}" type="presParOf" srcId="{3AA2089B-3E1D-4E58-9ED3-A8CAF17051FC}" destId="{477CAB17-39CD-4358-A3C5-D75C1359EC33}" srcOrd="1" destOrd="0" presId="urn:microsoft.com/office/officeart/2008/layout/PictureAccentList"/>
    <dgm:cxn modelId="{2D0885C9-54E6-49EF-BBA1-BF51F6541541}" type="presParOf" srcId="{477CAB17-39CD-4358-A3C5-D75C1359EC33}" destId="{4399CF10-6F9A-4B6E-87E5-703D4FD22A81}" srcOrd="0" destOrd="0" presId="urn:microsoft.com/office/officeart/2008/layout/PictureAccentList"/>
    <dgm:cxn modelId="{50946563-CAAC-4E1E-B6F4-36B0356519BA}" type="presParOf" srcId="{477CAB17-39CD-4358-A3C5-D75C1359EC33}" destId="{E679C38D-D81B-4CDD-81A4-1AD51E6EF8B1}" srcOrd="1" destOrd="0" presId="urn:microsoft.com/office/officeart/2008/layout/PictureAccentList"/>
    <dgm:cxn modelId="{3433E9A6-8C8A-4537-9327-1D9DEB9F0CE4}" type="presParOf" srcId="{3AA2089B-3E1D-4E58-9ED3-A8CAF17051FC}" destId="{8F725239-3A62-44F6-ADF9-51AD108622D6}" srcOrd="2" destOrd="0" presId="urn:microsoft.com/office/officeart/2008/layout/PictureAccentList"/>
    <dgm:cxn modelId="{B78E7FB2-D136-4302-8333-5B490E613A38}" type="presParOf" srcId="{8F725239-3A62-44F6-ADF9-51AD108622D6}" destId="{0CF4BF34-C0F2-4DB5-B96B-3E190327CAA7}" srcOrd="0" destOrd="0" presId="urn:microsoft.com/office/officeart/2008/layout/PictureAccentList"/>
    <dgm:cxn modelId="{67D28E97-2DC2-43FA-B1B4-15B8F7FBFD49}" type="presParOf" srcId="{8F725239-3A62-44F6-ADF9-51AD108622D6}" destId="{B5F0414D-8B8F-401B-BA81-B9A2FA4227D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5F14AD-F181-4FA5-86DB-822012B082F8}" type="doc">
      <dgm:prSet loTypeId="urn:microsoft.com/office/officeart/2011/layout/CircleProcess" loCatId="officeonline" qsTypeId="urn:microsoft.com/office/officeart/2005/8/quickstyle/simple1" qsCatId="simple" csTypeId="urn:microsoft.com/office/officeart/2005/8/colors/accent0_1" csCatId="mainScheme" phldr="1"/>
      <dgm:spPr/>
      <dgm:t>
        <a:bodyPr/>
        <a:lstStyle/>
        <a:p>
          <a:endParaRPr lang="es-ES"/>
        </a:p>
      </dgm:t>
    </dgm:pt>
    <dgm:pt modelId="{05E9B29E-6C20-4A00-BA2C-83CCEE043D9A}">
      <dgm:prSet phldrT="[Texto]"/>
      <dgm:spPr/>
      <dgm:t>
        <a:bodyPr/>
        <a:lstStyle/>
        <a:p>
          <a:r>
            <a:rPr lang="es-ES" dirty="0" smtClean="0"/>
            <a:t>PRODUCTO</a:t>
          </a:r>
          <a:endParaRPr lang="es-ES" dirty="0"/>
        </a:p>
      </dgm:t>
    </dgm:pt>
    <dgm:pt modelId="{9E4AC3AA-9E23-4C6A-B36E-5FBBCD12E92B}" type="parTrans" cxnId="{9B3D7DC4-F5F6-4557-B2B9-CED83D394809}">
      <dgm:prSet/>
      <dgm:spPr/>
      <dgm:t>
        <a:bodyPr/>
        <a:lstStyle/>
        <a:p>
          <a:endParaRPr lang="es-ES"/>
        </a:p>
      </dgm:t>
    </dgm:pt>
    <dgm:pt modelId="{48B54BF6-320B-4E04-96B0-BF75961F1141}" type="sibTrans" cxnId="{9B3D7DC4-F5F6-4557-B2B9-CED83D394809}">
      <dgm:prSet/>
      <dgm:spPr/>
      <dgm:t>
        <a:bodyPr/>
        <a:lstStyle/>
        <a:p>
          <a:endParaRPr lang="es-ES"/>
        </a:p>
      </dgm:t>
    </dgm:pt>
    <dgm:pt modelId="{F94B45D5-728F-4B50-ADB4-0868CD042A10}">
      <dgm:prSet phldrT="[Texto]"/>
      <dgm:spPr/>
      <dgm:t>
        <a:bodyPr/>
        <a:lstStyle/>
        <a:p>
          <a:r>
            <a:rPr lang="es-ES" dirty="0" smtClean="0"/>
            <a:t>Contenido de Humedad Base Seca Inicial.</a:t>
          </a:r>
          <a:endParaRPr lang="es-ES" dirty="0"/>
        </a:p>
      </dgm:t>
    </dgm:pt>
    <dgm:pt modelId="{BF80AE7E-2809-4E8E-8927-0DBAA40D2733}" type="parTrans" cxnId="{F69BB1E8-CD00-40CD-8722-A7616BA2D07A}">
      <dgm:prSet/>
      <dgm:spPr/>
      <dgm:t>
        <a:bodyPr/>
        <a:lstStyle/>
        <a:p>
          <a:endParaRPr lang="es-ES"/>
        </a:p>
      </dgm:t>
    </dgm:pt>
    <dgm:pt modelId="{72A40C69-461B-43D0-8C7B-2500B8513449}" type="sibTrans" cxnId="{F69BB1E8-CD00-40CD-8722-A7616BA2D07A}">
      <dgm:prSet/>
      <dgm:spPr/>
      <dgm:t>
        <a:bodyPr/>
        <a:lstStyle/>
        <a:p>
          <a:endParaRPr lang="es-ES"/>
        </a:p>
      </dgm:t>
    </dgm:pt>
    <dgm:pt modelId="{F9F7C043-F5AF-49A9-89B5-EB0764198A19}">
      <dgm:prSet phldrT="[Texto]"/>
      <dgm:spPr/>
      <dgm:t>
        <a:bodyPr/>
        <a:lstStyle/>
        <a:p>
          <a:r>
            <a:rPr lang="es-ES" dirty="0" smtClean="0"/>
            <a:t>Contenido de Humedad  Base Seca Final.</a:t>
          </a:r>
          <a:endParaRPr lang="es-ES" dirty="0"/>
        </a:p>
      </dgm:t>
    </dgm:pt>
    <dgm:pt modelId="{1E1D6A3C-1E51-4EC7-8735-BD9BD31CBD4F}" type="parTrans" cxnId="{ED26F2AA-BF27-4609-A146-75359393D630}">
      <dgm:prSet/>
      <dgm:spPr/>
      <dgm:t>
        <a:bodyPr/>
        <a:lstStyle/>
        <a:p>
          <a:endParaRPr lang="es-ES"/>
        </a:p>
      </dgm:t>
    </dgm:pt>
    <dgm:pt modelId="{3EC38AAE-D63E-4E87-B6BC-4ECC1FEED340}" type="sibTrans" cxnId="{ED26F2AA-BF27-4609-A146-75359393D630}">
      <dgm:prSet/>
      <dgm:spPr/>
      <dgm:t>
        <a:bodyPr/>
        <a:lstStyle/>
        <a:p>
          <a:endParaRPr lang="es-ES"/>
        </a:p>
      </dgm:t>
    </dgm:pt>
    <dgm:pt modelId="{B1BA9ABC-4EC0-401E-B4BB-EFD41EE69F95}">
      <dgm:prSet phldrT="[Texto]"/>
      <dgm:spPr/>
      <dgm:t>
        <a:bodyPr/>
        <a:lstStyle/>
        <a:p>
          <a:r>
            <a:rPr lang="es-ES" dirty="0" smtClean="0"/>
            <a:t>SECADO</a:t>
          </a:r>
          <a:endParaRPr lang="es-ES" dirty="0"/>
        </a:p>
      </dgm:t>
    </dgm:pt>
    <dgm:pt modelId="{5B9785A0-0206-4666-90DA-A91CF1225A9F}" type="parTrans" cxnId="{E8DD8AEA-06C6-4C99-9A37-DD4738EB6BA7}">
      <dgm:prSet/>
      <dgm:spPr/>
      <dgm:t>
        <a:bodyPr/>
        <a:lstStyle/>
        <a:p>
          <a:endParaRPr lang="es-ES"/>
        </a:p>
      </dgm:t>
    </dgm:pt>
    <dgm:pt modelId="{BCAFEC4D-1FE0-45C9-8829-0CA2526FC6E3}" type="sibTrans" cxnId="{E8DD8AEA-06C6-4C99-9A37-DD4738EB6BA7}">
      <dgm:prSet/>
      <dgm:spPr/>
      <dgm:t>
        <a:bodyPr/>
        <a:lstStyle/>
        <a:p>
          <a:endParaRPr lang="es-ES"/>
        </a:p>
      </dgm:t>
    </dgm:pt>
    <dgm:pt modelId="{D23A5E5A-B4CF-4C2B-8E09-F36711246045}">
      <dgm:prSet phldrT="[Texto]"/>
      <dgm:spPr/>
      <dgm:t>
        <a:bodyPr/>
        <a:lstStyle/>
        <a:p>
          <a:r>
            <a:rPr lang="es-ES" dirty="0" smtClean="0"/>
            <a:t>Velocidad.</a:t>
          </a:r>
        </a:p>
      </dgm:t>
    </dgm:pt>
    <dgm:pt modelId="{2AFE83A3-1AC7-424A-8250-9FC1AF4E16FD}" type="parTrans" cxnId="{8A1D3187-75B7-4C4C-8815-060BBFC71733}">
      <dgm:prSet/>
      <dgm:spPr/>
      <dgm:t>
        <a:bodyPr/>
        <a:lstStyle/>
        <a:p>
          <a:endParaRPr lang="es-ES"/>
        </a:p>
      </dgm:t>
    </dgm:pt>
    <dgm:pt modelId="{B1DE46F5-BA5B-4C47-BCD2-E6E4B76FE316}" type="sibTrans" cxnId="{8A1D3187-75B7-4C4C-8815-060BBFC71733}">
      <dgm:prSet/>
      <dgm:spPr/>
      <dgm:t>
        <a:bodyPr/>
        <a:lstStyle/>
        <a:p>
          <a:endParaRPr lang="es-ES"/>
        </a:p>
      </dgm:t>
    </dgm:pt>
    <dgm:pt modelId="{BDDF64D5-6E4C-47D6-8C08-D5D7645D6129}">
      <dgm:prSet phldrT="[Texto]"/>
      <dgm:spPr/>
      <dgm:t>
        <a:bodyPr/>
        <a:lstStyle/>
        <a:p>
          <a:r>
            <a:rPr lang="es-ES" dirty="0" smtClean="0"/>
            <a:t>Aire Atmosférico.</a:t>
          </a:r>
        </a:p>
      </dgm:t>
    </dgm:pt>
    <dgm:pt modelId="{6C9F6216-ED2C-4414-BD3D-08710BE0329A}" type="parTrans" cxnId="{45C593A8-D134-400D-9005-A7743A37EDA2}">
      <dgm:prSet/>
      <dgm:spPr/>
      <dgm:t>
        <a:bodyPr/>
        <a:lstStyle/>
        <a:p>
          <a:endParaRPr lang="es-ES"/>
        </a:p>
      </dgm:t>
    </dgm:pt>
    <dgm:pt modelId="{599E039D-3526-40D5-ADC4-EA4AE16AF376}" type="sibTrans" cxnId="{45C593A8-D134-400D-9005-A7743A37EDA2}">
      <dgm:prSet/>
      <dgm:spPr/>
      <dgm:t>
        <a:bodyPr/>
        <a:lstStyle/>
        <a:p>
          <a:endParaRPr lang="es-ES"/>
        </a:p>
      </dgm:t>
    </dgm:pt>
    <dgm:pt modelId="{34F55D5A-F837-40A9-AAE5-FA114D0839A2}">
      <dgm:prSet phldrT="[Texto]"/>
      <dgm:spPr/>
      <dgm:t>
        <a:bodyPr/>
        <a:lstStyle/>
        <a:p>
          <a:r>
            <a:rPr lang="es-ES" dirty="0" smtClean="0"/>
            <a:t>Presión.</a:t>
          </a:r>
        </a:p>
      </dgm:t>
    </dgm:pt>
    <dgm:pt modelId="{1BEDBFE4-E84E-456D-91EB-0B57AFD53740}" type="parTrans" cxnId="{984B38B4-881E-48BA-A2C1-24E9E6454432}">
      <dgm:prSet/>
      <dgm:spPr/>
      <dgm:t>
        <a:bodyPr/>
        <a:lstStyle/>
        <a:p>
          <a:endParaRPr lang="es-ES"/>
        </a:p>
      </dgm:t>
    </dgm:pt>
    <dgm:pt modelId="{D5C88F3B-8609-4D06-9A74-E84907CA822D}" type="sibTrans" cxnId="{984B38B4-881E-48BA-A2C1-24E9E6454432}">
      <dgm:prSet/>
      <dgm:spPr/>
      <dgm:t>
        <a:bodyPr/>
        <a:lstStyle/>
        <a:p>
          <a:endParaRPr lang="es-ES"/>
        </a:p>
      </dgm:t>
    </dgm:pt>
    <dgm:pt modelId="{3289BC10-DAEF-4210-96E7-730715A90215}">
      <dgm:prSet phldrT="[Texto]"/>
      <dgm:spPr/>
      <dgm:t>
        <a:bodyPr/>
        <a:lstStyle/>
        <a:p>
          <a:r>
            <a:rPr lang="es-ES" dirty="0" smtClean="0"/>
            <a:t>Temperatura</a:t>
          </a:r>
        </a:p>
      </dgm:t>
    </dgm:pt>
    <dgm:pt modelId="{98B821C5-5FFA-4360-936C-2F4308B814C9}" type="parTrans" cxnId="{B7784D70-26C3-4611-8736-9CD38BA8DF96}">
      <dgm:prSet/>
      <dgm:spPr/>
      <dgm:t>
        <a:bodyPr/>
        <a:lstStyle/>
        <a:p>
          <a:endParaRPr lang="es-ES"/>
        </a:p>
      </dgm:t>
    </dgm:pt>
    <dgm:pt modelId="{31A7B25F-A7FA-443B-B1BA-3EB716E2F9EB}" type="sibTrans" cxnId="{B7784D70-26C3-4611-8736-9CD38BA8DF96}">
      <dgm:prSet/>
      <dgm:spPr/>
      <dgm:t>
        <a:bodyPr/>
        <a:lstStyle/>
        <a:p>
          <a:endParaRPr lang="es-ES"/>
        </a:p>
      </dgm:t>
    </dgm:pt>
    <dgm:pt modelId="{4A31D04E-BC65-4287-A49B-A483168CA8A4}">
      <dgm:prSet phldrT="[Texto]"/>
      <dgm:spPr/>
      <dgm:t>
        <a:bodyPr/>
        <a:lstStyle/>
        <a:p>
          <a:r>
            <a:rPr lang="es-ES" dirty="0" smtClean="0"/>
            <a:t>Humedad Relativa</a:t>
          </a:r>
        </a:p>
      </dgm:t>
    </dgm:pt>
    <dgm:pt modelId="{06922EC1-BCA8-4E43-862F-967E1608511D}" type="parTrans" cxnId="{FF329A4F-3CD0-48F7-B92D-3030B3ED72E8}">
      <dgm:prSet/>
      <dgm:spPr/>
      <dgm:t>
        <a:bodyPr/>
        <a:lstStyle/>
        <a:p>
          <a:endParaRPr lang="es-ES"/>
        </a:p>
      </dgm:t>
    </dgm:pt>
    <dgm:pt modelId="{EAE8E52D-2E3B-43DF-80E2-B4E5EB2688A8}" type="sibTrans" cxnId="{FF329A4F-3CD0-48F7-B92D-3030B3ED72E8}">
      <dgm:prSet/>
      <dgm:spPr/>
      <dgm:t>
        <a:bodyPr/>
        <a:lstStyle/>
        <a:p>
          <a:endParaRPr lang="es-ES"/>
        </a:p>
      </dgm:t>
    </dgm:pt>
    <dgm:pt modelId="{45C431A9-5723-4911-AE65-E7E0B3E3AA6C}">
      <dgm:prSet phldrT="[Texto]"/>
      <dgm:spPr/>
      <dgm:t>
        <a:bodyPr/>
        <a:lstStyle/>
        <a:p>
          <a:r>
            <a:rPr lang="es-ES" dirty="0" smtClean="0"/>
            <a:t>Temperatura.</a:t>
          </a:r>
        </a:p>
      </dgm:t>
    </dgm:pt>
    <dgm:pt modelId="{59D5102E-F804-4A1F-9490-2D9D55624652}" type="parTrans" cxnId="{7F32B768-C12B-4539-BA86-3DDD0BF524F7}">
      <dgm:prSet/>
      <dgm:spPr/>
      <dgm:t>
        <a:bodyPr/>
        <a:lstStyle/>
        <a:p>
          <a:endParaRPr lang="es-ES"/>
        </a:p>
      </dgm:t>
    </dgm:pt>
    <dgm:pt modelId="{95DABB53-07D9-4921-BBBE-75C9CB916EEF}" type="sibTrans" cxnId="{7F32B768-C12B-4539-BA86-3DDD0BF524F7}">
      <dgm:prSet/>
      <dgm:spPr/>
      <dgm:t>
        <a:bodyPr/>
        <a:lstStyle/>
        <a:p>
          <a:endParaRPr lang="es-ES"/>
        </a:p>
      </dgm:t>
    </dgm:pt>
    <dgm:pt modelId="{FCF6EF2A-53CD-4DB7-A097-CFE504DA68E2}">
      <dgm:prSet phldrT="[Texto]"/>
      <dgm:spPr/>
      <dgm:t>
        <a:bodyPr/>
        <a:lstStyle/>
        <a:p>
          <a:r>
            <a:rPr lang="es-ES" dirty="0" smtClean="0"/>
            <a:t>CURVAS DE SECADO</a:t>
          </a:r>
          <a:endParaRPr lang="es-ES" dirty="0"/>
        </a:p>
      </dgm:t>
    </dgm:pt>
    <dgm:pt modelId="{43E217DE-4133-485D-A01F-6B929DD2BD68}" type="parTrans" cxnId="{37DE4190-4731-44F0-B0B5-B133EA062DDC}">
      <dgm:prSet/>
      <dgm:spPr/>
      <dgm:t>
        <a:bodyPr/>
        <a:lstStyle/>
        <a:p>
          <a:endParaRPr lang="es-ES"/>
        </a:p>
      </dgm:t>
    </dgm:pt>
    <dgm:pt modelId="{31ECDE8C-E9CA-4A95-A2A5-2183E44187C8}" type="sibTrans" cxnId="{37DE4190-4731-44F0-B0B5-B133EA062DDC}">
      <dgm:prSet/>
      <dgm:spPr/>
      <dgm:t>
        <a:bodyPr/>
        <a:lstStyle/>
        <a:p>
          <a:endParaRPr lang="es-ES"/>
        </a:p>
      </dgm:t>
    </dgm:pt>
    <dgm:pt modelId="{BE049C7F-A199-47D9-9FFE-55D69BC0060F}">
      <dgm:prSet phldrT="[Texto]"/>
      <dgm:spPr/>
      <dgm:t>
        <a:bodyPr/>
        <a:lstStyle/>
        <a:p>
          <a:r>
            <a:rPr lang="es-ES" dirty="0" smtClean="0"/>
            <a:t>Contenido de humedad crítico.</a:t>
          </a:r>
          <a:endParaRPr lang="es-ES" dirty="0"/>
        </a:p>
      </dgm:t>
    </dgm:pt>
    <dgm:pt modelId="{4D0DF628-7F84-4622-9585-683760A0052F}" type="parTrans" cxnId="{5A40D204-B7E4-42A8-A5BA-22350E628335}">
      <dgm:prSet/>
      <dgm:spPr/>
      <dgm:t>
        <a:bodyPr/>
        <a:lstStyle/>
        <a:p>
          <a:endParaRPr lang="es-ES"/>
        </a:p>
      </dgm:t>
    </dgm:pt>
    <dgm:pt modelId="{6C4D327A-357B-497C-A2BD-D074CDEC7595}" type="sibTrans" cxnId="{5A40D204-B7E4-42A8-A5BA-22350E628335}">
      <dgm:prSet/>
      <dgm:spPr/>
      <dgm:t>
        <a:bodyPr/>
        <a:lstStyle/>
        <a:p>
          <a:endParaRPr lang="es-ES"/>
        </a:p>
      </dgm:t>
    </dgm:pt>
    <dgm:pt modelId="{6C1488A7-63D9-48A6-9283-0BEF597667D9}">
      <dgm:prSet phldrT="[Texto]"/>
      <dgm:spPr/>
      <dgm:t>
        <a:bodyPr/>
        <a:lstStyle/>
        <a:p>
          <a:r>
            <a:rPr lang="es-ES" dirty="0" smtClean="0"/>
            <a:t>Contenido de Humedad en el equilibrio.</a:t>
          </a:r>
          <a:endParaRPr lang="es-ES" dirty="0"/>
        </a:p>
      </dgm:t>
    </dgm:pt>
    <dgm:pt modelId="{5255A61F-53B7-404F-8531-7BCAE44A0B52}" type="parTrans" cxnId="{9986331D-0A97-4D31-9B5F-DE943A96DA34}">
      <dgm:prSet/>
      <dgm:spPr/>
      <dgm:t>
        <a:bodyPr/>
        <a:lstStyle/>
        <a:p>
          <a:endParaRPr lang="es-ES"/>
        </a:p>
      </dgm:t>
    </dgm:pt>
    <dgm:pt modelId="{E01092DA-8F91-4071-BCC8-82FB482A0E82}" type="sibTrans" cxnId="{9986331D-0A97-4D31-9B5F-DE943A96DA34}">
      <dgm:prSet/>
      <dgm:spPr/>
      <dgm:t>
        <a:bodyPr/>
        <a:lstStyle/>
        <a:p>
          <a:endParaRPr lang="es-ES"/>
        </a:p>
      </dgm:t>
    </dgm:pt>
    <dgm:pt modelId="{1569E1DC-A155-4A5F-A238-C49BABBAFABC}" type="pres">
      <dgm:prSet presAssocID="{985F14AD-F181-4FA5-86DB-822012B082F8}" presName="Name0" presStyleCnt="0">
        <dgm:presLayoutVars>
          <dgm:chMax val="11"/>
          <dgm:chPref val="11"/>
          <dgm:dir/>
          <dgm:resizeHandles/>
        </dgm:presLayoutVars>
      </dgm:prSet>
      <dgm:spPr/>
      <dgm:t>
        <a:bodyPr/>
        <a:lstStyle/>
        <a:p>
          <a:endParaRPr lang="es-ES"/>
        </a:p>
      </dgm:t>
    </dgm:pt>
    <dgm:pt modelId="{C65EFDE5-52E9-4FE9-B563-B90F80E97772}" type="pres">
      <dgm:prSet presAssocID="{BDDF64D5-6E4C-47D6-8C08-D5D7645D6129}" presName="Accent4" presStyleCnt="0"/>
      <dgm:spPr/>
    </dgm:pt>
    <dgm:pt modelId="{516321AD-A2D2-4CD1-82A4-B57A408AAECF}" type="pres">
      <dgm:prSet presAssocID="{BDDF64D5-6E4C-47D6-8C08-D5D7645D6129}" presName="Accent" presStyleLbl="node1" presStyleIdx="0" presStyleCnt="4"/>
      <dgm:spPr/>
    </dgm:pt>
    <dgm:pt modelId="{DE24CCBD-D253-446D-9D05-90ED8AF0BD52}" type="pres">
      <dgm:prSet presAssocID="{BDDF64D5-6E4C-47D6-8C08-D5D7645D6129}" presName="ParentBackground4" presStyleCnt="0"/>
      <dgm:spPr/>
    </dgm:pt>
    <dgm:pt modelId="{91F9CB2E-3F21-40D2-AA8E-1EA1A4553F40}" type="pres">
      <dgm:prSet presAssocID="{BDDF64D5-6E4C-47D6-8C08-D5D7645D6129}" presName="ParentBackground" presStyleLbl="fgAcc1" presStyleIdx="0" presStyleCnt="4"/>
      <dgm:spPr/>
      <dgm:t>
        <a:bodyPr/>
        <a:lstStyle/>
        <a:p>
          <a:endParaRPr lang="es-ES"/>
        </a:p>
      </dgm:t>
    </dgm:pt>
    <dgm:pt modelId="{DCD14244-B65E-43C6-B83A-59514E462EB7}" type="pres">
      <dgm:prSet presAssocID="{BDDF64D5-6E4C-47D6-8C08-D5D7645D6129}" presName="Child4" presStyleLbl="revTx" presStyleIdx="0" presStyleCnt="4">
        <dgm:presLayoutVars>
          <dgm:chMax val="0"/>
          <dgm:chPref val="0"/>
          <dgm:bulletEnabled val="1"/>
        </dgm:presLayoutVars>
      </dgm:prSet>
      <dgm:spPr/>
      <dgm:t>
        <a:bodyPr/>
        <a:lstStyle/>
        <a:p>
          <a:endParaRPr lang="es-ES"/>
        </a:p>
      </dgm:t>
    </dgm:pt>
    <dgm:pt modelId="{A09B4A4B-B995-450D-A242-FE0C625C35E7}" type="pres">
      <dgm:prSet presAssocID="{BDDF64D5-6E4C-47D6-8C08-D5D7645D6129}" presName="Parent4" presStyleLbl="revTx" presStyleIdx="0" presStyleCnt="4">
        <dgm:presLayoutVars>
          <dgm:chMax val="1"/>
          <dgm:chPref val="1"/>
          <dgm:bulletEnabled val="1"/>
        </dgm:presLayoutVars>
      </dgm:prSet>
      <dgm:spPr/>
      <dgm:t>
        <a:bodyPr/>
        <a:lstStyle/>
        <a:p>
          <a:endParaRPr lang="es-ES"/>
        </a:p>
      </dgm:t>
    </dgm:pt>
    <dgm:pt modelId="{21CA5350-C397-4C19-8722-2240770617E4}" type="pres">
      <dgm:prSet presAssocID="{B1BA9ABC-4EC0-401E-B4BB-EFD41EE69F95}" presName="Accent3" presStyleCnt="0"/>
      <dgm:spPr/>
    </dgm:pt>
    <dgm:pt modelId="{39B41E09-3502-430C-A9C1-17593F7B401F}" type="pres">
      <dgm:prSet presAssocID="{B1BA9ABC-4EC0-401E-B4BB-EFD41EE69F95}" presName="Accent" presStyleLbl="node1" presStyleIdx="1" presStyleCnt="4"/>
      <dgm:spPr/>
    </dgm:pt>
    <dgm:pt modelId="{FD3DA749-4950-4E5D-B582-7C311F1AA6C7}" type="pres">
      <dgm:prSet presAssocID="{B1BA9ABC-4EC0-401E-B4BB-EFD41EE69F95}" presName="ParentBackground3" presStyleCnt="0"/>
      <dgm:spPr/>
    </dgm:pt>
    <dgm:pt modelId="{04FDB21E-045D-419C-9618-BB2E239906B7}" type="pres">
      <dgm:prSet presAssocID="{B1BA9ABC-4EC0-401E-B4BB-EFD41EE69F95}" presName="ParentBackground" presStyleLbl="fgAcc1" presStyleIdx="1" presStyleCnt="4"/>
      <dgm:spPr/>
      <dgm:t>
        <a:bodyPr/>
        <a:lstStyle/>
        <a:p>
          <a:endParaRPr lang="es-ES"/>
        </a:p>
      </dgm:t>
    </dgm:pt>
    <dgm:pt modelId="{CF341991-5550-413E-9214-EDF18AD97A04}" type="pres">
      <dgm:prSet presAssocID="{B1BA9ABC-4EC0-401E-B4BB-EFD41EE69F95}" presName="Child3" presStyleLbl="revTx" presStyleIdx="1" presStyleCnt="4">
        <dgm:presLayoutVars>
          <dgm:chMax val="0"/>
          <dgm:chPref val="0"/>
          <dgm:bulletEnabled val="1"/>
        </dgm:presLayoutVars>
      </dgm:prSet>
      <dgm:spPr/>
      <dgm:t>
        <a:bodyPr/>
        <a:lstStyle/>
        <a:p>
          <a:endParaRPr lang="es-ES"/>
        </a:p>
      </dgm:t>
    </dgm:pt>
    <dgm:pt modelId="{1212557B-D4F0-4A78-BE45-DE92F6F09CB0}" type="pres">
      <dgm:prSet presAssocID="{B1BA9ABC-4EC0-401E-B4BB-EFD41EE69F95}" presName="Parent3" presStyleLbl="revTx" presStyleIdx="1" presStyleCnt="4">
        <dgm:presLayoutVars>
          <dgm:chMax val="1"/>
          <dgm:chPref val="1"/>
          <dgm:bulletEnabled val="1"/>
        </dgm:presLayoutVars>
      </dgm:prSet>
      <dgm:spPr/>
      <dgm:t>
        <a:bodyPr/>
        <a:lstStyle/>
        <a:p>
          <a:endParaRPr lang="es-ES"/>
        </a:p>
      </dgm:t>
    </dgm:pt>
    <dgm:pt modelId="{9255ED6F-5DE2-4381-8ECF-AAE1FA38C7F9}" type="pres">
      <dgm:prSet presAssocID="{FCF6EF2A-53CD-4DB7-A097-CFE504DA68E2}" presName="Accent2" presStyleCnt="0"/>
      <dgm:spPr/>
    </dgm:pt>
    <dgm:pt modelId="{69B05695-0816-4B17-8231-69C4DDC74B7B}" type="pres">
      <dgm:prSet presAssocID="{FCF6EF2A-53CD-4DB7-A097-CFE504DA68E2}" presName="Accent" presStyleLbl="node1" presStyleIdx="2" presStyleCnt="4"/>
      <dgm:spPr/>
    </dgm:pt>
    <dgm:pt modelId="{BA54FF0B-B1B3-4A10-9A6E-1C4A3113F1FA}" type="pres">
      <dgm:prSet presAssocID="{FCF6EF2A-53CD-4DB7-A097-CFE504DA68E2}" presName="ParentBackground2" presStyleCnt="0"/>
      <dgm:spPr/>
    </dgm:pt>
    <dgm:pt modelId="{9444691F-C9C6-41F7-AA29-BADBB890A399}" type="pres">
      <dgm:prSet presAssocID="{FCF6EF2A-53CD-4DB7-A097-CFE504DA68E2}" presName="ParentBackground" presStyleLbl="fgAcc1" presStyleIdx="2" presStyleCnt="4"/>
      <dgm:spPr/>
      <dgm:t>
        <a:bodyPr/>
        <a:lstStyle/>
        <a:p>
          <a:endParaRPr lang="es-ES"/>
        </a:p>
      </dgm:t>
    </dgm:pt>
    <dgm:pt modelId="{C24E1ABB-D30C-469E-8310-3D34A33814B5}" type="pres">
      <dgm:prSet presAssocID="{FCF6EF2A-53CD-4DB7-A097-CFE504DA68E2}" presName="Child2" presStyleLbl="revTx" presStyleIdx="2" presStyleCnt="4">
        <dgm:presLayoutVars>
          <dgm:chMax val="0"/>
          <dgm:chPref val="0"/>
          <dgm:bulletEnabled val="1"/>
        </dgm:presLayoutVars>
      </dgm:prSet>
      <dgm:spPr/>
      <dgm:t>
        <a:bodyPr/>
        <a:lstStyle/>
        <a:p>
          <a:endParaRPr lang="es-ES"/>
        </a:p>
      </dgm:t>
    </dgm:pt>
    <dgm:pt modelId="{BBB6F7EF-6ED7-43B4-83A1-FCBC56460666}" type="pres">
      <dgm:prSet presAssocID="{FCF6EF2A-53CD-4DB7-A097-CFE504DA68E2}" presName="Parent2" presStyleLbl="revTx" presStyleIdx="2" presStyleCnt="4">
        <dgm:presLayoutVars>
          <dgm:chMax val="1"/>
          <dgm:chPref val="1"/>
          <dgm:bulletEnabled val="1"/>
        </dgm:presLayoutVars>
      </dgm:prSet>
      <dgm:spPr/>
      <dgm:t>
        <a:bodyPr/>
        <a:lstStyle/>
        <a:p>
          <a:endParaRPr lang="es-ES"/>
        </a:p>
      </dgm:t>
    </dgm:pt>
    <dgm:pt modelId="{DAA515B2-6E05-44EE-BB17-781573F1A373}" type="pres">
      <dgm:prSet presAssocID="{05E9B29E-6C20-4A00-BA2C-83CCEE043D9A}" presName="Accent1" presStyleCnt="0"/>
      <dgm:spPr/>
    </dgm:pt>
    <dgm:pt modelId="{0090A059-636E-4403-9D74-71A6A0473F29}" type="pres">
      <dgm:prSet presAssocID="{05E9B29E-6C20-4A00-BA2C-83CCEE043D9A}" presName="Accent" presStyleLbl="node1" presStyleIdx="3" presStyleCnt="4"/>
      <dgm:spPr/>
    </dgm:pt>
    <dgm:pt modelId="{8F86814E-4B91-4A50-A588-99F1C3FACAF9}" type="pres">
      <dgm:prSet presAssocID="{05E9B29E-6C20-4A00-BA2C-83CCEE043D9A}" presName="ParentBackground1" presStyleCnt="0"/>
      <dgm:spPr/>
    </dgm:pt>
    <dgm:pt modelId="{7EC2D80E-3A91-45EB-9E26-E8044075430B}" type="pres">
      <dgm:prSet presAssocID="{05E9B29E-6C20-4A00-BA2C-83CCEE043D9A}" presName="ParentBackground" presStyleLbl="fgAcc1" presStyleIdx="3" presStyleCnt="4"/>
      <dgm:spPr/>
      <dgm:t>
        <a:bodyPr/>
        <a:lstStyle/>
        <a:p>
          <a:endParaRPr lang="es-ES"/>
        </a:p>
      </dgm:t>
    </dgm:pt>
    <dgm:pt modelId="{CFE41B83-ECF4-4080-98C5-2E1BB0631704}" type="pres">
      <dgm:prSet presAssocID="{05E9B29E-6C20-4A00-BA2C-83CCEE043D9A}" presName="Child1" presStyleLbl="revTx" presStyleIdx="3" presStyleCnt="4">
        <dgm:presLayoutVars>
          <dgm:chMax val="0"/>
          <dgm:chPref val="0"/>
          <dgm:bulletEnabled val="1"/>
        </dgm:presLayoutVars>
      </dgm:prSet>
      <dgm:spPr/>
      <dgm:t>
        <a:bodyPr/>
        <a:lstStyle/>
        <a:p>
          <a:endParaRPr lang="es-ES"/>
        </a:p>
      </dgm:t>
    </dgm:pt>
    <dgm:pt modelId="{8300E128-C985-4A1B-9B39-EB07D794B694}" type="pres">
      <dgm:prSet presAssocID="{05E9B29E-6C20-4A00-BA2C-83CCEE043D9A}" presName="Parent1" presStyleLbl="revTx" presStyleIdx="3" presStyleCnt="4">
        <dgm:presLayoutVars>
          <dgm:chMax val="1"/>
          <dgm:chPref val="1"/>
          <dgm:bulletEnabled val="1"/>
        </dgm:presLayoutVars>
      </dgm:prSet>
      <dgm:spPr/>
      <dgm:t>
        <a:bodyPr/>
        <a:lstStyle/>
        <a:p>
          <a:endParaRPr lang="es-ES"/>
        </a:p>
      </dgm:t>
    </dgm:pt>
  </dgm:ptLst>
  <dgm:cxnLst>
    <dgm:cxn modelId="{3040B686-358F-40F6-8905-8D4F63D1532C}" type="presOf" srcId="{B1BA9ABC-4EC0-401E-B4BB-EFD41EE69F95}" destId="{1212557B-D4F0-4A78-BE45-DE92F6F09CB0}" srcOrd="1" destOrd="0" presId="urn:microsoft.com/office/officeart/2011/layout/CircleProcess"/>
    <dgm:cxn modelId="{45C593A8-D134-400D-9005-A7743A37EDA2}" srcId="{985F14AD-F181-4FA5-86DB-822012B082F8}" destId="{BDDF64D5-6E4C-47D6-8C08-D5D7645D6129}" srcOrd="3" destOrd="0" parTransId="{6C9F6216-ED2C-4414-BD3D-08710BE0329A}" sibTransId="{599E039D-3526-40D5-ADC4-EA4AE16AF376}"/>
    <dgm:cxn modelId="{8AB0A8E2-05F2-431A-90A1-77A5C07A92C6}" type="presOf" srcId="{4A31D04E-BC65-4287-A49B-A483168CA8A4}" destId="{DCD14244-B65E-43C6-B83A-59514E462EB7}" srcOrd="0" destOrd="2" presId="urn:microsoft.com/office/officeart/2011/layout/CircleProcess"/>
    <dgm:cxn modelId="{7E0A236F-3295-4A86-8222-A04FB11E0201}" type="presOf" srcId="{BE049C7F-A199-47D9-9FFE-55D69BC0060F}" destId="{C24E1ABB-D30C-469E-8310-3D34A33814B5}" srcOrd="0" destOrd="0" presId="urn:microsoft.com/office/officeart/2011/layout/CircleProcess"/>
    <dgm:cxn modelId="{15AA6D7F-7F49-41CE-9063-6CE41010832A}" type="presOf" srcId="{985F14AD-F181-4FA5-86DB-822012B082F8}" destId="{1569E1DC-A155-4A5F-A238-C49BABBAFABC}" srcOrd="0" destOrd="0" presId="urn:microsoft.com/office/officeart/2011/layout/CircleProcess"/>
    <dgm:cxn modelId="{7F32B768-C12B-4539-BA86-3DDD0BF524F7}" srcId="{B1BA9ABC-4EC0-401E-B4BB-EFD41EE69F95}" destId="{45C431A9-5723-4911-AE65-E7E0B3E3AA6C}" srcOrd="1" destOrd="0" parTransId="{59D5102E-F804-4A1F-9490-2D9D55624652}" sibTransId="{95DABB53-07D9-4921-BBBE-75C9CB916EEF}"/>
    <dgm:cxn modelId="{ED26F2AA-BF27-4609-A146-75359393D630}" srcId="{05E9B29E-6C20-4A00-BA2C-83CCEE043D9A}" destId="{F9F7C043-F5AF-49A9-89B5-EB0764198A19}" srcOrd="1" destOrd="0" parTransId="{1E1D6A3C-1E51-4EC7-8735-BD9BD31CBD4F}" sibTransId="{3EC38AAE-D63E-4E87-B6BC-4ECC1FEED340}"/>
    <dgm:cxn modelId="{EEED13E7-45A9-4AB2-8D6C-7F41BBF332BD}" type="presOf" srcId="{05E9B29E-6C20-4A00-BA2C-83CCEE043D9A}" destId="{7EC2D80E-3A91-45EB-9E26-E8044075430B}" srcOrd="0" destOrd="0" presId="urn:microsoft.com/office/officeart/2011/layout/CircleProcess"/>
    <dgm:cxn modelId="{62C53036-3430-4FB0-94F5-A16916EC15C0}" type="presOf" srcId="{34F55D5A-F837-40A9-AAE5-FA114D0839A2}" destId="{DCD14244-B65E-43C6-B83A-59514E462EB7}" srcOrd="0" destOrd="0" presId="urn:microsoft.com/office/officeart/2011/layout/CircleProcess"/>
    <dgm:cxn modelId="{8D69B0D7-9F9C-47E8-80B7-E0BB68635FEA}" type="presOf" srcId="{F94B45D5-728F-4B50-ADB4-0868CD042A10}" destId="{CFE41B83-ECF4-4080-98C5-2E1BB0631704}" srcOrd="0" destOrd="0" presId="urn:microsoft.com/office/officeart/2011/layout/CircleProcess"/>
    <dgm:cxn modelId="{0C636BF5-EEF5-40EB-B604-9E97ADF1D836}" type="presOf" srcId="{6C1488A7-63D9-48A6-9283-0BEF597667D9}" destId="{C24E1ABB-D30C-469E-8310-3D34A33814B5}" srcOrd="0" destOrd="1" presId="urn:microsoft.com/office/officeart/2011/layout/CircleProcess"/>
    <dgm:cxn modelId="{BF501DA8-A9B3-42D9-AD0E-1BB4F445F42F}" type="presOf" srcId="{3289BC10-DAEF-4210-96E7-730715A90215}" destId="{DCD14244-B65E-43C6-B83A-59514E462EB7}" srcOrd="0" destOrd="1" presId="urn:microsoft.com/office/officeart/2011/layout/CircleProcess"/>
    <dgm:cxn modelId="{0F7A0970-CBDB-4226-8FC1-C0EA8B400848}" type="presOf" srcId="{B1BA9ABC-4EC0-401E-B4BB-EFD41EE69F95}" destId="{04FDB21E-045D-419C-9618-BB2E239906B7}" srcOrd="0" destOrd="0" presId="urn:microsoft.com/office/officeart/2011/layout/CircleProcess"/>
    <dgm:cxn modelId="{5A40D204-B7E4-42A8-A5BA-22350E628335}" srcId="{FCF6EF2A-53CD-4DB7-A097-CFE504DA68E2}" destId="{BE049C7F-A199-47D9-9FFE-55D69BC0060F}" srcOrd="0" destOrd="0" parTransId="{4D0DF628-7F84-4622-9585-683760A0052F}" sibTransId="{6C4D327A-357B-497C-A2BD-D074CDEC7595}"/>
    <dgm:cxn modelId="{CAA502EA-C84D-4ABE-92F1-36E8F476A9D7}" type="presOf" srcId="{BDDF64D5-6E4C-47D6-8C08-D5D7645D6129}" destId="{91F9CB2E-3F21-40D2-AA8E-1EA1A4553F40}" srcOrd="0" destOrd="0" presId="urn:microsoft.com/office/officeart/2011/layout/CircleProcess"/>
    <dgm:cxn modelId="{9CED1FEB-1CA9-4E4D-9F49-99233C5C87B9}" type="presOf" srcId="{D23A5E5A-B4CF-4C2B-8E09-F36711246045}" destId="{CF341991-5550-413E-9214-EDF18AD97A04}" srcOrd="0" destOrd="0" presId="urn:microsoft.com/office/officeart/2011/layout/CircleProcess"/>
    <dgm:cxn modelId="{8A1D3187-75B7-4C4C-8815-060BBFC71733}" srcId="{B1BA9ABC-4EC0-401E-B4BB-EFD41EE69F95}" destId="{D23A5E5A-B4CF-4C2B-8E09-F36711246045}" srcOrd="0" destOrd="0" parTransId="{2AFE83A3-1AC7-424A-8250-9FC1AF4E16FD}" sibTransId="{B1DE46F5-BA5B-4C47-BCD2-E6E4B76FE316}"/>
    <dgm:cxn modelId="{B3F0F961-AD00-46E2-AF64-8E12D5ECA6A1}" type="presOf" srcId="{BDDF64D5-6E4C-47D6-8C08-D5D7645D6129}" destId="{A09B4A4B-B995-450D-A242-FE0C625C35E7}" srcOrd="1" destOrd="0" presId="urn:microsoft.com/office/officeart/2011/layout/CircleProcess"/>
    <dgm:cxn modelId="{51F98445-9350-4481-A4F9-08F6A9289E39}" type="presOf" srcId="{05E9B29E-6C20-4A00-BA2C-83CCEE043D9A}" destId="{8300E128-C985-4A1B-9B39-EB07D794B694}" srcOrd="1" destOrd="0" presId="urn:microsoft.com/office/officeart/2011/layout/CircleProcess"/>
    <dgm:cxn modelId="{63F7DE84-ACD9-4C9D-B47C-DFA5123BDE97}" type="presOf" srcId="{FCF6EF2A-53CD-4DB7-A097-CFE504DA68E2}" destId="{9444691F-C9C6-41F7-AA29-BADBB890A399}" srcOrd="0" destOrd="0" presId="urn:microsoft.com/office/officeart/2011/layout/CircleProcess"/>
    <dgm:cxn modelId="{9B3D7DC4-F5F6-4557-B2B9-CED83D394809}" srcId="{985F14AD-F181-4FA5-86DB-822012B082F8}" destId="{05E9B29E-6C20-4A00-BA2C-83CCEE043D9A}" srcOrd="0" destOrd="0" parTransId="{9E4AC3AA-9E23-4C6A-B36E-5FBBCD12E92B}" sibTransId="{48B54BF6-320B-4E04-96B0-BF75961F1141}"/>
    <dgm:cxn modelId="{37DE4190-4731-44F0-B0B5-B133EA062DDC}" srcId="{985F14AD-F181-4FA5-86DB-822012B082F8}" destId="{FCF6EF2A-53CD-4DB7-A097-CFE504DA68E2}" srcOrd="1" destOrd="0" parTransId="{43E217DE-4133-485D-A01F-6B929DD2BD68}" sibTransId="{31ECDE8C-E9CA-4A95-A2A5-2183E44187C8}"/>
    <dgm:cxn modelId="{E8DD8AEA-06C6-4C99-9A37-DD4738EB6BA7}" srcId="{985F14AD-F181-4FA5-86DB-822012B082F8}" destId="{B1BA9ABC-4EC0-401E-B4BB-EFD41EE69F95}" srcOrd="2" destOrd="0" parTransId="{5B9785A0-0206-4666-90DA-A91CF1225A9F}" sibTransId="{BCAFEC4D-1FE0-45C9-8829-0CA2526FC6E3}"/>
    <dgm:cxn modelId="{B7784D70-26C3-4611-8736-9CD38BA8DF96}" srcId="{BDDF64D5-6E4C-47D6-8C08-D5D7645D6129}" destId="{3289BC10-DAEF-4210-96E7-730715A90215}" srcOrd="1" destOrd="0" parTransId="{98B821C5-5FFA-4360-936C-2F4308B814C9}" sibTransId="{31A7B25F-A7FA-443B-B1BA-3EB716E2F9EB}"/>
    <dgm:cxn modelId="{984B38B4-881E-48BA-A2C1-24E9E6454432}" srcId="{BDDF64D5-6E4C-47D6-8C08-D5D7645D6129}" destId="{34F55D5A-F837-40A9-AAE5-FA114D0839A2}" srcOrd="0" destOrd="0" parTransId="{1BEDBFE4-E84E-456D-91EB-0B57AFD53740}" sibTransId="{D5C88F3B-8609-4D06-9A74-E84907CA822D}"/>
    <dgm:cxn modelId="{FF329A4F-3CD0-48F7-B92D-3030B3ED72E8}" srcId="{BDDF64D5-6E4C-47D6-8C08-D5D7645D6129}" destId="{4A31D04E-BC65-4287-A49B-A483168CA8A4}" srcOrd="2" destOrd="0" parTransId="{06922EC1-BCA8-4E43-862F-967E1608511D}" sibTransId="{EAE8E52D-2E3B-43DF-80E2-B4E5EB2688A8}"/>
    <dgm:cxn modelId="{4B1325A6-3A5B-4460-BC80-A4ED218B2E9C}" type="presOf" srcId="{FCF6EF2A-53CD-4DB7-A097-CFE504DA68E2}" destId="{BBB6F7EF-6ED7-43B4-83A1-FCBC56460666}" srcOrd="1" destOrd="0" presId="urn:microsoft.com/office/officeart/2011/layout/CircleProcess"/>
    <dgm:cxn modelId="{4B7D437B-4129-4B19-9794-78B5A27B84F7}" type="presOf" srcId="{F9F7C043-F5AF-49A9-89B5-EB0764198A19}" destId="{CFE41B83-ECF4-4080-98C5-2E1BB0631704}" srcOrd="0" destOrd="1" presId="urn:microsoft.com/office/officeart/2011/layout/CircleProcess"/>
    <dgm:cxn modelId="{B38C824B-344C-4314-B787-E3786CC9B83E}" type="presOf" srcId="{45C431A9-5723-4911-AE65-E7E0B3E3AA6C}" destId="{CF341991-5550-413E-9214-EDF18AD97A04}" srcOrd="0" destOrd="1" presId="urn:microsoft.com/office/officeart/2011/layout/CircleProcess"/>
    <dgm:cxn modelId="{9986331D-0A97-4D31-9B5F-DE943A96DA34}" srcId="{FCF6EF2A-53CD-4DB7-A097-CFE504DA68E2}" destId="{6C1488A7-63D9-48A6-9283-0BEF597667D9}" srcOrd="1" destOrd="0" parTransId="{5255A61F-53B7-404F-8531-7BCAE44A0B52}" sibTransId="{E01092DA-8F91-4071-BCC8-82FB482A0E82}"/>
    <dgm:cxn modelId="{F69BB1E8-CD00-40CD-8722-A7616BA2D07A}" srcId="{05E9B29E-6C20-4A00-BA2C-83CCEE043D9A}" destId="{F94B45D5-728F-4B50-ADB4-0868CD042A10}" srcOrd="0" destOrd="0" parTransId="{BF80AE7E-2809-4E8E-8927-0DBAA40D2733}" sibTransId="{72A40C69-461B-43D0-8C7B-2500B8513449}"/>
    <dgm:cxn modelId="{800BA49A-6ED4-45CF-9B31-3BD35EE80DBB}" type="presParOf" srcId="{1569E1DC-A155-4A5F-A238-C49BABBAFABC}" destId="{C65EFDE5-52E9-4FE9-B563-B90F80E97772}" srcOrd="0" destOrd="0" presId="urn:microsoft.com/office/officeart/2011/layout/CircleProcess"/>
    <dgm:cxn modelId="{99BEA7C6-EE47-4D28-B813-E3AF1989FBE5}" type="presParOf" srcId="{C65EFDE5-52E9-4FE9-B563-B90F80E97772}" destId="{516321AD-A2D2-4CD1-82A4-B57A408AAECF}" srcOrd="0" destOrd="0" presId="urn:microsoft.com/office/officeart/2011/layout/CircleProcess"/>
    <dgm:cxn modelId="{9FB0F21F-16B5-4935-B2B2-94ABFF074A5F}" type="presParOf" srcId="{1569E1DC-A155-4A5F-A238-C49BABBAFABC}" destId="{DE24CCBD-D253-446D-9D05-90ED8AF0BD52}" srcOrd="1" destOrd="0" presId="urn:microsoft.com/office/officeart/2011/layout/CircleProcess"/>
    <dgm:cxn modelId="{E430034E-58A2-4948-BC08-906AE51741E4}" type="presParOf" srcId="{DE24CCBD-D253-446D-9D05-90ED8AF0BD52}" destId="{91F9CB2E-3F21-40D2-AA8E-1EA1A4553F40}" srcOrd="0" destOrd="0" presId="urn:microsoft.com/office/officeart/2011/layout/CircleProcess"/>
    <dgm:cxn modelId="{1B4E9E6A-E399-45CD-9FDF-4CF437E584D3}" type="presParOf" srcId="{1569E1DC-A155-4A5F-A238-C49BABBAFABC}" destId="{DCD14244-B65E-43C6-B83A-59514E462EB7}" srcOrd="2" destOrd="0" presId="urn:microsoft.com/office/officeart/2011/layout/CircleProcess"/>
    <dgm:cxn modelId="{9ADD4EAF-8B65-4C6F-9E6A-A075C03F91DF}" type="presParOf" srcId="{1569E1DC-A155-4A5F-A238-C49BABBAFABC}" destId="{A09B4A4B-B995-450D-A242-FE0C625C35E7}" srcOrd="3" destOrd="0" presId="urn:microsoft.com/office/officeart/2011/layout/CircleProcess"/>
    <dgm:cxn modelId="{C71D6F8B-4C52-4BD9-BCBD-8EE3F6591259}" type="presParOf" srcId="{1569E1DC-A155-4A5F-A238-C49BABBAFABC}" destId="{21CA5350-C397-4C19-8722-2240770617E4}" srcOrd="4" destOrd="0" presId="urn:microsoft.com/office/officeart/2011/layout/CircleProcess"/>
    <dgm:cxn modelId="{C7C7EC5D-4E11-428F-BD28-94AAE5C54F89}" type="presParOf" srcId="{21CA5350-C397-4C19-8722-2240770617E4}" destId="{39B41E09-3502-430C-A9C1-17593F7B401F}" srcOrd="0" destOrd="0" presId="urn:microsoft.com/office/officeart/2011/layout/CircleProcess"/>
    <dgm:cxn modelId="{66E527DD-831D-46C3-8B32-5FCFC0E7CEB6}" type="presParOf" srcId="{1569E1DC-A155-4A5F-A238-C49BABBAFABC}" destId="{FD3DA749-4950-4E5D-B582-7C311F1AA6C7}" srcOrd="5" destOrd="0" presId="urn:microsoft.com/office/officeart/2011/layout/CircleProcess"/>
    <dgm:cxn modelId="{70018E36-52E2-4D1A-9338-F7F89BCBF458}" type="presParOf" srcId="{FD3DA749-4950-4E5D-B582-7C311F1AA6C7}" destId="{04FDB21E-045D-419C-9618-BB2E239906B7}" srcOrd="0" destOrd="0" presId="urn:microsoft.com/office/officeart/2011/layout/CircleProcess"/>
    <dgm:cxn modelId="{FD1B62F3-DFEE-4B60-92E4-2706CA098BC1}" type="presParOf" srcId="{1569E1DC-A155-4A5F-A238-C49BABBAFABC}" destId="{CF341991-5550-413E-9214-EDF18AD97A04}" srcOrd="6" destOrd="0" presId="urn:microsoft.com/office/officeart/2011/layout/CircleProcess"/>
    <dgm:cxn modelId="{0E8B01EF-9A8B-4192-8C6B-2CA334DC33F3}" type="presParOf" srcId="{1569E1DC-A155-4A5F-A238-C49BABBAFABC}" destId="{1212557B-D4F0-4A78-BE45-DE92F6F09CB0}" srcOrd="7" destOrd="0" presId="urn:microsoft.com/office/officeart/2011/layout/CircleProcess"/>
    <dgm:cxn modelId="{E7DA7215-7772-4A67-BC39-C169185E041C}" type="presParOf" srcId="{1569E1DC-A155-4A5F-A238-C49BABBAFABC}" destId="{9255ED6F-5DE2-4381-8ECF-AAE1FA38C7F9}" srcOrd="8" destOrd="0" presId="urn:microsoft.com/office/officeart/2011/layout/CircleProcess"/>
    <dgm:cxn modelId="{A6FB5041-D7FB-4463-99AE-5A5BF6A7E7B4}" type="presParOf" srcId="{9255ED6F-5DE2-4381-8ECF-AAE1FA38C7F9}" destId="{69B05695-0816-4B17-8231-69C4DDC74B7B}" srcOrd="0" destOrd="0" presId="urn:microsoft.com/office/officeart/2011/layout/CircleProcess"/>
    <dgm:cxn modelId="{48FF4192-E7AD-41A0-8858-034BEF9FB518}" type="presParOf" srcId="{1569E1DC-A155-4A5F-A238-C49BABBAFABC}" destId="{BA54FF0B-B1B3-4A10-9A6E-1C4A3113F1FA}" srcOrd="9" destOrd="0" presId="urn:microsoft.com/office/officeart/2011/layout/CircleProcess"/>
    <dgm:cxn modelId="{5768D9D9-BEF5-442E-89C3-A37BC9AFE159}" type="presParOf" srcId="{BA54FF0B-B1B3-4A10-9A6E-1C4A3113F1FA}" destId="{9444691F-C9C6-41F7-AA29-BADBB890A399}" srcOrd="0" destOrd="0" presId="urn:microsoft.com/office/officeart/2011/layout/CircleProcess"/>
    <dgm:cxn modelId="{372A543F-734D-4EC0-B1B9-F926AB1EE188}" type="presParOf" srcId="{1569E1DC-A155-4A5F-A238-C49BABBAFABC}" destId="{C24E1ABB-D30C-469E-8310-3D34A33814B5}" srcOrd="10" destOrd="0" presId="urn:microsoft.com/office/officeart/2011/layout/CircleProcess"/>
    <dgm:cxn modelId="{7670028B-7676-4149-922D-ABE4F644D68B}" type="presParOf" srcId="{1569E1DC-A155-4A5F-A238-C49BABBAFABC}" destId="{BBB6F7EF-6ED7-43B4-83A1-FCBC56460666}" srcOrd="11" destOrd="0" presId="urn:microsoft.com/office/officeart/2011/layout/CircleProcess"/>
    <dgm:cxn modelId="{B8ACD993-160A-404E-8A9E-C68B8C254071}" type="presParOf" srcId="{1569E1DC-A155-4A5F-A238-C49BABBAFABC}" destId="{DAA515B2-6E05-44EE-BB17-781573F1A373}" srcOrd="12" destOrd="0" presId="urn:microsoft.com/office/officeart/2011/layout/CircleProcess"/>
    <dgm:cxn modelId="{D384F39A-D296-4AA5-8710-E22D46974789}" type="presParOf" srcId="{DAA515B2-6E05-44EE-BB17-781573F1A373}" destId="{0090A059-636E-4403-9D74-71A6A0473F29}" srcOrd="0" destOrd="0" presId="urn:microsoft.com/office/officeart/2011/layout/CircleProcess"/>
    <dgm:cxn modelId="{463067E0-46F7-4F24-B4A3-76A00A5BAF74}" type="presParOf" srcId="{1569E1DC-A155-4A5F-A238-C49BABBAFABC}" destId="{8F86814E-4B91-4A50-A588-99F1C3FACAF9}" srcOrd="13" destOrd="0" presId="urn:microsoft.com/office/officeart/2011/layout/CircleProcess"/>
    <dgm:cxn modelId="{8B7A1CC1-D92F-4901-9C25-6B9434BBB0A3}" type="presParOf" srcId="{8F86814E-4B91-4A50-A588-99F1C3FACAF9}" destId="{7EC2D80E-3A91-45EB-9E26-E8044075430B}" srcOrd="0" destOrd="0" presId="urn:microsoft.com/office/officeart/2011/layout/CircleProcess"/>
    <dgm:cxn modelId="{A658805A-45EC-40BB-BF3B-EA419CA845D9}" type="presParOf" srcId="{1569E1DC-A155-4A5F-A238-C49BABBAFABC}" destId="{CFE41B83-ECF4-4080-98C5-2E1BB0631704}" srcOrd="14" destOrd="0" presId="urn:microsoft.com/office/officeart/2011/layout/CircleProcess"/>
    <dgm:cxn modelId="{E2B7BF54-D34C-4216-AB15-43D9D6CF4A26}" type="presParOf" srcId="{1569E1DC-A155-4A5F-A238-C49BABBAFABC}" destId="{8300E128-C985-4A1B-9B39-EB07D794B694}" srcOrd="1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A7FA9E-2828-4908-AD47-27E281C184C7}" type="doc">
      <dgm:prSet loTypeId="urn:microsoft.com/office/officeart/2011/layout/CircleProcess" loCatId="officeonline" qsTypeId="urn:microsoft.com/office/officeart/2005/8/quickstyle/simple1" qsCatId="simple" csTypeId="urn:microsoft.com/office/officeart/2005/8/colors/accent0_1" csCatId="mainScheme" phldr="1"/>
      <dgm:spPr/>
    </dgm:pt>
    <dgm:pt modelId="{0A8AAF2F-07DE-4CA6-9931-E19D3A9B8C67}">
      <dgm:prSet phldrT="[Texto]"/>
      <dgm:spPr/>
      <dgm:t>
        <a:bodyPr/>
        <a:lstStyle/>
        <a:p>
          <a:r>
            <a:rPr lang="es-ES" dirty="0" smtClean="0"/>
            <a:t>DIMENSIONAMIENTO</a:t>
          </a:r>
          <a:endParaRPr lang="es-ES" dirty="0"/>
        </a:p>
      </dgm:t>
    </dgm:pt>
    <dgm:pt modelId="{CC45EC86-0872-4A43-A0D7-3774B295AD61}" type="parTrans" cxnId="{274C058C-8551-4CBD-9289-81985C0426C5}">
      <dgm:prSet/>
      <dgm:spPr/>
      <dgm:t>
        <a:bodyPr/>
        <a:lstStyle/>
        <a:p>
          <a:endParaRPr lang="es-ES"/>
        </a:p>
      </dgm:t>
    </dgm:pt>
    <dgm:pt modelId="{457E07BC-3C1F-4B41-BBD3-96675B632A88}" type="sibTrans" cxnId="{274C058C-8551-4CBD-9289-81985C0426C5}">
      <dgm:prSet/>
      <dgm:spPr/>
      <dgm:t>
        <a:bodyPr/>
        <a:lstStyle/>
        <a:p>
          <a:endParaRPr lang="es-ES"/>
        </a:p>
      </dgm:t>
    </dgm:pt>
    <dgm:pt modelId="{9B312F6C-1FA1-47E5-A6D1-BE5B0F42F26E}">
      <dgm:prSet phldrT="[Texto]"/>
      <dgm:spPr/>
      <dgm:t>
        <a:bodyPr/>
        <a:lstStyle/>
        <a:p>
          <a:r>
            <a:rPr lang="es-ES" dirty="0" smtClean="0"/>
            <a:t>ACONDICIONAMIENTO DE AIRE</a:t>
          </a:r>
        </a:p>
      </dgm:t>
    </dgm:pt>
    <dgm:pt modelId="{1F5F8C95-DEF0-4E8B-B55F-226AEB66EE0B}" type="parTrans" cxnId="{95B82FBE-FC63-4D83-8642-1E7E1BDCA417}">
      <dgm:prSet/>
      <dgm:spPr/>
      <dgm:t>
        <a:bodyPr/>
        <a:lstStyle/>
        <a:p>
          <a:endParaRPr lang="es-ES"/>
        </a:p>
      </dgm:t>
    </dgm:pt>
    <dgm:pt modelId="{A13F3BB6-4BEA-4F6D-8E36-3A72F9CC536E}" type="sibTrans" cxnId="{95B82FBE-FC63-4D83-8642-1E7E1BDCA417}">
      <dgm:prSet/>
      <dgm:spPr/>
      <dgm:t>
        <a:bodyPr/>
        <a:lstStyle/>
        <a:p>
          <a:endParaRPr lang="es-ES"/>
        </a:p>
      </dgm:t>
    </dgm:pt>
    <dgm:pt modelId="{CD04A642-5E51-433C-ABAA-BCF5F145EA16}">
      <dgm:prSet phldrT="[Texto]"/>
      <dgm:spPr/>
      <dgm:t>
        <a:bodyPr/>
        <a:lstStyle/>
        <a:p>
          <a:r>
            <a:rPr lang="es-ES" dirty="0" smtClean="0"/>
            <a:t>Masa de aire.</a:t>
          </a:r>
        </a:p>
      </dgm:t>
    </dgm:pt>
    <dgm:pt modelId="{23E1469F-D754-48C1-9516-2A2490CC278D}" type="parTrans" cxnId="{15690451-DED3-4B50-9093-0D4399B5D6F7}">
      <dgm:prSet/>
      <dgm:spPr/>
      <dgm:t>
        <a:bodyPr/>
        <a:lstStyle/>
        <a:p>
          <a:endParaRPr lang="es-ES"/>
        </a:p>
      </dgm:t>
    </dgm:pt>
    <dgm:pt modelId="{D7EB1589-5714-48DA-85F3-64408E21F910}" type="sibTrans" cxnId="{15690451-DED3-4B50-9093-0D4399B5D6F7}">
      <dgm:prSet/>
      <dgm:spPr/>
      <dgm:t>
        <a:bodyPr/>
        <a:lstStyle/>
        <a:p>
          <a:endParaRPr lang="es-ES"/>
        </a:p>
      </dgm:t>
    </dgm:pt>
    <dgm:pt modelId="{AE99AE92-1F2A-4520-A26D-EF0BD005EB70}">
      <dgm:prSet phldrT="[Texto]"/>
      <dgm:spPr/>
      <dgm:t>
        <a:bodyPr/>
        <a:lstStyle/>
        <a:p>
          <a:r>
            <a:rPr lang="es-ES" dirty="0" smtClean="0"/>
            <a:t>CALOR NECESARIO</a:t>
          </a:r>
          <a:endParaRPr lang="es-ES" dirty="0"/>
        </a:p>
      </dgm:t>
    </dgm:pt>
    <dgm:pt modelId="{FF0FF03D-CE94-459A-8200-F50295906E94}" type="parTrans" cxnId="{E64E1E11-6209-4E8D-8245-F06DEC1EB66D}">
      <dgm:prSet/>
      <dgm:spPr/>
      <dgm:t>
        <a:bodyPr/>
        <a:lstStyle/>
        <a:p>
          <a:endParaRPr lang="es-ES"/>
        </a:p>
      </dgm:t>
    </dgm:pt>
    <dgm:pt modelId="{5984FAE0-F231-4453-AEFE-1BF148EDA767}" type="sibTrans" cxnId="{E64E1E11-6209-4E8D-8245-F06DEC1EB66D}">
      <dgm:prSet/>
      <dgm:spPr/>
      <dgm:t>
        <a:bodyPr/>
        <a:lstStyle/>
        <a:p>
          <a:endParaRPr lang="es-ES"/>
        </a:p>
      </dgm:t>
    </dgm:pt>
    <dgm:pt modelId="{EB714482-8183-4EC7-9A24-26BA52C6F019}">
      <dgm:prSet phldrT="[Texto]"/>
      <dgm:spPr/>
      <dgm:t>
        <a:bodyPr/>
        <a:lstStyle/>
        <a:p>
          <a:r>
            <a:rPr lang="es-ES" dirty="0" smtClean="0"/>
            <a:t>Cámara de Secado.</a:t>
          </a:r>
          <a:endParaRPr lang="es-ES" dirty="0"/>
        </a:p>
      </dgm:t>
    </dgm:pt>
    <dgm:pt modelId="{BD94F6D6-A462-4F1B-9CE7-C66C3322CF64}" type="parTrans" cxnId="{BFAB8E66-51DF-47C9-B2AD-23BA5A74E035}">
      <dgm:prSet/>
      <dgm:spPr/>
      <dgm:t>
        <a:bodyPr/>
        <a:lstStyle/>
        <a:p>
          <a:endParaRPr lang="es-ES"/>
        </a:p>
      </dgm:t>
    </dgm:pt>
    <dgm:pt modelId="{596EACE5-0101-4407-A8A5-26AB53CCA0FE}" type="sibTrans" cxnId="{BFAB8E66-51DF-47C9-B2AD-23BA5A74E035}">
      <dgm:prSet/>
      <dgm:spPr/>
      <dgm:t>
        <a:bodyPr/>
        <a:lstStyle/>
        <a:p>
          <a:endParaRPr lang="es-ES"/>
        </a:p>
      </dgm:t>
    </dgm:pt>
    <dgm:pt modelId="{31397A9C-A9E8-45AA-9335-D7D6B2F17461}">
      <dgm:prSet phldrT="[Texto]"/>
      <dgm:spPr/>
      <dgm:t>
        <a:bodyPr/>
        <a:lstStyle/>
        <a:p>
          <a:r>
            <a:rPr lang="es-ES" dirty="0" smtClean="0"/>
            <a:t>Cámara de Acondicionamiento.</a:t>
          </a:r>
          <a:endParaRPr lang="es-ES" dirty="0"/>
        </a:p>
      </dgm:t>
    </dgm:pt>
    <dgm:pt modelId="{C4CA02E1-D209-4DAF-B87C-DAD6E401EB1E}" type="parTrans" cxnId="{BD4D8712-98AC-4BE8-9A97-AED9F1806FF0}">
      <dgm:prSet/>
      <dgm:spPr/>
      <dgm:t>
        <a:bodyPr/>
        <a:lstStyle/>
        <a:p>
          <a:endParaRPr lang="es-ES"/>
        </a:p>
      </dgm:t>
    </dgm:pt>
    <dgm:pt modelId="{181CB2E3-69F4-46AD-9F96-9A095D1B6F2E}" type="sibTrans" cxnId="{BD4D8712-98AC-4BE8-9A97-AED9F1806FF0}">
      <dgm:prSet/>
      <dgm:spPr/>
      <dgm:t>
        <a:bodyPr/>
        <a:lstStyle/>
        <a:p>
          <a:endParaRPr lang="es-ES"/>
        </a:p>
      </dgm:t>
    </dgm:pt>
    <dgm:pt modelId="{3811F633-89CB-473D-B770-39131D446E23}">
      <dgm:prSet phldrT="[Texto]"/>
      <dgm:spPr/>
      <dgm:t>
        <a:bodyPr/>
        <a:lstStyle/>
        <a:p>
          <a:r>
            <a:rPr lang="es-ES" dirty="0" smtClean="0"/>
            <a:t>Calor Útil</a:t>
          </a:r>
          <a:endParaRPr lang="es-ES" dirty="0"/>
        </a:p>
      </dgm:t>
    </dgm:pt>
    <dgm:pt modelId="{EBCAF36F-FF2E-45A5-8B70-D028D696126B}" type="parTrans" cxnId="{772016DA-8289-46EC-A490-08938770D2FA}">
      <dgm:prSet/>
      <dgm:spPr/>
      <dgm:t>
        <a:bodyPr/>
        <a:lstStyle/>
        <a:p>
          <a:endParaRPr lang="es-ES"/>
        </a:p>
      </dgm:t>
    </dgm:pt>
    <dgm:pt modelId="{1EFDF282-CBE6-4A50-9EFF-F12170072BB9}" type="sibTrans" cxnId="{772016DA-8289-46EC-A490-08938770D2FA}">
      <dgm:prSet/>
      <dgm:spPr/>
      <dgm:t>
        <a:bodyPr/>
        <a:lstStyle/>
        <a:p>
          <a:endParaRPr lang="es-ES"/>
        </a:p>
      </dgm:t>
    </dgm:pt>
    <dgm:pt modelId="{208AEC83-258D-403F-8776-FFC193FF357A}">
      <dgm:prSet phldrT="[Texto]"/>
      <dgm:spPr/>
      <dgm:t>
        <a:bodyPr/>
        <a:lstStyle/>
        <a:p>
          <a:r>
            <a:rPr lang="es-ES" dirty="0" smtClean="0"/>
            <a:t>Caudal de aire.</a:t>
          </a:r>
        </a:p>
      </dgm:t>
    </dgm:pt>
    <dgm:pt modelId="{A7E9018B-C45A-4267-BD8B-A088D8ACC1A1}" type="parTrans" cxnId="{0E387413-E4D4-4A4E-9211-480F45AB4B7F}">
      <dgm:prSet/>
      <dgm:spPr/>
      <dgm:t>
        <a:bodyPr/>
        <a:lstStyle/>
        <a:p>
          <a:endParaRPr lang="es-ES"/>
        </a:p>
      </dgm:t>
    </dgm:pt>
    <dgm:pt modelId="{8D9E4C7B-2DA6-4281-A0E4-185E065B7C11}" type="sibTrans" cxnId="{0E387413-E4D4-4A4E-9211-480F45AB4B7F}">
      <dgm:prSet/>
      <dgm:spPr/>
      <dgm:t>
        <a:bodyPr/>
        <a:lstStyle/>
        <a:p>
          <a:endParaRPr lang="es-ES"/>
        </a:p>
      </dgm:t>
    </dgm:pt>
    <dgm:pt modelId="{494BDCD3-CF6B-4D48-B2FC-F64D7890262A}">
      <dgm:prSet phldrT="[Texto]"/>
      <dgm:spPr/>
      <dgm:t>
        <a:bodyPr/>
        <a:lstStyle/>
        <a:p>
          <a:r>
            <a:rPr lang="es-ES" dirty="0" smtClean="0"/>
            <a:t>Ventilador.</a:t>
          </a:r>
          <a:endParaRPr lang="es-ES" dirty="0"/>
        </a:p>
      </dgm:t>
    </dgm:pt>
    <dgm:pt modelId="{76113FF0-1E1F-4503-BBB8-024F04D9D55F}" type="parTrans" cxnId="{1EB953DA-AF99-47A3-8A7E-240331AA4A98}">
      <dgm:prSet/>
      <dgm:spPr/>
      <dgm:t>
        <a:bodyPr/>
        <a:lstStyle/>
        <a:p>
          <a:endParaRPr lang="es-ES"/>
        </a:p>
      </dgm:t>
    </dgm:pt>
    <dgm:pt modelId="{7D8AEF3B-05B7-4F19-9771-CE91075C1C12}" type="sibTrans" cxnId="{1EB953DA-AF99-47A3-8A7E-240331AA4A98}">
      <dgm:prSet/>
      <dgm:spPr/>
      <dgm:t>
        <a:bodyPr/>
        <a:lstStyle/>
        <a:p>
          <a:endParaRPr lang="es-ES"/>
        </a:p>
      </dgm:t>
    </dgm:pt>
    <dgm:pt modelId="{5AFC35DB-9F81-43CE-B847-4F7D9DD09FAA}">
      <dgm:prSet phldrT="[Texto]"/>
      <dgm:spPr/>
      <dgm:t>
        <a:bodyPr/>
        <a:lstStyle/>
        <a:p>
          <a:r>
            <a:rPr lang="es-ES" dirty="0" smtClean="0"/>
            <a:t>Perdidas de Calor</a:t>
          </a:r>
          <a:endParaRPr lang="es-ES" dirty="0"/>
        </a:p>
      </dgm:t>
    </dgm:pt>
    <dgm:pt modelId="{57AB4303-217C-4F14-9903-5C635BC1A3CC}" type="parTrans" cxnId="{A4ECE65F-AC7D-47C9-A195-A13279127BC0}">
      <dgm:prSet/>
      <dgm:spPr/>
      <dgm:t>
        <a:bodyPr/>
        <a:lstStyle/>
        <a:p>
          <a:endParaRPr lang="es-ES"/>
        </a:p>
      </dgm:t>
    </dgm:pt>
    <dgm:pt modelId="{9D8CCC62-3962-4938-8773-D16D1530CE4A}" type="sibTrans" cxnId="{A4ECE65F-AC7D-47C9-A195-A13279127BC0}">
      <dgm:prSet/>
      <dgm:spPr/>
      <dgm:t>
        <a:bodyPr/>
        <a:lstStyle/>
        <a:p>
          <a:endParaRPr lang="es-ES"/>
        </a:p>
      </dgm:t>
    </dgm:pt>
    <dgm:pt modelId="{B1C60C38-FDD5-4860-BD47-D08FF60B8ADF}">
      <dgm:prSet phldrT="[Texto]"/>
      <dgm:spPr/>
      <dgm:t>
        <a:bodyPr/>
        <a:lstStyle/>
        <a:p>
          <a:r>
            <a:rPr lang="es-ES" dirty="0" smtClean="0"/>
            <a:t>SECADO</a:t>
          </a:r>
          <a:endParaRPr lang="es-ES" dirty="0"/>
        </a:p>
      </dgm:t>
    </dgm:pt>
    <dgm:pt modelId="{68625A41-0085-428E-8FB1-666AE45D2798}" type="parTrans" cxnId="{AA733305-7C45-4DFD-9146-2825098DBC03}">
      <dgm:prSet/>
      <dgm:spPr/>
      <dgm:t>
        <a:bodyPr/>
        <a:lstStyle/>
        <a:p>
          <a:endParaRPr lang="es-ES"/>
        </a:p>
      </dgm:t>
    </dgm:pt>
    <dgm:pt modelId="{D24A1BD0-E57D-48E9-9C80-B4A63A8EEA3A}" type="sibTrans" cxnId="{AA733305-7C45-4DFD-9146-2825098DBC03}">
      <dgm:prSet/>
      <dgm:spPr/>
      <dgm:t>
        <a:bodyPr/>
        <a:lstStyle/>
        <a:p>
          <a:endParaRPr lang="es-ES"/>
        </a:p>
      </dgm:t>
    </dgm:pt>
    <dgm:pt modelId="{0311D2AB-6BB1-4459-AE6D-130E6770CA79}">
      <dgm:prSet phldrT="[Texto]"/>
      <dgm:spPr/>
      <dgm:t>
        <a:bodyPr/>
        <a:lstStyle/>
        <a:p>
          <a:r>
            <a:rPr lang="es-ES" dirty="0" smtClean="0"/>
            <a:t>Estimación del tiempo de secado.</a:t>
          </a:r>
          <a:endParaRPr lang="es-ES" dirty="0"/>
        </a:p>
      </dgm:t>
    </dgm:pt>
    <dgm:pt modelId="{72A8C2C7-A8AA-4093-A45E-DBE6F5140C3A}" type="parTrans" cxnId="{16A79FA4-47BC-450E-BF39-271839EAA40E}">
      <dgm:prSet/>
      <dgm:spPr/>
      <dgm:t>
        <a:bodyPr/>
        <a:lstStyle/>
        <a:p>
          <a:endParaRPr lang="es-ES"/>
        </a:p>
      </dgm:t>
    </dgm:pt>
    <dgm:pt modelId="{AA3CE58E-50AF-4A34-B32D-4D5EAD515B40}" type="sibTrans" cxnId="{16A79FA4-47BC-450E-BF39-271839EAA40E}">
      <dgm:prSet/>
      <dgm:spPr/>
      <dgm:t>
        <a:bodyPr/>
        <a:lstStyle/>
        <a:p>
          <a:endParaRPr lang="es-ES"/>
        </a:p>
      </dgm:t>
    </dgm:pt>
    <dgm:pt modelId="{CA4AADA7-AA92-43E2-A9CF-C37A220108B0}">
      <dgm:prSet phldrT="[Texto]"/>
      <dgm:spPr/>
      <dgm:t>
        <a:bodyPr/>
        <a:lstStyle/>
        <a:p>
          <a:r>
            <a:rPr lang="es-ES" dirty="0" smtClean="0"/>
            <a:t>Velocidad de secado en régimen constante</a:t>
          </a:r>
          <a:endParaRPr lang="es-ES" dirty="0"/>
        </a:p>
      </dgm:t>
    </dgm:pt>
    <dgm:pt modelId="{77DEC606-0D17-4BF8-8038-F6FCA167245C}" type="parTrans" cxnId="{B82ADECE-A90E-433E-976A-BD4FF4FC356D}">
      <dgm:prSet/>
      <dgm:spPr/>
      <dgm:t>
        <a:bodyPr/>
        <a:lstStyle/>
        <a:p>
          <a:endParaRPr lang="es-ES"/>
        </a:p>
      </dgm:t>
    </dgm:pt>
    <dgm:pt modelId="{FDA178AE-A3A4-4696-A879-8493861F9604}" type="sibTrans" cxnId="{B82ADECE-A90E-433E-976A-BD4FF4FC356D}">
      <dgm:prSet/>
      <dgm:spPr/>
      <dgm:t>
        <a:bodyPr/>
        <a:lstStyle/>
        <a:p>
          <a:endParaRPr lang="es-ES"/>
        </a:p>
      </dgm:t>
    </dgm:pt>
    <dgm:pt modelId="{CDA0B4D2-24A6-432D-8DD0-8FAC426806F5}">
      <dgm:prSet phldrT="[Texto]"/>
      <dgm:spPr/>
      <dgm:t>
        <a:bodyPr/>
        <a:lstStyle/>
        <a:p>
          <a:r>
            <a:rPr lang="es-ES" dirty="0" smtClean="0"/>
            <a:t>Características del aire antes del proceso de secado.</a:t>
          </a:r>
        </a:p>
      </dgm:t>
    </dgm:pt>
    <dgm:pt modelId="{D685E133-EA6D-46C0-9CD5-6190A7A25280}" type="parTrans" cxnId="{483FBDCC-15CE-4A88-B249-2CE51F45F826}">
      <dgm:prSet/>
      <dgm:spPr/>
      <dgm:t>
        <a:bodyPr/>
        <a:lstStyle/>
        <a:p>
          <a:endParaRPr lang="es-ES"/>
        </a:p>
      </dgm:t>
    </dgm:pt>
    <dgm:pt modelId="{5656D50E-5B87-4249-A471-FA0D6965CA0E}" type="sibTrans" cxnId="{483FBDCC-15CE-4A88-B249-2CE51F45F826}">
      <dgm:prSet/>
      <dgm:spPr/>
      <dgm:t>
        <a:bodyPr/>
        <a:lstStyle/>
        <a:p>
          <a:endParaRPr lang="es-ES"/>
        </a:p>
      </dgm:t>
    </dgm:pt>
    <dgm:pt modelId="{27398FAB-363C-41C2-8ED5-6E1AABA32A13}">
      <dgm:prSet phldrT="[Texto]"/>
      <dgm:spPr/>
      <dgm:t>
        <a:bodyPr/>
        <a:lstStyle/>
        <a:p>
          <a:r>
            <a:rPr lang="es-ES" dirty="0" smtClean="0"/>
            <a:t>Características del aire a parámetros de diseño.</a:t>
          </a:r>
        </a:p>
      </dgm:t>
    </dgm:pt>
    <dgm:pt modelId="{AECAA328-F06C-4CB4-B704-F3AD1190EEAF}" type="parTrans" cxnId="{28C06C62-C1B9-4B9E-8807-4A78EA2C3618}">
      <dgm:prSet/>
      <dgm:spPr/>
      <dgm:t>
        <a:bodyPr/>
        <a:lstStyle/>
        <a:p>
          <a:endParaRPr lang="es-ES"/>
        </a:p>
      </dgm:t>
    </dgm:pt>
    <dgm:pt modelId="{779F3C24-B5C9-409F-B259-177F6FA7BA37}" type="sibTrans" cxnId="{28C06C62-C1B9-4B9E-8807-4A78EA2C3618}">
      <dgm:prSet/>
      <dgm:spPr/>
      <dgm:t>
        <a:bodyPr/>
        <a:lstStyle/>
        <a:p>
          <a:endParaRPr lang="es-ES"/>
        </a:p>
      </dgm:t>
    </dgm:pt>
    <dgm:pt modelId="{BA9D4BE7-8351-4ACB-9DB8-74E6F970BE86}">
      <dgm:prSet phldrT="[Texto]"/>
      <dgm:spPr/>
      <dgm:t>
        <a:bodyPr/>
        <a:lstStyle/>
        <a:p>
          <a:r>
            <a:rPr lang="es-ES" dirty="0" smtClean="0"/>
            <a:t>Resistencia Eléctrica.</a:t>
          </a:r>
        </a:p>
      </dgm:t>
    </dgm:pt>
    <dgm:pt modelId="{574909EE-27F8-460C-BFB7-DF1831109FBE}" type="parTrans" cxnId="{B39411C3-B267-48A8-97ED-6B193AD4200E}">
      <dgm:prSet/>
      <dgm:spPr/>
      <dgm:t>
        <a:bodyPr/>
        <a:lstStyle/>
        <a:p>
          <a:endParaRPr lang="es-ES"/>
        </a:p>
      </dgm:t>
    </dgm:pt>
    <dgm:pt modelId="{22D2DBCC-101F-4C20-B450-35558C9ACB4B}" type="sibTrans" cxnId="{B39411C3-B267-48A8-97ED-6B193AD4200E}">
      <dgm:prSet/>
      <dgm:spPr/>
      <dgm:t>
        <a:bodyPr/>
        <a:lstStyle/>
        <a:p>
          <a:endParaRPr lang="es-ES"/>
        </a:p>
      </dgm:t>
    </dgm:pt>
    <dgm:pt modelId="{DF80600E-49B4-4CAA-8E60-3E39EE3A117D}" type="pres">
      <dgm:prSet presAssocID="{99A7FA9E-2828-4908-AD47-27E281C184C7}" presName="Name0" presStyleCnt="0">
        <dgm:presLayoutVars>
          <dgm:chMax val="11"/>
          <dgm:chPref val="11"/>
          <dgm:dir/>
          <dgm:resizeHandles/>
        </dgm:presLayoutVars>
      </dgm:prSet>
      <dgm:spPr/>
    </dgm:pt>
    <dgm:pt modelId="{636D6862-6B3E-45F3-9B00-0857BFC73776}" type="pres">
      <dgm:prSet presAssocID="{9B312F6C-1FA1-47E5-A6D1-BE5B0F42F26E}" presName="Accent4" presStyleCnt="0"/>
      <dgm:spPr/>
    </dgm:pt>
    <dgm:pt modelId="{7E9FE2D5-6AFA-43BD-BF2A-4E317949C51B}" type="pres">
      <dgm:prSet presAssocID="{9B312F6C-1FA1-47E5-A6D1-BE5B0F42F26E}" presName="Accent" presStyleLbl="node1" presStyleIdx="0" presStyleCnt="4"/>
      <dgm:spPr/>
    </dgm:pt>
    <dgm:pt modelId="{5B0F1D5A-4756-41E6-A0A2-015B9C93D700}" type="pres">
      <dgm:prSet presAssocID="{9B312F6C-1FA1-47E5-A6D1-BE5B0F42F26E}" presName="ParentBackground4" presStyleCnt="0"/>
      <dgm:spPr/>
    </dgm:pt>
    <dgm:pt modelId="{1F8E8E70-4BBA-4BF3-BE1B-CAD6FAA899C6}" type="pres">
      <dgm:prSet presAssocID="{9B312F6C-1FA1-47E5-A6D1-BE5B0F42F26E}" presName="ParentBackground" presStyleLbl="fgAcc1" presStyleIdx="0" presStyleCnt="4"/>
      <dgm:spPr/>
      <dgm:t>
        <a:bodyPr/>
        <a:lstStyle/>
        <a:p>
          <a:endParaRPr lang="es-ES"/>
        </a:p>
      </dgm:t>
    </dgm:pt>
    <dgm:pt modelId="{7EC49B97-9B69-4814-A5E4-FB8C583CFF83}" type="pres">
      <dgm:prSet presAssocID="{9B312F6C-1FA1-47E5-A6D1-BE5B0F42F26E}" presName="Child4" presStyleLbl="revTx" presStyleIdx="0" presStyleCnt="4">
        <dgm:presLayoutVars>
          <dgm:chMax val="0"/>
          <dgm:chPref val="0"/>
          <dgm:bulletEnabled val="1"/>
        </dgm:presLayoutVars>
      </dgm:prSet>
      <dgm:spPr/>
      <dgm:t>
        <a:bodyPr/>
        <a:lstStyle/>
        <a:p>
          <a:endParaRPr lang="es-ES"/>
        </a:p>
      </dgm:t>
    </dgm:pt>
    <dgm:pt modelId="{4FE29102-66CD-4F36-AC08-9B47494F16EB}" type="pres">
      <dgm:prSet presAssocID="{9B312F6C-1FA1-47E5-A6D1-BE5B0F42F26E}" presName="Parent4" presStyleLbl="revTx" presStyleIdx="0" presStyleCnt="4">
        <dgm:presLayoutVars>
          <dgm:chMax val="1"/>
          <dgm:chPref val="1"/>
          <dgm:bulletEnabled val="1"/>
        </dgm:presLayoutVars>
      </dgm:prSet>
      <dgm:spPr/>
      <dgm:t>
        <a:bodyPr/>
        <a:lstStyle/>
        <a:p>
          <a:endParaRPr lang="es-ES"/>
        </a:p>
      </dgm:t>
    </dgm:pt>
    <dgm:pt modelId="{3121AA12-595F-4885-97A3-7531EA97605C}" type="pres">
      <dgm:prSet presAssocID="{AE99AE92-1F2A-4520-A26D-EF0BD005EB70}" presName="Accent3" presStyleCnt="0"/>
      <dgm:spPr/>
    </dgm:pt>
    <dgm:pt modelId="{1E9826E3-DC21-49B3-8FE4-6F01A9F4C5F6}" type="pres">
      <dgm:prSet presAssocID="{AE99AE92-1F2A-4520-A26D-EF0BD005EB70}" presName="Accent" presStyleLbl="node1" presStyleIdx="1" presStyleCnt="4"/>
      <dgm:spPr/>
    </dgm:pt>
    <dgm:pt modelId="{CE135A86-7DBD-4D80-BB61-052A9D4247EE}" type="pres">
      <dgm:prSet presAssocID="{AE99AE92-1F2A-4520-A26D-EF0BD005EB70}" presName="ParentBackground3" presStyleCnt="0"/>
      <dgm:spPr/>
    </dgm:pt>
    <dgm:pt modelId="{3BAEA05B-E612-410B-A23B-F5E81D520338}" type="pres">
      <dgm:prSet presAssocID="{AE99AE92-1F2A-4520-A26D-EF0BD005EB70}" presName="ParentBackground" presStyleLbl="fgAcc1" presStyleIdx="1" presStyleCnt="4"/>
      <dgm:spPr/>
      <dgm:t>
        <a:bodyPr/>
        <a:lstStyle/>
        <a:p>
          <a:endParaRPr lang="es-ES"/>
        </a:p>
      </dgm:t>
    </dgm:pt>
    <dgm:pt modelId="{8DE1145D-8E10-4A98-BF88-B0DA77A43C12}" type="pres">
      <dgm:prSet presAssocID="{AE99AE92-1F2A-4520-A26D-EF0BD005EB70}" presName="Child3" presStyleLbl="revTx" presStyleIdx="1" presStyleCnt="4">
        <dgm:presLayoutVars>
          <dgm:chMax val="0"/>
          <dgm:chPref val="0"/>
          <dgm:bulletEnabled val="1"/>
        </dgm:presLayoutVars>
      </dgm:prSet>
      <dgm:spPr/>
      <dgm:t>
        <a:bodyPr/>
        <a:lstStyle/>
        <a:p>
          <a:endParaRPr lang="es-ES"/>
        </a:p>
      </dgm:t>
    </dgm:pt>
    <dgm:pt modelId="{9ADB6FDF-9FCF-474D-88B8-B306FF99DB48}" type="pres">
      <dgm:prSet presAssocID="{AE99AE92-1F2A-4520-A26D-EF0BD005EB70}" presName="Parent3" presStyleLbl="revTx" presStyleIdx="1" presStyleCnt="4">
        <dgm:presLayoutVars>
          <dgm:chMax val="1"/>
          <dgm:chPref val="1"/>
          <dgm:bulletEnabled val="1"/>
        </dgm:presLayoutVars>
      </dgm:prSet>
      <dgm:spPr/>
      <dgm:t>
        <a:bodyPr/>
        <a:lstStyle/>
        <a:p>
          <a:endParaRPr lang="es-ES"/>
        </a:p>
      </dgm:t>
    </dgm:pt>
    <dgm:pt modelId="{3F753A6B-76A8-4D89-A0E3-7139B7BF0B75}" type="pres">
      <dgm:prSet presAssocID="{B1C60C38-FDD5-4860-BD47-D08FF60B8ADF}" presName="Accent2" presStyleCnt="0"/>
      <dgm:spPr/>
    </dgm:pt>
    <dgm:pt modelId="{81950AD6-D13A-4089-91C1-7373A63CA9A3}" type="pres">
      <dgm:prSet presAssocID="{B1C60C38-FDD5-4860-BD47-D08FF60B8ADF}" presName="Accent" presStyleLbl="node1" presStyleIdx="2" presStyleCnt="4"/>
      <dgm:spPr/>
    </dgm:pt>
    <dgm:pt modelId="{6D050118-F31F-499E-B6F2-5A814D8450F1}" type="pres">
      <dgm:prSet presAssocID="{B1C60C38-FDD5-4860-BD47-D08FF60B8ADF}" presName="ParentBackground2" presStyleCnt="0"/>
      <dgm:spPr/>
    </dgm:pt>
    <dgm:pt modelId="{331EFE89-AD07-4D86-B404-516772D196F4}" type="pres">
      <dgm:prSet presAssocID="{B1C60C38-FDD5-4860-BD47-D08FF60B8ADF}" presName="ParentBackground" presStyleLbl="fgAcc1" presStyleIdx="2" presStyleCnt="4"/>
      <dgm:spPr/>
      <dgm:t>
        <a:bodyPr/>
        <a:lstStyle/>
        <a:p>
          <a:endParaRPr lang="es-ES"/>
        </a:p>
      </dgm:t>
    </dgm:pt>
    <dgm:pt modelId="{5998A834-0DAE-4F27-ACB9-E1683D8B4120}" type="pres">
      <dgm:prSet presAssocID="{B1C60C38-FDD5-4860-BD47-D08FF60B8ADF}" presName="Child2" presStyleLbl="revTx" presStyleIdx="2" presStyleCnt="4">
        <dgm:presLayoutVars>
          <dgm:chMax val="0"/>
          <dgm:chPref val="0"/>
          <dgm:bulletEnabled val="1"/>
        </dgm:presLayoutVars>
      </dgm:prSet>
      <dgm:spPr/>
      <dgm:t>
        <a:bodyPr/>
        <a:lstStyle/>
        <a:p>
          <a:endParaRPr lang="es-ES"/>
        </a:p>
      </dgm:t>
    </dgm:pt>
    <dgm:pt modelId="{C1F11C12-A71C-41FC-BDCF-69A2EC45ABC3}" type="pres">
      <dgm:prSet presAssocID="{B1C60C38-FDD5-4860-BD47-D08FF60B8ADF}" presName="Parent2" presStyleLbl="revTx" presStyleIdx="2" presStyleCnt="4">
        <dgm:presLayoutVars>
          <dgm:chMax val="1"/>
          <dgm:chPref val="1"/>
          <dgm:bulletEnabled val="1"/>
        </dgm:presLayoutVars>
      </dgm:prSet>
      <dgm:spPr/>
      <dgm:t>
        <a:bodyPr/>
        <a:lstStyle/>
        <a:p>
          <a:endParaRPr lang="es-ES"/>
        </a:p>
      </dgm:t>
    </dgm:pt>
    <dgm:pt modelId="{EC5714F6-A693-48BB-AD09-5BDA1FE15AF4}" type="pres">
      <dgm:prSet presAssocID="{0A8AAF2F-07DE-4CA6-9931-E19D3A9B8C67}" presName="Accent1" presStyleCnt="0"/>
      <dgm:spPr/>
    </dgm:pt>
    <dgm:pt modelId="{3414F5F6-FE34-4E77-98B9-97D4EB19C534}" type="pres">
      <dgm:prSet presAssocID="{0A8AAF2F-07DE-4CA6-9931-E19D3A9B8C67}" presName="Accent" presStyleLbl="node1" presStyleIdx="3" presStyleCnt="4"/>
      <dgm:spPr/>
    </dgm:pt>
    <dgm:pt modelId="{925EB282-94B4-446D-B931-1F52A29C33A4}" type="pres">
      <dgm:prSet presAssocID="{0A8AAF2F-07DE-4CA6-9931-E19D3A9B8C67}" presName="ParentBackground1" presStyleCnt="0"/>
      <dgm:spPr/>
    </dgm:pt>
    <dgm:pt modelId="{A53B07B5-D4A1-42AB-BCBD-8EDF64CB26E1}" type="pres">
      <dgm:prSet presAssocID="{0A8AAF2F-07DE-4CA6-9931-E19D3A9B8C67}" presName="ParentBackground" presStyleLbl="fgAcc1" presStyleIdx="3" presStyleCnt="4"/>
      <dgm:spPr/>
      <dgm:t>
        <a:bodyPr/>
        <a:lstStyle/>
        <a:p>
          <a:endParaRPr lang="es-ES"/>
        </a:p>
      </dgm:t>
    </dgm:pt>
    <dgm:pt modelId="{E57CA159-9438-4D70-8F98-509098A4A77E}" type="pres">
      <dgm:prSet presAssocID="{0A8AAF2F-07DE-4CA6-9931-E19D3A9B8C67}" presName="Child1" presStyleLbl="revTx" presStyleIdx="3" presStyleCnt="4">
        <dgm:presLayoutVars>
          <dgm:chMax val="0"/>
          <dgm:chPref val="0"/>
          <dgm:bulletEnabled val="1"/>
        </dgm:presLayoutVars>
      </dgm:prSet>
      <dgm:spPr/>
      <dgm:t>
        <a:bodyPr/>
        <a:lstStyle/>
        <a:p>
          <a:endParaRPr lang="es-ES"/>
        </a:p>
      </dgm:t>
    </dgm:pt>
    <dgm:pt modelId="{42E18644-3D98-40E4-B755-598604B815F6}" type="pres">
      <dgm:prSet presAssocID="{0A8AAF2F-07DE-4CA6-9931-E19D3A9B8C67}" presName="Parent1" presStyleLbl="revTx" presStyleIdx="3" presStyleCnt="4">
        <dgm:presLayoutVars>
          <dgm:chMax val="1"/>
          <dgm:chPref val="1"/>
          <dgm:bulletEnabled val="1"/>
        </dgm:presLayoutVars>
      </dgm:prSet>
      <dgm:spPr/>
      <dgm:t>
        <a:bodyPr/>
        <a:lstStyle/>
        <a:p>
          <a:endParaRPr lang="es-ES"/>
        </a:p>
      </dgm:t>
    </dgm:pt>
  </dgm:ptLst>
  <dgm:cxnLst>
    <dgm:cxn modelId="{23C844B8-A19A-4D3B-BC66-6FFD34F908B0}" type="presOf" srcId="{3811F633-89CB-473D-B770-39131D446E23}" destId="{8DE1145D-8E10-4A98-BF88-B0DA77A43C12}" srcOrd="0" destOrd="0" presId="urn:microsoft.com/office/officeart/2011/layout/CircleProcess"/>
    <dgm:cxn modelId="{B39411C3-B267-48A8-97ED-6B193AD4200E}" srcId="{9B312F6C-1FA1-47E5-A6D1-BE5B0F42F26E}" destId="{BA9D4BE7-8351-4ACB-9DB8-74E6F970BE86}" srcOrd="2" destOrd="0" parTransId="{574909EE-27F8-460C-BFB7-DF1831109FBE}" sibTransId="{22D2DBCC-101F-4C20-B450-35558C9ACB4B}"/>
    <dgm:cxn modelId="{50A3266E-F670-46BA-A1E0-56996C767E48}" type="presOf" srcId="{9B312F6C-1FA1-47E5-A6D1-BE5B0F42F26E}" destId="{1F8E8E70-4BBA-4BF3-BE1B-CAD6FAA899C6}" srcOrd="0" destOrd="0" presId="urn:microsoft.com/office/officeart/2011/layout/CircleProcess"/>
    <dgm:cxn modelId="{28C06C62-C1B9-4B9E-8807-4A78EA2C3618}" srcId="{9B312F6C-1FA1-47E5-A6D1-BE5B0F42F26E}" destId="{27398FAB-363C-41C2-8ED5-6E1AABA32A13}" srcOrd="1" destOrd="0" parTransId="{AECAA328-F06C-4CB4-B704-F3AD1190EEAF}" sibTransId="{779F3C24-B5C9-409F-B259-177F6FA7BA37}"/>
    <dgm:cxn modelId="{13071258-B397-4A7F-A795-77D655049D51}" type="presOf" srcId="{31397A9C-A9E8-45AA-9335-D7D6B2F17461}" destId="{E57CA159-9438-4D70-8F98-509098A4A77E}" srcOrd="0" destOrd="1" presId="urn:microsoft.com/office/officeart/2011/layout/CircleProcess"/>
    <dgm:cxn modelId="{B82ADECE-A90E-433E-976A-BD4FF4FC356D}" srcId="{B1C60C38-FDD5-4860-BD47-D08FF60B8ADF}" destId="{CA4AADA7-AA92-43E2-A9CF-C37A220108B0}" srcOrd="1" destOrd="0" parTransId="{77DEC606-0D17-4BF8-8038-F6FCA167245C}" sibTransId="{FDA178AE-A3A4-4696-A879-8493861F9604}"/>
    <dgm:cxn modelId="{16A79FA4-47BC-450E-BF39-271839EAA40E}" srcId="{B1C60C38-FDD5-4860-BD47-D08FF60B8ADF}" destId="{0311D2AB-6BB1-4459-AE6D-130E6770CA79}" srcOrd="0" destOrd="0" parTransId="{72A8C2C7-A8AA-4093-A45E-DBE6F5140C3A}" sibTransId="{AA3CE58E-50AF-4A34-B32D-4D5EAD515B40}"/>
    <dgm:cxn modelId="{772016DA-8289-46EC-A490-08938770D2FA}" srcId="{AE99AE92-1F2A-4520-A26D-EF0BD005EB70}" destId="{3811F633-89CB-473D-B770-39131D446E23}" srcOrd="0" destOrd="0" parTransId="{EBCAF36F-FF2E-45A5-8B70-D028D696126B}" sibTransId="{1EFDF282-CBE6-4A50-9EFF-F12170072BB9}"/>
    <dgm:cxn modelId="{274C058C-8551-4CBD-9289-81985C0426C5}" srcId="{99A7FA9E-2828-4908-AD47-27E281C184C7}" destId="{0A8AAF2F-07DE-4CA6-9931-E19D3A9B8C67}" srcOrd="0" destOrd="0" parTransId="{CC45EC86-0872-4A43-A0D7-3774B295AD61}" sibTransId="{457E07BC-3C1F-4B41-BBD3-96675B632A88}"/>
    <dgm:cxn modelId="{6C87B9AC-4B89-46F7-86B9-9FE0F043D579}" type="presOf" srcId="{B1C60C38-FDD5-4860-BD47-D08FF60B8ADF}" destId="{331EFE89-AD07-4D86-B404-516772D196F4}" srcOrd="0" destOrd="0" presId="urn:microsoft.com/office/officeart/2011/layout/CircleProcess"/>
    <dgm:cxn modelId="{1B4DAC19-001F-4BB1-BA89-85EFED7785E4}" type="presOf" srcId="{CDA0B4D2-24A6-432D-8DD0-8FAC426806F5}" destId="{7EC49B97-9B69-4814-A5E4-FB8C583CFF83}" srcOrd="0" destOrd="0" presId="urn:microsoft.com/office/officeart/2011/layout/CircleProcess"/>
    <dgm:cxn modelId="{A4ECE65F-AC7D-47C9-A195-A13279127BC0}" srcId="{AE99AE92-1F2A-4520-A26D-EF0BD005EB70}" destId="{5AFC35DB-9F81-43CE-B847-4F7D9DD09FAA}" srcOrd="1" destOrd="0" parTransId="{57AB4303-217C-4F14-9903-5C635BC1A3CC}" sibTransId="{9D8CCC62-3962-4938-8773-D16D1530CE4A}"/>
    <dgm:cxn modelId="{BD4D8712-98AC-4BE8-9A97-AED9F1806FF0}" srcId="{0A8AAF2F-07DE-4CA6-9931-E19D3A9B8C67}" destId="{31397A9C-A9E8-45AA-9335-D7D6B2F17461}" srcOrd="1" destOrd="0" parTransId="{C4CA02E1-D209-4DAF-B87C-DAD6E401EB1E}" sibTransId="{181CB2E3-69F4-46AD-9F96-9A095D1B6F2E}"/>
    <dgm:cxn modelId="{483FBDCC-15CE-4A88-B249-2CE51F45F826}" srcId="{9B312F6C-1FA1-47E5-A6D1-BE5B0F42F26E}" destId="{CDA0B4D2-24A6-432D-8DD0-8FAC426806F5}" srcOrd="0" destOrd="0" parTransId="{D685E133-EA6D-46C0-9CD5-6190A7A25280}" sibTransId="{5656D50E-5B87-4249-A471-FA0D6965CA0E}"/>
    <dgm:cxn modelId="{4E3F6A6E-F112-4BB1-AD13-7258607221B4}" type="presOf" srcId="{AE99AE92-1F2A-4520-A26D-EF0BD005EB70}" destId="{3BAEA05B-E612-410B-A23B-F5E81D520338}" srcOrd="0" destOrd="0" presId="urn:microsoft.com/office/officeart/2011/layout/CircleProcess"/>
    <dgm:cxn modelId="{C6DC7649-6891-455F-BFE3-B420CD6281F4}" type="presOf" srcId="{CA4AADA7-AA92-43E2-A9CF-C37A220108B0}" destId="{5998A834-0DAE-4F27-ACB9-E1683D8B4120}" srcOrd="0" destOrd="1" presId="urn:microsoft.com/office/officeart/2011/layout/CircleProcess"/>
    <dgm:cxn modelId="{BFAB8E66-51DF-47C9-B2AD-23BA5A74E035}" srcId="{0A8AAF2F-07DE-4CA6-9931-E19D3A9B8C67}" destId="{EB714482-8183-4EC7-9A24-26BA52C6F019}" srcOrd="0" destOrd="0" parTransId="{BD94F6D6-A462-4F1B-9CE7-C66C3322CF64}" sibTransId="{596EACE5-0101-4407-A8A5-26AB53CCA0FE}"/>
    <dgm:cxn modelId="{12D5DE1F-D2A8-4F94-A54D-566A96B4F37D}" type="presOf" srcId="{0A8AAF2F-07DE-4CA6-9931-E19D3A9B8C67}" destId="{42E18644-3D98-40E4-B755-598604B815F6}" srcOrd="1" destOrd="0" presId="urn:microsoft.com/office/officeart/2011/layout/CircleProcess"/>
    <dgm:cxn modelId="{C03443C6-FA35-47D0-95FE-03805F05F89E}" type="presOf" srcId="{494BDCD3-CF6B-4D48-B2FC-F64D7890262A}" destId="{8DE1145D-8E10-4A98-BF88-B0DA77A43C12}" srcOrd="0" destOrd="4" presId="urn:microsoft.com/office/officeart/2011/layout/CircleProcess"/>
    <dgm:cxn modelId="{EA48148F-048F-47BB-AE4E-9ECF87B8DEBE}" type="presOf" srcId="{99A7FA9E-2828-4908-AD47-27E281C184C7}" destId="{DF80600E-49B4-4CAA-8E60-3E39EE3A117D}" srcOrd="0" destOrd="0" presId="urn:microsoft.com/office/officeart/2011/layout/CircleProcess"/>
    <dgm:cxn modelId="{E64E1E11-6209-4E8D-8245-F06DEC1EB66D}" srcId="{99A7FA9E-2828-4908-AD47-27E281C184C7}" destId="{AE99AE92-1F2A-4520-A26D-EF0BD005EB70}" srcOrd="2" destOrd="0" parTransId="{FF0FF03D-CE94-459A-8200-F50295906E94}" sibTransId="{5984FAE0-F231-4453-AEFE-1BF148EDA767}"/>
    <dgm:cxn modelId="{C5AD697B-8244-4CAD-BEFA-B5BC11E31FF3}" type="presOf" srcId="{CD04A642-5E51-433C-ABAA-BCF5F145EA16}" destId="{8DE1145D-8E10-4A98-BF88-B0DA77A43C12}" srcOrd="0" destOrd="2" presId="urn:microsoft.com/office/officeart/2011/layout/CircleProcess"/>
    <dgm:cxn modelId="{6E7BEC59-6D48-4700-88EF-4F7EF067018E}" type="presOf" srcId="{AE99AE92-1F2A-4520-A26D-EF0BD005EB70}" destId="{9ADB6FDF-9FCF-474D-88B8-B306FF99DB48}" srcOrd="1" destOrd="0" presId="urn:microsoft.com/office/officeart/2011/layout/CircleProcess"/>
    <dgm:cxn modelId="{2175AE58-BB4C-49E2-A8E3-BF0D8247BEAC}" type="presOf" srcId="{EB714482-8183-4EC7-9A24-26BA52C6F019}" destId="{E57CA159-9438-4D70-8F98-509098A4A77E}" srcOrd="0" destOrd="0" presId="urn:microsoft.com/office/officeart/2011/layout/CircleProcess"/>
    <dgm:cxn modelId="{1F57D0D7-73DA-4935-9477-CFAC183C6BF9}" type="presOf" srcId="{9B312F6C-1FA1-47E5-A6D1-BE5B0F42F26E}" destId="{4FE29102-66CD-4F36-AC08-9B47494F16EB}" srcOrd="1" destOrd="0" presId="urn:microsoft.com/office/officeart/2011/layout/CircleProcess"/>
    <dgm:cxn modelId="{0E387413-E4D4-4A4E-9211-480F45AB4B7F}" srcId="{AE99AE92-1F2A-4520-A26D-EF0BD005EB70}" destId="{208AEC83-258D-403F-8776-FFC193FF357A}" srcOrd="3" destOrd="0" parTransId="{A7E9018B-C45A-4267-BD8B-A088D8ACC1A1}" sibTransId="{8D9E4C7B-2DA6-4281-A0E4-185E065B7C11}"/>
    <dgm:cxn modelId="{D400EC68-AB1F-4101-A72E-1EBB06A358FA}" type="presOf" srcId="{5AFC35DB-9F81-43CE-B847-4F7D9DD09FAA}" destId="{8DE1145D-8E10-4A98-BF88-B0DA77A43C12}" srcOrd="0" destOrd="1" presId="urn:microsoft.com/office/officeart/2011/layout/CircleProcess"/>
    <dgm:cxn modelId="{5744E434-1940-4BC0-A334-B52A58921160}" type="presOf" srcId="{208AEC83-258D-403F-8776-FFC193FF357A}" destId="{8DE1145D-8E10-4A98-BF88-B0DA77A43C12}" srcOrd="0" destOrd="3" presId="urn:microsoft.com/office/officeart/2011/layout/CircleProcess"/>
    <dgm:cxn modelId="{CE2005AD-2FC6-44DC-B7F8-F4E5C1F516AC}" type="presOf" srcId="{BA9D4BE7-8351-4ACB-9DB8-74E6F970BE86}" destId="{7EC49B97-9B69-4814-A5E4-FB8C583CFF83}" srcOrd="0" destOrd="2" presId="urn:microsoft.com/office/officeart/2011/layout/CircleProcess"/>
    <dgm:cxn modelId="{1EB953DA-AF99-47A3-8A7E-240331AA4A98}" srcId="{AE99AE92-1F2A-4520-A26D-EF0BD005EB70}" destId="{494BDCD3-CF6B-4D48-B2FC-F64D7890262A}" srcOrd="4" destOrd="0" parTransId="{76113FF0-1E1F-4503-BBB8-024F04D9D55F}" sibTransId="{7D8AEF3B-05B7-4F19-9771-CE91075C1C12}"/>
    <dgm:cxn modelId="{AA733305-7C45-4DFD-9146-2825098DBC03}" srcId="{99A7FA9E-2828-4908-AD47-27E281C184C7}" destId="{B1C60C38-FDD5-4860-BD47-D08FF60B8ADF}" srcOrd="1" destOrd="0" parTransId="{68625A41-0085-428E-8FB1-666AE45D2798}" sibTransId="{D24A1BD0-E57D-48E9-9C80-B4A63A8EEA3A}"/>
    <dgm:cxn modelId="{4C088FAE-C36E-4555-B9A7-A874DB0426A5}" type="presOf" srcId="{0A8AAF2F-07DE-4CA6-9931-E19D3A9B8C67}" destId="{A53B07B5-D4A1-42AB-BCBD-8EDF64CB26E1}" srcOrd="0" destOrd="0" presId="urn:microsoft.com/office/officeart/2011/layout/CircleProcess"/>
    <dgm:cxn modelId="{5C01DA6D-5FEA-4149-AAB3-A61DC2F1E4A3}" type="presOf" srcId="{B1C60C38-FDD5-4860-BD47-D08FF60B8ADF}" destId="{C1F11C12-A71C-41FC-BDCF-69A2EC45ABC3}" srcOrd="1" destOrd="0" presId="urn:microsoft.com/office/officeart/2011/layout/CircleProcess"/>
    <dgm:cxn modelId="{95B82FBE-FC63-4D83-8642-1E7E1BDCA417}" srcId="{99A7FA9E-2828-4908-AD47-27E281C184C7}" destId="{9B312F6C-1FA1-47E5-A6D1-BE5B0F42F26E}" srcOrd="3" destOrd="0" parTransId="{1F5F8C95-DEF0-4E8B-B55F-226AEB66EE0B}" sibTransId="{A13F3BB6-4BEA-4F6D-8E36-3A72F9CC536E}"/>
    <dgm:cxn modelId="{275B6572-44E8-4099-8574-9B5BD1C6950D}" type="presOf" srcId="{27398FAB-363C-41C2-8ED5-6E1AABA32A13}" destId="{7EC49B97-9B69-4814-A5E4-FB8C583CFF83}" srcOrd="0" destOrd="1" presId="urn:microsoft.com/office/officeart/2011/layout/CircleProcess"/>
    <dgm:cxn modelId="{E73E90FB-43DC-4680-93AA-03ABB4D69802}" type="presOf" srcId="{0311D2AB-6BB1-4459-AE6D-130E6770CA79}" destId="{5998A834-0DAE-4F27-ACB9-E1683D8B4120}" srcOrd="0" destOrd="0" presId="urn:microsoft.com/office/officeart/2011/layout/CircleProcess"/>
    <dgm:cxn modelId="{15690451-DED3-4B50-9093-0D4399B5D6F7}" srcId="{AE99AE92-1F2A-4520-A26D-EF0BD005EB70}" destId="{CD04A642-5E51-433C-ABAA-BCF5F145EA16}" srcOrd="2" destOrd="0" parTransId="{23E1469F-D754-48C1-9516-2A2490CC278D}" sibTransId="{D7EB1589-5714-48DA-85F3-64408E21F910}"/>
    <dgm:cxn modelId="{46611D12-7FF5-467E-AD41-DCFFB68EAD1C}" type="presParOf" srcId="{DF80600E-49B4-4CAA-8E60-3E39EE3A117D}" destId="{636D6862-6B3E-45F3-9B00-0857BFC73776}" srcOrd="0" destOrd="0" presId="urn:microsoft.com/office/officeart/2011/layout/CircleProcess"/>
    <dgm:cxn modelId="{319F6590-FC6E-4518-9196-051A204A016C}" type="presParOf" srcId="{636D6862-6B3E-45F3-9B00-0857BFC73776}" destId="{7E9FE2D5-6AFA-43BD-BF2A-4E317949C51B}" srcOrd="0" destOrd="0" presId="urn:microsoft.com/office/officeart/2011/layout/CircleProcess"/>
    <dgm:cxn modelId="{674AD33F-9531-4210-B897-CD75587F6149}" type="presParOf" srcId="{DF80600E-49B4-4CAA-8E60-3E39EE3A117D}" destId="{5B0F1D5A-4756-41E6-A0A2-015B9C93D700}" srcOrd="1" destOrd="0" presId="urn:microsoft.com/office/officeart/2011/layout/CircleProcess"/>
    <dgm:cxn modelId="{209DD8A0-2085-4330-9590-B61D2CD1E329}" type="presParOf" srcId="{5B0F1D5A-4756-41E6-A0A2-015B9C93D700}" destId="{1F8E8E70-4BBA-4BF3-BE1B-CAD6FAA899C6}" srcOrd="0" destOrd="0" presId="urn:microsoft.com/office/officeart/2011/layout/CircleProcess"/>
    <dgm:cxn modelId="{138291BA-BA88-42E5-A66C-91F4E4AB56E4}" type="presParOf" srcId="{DF80600E-49B4-4CAA-8E60-3E39EE3A117D}" destId="{7EC49B97-9B69-4814-A5E4-FB8C583CFF83}" srcOrd="2" destOrd="0" presId="urn:microsoft.com/office/officeart/2011/layout/CircleProcess"/>
    <dgm:cxn modelId="{75C1BA4A-3CEC-4F84-8D9F-535556C3F098}" type="presParOf" srcId="{DF80600E-49B4-4CAA-8E60-3E39EE3A117D}" destId="{4FE29102-66CD-4F36-AC08-9B47494F16EB}" srcOrd="3" destOrd="0" presId="urn:microsoft.com/office/officeart/2011/layout/CircleProcess"/>
    <dgm:cxn modelId="{F588B352-086B-4B43-B836-D1E7CC134B9D}" type="presParOf" srcId="{DF80600E-49B4-4CAA-8E60-3E39EE3A117D}" destId="{3121AA12-595F-4885-97A3-7531EA97605C}" srcOrd="4" destOrd="0" presId="urn:microsoft.com/office/officeart/2011/layout/CircleProcess"/>
    <dgm:cxn modelId="{EA6EDEC6-3189-45CE-80B6-F811C1E07E74}" type="presParOf" srcId="{3121AA12-595F-4885-97A3-7531EA97605C}" destId="{1E9826E3-DC21-49B3-8FE4-6F01A9F4C5F6}" srcOrd="0" destOrd="0" presId="urn:microsoft.com/office/officeart/2011/layout/CircleProcess"/>
    <dgm:cxn modelId="{A24568E8-2F7D-4491-9D3C-BCA01F364DE3}" type="presParOf" srcId="{DF80600E-49B4-4CAA-8E60-3E39EE3A117D}" destId="{CE135A86-7DBD-4D80-BB61-052A9D4247EE}" srcOrd="5" destOrd="0" presId="urn:microsoft.com/office/officeart/2011/layout/CircleProcess"/>
    <dgm:cxn modelId="{C4ABB2D4-0784-4890-B6DE-8FD8E06CC200}" type="presParOf" srcId="{CE135A86-7DBD-4D80-BB61-052A9D4247EE}" destId="{3BAEA05B-E612-410B-A23B-F5E81D520338}" srcOrd="0" destOrd="0" presId="urn:microsoft.com/office/officeart/2011/layout/CircleProcess"/>
    <dgm:cxn modelId="{EE091D17-7245-4460-8819-0261F431215F}" type="presParOf" srcId="{DF80600E-49B4-4CAA-8E60-3E39EE3A117D}" destId="{8DE1145D-8E10-4A98-BF88-B0DA77A43C12}" srcOrd="6" destOrd="0" presId="urn:microsoft.com/office/officeart/2011/layout/CircleProcess"/>
    <dgm:cxn modelId="{9045B107-53EE-47C3-B549-5BB4F19A39B7}" type="presParOf" srcId="{DF80600E-49B4-4CAA-8E60-3E39EE3A117D}" destId="{9ADB6FDF-9FCF-474D-88B8-B306FF99DB48}" srcOrd="7" destOrd="0" presId="urn:microsoft.com/office/officeart/2011/layout/CircleProcess"/>
    <dgm:cxn modelId="{FE273958-A04F-477A-8453-A77E442CBD7C}" type="presParOf" srcId="{DF80600E-49B4-4CAA-8E60-3E39EE3A117D}" destId="{3F753A6B-76A8-4D89-A0E3-7139B7BF0B75}" srcOrd="8" destOrd="0" presId="urn:microsoft.com/office/officeart/2011/layout/CircleProcess"/>
    <dgm:cxn modelId="{C3BB7BAD-65D6-4312-AA2F-C603CCFAB628}" type="presParOf" srcId="{3F753A6B-76A8-4D89-A0E3-7139B7BF0B75}" destId="{81950AD6-D13A-4089-91C1-7373A63CA9A3}" srcOrd="0" destOrd="0" presId="urn:microsoft.com/office/officeart/2011/layout/CircleProcess"/>
    <dgm:cxn modelId="{6482C533-F027-43F5-B8B5-EAF39BC3450E}" type="presParOf" srcId="{DF80600E-49B4-4CAA-8E60-3E39EE3A117D}" destId="{6D050118-F31F-499E-B6F2-5A814D8450F1}" srcOrd="9" destOrd="0" presId="urn:microsoft.com/office/officeart/2011/layout/CircleProcess"/>
    <dgm:cxn modelId="{3A0A4CA8-9D84-4D3C-8714-1362DF54344F}" type="presParOf" srcId="{6D050118-F31F-499E-B6F2-5A814D8450F1}" destId="{331EFE89-AD07-4D86-B404-516772D196F4}" srcOrd="0" destOrd="0" presId="urn:microsoft.com/office/officeart/2011/layout/CircleProcess"/>
    <dgm:cxn modelId="{43942769-83DE-4105-8602-332F3DC0C08C}" type="presParOf" srcId="{DF80600E-49B4-4CAA-8E60-3E39EE3A117D}" destId="{5998A834-0DAE-4F27-ACB9-E1683D8B4120}" srcOrd="10" destOrd="0" presId="urn:microsoft.com/office/officeart/2011/layout/CircleProcess"/>
    <dgm:cxn modelId="{2999C7F7-9F3A-42B8-8811-00917A82C8A8}" type="presParOf" srcId="{DF80600E-49B4-4CAA-8E60-3E39EE3A117D}" destId="{C1F11C12-A71C-41FC-BDCF-69A2EC45ABC3}" srcOrd="11" destOrd="0" presId="urn:microsoft.com/office/officeart/2011/layout/CircleProcess"/>
    <dgm:cxn modelId="{0707247E-5148-4464-9191-1519C637AC20}" type="presParOf" srcId="{DF80600E-49B4-4CAA-8E60-3E39EE3A117D}" destId="{EC5714F6-A693-48BB-AD09-5BDA1FE15AF4}" srcOrd="12" destOrd="0" presId="urn:microsoft.com/office/officeart/2011/layout/CircleProcess"/>
    <dgm:cxn modelId="{A88E4653-3086-4B21-BB2D-9BE4630A0FC4}" type="presParOf" srcId="{EC5714F6-A693-48BB-AD09-5BDA1FE15AF4}" destId="{3414F5F6-FE34-4E77-98B9-97D4EB19C534}" srcOrd="0" destOrd="0" presId="urn:microsoft.com/office/officeart/2011/layout/CircleProcess"/>
    <dgm:cxn modelId="{5865620D-7997-40C5-9026-0FCCFCCC33FC}" type="presParOf" srcId="{DF80600E-49B4-4CAA-8E60-3E39EE3A117D}" destId="{925EB282-94B4-446D-B931-1F52A29C33A4}" srcOrd="13" destOrd="0" presId="urn:microsoft.com/office/officeart/2011/layout/CircleProcess"/>
    <dgm:cxn modelId="{E9400FD4-C54E-4F11-A5FE-4D164A790C7B}" type="presParOf" srcId="{925EB282-94B4-446D-B931-1F52A29C33A4}" destId="{A53B07B5-D4A1-42AB-BCBD-8EDF64CB26E1}" srcOrd="0" destOrd="0" presId="urn:microsoft.com/office/officeart/2011/layout/CircleProcess"/>
    <dgm:cxn modelId="{F807C3FC-959D-4F1D-9ED5-52816D55700E}" type="presParOf" srcId="{DF80600E-49B4-4CAA-8E60-3E39EE3A117D}" destId="{E57CA159-9438-4D70-8F98-509098A4A77E}" srcOrd="14" destOrd="0" presId="urn:microsoft.com/office/officeart/2011/layout/CircleProcess"/>
    <dgm:cxn modelId="{32AAD6C1-69E6-4756-BAA1-F73A072839B3}" type="presParOf" srcId="{DF80600E-49B4-4CAA-8E60-3E39EE3A117D}" destId="{42E18644-3D98-40E4-B755-598604B815F6}" srcOrd="1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9A782F-7484-4173-91AE-774449AB1602}"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s-ES"/>
        </a:p>
      </dgm:t>
    </dgm:pt>
    <dgm:pt modelId="{8D64A8E0-1DDD-48E5-850F-39EA7C2E62A5}">
      <dgm:prSet phldrT="[Texto]"/>
      <dgm:spPr/>
      <dgm:t>
        <a:bodyPr/>
        <a:lstStyle/>
        <a:p>
          <a:r>
            <a:rPr lang="es-ES" dirty="0" smtClean="0"/>
            <a:t>REGIMEN CONSTANTE</a:t>
          </a:r>
          <a:endParaRPr lang="es-ES" dirty="0"/>
        </a:p>
      </dgm:t>
    </dgm:pt>
    <dgm:pt modelId="{9A7B6E8E-F9FA-4C4E-9BC2-46AE56827116}" type="parTrans" cxnId="{69CD8FB7-3060-4C95-A1B5-349DFE662917}">
      <dgm:prSet/>
      <dgm:spPr/>
      <dgm:t>
        <a:bodyPr/>
        <a:lstStyle/>
        <a:p>
          <a:endParaRPr lang="es-ES"/>
        </a:p>
      </dgm:t>
    </dgm:pt>
    <dgm:pt modelId="{0A6F001B-C83F-485B-A035-DE2C3FB1221E}" type="sibTrans" cxnId="{69CD8FB7-3060-4C95-A1B5-349DFE662917}">
      <dgm:prSet/>
      <dgm:spPr/>
      <dgm:t>
        <a:bodyPr/>
        <a:lstStyle/>
        <a:p>
          <a:endParaRPr lang="es-ES"/>
        </a:p>
      </dgm:t>
    </dgm:pt>
    <dgm:pt modelId="{DD599986-2070-4954-B302-376027EECC6D}">
      <dgm:prSet phldrT="[Texto]"/>
      <dgm:spPr/>
      <dgm:t>
        <a:bodyPr/>
        <a:lstStyle/>
        <a:p>
          <a:r>
            <a:rPr lang="es-ES" dirty="0" smtClean="0"/>
            <a:t>REGIMEN DECRECIENTE</a:t>
          </a:r>
          <a:endParaRPr lang="es-ES" dirty="0"/>
        </a:p>
      </dgm:t>
    </dgm:pt>
    <dgm:pt modelId="{F96EB5D3-594B-4871-B8B5-E9873AFC2C05}" type="parTrans" cxnId="{4E9E215B-6856-4906-B960-CBE43DF98D33}">
      <dgm:prSet/>
      <dgm:spPr/>
      <dgm:t>
        <a:bodyPr/>
        <a:lstStyle/>
        <a:p>
          <a:endParaRPr lang="es-ES"/>
        </a:p>
      </dgm:t>
    </dgm:pt>
    <dgm:pt modelId="{08518A72-9E03-49DC-AE31-D224E0583DD4}" type="sibTrans" cxnId="{4E9E215B-6856-4906-B960-CBE43DF98D33}">
      <dgm:prSet/>
      <dgm:spPr/>
      <dgm:t>
        <a:bodyPr/>
        <a:lstStyle/>
        <a:p>
          <a:endParaRPr lang="es-ES"/>
        </a:p>
      </dgm:t>
    </dgm:pt>
    <dgm:pt modelId="{C49CF6AF-9CBC-4CBF-B123-2D2530EBA424}" type="pres">
      <dgm:prSet presAssocID="{4A9A782F-7484-4173-91AE-774449AB1602}" presName="Name0" presStyleCnt="0">
        <dgm:presLayoutVars>
          <dgm:dir/>
          <dgm:resizeHandles val="exact"/>
        </dgm:presLayoutVars>
      </dgm:prSet>
      <dgm:spPr/>
      <dgm:t>
        <a:bodyPr/>
        <a:lstStyle/>
        <a:p>
          <a:endParaRPr lang="es-ES"/>
        </a:p>
      </dgm:t>
    </dgm:pt>
    <dgm:pt modelId="{D9AB85E4-9F32-4B9A-BA1B-890444EFA0C7}" type="pres">
      <dgm:prSet presAssocID="{4A9A782F-7484-4173-91AE-774449AB1602}" presName="fgShape" presStyleLbl="fgShp" presStyleIdx="0" presStyleCnt="1"/>
      <dgm:spPr/>
      <dgm:t>
        <a:bodyPr/>
        <a:lstStyle/>
        <a:p>
          <a:endParaRPr lang="es-ES"/>
        </a:p>
      </dgm:t>
    </dgm:pt>
    <dgm:pt modelId="{55DBC2D3-898A-490E-88D2-D9F3501358A3}" type="pres">
      <dgm:prSet presAssocID="{4A9A782F-7484-4173-91AE-774449AB1602}" presName="linComp" presStyleCnt="0"/>
      <dgm:spPr/>
      <dgm:t>
        <a:bodyPr/>
        <a:lstStyle/>
        <a:p>
          <a:endParaRPr lang="es-ES"/>
        </a:p>
      </dgm:t>
    </dgm:pt>
    <dgm:pt modelId="{3184A8D2-275A-4C8F-826C-A76195B23CB8}" type="pres">
      <dgm:prSet presAssocID="{8D64A8E0-1DDD-48E5-850F-39EA7C2E62A5}" presName="compNode" presStyleCnt="0"/>
      <dgm:spPr/>
      <dgm:t>
        <a:bodyPr/>
        <a:lstStyle/>
        <a:p>
          <a:endParaRPr lang="es-ES"/>
        </a:p>
      </dgm:t>
    </dgm:pt>
    <dgm:pt modelId="{A15D25DE-9292-4376-8090-557543F74442}" type="pres">
      <dgm:prSet presAssocID="{8D64A8E0-1DDD-48E5-850F-39EA7C2E62A5}" presName="bkgdShape" presStyleLbl="node1" presStyleIdx="0" presStyleCnt="2"/>
      <dgm:spPr/>
      <dgm:t>
        <a:bodyPr/>
        <a:lstStyle/>
        <a:p>
          <a:endParaRPr lang="es-ES"/>
        </a:p>
      </dgm:t>
    </dgm:pt>
    <dgm:pt modelId="{EC93E4E5-2834-4EFC-B24A-A452FFD4117B}" type="pres">
      <dgm:prSet presAssocID="{8D64A8E0-1DDD-48E5-850F-39EA7C2E62A5}" presName="nodeTx" presStyleLbl="node1" presStyleIdx="0" presStyleCnt="2">
        <dgm:presLayoutVars>
          <dgm:bulletEnabled val="1"/>
        </dgm:presLayoutVars>
      </dgm:prSet>
      <dgm:spPr/>
      <dgm:t>
        <a:bodyPr/>
        <a:lstStyle/>
        <a:p>
          <a:endParaRPr lang="es-ES"/>
        </a:p>
      </dgm:t>
    </dgm:pt>
    <dgm:pt modelId="{E2411A80-2DC7-4192-A18D-E2D55D4434D6}" type="pres">
      <dgm:prSet presAssocID="{8D64A8E0-1DDD-48E5-850F-39EA7C2E62A5}" presName="invisiNode" presStyleLbl="node1" presStyleIdx="0" presStyleCnt="2"/>
      <dgm:spPr/>
      <dgm:t>
        <a:bodyPr/>
        <a:lstStyle/>
        <a:p>
          <a:endParaRPr lang="es-ES"/>
        </a:p>
      </dgm:t>
    </dgm:pt>
    <dgm:pt modelId="{BA7E8668-E531-4FEA-954D-4340D4BE626C}" type="pres">
      <dgm:prSet presAssocID="{8D64A8E0-1DDD-48E5-850F-39EA7C2E62A5}"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S"/>
        </a:p>
      </dgm:t>
    </dgm:pt>
    <dgm:pt modelId="{E066444A-0C06-4EE2-BE97-09E9E8556D5D}" type="pres">
      <dgm:prSet presAssocID="{0A6F001B-C83F-485B-A035-DE2C3FB1221E}" presName="sibTrans" presStyleLbl="sibTrans2D1" presStyleIdx="0" presStyleCnt="0"/>
      <dgm:spPr/>
      <dgm:t>
        <a:bodyPr/>
        <a:lstStyle/>
        <a:p>
          <a:endParaRPr lang="es-ES"/>
        </a:p>
      </dgm:t>
    </dgm:pt>
    <dgm:pt modelId="{C7B12F7A-05DB-4851-913F-055B616EA2BC}" type="pres">
      <dgm:prSet presAssocID="{DD599986-2070-4954-B302-376027EECC6D}" presName="compNode" presStyleCnt="0"/>
      <dgm:spPr/>
      <dgm:t>
        <a:bodyPr/>
        <a:lstStyle/>
        <a:p>
          <a:endParaRPr lang="es-ES"/>
        </a:p>
      </dgm:t>
    </dgm:pt>
    <dgm:pt modelId="{5A0BA421-33FD-4EDC-8327-79A48E2B43E5}" type="pres">
      <dgm:prSet presAssocID="{DD599986-2070-4954-B302-376027EECC6D}" presName="bkgdShape" presStyleLbl="node1" presStyleIdx="1" presStyleCnt="2"/>
      <dgm:spPr/>
      <dgm:t>
        <a:bodyPr/>
        <a:lstStyle/>
        <a:p>
          <a:endParaRPr lang="es-ES"/>
        </a:p>
      </dgm:t>
    </dgm:pt>
    <dgm:pt modelId="{AABF644D-6B1D-4C5C-94FF-6153B898FF93}" type="pres">
      <dgm:prSet presAssocID="{DD599986-2070-4954-B302-376027EECC6D}" presName="nodeTx" presStyleLbl="node1" presStyleIdx="1" presStyleCnt="2">
        <dgm:presLayoutVars>
          <dgm:bulletEnabled val="1"/>
        </dgm:presLayoutVars>
      </dgm:prSet>
      <dgm:spPr/>
      <dgm:t>
        <a:bodyPr/>
        <a:lstStyle/>
        <a:p>
          <a:endParaRPr lang="es-ES"/>
        </a:p>
      </dgm:t>
    </dgm:pt>
    <dgm:pt modelId="{49408CD9-131E-4227-A18C-E2B0ABBB00BD}" type="pres">
      <dgm:prSet presAssocID="{DD599986-2070-4954-B302-376027EECC6D}" presName="invisiNode" presStyleLbl="node1" presStyleIdx="1" presStyleCnt="2"/>
      <dgm:spPr/>
      <dgm:t>
        <a:bodyPr/>
        <a:lstStyle/>
        <a:p>
          <a:endParaRPr lang="es-ES"/>
        </a:p>
      </dgm:t>
    </dgm:pt>
    <dgm:pt modelId="{516E5C22-8DDC-45EA-97E2-42DD96CB1772}" type="pres">
      <dgm:prSet presAssocID="{DD599986-2070-4954-B302-376027EECC6D}" presName="imagNode"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S"/>
        </a:p>
      </dgm:t>
    </dgm:pt>
  </dgm:ptLst>
  <dgm:cxnLst>
    <dgm:cxn modelId="{4EC2372D-0A97-4C29-BCA5-59E34F1B4131}" type="presOf" srcId="{8D64A8E0-1DDD-48E5-850F-39EA7C2E62A5}" destId="{A15D25DE-9292-4376-8090-557543F74442}" srcOrd="0" destOrd="0" presId="urn:microsoft.com/office/officeart/2005/8/layout/hList7"/>
    <dgm:cxn modelId="{6C08817D-1B80-4BD6-B474-85B0A83CA411}" type="presOf" srcId="{8D64A8E0-1DDD-48E5-850F-39EA7C2E62A5}" destId="{EC93E4E5-2834-4EFC-B24A-A452FFD4117B}" srcOrd="1" destOrd="0" presId="urn:microsoft.com/office/officeart/2005/8/layout/hList7"/>
    <dgm:cxn modelId="{69CD8FB7-3060-4C95-A1B5-349DFE662917}" srcId="{4A9A782F-7484-4173-91AE-774449AB1602}" destId="{8D64A8E0-1DDD-48E5-850F-39EA7C2E62A5}" srcOrd="0" destOrd="0" parTransId="{9A7B6E8E-F9FA-4C4E-9BC2-46AE56827116}" sibTransId="{0A6F001B-C83F-485B-A035-DE2C3FB1221E}"/>
    <dgm:cxn modelId="{3BE9C46B-D1DA-48AF-AECC-B45C8F643A33}" type="presOf" srcId="{DD599986-2070-4954-B302-376027EECC6D}" destId="{5A0BA421-33FD-4EDC-8327-79A48E2B43E5}" srcOrd="0" destOrd="0" presId="urn:microsoft.com/office/officeart/2005/8/layout/hList7"/>
    <dgm:cxn modelId="{4CD06538-8C6D-4BF8-9FBD-FE04A73FE605}" type="presOf" srcId="{DD599986-2070-4954-B302-376027EECC6D}" destId="{AABF644D-6B1D-4C5C-94FF-6153B898FF93}" srcOrd="1" destOrd="0" presId="urn:microsoft.com/office/officeart/2005/8/layout/hList7"/>
    <dgm:cxn modelId="{5187F2E6-1674-4CD5-ADA2-7D23610CE7AD}" type="presOf" srcId="{4A9A782F-7484-4173-91AE-774449AB1602}" destId="{C49CF6AF-9CBC-4CBF-B123-2D2530EBA424}" srcOrd="0" destOrd="0" presId="urn:microsoft.com/office/officeart/2005/8/layout/hList7"/>
    <dgm:cxn modelId="{9FCEBBED-843F-4BF1-B7B1-9DA6E1986BE3}" type="presOf" srcId="{0A6F001B-C83F-485B-A035-DE2C3FB1221E}" destId="{E066444A-0C06-4EE2-BE97-09E9E8556D5D}" srcOrd="0" destOrd="0" presId="urn:microsoft.com/office/officeart/2005/8/layout/hList7"/>
    <dgm:cxn modelId="{4E9E215B-6856-4906-B960-CBE43DF98D33}" srcId="{4A9A782F-7484-4173-91AE-774449AB1602}" destId="{DD599986-2070-4954-B302-376027EECC6D}" srcOrd="1" destOrd="0" parTransId="{F96EB5D3-594B-4871-B8B5-E9873AFC2C05}" sibTransId="{08518A72-9E03-49DC-AE31-D224E0583DD4}"/>
    <dgm:cxn modelId="{A18157E0-A413-4E27-AD00-2684211E5474}" type="presParOf" srcId="{C49CF6AF-9CBC-4CBF-B123-2D2530EBA424}" destId="{D9AB85E4-9F32-4B9A-BA1B-890444EFA0C7}" srcOrd="0" destOrd="0" presId="urn:microsoft.com/office/officeart/2005/8/layout/hList7"/>
    <dgm:cxn modelId="{DDB4202F-90B2-4EE2-A0F3-B73A44BA3C20}" type="presParOf" srcId="{C49CF6AF-9CBC-4CBF-B123-2D2530EBA424}" destId="{55DBC2D3-898A-490E-88D2-D9F3501358A3}" srcOrd="1" destOrd="0" presId="urn:microsoft.com/office/officeart/2005/8/layout/hList7"/>
    <dgm:cxn modelId="{82E5CB7E-493C-41EF-A5E3-E16411AEC16F}" type="presParOf" srcId="{55DBC2D3-898A-490E-88D2-D9F3501358A3}" destId="{3184A8D2-275A-4C8F-826C-A76195B23CB8}" srcOrd="0" destOrd="0" presId="urn:microsoft.com/office/officeart/2005/8/layout/hList7"/>
    <dgm:cxn modelId="{9C138254-4283-4D39-9A19-B3D0A5D5A868}" type="presParOf" srcId="{3184A8D2-275A-4C8F-826C-A76195B23CB8}" destId="{A15D25DE-9292-4376-8090-557543F74442}" srcOrd="0" destOrd="0" presId="urn:microsoft.com/office/officeart/2005/8/layout/hList7"/>
    <dgm:cxn modelId="{A2E43736-E1AE-432C-A254-7DE5074F1E3E}" type="presParOf" srcId="{3184A8D2-275A-4C8F-826C-A76195B23CB8}" destId="{EC93E4E5-2834-4EFC-B24A-A452FFD4117B}" srcOrd="1" destOrd="0" presId="urn:microsoft.com/office/officeart/2005/8/layout/hList7"/>
    <dgm:cxn modelId="{0D2ED210-7006-45C1-968F-0F23CD9C61CE}" type="presParOf" srcId="{3184A8D2-275A-4C8F-826C-A76195B23CB8}" destId="{E2411A80-2DC7-4192-A18D-E2D55D4434D6}" srcOrd="2" destOrd="0" presId="urn:microsoft.com/office/officeart/2005/8/layout/hList7"/>
    <dgm:cxn modelId="{E9025519-6AFB-437F-BF35-0F41CEEA421B}" type="presParOf" srcId="{3184A8D2-275A-4C8F-826C-A76195B23CB8}" destId="{BA7E8668-E531-4FEA-954D-4340D4BE626C}" srcOrd="3" destOrd="0" presId="urn:microsoft.com/office/officeart/2005/8/layout/hList7"/>
    <dgm:cxn modelId="{F59490EB-D379-4905-9E19-5DB5BA8D7ADF}" type="presParOf" srcId="{55DBC2D3-898A-490E-88D2-D9F3501358A3}" destId="{E066444A-0C06-4EE2-BE97-09E9E8556D5D}" srcOrd="1" destOrd="0" presId="urn:microsoft.com/office/officeart/2005/8/layout/hList7"/>
    <dgm:cxn modelId="{2C4614A5-0A43-4892-BCA0-28A34DDAF021}" type="presParOf" srcId="{55DBC2D3-898A-490E-88D2-D9F3501358A3}" destId="{C7B12F7A-05DB-4851-913F-055B616EA2BC}" srcOrd="2" destOrd="0" presId="urn:microsoft.com/office/officeart/2005/8/layout/hList7"/>
    <dgm:cxn modelId="{58FB2F33-E522-47F5-A559-C10B09A2DCF6}" type="presParOf" srcId="{C7B12F7A-05DB-4851-913F-055B616EA2BC}" destId="{5A0BA421-33FD-4EDC-8327-79A48E2B43E5}" srcOrd="0" destOrd="0" presId="urn:microsoft.com/office/officeart/2005/8/layout/hList7"/>
    <dgm:cxn modelId="{6517640B-2B3B-47FE-86E5-674B4AF0B77E}" type="presParOf" srcId="{C7B12F7A-05DB-4851-913F-055B616EA2BC}" destId="{AABF644D-6B1D-4C5C-94FF-6153B898FF93}" srcOrd="1" destOrd="0" presId="urn:microsoft.com/office/officeart/2005/8/layout/hList7"/>
    <dgm:cxn modelId="{41C25C8A-8DAC-40FA-8E8E-479EFB859C0B}" type="presParOf" srcId="{C7B12F7A-05DB-4851-913F-055B616EA2BC}" destId="{49408CD9-131E-4227-A18C-E2B0ABBB00BD}" srcOrd="2" destOrd="0" presId="urn:microsoft.com/office/officeart/2005/8/layout/hList7"/>
    <dgm:cxn modelId="{C808B950-FDEF-4D6C-91C1-A38144C1BCBB}" type="presParOf" srcId="{C7B12F7A-05DB-4851-913F-055B616EA2BC}" destId="{516E5C22-8DDC-45EA-97E2-42DD96CB177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97442-02C0-413E-AE67-759B06380214}">
      <dsp:nvSpPr>
        <dsp:cNvPr id="0" name=""/>
        <dsp:cNvSpPr/>
      </dsp:nvSpPr>
      <dsp:spPr>
        <a:xfrm>
          <a:off x="0" y="52883"/>
          <a:ext cx="7859216" cy="1204188"/>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PROCESO PRODUCTIVO DE LA CÉRAMICA SANITARIA.</a:t>
          </a:r>
          <a:endParaRPr lang="es-ES" sz="3000" kern="1200" dirty="0"/>
        </a:p>
      </dsp:txBody>
      <dsp:txXfrm>
        <a:off x="58784" y="111667"/>
        <a:ext cx="7741648" cy="1086620"/>
      </dsp:txXfrm>
    </dsp:sp>
    <dsp:sp modelId="{9BF4CEFC-556E-444F-B753-5A5AA6028961}">
      <dsp:nvSpPr>
        <dsp:cNvPr id="0" name=""/>
        <dsp:cNvSpPr/>
      </dsp:nvSpPr>
      <dsp:spPr>
        <a:xfrm>
          <a:off x="0" y="1257072"/>
          <a:ext cx="7859216"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3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Materias Primas.</a:t>
          </a:r>
          <a:endParaRPr lang="es-ES" sz="2300" kern="1200" dirty="0"/>
        </a:p>
        <a:p>
          <a:pPr marL="228600" lvl="1" indent="-228600" algn="l" defTabSz="1022350">
            <a:lnSpc>
              <a:spcPct val="90000"/>
            </a:lnSpc>
            <a:spcBef>
              <a:spcPct val="0"/>
            </a:spcBef>
            <a:spcAft>
              <a:spcPct val="20000"/>
            </a:spcAft>
            <a:buChar char="••"/>
          </a:pPr>
          <a:r>
            <a:rPr lang="es-ES" sz="2300" kern="1200" dirty="0" smtClean="0"/>
            <a:t>Colado</a:t>
          </a:r>
          <a:endParaRPr lang="es-ES" sz="2300" kern="1200" dirty="0"/>
        </a:p>
        <a:p>
          <a:pPr marL="228600" lvl="1" indent="-228600" algn="l" defTabSz="1022350">
            <a:lnSpc>
              <a:spcPct val="90000"/>
            </a:lnSpc>
            <a:spcBef>
              <a:spcPct val="0"/>
            </a:spcBef>
            <a:spcAft>
              <a:spcPct val="20000"/>
            </a:spcAft>
            <a:buChar char="••"/>
          </a:pPr>
          <a:r>
            <a:rPr lang="es-ES" sz="2300" kern="1200" dirty="0" smtClean="0"/>
            <a:t>Secado</a:t>
          </a:r>
          <a:endParaRPr lang="es-ES" sz="2300" kern="1200" dirty="0"/>
        </a:p>
        <a:p>
          <a:pPr marL="228600" lvl="1" indent="-228600" algn="l" defTabSz="1022350">
            <a:lnSpc>
              <a:spcPct val="90000"/>
            </a:lnSpc>
            <a:spcBef>
              <a:spcPct val="0"/>
            </a:spcBef>
            <a:spcAft>
              <a:spcPct val="20000"/>
            </a:spcAft>
            <a:buChar char="••"/>
          </a:pPr>
          <a:r>
            <a:rPr lang="es-ES" sz="2300" kern="1200" dirty="0" smtClean="0"/>
            <a:t>Esmaltado</a:t>
          </a:r>
          <a:endParaRPr lang="es-ES" sz="2300" kern="1200" dirty="0"/>
        </a:p>
        <a:p>
          <a:pPr marL="228600" lvl="1" indent="-228600" algn="l" defTabSz="1022350">
            <a:lnSpc>
              <a:spcPct val="90000"/>
            </a:lnSpc>
            <a:spcBef>
              <a:spcPct val="0"/>
            </a:spcBef>
            <a:spcAft>
              <a:spcPct val="20000"/>
            </a:spcAft>
            <a:buChar char="••"/>
          </a:pPr>
          <a:r>
            <a:rPr lang="es-ES" sz="2300" kern="1200" dirty="0" smtClean="0"/>
            <a:t>Cocción</a:t>
          </a:r>
          <a:endParaRPr lang="es-ES" sz="2300" kern="1200" dirty="0"/>
        </a:p>
        <a:p>
          <a:pPr marL="228600" lvl="1" indent="-228600" algn="l" defTabSz="1022350">
            <a:lnSpc>
              <a:spcPct val="90000"/>
            </a:lnSpc>
            <a:spcBef>
              <a:spcPct val="0"/>
            </a:spcBef>
            <a:spcAft>
              <a:spcPct val="20000"/>
            </a:spcAft>
            <a:buChar char="••"/>
          </a:pPr>
          <a:r>
            <a:rPr lang="es-ES" sz="2300" kern="1200" dirty="0" smtClean="0"/>
            <a:t>Inspección</a:t>
          </a:r>
          <a:endParaRPr lang="es-ES" sz="2300" kern="1200" dirty="0"/>
        </a:p>
        <a:p>
          <a:pPr marL="228600" lvl="1" indent="-228600" algn="l" defTabSz="1022350">
            <a:lnSpc>
              <a:spcPct val="90000"/>
            </a:lnSpc>
            <a:spcBef>
              <a:spcPct val="0"/>
            </a:spcBef>
            <a:spcAft>
              <a:spcPct val="20000"/>
            </a:spcAft>
            <a:buChar char="••"/>
          </a:pPr>
          <a:r>
            <a:rPr lang="es-ES" sz="2300" kern="1200" dirty="0" smtClean="0"/>
            <a:t>Almacenamiento.</a:t>
          </a:r>
          <a:endParaRPr lang="es-ES" sz="2300" kern="1200" dirty="0"/>
        </a:p>
      </dsp:txBody>
      <dsp:txXfrm>
        <a:off x="0" y="1257072"/>
        <a:ext cx="7859216" cy="2794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681F5-60E1-431C-AA2B-B996D0A3C9A1}">
      <dsp:nvSpPr>
        <dsp:cNvPr id="0" name=""/>
        <dsp:cNvSpPr/>
      </dsp:nvSpPr>
      <dsp:spPr>
        <a:xfrm>
          <a:off x="2440938" y="1352785"/>
          <a:ext cx="2433033" cy="243307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S" sz="4000" kern="1200" dirty="0" smtClean="0"/>
            <a:t>DISEÑO</a:t>
          </a:r>
          <a:endParaRPr lang="es-ES" sz="4000" kern="1200" dirty="0"/>
        </a:p>
      </dsp:txBody>
      <dsp:txXfrm>
        <a:off x="2797247" y="1709100"/>
        <a:ext cx="1720415" cy="1720441"/>
      </dsp:txXfrm>
    </dsp:sp>
    <dsp:sp modelId="{65EA9FAD-A00D-487C-B730-AE0F338E4190}">
      <dsp:nvSpPr>
        <dsp:cNvPr id="0" name=""/>
        <dsp:cNvSpPr/>
      </dsp:nvSpPr>
      <dsp:spPr>
        <a:xfrm>
          <a:off x="1186295" y="0"/>
          <a:ext cx="4904193" cy="5112568"/>
        </a:xfrm>
        <a:prstGeom prst="blockArc">
          <a:avLst>
            <a:gd name="adj1" fmla="val 17747832"/>
            <a:gd name="adj2" fmla="val 3872736"/>
            <a:gd name="adj3" fmla="val 558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5D648-9F72-466D-860F-2729FF812C1A}">
      <dsp:nvSpPr>
        <dsp:cNvPr id="0" name=""/>
        <dsp:cNvSpPr/>
      </dsp:nvSpPr>
      <dsp:spPr>
        <a:xfrm>
          <a:off x="5091434" y="810342"/>
          <a:ext cx="1303360" cy="13037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04D69-113C-4E74-932A-CB7EFB51C6F1}">
      <dsp:nvSpPr>
        <dsp:cNvPr id="0" name=""/>
        <dsp:cNvSpPr/>
      </dsp:nvSpPr>
      <dsp:spPr>
        <a:xfrm>
          <a:off x="6502113" y="827213"/>
          <a:ext cx="1744638" cy="126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10000"/>
            </a:spcAft>
          </a:pPr>
          <a:r>
            <a:rPr lang="es-ES" sz="1200" kern="1200" dirty="0" smtClean="0"/>
            <a:t>PARTE MECÀNICA</a:t>
          </a:r>
          <a:endParaRPr lang="es-ES" sz="1200" kern="1200" dirty="0"/>
        </a:p>
        <a:p>
          <a:pPr marL="57150" lvl="1" indent="-57150" algn="l" defTabSz="400050">
            <a:lnSpc>
              <a:spcPct val="90000"/>
            </a:lnSpc>
            <a:spcBef>
              <a:spcPct val="0"/>
            </a:spcBef>
            <a:spcAft>
              <a:spcPct val="15000"/>
            </a:spcAft>
            <a:buChar char="••"/>
          </a:pPr>
          <a:r>
            <a:rPr lang="es-ES" sz="900" kern="1200" dirty="0" smtClean="0"/>
            <a:t>Compra de partes y componentes</a:t>
          </a:r>
          <a:endParaRPr lang="es-ES" sz="900" kern="1200" dirty="0"/>
        </a:p>
        <a:p>
          <a:pPr marL="57150" lvl="1" indent="-57150" algn="l" defTabSz="400050">
            <a:lnSpc>
              <a:spcPct val="90000"/>
            </a:lnSpc>
            <a:spcBef>
              <a:spcPct val="0"/>
            </a:spcBef>
            <a:spcAft>
              <a:spcPct val="15000"/>
            </a:spcAft>
            <a:buChar char="••"/>
          </a:pPr>
          <a:r>
            <a:rPr lang="es-ES" sz="900" kern="1200" dirty="0" smtClean="0"/>
            <a:t>Trazos</a:t>
          </a:r>
          <a:endParaRPr lang="es-ES" sz="900" kern="1200" dirty="0"/>
        </a:p>
        <a:p>
          <a:pPr marL="57150" lvl="1" indent="-57150" algn="l" defTabSz="400050">
            <a:lnSpc>
              <a:spcPct val="90000"/>
            </a:lnSpc>
            <a:spcBef>
              <a:spcPct val="0"/>
            </a:spcBef>
            <a:spcAft>
              <a:spcPct val="15000"/>
            </a:spcAft>
            <a:buChar char="••"/>
          </a:pPr>
          <a:r>
            <a:rPr lang="es-ES" sz="900" kern="1200" dirty="0" smtClean="0"/>
            <a:t>Cortes</a:t>
          </a:r>
          <a:endParaRPr lang="es-ES" sz="900" kern="1200" dirty="0"/>
        </a:p>
        <a:p>
          <a:pPr marL="57150" lvl="1" indent="-57150" algn="l" defTabSz="400050">
            <a:lnSpc>
              <a:spcPct val="90000"/>
            </a:lnSpc>
            <a:spcBef>
              <a:spcPct val="0"/>
            </a:spcBef>
            <a:spcAft>
              <a:spcPct val="15000"/>
            </a:spcAft>
            <a:buChar char="••"/>
          </a:pPr>
          <a:r>
            <a:rPr lang="es-ES" sz="900" kern="1200" dirty="0" smtClean="0"/>
            <a:t>Dobleces</a:t>
          </a:r>
          <a:endParaRPr lang="es-ES" sz="900" kern="1200" dirty="0"/>
        </a:p>
        <a:p>
          <a:pPr marL="57150" lvl="1" indent="-57150" algn="l" defTabSz="400050">
            <a:lnSpc>
              <a:spcPct val="90000"/>
            </a:lnSpc>
            <a:spcBef>
              <a:spcPct val="0"/>
            </a:spcBef>
            <a:spcAft>
              <a:spcPct val="15000"/>
            </a:spcAft>
            <a:buChar char="••"/>
          </a:pPr>
          <a:r>
            <a:rPr lang="es-ES" sz="900" kern="1200" dirty="0" smtClean="0"/>
            <a:t>Unión y Montaje</a:t>
          </a:r>
          <a:endParaRPr lang="es-ES" sz="900" kern="1200" dirty="0"/>
        </a:p>
        <a:p>
          <a:pPr marL="57150" lvl="1" indent="-57150" algn="l" defTabSz="400050">
            <a:lnSpc>
              <a:spcPct val="90000"/>
            </a:lnSpc>
            <a:spcBef>
              <a:spcPct val="0"/>
            </a:spcBef>
            <a:spcAft>
              <a:spcPct val="15000"/>
            </a:spcAft>
            <a:buChar char="••"/>
          </a:pPr>
          <a:r>
            <a:rPr lang="es-ES" sz="900" kern="1200" dirty="0" smtClean="0"/>
            <a:t>Acabados</a:t>
          </a:r>
          <a:endParaRPr lang="es-ES" sz="900" kern="1200" dirty="0"/>
        </a:p>
      </dsp:txBody>
      <dsp:txXfrm>
        <a:off x="6502113" y="827213"/>
        <a:ext cx="1744638" cy="1261781"/>
      </dsp:txXfrm>
    </dsp:sp>
    <dsp:sp modelId="{6576F18D-4BE1-491A-A39E-A958A6E74A30}">
      <dsp:nvSpPr>
        <dsp:cNvPr id="0" name=""/>
        <dsp:cNvSpPr/>
      </dsp:nvSpPr>
      <dsp:spPr>
        <a:xfrm>
          <a:off x="5091434" y="2875308"/>
          <a:ext cx="1303360" cy="13037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6D10A-7C62-4563-B273-EF85D27C0675}">
      <dsp:nvSpPr>
        <dsp:cNvPr id="0" name=""/>
        <dsp:cNvSpPr/>
      </dsp:nvSpPr>
      <dsp:spPr>
        <a:xfrm>
          <a:off x="6502113" y="2892179"/>
          <a:ext cx="1744638" cy="126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10000"/>
            </a:spcAft>
          </a:pPr>
          <a:r>
            <a:rPr lang="es-ES" sz="1200" kern="1200" dirty="0" smtClean="0"/>
            <a:t>PARTE ELÉCTRICA</a:t>
          </a:r>
          <a:endParaRPr lang="es-ES" sz="1200" kern="1200" dirty="0"/>
        </a:p>
        <a:p>
          <a:pPr marL="57150" lvl="1" indent="-57150" algn="l" defTabSz="400050">
            <a:lnSpc>
              <a:spcPct val="90000"/>
            </a:lnSpc>
            <a:spcBef>
              <a:spcPct val="0"/>
            </a:spcBef>
            <a:spcAft>
              <a:spcPct val="15000"/>
            </a:spcAft>
            <a:buChar char="••"/>
          </a:pPr>
          <a:r>
            <a:rPr lang="es-ES" sz="900" kern="1200" dirty="0" smtClean="0"/>
            <a:t>Compra de partes y componentes</a:t>
          </a:r>
          <a:endParaRPr lang="es-ES" sz="900" kern="1200" dirty="0"/>
        </a:p>
        <a:p>
          <a:pPr marL="57150" lvl="1" indent="-57150" algn="l" defTabSz="400050">
            <a:lnSpc>
              <a:spcPct val="90000"/>
            </a:lnSpc>
            <a:spcBef>
              <a:spcPct val="0"/>
            </a:spcBef>
            <a:spcAft>
              <a:spcPct val="15000"/>
            </a:spcAft>
            <a:buChar char="••"/>
          </a:pPr>
          <a:r>
            <a:rPr lang="es-ES" sz="900" kern="1200" dirty="0" smtClean="0"/>
            <a:t>Montaje </a:t>
          </a:r>
          <a:endParaRPr lang="es-ES" sz="900" kern="1200" dirty="0"/>
        </a:p>
        <a:p>
          <a:pPr marL="57150" lvl="1" indent="-57150" algn="l" defTabSz="400050">
            <a:lnSpc>
              <a:spcPct val="90000"/>
            </a:lnSpc>
            <a:spcBef>
              <a:spcPct val="0"/>
            </a:spcBef>
            <a:spcAft>
              <a:spcPct val="15000"/>
            </a:spcAft>
            <a:buChar char="••"/>
          </a:pPr>
          <a:r>
            <a:rPr lang="es-ES" sz="900" kern="1200" dirty="0" smtClean="0"/>
            <a:t>Conexiones</a:t>
          </a:r>
          <a:endParaRPr lang="es-ES" sz="900" kern="1200" dirty="0"/>
        </a:p>
        <a:p>
          <a:pPr marL="57150" lvl="1" indent="-57150" algn="l" defTabSz="400050">
            <a:lnSpc>
              <a:spcPct val="90000"/>
            </a:lnSpc>
            <a:spcBef>
              <a:spcPct val="0"/>
            </a:spcBef>
            <a:spcAft>
              <a:spcPct val="15000"/>
            </a:spcAft>
            <a:buChar char="••"/>
          </a:pPr>
          <a:r>
            <a:rPr lang="es-ES" sz="900" kern="1200" dirty="0" smtClean="0"/>
            <a:t>Pruebas</a:t>
          </a:r>
          <a:endParaRPr lang="es-ES" sz="900" kern="1200" dirty="0"/>
        </a:p>
      </dsp:txBody>
      <dsp:txXfrm>
        <a:off x="6502113" y="2892179"/>
        <a:ext cx="1744638" cy="12617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EEBAB-F252-4643-A7E2-6461927FA195}">
      <dsp:nvSpPr>
        <dsp:cNvPr id="0" name=""/>
        <dsp:cNvSpPr/>
      </dsp:nvSpPr>
      <dsp:spPr>
        <a:xfrm>
          <a:off x="0" y="0"/>
          <a:ext cx="8244408" cy="13351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COMPRA DE COMPONENTES</a:t>
          </a:r>
          <a:endParaRPr lang="es-ES" sz="2100" kern="1200" dirty="0"/>
        </a:p>
        <a:p>
          <a:pPr marL="171450" lvl="1" indent="-171450" algn="l" defTabSz="711200">
            <a:lnSpc>
              <a:spcPct val="90000"/>
            </a:lnSpc>
            <a:spcBef>
              <a:spcPct val="0"/>
            </a:spcBef>
            <a:spcAft>
              <a:spcPct val="15000"/>
            </a:spcAft>
            <a:buChar char="••"/>
          </a:pPr>
          <a:r>
            <a:rPr lang="es-ES" sz="1600" kern="1200" dirty="0" smtClean="0"/>
            <a:t>Laminas de Tol Negro.</a:t>
          </a:r>
          <a:endParaRPr lang="es-ES" sz="1600" kern="1200" dirty="0"/>
        </a:p>
        <a:p>
          <a:pPr marL="171450" lvl="1" indent="-171450" algn="l" defTabSz="711200">
            <a:lnSpc>
              <a:spcPct val="90000"/>
            </a:lnSpc>
            <a:spcBef>
              <a:spcPct val="0"/>
            </a:spcBef>
            <a:spcAft>
              <a:spcPct val="15000"/>
            </a:spcAft>
            <a:buChar char="••"/>
          </a:pPr>
          <a:r>
            <a:rPr lang="es-ES" sz="1600" kern="1200" dirty="0" smtClean="0"/>
            <a:t>Láminas de Tol Perforado.</a:t>
          </a:r>
          <a:endParaRPr lang="es-ES" sz="1600" kern="1200" dirty="0"/>
        </a:p>
        <a:p>
          <a:pPr marL="171450" lvl="1" indent="-171450" algn="l" defTabSz="711200">
            <a:lnSpc>
              <a:spcPct val="90000"/>
            </a:lnSpc>
            <a:spcBef>
              <a:spcPct val="0"/>
            </a:spcBef>
            <a:spcAft>
              <a:spcPct val="15000"/>
            </a:spcAft>
            <a:buChar char="••"/>
          </a:pPr>
          <a:r>
            <a:rPr lang="es-ES" sz="1600" kern="1200" dirty="0" smtClean="0"/>
            <a:t>Aislante Térmico (Lana de Roca) </a:t>
          </a:r>
          <a:endParaRPr lang="es-ES" sz="1600" kern="1200" dirty="0"/>
        </a:p>
      </dsp:txBody>
      <dsp:txXfrm>
        <a:off x="1782397" y="0"/>
        <a:ext cx="6462010" cy="1335158"/>
      </dsp:txXfrm>
    </dsp:sp>
    <dsp:sp modelId="{36292D2C-0688-4EAD-A6BE-C0FC8932D2D3}">
      <dsp:nvSpPr>
        <dsp:cNvPr id="0" name=""/>
        <dsp:cNvSpPr/>
      </dsp:nvSpPr>
      <dsp:spPr>
        <a:xfrm>
          <a:off x="133515" y="133515"/>
          <a:ext cx="1648881" cy="106812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74C5B-B03E-4688-994C-9B5F39D1F32D}">
      <dsp:nvSpPr>
        <dsp:cNvPr id="0" name=""/>
        <dsp:cNvSpPr/>
      </dsp:nvSpPr>
      <dsp:spPr>
        <a:xfrm>
          <a:off x="0" y="1468674"/>
          <a:ext cx="8244408" cy="13351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TRAZOS</a:t>
          </a:r>
          <a:endParaRPr lang="es-ES" sz="2100" kern="1200" dirty="0"/>
        </a:p>
        <a:p>
          <a:pPr marL="171450" lvl="1" indent="-171450" algn="l" defTabSz="711200">
            <a:lnSpc>
              <a:spcPct val="90000"/>
            </a:lnSpc>
            <a:spcBef>
              <a:spcPct val="0"/>
            </a:spcBef>
            <a:spcAft>
              <a:spcPct val="15000"/>
            </a:spcAft>
            <a:buChar char="••"/>
          </a:pPr>
          <a:r>
            <a:rPr lang="es-ES" sz="1600" kern="1200" dirty="0" smtClean="0"/>
            <a:t>Laminas de Tol Negro.</a:t>
          </a:r>
          <a:endParaRPr lang="es-ES" sz="1600" kern="1200" dirty="0"/>
        </a:p>
        <a:p>
          <a:pPr marL="171450" lvl="1" indent="-171450" algn="l" defTabSz="711200">
            <a:lnSpc>
              <a:spcPct val="90000"/>
            </a:lnSpc>
            <a:spcBef>
              <a:spcPct val="0"/>
            </a:spcBef>
            <a:spcAft>
              <a:spcPct val="15000"/>
            </a:spcAft>
            <a:buChar char="••"/>
          </a:pPr>
          <a:r>
            <a:rPr lang="es-ES" sz="1600" kern="1200" dirty="0" smtClean="0"/>
            <a:t>Láminas de Tol Perforado.</a:t>
          </a:r>
          <a:endParaRPr lang="es-ES" sz="1600" kern="1200" dirty="0"/>
        </a:p>
        <a:p>
          <a:pPr marL="171450" lvl="1" indent="-171450" algn="l" defTabSz="711200">
            <a:lnSpc>
              <a:spcPct val="90000"/>
            </a:lnSpc>
            <a:spcBef>
              <a:spcPct val="0"/>
            </a:spcBef>
            <a:spcAft>
              <a:spcPct val="15000"/>
            </a:spcAft>
            <a:buChar char="••"/>
          </a:pPr>
          <a:r>
            <a:rPr lang="es-ES" sz="1600" kern="1200" dirty="0" smtClean="0"/>
            <a:t>Aislante Térmico (Lana de Roca) </a:t>
          </a:r>
          <a:endParaRPr lang="es-ES" sz="1600" kern="1200" dirty="0"/>
        </a:p>
      </dsp:txBody>
      <dsp:txXfrm>
        <a:off x="1782397" y="1468674"/>
        <a:ext cx="6462010" cy="1335158"/>
      </dsp:txXfrm>
    </dsp:sp>
    <dsp:sp modelId="{96907B82-A17E-4FF7-9DED-62D3EE0066DA}">
      <dsp:nvSpPr>
        <dsp:cNvPr id="0" name=""/>
        <dsp:cNvSpPr/>
      </dsp:nvSpPr>
      <dsp:spPr>
        <a:xfrm>
          <a:off x="133515" y="1602190"/>
          <a:ext cx="1648881" cy="106812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3F117-954F-496D-B4A0-DA56E92774D6}">
      <dsp:nvSpPr>
        <dsp:cNvPr id="0" name=""/>
        <dsp:cNvSpPr/>
      </dsp:nvSpPr>
      <dsp:spPr>
        <a:xfrm>
          <a:off x="0" y="2937349"/>
          <a:ext cx="8244408" cy="13351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CORTES</a:t>
          </a:r>
          <a:endParaRPr lang="es-ES" sz="2100" kern="1200" dirty="0"/>
        </a:p>
        <a:p>
          <a:pPr marL="171450" lvl="1" indent="-171450" algn="l" defTabSz="711200">
            <a:lnSpc>
              <a:spcPct val="90000"/>
            </a:lnSpc>
            <a:spcBef>
              <a:spcPct val="0"/>
            </a:spcBef>
            <a:spcAft>
              <a:spcPct val="15000"/>
            </a:spcAft>
            <a:buChar char="••"/>
          </a:pPr>
          <a:r>
            <a:rPr lang="es-ES" sz="1600" kern="1200" dirty="0" smtClean="0"/>
            <a:t>Laminas de Tol Negro.</a:t>
          </a:r>
          <a:endParaRPr lang="es-ES" sz="1600" kern="1200" dirty="0"/>
        </a:p>
        <a:p>
          <a:pPr marL="171450" lvl="1" indent="-171450" algn="l" defTabSz="711200">
            <a:lnSpc>
              <a:spcPct val="90000"/>
            </a:lnSpc>
            <a:spcBef>
              <a:spcPct val="0"/>
            </a:spcBef>
            <a:spcAft>
              <a:spcPct val="15000"/>
            </a:spcAft>
            <a:buChar char="••"/>
          </a:pPr>
          <a:r>
            <a:rPr lang="es-ES" sz="1600" kern="1200" smtClean="0"/>
            <a:t>Láminas de Tol Perforado.</a:t>
          </a:r>
          <a:endParaRPr lang="es-ES" sz="1600" kern="1200" dirty="0"/>
        </a:p>
        <a:p>
          <a:pPr marL="171450" lvl="1" indent="-171450" algn="l" defTabSz="711200">
            <a:lnSpc>
              <a:spcPct val="90000"/>
            </a:lnSpc>
            <a:spcBef>
              <a:spcPct val="0"/>
            </a:spcBef>
            <a:spcAft>
              <a:spcPct val="15000"/>
            </a:spcAft>
            <a:buChar char="••"/>
          </a:pPr>
          <a:r>
            <a:rPr lang="es-ES" sz="1600" kern="1200" dirty="0" smtClean="0"/>
            <a:t>Aislante Térmico (Lana de Roca) </a:t>
          </a:r>
          <a:endParaRPr lang="es-ES" sz="1600" kern="1200" dirty="0"/>
        </a:p>
      </dsp:txBody>
      <dsp:txXfrm>
        <a:off x="1782397" y="2937349"/>
        <a:ext cx="6462010" cy="1335158"/>
      </dsp:txXfrm>
    </dsp:sp>
    <dsp:sp modelId="{8972FC93-37B9-4530-AF6E-B1AA36F781FF}">
      <dsp:nvSpPr>
        <dsp:cNvPr id="0" name=""/>
        <dsp:cNvSpPr/>
      </dsp:nvSpPr>
      <dsp:spPr>
        <a:xfrm>
          <a:off x="133515" y="3070865"/>
          <a:ext cx="1648881" cy="106812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EEBAB-F252-4643-A7E2-6461927FA195}">
      <dsp:nvSpPr>
        <dsp:cNvPr id="0" name=""/>
        <dsp:cNvSpPr/>
      </dsp:nvSpPr>
      <dsp:spPr>
        <a:xfrm>
          <a:off x="0" y="0"/>
          <a:ext cx="8244408" cy="13351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DOBLEZ</a:t>
          </a:r>
          <a:endParaRPr lang="es-ES" sz="2100" kern="1200" dirty="0"/>
        </a:p>
        <a:p>
          <a:pPr marL="171450" lvl="1" indent="-171450" algn="l" defTabSz="711200">
            <a:lnSpc>
              <a:spcPct val="90000"/>
            </a:lnSpc>
            <a:spcBef>
              <a:spcPct val="0"/>
            </a:spcBef>
            <a:spcAft>
              <a:spcPct val="15000"/>
            </a:spcAft>
            <a:buChar char="••"/>
          </a:pPr>
          <a:r>
            <a:rPr lang="es-ES" sz="1600" kern="1200" dirty="0" smtClean="0"/>
            <a:t>Laminas de Tol Negro.</a:t>
          </a:r>
          <a:endParaRPr lang="es-ES" sz="1600" kern="1200" dirty="0"/>
        </a:p>
        <a:p>
          <a:pPr marL="171450" lvl="1" indent="-171450" algn="l" defTabSz="711200">
            <a:lnSpc>
              <a:spcPct val="90000"/>
            </a:lnSpc>
            <a:spcBef>
              <a:spcPct val="0"/>
            </a:spcBef>
            <a:spcAft>
              <a:spcPct val="15000"/>
            </a:spcAft>
            <a:buChar char="••"/>
          </a:pPr>
          <a:r>
            <a:rPr lang="es-ES" sz="1600" kern="1200" dirty="0" smtClean="0"/>
            <a:t>Láminas de Tol Perforado.</a:t>
          </a:r>
          <a:endParaRPr lang="es-ES" sz="1600" kern="1200" dirty="0"/>
        </a:p>
      </dsp:txBody>
      <dsp:txXfrm>
        <a:off x="1782397" y="0"/>
        <a:ext cx="6462010" cy="1335158"/>
      </dsp:txXfrm>
    </dsp:sp>
    <dsp:sp modelId="{36292D2C-0688-4EAD-A6BE-C0FC8932D2D3}">
      <dsp:nvSpPr>
        <dsp:cNvPr id="0" name=""/>
        <dsp:cNvSpPr/>
      </dsp:nvSpPr>
      <dsp:spPr>
        <a:xfrm>
          <a:off x="133515" y="133515"/>
          <a:ext cx="1648881" cy="106812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74C5B-B03E-4688-994C-9B5F39D1F32D}">
      <dsp:nvSpPr>
        <dsp:cNvPr id="0" name=""/>
        <dsp:cNvSpPr/>
      </dsp:nvSpPr>
      <dsp:spPr>
        <a:xfrm>
          <a:off x="0" y="1468674"/>
          <a:ext cx="8244408" cy="13351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MONTAJE Y UNIÓN</a:t>
          </a:r>
          <a:endParaRPr lang="es-ES" sz="2100" kern="1200" dirty="0"/>
        </a:p>
        <a:p>
          <a:pPr marL="171450" lvl="1" indent="-171450" algn="l" defTabSz="711200">
            <a:lnSpc>
              <a:spcPct val="90000"/>
            </a:lnSpc>
            <a:spcBef>
              <a:spcPct val="0"/>
            </a:spcBef>
            <a:spcAft>
              <a:spcPct val="15000"/>
            </a:spcAft>
            <a:buChar char="••"/>
          </a:pPr>
          <a:r>
            <a:rPr lang="es-ES" sz="1600" kern="1200" dirty="0" smtClean="0"/>
            <a:t>Cada una de las Parte.</a:t>
          </a:r>
          <a:endParaRPr lang="es-ES" sz="1600" kern="1200" dirty="0"/>
        </a:p>
        <a:p>
          <a:pPr marL="171450" lvl="1" indent="-171450" algn="l" defTabSz="711200">
            <a:lnSpc>
              <a:spcPct val="90000"/>
            </a:lnSpc>
            <a:spcBef>
              <a:spcPct val="0"/>
            </a:spcBef>
            <a:spcAft>
              <a:spcPct val="15000"/>
            </a:spcAft>
            <a:buChar char="••"/>
          </a:pPr>
          <a:r>
            <a:rPr lang="es-ES" sz="1600" kern="1200" dirty="0" smtClean="0"/>
            <a:t>Soldadura MIG-TIG y Pernos.</a:t>
          </a:r>
        </a:p>
        <a:p>
          <a:pPr marL="171450" lvl="1" indent="-171450" algn="l" defTabSz="711200">
            <a:lnSpc>
              <a:spcPct val="90000"/>
            </a:lnSpc>
            <a:spcBef>
              <a:spcPct val="0"/>
            </a:spcBef>
            <a:spcAft>
              <a:spcPct val="15000"/>
            </a:spcAft>
            <a:buChar char="••"/>
          </a:pPr>
          <a:endParaRPr lang="es-ES" sz="1600" kern="1200" dirty="0"/>
        </a:p>
      </dsp:txBody>
      <dsp:txXfrm>
        <a:off x="1782397" y="1468674"/>
        <a:ext cx="6462010" cy="1335158"/>
      </dsp:txXfrm>
    </dsp:sp>
    <dsp:sp modelId="{96907B82-A17E-4FF7-9DED-62D3EE0066DA}">
      <dsp:nvSpPr>
        <dsp:cNvPr id="0" name=""/>
        <dsp:cNvSpPr/>
      </dsp:nvSpPr>
      <dsp:spPr>
        <a:xfrm>
          <a:off x="133515" y="1602190"/>
          <a:ext cx="1648881" cy="106812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3F117-954F-496D-B4A0-DA56E92774D6}">
      <dsp:nvSpPr>
        <dsp:cNvPr id="0" name=""/>
        <dsp:cNvSpPr/>
      </dsp:nvSpPr>
      <dsp:spPr>
        <a:xfrm>
          <a:off x="0" y="2937349"/>
          <a:ext cx="8244408" cy="133515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ACABADOS</a:t>
          </a:r>
          <a:endParaRPr lang="es-ES" sz="2100" kern="1200" dirty="0"/>
        </a:p>
        <a:p>
          <a:pPr marL="171450" lvl="1" indent="-171450" algn="l" defTabSz="711200">
            <a:lnSpc>
              <a:spcPct val="90000"/>
            </a:lnSpc>
            <a:spcBef>
              <a:spcPct val="0"/>
            </a:spcBef>
            <a:spcAft>
              <a:spcPct val="15000"/>
            </a:spcAft>
            <a:buChar char="••"/>
          </a:pPr>
          <a:r>
            <a:rPr lang="es-ES" sz="1600" kern="1200" dirty="0" smtClean="0"/>
            <a:t>Pintado. </a:t>
          </a:r>
          <a:endParaRPr lang="es-ES" sz="1600" kern="1200" dirty="0"/>
        </a:p>
      </dsp:txBody>
      <dsp:txXfrm>
        <a:off x="1782397" y="2937349"/>
        <a:ext cx="6462010" cy="1335158"/>
      </dsp:txXfrm>
    </dsp:sp>
    <dsp:sp modelId="{8972FC93-37B9-4530-AF6E-B1AA36F781FF}">
      <dsp:nvSpPr>
        <dsp:cNvPr id="0" name=""/>
        <dsp:cNvSpPr/>
      </dsp:nvSpPr>
      <dsp:spPr>
        <a:xfrm>
          <a:off x="133515" y="3070865"/>
          <a:ext cx="1648881" cy="106812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EEBAB-F252-4643-A7E2-6461927FA195}">
      <dsp:nvSpPr>
        <dsp:cNvPr id="0" name=""/>
        <dsp:cNvSpPr/>
      </dsp:nvSpPr>
      <dsp:spPr>
        <a:xfrm>
          <a:off x="0" y="0"/>
          <a:ext cx="4680520" cy="95955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Controlador de temperatura IBEST TCM-SR7.</a:t>
          </a:r>
          <a:endParaRPr lang="es-ES" sz="1400" kern="1200" dirty="0"/>
        </a:p>
        <a:p>
          <a:pPr marL="57150" lvl="1" indent="-57150" algn="l" defTabSz="488950">
            <a:lnSpc>
              <a:spcPct val="90000"/>
            </a:lnSpc>
            <a:spcBef>
              <a:spcPct val="0"/>
            </a:spcBef>
            <a:spcAft>
              <a:spcPct val="15000"/>
            </a:spcAft>
            <a:buChar char="••"/>
          </a:pPr>
          <a:r>
            <a:rPr lang="es-ES" sz="1100" kern="1200" dirty="0" smtClean="0"/>
            <a:t>Programable</a:t>
          </a:r>
          <a:endParaRPr lang="es-ES" sz="1100" kern="1200" dirty="0"/>
        </a:p>
        <a:p>
          <a:pPr marL="57150" lvl="1" indent="-57150" algn="l" defTabSz="488950">
            <a:lnSpc>
              <a:spcPct val="90000"/>
            </a:lnSpc>
            <a:spcBef>
              <a:spcPct val="0"/>
            </a:spcBef>
            <a:spcAft>
              <a:spcPct val="15000"/>
            </a:spcAft>
            <a:buChar char="••"/>
          </a:pPr>
          <a:r>
            <a:rPr lang="es-ES" sz="1100" kern="1200" dirty="0" err="1" smtClean="0"/>
            <a:t>Display</a:t>
          </a:r>
          <a:r>
            <a:rPr lang="es-ES" sz="1100" kern="1200" dirty="0" smtClean="0"/>
            <a:t> con monitoreo a tiempo real.</a:t>
          </a:r>
          <a:endParaRPr lang="es-ES" sz="1100" kern="1200" dirty="0"/>
        </a:p>
      </dsp:txBody>
      <dsp:txXfrm>
        <a:off x="1032059" y="0"/>
        <a:ext cx="3648460" cy="959551"/>
      </dsp:txXfrm>
    </dsp:sp>
    <dsp:sp modelId="{36292D2C-0688-4EAD-A6BE-C0FC8932D2D3}">
      <dsp:nvSpPr>
        <dsp:cNvPr id="0" name=""/>
        <dsp:cNvSpPr/>
      </dsp:nvSpPr>
      <dsp:spPr>
        <a:xfrm>
          <a:off x="95955" y="95955"/>
          <a:ext cx="936104" cy="76764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74C5B-B03E-4688-994C-9B5F39D1F32D}">
      <dsp:nvSpPr>
        <dsp:cNvPr id="0" name=""/>
        <dsp:cNvSpPr/>
      </dsp:nvSpPr>
      <dsp:spPr>
        <a:xfrm>
          <a:off x="0" y="1055507"/>
          <a:ext cx="4680520" cy="95955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TERMOCUPLA TIPO K</a:t>
          </a:r>
          <a:endParaRPr lang="es-ES" sz="1400" kern="1200" dirty="0"/>
        </a:p>
        <a:p>
          <a:pPr marL="57150" lvl="1" indent="-57150" algn="l" defTabSz="488950">
            <a:lnSpc>
              <a:spcPct val="90000"/>
            </a:lnSpc>
            <a:spcBef>
              <a:spcPct val="0"/>
            </a:spcBef>
            <a:spcAft>
              <a:spcPct val="15000"/>
            </a:spcAft>
            <a:buChar char="••"/>
          </a:pPr>
          <a:r>
            <a:rPr lang="es-ES" sz="1100" kern="1200" dirty="0" err="1" smtClean="0"/>
            <a:t>Cromel</a:t>
          </a:r>
          <a:r>
            <a:rPr lang="es-ES" sz="1100" kern="1200" dirty="0" smtClean="0"/>
            <a:t>(Ni-Cr) / </a:t>
          </a:r>
          <a:r>
            <a:rPr lang="es-ES" sz="1100" kern="1200" dirty="0" err="1" smtClean="0"/>
            <a:t>Alumel</a:t>
          </a:r>
          <a:r>
            <a:rPr lang="es-ES" sz="1100" kern="1200" dirty="0" smtClean="0"/>
            <a:t>(Ni-Al)</a:t>
          </a:r>
          <a:endParaRPr lang="es-ES" sz="1100" kern="1200" dirty="0"/>
        </a:p>
        <a:p>
          <a:pPr marL="57150" lvl="1" indent="-57150" algn="l" defTabSz="488950">
            <a:lnSpc>
              <a:spcPct val="90000"/>
            </a:lnSpc>
            <a:spcBef>
              <a:spcPct val="0"/>
            </a:spcBef>
            <a:spcAft>
              <a:spcPct val="15000"/>
            </a:spcAft>
            <a:buChar char="••"/>
          </a:pPr>
          <a:r>
            <a:rPr lang="es-ES" sz="1100" kern="1200" dirty="0" smtClean="0"/>
            <a:t>-200 -1200ªC</a:t>
          </a:r>
        </a:p>
        <a:p>
          <a:pPr marL="57150" lvl="1" indent="-57150" algn="l" defTabSz="488950">
            <a:lnSpc>
              <a:spcPct val="90000"/>
            </a:lnSpc>
            <a:spcBef>
              <a:spcPct val="0"/>
            </a:spcBef>
            <a:spcAft>
              <a:spcPct val="15000"/>
            </a:spcAft>
            <a:buChar char="••"/>
          </a:pPr>
          <a:endParaRPr lang="es-ES" sz="1100" kern="1200" dirty="0"/>
        </a:p>
      </dsp:txBody>
      <dsp:txXfrm>
        <a:off x="1032059" y="1055507"/>
        <a:ext cx="3648460" cy="959551"/>
      </dsp:txXfrm>
    </dsp:sp>
    <dsp:sp modelId="{96907B82-A17E-4FF7-9DED-62D3EE0066DA}">
      <dsp:nvSpPr>
        <dsp:cNvPr id="0" name=""/>
        <dsp:cNvSpPr/>
      </dsp:nvSpPr>
      <dsp:spPr>
        <a:xfrm>
          <a:off x="95955" y="1151462"/>
          <a:ext cx="936104" cy="76764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3F117-954F-496D-B4A0-DA56E92774D6}">
      <dsp:nvSpPr>
        <dsp:cNvPr id="0" name=""/>
        <dsp:cNvSpPr/>
      </dsp:nvSpPr>
      <dsp:spPr>
        <a:xfrm>
          <a:off x="0" y="2111014"/>
          <a:ext cx="4680520" cy="95955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smtClean="0"/>
            <a:t>Relé de estado sólido IBEST SSR</a:t>
          </a:r>
        </a:p>
        <a:p>
          <a:pPr marL="57150" lvl="1" indent="-57150" algn="l" defTabSz="488950">
            <a:lnSpc>
              <a:spcPct val="90000"/>
            </a:lnSpc>
            <a:spcBef>
              <a:spcPct val="0"/>
            </a:spcBef>
            <a:spcAft>
              <a:spcPct val="15000"/>
            </a:spcAft>
            <a:buChar char="••"/>
          </a:pPr>
          <a:r>
            <a:rPr lang="es-ES" sz="1100" kern="1200" dirty="0" smtClean="0"/>
            <a:t>-40A.</a:t>
          </a:r>
        </a:p>
      </dsp:txBody>
      <dsp:txXfrm>
        <a:off x="1032059" y="2111014"/>
        <a:ext cx="3648460" cy="959551"/>
      </dsp:txXfrm>
    </dsp:sp>
    <dsp:sp modelId="{8972FC93-37B9-4530-AF6E-B1AA36F781FF}">
      <dsp:nvSpPr>
        <dsp:cNvPr id="0" name=""/>
        <dsp:cNvSpPr/>
      </dsp:nvSpPr>
      <dsp:spPr>
        <a:xfrm>
          <a:off x="95955" y="2206969"/>
          <a:ext cx="936104" cy="76764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DFFEE-A687-4A0E-BAE1-63BE92813825}">
      <dsp:nvSpPr>
        <dsp:cNvPr id="0" name=""/>
        <dsp:cNvSpPr/>
      </dsp:nvSpPr>
      <dsp:spPr>
        <a:xfrm>
          <a:off x="0" y="3166521"/>
          <a:ext cx="4680520" cy="95955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Switch ON/OFF PWNS</a:t>
          </a:r>
          <a:endParaRPr lang="es-ES" sz="1400" kern="1200" dirty="0"/>
        </a:p>
        <a:p>
          <a:pPr marL="57150" lvl="1" indent="-57150" algn="l" defTabSz="488950">
            <a:lnSpc>
              <a:spcPct val="90000"/>
            </a:lnSpc>
            <a:spcBef>
              <a:spcPct val="0"/>
            </a:spcBef>
            <a:spcAft>
              <a:spcPct val="15000"/>
            </a:spcAft>
            <a:buChar char="••"/>
          </a:pPr>
          <a:r>
            <a:rPr lang="en-US" sz="1100" kern="1200" smtClean="0"/>
            <a:t>30[A</a:t>
          </a:r>
          <a:r>
            <a:rPr lang="en-US" sz="1100" kern="1200" dirty="0" smtClean="0"/>
            <a:t>]-3.75[KW]-600[V].</a:t>
          </a:r>
          <a:endParaRPr lang="es-ES" sz="1100" kern="1200" dirty="0"/>
        </a:p>
      </dsp:txBody>
      <dsp:txXfrm>
        <a:off x="1032059" y="3166521"/>
        <a:ext cx="3648460" cy="959551"/>
      </dsp:txXfrm>
    </dsp:sp>
    <dsp:sp modelId="{CCF92B93-C8D1-456A-A2B1-661F5D18BF69}">
      <dsp:nvSpPr>
        <dsp:cNvPr id="0" name=""/>
        <dsp:cNvSpPr/>
      </dsp:nvSpPr>
      <dsp:spPr>
        <a:xfrm>
          <a:off x="95955" y="3262476"/>
          <a:ext cx="936104" cy="767641"/>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9EDAB-3AA4-436E-A8DF-AE4341059CDD}">
      <dsp:nvSpPr>
        <dsp:cNvPr id="0" name=""/>
        <dsp:cNvSpPr/>
      </dsp:nvSpPr>
      <dsp:spPr>
        <a:xfrm>
          <a:off x="340962" y="0"/>
          <a:ext cx="1964541" cy="196467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Top=50C</a:t>
          </a:r>
        </a:p>
        <a:p>
          <a:pPr lvl="0" algn="ctr" defTabSz="1066800">
            <a:lnSpc>
              <a:spcPct val="90000"/>
            </a:lnSpc>
            <a:spcBef>
              <a:spcPct val="0"/>
            </a:spcBef>
            <a:spcAft>
              <a:spcPct val="35000"/>
            </a:spcAft>
          </a:pPr>
          <a:r>
            <a:rPr lang="es-ES" sz="2400" kern="1200" dirty="0" smtClean="0"/>
            <a:t>t=60min</a:t>
          </a:r>
          <a:endParaRPr lang="es-ES" sz="2400" kern="1200" dirty="0"/>
        </a:p>
      </dsp:txBody>
      <dsp:txXfrm>
        <a:off x="628662" y="287721"/>
        <a:ext cx="1389141" cy="1389237"/>
      </dsp:txXfrm>
    </dsp:sp>
    <dsp:sp modelId="{B2DE4C83-9483-4E21-9246-048BCA549BA5}">
      <dsp:nvSpPr>
        <dsp:cNvPr id="0" name=""/>
        <dsp:cNvSpPr/>
      </dsp:nvSpPr>
      <dsp:spPr>
        <a:xfrm>
          <a:off x="1352096" y="1310332"/>
          <a:ext cx="1964541" cy="196467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err="1" smtClean="0"/>
            <a:t>Td</a:t>
          </a:r>
          <a:r>
            <a:rPr lang="es-ES" sz="2400" kern="1200" dirty="0" smtClean="0"/>
            <a:t>=60C</a:t>
          </a:r>
        </a:p>
        <a:p>
          <a:pPr lvl="0" algn="ctr" defTabSz="1066800">
            <a:lnSpc>
              <a:spcPct val="90000"/>
            </a:lnSpc>
            <a:spcBef>
              <a:spcPct val="0"/>
            </a:spcBef>
            <a:spcAft>
              <a:spcPct val="35000"/>
            </a:spcAft>
          </a:pPr>
          <a:r>
            <a:rPr lang="es-ES" sz="2400" kern="1200" dirty="0" smtClean="0"/>
            <a:t>t=180min</a:t>
          </a:r>
          <a:endParaRPr lang="es-ES" sz="2400" kern="1200" dirty="0"/>
        </a:p>
      </dsp:txBody>
      <dsp:txXfrm>
        <a:off x="1639796" y="1598053"/>
        <a:ext cx="1389141" cy="13892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9EDAB-3AA4-436E-A8DF-AE4341059CDD}">
      <dsp:nvSpPr>
        <dsp:cNvPr id="0" name=""/>
        <dsp:cNvSpPr/>
      </dsp:nvSpPr>
      <dsp:spPr>
        <a:xfrm>
          <a:off x="0" y="134917"/>
          <a:ext cx="1802831" cy="1802805"/>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T1=25C</a:t>
          </a:r>
        </a:p>
        <a:p>
          <a:pPr lvl="0" algn="ctr" defTabSz="1111250">
            <a:lnSpc>
              <a:spcPct val="90000"/>
            </a:lnSpc>
            <a:spcBef>
              <a:spcPct val="0"/>
            </a:spcBef>
            <a:spcAft>
              <a:spcPct val="35000"/>
            </a:spcAft>
          </a:pPr>
          <a:r>
            <a:rPr lang="es-ES" sz="2500" kern="1200" dirty="0" smtClean="0"/>
            <a:t>t=90min</a:t>
          </a:r>
          <a:endParaRPr lang="es-ES" sz="2500" kern="1200" dirty="0"/>
        </a:p>
      </dsp:txBody>
      <dsp:txXfrm>
        <a:off x="264018" y="398932"/>
        <a:ext cx="1274795" cy="1274775"/>
      </dsp:txXfrm>
    </dsp:sp>
    <dsp:sp modelId="{B2DE4C83-9483-4E21-9246-048BCA549BA5}">
      <dsp:nvSpPr>
        <dsp:cNvPr id="0" name=""/>
        <dsp:cNvSpPr/>
      </dsp:nvSpPr>
      <dsp:spPr>
        <a:xfrm>
          <a:off x="927933" y="1337288"/>
          <a:ext cx="1802831" cy="1802805"/>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T3=50C</a:t>
          </a:r>
        </a:p>
        <a:p>
          <a:pPr lvl="0" algn="ctr" defTabSz="1111250">
            <a:lnSpc>
              <a:spcPct val="90000"/>
            </a:lnSpc>
            <a:spcBef>
              <a:spcPct val="0"/>
            </a:spcBef>
            <a:spcAft>
              <a:spcPct val="35000"/>
            </a:spcAft>
          </a:pPr>
          <a:r>
            <a:rPr lang="es-ES" sz="2500" kern="1200" dirty="0" smtClean="0"/>
            <a:t>t=90</a:t>
          </a:r>
          <a:endParaRPr lang="es-ES" sz="2500" kern="1200" dirty="0"/>
        </a:p>
      </dsp:txBody>
      <dsp:txXfrm>
        <a:off x="1191951" y="1601303"/>
        <a:ext cx="1274795" cy="1274775"/>
      </dsp:txXfrm>
    </dsp:sp>
    <dsp:sp modelId="{2ABE1486-2F60-4B0C-8E02-DDF30D852682}">
      <dsp:nvSpPr>
        <dsp:cNvPr id="0" name=""/>
        <dsp:cNvSpPr/>
      </dsp:nvSpPr>
      <dsp:spPr>
        <a:xfrm>
          <a:off x="1854768" y="134917"/>
          <a:ext cx="1802831" cy="1802805"/>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T2=40C</a:t>
          </a:r>
        </a:p>
        <a:p>
          <a:pPr lvl="0" algn="ctr" defTabSz="1111250">
            <a:lnSpc>
              <a:spcPct val="90000"/>
            </a:lnSpc>
            <a:spcBef>
              <a:spcPct val="0"/>
            </a:spcBef>
            <a:spcAft>
              <a:spcPct val="35000"/>
            </a:spcAft>
          </a:pPr>
          <a:r>
            <a:rPr lang="es-ES" sz="2500" kern="1200" dirty="0" smtClean="0"/>
            <a:t>t=90</a:t>
          </a:r>
          <a:endParaRPr lang="es-ES" sz="2500" kern="1200" dirty="0"/>
        </a:p>
      </dsp:txBody>
      <dsp:txXfrm>
        <a:off x="2118786" y="398932"/>
        <a:ext cx="1274795" cy="1274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86C5B-3457-4877-9BD8-FD35E191D0A9}">
      <dsp:nvSpPr>
        <dsp:cNvPr id="0" name=""/>
        <dsp:cNvSpPr/>
      </dsp:nvSpPr>
      <dsp:spPr>
        <a:xfrm>
          <a:off x="0" y="371782"/>
          <a:ext cx="7772399" cy="1062235"/>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ANALISIS + ESTUDIO = POSIBILIDAD DE MEJORAR EL PROCESO.</a:t>
          </a:r>
          <a:endParaRPr lang="es-ES" sz="3200" kern="1200" dirty="0"/>
        </a:p>
      </dsp:txBody>
      <dsp:txXfrm>
        <a:off x="31112" y="402894"/>
        <a:ext cx="7710175" cy="1000011"/>
      </dsp:txXfrm>
    </dsp:sp>
    <dsp:sp modelId="{D712CD3B-4C87-4D8E-A52B-BD0D82B45334}">
      <dsp:nvSpPr>
        <dsp:cNvPr id="0" name=""/>
        <dsp:cNvSpPr/>
      </dsp:nvSpPr>
      <dsp:spPr>
        <a:xfrm>
          <a:off x="0" y="1625220"/>
          <a:ext cx="1062235" cy="106223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54899-C6DC-497B-BD4C-91795E663BD9}">
      <dsp:nvSpPr>
        <dsp:cNvPr id="0" name=""/>
        <dsp:cNvSpPr/>
      </dsp:nvSpPr>
      <dsp:spPr>
        <a:xfrm>
          <a:off x="1125969" y="1583028"/>
          <a:ext cx="6646430" cy="1062235"/>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Se realiza un estudio del proceso de secado enfocado en la cerámica.</a:t>
          </a:r>
          <a:endParaRPr lang="es-ES" sz="1800" kern="1200" dirty="0"/>
        </a:p>
      </dsp:txBody>
      <dsp:txXfrm>
        <a:off x="1177832" y="1634891"/>
        <a:ext cx="6542704" cy="958509"/>
      </dsp:txXfrm>
    </dsp:sp>
    <dsp:sp modelId="{305467C6-3145-4BAF-9234-6ECECF4EC42E}">
      <dsp:nvSpPr>
        <dsp:cNvPr id="0" name=""/>
        <dsp:cNvSpPr/>
      </dsp:nvSpPr>
      <dsp:spPr>
        <a:xfrm>
          <a:off x="0" y="2814924"/>
          <a:ext cx="1062235" cy="106223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10CE2A-A8AE-4F06-BA6E-BC56431695A9}">
      <dsp:nvSpPr>
        <dsp:cNvPr id="0" name=""/>
        <dsp:cNvSpPr/>
      </dsp:nvSpPr>
      <dsp:spPr>
        <a:xfrm>
          <a:off x="1125969" y="2814924"/>
          <a:ext cx="6646430" cy="1062235"/>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Se entienda y apliquen de manera adecuada los conceptos básicos de: operaciones de transferencia de masa y transferencia de calor.</a:t>
          </a:r>
          <a:endParaRPr lang="es-ES" sz="1800" kern="1200" dirty="0"/>
        </a:p>
      </dsp:txBody>
      <dsp:txXfrm>
        <a:off x="1177832" y="2866787"/>
        <a:ext cx="6542704" cy="958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4B5C8-BCC7-4AD6-99C0-99DE0B9B2FAF}">
      <dsp:nvSpPr>
        <dsp:cNvPr id="0" name=""/>
        <dsp:cNvSpPr/>
      </dsp:nvSpPr>
      <dsp:spPr>
        <a:xfrm>
          <a:off x="0" y="346579"/>
          <a:ext cx="7772399" cy="9902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s-ES" sz="4700" kern="1200" smtClean="0"/>
            <a:t>NO SE ESTÁN CONSIDERANDO</a:t>
          </a:r>
          <a:r>
            <a:rPr lang="es-ES" sz="4700" kern="1200" dirty="0" smtClean="0"/>
            <a:t>:</a:t>
          </a:r>
          <a:endParaRPr lang="es-ES" sz="4700" kern="1200" dirty="0"/>
        </a:p>
      </dsp:txBody>
      <dsp:txXfrm>
        <a:off x="29003" y="375582"/>
        <a:ext cx="7714393" cy="932221"/>
      </dsp:txXfrm>
    </dsp:sp>
    <dsp:sp modelId="{B3CA8EDE-83CE-4C01-9567-6CBEEAB4F470}">
      <dsp:nvSpPr>
        <dsp:cNvPr id="0" name=""/>
        <dsp:cNvSpPr/>
      </dsp:nvSpPr>
      <dsp:spPr>
        <a:xfrm>
          <a:off x="0" y="1515048"/>
          <a:ext cx="990227" cy="99022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BBE06-C395-4427-BF14-255C9BC0D709}">
      <dsp:nvSpPr>
        <dsp:cNvPr id="0" name=""/>
        <dsp:cNvSpPr/>
      </dsp:nvSpPr>
      <dsp:spPr>
        <a:xfrm>
          <a:off x="1049641" y="1515048"/>
          <a:ext cx="6722758" cy="990227"/>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Las características del producto como son: su contenido de humedad en base seca, geometría, espesor de pared  y el valor de carga al secador</a:t>
          </a:r>
          <a:endParaRPr lang="es-ES" sz="1500" kern="1200" dirty="0"/>
        </a:p>
      </dsp:txBody>
      <dsp:txXfrm>
        <a:off x="1097989" y="1563396"/>
        <a:ext cx="6626062" cy="893531"/>
      </dsp:txXfrm>
    </dsp:sp>
    <dsp:sp modelId="{9D339704-1961-4327-BD08-CB48F0319D7B}">
      <dsp:nvSpPr>
        <dsp:cNvPr id="0" name=""/>
        <dsp:cNvSpPr/>
      </dsp:nvSpPr>
      <dsp:spPr>
        <a:xfrm>
          <a:off x="0" y="2624103"/>
          <a:ext cx="990227" cy="99022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8492-4A58-46B4-8C2E-4495B1BFF812}">
      <dsp:nvSpPr>
        <dsp:cNvPr id="0" name=""/>
        <dsp:cNvSpPr/>
      </dsp:nvSpPr>
      <dsp:spPr>
        <a:xfrm>
          <a:off x="1049641" y="2624103"/>
          <a:ext cx="6722758" cy="990227"/>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Los parámetros propios del proceso de secado como son: la cantidad de aire necesaria para secar determinada cantidad de producto, la velocidad, la temperatura y el porcentaje de humedad absoluta .</a:t>
          </a:r>
          <a:endParaRPr lang="es-ES" sz="1500" kern="1200" dirty="0"/>
        </a:p>
      </dsp:txBody>
      <dsp:txXfrm>
        <a:off x="1097989" y="2672451"/>
        <a:ext cx="6626062" cy="893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1A596-CDFE-4B59-8060-1323CF4D8EA5}">
      <dsp:nvSpPr>
        <dsp:cNvPr id="0" name=""/>
        <dsp:cNvSpPr/>
      </dsp:nvSpPr>
      <dsp:spPr>
        <a:xfrm>
          <a:off x="0" y="1507127"/>
          <a:ext cx="7772399" cy="1656183"/>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s-ES" sz="6500" kern="1200" dirty="0" smtClean="0"/>
            <a:t>GENERAL.</a:t>
          </a:r>
          <a:endParaRPr lang="es-ES" sz="6500" kern="1200" dirty="0"/>
        </a:p>
      </dsp:txBody>
      <dsp:txXfrm>
        <a:off x="48508" y="1555635"/>
        <a:ext cx="7675383" cy="1559167"/>
      </dsp:txXfrm>
    </dsp:sp>
    <dsp:sp modelId="{55444C24-905C-4330-B4C7-6308910A7764}">
      <dsp:nvSpPr>
        <dsp:cNvPr id="0" name=""/>
        <dsp:cNvSpPr/>
      </dsp:nvSpPr>
      <dsp:spPr>
        <a:xfrm>
          <a:off x="0" y="3461424"/>
          <a:ext cx="1656183" cy="165618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5A0B4-46E2-47FD-9CAB-96382444BF0B}">
      <dsp:nvSpPr>
        <dsp:cNvPr id="0" name=""/>
        <dsp:cNvSpPr/>
      </dsp:nvSpPr>
      <dsp:spPr>
        <a:xfrm>
          <a:off x="1755555" y="3461424"/>
          <a:ext cx="6016844" cy="165618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S" sz="1700" kern="1200" dirty="0" smtClean="0"/>
            <a:t>Diseñar un prototipo para el secado de piezas de cerámica blanca mediante convección forzada y acondicionamiento de aire ambiente, considerando las variables dentro del fenómeno de secado e incluyendo la aplicación de los fundamentos de la transferencia de calor y transferencia de masa.</a:t>
          </a:r>
          <a:endParaRPr lang="es-ES" sz="1700" kern="1200" dirty="0"/>
        </a:p>
      </dsp:txBody>
      <dsp:txXfrm>
        <a:off x="1836418" y="3542287"/>
        <a:ext cx="5855118" cy="1494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AE9E-381D-46A8-A178-0CE2A1A6DAFC}">
      <dsp:nvSpPr>
        <dsp:cNvPr id="0" name=""/>
        <dsp:cNvSpPr/>
      </dsp:nvSpPr>
      <dsp:spPr>
        <a:xfrm rot="10800000">
          <a:off x="2505615" y="2680473"/>
          <a:ext cx="6631779" cy="3340821"/>
        </a:xfrm>
        <a:prstGeom prst="homePlat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73209" tIns="72390" rIns="135128" bIns="72390" numCol="1" spcCol="1270" anchor="t" anchorCtr="0">
          <a:noAutofit/>
        </a:bodyPr>
        <a:lstStyle/>
        <a:p>
          <a:pPr lvl="0" algn="l" defTabSz="844550">
            <a:lnSpc>
              <a:spcPct val="90000"/>
            </a:lnSpc>
            <a:spcBef>
              <a:spcPct val="0"/>
            </a:spcBef>
            <a:spcAft>
              <a:spcPct val="35000"/>
            </a:spcAft>
          </a:pPr>
          <a:endParaRPr lang="es-ES" sz="1900" kern="1200" dirty="0"/>
        </a:p>
        <a:p>
          <a:pPr marL="114300" lvl="1" indent="-114300" algn="l" defTabSz="666750">
            <a:lnSpc>
              <a:spcPct val="90000"/>
            </a:lnSpc>
            <a:spcBef>
              <a:spcPct val="0"/>
            </a:spcBef>
            <a:spcAft>
              <a:spcPct val="15000"/>
            </a:spcAft>
            <a:buChar char="••"/>
          </a:pPr>
          <a:r>
            <a:rPr lang="es-ES" sz="1500" kern="1200" dirty="0" smtClean="0"/>
            <a:t>Realizar un análisis del proceso de secado</a:t>
          </a:r>
          <a:endParaRPr lang="es-ES" sz="1500" kern="1200" dirty="0"/>
        </a:p>
        <a:p>
          <a:pPr marL="114300" lvl="1" indent="-114300" algn="l" defTabSz="666750">
            <a:lnSpc>
              <a:spcPct val="90000"/>
            </a:lnSpc>
            <a:spcBef>
              <a:spcPct val="0"/>
            </a:spcBef>
            <a:spcAft>
              <a:spcPct val="15000"/>
            </a:spcAft>
            <a:buChar char="••"/>
          </a:pPr>
          <a:r>
            <a:rPr lang="es-ES" sz="1500" kern="1200" dirty="0" smtClean="0"/>
            <a:t>Investigar las características del producto a secar (cerámica blanca) </a:t>
          </a:r>
          <a:endParaRPr lang="es-ES" sz="1500" kern="1200" dirty="0"/>
        </a:p>
        <a:p>
          <a:pPr marL="114300" lvl="1" indent="-114300" algn="l" defTabSz="666750">
            <a:lnSpc>
              <a:spcPct val="90000"/>
            </a:lnSpc>
            <a:spcBef>
              <a:spcPct val="0"/>
            </a:spcBef>
            <a:spcAft>
              <a:spcPct val="15000"/>
            </a:spcAft>
            <a:buChar char="••"/>
          </a:pPr>
          <a:r>
            <a:rPr lang="es-ES" sz="1500" kern="1200" dirty="0" smtClean="0"/>
            <a:t>Definir parámetros de diseño</a:t>
          </a:r>
          <a:endParaRPr lang="es-ES" sz="1500" kern="1200" dirty="0"/>
        </a:p>
        <a:p>
          <a:pPr marL="114300" lvl="1" indent="-114300" algn="l" defTabSz="666750">
            <a:lnSpc>
              <a:spcPct val="90000"/>
            </a:lnSpc>
            <a:spcBef>
              <a:spcPct val="0"/>
            </a:spcBef>
            <a:spcAft>
              <a:spcPct val="15000"/>
            </a:spcAft>
            <a:buChar char="••"/>
          </a:pPr>
          <a:r>
            <a:rPr lang="es-ES" sz="1500" kern="1200" dirty="0" smtClean="0"/>
            <a:t>Desarrollar el diseño térmico del secador </a:t>
          </a:r>
          <a:endParaRPr lang="es-ES" sz="1500" kern="1200" dirty="0"/>
        </a:p>
        <a:p>
          <a:pPr marL="114300" lvl="1" indent="-114300" algn="l" defTabSz="666750">
            <a:lnSpc>
              <a:spcPct val="90000"/>
            </a:lnSpc>
            <a:spcBef>
              <a:spcPct val="0"/>
            </a:spcBef>
            <a:spcAft>
              <a:spcPct val="15000"/>
            </a:spcAft>
            <a:buChar char="••"/>
          </a:pPr>
          <a:r>
            <a:rPr lang="es-ES" sz="1500" kern="1200" smtClean="0"/>
            <a:t>Realizar la construcción del prototipo mediante un software </a:t>
          </a:r>
          <a:endParaRPr lang="es-ES" sz="1500" kern="1200" dirty="0"/>
        </a:p>
        <a:p>
          <a:pPr marL="114300" lvl="1" indent="-114300" algn="l" defTabSz="666750">
            <a:lnSpc>
              <a:spcPct val="90000"/>
            </a:lnSpc>
            <a:spcBef>
              <a:spcPct val="0"/>
            </a:spcBef>
            <a:spcAft>
              <a:spcPct val="15000"/>
            </a:spcAft>
            <a:buChar char="••"/>
          </a:pPr>
          <a:r>
            <a:rPr lang="es-ES" sz="1500" kern="1200" dirty="0" smtClean="0"/>
            <a:t>Realizar el diseño del circuito de control  eléctrico</a:t>
          </a:r>
          <a:endParaRPr lang="es-ES" sz="1500" kern="1200" dirty="0"/>
        </a:p>
        <a:p>
          <a:pPr marL="114300" lvl="1" indent="-114300" algn="l" defTabSz="666750">
            <a:lnSpc>
              <a:spcPct val="90000"/>
            </a:lnSpc>
            <a:spcBef>
              <a:spcPct val="0"/>
            </a:spcBef>
            <a:spcAft>
              <a:spcPct val="15000"/>
            </a:spcAft>
            <a:buChar char="••"/>
          </a:pPr>
          <a:r>
            <a:rPr lang="es-ES" sz="1500" kern="1200" dirty="0" smtClean="0"/>
            <a:t>Realizar el montaje de partes mecánicas y electrónicas </a:t>
          </a:r>
          <a:endParaRPr lang="es-ES" sz="1500" kern="1200" dirty="0"/>
        </a:p>
        <a:p>
          <a:pPr marL="114300" lvl="1" indent="-114300" algn="l" defTabSz="666750">
            <a:lnSpc>
              <a:spcPct val="90000"/>
            </a:lnSpc>
            <a:spcBef>
              <a:spcPct val="0"/>
            </a:spcBef>
            <a:spcAft>
              <a:spcPct val="15000"/>
            </a:spcAft>
            <a:buChar char="••"/>
          </a:pPr>
          <a:r>
            <a:rPr lang="es-ES" sz="1500" kern="1200" smtClean="0"/>
            <a:t>Realizar pruebas de funcionamiento </a:t>
          </a:r>
          <a:endParaRPr lang="es-ES" sz="1500" kern="1200" dirty="0"/>
        </a:p>
      </dsp:txBody>
      <dsp:txXfrm rot="10800000">
        <a:off x="3340820" y="2680473"/>
        <a:ext cx="5796574" cy="3340821"/>
      </dsp:txXfrm>
    </dsp:sp>
    <dsp:sp modelId="{3E82B75B-B1B1-4994-8063-27E03FEF6F0E}">
      <dsp:nvSpPr>
        <dsp:cNvPr id="0" name=""/>
        <dsp:cNvSpPr/>
      </dsp:nvSpPr>
      <dsp:spPr>
        <a:xfrm>
          <a:off x="835205" y="2168325"/>
          <a:ext cx="3340821" cy="33408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2C3BA-934F-47FD-B86D-C1E8C77189A7}">
      <dsp:nvSpPr>
        <dsp:cNvPr id="0" name=""/>
        <dsp:cNvSpPr/>
      </dsp:nvSpPr>
      <dsp:spPr>
        <a:xfrm>
          <a:off x="379922" y="1624"/>
          <a:ext cx="7179762" cy="976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lvl="0" algn="ctr" defTabSz="2444750">
            <a:lnSpc>
              <a:spcPct val="90000"/>
            </a:lnSpc>
            <a:spcBef>
              <a:spcPct val="0"/>
            </a:spcBef>
            <a:spcAft>
              <a:spcPct val="35000"/>
            </a:spcAft>
          </a:pPr>
          <a:r>
            <a:rPr lang="es-ES" sz="5500" kern="1200" dirty="0" smtClean="0"/>
            <a:t>METAS</a:t>
          </a:r>
          <a:endParaRPr lang="es-ES" sz="5500" kern="1200" dirty="0"/>
        </a:p>
      </dsp:txBody>
      <dsp:txXfrm>
        <a:off x="408533" y="30235"/>
        <a:ext cx="7122540" cy="919633"/>
      </dsp:txXfrm>
    </dsp:sp>
    <dsp:sp modelId="{F82C2D2B-6FF7-420A-ABF1-BB78DD1EF13B}">
      <dsp:nvSpPr>
        <dsp:cNvPr id="0" name=""/>
        <dsp:cNvSpPr/>
      </dsp:nvSpPr>
      <dsp:spPr>
        <a:xfrm>
          <a:off x="379922" y="1154314"/>
          <a:ext cx="976855" cy="97685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5922E-F84E-437D-84AB-B7A31F1200C1}">
      <dsp:nvSpPr>
        <dsp:cNvPr id="0" name=""/>
        <dsp:cNvSpPr/>
      </dsp:nvSpPr>
      <dsp:spPr>
        <a:xfrm>
          <a:off x="1415389" y="1154314"/>
          <a:ext cx="6144295" cy="976855"/>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Diseño y construcción de un secador con capacidad para piezas de hasta 15kg de peso en estado húmedo, el mismo que deberá funcionar a temperaturas de hasta 60°C</a:t>
          </a:r>
          <a:endParaRPr lang="es-ES" sz="1500" kern="1200" dirty="0"/>
        </a:p>
      </dsp:txBody>
      <dsp:txXfrm>
        <a:off x="1463084" y="1202009"/>
        <a:ext cx="6048905" cy="881465"/>
      </dsp:txXfrm>
    </dsp:sp>
    <dsp:sp modelId="{4399CF10-6F9A-4B6E-87E5-703D4FD22A81}">
      <dsp:nvSpPr>
        <dsp:cNvPr id="0" name=""/>
        <dsp:cNvSpPr/>
      </dsp:nvSpPr>
      <dsp:spPr>
        <a:xfrm>
          <a:off x="379922" y="2248392"/>
          <a:ext cx="976855" cy="97685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9C38D-D81B-4CDD-81A4-1AD51E6EF8B1}">
      <dsp:nvSpPr>
        <dsp:cNvPr id="0" name=""/>
        <dsp:cNvSpPr/>
      </dsp:nvSpPr>
      <dsp:spPr>
        <a:xfrm>
          <a:off x="1415389" y="2248392"/>
          <a:ext cx="6144295" cy="976855"/>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Diseño , construcción y montaje de un tablero de control eléctrico.</a:t>
          </a:r>
          <a:endParaRPr lang="es-ES" sz="1500" kern="1200" dirty="0"/>
        </a:p>
      </dsp:txBody>
      <dsp:txXfrm>
        <a:off x="1463084" y="2296087"/>
        <a:ext cx="6048905" cy="881465"/>
      </dsp:txXfrm>
    </dsp:sp>
    <dsp:sp modelId="{0CF4BF34-C0F2-4DB5-B96B-3E190327CAA7}">
      <dsp:nvSpPr>
        <dsp:cNvPr id="0" name=""/>
        <dsp:cNvSpPr/>
      </dsp:nvSpPr>
      <dsp:spPr>
        <a:xfrm>
          <a:off x="379922" y="3342470"/>
          <a:ext cx="976855" cy="97685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0414D-8B8F-401B-BA81-B9A2FA4227D2}">
      <dsp:nvSpPr>
        <dsp:cNvPr id="0" name=""/>
        <dsp:cNvSpPr/>
      </dsp:nvSpPr>
      <dsp:spPr>
        <a:xfrm>
          <a:off x="1415389" y="3342470"/>
          <a:ext cx="6144295" cy="976855"/>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Pruebas de funcionamiento.</a:t>
          </a:r>
          <a:endParaRPr lang="es-ES" sz="1500" kern="1200" dirty="0"/>
        </a:p>
      </dsp:txBody>
      <dsp:txXfrm>
        <a:off x="1463084" y="3390165"/>
        <a:ext cx="6048905" cy="8814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321AD-A2D2-4CD1-82A4-B57A408AAECF}">
      <dsp:nvSpPr>
        <dsp:cNvPr id="0" name=""/>
        <dsp:cNvSpPr/>
      </dsp:nvSpPr>
      <dsp:spPr>
        <a:xfrm>
          <a:off x="6481951" y="413609"/>
          <a:ext cx="1951699" cy="195179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9CB2E-3F21-40D2-AA8E-1EA1A4553F40}">
      <dsp:nvSpPr>
        <dsp:cNvPr id="0" name=""/>
        <dsp:cNvSpPr/>
      </dsp:nvSpPr>
      <dsp:spPr>
        <a:xfrm>
          <a:off x="6547231" y="478681"/>
          <a:ext cx="1821976" cy="1821656"/>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Aire Atmosférico.</a:t>
          </a:r>
        </a:p>
      </dsp:txBody>
      <dsp:txXfrm>
        <a:off x="6807513" y="738966"/>
        <a:ext cx="1301411" cy="1301085"/>
      </dsp:txXfrm>
    </dsp:sp>
    <dsp:sp modelId="{DCD14244-B65E-43C6-B83A-59514E462EB7}">
      <dsp:nvSpPr>
        <dsp:cNvPr id="0" name=""/>
        <dsp:cNvSpPr/>
      </dsp:nvSpPr>
      <dsp:spPr>
        <a:xfrm>
          <a:off x="6547231" y="2401369"/>
          <a:ext cx="1821976" cy="106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Presión.</a:t>
          </a:r>
        </a:p>
        <a:p>
          <a:pPr marL="114300" lvl="1" indent="-114300" algn="l" defTabSz="533400">
            <a:lnSpc>
              <a:spcPct val="90000"/>
            </a:lnSpc>
            <a:spcBef>
              <a:spcPct val="0"/>
            </a:spcBef>
            <a:spcAft>
              <a:spcPct val="15000"/>
            </a:spcAft>
            <a:buChar char="••"/>
          </a:pPr>
          <a:r>
            <a:rPr lang="es-ES" sz="1200" kern="1200" dirty="0" smtClean="0"/>
            <a:t>Temperatura</a:t>
          </a:r>
        </a:p>
        <a:p>
          <a:pPr marL="114300" lvl="1" indent="-114300" algn="l" defTabSz="533400">
            <a:lnSpc>
              <a:spcPct val="90000"/>
            </a:lnSpc>
            <a:spcBef>
              <a:spcPct val="0"/>
            </a:spcBef>
            <a:spcAft>
              <a:spcPct val="15000"/>
            </a:spcAft>
            <a:buChar char="••"/>
          </a:pPr>
          <a:r>
            <a:rPr lang="es-ES" sz="1200" kern="1200" dirty="0" smtClean="0"/>
            <a:t>Humedad Relativa</a:t>
          </a:r>
        </a:p>
      </dsp:txBody>
      <dsp:txXfrm>
        <a:off x="6547231" y="2401369"/>
        <a:ext cx="1821976" cy="1069910"/>
      </dsp:txXfrm>
    </dsp:sp>
    <dsp:sp modelId="{39B41E09-3502-430C-A9C1-17593F7B401F}">
      <dsp:nvSpPr>
        <dsp:cNvPr id="0" name=""/>
        <dsp:cNvSpPr/>
      </dsp:nvSpPr>
      <dsp:spPr>
        <a:xfrm rot="2700000">
          <a:off x="4456587" y="413472"/>
          <a:ext cx="1951731" cy="1951731"/>
        </a:xfrm>
        <a:prstGeom prst="teardrop">
          <a:avLst>
            <a:gd name="adj" fmla="val 1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DB21E-045D-419C-9618-BB2E239906B7}">
      <dsp:nvSpPr>
        <dsp:cNvPr id="0" name=""/>
        <dsp:cNvSpPr/>
      </dsp:nvSpPr>
      <dsp:spPr>
        <a:xfrm>
          <a:off x="4530252" y="478681"/>
          <a:ext cx="1821976" cy="1821656"/>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SECADO</a:t>
          </a:r>
          <a:endParaRPr lang="es-ES" sz="1900" kern="1200" dirty="0"/>
        </a:p>
      </dsp:txBody>
      <dsp:txXfrm>
        <a:off x="4790534" y="738966"/>
        <a:ext cx="1301411" cy="1301085"/>
      </dsp:txXfrm>
    </dsp:sp>
    <dsp:sp modelId="{CF341991-5550-413E-9214-EDF18AD97A04}">
      <dsp:nvSpPr>
        <dsp:cNvPr id="0" name=""/>
        <dsp:cNvSpPr/>
      </dsp:nvSpPr>
      <dsp:spPr>
        <a:xfrm>
          <a:off x="4530252" y="2401369"/>
          <a:ext cx="1821976" cy="106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Velocidad.</a:t>
          </a:r>
        </a:p>
        <a:p>
          <a:pPr marL="114300" lvl="1" indent="-114300" algn="l" defTabSz="533400">
            <a:lnSpc>
              <a:spcPct val="90000"/>
            </a:lnSpc>
            <a:spcBef>
              <a:spcPct val="0"/>
            </a:spcBef>
            <a:spcAft>
              <a:spcPct val="15000"/>
            </a:spcAft>
            <a:buChar char="••"/>
          </a:pPr>
          <a:r>
            <a:rPr lang="es-ES" sz="1200" kern="1200" dirty="0" smtClean="0"/>
            <a:t>Temperatura.</a:t>
          </a:r>
        </a:p>
      </dsp:txBody>
      <dsp:txXfrm>
        <a:off x="4530252" y="2401369"/>
        <a:ext cx="1821976" cy="1069910"/>
      </dsp:txXfrm>
    </dsp:sp>
    <dsp:sp modelId="{69B05695-0816-4B17-8231-69C4DDC74B7B}">
      <dsp:nvSpPr>
        <dsp:cNvPr id="0" name=""/>
        <dsp:cNvSpPr/>
      </dsp:nvSpPr>
      <dsp:spPr>
        <a:xfrm rot="2700000">
          <a:off x="2447977" y="413472"/>
          <a:ext cx="1951731" cy="1951731"/>
        </a:xfrm>
        <a:prstGeom prst="teardrop">
          <a:avLst>
            <a:gd name="adj" fmla="val 1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44691F-C9C6-41F7-AA29-BADBB890A399}">
      <dsp:nvSpPr>
        <dsp:cNvPr id="0" name=""/>
        <dsp:cNvSpPr/>
      </dsp:nvSpPr>
      <dsp:spPr>
        <a:xfrm>
          <a:off x="2513273" y="478681"/>
          <a:ext cx="1821976" cy="1821656"/>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CURVAS DE SECADO</a:t>
          </a:r>
          <a:endParaRPr lang="es-ES" sz="1900" kern="1200" dirty="0"/>
        </a:p>
      </dsp:txBody>
      <dsp:txXfrm>
        <a:off x="2773555" y="738966"/>
        <a:ext cx="1301411" cy="1301085"/>
      </dsp:txXfrm>
    </dsp:sp>
    <dsp:sp modelId="{C24E1ABB-D30C-469E-8310-3D34A33814B5}">
      <dsp:nvSpPr>
        <dsp:cNvPr id="0" name=""/>
        <dsp:cNvSpPr/>
      </dsp:nvSpPr>
      <dsp:spPr>
        <a:xfrm>
          <a:off x="2513273" y="2401369"/>
          <a:ext cx="1821976" cy="106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Contenido de humedad crítico.</a:t>
          </a:r>
          <a:endParaRPr lang="es-ES" sz="1200" kern="1200" dirty="0"/>
        </a:p>
        <a:p>
          <a:pPr marL="114300" lvl="1" indent="-114300" algn="l" defTabSz="533400">
            <a:lnSpc>
              <a:spcPct val="90000"/>
            </a:lnSpc>
            <a:spcBef>
              <a:spcPct val="0"/>
            </a:spcBef>
            <a:spcAft>
              <a:spcPct val="15000"/>
            </a:spcAft>
            <a:buChar char="••"/>
          </a:pPr>
          <a:r>
            <a:rPr lang="es-ES" sz="1200" kern="1200" dirty="0" smtClean="0"/>
            <a:t>Contenido de Humedad en el equilibrio.</a:t>
          </a:r>
          <a:endParaRPr lang="es-ES" sz="1200" kern="1200" dirty="0"/>
        </a:p>
      </dsp:txBody>
      <dsp:txXfrm>
        <a:off x="2513273" y="2401369"/>
        <a:ext cx="1821976" cy="1069910"/>
      </dsp:txXfrm>
    </dsp:sp>
    <dsp:sp modelId="{0090A059-636E-4403-9D74-71A6A0473F29}">
      <dsp:nvSpPr>
        <dsp:cNvPr id="0" name=""/>
        <dsp:cNvSpPr/>
      </dsp:nvSpPr>
      <dsp:spPr>
        <a:xfrm rot="2700000">
          <a:off x="430998" y="413472"/>
          <a:ext cx="1951731" cy="1951731"/>
        </a:xfrm>
        <a:prstGeom prst="teardrop">
          <a:avLst>
            <a:gd name="adj" fmla="val 1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2D80E-3A91-45EB-9E26-E8044075430B}">
      <dsp:nvSpPr>
        <dsp:cNvPr id="0" name=""/>
        <dsp:cNvSpPr/>
      </dsp:nvSpPr>
      <dsp:spPr>
        <a:xfrm>
          <a:off x="496294" y="478681"/>
          <a:ext cx="1821976" cy="1821656"/>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PRODUCTO</a:t>
          </a:r>
          <a:endParaRPr lang="es-ES" sz="1900" kern="1200" dirty="0"/>
        </a:p>
      </dsp:txBody>
      <dsp:txXfrm>
        <a:off x="756576" y="738966"/>
        <a:ext cx="1301411" cy="1301085"/>
      </dsp:txXfrm>
    </dsp:sp>
    <dsp:sp modelId="{CFE41B83-ECF4-4080-98C5-2E1BB0631704}">
      <dsp:nvSpPr>
        <dsp:cNvPr id="0" name=""/>
        <dsp:cNvSpPr/>
      </dsp:nvSpPr>
      <dsp:spPr>
        <a:xfrm>
          <a:off x="496294" y="2401369"/>
          <a:ext cx="1821976" cy="106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Contenido de Humedad Base Seca Inicial.</a:t>
          </a:r>
          <a:endParaRPr lang="es-ES" sz="1200" kern="1200" dirty="0"/>
        </a:p>
        <a:p>
          <a:pPr marL="114300" lvl="1" indent="-114300" algn="l" defTabSz="533400">
            <a:lnSpc>
              <a:spcPct val="90000"/>
            </a:lnSpc>
            <a:spcBef>
              <a:spcPct val="0"/>
            </a:spcBef>
            <a:spcAft>
              <a:spcPct val="15000"/>
            </a:spcAft>
            <a:buChar char="••"/>
          </a:pPr>
          <a:r>
            <a:rPr lang="es-ES" sz="1200" kern="1200" dirty="0" smtClean="0"/>
            <a:t>Contenido de Humedad  Base Seca Final.</a:t>
          </a:r>
          <a:endParaRPr lang="es-ES" sz="1200" kern="1200" dirty="0"/>
        </a:p>
      </dsp:txBody>
      <dsp:txXfrm>
        <a:off x="496294" y="2401369"/>
        <a:ext cx="1821976" cy="10699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E2D5-6AFA-43BD-BF2A-4E317949C51B}">
      <dsp:nvSpPr>
        <dsp:cNvPr id="0" name=""/>
        <dsp:cNvSpPr/>
      </dsp:nvSpPr>
      <dsp:spPr>
        <a:xfrm>
          <a:off x="6917535" y="937485"/>
          <a:ext cx="2063767" cy="206387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E8E70-4BBA-4BF3-BE1B-CAD6FAA899C6}">
      <dsp:nvSpPr>
        <dsp:cNvPr id="0" name=""/>
        <dsp:cNvSpPr/>
      </dsp:nvSpPr>
      <dsp:spPr>
        <a:xfrm>
          <a:off x="6986564" y="1006293"/>
          <a:ext cx="1926596" cy="1926257"/>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ACONDICIONAMIENTO DE AIRE</a:t>
          </a:r>
        </a:p>
      </dsp:txBody>
      <dsp:txXfrm>
        <a:off x="7261792" y="1281524"/>
        <a:ext cx="1376140" cy="1375794"/>
      </dsp:txXfrm>
    </dsp:sp>
    <dsp:sp modelId="{7EC49B97-9B69-4814-A5E4-FB8C583CFF83}">
      <dsp:nvSpPr>
        <dsp:cNvPr id="0" name=""/>
        <dsp:cNvSpPr/>
      </dsp:nvSpPr>
      <dsp:spPr>
        <a:xfrm>
          <a:off x="6986564" y="3039383"/>
          <a:ext cx="1926596" cy="113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Características del aire antes del proceso de secado.</a:t>
          </a:r>
        </a:p>
        <a:p>
          <a:pPr marL="57150" lvl="1" indent="-57150" algn="l" defTabSz="400050">
            <a:lnSpc>
              <a:spcPct val="90000"/>
            </a:lnSpc>
            <a:spcBef>
              <a:spcPct val="0"/>
            </a:spcBef>
            <a:spcAft>
              <a:spcPct val="15000"/>
            </a:spcAft>
            <a:buChar char="••"/>
          </a:pPr>
          <a:r>
            <a:rPr lang="es-ES" sz="900" kern="1200" dirty="0" smtClean="0"/>
            <a:t>Características del aire a parámetros de diseño.</a:t>
          </a:r>
        </a:p>
        <a:p>
          <a:pPr marL="57150" lvl="1" indent="-57150" algn="l" defTabSz="400050">
            <a:lnSpc>
              <a:spcPct val="90000"/>
            </a:lnSpc>
            <a:spcBef>
              <a:spcPct val="0"/>
            </a:spcBef>
            <a:spcAft>
              <a:spcPct val="15000"/>
            </a:spcAft>
            <a:buChar char="••"/>
          </a:pPr>
          <a:r>
            <a:rPr lang="es-ES" sz="900" kern="1200" dirty="0" smtClean="0"/>
            <a:t>Resistencia Eléctrica.</a:t>
          </a:r>
        </a:p>
      </dsp:txBody>
      <dsp:txXfrm>
        <a:off x="6986564" y="3039383"/>
        <a:ext cx="1926596" cy="1131345"/>
      </dsp:txXfrm>
    </dsp:sp>
    <dsp:sp modelId="{1E9826E3-DC21-49B3-8FE4-6F01A9F4C5F6}">
      <dsp:nvSpPr>
        <dsp:cNvPr id="0" name=""/>
        <dsp:cNvSpPr/>
      </dsp:nvSpPr>
      <dsp:spPr>
        <a:xfrm rot="2700000">
          <a:off x="4775873" y="937340"/>
          <a:ext cx="2063801" cy="2063801"/>
        </a:xfrm>
        <a:prstGeom prst="teardrop">
          <a:avLst>
            <a:gd name="adj" fmla="val 1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EA05B-E612-410B-A23B-F5E81D520338}">
      <dsp:nvSpPr>
        <dsp:cNvPr id="0" name=""/>
        <dsp:cNvSpPr/>
      </dsp:nvSpPr>
      <dsp:spPr>
        <a:xfrm>
          <a:off x="4853768" y="1006293"/>
          <a:ext cx="1926596" cy="1926257"/>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CALOR NECESARIO</a:t>
          </a:r>
          <a:endParaRPr lang="es-ES" sz="1100" kern="1200" dirty="0"/>
        </a:p>
      </dsp:txBody>
      <dsp:txXfrm>
        <a:off x="5128996" y="1281524"/>
        <a:ext cx="1376140" cy="1375794"/>
      </dsp:txXfrm>
    </dsp:sp>
    <dsp:sp modelId="{8DE1145D-8E10-4A98-BF88-B0DA77A43C12}">
      <dsp:nvSpPr>
        <dsp:cNvPr id="0" name=""/>
        <dsp:cNvSpPr/>
      </dsp:nvSpPr>
      <dsp:spPr>
        <a:xfrm>
          <a:off x="4853768" y="3039383"/>
          <a:ext cx="1926596" cy="113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Calor Útil</a:t>
          </a:r>
          <a:endParaRPr lang="es-ES" sz="900" kern="1200" dirty="0"/>
        </a:p>
        <a:p>
          <a:pPr marL="57150" lvl="1" indent="-57150" algn="l" defTabSz="400050">
            <a:lnSpc>
              <a:spcPct val="90000"/>
            </a:lnSpc>
            <a:spcBef>
              <a:spcPct val="0"/>
            </a:spcBef>
            <a:spcAft>
              <a:spcPct val="15000"/>
            </a:spcAft>
            <a:buChar char="••"/>
          </a:pPr>
          <a:r>
            <a:rPr lang="es-ES" sz="900" kern="1200" dirty="0" smtClean="0"/>
            <a:t>Perdidas de Calor</a:t>
          </a:r>
          <a:endParaRPr lang="es-ES" sz="900" kern="1200" dirty="0"/>
        </a:p>
        <a:p>
          <a:pPr marL="57150" lvl="1" indent="-57150" algn="l" defTabSz="400050">
            <a:lnSpc>
              <a:spcPct val="90000"/>
            </a:lnSpc>
            <a:spcBef>
              <a:spcPct val="0"/>
            </a:spcBef>
            <a:spcAft>
              <a:spcPct val="15000"/>
            </a:spcAft>
            <a:buChar char="••"/>
          </a:pPr>
          <a:r>
            <a:rPr lang="es-ES" sz="900" kern="1200" dirty="0" smtClean="0"/>
            <a:t>Masa de aire.</a:t>
          </a:r>
        </a:p>
        <a:p>
          <a:pPr marL="57150" lvl="1" indent="-57150" algn="l" defTabSz="400050">
            <a:lnSpc>
              <a:spcPct val="90000"/>
            </a:lnSpc>
            <a:spcBef>
              <a:spcPct val="0"/>
            </a:spcBef>
            <a:spcAft>
              <a:spcPct val="15000"/>
            </a:spcAft>
            <a:buChar char="••"/>
          </a:pPr>
          <a:r>
            <a:rPr lang="es-ES" sz="900" kern="1200" dirty="0" smtClean="0"/>
            <a:t>Caudal de aire.</a:t>
          </a:r>
        </a:p>
        <a:p>
          <a:pPr marL="57150" lvl="1" indent="-57150" algn="l" defTabSz="400050">
            <a:lnSpc>
              <a:spcPct val="90000"/>
            </a:lnSpc>
            <a:spcBef>
              <a:spcPct val="0"/>
            </a:spcBef>
            <a:spcAft>
              <a:spcPct val="15000"/>
            </a:spcAft>
            <a:buChar char="••"/>
          </a:pPr>
          <a:r>
            <a:rPr lang="es-ES" sz="900" kern="1200" dirty="0" smtClean="0"/>
            <a:t>Ventilador.</a:t>
          </a:r>
          <a:endParaRPr lang="es-ES" sz="900" kern="1200" dirty="0"/>
        </a:p>
      </dsp:txBody>
      <dsp:txXfrm>
        <a:off x="4853768" y="3039383"/>
        <a:ext cx="1926596" cy="1131345"/>
      </dsp:txXfrm>
    </dsp:sp>
    <dsp:sp modelId="{81950AD6-D13A-4089-91C1-7373A63CA9A3}">
      <dsp:nvSpPr>
        <dsp:cNvPr id="0" name=""/>
        <dsp:cNvSpPr/>
      </dsp:nvSpPr>
      <dsp:spPr>
        <a:xfrm rot="2700000">
          <a:off x="2651927" y="937340"/>
          <a:ext cx="2063801" cy="2063801"/>
        </a:xfrm>
        <a:prstGeom prst="teardrop">
          <a:avLst>
            <a:gd name="adj" fmla="val 1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EFE89-AD07-4D86-B404-516772D196F4}">
      <dsp:nvSpPr>
        <dsp:cNvPr id="0" name=""/>
        <dsp:cNvSpPr/>
      </dsp:nvSpPr>
      <dsp:spPr>
        <a:xfrm>
          <a:off x="2720972" y="1006293"/>
          <a:ext cx="1926596" cy="1926257"/>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SECADO</a:t>
          </a:r>
          <a:endParaRPr lang="es-ES" sz="1100" kern="1200" dirty="0"/>
        </a:p>
      </dsp:txBody>
      <dsp:txXfrm>
        <a:off x="2996200" y="1281524"/>
        <a:ext cx="1376140" cy="1375794"/>
      </dsp:txXfrm>
    </dsp:sp>
    <dsp:sp modelId="{5998A834-0DAE-4F27-ACB9-E1683D8B4120}">
      <dsp:nvSpPr>
        <dsp:cNvPr id="0" name=""/>
        <dsp:cNvSpPr/>
      </dsp:nvSpPr>
      <dsp:spPr>
        <a:xfrm>
          <a:off x="2720972" y="3039383"/>
          <a:ext cx="1926596" cy="113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Estimación del tiempo de secado.</a:t>
          </a:r>
          <a:endParaRPr lang="es-ES" sz="900" kern="1200" dirty="0"/>
        </a:p>
        <a:p>
          <a:pPr marL="57150" lvl="1" indent="-57150" algn="l" defTabSz="400050">
            <a:lnSpc>
              <a:spcPct val="90000"/>
            </a:lnSpc>
            <a:spcBef>
              <a:spcPct val="0"/>
            </a:spcBef>
            <a:spcAft>
              <a:spcPct val="15000"/>
            </a:spcAft>
            <a:buChar char="••"/>
          </a:pPr>
          <a:r>
            <a:rPr lang="es-ES" sz="900" kern="1200" dirty="0" smtClean="0"/>
            <a:t>Velocidad de secado en régimen constante</a:t>
          </a:r>
          <a:endParaRPr lang="es-ES" sz="900" kern="1200" dirty="0"/>
        </a:p>
      </dsp:txBody>
      <dsp:txXfrm>
        <a:off x="2720972" y="3039383"/>
        <a:ext cx="1926596" cy="1131345"/>
      </dsp:txXfrm>
    </dsp:sp>
    <dsp:sp modelId="{3414F5F6-FE34-4E77-98B9-97D4EB19C534}">
      <dsp:nvSpPr>
        <dsp:cNvPr id="0" name=""/>
        <dsp:cNvSpPr/>
      </dsp:nvSpPr>
      <dsp:spPr>
        <a:xfrm rot="2700000">
          <a:off x="519131" y="937340"/>
          <a:ext cx="2063801" cy="2063801"/>
        </a:xfrm>
        <a:prstGeom prst="teardrop">
          <a:avLst>
            <a:gd name="adj" fmla="val 1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B07B5-D4A1-42AB-BCBD-8EDF64CB26E1}">
      <dsp:nvSpPr>
        <dsp:cNvPr id="0" name=""/>
        <dsp:cNvSpPr/>
      </dsp:nvSpPr>
      <dsp:spPr>
        <a:xfrm>
          <a:off x="588176" y="1006293"/>
          <a:ext cx="1926596" cy="1926257"/>
        </a:xfrm>
        <a:prstGeom prst="ellipse">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DIMENSIONAMIENTO</a:t>
          </a:r>
          <a:endParaRPr lang="es-ES" sz="1100" kern="1200" dirty="0"/>
        </a:p>
      </dsp:txBody>
      <dsp:txXfrm>
        <a:off x="863404" y="1281524"/>
        <a:ext cx="1376140" cy="1375794"/>
      </dsp:txXfrm>
    </dsp:sp>
    <dsp:sp modelId="{E57CA159-9438-4D70-8F98-509098A4A77E}">
      <dsp:nvSpPr>
        <dsp:cNvPr id="0" name=""/>
        <dsp:cNvSpPr/>
      </dsp:nvSpPr>
      <dsp:spPr>
        <a:xfrm>
          <a:off x="588176" y="3039383"/>
          <a:ext cx="1926596" cy="113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s-ES" sz="900" kern="1200" dirty="0" smtClean="0"/>
            <a:t>Cámara de Secado.</a:t>
          </a:r>
          <a:endParaRPr lang="es-ES" sz="900" kern="1200" dirty="0"/>
        </a:p>
        <a:p>
          <a:pPr marL="57150" lvl="1" indent="-57150" algn="l" defTabSz="400050">
            <a:lnSpc>
              <a:spcPct val="90000"/>
            </a:lnSpc>
            <a:spcBef>
              <a:spcPct val="0"/>
            </a:spcBef>
            <a:spcAft>
              <a:spcPct val="15000"/>
            </a:spcAft>
            <a:buChar char="••"/>
          </a:pPr>
          <a:r>
            <a:rPr lang="es-ES" sz="900" kern="1200" dirty="0" smtClean="0"/>
            <a:t>Cámara de Acondicionamiento.</a:t>
          </a:r>
          <a:endParaRPr lang="es-ES" sz="900" kern="1200" dirty="0"/>
        </a:p>
      </dsp:txBody>
      <dsp:txXfrm>
        <a:off x="588176" y="3039383"/>
        <a:ext cx="1926596" cy="1131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D25DE-9292-4376-8090-557543F74442}">
      <dsp:nvSpPr>
        <dsp:cNvPr id="0" name=""/>
        <dsp:cNvSpPr/>
      </dsp:nvSpPr>
      <dsp:spPr>
        <a:xfrm>
          <a:off x="1674" y="0"/>
          <a:ext cx="1918208" cy="363378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REGIMEN CONSTANTE</a:t>
          </a:r>
          <a:endParaRPr lang="es-ES" sz="2200" kern="1200" dirty="0"/>
        </a:p>
      </dsp:txBody>
      <dsp:txXfrm>
        <a:off x="1674" y="1453515"/>
        <a:ext cx="1918208" cy="1453515"/>
      </dsp:txXfrm>
    </dsp:sp>
    <dsp:sp modelId="{BA7E8668-E531-4FEA-954D-4340D4BE626C}">
      <dsp:nvSpPr>
        <dsp:cNvPr id="0" name=""/>
        <dsp:cNvSpPr/>
      </dsp:nvSpPr>
      <dsp:spPr>
        <a:xfrm>
          <a:off x="355753" y="218027"/>
          <a:ext cx="1210051" cy="12100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BA421-33FD-4EDC-8327-79A48E2B43E5}">
      <dsp:nvSpPr>
        <dsp:cNvPr id="0" name=""/>
        <dsp:cNvSpPr/>
      </dsp:nvSpPr>
      <dsp:spPr>
        <a:xfrm>
          <a:off x="1977429" y="0"/>
          <a:ext cx="1918208" cy="363378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REGIMEN DECRECIENTE</a:t>
          </a:r>
          <a:endParaRPr lang="es-ES" sz="2200" kern="1200" dirty="0"/>
        </a:p>
      </dsp:txBody>
      <dsp:txXfrm>
        <a:off x="1977429" y="1453515"/>
        <a:ext cx="1918208" cy="1453515"/>
      </dsp:txXfrm>
    </dsp:sp>
    <dsp:sp modelId="{516E5C22-8DDC-45EA-97E2-42DD96CB1772}">
      <dsp:nvSpPr>
        <dsp:cNvPr id="0" name=""/>
        <dsp:cNvSpPr/>
      </dsp:nvSpPr>
      <dsp:spPr>
        <a:xfrm>
          <a:off x="2331508" y="218027"/>
          <a:ext cx="1210051" cy="12100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B85E4-9F32-4B9A-BA1B-890444EFA0C7}">
      <dsp:nvSpPr>
        <dsp:cNvPr id="0" name=""/>
        <dsp:cNvSpPr/>
      </dsp:nvSpPr>
      <dsp:spPr>
        <a:xfrm>
          <a:off x="155892" y="2907030"/>
          <a:ext cx="3585527" cy="545068"/>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5.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0CDB45-83EC-4415-9A3C-102A7E91A78E}" type="datetimeFigureOut">
              <a:rPr lang="es-ES" smtClean="0"/>
              <a:t>11/12/2014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A6E33E-2430-4629-8B5C-2B18F5E2FF69}" type="slidenum">
              <a:rPr lang="es-ES" smtClean="0"/>
              <a:t>‹Nº›</a:t>
            </a:fld>
            <a:endParaRPr lang="es-ES"/>
          </a:p>
        </p:txBody>
      </p:sp>
    </p:spTree>
    <p:extLst>
      <p:ext uri="{BB962C8B-B14F-4D97-AF65-F5344CB8AC3E}">
        <p14:creationId xmlns:p14="http://schemas.microsoft.com/office/powerpoint/2010/main" val="2347546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3BFC1-8A48-4319-AF2C-C56E939BBAF2}" type="datetimeFigureOut">
              <a:rPr lang="es-ES" smtClean="0"/>
              <a:t>11/12/2014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95A83-34AF-4B44-945B-5C55EC2722D5}" type="slidenum">
              <a:rPr lang="es-ES" smtClean="0"/>
              <a:t>‹Nº›</a:t>
            </a:fld>
            <a:endParaRPr lang="es-ES"/>
          </a:p>
        </p:txBody>
      </p:sp>
    </p:spTree>
    <p:extLst>
      <p:ext uri="{BB962C8B-B14F-4D97-AF65-F5344CB8AC3E}">
        <p14:creationId xmlns:p14="http://schemas.microsoft.com/office/powerpoint/2010/main" val="100700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095A83-34AF-4B44-945B-5C55EC2722D5}" type="slidenum">
              <a:rPr lang="es-ES" smtClean="0"/>
              <a:t>70</a:t>
            </a:fld>
            <a:endParaRPr lang="es-ES"/>
          </a:p>
        </p:txBody>
      </p:sp>
    </p:spTree>
    <p:extLst>
      <p:ext uri="{BB962C8B-B14F-4D97-AF65-F5344CB8AC3E}">
        <p14:creationId xmlns:p14="http://schemas.microsoft.com/office/powerpoint/2010/main" val="2894679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ED006C-3CDE-4485-BD6E-075007CD2E0B}" type="datetimeFigureOut">
              <a:rPr lang="es-ES" smtClean="0"/>
              <a:t>11/12/2014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EE96F-85CC-4571-B2C4-149D53A113B0}" type="slidenum">
              <a:rPr lang="es-ES" smtClean="0"/>
              <a:t>‹Nº›</a:t>
            </a:fld>
            <a:endParaRPr lang="es-ES"/>
          </a:p>
        </p:txBody>
      </p:sp>
      <p:pic>
        <p:nvPicPr>
          <p:cNvPr id="7" name="Picture 2" descr="C:\Users\hp\Desktop\PRESENTACIÓN\IMAGENES\logo_esp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p\Desktop\PRESENTACIÓN\IMAGENES\banner_mecanica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ED006C-3CDE-4485-BD6E-075007CD2E0B}" type="datetimeFigureOut">
              <a:rPr lang="es-ES" smtClean="0"/>
              <a:t>11/12/2014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ED006C-3CDE-4485-BD6E-075007CD2E0B}" type="datetimeFigureOut">
              <a:rPr lang="es-ES" smtClean="0"/>
              <a:t>11/12/2014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35569947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36891340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3372422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161108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987427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313416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3646477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209753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ED006C-3CDE-4485-BD6E-075007CD2E0B}" type="datetimeFigureOut">
              <a:rPr lang="es-ES" smtClean="0"/>
              <a:t>11/12/2014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3183645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6880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4BE8C4-079B-4057-AD33-AFECCDA7D212}" type="datetimeFigureOut">
              <a:rPr lang="es-ES" smtClean="0"/>
              <a:t>11/12/2014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2A5741-7A02-4408-9AF5-EBE4690C16C0}" type="slidenum">
              <a:rPr lang="es-ES" smtClean="0"/>
              <a:t>‹Nº›</a:t>
            </a:fld>
            <a:endParaRPr lang="es-ES"/>
          </a:p>
        </p:txBody>
      </p:sp>
    </p:spTree>
    <p:extLst>
      <p:ext uri="{BB962C8B-B14F-4D97-AF65-F5344CB8AC3E}">
        <p14:creationId xmlns:p14="http://schemas.microsoft.com/office/powerpoint/2010/main" val="67896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636864"/>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852936"/>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FED006C-3CDE-4485-BD6E-075007CD2E0B}" type="datetimeFigureOut">
              <a:rPr lang="es-ES" smtClean="0"/>
              <a:t>11/12/2014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912"/>
            <a:ext cx="7620000" cy="1143000"/>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2852936"/>
            <a:ext cx="3657600" cy="3273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Content Placeholder 3"/>
          <p:cNvSpPr>
            <a:spLocks noGrp="1"/>
          </p:cNvSpPr>
          <p:nvPr>
            <p:ph sz="half" idx="2"/>
          </p:nvPr>
        </p:nvSpPr>
        <p:spPr>
          <a:xfrm>
            <a:off x="4419600" y="2852936"/>
            <a:ext cx="3657600" cy="3273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Date Placeholder 4"/>
          <p:cNvSpPr>
            <a:spLocks noGrp="1"/>
          </p:cNvSpPr>
          <p:nvPr>
            <p:ph type="dt" sz="half" idx="10"/>
          </p:nvPr>
        </p:nvSpPr>
        <p:spPr/>
        <p:txBody>
          <a:bodyPr/>
          <a:lstStyle/>
          <a:p>
            <a:fld id="{7FED006C-3CDE-4485-BD6E-075007CD2E0B}" type="datetimeFigureOut">
              <a:rPr lang="es-ES" smtClean="0"/>
              <a:t>11/12/2014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7620000" cy="720080"/>
          </a:xfrm>
        </p:spPr>
        <p:txBody>
          <a:bodyPr/>
          <a:lstStyle>
            <a:lvl1pPr>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2357190"/>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Content Placeholder 3"/>
          <p:cNvSpPr>
            <a:spLocks noGrp="1"/>
          </p:cNvSpPr>
          <p:nvPr>
            <p:ph sz="half" idx="2"/>
          </p:nvPr>
        </p:nvSpPr>
        <p:spPr>
          <a:xfrm>
            <a:off x="457200" y="2996951"/>
            <a:ext cx="3657600" cy="28803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5" name="Text Placeholder 4"/>
          <p:cNvSpPr>
            <a:spLocks noGrp="1"/>
          </p:cNvSpPr>
          <p:nvPr>
            <p:ph type="body" sz="quarter" idx="3"/>
          </p:nvPr>
        </p:nvSpPr>
        <p:spPr>
          <a:xfrm>
            <a:off x="4419600" y="2357190"/>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Content Placeholder 5"/>
          <p:cNvSpPr>
            <a:spLocks noGrp="1"/>
          </p:cNvSpPr>
          <p:nvPr>
            <p:ph sz="quarter" idx="4"/>
          </p:nvPr>
        </p:nvSpPr>
        <p:spPr>
          <a:xfrm>
            <a:off x="4419600" y="2996951"/>
            <a:ext cx="3657600" cy="28803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7" name="Date Placeholder 6"/>
          <p:cNvSpPr>
            <a:spLocks noGrp="1"/>
          </p:cNvSpPr>
          <p:nvPr>
            <p:ph type="dt" sz="half" idx="10"/>
          </p:nvPr>
        </p:nvSpPr>
        <p:spPr/>
        <p:txBody>
          <a:bodyPr/>
          <a:lstStyle/>
          <a:p>
            <a:fld id="{7FED006C-3CDE-4485-BD6E-075007CD2E0B}" type="datetimeFigureOut">
              <a:rPr lang="es-ES" smtClean="0"/>
              <a:t>11/12/2014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FED006C-3CDE-4485-BD6E-075007CD2E0B}" type="datetimeFigureOut">
              <a:rPr lang="es-ES" smtClean="0"/>
              <a:t>11/12/2014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D006C-3CDE-4485-BD6E-075007CD2E0B}" type="datetimeFigureOut">
              <a:rPr lang="es-ES" smtClean="0"/>
              <a:t>11/12/2014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EE96F-85CC-4571-B2C4-149D53A113B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229200"/>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FED006C-3CDE-4485-BD6E-075007CD2E0B}" type="datetimeFigureOut">
              <a:rPr lang="es-ES" smtClean="0"/>
              <a:t>11/12/2014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EE96F-85CC-4571-B2C4-149D53A113B0}" type="slidenum">
              <a:rPr lang="es-ES" smtClean="0"/>
              <a:t>‹Nº›</a:t>
            </a:fld>
            <a:endParaRPr lang="es-ES"/>
          </a:p>
        </p:txBody>
      </p:sp>
      <p:sp>
        <p:nvSpPr>
          <p:cNvPr id="9" name="Content Placeholder 8"/>
          <p:cNvSpPr>
            <a:spLocks noGrp="1"/>
          </p:cNvSpPr>
          <p:nvPr>
            <p:ph sz="quarter" idx="13"/>
          </p:nvPr>
        </p:nvSpPr>
        <p:spPr>
          <a:xfrm>
            <a:off x="304800" y="1484784"/>
            <a:ext cx="7772400" cy="36724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FED006C-3CDE-4485-BD6E-075007CD2E0B}" type="datetimeFigureOut">
              <a:rPr lang="es-ES" smtClean="0"/>
              <a:t>11/12/2014</a:t>
            </a:fld>
            <a:endParaRPr lang="es-ES"/>
          </a:p>
        </p:txBody>
      </p:sp>
      <p:sp>
        <p:nvSpPr>
          <p:cNvPr id="9" name="Slide Number Placeholder 8"/>
          <p:cNvSpPr>
            <a:spLocks noGrp="1"/>
          </p:cNvSpPr>
          <p:nvPr>
            <p:ph type="sldNum" sz="quarter" idx="11"/>
          </p:nvPr>
        </p:nvSpPr>
        <p:spPr/>
        <p:txBody>
          <a:bodyPr/>
          <a:lstStyle/>
          <a:p>
            <a:fld id="{132EE96F-85CC-4571-B2C4-149D53A113B0}"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1904"/>
            <a:ext cx="76200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457200" y="2636912"/>
            <a:ext cx="7620000" cy="319238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2EE96F-85CC-4571-B2C4-149D53A113B0}"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FED006C-3CDE-4485-BD6E-075007CD2E0B}" type="datetimeFigureOut">
              <a:rPr lang="es-ES" smtClean="0"/>
              <a:t>11/12/2014</a:t>
            </a:fld>
            <a:endParaRPr lang="es-ES"/>
          </a:p>
        </p:txBody>
      </p:sp>
      <p:pic>
        <p:nvPicPr>
          <p:cNvPr id="9" name="Picture 2" descr="C:\Users\hp\Desktop\PRESENTACIÓN\IMAGENES\logo_espe.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hp\Desktop\PRESENTACIÓN\IMAGENES\banner_mecanica1.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BE8C4-079B-4057-AD33-AFECCDA7D212}" type="datetimeFigureOut">
              <a:rPr lang="es-ES" smtClean="0"/>
              <a:t>11/12/2014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A5741-7A02-4408-9AF5-EBE4690C16C0}" type="slidenum">
              <a:rPr lang="es-ES" smtClean="0"/>
              <a:t>‹Nº›</a:t>
            </a:fld>
            <a:endParaRPr lang="es-ES"/>
          </a:p>
        </p:txBody>
      </p:sp>
    </p:spTree>
    <p:extLst>
      <p:ext uri="{BB962C8B-B14F-4D97-AF65-F5344CB8AC3E}">
        <p14:creationId xmlns:p14="http://schemas.microsoft.com/office/powerpoint/2010/main" val="1812720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oleObject" Target="file:///C:\Users\hp\Desktop\SECADORES%20PROTOTIPOS\SECADOR\CALCULOS%20FINALES\DISE&#209;O%20FINAL%20FINAL%20TSE50C\die&#241;o%20termico%20t50%2023092014.xmcd\Selection%2019%20383%20163%20503" TargetMode="External"/><Relationship Id="rId3" Type="http://schemas.openxmlformats.org/officeDocument/2006/relationships/oleObject" Target="file:///C:\Users\hp\Desktop\SECADORES%20PROTOTIPOS\SECADOR\CALCULOS%20FINALES\DISE&#209;O%20FINAL%20FINAL%20TSE50C\die&#241;o%20termico%20t50%2023092014.xmcd\Selection%2011%20230%20197%20359" TargetMode="Externa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file:///C:\Users\hp\Desktop\SECADORES%20PROTOTIPOS\SECADOR\CALCULOS%20FINALES\DISE&#209;O%20FINAL%20FINAL%20TSE50C\die&#241;o%20termico%20t50%2023092014.xmcd\Selection%203%2038%20322%20186" TargetMode="External"/><Relationship Id="rId4" Type="http://schemas.openxmlformats.org/officeDocument/2006/relationships/image" Target="../media/image10.wmf"/><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file:///C:\Users\hp\Desktop\SECADORES%20PROTOTIPOS\SECADOR\CALCULOS%20FINALES\DISE&#209;O%20FINAL%20FINAL%20TSE50C\die&#241;o%20termico%20t50%2023092014.xmcd\Selection%2011%20510%20237%20711" TargetMode="External"/><Relationship Id="rId7" Type="http://schemas.openxmlformats.org/officeDocument/2006/relationships/oleObject" Target="file:///C:\Users\hp\Desktop\SECADORES%20PROTOTIPOS\SECADOR\CALCULOS%20FINALES\DISE&#209;O%20FINAL%20FINAL%20TSE50C\die&#241;o%20termico%20t50%2023092014.xmcd\Selection%2011%201070%20332%201143"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file:///C:\Users\hp\Desktop\SECADORES%20PROTOTIPOS\SECADOR\CALCULOS%20FINALES\DISE&#209;O%20FINAL%20FINAL%20TSE50C\die&#241;o%20termico%20t50%2023092014.xmcd\Selection%2011%20718%20433%201050" TargetMode="Externa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file:///C:\Users\hp\Desktop\SECADORES%20PROTOTIPOS\SECADOR\CALCULOS%20FINALES\DISE&#209;O%20FINAL%20FINAL%20TSE50C\die&#241;o%20termico%20t50%2023092014.xmcd\Selection%2011%201223%20236%201557"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3%201623%20228%201975" TargetMode="Externa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25.png"/><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11%201982%20289%202173"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file:///C:\Users\hp\Desktop\SECADORES%20PROTOTIPOS\SECADOR\CALCULOS%20FINALES\DISE&#209;O%20FINAL%20FINAL%20TSE50C\die&#241;o%20termico%20t50%2023092014.xmcd\Selection%2011%202198%20379%202381" TargetMode="Externa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8" Type="http://schemas.openxmlformats.org/officeDocument/2006/relationships/oleObject" Target="file:///C:\Users\hp\Desktop\SECADORES%20PROTOTIPOS\SECADOR\CALCULOS%20FINALES\DISE&#209;O%20FINAL%20FINAL%20TSE50C\die&#241;o%20termico%20t50%2023092014.xmcd\Selection%2019%202889%20170%203029" TargetMode="External"/><Relationship Id="rId3" Type="http://schemas.openxmlformats.org/officeDocument/2006/relationships/image" Target="../media/image33.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file:///C:\Users\hp\Desktop\SECADORES%20PROTOTIPOS\SECADOR\CALCULOS%20FINALES\DISE&#209;O%20FINAL%20FINAL%20TSE50C\die&#241;o%20termico%20t50%2023092014.xmcd\Selection%2027%202709%20238%202822" TargetMode="External"/><Relationship Id="rId5" Type="http://schemas.openxmlformats.org/officeDocument/2006/relationships/image" Target="../media/image30.wmf"/><Relationship Id="rId4" Type="http://schemas.openxmlformats.org/officeDocument/2006/relationships/oleObject" Target="file:///C:\Users\hp\Desktop\SECADORES%20PROTOTIPOS\SECADOR\CALCULOS%20FINALES\DISE&#209;O%20FINAL%20FINAL%20TSE50C\die&#241;o%20termico%20t50%2023092014.xmcd\Selection%2011%202390%20278%202711" TargetMode="External"/><Relationship Id="rId9" Type="http://schemas.openxmlformats.org/officeDocument/2006/relationships/image" Target="../media/image32.wmf"/></Relationships>
</file>

<file path=ppt/slides/_rels/slide3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file:///C:\Users\hp\Desktop\SECADORES%20PROTOTIPOS\SECADOR\CALCULOS%20FINALES\DISE&#209;O%20FINAL%20FINAL%20TSE50C\die&#241;o%20termico%20t50%2023092014.xmcd\Selection%2019%203294%20236%203493" TargetMode="External"/><Relationship Id="rId7" Type="http://schemas.openxmlformats.org/officeDocument/2006/relationships/oleObject" Target="file:///C:\Users\hp\Desktop\SECADORES%20PROTOTIPOS\SECADOR\CALCULOS%20FINALES\DISE&#209;O%20FINAL%20FINAL%20TSE50C\die&#241;o%20termico%20t50%2023092014.xmcd\Selection%2019%203110%20313%203277"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5.wmf"/><Relationship Id="rId11" Type="http://schemas.openxmlformats.org/officeDocument/2006/relationships/image" Target="../media/image38.png"/><Relationship Id="rId5" Type="http://schemas.openxmlformats.org/officeDocument/2006/relationships/oleObject" Target="file:///C:\Users\hp\Desktop\SECADORES%20PROTOTIPOS\SECADOR\CALCULOS%20FINALES\DISE&#209;O%20FINAL%20FINAL%20TSE50C\die&#241;o%20termico%20t50%2023092014.xmcd\Selection%2019%203502%20208%203765" TargetMode="External"/><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file:///C:\Users\hp\Desktop\SECADORES%20PROTOTIPOS\SECADOR\CALCULOS%20FINALES\DISE&#209;O%20FINAL%20FINAL%20TSE50C\die&#241;o%20termico%20t50%2023092014.xmcd\Selection%203%203982%20416%204059"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11%204097%20315%204415"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0.wmf"/><Relationship Id="rId4" Type="http://schemas.openxmlformats.org/officeDocument/2006/relationships/oleObject" Target="file:///C:\Users\hp\Desktop\SECADORES%20PROTOTIPOS\SECADOR\CALCULOS%20FINALES\DISE&#209;O%20FINAL%20FINAL%20TSE50C\die&#241;o%20termico%20t50%2023092014.xmcd\Selection%2019%204422%20137%204525" TargetMode="External"/></Relationships>
</file>

<file path=ppt/slides/_rels/slide36.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19%204561%20382%204677"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2.w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4.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oleObject" Target="file:///C:\Users\hp\Desktop\TESIS%20FINAL\C&#193;LCULOS\TESIS%20DISE&#209;O%20FINAL%20REVISADO%20T50CV3MS%2008122014.xmcd\Selection%2091%205022%20446%205295" TargetMode="External"/><Relationship Id="rId3" Type="http://schemas.openxmlformats.org/officeDocument/2006/relationships/image" Target="../media/image47.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file:///C:\Users\hp\Desktop\SECADORES%20PROTOTIPOS\SECADOR\CALCULOS%20FINALES\DISE&#209;O%20FINAL%20FINAL%20TSE50C\die&#241;o%20termico%20t50%2023092014.xmcd\Selection%2027%204622%20180%204677" TargetMode="External"/><Relationship Id="rId5" Type="http://schemas.openxmlformats.org/officeDocument/2006/relationships/image" Target="../media/image48.wmf"/><Relationship Id="rId4" Type="http://schemas.openxmlformats.org/officeDocument/2006/relationships/oleObject" Target="file:///C:\Users\hp\Desktop\SECADORES%20PROTOTIPOS\SECADOR\CALCULOS%20FINALES\DISE&#209;O%20FINAL%20FINAL%20TSE50C\die&#241;o%20termico%20t50%2023092014.xmcd\Selection%2027%204734%20152%204983" TargetMode="External"/><Relationship Id="rId9" Type="http://schemas.openxmlformats.org/officeDocument/2006/relationships/image" Target="../media/image50.wmf"/></Relationships>
</file>

<file path=ppt/slides/_rels/slide43.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27%205350%20331%205623"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file:///C:\Users\hp\Desktop\SECADORES%20PROTOTIPOS\SECADOR\CALCULOS%20FINALES\DISE&#209;O%20FINAL%20FINAL%20TSE50C\die&#241;o%20termico%20t50%2023092014.xmcd\Selection%2027%205630%20247%205783" TargetMode="External"/><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file:///C:\Users\hp\Desktop\TESIS%20FINAL\C&#193;LCULOS\TESIS%20DISE&#209;O%20FINAL%20REVISADO%20T50CV3MS%2008122014.xmcd\Selection%2091%205982%20379%206066" TargetMode="External"/><Relationship Id="rId5" Type="http://schemas.openxmlformats.org/officeDocument/2006/relationships/image" Target="../media/image53.wmf"/><Relationship Id="rId4" Type="http://schemas.openxmlformats.org/officeDocument/2006/relationships/oleObject" Target="file:///C:\Users\hp\Desktop\TESIS%20FINAL\C&#193;LCULOS\TESIS%20DISE&#209;O%20FINAL%20REVISADO%20T50CV3MS%2008122014.xmcd\Selection%2011%205838%20527%20597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56.wmf"/><Relationship Id="rId4" Type="http://schemas.openxmlformats.org/officeDocument/2006/relationships/oleObject" Target="file:///C:\Users\hp\Desktop\SECADORES%20PROTOTIPOS\SECADOR\CALCULOS%20FINALES\DISE&#209;O%20FINAL%20FINAL%20TSE50C\die&#241;o%20termico%20t50%2023092014.xmcd\Selection%2035%206030%20238%206269" TargetMode="External"/></Relationships>
</file>

<file path=ppt/slides/_rels/slide46.xml.rels><?xml version="1.0" encoding="UTF-8" standalone="yes"?>
<Relationships xmlns="http://schemas.openxmlformats.org/package/2006/relationships"><Relationship Id="rId8" Type="http://schemas.openxmlformats.org/officeDocument/2006/relationships/oleObject" Target="file:///C:\Users\hp\Desktop\SECADORES%20PROTOTIPOS\SECADOR\CALCULOS%20FINALES\DISE&#209;O%20FINAL%20FINAL%20TSE50C\die&#241;o%20termico%20t50%2023092014.xmcd\Selection%2035%207022%20262%207117" TargetMode="External"/><Relationship Id="rId13" Type="http://schemas.openxmlformats.org/officeDocument/2006/relationships/image" Target="../media/image62.wmf"/><Relationship Id="rId3" Type="http://schemas.openxmlformats.org/officeDocument/2006/relationships/oleObject" Target="file:///C:\Users\hp\Desktop\SECADORES%20PROTOTIPOS\SECADOR\CALCULOS%20FINALES\DISE&#209;O%20FINAL%20FINAL%20TSE50C\die&#241;o%20termico%20t50%2023092014.xmcd\Selection%2035%206286%20272%206397" TargetMode="External"/><Relationship Id="rId7" Type="http://schemas.openxmlformats.org/officeDocument/2006/relationships/image" Target="../media/image59.wmf"/><Relationship Id="rId12" Type="http://schemas.openxmlformats.org/officeDocument/2006/relationships/oleObject" Target="file:///C:\Users\hp\Desktop\SECADORES%20PROTOTIPOS\SECADOR\CALCULOS%20FINALES\DISE&#209;O%20FINAL%20FINAL%20TSE50C\die&#241;o%20termico%20t50%2023092014.xmcd\Selection%2035%206902%20232%207015"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file:///C:\Users\hp\Desktop\SECADORES%20PROTOTIPOS\SECADOR\CALCULOS%20FINALES\DISE&#209;O%20FINAL%20FINAL%20TSE50C\die&#241;o%20termico%20t50%2023092014.xmcd\Selection%2035%206678%20241%206806" TargetMode="External"/><Relationship Id="rId11" Type="http://schemas.openxmlformats.org/officeDocument/2006/relationships/image" Target="../media/image61.wmf"/><Relationship Id="rId5" Type="http://schemas.openxmlformats.org/officeDocument/2006/relationships/image" Target="../media/image63.png"/><Relationship Id="rId10" Type="http://schemas.openxmlformats.org/officeDocument/2006/relationships/oleObject" Target="file:///C:\Users\hp\Desktop\SECADORES%20PROTOTIPOS\SECADOR\CALCULOS%20FINALES\DISE&#209;O%20FINAL%20FINAL%20TSE50C\die&#241;o%20termico%20t50%2023092014.xmcd\Selection%2035%206814%20241%206898" TargetMode="External"/><Relationship Id="rId4" Type="http://schemas.openxmlformats.org/officeDocument/2006/relationships/image" Target="../media/image58.wmf"/><Relationship Id="rId9" Type="http://schemas.openxmlformats.org/officeDocument/2006/relationships/image" Target="../media/image60.wmf"/></Relationships>
</file>

<file path=ppt/slides/_rels/slide47.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35%207134%20324%207570"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5.wmf"/><Relationship Id="rId5" Type="http://schemas.openxmlformats.org/officeDocument/2006/relationships/oleObject" Target="file:///C:\Users\hp\Desktop\SECADORES%20PROTOTIPOS\SECADOR\CALCULOS%20FINALES\DISE&#209;O%20FINAL%20FINAL%20TSE50C\die&#241;o%20termico%20t50%2023092014.xmcd\Selection%2059%207582%20462%207805" TargetMode="External"/><Relationship Id="rId4" Type="http://schemas.openxmlformats.org/officeDocument/2006/relationships/image" Target="../media/image64.wmf"/></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66.wmf"/><Relationship Id="rId4" Type="http://schemas.openxmlformats.org/officeDocument/2006/relationships/oleObject" Target="file:///C:\Users\hp\Desktop\SECADORES%20PROTOTIPOS\SECADOR\CALCULOS%20FINALES\DISE&#209;O%20FINAL%20FINAL%20TSE50C\die&#241;o%20termico%20t50%2023092014.xmcd\Selection%20331%207846%20557%208007" TargetMode="External"/></Relationships>
</file>

<file path=ppt/slides/_rels/slide49.xml.rels><?xml version="1.0" encoding="UTF-8" standalone="yes"?>
<Relationships xmlns="http://schemas.openxmlformats.org/package/2006/relationships"><Relationship Id="rId8" Type="http://schemas.openxmlformats.org/officeDocument/2006/relationships/oleObject" Target="file:///C:\Users\hp\Desktop\SECADORES%20PROTOTIPOS\SECADOR\CALCULOS%20FINALES\DISE&#209;O%20FINAL%20FINAL%20TSE50C\die&#241;o%20termico%20t50%2023092014.xmcd\Selection%2043%208486%20353%208551" TargetMode="External"/><Relationship Id="rId3" Type="http://schemas.openxmlformats.org/officeDocument/2006/relationships/image" Target="../media/image73.png"/><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file:///C:\Users\hp\Desktop\SECADORES%20PROTOTIPOS\SECADOR\CALCULOS%20FINALES\DISE&#209;O%20FINAL%20FINAL%20TSE50C\die&#241;o%20termico%20t50%2023092014.xmcd\Selection%2043%208342%20286%208479" TargetMode="External"/><Relationship Id="rId5" Type="http://schemas.openxmlformats.org/officeDocument/2006/relationships/image" Target="../media/image68.wmf"/><Relationship Id="rId4" Type="http://schemas.openxmlformats.org/officeDocument/2006/relationships/oleObject" Target="file:///C:\Users\hp\Desktop\SECADORES%20PROTOTIPOS\SECADOR\CALCULOS%20FINALES\DISE&#209;O%20FINAL%20FINAL%20TSE50C\die&#241;o%20termico%20t50%2023092014.xmcd\Selection%2035%208038%20250%208327" TargetMode="External"/><Relationship Id="rId9" Type="http://schemas.openxmlformats.org/officeDocument/2006/relationships/image" Target="../media/image70.w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oleObject" Target="file:///C:\Users\hp\Desktop\SECADORES%20PROTOTIPOS\SECADOR\CALCULOS%20FINALES\DISE&#209;O%20FINAL%20FINAL%20TSE50C\die&#241;o%20termico%20t50%2023092014.xmcd\Selection%2043%208558%20389%208927" TargetMode="Externa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5.wmf"/><Relationship Id="rId5" Type="http://schemas.openxmlformats.org/officeDocument/2006/relationships/oleObject" Target="file:///C:\Users\hp\Desktop\TESIS%20FINAL\C&#193;LCULOS\TESIS%20DISE&#209;O%20FINAL%20REVISADO%20T50CV3MS%2008122014.xmcd\Selection%20107%208990%20289%209178" TargetMode="External"/><Relationship Id="rId4" Type="http://schemas.openxmlformats.org/officeDocument/2006/relationships/image" Target="../media/image74.wmf"/></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76.wmf"/><Relationship Id="rId4" Type="http://schemas.openxmlformats.org/officeDocument/2006/relationships/oleObject" Target="file:///C:\Users\hp\Desktop\TESIS%20FINAL\C&#193;LCULOS\TESIS%20DISE&#209;O%20FINAL%20REVISADO%20T50CV3MS%2008122014.xmcd\Selection%20107%209182%20454%209506"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78.wmf"/><Relationship Id="rId4" Type="http://schemas.openxmlformats.org/officeDocument/2006/relationships/oleObject" Target="file:///C:\Users\hp\Desktop\SECADORES%20PROTOTIPOS\SECADOR\CALCULOS%20FINALES\DISE&#209;O%20FINAL%20FINAL%20TSE50C\die&#241;o%20termico%20t50%2023092014.xmcd\Selection%2027%2010599%20252%2010967"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0.wmf"/><Relationship Id="rId5" Type="http://schemas.openxmlformats.org/officeDocument/2006/relationships/oleObject" Target="file:///C:\Users\hp\Desktop\TESIS%20FINAL\C&#193;LCULOS\TESIS%20DISE&#209;O%20FINAL%20REVISADO%20T50CV3MS%2008122014.xmcd\Selection%2083%2011054%20334%2011159" TargetMode="Externa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diagramLayout" Target="../diagrams/layout13.xml"/><Relationship Id="rId7" Type="http://schemas.openxmlformats.org/officeDocument/2006/relationships/image" Target="../media/image98.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ctrTitle"/>
          </p:nvPr>
        </p:nvSpPr>
        <p:spPr/>
        <p:txBody>
          <a:bodyPr>
            <a:normAutofit/>
          </a:bodyPr>
          <a:lstStyle/>
          <a:p>
            <a:r>
              <a:rPr lang="es-ES" dirty="0" smtClean="0">
                <a:solidFill>
                  <a:schemeClr val="tx1"/>
                </a:solidFill>
              </a:rPr>
              <a:t>BIENVENIDOS.</a:t>
            </a:r>
            <a:endParaRPr lang="es-ES" dirty="0">
              <a:solidFill>
                <a:schemeClr val="tx1"/>
              </a:solidFill>
            </a:endParaRPr>
          </a:p>
        </p:txBody>
      </p:sp>
      <p:sp>
        <p:nvSpPr>
          <p:cNvPr id="10" name="9 Subtítulo"/>
          <p:cNvSpPr>
            <a:spLocks noGrp="1"/>
          </p:cNvSpPr>
          <p:nvPr>
            <p:ph type="subTitle" idx="1"/>
          </p:nvPr>
        </p:nvSpPr>
        <p:spPr/>
        <p:txBody>
          <a:bodyPr>
            <a:normAutofit fontScale="25000" lnSpcReduction="20000"/>
          </a:bodyPr>
          <a:lstStyle/>
          <a:p>
            <a:pPr algn="r"/>
            <a:r>
              <a:rPr lang="es-ES" sz="5100" dirty="0" smtClean="0"/>
              <a:t>“ </a:t>
            </a:r>
            <a:r>
              <a:rPr lang="es-ES" sz="5100" i="1" dirty="0" smtClean="0"/>
              <a:t>…Con </a:t>
            </a:r>
            <a:r>
              <a:rPr lang="es-ES" sz="5100" i="1" dirty="0"/>
              <a:t>trabajo, tesón y mucha voluntad, señor. Así es como se consiguen las grandes cosas. Así se puede lograr cualquier cosa en el </a:t>
            </a:r>
            <a:r>
              <a:rPr lang="es-ES" sz="5100" i="1" dirty="0" smtClean="0"/>
              <a:t>mundo….</a:t>
            </a:r>
            <a:r>
              <a:rPr lang="es-ES" sz="5100" dirty="0" smtClean="0"/>
              <a:t> ”</a:t>
            </a:r>
            <a:endParaRPr lang="es-ES" sz="5100" dirty="0"/>
          </a:p>
          <a:p>
            <a:pPr algn="r"/>
            <a:r>
              <a:rPr lang="es-ES" sz="5100" dirty="0"/>
              <a:t> </a:t>
            </a:r>
          </a:p>
          <a:p>
            <a:pPr algn="r"/>
            <a:r>
              <a:rPr lang="es-ES" sz="5100" dirty="0"/>
              <a:t>Laura Gallego García.</a:t>
            </a:r>
          </a:p>
          <a:p>
            <a:pPr algn="r"/>
            <a:r>
              <a:rPr lang="es-ES" sz="5100" dirty="0"/>
              <a:t> </a:t>
            </a:r>
            <a:r>
              <a:rPr lang="es-ES" sz="5100" i="1" dirty="0" smtClean="0"/>
              <a:t>La </a:t>
            </a:r>
            <a:r>
              <a:rPr lang="es-ES" sz="5100" i="1" dirty="0"/>
              <a:t>leyenda del Rey </a:t>
            </a:r>
            <a:r>
              <a:rPr lang="es-ES" sz="5100" i="1" dirty="0" smtClean="0"/>
              <a:t>Errante</a:t>
            </a:r>
            <a:endParaRPr lang="es-ES" sz="5100" i="1" dirty="0"/>
          </a:p>
          <a:p>
            <a:endParaRPr lang="es-ES" dirty="0"/>
          </a:p>
        </p:txBody>
      </p:sp>
      <p:pic>
        <p:nvPicPr>
          <p:cNvPr id="1026" name="Picture 2" descr="C:\Users\hp\Desktop\PRESENTACIÓN\IMAGENE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77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3"/>
            <p:extLst>
              <p:ext uri="{D42A27DB-BD31-4B8C-83A1-F6EECF244321}">
                <p14:modId xmlns:p14="http://schemas.microsoft.com/office/powerpoint/2010/main" val="2034377584"/>
              </p:ext>
            </p:extLst>
          </p:nvPr>
        </p:nvGraphicFramePr>
        <p:xfrm>
          <a:off x="-792088" y="-216024"/>
          <a:ext cx="9972600" cy="7677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3347864" y="1484784"/>
            <a:ext cx="3600400"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3600" dirty="0" smtClean="0"/>
              <a:t>ESPECÍFICOS.</a:t>
            </a:r>
            <a:endParaRPr lang="es-ES" sz="3600" dirty="0"/>
          </a:p>
        </p:txBody>
      </p:sp>
    </p:spTree>
    <p:extLst>
      <p:ext uri="{BB962C8B-B14F-4D97-AF65-F5344CB8AC3E}">
        <p14:creationId xmlns:p14="http://schemas.microsoft.com/office/powerpoint/2010/main" val="3982066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091" y="2996952"/>
            <a:ext cx="7543800" cy="1009799"/>
          </a:xfrm>
        </p:spPr>
        <p:txBody>
          <a:bodyPr/>
          <a:lstStyle/>
          <a:p>
            <a:r>
              <a:rPr lang="es-ES" dirty="0" smtClean="0">
                <a:solidFill>
                  <a:schemeClr val="tx1"/>
                </a:solidFill>
              </a:rPr>
              <a:t>ALCANCE.</a:t>
            </a:r>
            <a:endParaRPr lang="es-ES" dirty="0"/>
          </a:p>
        </p:txBody>
      </p:sp>
      <p:sp>
        <p:nvSpPr>
          <p:cNvPr id="3" name="2 Subtítulo"/>
          <p:cNvSpPr>
            <a:spLocks noGrp="1"/>
          </p:cNvSpPr>
          <p:nvPr>
            <p:ph type="subTitle" idx="1"/>
          </p:nvPr>
        </p:nvSpPr>
        <p:spPr/>
        <p:txBody>
          <a:bodyPr/>
          <a:lstStyle/>
          <a:p>
            <a:pPr algn="ctr"/>
            <a:endParaRPr lang="es-ES" dirty="0"/>
          </a:p>
        </p:txBody>
      </p:sp>
      <p:pic>
        <p:nvPicPr>
          <p:cNvPr id="1026" name="Picture 2" descr="C:\Users\hp\Desktop\PRESENTACIÓN\IMAGENE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96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p:txBody>
          <a:bodyPr/>
          <a:lstStyle/>
          <a:p>
            <a:endParaRPr lang="es-ES"/>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3456100966"/>
              </p:ext>
            </p:extLst>
          </p:nvPr>
        </p:nvGraphicFramePr>
        <p:xfrm>
          <a:off x="304800" y="1484313"/>
          <a:ext cx="7939608" cy="432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820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DISEÑO DEL SECADOR</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770612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Parámetros de Diseño</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27865244"/>
              </p:ext>
            </p:extLst>
          </p:nvPr>
        </p:nvGraphicFramePr>
        <p:xfrm>
          <a:off x="0" y="2348880"/>
          <a:ext cx="8460432" cy="3480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869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 Calcular</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28817613"/>
              </p:ext>
            </p:extLst>
          </p:nvPr>
        </p:nvGraphicFramePr>
        <p:xfrm>
          <a:off x="-540568" y="1556792"/>
          <a:ext cx="907300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893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Objeto"/>
          <p:cNvGraphicFramePr>
            <a:graphicFrameLocks noChangeAspect="1"/>
          </p:cNvGraphicFramePr>
          <p:nvPr>
            <p:extLst>
              <p:ext uri="{D42A27DB-BD31-4B8C-83A1-F6EECF244321}">
                <p14:modId xmlns:p14="http://schemas.microsoft.com/office/powerpoint/2010/main" val="1678598296"/>
              </p:ext>
            </p:extLst>
          </p:nvPr>
        </p:nvGraphicFramePr>
        <p:xfrm>
          <a:off x="323528" y="4445099"/>
          <a:ext cx="1771650" cy="1228725"/>
        </p:xfrm>
        <a:graphic>
          <a:graphicData uri="http://schemas.openxmlformats.org/presentationml/2006/ole">
            <mc:AlternateContent xmlns:mc="http://schemas.openxmlformats.org/markup-compatibility/2006">
              <mc:Choice xmlns:v="urn:schemas-microsoft-com:vml" Requires="v">
                <p:oleObj spid="_x0000_s2194" name="Mathcad" r:id="rId3" imgW="1771560" imgH="1228680" progId="Mathcad">
                  <p:link updateAutomatic="1"/>
                </p:oleObj>
              </mc:Choice>
              <mc:Fallback>
                <p:oleObj name="Mathcad" r:id="rId3" imgW="1771560" imgH="1228680" progId="Mathcad">
                  <p:link updateAutomatic="1"/>
                  <p:pic>
                    <p:nvPicPr>
                      <p:cNvPr id="0" name=""/>
                      <p:cNvPicPr/>
                      <p:nvPr/>
                    </p:nvPicPr>
                    <p:blipFill>
                      <a:blip r:embed="rId4"/>
                      <a:stretch>
                        <a:fillRect/>
                      </a:stretch>
                    </p:blipFill>
                    <p:spPr>
                      <a:xfrm>
                        <a:off x="323528" y="4445099"/>
                        <a:ext cx="1771650" cy="1228725"/>
                      </a:xfrm>
                      <a:prstGeom prst="rect">
                        <a:avLst/>
                      </a:prstGeom>
                    </p:spPr>
                  </p:pic>
                </p:oleObj>
              </mc:Fallback>
            </mc:AlternateContent>
          </a:graphicData>
        </a:graphic>
      </p:graphicFrame>
      <p:sp>
        <p:nvSpPr>
          <p:cNvPr id="4" name="3 Título"/>
          <p:cNvSpPr>
            <a:spLocks noGrp="1"/>
          </p:cNvSpPr>
          <p:nvPr>
            <p:ph type="title"/>
          </p:nvPr>
        </p:nvSpPr>
        <p:spPr>
          <a:xfrm>
            <a:off x="457200" y="1493912"/>
            <a:ext cx="7620000" cy="1143000"/>
          </a:xfrm>
        </p:spPr>
        <p:txBody>
          <a:bodyPr/>
          <a:lstStyle/>
          <a:p>
            <a:r>
              <a:rPr lang="es-ES" dirty="0" smtClean="0"/>
              <a:t>DIMENSIONAMIENTO CÁMARA DE SECADO</a:t>
            </a:r>
            <a:endParaRPr lang="es-ES" dirty="0"/>
          </a:p>
        </p:txBody>
      </p:sp>
      <p:graphicFrame>
        <p:nvGraphicFramePr>
          <p:cNvPr id="6" name="5 Objeto"/>
          <p:cNvGraphicFramePr>
            <a:graphicFrameLocks noChangeAspect="1"/>
          </p:cNvGraphicFramePr>
          <p:nvPr>
            <p:extLst>
              <p:ext uri="{D42A27DB-BD31-4B8C-83A1-F6EECF244321}">
                <p14:modId xmlns:p14="http://schemas.microsoft.com/office/powerpoint/2010/main" val="1297813922"/>
              </p:ext>
            </p:extLst>
          </p:nvPr>
        </p:nvGraphicFramePr>
        <p:xfrm>
          <a:off x="323528" y="2852936"/>
          <a:ext cx="3038475" cy="1409700"/>
        </p:xfrm>
        <a:graphic>
          <a:graphicData uri="http://schemas.openxmlformats.org/presentationml/2006/ole">
            <mc:AlternateContent xmlns:mc="http://schemas.openxmlformats.org/markup-compatibility/2006">
              <mc:Choice xmlns:v="urn:schemas-microsoft-com:vml" Requires="v">
                <p:oleObj spid="_x0000_s2195" name="Mathcad" r:id="rId5" imgW="3038400" imgH="1409760" progId="Mathcad">
                  <p:link updateAutomatic="1"/>
                </p:oleObj>
              </mc:Choice>
              <mc:Fallback>
                <p:oleObj name="Mathcad" r:id="rId5" imgW="3038400" imgH="1409760" progId="Mathcad">
                  <p:link updateAutomatic="1"/>
                  <p:pic>
                    <p:nvPicPr>
                      <p:cNvPr id="0" name="1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852936"/>
                        <a:ext cx="3038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7 Imagen"/>
          <p:cNvPicPr/>
          <p:nvPr/>
        </p:nvPicPr>
        <p:blipFill rotWithShape="1">
          <a:blip r:embed="rId7"/>
          <a:srcRect l="43823" t="8760" r="21016" b="12085"/>
          <a:stretch/>
        </p:blipFill>
        <p:spPr bwMode="auto">
          <a:xfrm>
            <a:off x="4572000" y="2780928"/>
            <a:ext cx="2529830" cy="3370565"/>
          </a:xfrm>
          <a:prstGeom prst="rect">
            <a:avLst/>
          </a:prstGeom>
          <a:ln>
            <a:noFill/>
          </a:ln>
          <a:extLst>
            <a:ext uri="{53640926-AAD7-44D8-BBD7-CCE9431645EC}">
              <a14:shadowObscured xmlns:a14="http://schemas.microsoft.com/office/drawing/2010/main"/>
            </a:ext>
          </a:extLst>
        </p:spPr>
      </p:pic>
      <p:graphicFrame>
        <p:nvGraphicFramePr>
          <p:cNvPr id="10" name="9 Objeto"/>
          <p:cNvGraphicFramePr>
            <a:graphicFrameLocks noChangeAspect="1"/>
          </p:cNvGraphicFramePr>
          <p:nvPr>
            <p:extLst>
              <p:ext uri="{D42A27DB-BD31-4B8C-83A1-F6EECF244321}">
                <p14:modId xmlns:p14="http://schemas.microsoft.com/office/powerpoint/2010/main" val="403478083"/>
              </p:ext>
            </p:extLst>
          </p:nvPr>
        </p:nvGraphicFramePr>
        <p:xfrm>
          <a:off x="2624336" y="4437112"/>
          <a:ext cx="1659632" cy="1143000"/>
        </p:xfrm>
        <a:graphic>
          <a:graphicData uri="http://schemas.openxmlformats.org/presentationml/2006/ole">
            <mc:AlternateContent xmlns:mc="http://schemas.openxmlformats.org/markup-compatibility/2006">
              <mc:Choice xmlns:v="urn:schemas-microsoft-com:vml" Requires="v">
                <p:oleObj spid="_x0000_s2196" name="Mathcad" r:id="rId8" imgW="1371600" imgH="1143000" progId="Mathcad">
                  <p:link updateAutomatic="1"/>
                </p:oleObj>
              </mc:Choice>
              <mc:Fallback>
                <p:oleObj name="Mathcad" r:id="rId8" imgW="1371600" imgH="1143000" progId="Mathcad">
                  <p:link updateAutomatic="1"/>
                  <p:pic>
                    <p:nvPicPr>
                      <p:cNvPr id="0" name=""/>
                      <p:cNvPicPr/>
                      <p:nvPr/>
                    </p:nvPicPr>
                    <p:blipFill>
                      <a:blip r:embed="rId9"/>
                      <a:stretch>
                        <a:fillRect/>
                      </a:stretch>
                    </p:blipFill>
                    <p:spPr>
                      <a:xfrm>
                        <a:off x="2624336" y="4437112"/>
                        <a:ext cx="1659632" cy="1143000"/>
                      </a:xfrm>
                      <a:prstGeom prst="rect">
                        <a:avLst/>
                      </a:prstGeom>
                    </p:spPr>
                  </p:pic>
                </p:oleObj>
              </mc:Fallback>
            </mc:AlternateContent>
          </a:graphicData>
        </a:graphic>
      </p:graphicFrame>
    </p:spTree>
    <p:extLst>
      <p:ext uri="{BB962C8B-B14F-4D97-AF65-F5344CB8AC3E}">
        <p14:creationId xmlns:p14="http://schemas.microsoft.com/office/powerpoint/2010/main" val="287480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tx1"/>
                </a:solidFill>
              </a:rPr>
              <a:t>TÉCNICAS</a:t>
            </a:r>
            <a:r>
              <a:rPr lang="es-ES" dirty="0" smtClean="0"/>
              <a:t> </a:t>
            </a:r>
            <a:r>
              <a:rPr lang="es-ES" dirty="0" smtClean="0">
                <a:solidFill>
                  <a:schemeClr val="tx1"/>
                </a:solidFill>
              </a:rPr>
              <a:t>DE</a:t>
            </a:r>
            <a:r>
              <a:rPr lang="es-ES" dirty="0" smtClean="0"/>
              <a:t> </a:t>
            </a:r>
            <a:r>
              <a:rPr lang="es-ES" dirty="0" smtClean="0">
                <a:solidFill>
                  <a:schemeClr val="tx1"/>
                </a:solidFill>
              </a:rPr>
              <a:t>CONFORMADO</a:t>
            </a:r>
            <a:endParaRPr lang="es-ES" dirty="0">
              <a:solidFill>
                <a:schemeClr val="tx1"/>
              </a:solidFill>
            </a:endParaRPr>
          </a:p>
        </p:txBody>
      </p:sp>
      <p:pic>
        <p:nvPicPr>
          <p:cNvPr id="4" name="3 Marcador de contenido"/>
          <p:cNvPicPr>
            <a:picLocks noGrp="1"/>
          </p:cNvPicPr>
          <p:nvPr>
            <p:ph idx="1"/>
          </p:nvPr>
        </p:nvPicPr>
        <p:blipFill>
          <a:blip r:embed="rId2" cstate="print"/>
          <a:srcRect b="7568"/>
          <a:stretch>
            <a:fillRect/>
          </a:stretch>
        </p:blipFill>
        <p:spPr bwMode="auto">
          <a:xfrm>
            <a:off x="2635169" y="2540868"/>
            <a:ext cx="3665023" cy="3480420"/>
          </a:xfrm>
          <a:prstGeom prst="rect">
            <a:avLst/>
          </a:prstGeom>
          <a:noFill/>
          <a:ln w="9525">
            <a:noFill/>
            <a:miter lim="800000"/>
            <a:headEnd/>
            <a:tailEnd/>
          </a:ln>
        </p:spPr>
      </p:pic>
    </p:spTree>
    <p:extLst>
      <p:ext uri="{BB962C8B-B14F-4D97-AF65-F5344CB8AC3E}">
        <p14:creationId xmlns:p14="http://schemas.microsoft.com/office/powerpoint/2010/main" val="3021504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EN</a:t>
            </a:r>
            <a:r>
              <a:rPr lang="es-ES" dirty="0" smtClean="0"/>
              <a:t> </a:t>
            </a:r>
            <a:r>
              <a:rPr lang="es-ES" dirty="0" smtClean="0">
                <a:solidFill>
                  <a:schemeClr val="tx1"/>
                </a:solidFill>
              </a:rPr>
              <a:t>BARBOTINA</a:t>
            </a:r>
            <a:endParaRPr lang="es-ES" dirty="0">
              <a:solidFill>
                <a:schemeClr val="tx1"/>
              </a:solidFill>
            </a:endParaRPr>
          </a:p>
        </p:txBody>
      </p:sp>
      <p:pic>
        <p:nvPicPr>
          <p:cNvPr id="4" name="3 Marcador de contenido"/>
          <p:cNvPicPr>
            <a:picLocks noGrp="1"/>
          </p:cNvPicPr>
          <p:nvPr>
            <p:ph idx="1"/>
          </p:nvPr>
        </p:nvPicPr>
        <p:blipFill rotWithShape="1">
          <a:blip r:embed="rId2"/>
          <a:srcRect l="38890" t="17711" r="23586" b="8651"/>
          <a:stretch/>
        </p:blipFill>
        <p:spPr bwMode="auto">
          <a:xfrm>
            <a:off x="2820454" y="2348880"/>
            <a:ext cx="2893492" cy="3192462"/>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1907704" y="5589240"/>
            <a:ext cx="4680520" cy="504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s-ES" dirty="0"/>
              <a:t>Conformado en a) sólido, y b) molde de yeso de Paris.</a:t>
            </a:r>
          </a:p>
        </p:txBody>
      </p:sp>
    </p:spTree>
    <p:extLst>
      <p:ext uri="{BB962C8B-B14F-4D97-AF65-F5344CB8AC3E}">
        <p14:creationId xmlns:p14="http://schemas.microsoft.com/office/powerpoint/2010/main" val="4027451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ANÁLSIS DEL PRODUCTO</a:t>
            </a:r>
            <a:endParaRPr lang="es-ES" dirty="0"/>
          </a:p>
        </p:txBody>
      </p:sp>
      <p:graphicFrame>
        <p:nvGraphicFramePr>
          <p:cNvPr id="12" name="11 Objeto"/>
          <p:cNvGraphicFramePr>
            <a:graphicFrameLocks noChangeAspect="1"/>
          </p:cNvGraphicFramePr>
          <p:nvPr>
            <p:extLst>
              <p:ext uri="{D42A27DB-BD31-4B8C-83A1-F6EECF244321}">
                <p14:modId xmlns:p14="http://schemas.microsoft.com/office/powerpoint/2010/main" val="1327264736"/>
              </p:ext>
            </p:extLst>
          </p:nvPr>
        </p:nvGraphicFramePr>
        <p:xfrm>
          <a:off x="611560" y="2564904"/>
          <a:ext cx="2520280" cy="1914525"/>
        </p:xfrm>
        <a:graphic>
          <a:graphicData uri="http://schemas.openxmlformats.org/presentationml/2006/ole">
            <mc:AlternateContent xmlns:mc="http://schemas.openxmlformats.org/markup-compatibility/2006">
              <mc:Choice xmlns:v="urn:schemas-microsoft-com:vml" Requires="v">
                <p:oleObj spid="_x0000_s1170" name="Mathcad" r:id="rId3" imgW="2152800" imgH="1914480" progId="Mathcad">
                  <p:link updateAutomatic="1"/>
                </p:oleObj>
              </mc:Choice>
              <mc:Fallback>
                <p:oleObj name="Mathcad" r:id="rId3" imgW="2152800" imgH="1914480" progId="Mathcad">
                  <p:link updateAutomatic="1"/>
                  <p:pic>
                    <p:nvPicPr>
                      <p:cNvPr id="0" name=""/>
                      <p:cNvPicPr/>
                      <p:nvPr/>
                    </p:nvPicPr>
                    <p:blipFill>
                      <a:blip r:embed="rId4"/>
                      <a:stretch>
                        <a:fillRect/>
                      </a:stretch>
                    </p:blipFill>
                    <p:spPr>
                      <a:xfrm>
                        <a:off x="611560" y="2564904"/>
                        <a:ext cx="2520280" cy="1914525"/>
                      </a:xfrm>
                      <a:prstGeom prst="rect">
                        <a:avLst/>
                      </a:prstGeom>
                    </p:spPr>
                  </p:pic>
                </p:oleObj>
              </mc:Fallback>
            </mc:AlternateContent>
          </a:graphicData>
        </a:graphic>
      </p:graphicFrame>
      <p:graphicFrame>
        <p:nvGraphicFramePr>
          <p:cNvPr id="13" name="12 Objeto"/>
          <p:cNvGraphicFramePr>
            <a:graphicFrameLocks noChangeAspect="1"/>
          </p:cNvGraphicFramePr>
          <p:nvPr>
            <p:extLst>
              <p:ext uri="{D42A27DB-BD31-4B8C-83A1-F6EECF244321}">
                <p14:modId xmlns:p14="http://schemas.microsoft.com/office/powerpoint/2010/main" val="2037302770"/>
              </p:ext>
            </p:extLst>
          </p:nvPr>
        </p:nvGraphicFramePr>
        <p:xfrm>
          <a:off x="3995936" y="2498948"/>
          <a:ext cx="4379590" cy="3162300"/>
        </p:xfrm>
        <a:graphic>
          <a:graphicData uri="http://schemas.openxmlformats.org/presentationml/2006/ole">
            <mc:AlternateContent xmlns:mc="http://schemas.openxmlformats.org/markup-compatibility/2006">
              <mc:Choice xmlns:v="urn:schemas-microsoft-com:vml" Requires="v">
                <p:oleObj spid="_x0000_s1171" name="Mathcad" r:id="rId5" imgW="4019400" imgH="3162240" progId="Mathcad">
                  <p:link updateAutomatic="1"/>
                </p:oleObj>
              </mc:Choice>
              <mc:Fallback>
                <p:oleObj name="Mathcad" r:id="rId5" imgW="4019400" imgH="3162240" progId="Mathcad">
                  <p:link updateAutomatic="1"/>
                  <p:pic>
                    <p:nvPicPr>
                      <p:cNvPr id="0" name=""/>
                      <p:cNvPicPr/>
                      <p:nvPr/>
                    </p:nvPicPr>
                    <p:blipFill>
                      <a:blip r:embed="rId6"/>
                      <a:stretch>
                        <a:fillRect/>
                      </a:stretch>
                    </p:blipFill>
                    <p:spPr>
                      <a:xfrm>
                        <a:off x="3995936" y="2498948"/>
                        <a:ext cx="4379590" cy="3162300"/>
                      </a:xfrm>
                      <a:prstGeom prst="rect">
                        <a:avLst/>
                      </a:prstGeom>
                    </p:spPr>
                  </p:pic>
                </p:oleObj>
              </mc:Fallback>
            </mc:AlternateContent>
          </a:graphicData>
        </a:graphic>
      </p:graphicFrame>
      <p:graphicFrame>
        <p:nvGraphicFramePr>
          <p:cNvPr id="14" name="13 Objeto"/>
          <p:cNvGraphicFramePr>
            <a:graphicFrameLocks noChangeAspect="1"/>
          </p:cNvGraphicFramePr>
          <p:nvPr>
            <p:extLst>
              <p:ext uri="{D42A27DB-BD31-4B8C-83A1-F6EECF244321}">
                <p14:modId xmlns:p14="http://schemas.microsoft.com/office/powerpoint/2010/main" val="3957637826"/>
              </p:ext>
            </p:extLst>
          </p:nvPr>
        </p:nvGraphicFramePr>
        <p:xfrm>
          <a:off x="539552" y="4869160"/>
          <a:ext cx="3384376" cy="695325"/>
        </p:xfrm>
        <a:graphic>
          <a:graphicData uri="http://schemas.openxmlformats.org/presentationml/2006/ole">
            <mc:AlternateContent xmlns:mc="http://schemas.openxmlformats.org/markup-compatibility/2006">
              <mc:Choice xmlns:v="urn:schemas-microsoft-com:vml" Requires="v">
                <p:oleObj spid="_x0000_s1172" name="Mathcad" r:id="rId7" imgW="3057480" imgH="695160" progId="Mathcad">
                  <p:link updateAutomatic="1"/>
                </p:oleObj>
              </mc:Choice>
              <mc:Fallback>
                <p:oleObj name="Mathcad" r:id="rId7" imgW="3057480" imgH="695160" progId="Mathcad">
                  <p:link updateAutomatic="1"/>
                  <p:pic>
                    <p:nvPicPr>
                      <p:cNvPr id="0" name=""/>
                      <p:cNvPicPr/>
                      <p:nvPr/>
                    </p:nvPicPr>
                    <p:blipFill>
                      <a:blip r:embed="rId8"/>
                      <a:stretch>
                        <a:fillRect/>
                      </a:stretch>
                    </p:blipFill>
                    <p:spPr>
                      <a:xfrm>
                        <a:off x="539552" y="4869160"/>
                        <a:ext cx="3384376" cy="695325"/>
                      </a:xfrm>
                      <a:prstGeom prst="rect">
                        <a:avLst/>
                      </a:prstGeom>
                    </p:spPr>
                  </p:pic>
                </p:oleObj>
              </mc:Fallback>
            </mc:AlternateContent>
          </a:graphicData>
        </a:graphic>
      </p:graphicFrame>
    </p:spTree>
    <p:extLst>
      <p:ext uri="{BB962C8B-B14F-4D97-AF65-F5344CB8AC3E}">
        <p14:creationId xmlns:p14="http://schemas.microsoft.com/office/powerpoint/2010/main" val="322199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512" y="1916832"/>
            <a:ext cx="4881736" cy="3672407"/>
          </a:xfrm>
        </p:spPr>
        <p:txBody>
          <a:bodyPr/>
          <a:lstStyle/>
          <a:p>
            <a:pPr algn="ctr"/>
            <a:r>
              <a:rPr lang="es-ES" sz="3200" dirty="0" smtClean="0">
                <a:solidFill>
                  <a:schemeClr val="tx1"/>
                </a:solidFill>
              </a:rPr>
              <a:t>DISEÑO </a:t>
            </a:r>
            <a:r>
              <a:rPr lang="es-ES" sz="3200" dirty="0">
                <a:solidFill>
                  <a:schemeClr val="tx1"/>
                </a:solidFill>
              </a:rPr>
              <a:t>Y CONSTRUCCIÓN DE UN SECADOR PARA PIEZAS DE CERÁMICA BLANCA MEDIANTE EL USO DE CONVECCIÓN FORZADA Y ACONDICIONAMIENTO DE AIRE </a:t>
            </a:r>
            <a:r>
              <a:rPr lang="es-ES" sz="3200" dirty="0" smtClean="0">
                <a:solidFill>
                  <a:schemeClr val="tx1"/>
                </a:solidFill>
              </a:rPr>
              <a:t>AMBIENTE</a:t>
            </a:r>
            <a:endParaRPr lang="es-ES" sz="3200" dirty="0">
              <a:solidFill>
                <a:schemeClr val="tx1"/>
              </a:solidFill>
            </a:endParaRPr>
          </a:p>
        </p:txBody>
      </p:sp>
      <p:pic>
        <p:nvPicPr>
          <p:cNvPr id="1026" name="Picture 2" descr="C:\Users\hp\Desktop\PRESENTACIÓN\IMAGENE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287" t="22438" r="29768" b="16875"/>
          <a:stretch/>
        </p:blipFill>
        <p:spPr bwMode="auto">
          <a:xfrm>
            <a:off x="4860033" y="1959698"/>
            <a:ext cx="3600400" cy="384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411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84784"/>
            <a:ext cx="7620000" cy="1143000"/>
          </a:xfrm>
        </p:spPr>
        <p:txBody>
          <a:bodyPr/>
          <a:lstStyle/>
          <a:p>
            <a:r>
              <a:rPr lang="es-ES" dirty="0" smtClean="0">
                <a:solidFill>
                  <a:schemeClr val="tx1"/>
                </a:solidFill>
              </a:rPr>
              <a:t>La Carta Psicrométrica</a:t>
            </a:r>
            <a:endParaRPr lang="es-ES" dirty="0">
              <a:solidFill>
                <a:schemeClr val="tx1"/>
              </a:solidFill>
            </a:endParaRPr>
          </a:p>
        </p:txBody>
      </p:sp>
      <p:pic>
        <p:nvPicPr>
          <p:cNvPr id="9" name="8 Marcador de contenido"/>
          <p:cNvPicPr>
            <a:picLocks noGrp="1"/>
          </p:cNvPicPr>
          <p:nvPr>
            <p:ph sz="half" idx="1"/>
          </p:nvPr>
        </p:nvPicPr>
        <p:blipFill rotWithShape="1">
          <a:blip r:embed="rId2" cstate="print"/>
          <a:srcRect l="31502" t="13872" r="30309" b="16560"/>
          <a:stretch/>
        </p:blipFill>
        <p:spPr bwMode="auto">
          <a:xfrm>
            <a:off x="899592" y="2708920"/>
            <a:ext cx="3528392" cy="3054571"/>
          </a:xfrm>
          <a:prstGeom prst="rect">
            <a:avLst/>
          </a:prstGeom>
          <a:noFill/>
          <a:ln w="9525">
            <a:noFill/>
            <a:miter lim="800000"/>
            <a:headEnd/>
            <a:tailEnd/>
          </a:ln>
        </p:spPr>
      </p:pic>
      <p:sp>
        <p:nvSpPr>
          <p:cNvPr id="8" name="7 Marcador de contenido"/>
          <p:cNvSpPr>
            <a:spLocks noGrp="1"/>
          </p:cNvSpPr>
          <p:nvPr>
            <p:ph sz="half" idx="2"/>
          </p:nvPr>
        </p:nvSpPr>
        <p:spPr>
          <a:xfrm>
            <a:off x="4419600" y="2636912"/>
            <a:ext cx="3657600" cy="3273544"/>
          </a:xfrm>
        </p:spPr>
        <p:txBody>
          <a:bodyPr>
            <a:normAutofit lnSpcReduction="10000"/>
          </a:bodyPr>
          <a:lstStyle/>
          <a:p>
            <a:pPr marL="114300" indent="0" algn="just">
              <a:buNone/>
            </a:pPr>
            <a:r>
              <a:rPr lang="es-ES" dirty="0" smtClean="0"/>
              <a:t>El </a:t>
            </a:r>
            <a:r>
              <a:rPr lang="es-ES" dirty="0"/>
              <a:t>estado del aire atmosférico a una presión especificada se establece por completo mediante dos propiedades intensivas independientes.</a:t>
            </a:r>
          </a:p>
        </p:txBody>
      </p:sp>
    </p:spTree>
    <p:extLst>
      <p:ext uri="{BB962C8B-B14F-4D97-AF65-F5344CB8AC3E}">
        <p14:creationId xmlns:p14="http://schemas.microsoft.com/office/powerpoint/2010/main" val="3588534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SOFTWARE -E.E.S.-</a:t>
            </a:r>
            <a:endParaRPr lang="es-ES" dirty="0">
              <a:solidFill>
                <a:schemeClr val="tx1"/>
              </a:solidFill>
            </a:endParaRPr>
          </a:p>
        </p:txBody>
      </p:sp>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7236" b="25794"/>
          <a:stretch/>
        </p:blipFill>
        <p:spPr bwMode="auto">
          <a:xfrm>
            <a:off x="2248444" y="2636838"/>
            <a:ext cx="4037512"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345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PROPIEDADES DEL AIRE ATMOSFÉRICO</a:t>
            </a:r>
            <a:endParaRPr lang="es-ES" dirty="0"/>
          </a:p>
        </p:txBody>
      </p:sp>
      <p:pic>
        <p:nvPicPr>
          <p:cNvPr id="4" name="3 Marcador de contenido"/>
          <p:cNvPicPr>
            <a:picLocks noGrp="1"/>
          </p:cNvPicPr>
          <p:nvPr>
            <p:ph idx="1"/>
          </p:nvPr>
        </p:nvPicPr>
        <p:blipFill rotWithShape="1">
          <a:blip r:embed="rId3"/>
          <a:srcRect r="42418" b="20846"/>
          <a:stretch/>
        </p:blipFill>
        <p:spPr bwMode="auto">
          <a:xfrm>
            <a:off x="3825625" y="2636838"/>
            <a:ext cx="4130751" cy="3192462"/>
          </a:xfrm>
          <a:prstGeom prst="rect">
            <a:avLst/>
          </a:prstGeom>
          <a:ln>
            <a:noFill/>
          </a:ln>
          <a:extLst>
            <a:ext uri="{53640926-AAD7-44D8-BBD7-CCE9431645EC}">
              <a14:shadowObscured xmlns:a14="http://schemas.microsoft.com/office/drawing/2010/main"/>
            </a:ext>
          </a:extLst>
        </p:spPr>
      </p:pic>
      <p:graphicFrame>
        <p:nvGraphicFramePr>
          <p:cNvPr id="6" name="5 Objeto"/>
          <p:cNvGraphicFramePr>
            <a:graphicFrameLocks noChangeAspect="1"/>
          </p:cNvGraphicFramePr>
          <p:nvPr>
            <p:extLst>
              <p:ext uri="{D42A27DB-BD31-4B8C-83A1-F6EECF244321}">
                <p14:modId xmlns:p14="http://schemas.microsoft.com/office/powerpoint/2010/main" val="1882457531"/>
              </p:ext>
            </p:extLst>
          </p:nvPr>
        </p:nvGraphicFramePr>
        <p:xfrm>
          <a:off x="1043609" y="2695922"/>
          <a:ext cx="2664296" cy="3181350"/>
        </p:xfrm>
        <a:graphic>
          <a:graphicData uri="http://schemas.openxmlformats.org/presentationml/2006/ole">
            <mc:AlternateContent xmlns:mc="http://schemas.openxmlformats.org/markup-compatibility/2006">
              <mc:Choice xmlns:v="urn:schemas-microsoft-com:vml" Requires="v">
                <p:oleObj spid="_x0000_s3121" name="Mathcad" r:id="rId4" imgW="2143080" imgH="3181320" progId="Mathcad">
                  <p:link updateAutomatic="1"/>
                </p:oleObj>
              </mc:Choice>
              <mc:Fallback>
                <p:oleObj name="Mathcad" r:id="rId4" imgW="2143080" imgH="3181320" progId="Mathcad">
                  <p:link updateAutomatic="1"/>
                  <p:pic>
                    <p:nvPicPr>
                      <p:cNvPr id="0" name=""/>
                      <p:cNvPicPr/>
                      <p:nvPr/>
                    </p:nvPicPr>
                    <p:blipFill>
                      <a:blip r:embed="rId5"/>
                      <a:stretch>
                        <a:fillRect/>
                      </a:stretch>
                    </p:blipFill>
                    <p:spPr>
                      <a:xfrm>
                        <a:off x="1043609" y="2695922"/>
                        <a:ext cx="2664296" cy="3181350"/>
                      </a:xfrm>
                      <a:prstGeom prst="rect">
                        <a:avLst/>
                      </a:prstGeom>
                    </p:spPr>
                  </p:pic>
                </p:oleObj>
              </mc:Fallback>
            </mc:AlternateContent>
          </a:graphicData>
        </a:graphic>
      </p:graphicFrame>
    </p:spTree>
    <p:extLst>
      <p:ext uri="{BB962C8B-B14F-4D97-AF65-F5344CB8AC3E}">
        <p14:creationId xmlns:p14="http://schemas.microsoft.com/office/powerpoint/2010/main" val="215786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CALENTAMIENTO SIMPLE</a:t>
            </a:r>
            <a:endParaRPr lang="es-ES" dirty="0"/>
          </a:p>
        </p:txBody>
      </p:sp>
      <p:pic>
        <p:nvPicPr>
          <p:cNvPr id="6" name="5 Marcador de contenido"/>
          <p:cNvPicPr>
            <a:picLocks noGrp="1"/>
          </p:cNvPicPr>
          <p:nvPr>
            <p:ph sz="half" idx="1"/>
          </p:nvPr>
        </p:nvPicPr>
        <p:blipFill rotWithShape="1">
          <a:blip r:embed="rId2"/>
          <a:srcRect l="30405" t="11179" r="29848" b="13595"/>
          <a:stretch/>
        </p:blipFill>
        <p:spPr bwMode="auto">
          <a:xfrm>
            <a:off x="2719839" y="2852738"/>
            <a:ext cx="3076297" cy="3273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0244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PROPIEDADES DEL AIRE A TEMPERATURA DE SECADO</a:t>
            </a:r>
            <a:endParaRPr lang="es-ES" dirty="0"/>
          </a:p>
        </p:txBody>
      </p:sp>
      <p:graphicFrame>
        <p:nvGraphicFramePr>
          <p:cNvPr id="7" name="6 Objeto"/>
          <p:cNvGraphicFramePr>
            <a:graphicFrameLocks noChangeAspect="1"/>
          </p:cNvGraphicFramePr>
          <p:nvPr>
            <p:extLst>
              <p:ext uri="{D42A27DB-BD31-4B8C-83A1-F6EECF244321}">
                <p14:modId xmlns:p14="http://schemas.microsoft.com/office/powerpoint/2010/main" val="3093940672"/>
              </p:ext>
            </p:extLst>
          </p:nvPr>
        </p:nvGraphicFramePr>
        <p:xfrm>
          <a:off x="1331640" y="2740496"/>
          <a:ext cx="2575173" cy="3352800"/>
        </p:xfrm>
        <a:graphic>
          <a:graphicData uri="http://schemas.openxmlformats.org/presentationml/2006/ole">
            <mc:AlternateContent xmlns:mc="http://schemas.openxmlformats.org/markup-compatibility/2006">
              <mc:Choice xmlns:v="urn:schemas-microsoft-com:vml" Requires="v">
                <p:oleObj spid="_x0000_s4145" name="Mathcad" r:id="rId3" imgW="2143080" imgH="3352680" progId="Mathcad">
                  <p:link updateAutomatic="1"/>
                </p:oleObj>
              </mc:Choice>
              <mc:Fallback>
                <p:oleObj name="Mathcad" r:id="rId3" imgW="2143080" imgH="3352680" progId="Mathcad">
                  <p:link updateAutomatic="1"/>
                  <p:pic>
                    <p:nvPicPr>
                      <p:cNvPr id="0" name=""/>
                      <p:cNvPicPr/>
                      <p:nvPr/>
                    </p:nvPicPr>
                    <p:blipFill>
                      <a:blip r:embed="rId4"/>
                      <a:stretch>
                        <a:fillRect/>
                      </a:stretch>
                    </p:blipFill>
                    <p:spPr>
                      <a:xfrm>
                        <a:off x="1331640" y="2740496"/>
                        <a:ext cx="2575173" cy="3352800"/>
                      </a:xfrm>
                      <a:prstGeom prst="rect">
                        <a:avLst/>
                      </a:prstGeom>
                    </p:spPr>
                  </p:pic>
                </p:oleObj>
              </mc:Fallback>
            </mc:AlternateContent>
          </a:graphicData>
        </a:graphic>
      </p:graphicFrame>
      <p:pic>
        <p:nvPicPr>
          <p:cNvPr id="8" name="7 Marcador de contenido"/>
          <p:cNvPicPr>
            <a:picLocks noGrp="1"/>
          </p:cNvPicPr>
          <p:nvPr>
            <p:ph sz="half" idx="1"/>
          </p:nvPr>
        </p:nvPicPr>
        <p:blipFill rotWithShape="1">
          <a:blip r:embed="rId5"/>
          <a:srcRect r="47537" b="26447"/>
          <a:stretch/>
        </p:blipFill>
        <p:spPr bwMode="auto">
          <a:xfrm>
            <a:off x="3794720" y="2852936"/>
            <a:ext cx="3657600" cy="2883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2961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1412776"/>
            <a:ext cx="7620000" cy="1143000"/>
          </a:xfrm>
        </p:spPr>
        <p:txBody>
          <a:bodyPr/>
          <a:lstStyle/>
          <a:p>
            <a:r>
              <a:rPr lang="es-ES" dirty="0" smtClean="0">
                <a:solidFill>
                  <a:schemeClr val="tx1"/>
                </a:solidFill>
              </a:rPr>
              <a:t>SECADO TANGENCIAL</a:t>
            </a:r>
            <a:endParaRPr lang="es-ES" dirty="0">
              <a:solidFill>
                <a:schemeClr val="tx1"/>
              </a:solidFill>
            </a:endParaRPr>
          </a:p>
        </p:txBody>
      </p:sp>
      <p:pic>
        <p:nvPicPr>
          <p:cNvPr id="12" name="11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5400600" cy="3816424"/>
          </a:xfrm>
          <a:prstGeom prst="rect">
            <a:avLst/>
          </a:prstGeom>
          <a:noFill/>
          <a:ln>
            <a:noFill/>
          </a:ln>
        </p:spPr>
      </p:pic>
    </p:spTree>
    <p:extLst>
      <p:ext uri="{BB962C8B-B14F-4D97-AF65-F5344CB8AC3E}">
        <p14:creationId xmlns:p14="http://schemas.microsoft.com/office/powerpoint/2010/main" val="2104510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a:solidFill>
                  <a:schemeClr val="tx1"/>
                </a:solidFill>
              </a:rPr>
              <a:t>TRANSFERENCIA DE </a:t>
            </a:r>
            <a:r>
              <a:rPr lang="es-ES" dirty="0" smtClean="0">
                <a:solidFill>
                  <a:schemeClr val="tx1"/>
                </a:solidFill>
              </a:rPr>
              <a:t>CALOR Y MASA</a:t>
            </a:r>
            <a:endParaRPr lang="es-ES" dirty="0">
              <a:solidFill>
                <a:schemeClr val="tx1"/>
              </a:solidFill>
            </a:endParaRPr>
          </a:p>
        </p:txBody>
      </p:sp>
      <p:pic>
        <p:nvPicPr>
          <p:cNvPr id="16" name="15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160" y="2636838"/>
            <a:ext cx="6296079" cy="3192462"/>
          </a:xfrm>
          <a:prstGeom prst="rect">
            <a:avLst/>
          </a:prstGeom>
          <a:noFill/>
          <a:ln>
            <a:noFill/>
          </a:ln>
        </p:spPr>
      </p:pic>
    </p:spTree>
    <p:extLst>
      <p:ext uri="{BB962C8B-B14F-4D97-AF65-F5344CB8AC3E}">
        <p14:creationId xmlns:p14="http://schemas.microsoft.com/office/powerpoint/2010/main" val="1838605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solidFill>
                  <a:schemeClr val="tx1"/>
                </a:solidFill>
              </a:rPr>
              <a:t>ANALISIS Y ECUACIONES</a:t>
            </a:r>
            <a:endParaRPr lang="es-ES" dirty="0">
              <a:solidFill>
                <a:schemeClr val="tx1"/>
              </a:solidFill>
            </a:endParaRPr>
          </a:p>
        </p:txBody>
      </p:sp>
      <mc:AlternateContent xmlns:mc="http://schemas.openxmlformats.org/markup-compatibility/2006" xmlns:a14="http://schemas.microsoft.com/office/drawing/2010/main">
        <mc:Choice Requires="a14">
          <p:sp>
            <p:nvSpPr>
              <p:cNvPr id="5" name="4 Marcador de contenido"/>
              <p:cNvSpPr>
                <a:spLocks noGrp="1"/>
              </p:cNvSpPr>
              <p:nvPr>
                <p:ph sz="half" idx="1"/>
              </p:nvPr>
            </p:nvSpPr>
            <p:spPr>
              <a:xfrm>
                <a:off x="457200" y="2420888"/>
                <a:ext cx="3657600" cy="3273544"/>
              </a:xfrm>
            </p:spPr>
            <p:txBody>
              <a:bodyPr>
                <a:normAutofit/>
              </a:bodyPr>
              <a:lstStyle/>
              <a:p>
                <a:pPr marL="114300" indent="0">
                  <a:buNone/>
                </a:pPr>
                <a:endParaRPr lang="es-ES" i="1" dirty="0" smtClean="0"/>
              </a:p>
              <a:p>
                <a:pPr marL="114300" indent="0">
                  <a:buNone/>
                </a:pPr>
                <a:endParaRPr lang="es-ES"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m:rPr>
                              <m:sty m:val="p"/>
                            </m:rPr>
                            <a:rPr lang="es-ES">
                              <a:latin typeface="Cambria Math"/>
                            </a:rPr>
                            <m:t>q</m:t>
                          </m:r>
                        </m:e>
                        <m:sub>
                          <m:r>
                            <m:rPr>
                              <m:sty m:val="p"/>
                            </m:rPr>
                            <a:rPr lang="es-ES">
                              <a:latin typeface="Cambria Math"/>
                            </a:rPr>
                            <m:t>T</m:t>
                          </m:r>
                        </m:sub>
                      </m:sSub>
                      <m:r>
                        <a:rPr lang="es-ES">
                          <a:latin typeface="Cambria Math"/>
                        </a:rPr>
                        <m:t>=</m:t>
                      </m:r>
                      <m:sSub>
                        <m:sSubPr>
                          <m:ctrlPr>
                            <a:rPr lang="es-ES" i="1">
                              <a:latin typeface="Cambria Math"/>
                            </a:rPr>
                          </m:ctrlPr>
                        </m:sSubPr>
                        <m:e>
                          <m:r>
                            <m:rPr>
                              <m:sty m:val="p"/>
                            </m:rPr>
                            <a:rPr lang="es-ES">
                              <a:latin typeface="Cambria Math"/>
                            </a:rPr>
                            <m:t>q</m:t>
                          </m:r>
                        </m:e>
                        <m:sub>
                          <m:r>
                            <m:rPr>
                              <m:sty m:val="p"/>
                            </m:rPr>
                            <a:rPr lang="es-ES">
                              <a:latin typeface="Cambria Math"/>
                            </a:rPr>
                            <m:t>CV</m:t>
                          </m:r>
                        </m:sub>
                      </m:sSub>
                      <m:r>
                        <a:rPr lang="es-ES">
                          <a:latin typeface="Cambria Math"/>
                        </a:rPr>
                        <m:t>+</m:t>
                      </m:r>
                      <m:sSub>
                        <m:sSubPr>
                          <m:ctrlPr>
                            <a:rPr lang="es-ES" i="1">
                              <a:latin typeface="Cambria Math"/>
                            </a:rPr>
                          </m:ctrlPr>
                        </m:sSubPr>
                        <m:e>
                          <m:r>
                            <m:rPr>
                              <m:sty m:val="p"/>
                            </m:rPr>
                            <a:rPr lang="es-ES">
                              <a:latin typeface="Cambria Math"/>
                            </a:rPr>
                            <m:t>q</m:t>
                          </m:r>
                        </m:e>
                        <m:sub>
                          <m:r>
                            <m:rPr>
                              <m:sty m:val="p"/>
                            </m:rPr>
                            <a:rPr lang="es-ES">
                              <a:latin typeface="Cambria Math"/>
                            </a:rPr>
                            <m:t>CD</m:t>
                          </m:r>
                        </m:sub>
                      </m:sSub>
                      <m:r>
                        <a:rPr lang="es-ES">
                          <a:latin typeface="Cambria Math"/>
                        </a:rPr>
                        <m:t>+</m:t>
                      </m:r>
                      <m:sSub>
                        <m:sSubPr>
                          <m:ctrlPr>
                            <a:rPr lang="es-ES" i="1">
                              <a:latin typeface="Cambria Math"/>
                            </a:rPr>
                          </m:ctrlPr>
                        </m:sSubPr>
                        <m:e>
                          <m:r>
                            <m:rPr>
                              <m:sty m:val="p"/>
                            </m:rPr>
                            <a:rPr lang="es-ES">
                              <a:latin typeface="Cambria Math"/>
                            </a:rPr>
                            <m:t>q</m:t>
                          </m:r>
                        </m:e>
                        <m:sub>
                          <m:r>
                            <m:rPr>
                              <m:sty m:val="p"/>
                            </m:rPr>
                            <a:rPr lang="es-ES">
                              <a:latin typeface="Cambria Math"/>
                            </a:rPr>
                            <m:t>R</m:t>
                          </m:r>
                        </m:sub>
                      </m:sSub>
                    </m:oMath>
                  </m:oMathPara>
                </a14:m>
                <a:endParaRPr lang="es-ES" i="1" dirty="0" smtClean="0"/>
              </a:p>
              <a:p>
                <a:pPr marL="114300" indent="0">
                  <a:buNone/>
                </a:pPr>
                <a:endParaRPr lang="es-ES" i="1" dirty="0" smtClean="0"/>
              </a:p>
              <a:p>
                <a:pPr marL="11430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m:rPr>
                              <m:sty m:val="p"/>
                            </m:rPr>
                            <a:rPr lang="es-ES">
                              <a:latin typeface="Cambria Math"/>
                            </a:rPr>
                            <m:t>N</m:t>
                          </m:r>
                        </m:e>
                        <m:sub>
                          <m:r>
                            <m:rPr>
                              <m:sty m:val="p"/>
                            </m:rPr>
                            <a:rPr lang="es-ES">
                              <a:latin typeface="Cambria Math"/>
                            </a:rPr>
                            <m:t>c</m:t>
                          </m:r>
                          <m:r>
                            <a:rPr lang="es-ES">
                              <a:latin typeface="Cambria Math"/>
                            </a:rPr>
                            <m:t> </m:t>
                          </m:r>
                        </m:sub>
                      </m:sSub>
                      <m:sSub>
                        <m:sSubPr>
                          <m:ctrlPr>
                            <a:rPr lang="es-ES" i="1">
                              <a:latin typeface="Cambria Math"/>
                            </a:rPr>
                          </m:ctrlPr>
                        </m:sSubPr>
                        <m:e>
                          <m:r>
                            <m:rPr>
                              <m:sty m:val="p"/>
                            </m:rPr>
                            <a:rPr lang="es-ES">
                              <a:latin typeface="Cambria Math"/>
                            </a:rPr>
                            <m:t>h</m:t>
                          </m:r>
                        </m:e>
                        <m:sub>
                          <m:r>
                            <m:rPr>
                              <m:sty m:val="p"/>
                            </m:rPr>
                            <a:rPr lang="es-ES">
                              <a:latin typeface="Cambria Math"/>
                            </a:rPr>
                            <m:t>fg</m:t>
                          </m:r>
                        </m:sub>
                      </m:sSub>
                      <m:r>
                        <a:rPr lang="es-ES">
                          <a:latin typeface="Cambria Math"/>
                        </a:rPr>
                        <m:t>=</m:t>
                      </m:r>
                      <m:sSub>
                        <m:sSubPr>
                          <m:ctrlPr>
                            <a:rPr lang="es-ES" i="1">
                              <a:latin typeface="Cambria Math"/>
                            </a:rPr>
                          </m:ctrlPr>
                        </m:sSubPr>
                        <m:e>
                          <m:r>
                            <m:rPr>
                              <m:sty m:val="p"/>
                            </m:rPr>
                            <a:rPr lang="es-ES">
                              <a:latin typeface="Cambria Math"/>
                            </a:rPr>
                            <m:t>q</m:t>
                          </m:r>
                        </m:e>
                        <m:sub>
                          <m:r>
                            <m:rPr>
                              <m:sty m:val="p"/>
                            </m:rPr>
                            <a:rPr lang="es-ES">
                              <a:latin typeface="Cambria Math"/>
                            </a:rPr>
                            <m:t>T</m:t>
                          </m:r>
                        </m:sub>
                      </m:sSub>
                    </m:oMath>
                  </m:oMathPara>
                </a14:m>
                <a:endParaRPr lang="es-ES" i="1" dirty="0"/>
              </a:p>
            </p:txBody>
          </p:sp>
        </mc:Choice>
        <mc:Fallback xmlns="">
          <p:sp>
            <p:nvSpPr>
              <p:cNvPr id="5" name="4 Marcador de contenido"/>
              <p:cNvSpPr>
                <a:spLocks noGrp="1" noRot="1" noChangeAspect="1" noMove="1" noResize="1" noEditPoints="1" noAdjustHandles="1" noChangeArrowheads="1" noChangeShapeType="1" noTextEdit="1"/>
              </p:cNvSpPr>
              <p:nvPr>
                <p:ph sz="half" idx="1"/>
              </p:nvPr>
            </p:nvSpPr>
            <p:spPr>
              <a:xfrm>
                <a:off x="457200" y="2420888"/>
                <a:ext cx="3657600" cy="3273544"/>
              </a:xfr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Marcador de contenido"/>
              <p:cNvSpPr>
                <a:spLocks noGrp="1"/>
              </p:cNvSpPr>
              <p:nvPr>
                <p:ph sz="half" idx="2"/>
              </p:nvPr>
            </p:nvSpPr>
            <p:spPr/>
            <p:txBody>
              <a:bodyPr>
                <a:normAutofit/>
              </a:bodyPr>
              <a:lstStyle/>
              <a:p>
                <a:pPr marL="114300" indent="0">
                  <a:buNone/>
                </a:pPr>
                <a14:m>
                  <m:oMathPara xmlns:m="http://schemas.openxmlformats.org/officeDocument/2006/math">
                    <m:oMathParaPr>
                      <m:jc m:val="centerGroup"/>
                    </m:oMathParaPr>
                    <m:oMath xmlns:m="http://schemas.openxmlformats.org/officeDocument/2006/math">
                      <m:sSub>
                        <m:sSubPr>
                          <m:ctrlPr>
                            <a:rPr lang="es-ES" sz="2000" i="1" smtClean="0">
                              <a:latin typeface="Cambria Math"/>
                            </a:rPr>
                          </m:ctrlPr>
                        </m:sSubPr>
                        <m:e>
                          <m:r>
                            <m:rPr>
                              <m:sty m:val="p"/>
                            </m:rPr>
                            <a:rPr lang="es-ES" sz="2000">
                              <a:latin typeface="Cambria Math"/>
                            </a:rPr>
                            <m:t>q</m:t>
                          </m:r>
                        </m:e>
                        <m:sub>
                          <m:r>
                            <m:rPr>
                              <m:sty m:val="p"/>
                            </m:rPr>
                            <a:rPr lang="es-ES" sz="2000">
                              <a:latin typeface="Cambria Math"/>
                            </a:rPr>
                            <m:t>CD</m:t>
                          </m:r>
                        </m:sub>
                      </m:sSub>
                      <m:r>
                        <a:rPr lang="es-ES" sz="2000">
                          <a:latin typeface="Cambria Math"/>
                        </a:rPr>
                        <m:t>=</m:t>
                      </m:r>
                      <m:r>
                        <m:rPr>
                          <m:sty m:val="p"/>
                        </m:rPr>
                        <a:rPr lang="es-ES" sz="2000">
                          <a:latin typeface="Cambria Math"/>
                        </a:rPr>
                        <m:t>U</m:t>
                      </m:r>
                      <m:d>
                        <m:dPr>
                          <m:ctrlPr>
                            <a:rPr lang="es-ES" sz="2000" i="1">
                              <a:latin typeface="Cambria Math"/>
                            </a:rPr>
                          </m:ctrlPr>
                        </m:dPr>
                        <m:e>
                          <m:sSub>
                            <m:sSubPr>
                              <m:ctrlPr>
                                <a:rPr lang="es-ES" sz="2000" i="1">
                                  <a:latin typeface="Cambria Math"/>
                                </a:rPr>
                              </m:ctrlPr>
                            </m:sSubPr>
                            <m:e>
                              <m:r>
                                <m:rPr>
                                  <m:sty m:val="p"/>
                                </m:rPr>
                                <a:rPr lang="es-ES" sz="2000">
                                  <a:latin typeface="Cambria Math"/>
                                </a:rPr>
                                <m:t>T</m:t>
                              </m:r>
                            </m:e>
                            <m:sub>
                              <m:r>
                                <m:rPr>
                                  <m:sty m:val="p"/>
                                </m:rPr>
                                <a:rPr lang="es-ES" sz="2000">
                                  <a:latin typeface="Cambria Math"/>
                                </a:rPr>
                                <m:t>G</m:t>
                              </m:r>
                            </m:sub>
                          </m:sSub>
                          <m:r>
                            <a:rPr lang="es-ES" sz="2000" i="1">
                              <a:latin typeface="Cambria Math"/>
                            </a:rPr>
                            <m:t>−</m:t>
                          </m:r>
                          <m:sSub>
                            <m:sSubPr>
                              <m:ctrlPr>
                                <a:rPr lang="es-ES" sz="2000" i="1">
                                  <a:latin typeface="Cambria Math"/>
                                </a:rPr>
                              </m:ctrlPr>
                            </m:sSubPr>
                            <m:e>
                              <m:r>
                                <m:rPr>
                                  <m:sty m:val="p"/>
                                </m:rPr>
                                <a:rPr lang="es-ES" sz="2000">
                                  <a:latin typeface="Cambria Math"/>
                                </a:rPr>
                                <m:t>T</m:t>
                              </m:r>
                            </m:e>
                            <m:sub>
                              <m:r>
                                <m:rPr>
                                  <m:sty m:val="p"/>
                                </m:rPr>
                                <a:rPr lang="es-ES" sz="2000">
                                  <a:latin typeface="Cambria Math"/>
                                </a:rPr>
                                <m:t>sup</m:t>
                              </m:r>
                            </m:sub>
                          </m:sSub>
                        </m:e>
                      </m:d>
                    </m:oMath>
                  </m:oMathPara>
                </a14:m>
                <a:endParaRPr lang="es-ES" sz="2000" dirty="0" smtClean="0"/>
              </a:p>
              <a:p>
                <a:pPr marL="114300" indent="0">
                  <a:buNone/>
                </a:pPr>
                <a14:m>
                  <m:oMathPara xmlns:m="http://schemas.openxmlformats.org/officeDocument/2006/math">
                    <m:oMathParaPr>
                      <m:jc m:val="centerGroup"/>
                    </m:oMathParaPr>
                    <m:oMath xmlns:m="http://schemas.openxmlformats.org/officeDocument/2006/math">
                      <m:r>
                        <m:rPr>
                          <m:sty m:val="p"/>
                        </m:rPr>
                        <a:rPr lang="es-ES" sz="2000">
                          <a:latin typeface="Cambria Math"/>
                        </a:rPr>
                        <m:t>U</m:t>
                      </m:r>
                      <m:r>
                        <a:rPr lang="es-ES" sz="2000">
                          <a:latin typeface="Cambria Math"/>
                        </a:rPr>
                        <m:t>=</m:t>
                      </m:r>
                      <m:f>
                        <m:fPr>
                          <m:ctrlPr>
                            <a:rPr lang="es-ES" sz="2000" i="1">
                              <a:latin typeface="Cambria Math"/>
                            </a:rPr>
                          </m:ctrlPr>
                        </m:fPr>
                        <m:num>
                          <m:r>
                            <a:rPr lang="es-ES" sz="2000">
                              <a:latin typeface="Cambria Math"/>
                            </a:rPr>
                            <m:t>1</m:t>
                          </m:r>
                        </m:num>
                        <m:den>
                          <m:f>
                            <m:fPr>
                              <m:ctrlPr>
                                <a:rPr lang="es-ES" sz="2000" i="1">
                                  <a:latin typeface="Cambria Math"/>
                                </a:rPr>
                              </m:ctrlPr>
                            </m:fPr>
                            <m:num>
                              <m:r>
                                <a:rPr lang="es-ES" sz="2000">
                                  <a:latin typeface="Cambria Math"/>
                                </a:rPr>
                                <m:t>1</m:t>
                              </m:r>
                            </m:num>
                            <m:den>
                              <m:sSub>
                                <m:sSubPr>
                                  <m:ctrlPr>
                                    <a:rPr lang="es-ES" sz="2000" i="1">
                                      <a:latin typeface="Cambria Math"/>
                                    </a:rPr>
                                  </m:ctrlPr>
                                </m:sSubPr>
                                <m:e>
                                  <m:r>
                                    <m:rPr>
                                      <m:sty m:val="p"/>
                                    </m:rPr>
                                    <a:rPr lang="es-ES" sz="2000">
                                      <a:latin typeface="Cambria Math"/>
                                    </a:rPr>
                                    <m:t>h</m:t>
                                  </m:r>
                                </m:e>
                                <m:sub>
                                  <m:r>
                                    <m:rPr>
                                      <m:sty m:val="p"/>
                                    </m:rPr>
                                    <a:rPr lang="es-ES" sz="2000">
                                      <a:latin typeface="Cambria Math"/>
                                    </a:rPr>
                                    <m:t>CV</m:t>
                                  </m:r>
                                </m:sub>
                              </m:sSub>
                            </m:den>
                          </m:f>
                          <m:f>
                            <m:fPr>
                              <m:ctrlPr>
                                <a:rPr lang="es-ES" sz="2000" i="1">
                                  <a:latin typeface="Cambria Math"/>
                                </a:rPr>
                              </m:ctrlPr>
                            </m:fPr>
                            <m:num>
                              <m:r>
                                <m:rPr>
                                  <m:sty m:val="p"/>
                                </m:rPr>
                                <a:rPr lang="es-ES" sz="2000">
                                  <a:latin typeface="Cambria Math"/>
                                </a:rPr>
                                <m:t>A</m:t>
                              </m:r>
                            </m:num>
                            <m:den>
                              <m:sSub>
                                <m:sSubPr>
                                  <m:ctrlPr>
                                    <a:rPr lang="es-ES" sz="2000" i="1">
                                      <a:latin typeface="Cambria Math"/>
                                    </a:rPr>
                                  </m:ctrlPr>
                                </m:sSubPr>
                                <m:e>
                                  <m:r>
                                    <m:rPr>
                                      <m:sty m:val="p"/>
                                    </m:rPr>
                                    <a:rPr lang="es-ES" sz="2000">
                                      <a:latin typeface="Cambria Math"/>
                                    </a:rPr>
                                    <m:t>A</m:t>
                                  </m:r>
                                </m:e>
                                <m:sub>
                                  <m:r>
                                    <m:rPr>
                                      <m:sty m:val="p"/>
                                    </m:rPr>
                                    <a:rPr lang="es-ES" sz="2000">
                                      <a:latin typeface="Cambria Math"/>
                                    </a:rPr>
                                    <m:t>u</m:t>
                                  </m:r>
                                </m:sub>
                              </m:sSub>
                            </m:den>
                          </m:f>
                          <m:r>
                            <a:rPr lang="es-ES" sz="2000">
                              <a:latin typeface="Cambria Math"/>
                            </a:rPr>
                            <m:t>+</m:t>
                          </m:r>
                          <m:f>
                            <m:fPr>
                              <m:ctrlPr>
                                <a:rPr lang="es-ES" sz="2000" i="1">
                                  <a:latin typeface="Cambria Math"/>
                                </a:rPr>
                              </m:ctrlPr>
                            </m:fPr>
                            <m:num>
                              <m:sSub>
                                <m:sSubPr>
                                  <m:ctrlPr>
                                    <a:rPr lang="es-ES" sz="2000" i="1">
                                      <a:latin typeface="Cambria Math"/>
                                    </a:rPr>
                                  </m:ctrlPr>
                                </m:sSubPr>
                                <m:e>
                                  <m:r>
                                    <m:rPr>
                                      <m:sty m:val="p"/>
                                    </m:rPr>
                                    <a:rPr lang="es-ES" sz="2000">
                                      <a:latin typeface="Cambria Math"/>
                                    </a:rPr>
                                    <m:t>L</m:t>
                                  </m:r>
                                </m:e>
                                <m:sub>
                                  <m:r>
                                    <m:rPr>
                                      <m:sty m:val="p"/>
                                    </m:rPr>
                                    <a:rPr lang="es-ES" sz="2000">
                                      <a:latin typeface="Cambria Math"/>
                                    </a:rPr>
                                    <m:t>s</m:t>
                                  </m:r>
                                </m:sub>
                              </m:sSub>
                            </m:num>
                            <m:den>
                              <m:sSub>
                                <m:sSubPr>
                                  <m:ctrlPr>
                                    <a:rPr lang="es-ES" sz="2000" i="1">
                                      <a:latin typeface="Cambria Math"/>
                                    </a:rPr>
                                  </m:ctrlPr>
                                </m:sSubPr>
                                <m:e>
                                  <m:r>
                                    <m:rPr>
                                      <m:sty m:val="p"/>
                                    </m:rPr>
                                    <a:rPr lang="es-ES" sz="2000">
                                      <a:latin typeface="Cambria Math"/>
                                    </a:rPr>
                                    <m:t>k</m:t>
                                  </m:r>
                                </m:e>
                                <m:sub>
                                  <m:r>
                                    <m:rPr>
                                      <m:sty m:val="p"/>
                                    </m:rPr>
                                    <a:rPr lang="es-ES" sz="2000">
                                      <a:latin typeface="Cambria Math"/>
                                    </a:rPr>
                                    <m:t>s</m:t>
                                  </m:r>
                                </m:sub>
                              </m:sSub>
                            </m:den>
                          </m:f>
                          <m:f>
                            <m:fPr>
                              <m:ctrlPr>
                                <a:rPr lang="es-ES" sz="2000" i="1">
                                  <a:latin typeface="Cambria Math"/>
                                </a:rPr>
                              </m:ctrlPr>
                            </m:fPr>
                            <m:num>
                              <m:r>
                                <m:rPr>
                                  <m:sty m:val="p"/>
                                </m:rPr>
                                <a:rPr lang="es-ES" sz="2000">
                                  <a:latin typeface="Cambria Math"/>
                                </a:rPr>
                                <m:t>A</m:t>
                              </m:r>
                            </m:num>
                            <m:den>
                              <m:sSub>
                                <m:sSubPr>
                                  <m:ctrlPr>
                                    <a:rPr lang="es-ES" sz="2000" i="1">
                                      <a:latin typeface="Cambria Math"/>
                                    </a:rPr>
                                  </m:ctrlPr>
                                </m:sSubPr>
                                <m:e>
                                  <m:r>
                                    <m:rPr>
                                      <m:sty m:val="p"/>
                                    </m:rPr>
                                    <a:rPr lang="es-ES" sz="2000">
                                      <a:latin typeface="Cambria Math"/>
                                    </a:rPr>
                                    <m:t>A</m:t>
                                  </m:r>
                                </m:e>
                                <m:sub>
                                  <m:r>
                                    <m:rPr>
                                      <m:sty m:val="p"/>
                                    </m:rPr>
                                    <a:rPr lang="es-ES" sz="2000">
                                      <a:latin typeface="Cambria Math"/>
                                    </a:rPr>
                                    <m:t>u</m:t>
                                  </m:r>
                                </m:sub>
                              </m:sSub>
                            </m:den>
                          </m:f>
                          <m:r>
                            <a:rPr lang="es-ES" sz="2000">
                              <a:latin typeface="Cambria Math"/>
                            </a:rPr>
                            <m:t>+</m:t>
                          </m:r>
                          <m:f>
                            <m:fPr>
                              <m:ctrlPr>
                                <a:rPr lang="es-ES" sz="2000" i="1">
                                  <a:latin typeface="Cambria Math"/>
                                </a:rPr>
                              </m:ctrlPr>
                            </m:fPr>
                            <m:num>
                              <m:sSub>
                                <m:sSubPr>
                                  <m:ctrlPr>
                                    <a:rPr lang="es-ES" sz="2000" i="1">
                                      <a:latin typeface="Cambria Math"/>
                                    </a:rPr>
                                  </m:ctrlPr>
                                </m:sSubPr>
                                <m:e>
                                  <m:r>
                                    <m:rPr>
                                      <m:sty m:val="p"/>
                                    </m:rPr>
                                    <a:rPr lang="es-ES" sz="2000">
                                      <a:latin typeface="Cambria Math"/>
                                    </a:rPr>
                                    <m:t>L</m:t>
                                  </m:r>
                                </m:e>
                                <m:sub>
                                  <m:r>
                                    <m:rPr>
                                      <m:sty m:val="p"/>
                                    </m:rPr>
                                    <a:rPr lang="es-ES" sz="2000">
                                      <a:latin typeface="Cambria Math"/>
                                    </a:rPr>
                                    <m:t>p</m:t>
                                  </m:r>
                                </m:sub>
                              </m:sSub>
                            </m:num>
                            <m:den>
                              <m:sSub>
                                <m:sSubPr>
                                  <m:ctrlPr>
                                    <a:rPr lang="es-ES" sz="2000" i="1">
                                      <a:latin typeface="Cambria Math"/>
                                    </a:rPr>
                                  </m:ctrlPr>
                                </m:sSubPr>
                                <m:e>
                                  <m:r>
                                    <m:rPr>
                                      <m:sty m:val="p"/>
                                    </m:rPr>
                                    <a:rPr lang="es-ES" sz="2000">
                                      <a:latin typeface="Cambria Math"/>
                                    </a:rPr>
                                    <m:t>k</m:t>
                                  </m:r>
                                </m:e>
                                <m:sub>
                                  <m:r>
                                    <m:rPr>
                                      <m:sty m:val="p"/>
                                    </m:rPr>
                                    <a:rPr lang="es-ES" sz="2000">
                                      <a:latin typeface="Cambria Math"/>
                                    </a:rPr>
                                    <m:t>p</m:t>
                                  </m:r>
                                </m:sub>
                              </m:sSub>
                            </m:den>
                          </m:f>
                          <m:f>
                            <m:fPr>
                              <m:ctrlPr>
                                <a:rPr lang="es-ES" sz="2000" i="1">
                                  <a:latin typeface="Cambria Math"/>
                                </a:rPr>
                              </m:ctrlPr>
                            </m:fPr>
                            <m:num>
                              <m:r>
                                <m:rPr>
                                  <m:sty m:val="p"/>
                                </m:rPr>
                                <a:rPr lang="es-ES" sz="2000">
                                  <a:latin typeface="Cambria Math"/>
                                </a:rPr>
                                <m:t>A</m:t>
                              </m:r>
                            </m:num>
                            <m:den>
                              <m:sSub>
                                <m:sSubPr>
                                  <m:ctrlPr>
                                    <a:rPr lang="es-ES" sz="2000" i="1">
                                      <a:latin typeface="Cambria Math"/>
                                    </a:rPr>
                                  </m:ctrlPr>
                                </m:sSubPr>
                                <m:e>
                                  <m:r>
                                    <m:rPr>
                                      <m:sty m:val="p"/>
                                    </m:rPr>
                                    <a:rPr lang="es-ES" sz="2000">
                                      <a:latin typeface="Cambria Math"/>
                                    </a:rPr>
                                    <m:t>A</m:t>
                                  </m:r>
                                </m:e>
                                <m:sub>
                                  <m:r>
                                    <m:rPr>
                                      <m:sty m:val="p"/>
                                    </m:rPr>
                                    <a:rPr lang="es-ES" sz="2000">
                                      <a:latin typeface="Cambria Math"/>
                                    </a:rPr>
                                    <m:t>m</m:t>
                                  </m:r>
                                </m:sub>
                              </m:sSub>
                            </m:den>
                          </m:f>
                        </m:den>
                      </m:f>
                    </m:oMath>
                  </m:oMathPara>
                </a14:m>
                <a:endParaRPr lang="es-ES" sz="2000" dirty="0" smtClean="0"/>
              </a:p>
              <a:p>
                <a:pPr marL="114300" indent="0">
                  <a:buNone/>
                </a:pPr>
                <a:endParaRPr lang="es-ES" sz="200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sSub>
                        <m:sSubPr>
                          <m:ctrlPr>
                            <a:rPr lang="es-ES" sz="2000" i="1">
                              <a:latin typeface="Cambria Math"/>
                            </a:rPr>
                          </m:ctrlPr>
                        </m:sSubPr>
                        <m:e>
                          <m:r>
                            <m:rPr>
                              <m:sty m:val="p"/>
                            </m:rPr>
                            <a:rPr lang="es-ES" sz="2000">
                              <a:latin typeface="Cambria Math"/>
                            </a:rPr>
                            <m:t>q</m:t>
                          </m:r>
                        </m:e>
                        <m:sub>
                          <m:r>
                            <m:rPr>
                              <m:sty m:val="p"/>
                            </m:rPr>
                            <a:rPr lang="es-ES" sz="2000" b="0" i="0" smtClean="0">
                              <a:latin typeface="Cambria Math"/>
                            </a:rPr>
                            <m:t>CV</m:t>
                          </m:r>
                        </m:sub>
                      </m:sSub>
                      <m:r>
                        <a:rPr lang="es-ES" sz="2000">
                          <a:latin typeface="Cambria Math"/>
                        </a:rPr>
                        <m:t>=</m:t>
                      </m:r>
                      <m:r>
                        <m:rPr>
                          <m:sty m:val="p"/>
                        </m:rPr>
                        <a:rPr lang="es-ES" sz="2000" b="0" i="0" smtClean="0">
                          <a:latin typeface="Cambria Math"/>
                        </a:rPr>
                        <m:t>h</m:t>
                      </m:r>
                      <m:d>
                        <m:dPr>
                          <m:ctrlPr>
                            <a:rPr lang="es-ES" sz="2000" i="1">
                              <a:latin typeface="Cambria Math"/>
                            </a:rPr>
                          </m:ctrlPr>
                        </m:dPr>
                        <m:e>
                          <m:sSub>
                            <m:sSubPr>
                              <m:ctrlPr>
                                <a:rPr lang="es-ES" sz="2000" i="1">
                                  <a:latin typeface="Cambria Math"/>
                                </a:rPr>
                              </m:ctrlPr>
                            </m:sSubPr>
                            <m:e>
                              <m:r>
                                <m:rPr>
                                  <m:sty m:val="p"/>
                                </m:rPr>
                                <a:rPr lang="es-ES" sz="2000">
                                  <a:latin typeface="Cambria Math"/>
                                </a:rPr>
                                <m:t>T</m:t>
                              </m:r>
                            </m:e>
                            <m:sub>
                              <m:r>
                                <m:rPr>
                                  <m:sty m:val="p"/>
                                </m:rPr>
                                <a:rPr lang="es-ES" sz="2000">
                                  <a:latin typeface="Cambria Math"/>
                                </a:rPr>
                                <m:t>G</m:t>
                              </m:r>
                            </m:sub>
                          </m:sSub>
                          <m:r>
                            <a:rPr lang="es-ES" sz="2000" i="1">
                              <a:latin typeface="Cambria Math"/>
                            </a:rPr>
                            <m:t>−</m:t>
                          </m:r>
                          <m:sSub>
                            <m:sSubPr>
                              <m:ctrlPr>
                                <a:rPr lang="es-ES" sz="2000" i="1">
                                  <a:latin typeface="Cambria Math"/>
                                </a:rPr>
                              </m:ctrlPr>
                            </m:sSubPr>
                            <m:e>
                              <m:r>
                                <m:rPr>
                                  <m:sty m:val="p"/>
                                </m:rPr>
                                <a:rPr lang="es-ES" sz="2000">
                                  <a:latin typeface="Cambria Math"/>
                                </a:rPr>
                                <m:t>T</m:t>
                              </m:r>
                            </m:e>
                            <m:sub>
                              <m:r>
                                <m:rPr>
                                  <m:sty m:val="p"/>
                                </m:rPr>
                                <a:rPr lang="es-ES" sz="2000">
                                  <a:latin typeface="Cambria Math"/>
                                </a:rPr>
                                <m:t>sup</m:t>
                              </m:r>
                            </m:sub>
                          </m:sSub>
                        </m:e>
                      </m:d>
                    </m:oMath>
                  </m:oMathPara>
                </a14:m>
                <a:endParaRPr lang="es-ES" sz="2000" dirty="0" smtClean="0"/>
              </a:p>
              <a:p>
                <a:pPr marL="114300" indent="0">
                  <a:buNone/>
                </a:pPr>
                <a:endParaRPr lang="es-ES" sz="200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sSub>
                        <m:sSubPr>
                          <m:ctrlPr>
                            <a:rPr lang="es-ES" sz="2000" i="1">
                              <a:latin typeface="Cambria Math"/>
                            </a:rPr>
                          </m:ctrlPr>
                        </m:sSubPr>
                        <m:e>
                          <m:r>
                            <m:rPr>
                              <m:sty m:val="p"/>
                            </m:rPr>
                            <a:rPr lang="es-ES" sz="2000">
                              <a:latin typeface="Cambria Math"/>
                            </a:rPr>
                            <m:t>q</m:t>
                          </m:r>
                        </m:e>
                        <m:sub>
                          <m:r>
                            <m:rPr>
                              <m:sty m:val="p"/>
                            </m:rPr>
                            <a:rPr lang="es-ES" sz="2000" b="0" i="0" smtClean="0">
                              <a:latin typeface="Cambria Math"/>
                            </a:rPr>
                            <m:t>R</m:t>
                          </m:r>
                        </m:sub>
                      </m:sSub>
                      <m:r>
                        <a:rPr lang="es-ES" sz="2000">
                          <a:latin typeface="Cambria Math"/>
                        </a:rPr>
                        <m:t>=</m:t>
                      </m:r>
                      <m:sSub>
                        <m:sSubPr>
                          <m:ctrlPr>
                            <a:rPr lang="es-ES" sz="2000" i="1">
                              <a:latin typeface="Cambria Math"/>
                            </a:rPr>
                          </m:ctrlPr>
                        </m:sSubPr>
                        <m:e>
                          <m:r>
                            <m:rPr>
                              <m:sty m:val="p"/>
                            </m:rPr>
                            <a:rPr lang="es-ES" sz="2000">
                              <a:latin typeface="Cambria Math"/>
                            </a:rPr>
                            <m:t>h</m:t>
                          </m:r>
                        </m:e>
                        <m:sub>
                          <m:r>
                            <m:rPr>
                              <m:sty m:val="p"/>
                            </m:rPr>
                            <a:rPr lang="es-ES" sz="2000">
                              <a:latin typeface="Cambria Math"/>
                            </a:rPr>
                            <m:t>R</m:t>
                          </m:r>
                        </m:sub>
                      </m:sSub>
                      <m:d>
                        <m:dPr>
                          <m:ctrlPr>
                            <a:rPr lang="es-ES" sz="2000" i="1">
                              <a:latin typeface="Cambria Math"/>
                            </a:rPr>
                          </m:ctrlPr>
                        </m:dPr>
                        <m:e>
                          <m:sSub>
                            <m:sSubPr>
                              <m:ctrlPr>
                                <a:rPr lang="es-ES" sz="2000" i="1">
                                  <a:latin typeface="Cambria Math"/>
                                </a:rPr>
                              </m:ctrlPr>
                            </m:sSubPr>
                            <m:e>
                              <m:r>
                                <m:rPr>
                                  <m:sty m:val="p"/>
                                </m:rPr>
                                <a:rPr lang="es-ES" sz="2000">
                                  <a:latin typeface="Cambria Math"/>
                                </a:rPr>
                                <m:t>T</m:t>
                              </m:r>
                            </m:e>
                            <m:sub>
                              <m:r>
                                <m:rPr>
                                  <m:sty m:val="p"/>
                                </m:rPr>
                                <a:rPr lang="es-ES" sz="2000">
                                  <a:latin typeface="Cambria Math"/>
                                </a:rPr>
                                <m:t>R</m:t>
                              </m:r>
                            </m:sub>
                          </m:sSub>
                          <m:r>
                            <a:rPr lang="es-ES" sz="2000" i="1">
                              <a:latin typeface="Cambria Math"/>
                            </a:rPr>
                            <m:t>−</m:t>
                          </m:r>
                          <m:sSub>
                            <m:sSubPr>
                              <m:ctrlPr>
                                <a:rPr lang="es-ES" sz="2000" i="1">
                                  <a:latin typeface="Cambria Math"/>
                                </a:rPr>
                              </m:ctrlPr>
                            </m:sSubPr>
                            <m:e>
                              <m:r>
                                <m:rPr>
                                  <m:sty m:val="p"/>
                                </m:rPr>
                                <a:rPr lang="es-ES" sz="2000">
                                  <a:latin typeface="Cambria Math"/>
                                </a:rPr>
                                <m:t>T</m:t>
                              </m:r>
                            </m:e>
                            <m:sub>
                              <m:r>
                                <m:rPr>
                                  <m:sty m:val="p"/>
                                </m:rPr>
                                <a:rPr lang="es-ES" sz="2000">
                                  <a:latin typeface="Cambria Math"/>
                                </a:rPr>
                                <m:t>sup</m:t>
                              </m:r>
                            </m:sub>
                          </m:sSub>
                        </m:e>
                      </m:d>
                    </m:oMath>
                  </m:oMathPara>
                </a14:m>
                <a:endParaRPr lang="es-ES" sz="2000" dirty="0" smtClean="0"/>
              </a:p>
              <a:p>
                <a:pPr marL="114300" indent="0">
                  <a:buNone/>
                </a:pPr>
                <a:endParaRPr lang="es-ES" sz="2000" dirty="0"/>
              </a:p>
            </p:txBody>
          </p:sp>
        </mc:Choice>
        <mc:Fallback xmlns="">
          <p:sp>
            <p:nvSpPr>
              <p:cNvPr id="6" name="5 Marcador de contenido"/>
              <p:cNvSpPr>
                <a:spLocks noGrp="1" noRot="1" noChangeAspect="1" noMove="1" noResize="1" noEditPoints="1" noAdjustHandles="1" noChangeArrowheads="1" noChangeShapeType="1" noTextEdit="1"/>
              </p:cNvSpPr>
              <p:nvPr>
                <p:ph sz="half" idx="2"/>
              </p:nvPr>
            </p:nvSpPr>
            <p:spPr>
              <a:blipFill rotWithShape="1">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41523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1853952"/>
            <a:ext cx="7620000" cy="1143000"/>
          </a:xfrm>
        </p:spPr>
        <p:txBody>
          <a:bodyPr/>
          <a:lstStyle/>
          <a:p>
            <a:r>
              <a:rPr lang="es-ES" dirty="0" smtClean="0">
                <a:solidFill>
                  <a:schemeClr val="tx1"/>
                </a:solidFill>
              </a:rPr>
              <a:t>PARA REGIMEN DE VELOCIDAD CONSTANTE DE SECADO</a:t>
            </a:r>
            <a:endParaRPr lang="es-ES" dirty="0">
              <a:solidFill>
                <a:schemeClr val="tx1"/>
              </a:solidFill>
            </a:endParaRPr>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a:xfrm>
                <a:off x="457200" y="3140968"/>
                <a:ext cx="7620000" cy="2688332"/>
              </a:xfrm>
            </p:spPr>
            <p:txBody>
              <a:bodyPr>
                <a:normAutofit/>
              </a:bodyPr>
              <a:lstStyle/>
              <a:p>
                <a:pPr marL="114300" indent="0">
                  <a:buNone/>
                </a:pPr>
                <a:endParaRPr lang="es-ES" sz="1800" dirty="0" smtClean="0"/>
              </a:p>
              <a:p>
                <a:pPr marL="114300" indent="0">
                  <a:buNone/>
                </a:pPr>
                <a14:m>
                  <m:oMathPara xmlns:m="http://schemas.openxmlformats.org/officeDocument/2006/math">
                    <m:oMathParaPr>
                      <m:jc m:val="center"/>
                    </m:oMathParaPr>
                    <m:oMath xmlns:m="http://schemas.openxmlformats.org/officeDocument/2006/math">
                      <m:sSub>
                        <m:sSubPr>
                          <m:ctrlPr>
                            <a:rPr lang="es-ES" sz="1800" i="1">
                              <a:latin typeface="Cambria Math"/>
                            </a:rPr>
                          </m:ctrlPr>
                        </m:sSubPr>
                        <m:e>
                          <m:r>
                            <m:rPr>
                              <m:sty m:val="p"/>
                            </m:rPr>
                            <a:rPr lang="es-ES" sz="1800">
                              <a:latin typeface="Cambria Math"/>
                            </a:rPr>
                            <m:t>K</m:t>
                          </m:r>
                        </m:e>
                        <m:sub>
                          <m:r>
                            <m:rPr>
                              <m:sty m:val="p"/>
                            </m:rPr>
                            <a:rPr lang="es-ES" sz="1800">
                              <a:latin typeface="Cambria Math"/>
                            </a:rPr>
                            <m:t>Y</m:t>
                          </m:r>
                        </m:sub>
                      </m:sSub>
                      <m:d>
                        <m:dPr>
                          <m:ctrlPr>
                            <a:rPr lang="es-ES" sz="1800" i="1">
                              <a:latin typeface="Cambria Math"/>
                            </a:rPr>
                          </m:ctrlPr>
                        </m:dPr>
                        <m:e>
                          <m:sSub>
                            <m:sSubPr>
                              <m:ctrlPr>
                                <a:rPr lang="es-ES" sz="1800" i="1">
                                  <a:latin typeface="Cambria Math"/>
                                </a:rPr>
                              </m:ctrlPr>
                            </m:sSubPr>
                            <m:e>
                              <m:r>
                                <m:rPr>
                                  <m:sty m:val="p"/>
                                </m:rPr>
                                <a:rPr lang="es-ES" sz="1800">
                                  <a:latin typeface="Cambria Math"/>
                                </a:rPr>
                                <m:t>w</m:t>
                              </m:r>
                            </m:e>
                            <m:sub>
                              <m:r>
                                <m:rPr>
                                  <m:sty m:val="p"/>
                                </m:rPr>
                                <a:rPr lang="es-ES" sz="1800">
                                  <a:latin typeface="Cambria Math"/>
                                </a:rPr>
                                <m:t>sup</m:t>
                              </m:r>
                            </m:sub>
                          </m:sSub>
                          <m:r>
                            <a:rPr lang="es-ES" sz="1800" i="1">
                              <a:latin typeface="Cambria Math"/>
                            </a:rPr>
                            <m:t>−</m:t>
                          </m:r>
                          <m:sSub>
                            <m:sSubPr>
                              <m:ctrlPr>
                                <a:rPr lang="es-ES" sz="1800" i="1">
                                  <a:latin typeface="Cambria Math"/>
                                </a:rPr>
                              </m:ctrlPr>
                            </m:sSubPr>
                            <m:e>
                              <m:r>
                                <m:rPr>
                                  <m:sty m:val="p"/>
                                </m:rPr>
                                <a:rPr lang="es-ES" sz="1800">
                                  <a:latin typeface="Cambria Math"/>
                                </a:rPr>
                                <m:t>w</m:t>
                              </m:r>
                            </m:e>
                            <m:sub>
                              <m:r>
                                <m:rPr>
                                  <m:sty m:val="p"/>
                                </m:rPr>
                                <a:rPr lang="es-ES" sz="1800">
                                  <a:latin typeface="Cambria Math"/>
                                </a:rPr>
                                <m:t>G</m:t>
                              </m:r>
                            </m:sub>
                          </m:sSub>
                        </m:e>
                      </m:d>
                      <m:r>
                        <a:rPr lang="es-ES" sz="1800" i="1">
                          <a:latin typeface="Cambria Math"/>
                        </a:rPr>
                        <m:t>=</m:t>
                      </m:r>
                      <m:sSub>
                        <m:sSubPr>
                          <m:ctrlPr>
                            <a:rPr lang="es-ES" sz="1800" i="1">
                              <a:latin typeface="Cambria Math"/>
                            </a:rPr>
                          </m:ctrlPr>
                        </m:sSubPr>
                        <m:e>
                          <m:r>
                            <m:rPr>
                              <m:sty m:val="p"/>
                            </m:rPr>
                            <a:rPr lang="es-ES" sz="1800">
                              <a:latin typeface="Cambria Math"/>
                            </a:rPr>
                            <m:t>N</m:t>
                          </m:r>
                        </m:e>
                        <m:sub>
                          <m:r>
                            <m:rPr>
                              <m:sty m:val="p"/>
                            </m:rPr>
                            <a:rPr lang="es-ES" sz="1800">
                              <a:latin typeface="Cambria Math"/>
                            </a:rPr>
                            <m:t>c</m:t>
                          </m:r>
                          <m:r>
                            <a:rPr lang="es-ES" sz="1800">
                              <a:latin typeface="Cambria Math"/>
                            </a:rPr>
                            <m:t> </m:t>
                          </m:r>
                        </m:sub>
                      </m:sSub>
                      <m:r>
                        <a:rPr lang="es-ES" sz="1800">
                          <a:latin typeface="Cambria Math"/>
                        </a:rPr>
                        <m:t>=</m:t>
                      </m:r>
                      <m:f>
                        <m:fPr>
                          <m:ctrlPr>
                            <a:rPr lang="es-ES" sz="1800" i="1">
                              <a:latin typeface="Cambria Math"/>
                            </a:rPr>
                          </m:ctrlPr>
                        </m:fPr>
                        <m:num>
                          <m:sSub>
                            <m:sSubPr>
                              <m:ctrlPr>
                                <a:rPr lang="es-ES" sz="1800" i="1">
                                  <a:latin typeface="Cambria Math"/>
                                </a:rPr>
                              </m:ctrlPr>
                            </m:sSubPr>
                            <m:e>
                              <m:r>
                                <m:rPr>
                                  <m:sty m:val="p"/>
                                </m:rPr>
                                <a:rPr lang="es-ES" sz="1800">
                                  <a:latin typeface="Cambria Math"/>
                                </a:rPr>
                                <m:t>q</m:t>
                              </m:r>
                            </m:e>
                            <m:sub>
                              <m:r>
                                <m:rPr>
                                  <m:sty m:val="p"/>
                                </m:rPr>
                                <a:rPr lang="es-ES" sz="1800">
                                  <a:latin typeface="Cambria Math"/>
                                </a:rPr>
                                <m:t>T</m:t>
                              </m:r>
                            </m:sub>
                          </m:sSub>
                        </m:num>
                        <m:den>
                          <m:sSub>
                            <m:sSubPr>
                              <m:ctrlPr>
                                <a:rPr lang="es-ES" sz="1800" i="1">
                                  <a:latin typeface="Cambria Math"/>
                                </a:rPr>
                              </m:ctrlPr>
                            </m:sSubPr>
                            <m:e>
                              <m:r>
                                <m:rPr>
                                  <m:sty m:val="p"/>
                                </m:rPr>
                                <a:rPr lang="es-ES" sz="1800">
                                  <a:latin typeface="Cambria Math"/>
                                </a:rPr>
                                <m:t>h</m:t>
                              </m:r>
                            </m:e>
                            <m:sub>
                              <m:r>
                                <m:rPr>
                                  <m:sty m:val="p"/>
                                </m:rPr>
                                <a:rPr lang="es-ES" sz="1800">
                                  <a:latin typeface="Cambria Math"/>
                                </a:rPr>
                                <m:t>fg</m:t>
                              </m:r>
                            </m:sub>
                          </m:sSub>
                        </m:den>
                      </m:f>
                      <m:r>
                        <a:rPr lang="es-ES" sz="1800">
                          <a:latin typeface="Cambria Math"/>
                        </a:rPr>
                        <m:t>=</m:t>
                      </m:r>
                      <m:f>
                        <m:fPr>
                          <m:ctrlPr>
                            <a:rPr lang="es-ES" sz="1800" i="1">
                              <a:latin typeface="Cambria Math"/>
                            </a:rPr>
                          </m:ctrlPr>
                        </m:fPr>
                        <m:num>
                          <m:sSub>
                            <m:sSubPr>
                              <m:ctrlPr>
                                <a:rPr lang="es-ES" sz="1800" i="1">
                                  <a:latin typeface="Cambria Math"/>
                                </a:rPr>
                              </m:ctrlPr>
                            </m:sSubPr>
                            <m:e>
                              <m:r>
                                <a:rPr lang="es-ES" sz="1800">
                                  <a:latin typeface="Cambria Math"/>
                                </a:rPr>
                                <m:t>(</m:t>
                              </m:r>
                              <m:r>
                                <m:rPr>
                                  <m:sty m:val="p"/>
                                </m:rPr>
                                <a:rPr lang="es-ES" sz="1800">
                                  <a:latin typeface="Cambria Math"/>
                                </a:rPr>
                                <m:t>h</m:t>
                              </m:r>
                            </m:e>
                            <m:sub>
                              <m:r>
                                <m:rPr>
                                  <m:sty m:val="p"/>
                                </m:rPr>
                                <a:rPr lang="es-ES" sz="1800">
                                  <a:latin typeface="Cambria Math"/>
                                </a:rPr>
                                <m:t>CV</m:t>
                              </m:r>
                            </m:sub>
                          </m:sSub>
                          <m:r>
                            <a:rPr lang="es-ES" sz="1800">
                              <a:latin typeface="Cambria Math"/>
                            </a:rPr>
                            <m:t>+</m:t>
                          </m:r>
                          <m:r>
                            <m:rPr>
                              <m:sty m:val="p"/>
                            </m:rPr>
                            <a:rPr lang="es-ES" sz="1800">
                              <a:latin typeface="Cambria Math"/>
                            </a:rPr>
                            <m:t>U</m:t>
                          </m:r>
                          <m:r>
                            <a:rPr lang="es-ES" sz="1800">
                              <a:latin typeface="Cambria Math"/>
                            </a:rPr>
                            <m:t>)</m:t>
                          </m:r>
                          <m:d>
                            <m:dPr>
                              <m:ctrlPr>
                                <a:rPr lang="es-ES" sz="1800" i="1">
                                  <a:latin typeface="Cambria Math"/>
                                </a:rPr>
                              </m:ctrlPr>
                            </m:dPr>
                            <m:e>
                              <m:sSub>
                                <m:sSubPr>
                                  <m:ctrlPr>
                                    <a:rPr lang="es-ES" sz="1800" i="1">
                                      <a:latin typeface="Cambria Math"/>
                                    </a:rPr>
                                  </m:ctrlPr>
                                </m:sSubPr>
                                <m:e>
                                  <m:r>
                                    <m:rPr>
                                      <m:sty m:val="p"/>
                                    </m:rPr>
                                    <a:rPr lang="es-ES" sz="1800">
                                      <a:latin typeface="Cambria Math"/>
                                    </a:rPr>
                                    <m:t>T</m:t>
                                  </m:r>
                                </m:e>
                                <m:sub>
                                  <m:r>
                                    <m:rPr>
                                      <m:sty m:val="p"/>
                                    </m:rPr>
                                    <a:rPr lang="es-ES" sz="1800">
                                      <a:latin typeface="Cambria Math"/>
                                    </a:rPr>
                                    <m:t>G</m:t>
                                  </m:r>
                                </m:sub>
                              </m:sSub>
                              <m:r>
                                <a:rPr lang="es-ES" sz="1800" i="1">
                                  <a:latin typeface="Cambria Math"/>
                                </a:rPr>
                                <m:t>−</m:t>
                              </m:r>
                              <m:sSub>
                                <m:sSubPr>
                                  <m:ctrlPr>
                                    <a:rPr lang="es-ES" sz="1800" i="1">
                                      <a:latin typeface="Cambria Math"/>
                                    </a:rPr>
                                  </m:ctrlPr>
                                </m:sSubPr>
                                <m:e>
                                  <m:r>
                                    <m:rPr>
                                      <m:sty m:val="p"/>
                                    </m:rPr>
                                    <a:rPr lang="es-ES" sz="1800">
                                      <a:latin typeface="Cambria Math"/>
                                    </a:rPr>
                                    <m:t>T</m:t>
                                  </m:r>
                                </m:e>
                                <m:sub>
                                  <m:r>
                                    <m:rPr>
                                      <m:sty m:val="p"/>
                                    </m:rPr>
                                    <a:rPr lang="es-ES" sz="1800">
                                      <a:latin typeface="Cambria Math"/>
                                    </a:rPr>
                                    <m:t>sup</m:t>
                                  </m:r>
                                </m:sub>
                              </m:sSub>
                            </m:e>
                          </m:d>
                          <m:r>
                            <a:rPr lang="es-ES" sz="1800">
                              <a:latin typeface="Cambria Math"/>
                            </a:rPr>
                            <m:t>+</m:t>
                          </m:r>
                          <m:sSub>
                            <m:sSubPr>
                              <m:ctrlPr>
                                <a:rPr lang="es-ES" sz="1800" i="1">
                                  <a:latin typeface="Cambria Math"/>
                                </a:rPr>
                              </m:ctrlPr>
                            </m:sSubPr>
                            <m:e>
                              <m:r>
                                <m:rPr>
                                  <m:sty m:val="p"/>
                                </m:rPr>
                                <a:rPr lang="es-ES" sz="1800">
                                  <a:latin typeface="Cambria Math"/>
                                </a:rPr>
                                <m:t>h</m:t>
                              </m:r>
                            </m:e>
                            <m:sub>
                              <m:r>
                                <m:rPr>
                                  <m:sty m:val="p"/>
                                </m:rPr>
                                <a:rPr lang="es-ES" sz="1800">
                                  <a:latin typeface="Cambria Math"/>
                                </a:rPr>
                                <m:t>R</m:t>
                              </m:r>
                            </m:sub>
                          </m:sSub>
                          <m:d>
                            <m:dPr>
                              <m:ctrlPr>
                                <a:rPr lang="es-ES" sz="1800" i="1">
                                  <a:latin typeface="Cambria Math"/>
                                </a:rPr>
                              </m:ctrlPr>
                            </m:dPr>
                            <m:e>
                              <m:sSub>
                                <m:sSubPr>
                                  <m:ctrlPr>
                                    <a:rPr lang="es-ES" sz="1800" i="1">
                                      <a:latin typeface="Cambria Math"/>
                                    </a:rPr>
                                  </m:ctrlPr>
                                </m:sSubPr>
                                <m:e>
                                  <m:r>
                                    <m:rPr>
                                      <m:sty m:val="p"/>
                                    </m:rPr>
                                    <a:rPr lang="es-ES" sz="1800">
                                      <a:latin typeface="Cambria Math"/>
                                    </a:rPr>
                                    <m:t>T</m:t>
                                  </m:r>
                                </m:e>
                                <m:sub>
                                  <m:r>
                                    <m:rPr>
                                      <m:sty m:val="p"/>
                                    </m:rPr>
                                    <a:rPr lang="es-ES" sz="1800">
                                      <a:latin typeface="Cambria Math"/>
                                    </a:rPr>
                                    <m:t>R</m:t>
                                  </m:r>
                                </m:sub>
                              </m:sSub>
                              <m:r>
                                <a:rPr lang="es-ES" sz="1800" i="1">
                                  <a:latin typeface="Cambria Math"/>
                                </a:rPr>
                                <m:t>−</m:t>
                              </m:r>
                              <m:sSub>
                                <m:sSubPr>
                                  <m:ctrlPr>
                                    <a:rPr lang="es-ES" sz="1800" i="1">
                                      <a:latin typeface="Cambria Math"/>
                                    </a:rPr>
                                  </m:ctrlPr>
                                </m:sSubPr>
                                <m:e>
                                  <m:r>
                                    <m:rPr>
                                      <m:sty m:val="p"/>
                                    </m:rPr>
                                    <a:rPr lang="es-ES" sz="1800">
                                      <a:latin typeface="Cambria Math"/>
                                    </a:rPr>
                                    <m:t>T</m:t>
                                  </m:r>
                                </m:e>
                                <m:sub>
                                  <m:r>
                                    <m:rPr>
                                      <m:sty m:val="p"/>
                                    </m:rPr>
                                    <a:rPr lang="es-ES" sz="1800">
                                      <a:latin typeface="Cambria Math"/>
                                    </a:rPr>
                                    <m:t>sup</m:t>
                                  </m:r>
                                </m:sub>
                              </m:sSub>
                            </m:e>
                          </m:d>
                        </m:num>
                        <m:den>
                          <m:sSub>
                            <m:sSubPr>
                              <m:ctrlPr>
                                <a:rPr lang="es-ES" sz="1800" i="1">
                                  <a:latin typeface="Cambria Math"/>
                                </a:rPr>
                              </m:ctrlPr>
                            </m:sSubPr>
                            <m:e>
                              <m:r>
                                <m:rPr>
                                  <m:sty m:val="p"/>
                                </m:rPr>
                                <a:rPr lang="es-ES" sz="1800">
                                  <a:latin typeface="Cambria Math"/>
                                </a:rPr>
                                <m:t>h</m:t>
                              </m:r>
                            </m:e>
                            <m:sub>
                              <m:r>
                                <m:rPr>
                                  <m:sty m:val="p"/>
                                </m:rPr>
                                <a:rPr lang="es-ES" sz="1800">
                                  <a:latin typeface="Cambria Math"/>
                                </a:rPr>
                                <m:t>fg</m:t>
                              </m:r>
                            </m:sub>
                          </m:sSub>
                        </m:den>
                      </m:f>
                    </m:oMath>
                  </m:oMathPara>
                </a14:m>
                <a:endParaRPr lang="es-ES" sz="1800" dirty="0" smtClean="0"/>
              </a:p>
              <a:p>
                <a:pPr marL="114300" indent="0">
                  <a:buNone/>
                </a:pPr>
                <a:endParaRPr lang="es-ES" sz="1800" dirty="0"/>
              </a:p>
              <a:p>
                <a:pPr marL="114300" indent="0">
                  <a:buNone/>
                </a:pPr>
                <a14:m>
                  <m:oMathPara xmlns:m="http://schemas.openxmlformats.org/officeDocument/2006/math">
                    <m:oMathParaPr>
                      <m:jc m:val="center"/>
                    </m:oMathParaPr>
                    <m:oMath xmlns:m="http://schemas.openxmlformats.org/officeDocument/2006/math">
                      <m:f>
                        <m:fPr>
                          <m:ctrlPr>
                            <a:rPr lang="es-ES" sz="1800" i="1">
                              <a:latin typeface="Cambria Math"/>
                            </a:rPr>
                          </m:ctrlPr>
                        </m:fPr>
                        <m:num>
                          <m:d>
                            <m:dPr>
                              <m:ctrlPr>
                                <a:rPr lang="es-ES" sz="1800" i="1">
                                  <a:latin typeface="Cambria Math"/>
                                </a:rPr>
                              </m:ctrlPr>
                            </m:dPr>
                            <m:e>
                              <m:sSub>
                                <m:sSubPr>
                                  <m:ctrlPr>
                                    <a:rPr lang="es-ES" sz="1800" i="1">
                                      <a:latin typeface="Cambria Math"/>
                                    </a:rPr>
                                  </m:ctrlPr>
                                </m:sSubPr>
                                <m:e>
                                  <m:r>
                                    <m:rPr>
                                      <m:sty m:val="p"/>
                                    </m:rPr>
                                    <a:rPr lang="es-ES" sz="1800">
                                      <a:latin typeface="Cambria Math"/>
                                    </a:rPr>
                                    <m:t>w</m:t>
                                  </m:r>
                                </m:e>
                                <m:sub>
                                  <m:r>
                                    <m:rPr>
                                      <m:sty m:val="p"/>
                                    </m:rPr>
                                    <a:rPr lang="es-ES" sz="1800">
                                      <a:latin typeface="Cambria Math"/>
                                    </a:rPr>
                                    <m:t>sup</m:t>
                                  </m:r>
                                </m:sub>
                              </m:sSub>
                              <m:r>
                                <a:rPr lang="es-ES" sz="1800" i="1">
                                  <a:latin typeface="Cambria Math"/>
                                </a:rPr>
                                <m:t>−</m:t>
                              </m:r>
                              <m:sSub>
                                <m:sSubPr>
                                  <m:ctrlPr>
                                    <a:rPr lang="es-ES" sz="1800" i="1">
                                      <a:latin typeface="Cambria Math"/>
                                    </a:rPr>
                                  </m:ctrlPr>
                                </m:sSubPr>
                                <m:e>
                                  <m:r>
                                    <m:rPr>
                                      <m:sty m:val="p"/>
                                    </m:rPr>
                                    <a:rPr lang="es-ES" sz="1800">
                                      <a:latin typeface="Cambria Math"/>
                                    </a:rPr>
                                    <m:t>w</m:t>
                                  </m:r>
                                </m:e>
                                <m:sub>
                                  <m:r>
                                    <m:rPr>
                                      <m:sty m:val="p"/>
                                    </m:rPr>
                                    <a:rPr lang="es-ES" sz="1800">
                                      <a:latin typeface="Cambria Math"/>
                                    </a:rPr>
                                    <m:t>G</m:t>
                                  </m:r>
                                </m:sub>
                              </m:sSub>
                            </m:e>
                          </m:d>
                          <m:sSub>
                            <m:sSubPr>
                              <m:ctrlPr>
                                <a:rPr lang="es-ES" sz="1800" i="1">
                                  <a:latin typeface="Cambria Math"/>
                                </a:rPr>
                              </m:ctrlPr>
                            </m:sSubPr>
                            <m:e>
                              <m:r>
                                <m:rPr>
                                  <m:sty m:val="p"/>
                                </m:rPr>
                                <a:rPr lang="es-ES" sz="1800">
                                  <a:latin typeface="Cambria Math"/>
                                </a:rPr>
                                <m:t>h</m:t>
                              </m:r>
                            </m:e>
                            <m:sub>
                              <m:r>
                                <m:rPr>
                                  <m:sty m:val="p"/>
                                </m:rPr>
                                <a:rPr lang="es-ES" sz="1800">
                                  <a:latin typeface="Cambria Math"/>
                                </a:rPr>
                                <m:t>fg</m:t>
                              </m:r>
                            </m:sub>
                          </m:sSub>
                        </m:num>
                        <m:den>
                          <m:f>
                            <m:fPr>
                              <m:ctrlPr>
                                <a:rPr lang="es-ES" sz="1800" i="1">
                                  <a:latin typeface="Cambria Math"/>
                                </a:rPr>
                              </m:ctrlPr>
                            </m:fPr>
                            <m:num>
                              <m:sSub>
                                <m:sSubPr>
                                  <m:ctrlPr>
                                    <a:rPr lang="es-ES" sz="1800" i="1">
                                      <a:latin typeface="Cambria Math"/>
                                    </a:rPr>
                                  </m:ctrlPr>
                                </m:sSubPr>
                                <m:e>
                                  <m:r>
                                    <m:rPr>
                                      <m:sty m:val="p"/>
                                    </m:rPr>
                                    <a:rPr lang="es-ES" sz="1800">
                                      <a:latin typeface="Cambria Math"/>
                                    </a:rPr>
                                    <m:t>h</m:t>
                                  </m:r>
                                </m:e>
                                <m:sub>
                                  <m:r>
                                    <m:rPr>
                                      <m:sty m:val="p"/>
                                    </m:rPr>
                                    <a:rPr lang="es-ES" sz="1800">
                                      <a:latin typeface="Cambria Math"/>
                                    </a:rPr>
                                    <m:t>CV</m:t>
                                  </m:r>
                                </m:sub>
                              </m:sSub>
                            </m:num>
                            <m:den>
                              <m:sSub>
                                <m:sSubPr>
                                  <m:ctrlPr>
                                    <a:rPr lang="es-ES" sz="1800" i="1">
                                      <a:latin typeface="Cambria Math"/>
                                    </a:rPr>
                                  </m:ctrlPr>
                                </m:sSubPr>
                                <m:e>
                                  <m:r>
                                    <m:rPr>
                                      <m:sty m:val="p"/>
                                    </m:rPr>
                                    <a:rPr lang="es-ES" sz="1800">
                                      <a:latin typeface="Cambria Math"/>
                                    </a:rPr>
                                    <m:t>K</m:t>
                                  </m:r>
                                </m:e>
                                <m:sub>
                                  <m:r>
                                    <m:rPr>
                                      <m:sty m:val="p"/>
                                    </m:rPr>
                                    <a:rPr lang="es-ES" sz="1800">
                                      <a:latin typeface="Cambria Math"/>
                                    </a:rPr>
                                    <m:t>Y</m:t>
                                  </m:r>
                                </m:sub>
                              </m:sSub>
                            </m:den>
                          </m:f>
                        </m:den>
                      </m:f>
                      <m:r>
                        <a:rPr lang="es-ES" sz="1800">
                          <a:latin typeface="Cambria Math"/>
                        </a:rPr>
                        <m:t>=</m:t>
                      </m:r>
                      <m:d>
                        <m:dPr>
                          <m:ctrlPr>
                            <a:rPr lang="es-ES" sz="1800" i="1">
                              <a:latin typeface="Cambria Math"/>
                            </a:rPr>
                          </m:ctrlPr>
                        </m:dPr>
                        <m:e>
                          <m:r>
                            <a:rPr lang="es-ES" sz="1800">
                              <a:latin typeface="Cambria Math"/>
                            </a:rPr>
                            <m:t>1+</m:t>
                          </m:r>
                          <m:f>
                            <m:fPr>
                              <m:ctrlPr>
                                <a:rPr lang="es-ES" sz="1800" i="1">
                                  <a:latin typeface="Cambria Math"/>
                                </a:rPr>
                              </m:ctrlPr>
                            </m:fPr>
                            <m:num>
                              <m:r>
                                <m:rPr>
                                  <m:sty m:val="p"/>
                                </m:rPr>
                                <a:rPr lang="es-ES" sz="1800">
                                  <a:latin typeface="Cambria Math"/>
                                </a:rPr>
                                <m:t>U</m:t>
                              </m:r>
                            </m:num>
                            <m:den>
                              <m:sSub>
                                <m:sSubPr>
                                  <m:ctrlPr>
                                    <a:rPr lang="es-ES" sz="1800" i="1">
                                      <a:latin typeface="Cambria Math"/>
                                    </a:rPr>
                                  </m:ctrlPr>
                                </m:sSubPr>
                                <m:e>
                                  <m:r>
                                    <m:rPr>
                                      <m:sty m:val="p"/>
                                    </m:rPr>
                                    <a:rPr lang="es-ES" sz="1800">
                                      <a:latin typeface="Cambria Math"/>
                                    </a:rPr>
                                    <m:t>h</m:t>
                                  </m:r>
                                </m:e>
                                <m:sub>
                                  <m:r>
                                    <m:rPr>
                                      <m:sty m:val="p"/>
                                    </m:rPr>
                                    <a:rPr lang="es-ES" sz="1800">
                                      <a:latin typeface="Cambria Math"/>
                                    </a:rPr>
                                    <m:t>CV</m:t>
                                  </m:r>
                                </m:sub>
                              </m:sSub>
                            </m:den>
                          </m:f>
                        </m:e>
                      </m:d>
                      <m:d>
                        <m:dPr>
                          <m:ctrlPr>
                            <a:rPr lang="es-ES" sz="1800" i="1">
                              <a:latin typeface="Cambria Math"/>
                            </a:rPr>
                          </m:ctrlPr>
                        </m:dPr>
                        <m:e>
                          <m:sSub>
                            <m:sSubPr>
                              <m:ctrlPr>
                                <a:rPr lang="es-ES" sz="1800" i="1">
                                  <a:latin typeface="Cambria Math"/>
                                </a:rPr>
                              </m:ctrlPr>
                            </m:sSubPr>
                            <m:e>
                              <m:r>
                                <m:rPr>
                                  <m:sty m:val="p"/>
                                </m:rPr>
                                <a:rPr lang="es-ES" sz="1800">
                                  <a:latin typeface="Cambria Math"/>
                                </a:rPr>
                                <m:t>T</m:t>
                              </m:r>
                            </m:e>
                            <m:sub>
                              <m:r>
                                <m:rPr>
                                  <m:sty m:val="p"/>
                                </m:rPr>
                                <a:rPr lang="es-ES" sz="1800">
                                  <a:latin typeface="Cambria Math"/>
                                </a:rPr>
                                <m:t>G</m:t>
                              </m:r>
                            </m:sub>
                          </m:sSub>
                          <m:r>
                            <a:rPr lang="es-ES" sz="1800" i="1">
                              <a:latin typeface="Cambria Math"/>
                            </a:rPr>
                            <m:t>−</m:t>
                          </m:r>
                          <m:sSub>
                            <m:sSubPr>
                              <m:ctrlPr>
                                <a:rPr lang="es-ES" sz="1800" i="1">
                                  <a:latin typeface="Cambria Math"/>
                                </a:rPr>
                              </m:ctrlPr>
                            </m:sSubPr>
                            <m:e>
                              <m:r>
                                <m:rPr>
                                  <m:sty m:val="p"/>
                                </m:rPr>
                                <a:rPr lang="es-ES" sz="1800">
                                  <a:latin typeface="Cambria Math"/>
                                </a:rPr>
                                <m:t>T</m:t>
                              </m:r>
                            </m:e>
                            <m:sub>
                              <m:r>
                                <m:rPr>
                                  <m:sty m:val="p"/>
                                </m:rPr>
                                <a:rPr lang="es-ES" sz="1800">
                                  <a:latin typeface="Cambria Math"/>
                                </a:rPr>
                                <m:t>sup</m:t>
                              </m:r>
                            </m:sub>
                          </m:sSub>
                        </m:e>
                      </m:d>
                      <m:r>
                        <a:rPr lang="es-ES" sz="1800">
                          <a:latin typeface="Cambria Math"/>
                        </a:rPr>
                        <m:t>+</m:t>
                      </m:r>
                      <m:f>
                        <m:fPr>
                          <m:ctrlPr>
                            <a:rPr lang="es-ES" sz="1800" i="1">
                              <a:latin typeface="Cambria Math"/>
                            </a:rPr>
                          </m:ctrlPr>
                        </m:fPr>
                        <m:num>
                          <m:sSub>
                            <m:sSubPr>
                              <m:ctrlPr>
                                <a:rPr lang="es-ES" sz="1800" i="1">
                                  <a:latin typeface="Cambria Math"/>
                                </a:rPr>
                              </m:ctrlPr>
                            </m:sSubPr>
                            <m:e>
                              <m:r>
                                <m:rPr>
                                  <m:sty m:val="p"/>
                                </m:rPr>
                                <a:rPr lang="es-ES" sz="1800">
                                  <a:latin typeface="Cambria Math"/>
                                </a:rPr>
                                <m:t>h</m:t>
                              </m:r>
                            </m:e>
                            <m:sub>
                              <m:r>
                                <m:rPr>
                                  <m:sty m:val="p"/>
                                </m:rPr>
                                <a:rPr lang="es-ES" sz="1800">
                                  <a:latin typeface="Cambria Math"/>
                                </a:rPr>
                                <m:t>R</m:t>
                              </m:r>
                            </m:sub>
                          </m:sSub>
                        </m:num>
                        <m:den>
                          <m:sSub>
                            <m:sSubPr>
                              <m:ctrlPr>
                                <a:rPr lang="es-ES" sz="1800" i="1">
                                  <a:latin typeface="Cambria Math"/>
                                </a:rPr>
                              </m:ctrlPr>
                            </m:sSubPr>
                            <m:e>
                              <m:r>
                                <m:rPr>
                                  <m:sty m:val="p"/>
                                </m:rPr>
                                <a:rPr lang="es-ES" sz="1800">
                                  <a:latin typeface="Cambria Math"/>
                                </a:rPr>
                                <m:t>h</m:t>
                              </m:r>
                            </m:e>
                            <m:sub>
                              <m:r>
                                <m:rPr>
                                  <m:sty m:val="p"/>
                                </m:rPr>
                                <a:rPr lang="es-ES" sz="1800">
                                  <a:latin typeface="Cambria Math"/>
                                </a:rPr>
                                <m:t>CV</m:t>
                              </m:r>
                            </m:sub>
                          </m:sSub>
                        </m:den>
                      </m:f>
                      <m:d>
                        <m:dPr>
                          <m:ctrlPr>
                            <a:rPr lang="es-ES" sz="1800" i="1">
                              <a:latin typeface="Cambria Math"/>
                            </a:rPr>
                          </m:ctrlPr>
                        </m:dPr>
                        <m:e>
                          <m:sSub>
                            <m:sSubPr>
                              <m:ctrlPr>
                                <a:rPr lang="es-ES" sz="1800" i="1">
                                  <a:latin typeface="Cambria Math"/>
                                </a:rPr>
                              </m:ctrlPr>
                            </m:sSubPr>
                            <m:e>
                              <m:r>
                                <m:rPr>
                                  <m:sty m:val="p"/>
                                </m:rPr>
                                <a:rPr lang="es-ES" sz="1800">
                                  <a:latin typeface="Cambria Math"/>
                                </a:rPr>
                                <m:t>T</m:t>
                              </m:r>
                            </m:e>
                            <m:sub>
                              <m:r>
                                <m:rPr>
                                  <m:sty m:val="p"/>
                                </m:rPr>
                                <a:rPr lang="es-ES" sz="1800">
                                  <a:latin typeface="Cambria Math"/>
                                </a:rPr>
                                <m:t>R</m:t>
                              </m:r>
                            </m:sub>
                          </m:sSub>
                          <m:r>
                            <a:rPr lang="es-ES" sz="1800" i="1">
                              <a:latin typeface="Cambria Math"/>
                            </a:rPr>
                            <m:t>−</m:t>
                          </m:r>
                          <m:sSub>
                            <m:sSubPr>
                              <m:ctrlPr>
                                <a:rPr lang="es-ES" sz="1800" i="1">
                                  <a:latin typeface="Cambria Math"/>
                                </a:rPr>
                              </m:ctrlPr>
                            </m:sSubPr>
                            <m:e>
                              <m:r>
                                <m:rPr>
                                  <m:sty m:val="p"/>
                                </m:rPr>
                                <a:rPr lang="es-ES" sz="1800">
                                  <a:latin typeface="Cambria Math"/>
                                </a:rPr>
                                <m:t>T</m:t>
                              </m:r>
                            </m:e>
                            <m:sub>
                              <m:r>
                                <m:rPr>
                                  <m:sty m:val="p"/>
                                </m:rPr>
                                <a:rPr lang="es-ES" sz="1800">
                                  <a:latin typeface="Cambria Math"/>
                                </a:rPr>
                                <m:t>sup</m:t>
                              </m:r>
                            </m:sub>
                          </m:sSub>
                        </m:e>
                      </m:d>
                    </m:oMath>
                  </m:oMathPara>
                </a14:m>
                <a:endParaRPr lang="es-ES" sz="1800" dirty="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xfrm>
                <a:off x="457200" y="3140968"/>
                <a:ext cx="7620000" cy="2688332"/>
              </a:xfrm>
              <a:blipFill rotWithShape="1">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884431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tx1"/>
                </a:solidFill>
              </a:rPr>
              <a:t>La relación de Lewis.</a:t>
            </a:r>
          </a:p>
        </p:txBody>
      </p:sp>
      <p:sp>
        <p:nvSpPr>
          <p:cNvPr id="3" name="2 Marcador de contenido"/>
          <p:cNvSpPr>
            <a:spLocks noGrp="1"/>
          </p:cNvSpPr>
          <p:nvPr>
            <p:ph idx="1"/>
          </p:nvPr>
        </p:nvSpPr>
        <p:spPr/>
        <p:txBody>
          <a:bodyPr>
            <a:normAutofit lnSpcReduction="10000"/>
          </a:bodyPr>
          <a:lstStyle/>
          <a:p>
            <a:r>
              <a:rPr lang="es-ES" dirty="0"/>
              <a:t>Para el sistema aire-vapor de agua se ha demostrado que </a:t>
            </a:r>
            <a:r>
              <a:rPr lang="es-ES" dirty="0" err="1"/>
              <a:t>h</a:t>
            </a:r>
            <a:r>
              <a:rPr lang="es-ES" baseline="-25000" dirty="0" err="1"/>
              <a:t>CV</a:t>
            </a:r>
            <a:r>
              <a:rPr lang="es-ES" dirty="0"/>
              <a:t> / </a:t>
            </a:r>
            <a:r>
              <a:rPr lang="es-ES" dirty="0" err="1"/>
              <a:t>k</a:t>
            </a:r>
            <a:r>
              <a:rPr lang="es-ES" baseline="-25000" dirty="0" err="1"/>
              <a:t>Y</a:t>
            </a:r>
            <a:r>
              <a:rPr lang="es-ES" dirty="0"/>
              <a:t> es aproximadamente igual a </a:t>
            </a:r>
            <a:r>
              <a:rPr lang="es-ES" dirty="0" err="1"/>
              <a:t>C</a:t>
            </a:r>
            <a:r>
              <a:rPr lang="es-ES" baseline="-25000" dirty="0" err="1"/>
              <a:t>p</a:t>
            </a:r>
            <a:r>
              <a:rPr lang="es-ES" dirty="0"/>
              <a:t>, o a su vez que aproximadamente </a:t>
            </a:r>
            <a:r>
              <a:rPr lang="es-ES" dirty="0" err="1"/>
              <a:t>h</a:t>
            </a:r>
            <a:r>
              <a:rPr lang="es-ES" baseline="-25000" dirty="0" err="1"/>
              <a:t>G</a:t>
            </a:r>
            <a:r>
              <a:rPr lang="es-ES" dirty="0"/>
              <a:t> / </a:t>
            </a:r>
            <a:r>
              <a:rPr lang="es-ES" dirty="0" err="1"/>
              <a:t>k</a:t>
            </a:r>
            <a:r>
              <a:rPr lang="es-ES" baseline="-25000" dirty="0" err="1"/>
              <a:t>Y</a:t>
            </a:r>
            <a:r>
              <a:rPr lang="es-ES" baseline="-25000" dirty="0"/>
              <a:t> </a:t>
            </a:r>
            <a:r>
              <a:rPr lang="es-ES" dirty="0" err="1"/>
              <a:t>Cp</a:t>
            </a:r>
            <a:r>
              <a:rPr lang="es-ES" dirty="0"/>
              <a:t> = 1. Esta es la llamada relación de Lewis (por W.K Lewis). </a:t>
            </a:r>
            <a:endParaRPr lang="es-ES" dirty="0" smtClean="0"/>
          </a:p>
          <a:p>
            <a:r>
              <a:rPr lang="es-ES" dirty="0"/>
              <a:t>L</a:t>
            </a:r>
            <a:r>
              <a:rPr lang="es-ES" dirty="0" smtClean="0"/>
              <a:t>a </a:t>
            </a:r>
            <a:r>
              <a:rPr lang="es-ES" dirty="0"/>
              <a:t>relación de Lewis solo se considera si la difusividad térmica y molecular son idénticas, o más bien dicho si Sc = Pr lo que a su vez significa que Le = 1</a:t>
            </a:r>
            <a:r>
              <a:rPr lang="es-ES" dirty="0" smtClean="0"/>
              <a:t>.</a:t>
            </a:r>
          </a:p>
          <a:p>
            <a:r>
              <a:rPr lang="es-ES" dirty="0" smtClean="0"/>
              <a:t> </a:t>
            </a:r>
            <a:r>
              <a:rPr lang="es-ES" dirty="0"/>
              <a:t>En consecuencia Le es básicamente 1 para aire-vapor de agua, pero no para la mayoría de los sistemas.</a:t>
            </a:r>
          </a:p>
        </p:txBody>
      </p:sp>
    </p:spTree>
    <p:extLst>
      <p:ext uri="{BB962C8B-B14F-4D97-AF65-F5344CB8AC3E}">
        <p14:creationId xmlns:p14="http://schemas.microsoft.com/office/powerpoint/2010/main" val="222384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091" y="2996952"/>
            <a:ext cx="7543800" cy="1009799"/>
          </a:xfrm>
        </p:spPr>
        <p:txBody>
          <a:bodyPr/>
          <a:lstStyle/>
          <a:p>
            <a:r>
              <a:rPr lang="es-ES" dirty="0" smtClean="0">
                <a:solidFill>
                  <a:schemeClr val="tx1"/>
                </a:solidFill>
              </a:rPr>
              <a:t>ANTECEDENTES.</a:t>
            </a:r>
            <a:endParaRPr lang="es-ES" dirty="0"/>
          </a:p>
        </p:txBody>
      </p:sp>
      <p:sp>
        <p:nvSpPr>
          <p:cNvPr id="3" name="2 Subtítulo"/>
          <p:cNvSpPr>
            <a:spLocks noGrp="1"/>
          </p:cNvSpPr>
          <p:nvPr>
            <p:ph type="subTitle" idx="1"/>
          </p:nvPr>
        </p:nvSpPr>
        <p:spPr/>
        <p:txBody>
          <a:bodyPr/>
          <a:lstStyle/>
          <a:p>
            <a:pPr algn="ctr"/>
            <a:endParaRPr lang="es-ES" dirty="0"/>
          </a:p>
        </p:txBody>
      </p:sp>
      <p:pic>
        <p:nvPicPr>
          <p:cNvPr id="1026" name="Picture 2" descr="C:\Users\hp\Desktop\PRESENTACIÓN\IMAGENE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526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IMPORTANTE</a:t>
            </a:r>
            <a:endParaRPr lang="es-ES" dirty="0">
              <a:solidFill>
                <a:schemeClr val="tx1"/>
              </a:solidFill>
            </a:endParaRPr>
          </a:p>
        </p:txBody>
      </p:sp>
      <p:sp>
        <p:nvSpPr>
          <p:cNvPr id="3" name="2 Marcador de contenido"/>
          <p:cNvSpPr>
            <a:spLocks noGrp="1"/>
          </p:cNvSpPr>
          <p:nvPr>
            <p:ph idx="1"/>
          </p:nvPr>
        </p:nvSpPr>
        <p:spPr/>
        <p:txBody>
          <a:bodyPr/>
          <a:lstStyle/>
          <a:p>
            <a:pPr algn="just"/>
            <a:r>
              <a:rPr lang="es-ES" dirty="0"/>
              <a:t>Puesto que </a:t>
            </a:r>
            <a:r>
              <a:rPr lang="es-ES" dirty="0" err="1"/>
              <a:t>w</a:t>
            </a:r>
            <a:r>
              <a:rPr lang="es-ES" baseline="-25000" dirty="0" err="1"/>
              <a:t>sup</a:t>
            </a:r>
            <a:r>
              <a:rPr lang="es-ES" dirty="0"/>
              <a:t> es la humedad a saturación del gas que corresponde a </a:t>
            </a:r>
            <a:r>
              <a:rPr lang="es-ES" dirty="0" err="1"/>
              <a:t>T</a:t>
            </a:r>
            <a:r>
              <a:rPr lang="es-ES" baseline="-25000" dirty="0" err="1"/>
              <a:t>sup</a:t>
            </a:r>
            <a:r>
              <a:rPr lang="es-ES" dirty="0"/>
              <a:t> cuando se está evaporando la humedad no confinada, estas cantidades pueden encontrarse resolviendo la ecuación anteriormente descrita simultáneamente con la curva de humedad a saturación en una carta psicrométrica.</a:t>
            </a:r>
          </a:p>
          <a:p>
            <a:pPr algn="just"/>
            <a:endParaRPr lang="es-ES" dirty="0"/>
          </a:p>
        </p:txBody>
      </p:sp>
    </p:spTree>
    <p:extLst>
      <p:ext uri="{BB962C8B-B14F-4D97-AF65-F5344CB8AC3E}">
        <p14:creationId xmlns:p14="http://schemas.microsoft.com/office/powerpoint/2010/main" val="3926418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COEFICIENTE DE CONVECCION PARA SECADO</a:t>
            </a:r>
            <a:endParaRPr lang="es-ES" dirty="0"/>
          </a:p>
        </p:txBody>
      </p:sp>
      <p:graphicFrame>
        <p:nvGraphicFramePr>
          <p:cNvPr id="9" name="8 Objeto"/>
          <p:cNvGraphicFramePr>
            <a:graphicFrameLocks noChangeAspect="1"/>
          </p:cNvGraphicFramePr>
          <p:nvPr>
            <p:extLst>
              <p:ext uri="{D42A27DB-BD31-4B8C-83A1-F6EECF244321}">
                <p14:modId xmlns:p14="http://schemas.microsoft.com/office/powerpoint/2010/main" val="2024391737"/>
              </p:ext>
            </p:extLst>
          </p:nvPr>
        </p:nvGraphicFramePr>
        <p:xfrm>
          <a:off x="899592" y="3121893"/>
          <a:ext cx="2880320" cy="1963291"/>
        </p:xfrm>
        <a:graphic>
          <a:graphicData uri="http://schemas.openxmlformats.org/presentationml/2006/ole">
            <mc:AlternateContent xmlns:mc="http://schemas.openxmlformats.org/markup-compatibility/2006">
              <mc:Choice xmlns:v="urn:schemas-microsoft-com:vml" Requires="v">
                <p:oleObj spid="_x0000_s5218" name="Mathcad" r:id="rId3" imgW="2647800" imgH="1819440" progId="Mathcad">
                  <p:link updateAutomatic="1"/>
                </p:oleObj>
              </mc:Choice>
              <mc:Fallback>
                <p:oleObj name="Mathcad" r:id="rId3" imgW="2647800" imgH="1819440" progId="Mathcad">
                  <p:link updateAutomatic="1"/>
                  <p:pic>
                    <p:nvPicPr>
                      <p:cNvPr id="0" name=""/>
                      <p:cNvPicPr/>
                      <p:nvPr/>
                    </p:nvPicPr>
                    <p:blipFill>
                      <a:blip r:embed="rId4"/>
                      <a:stretch>
                        <a:fillRect/>
                      </a:stretch>
                    </p:blipFill>
                    <p:spPr>
                      <a:xfrm>
                        <a:off x="899592" y="3121893"/>
                        <a:ext cx="2880320" cy="1963291"/>
                      </a:xfrm>
                      <a:prstGeom prst="rect">
                        <a:avLst/>
                      </a:prstGeom>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1939696901"/>
              </p:ext>
            </p:extLst>
          </p:nvPr>
        </p:nvGraphicFramePr>
        <p:xfrm>
          <a:off x="4163144" y="3126085"/>
          <a:ext cx="3937248" cy="1743075"/>
        </p:xfrm>
        <a:graphic>
          <a:graphicData uri="http://schemas.openxmlformats.org/presentationml/2006/ole">
            <mc:AlternateContent xmlns:mc="http://schemas.openxmlformats.org/markup-compatibility/2006">
              <mc:Choice xmlns:v="urn:schemas-microsoft-com:vml" Requires="v">
                <p:oleObj spid="_x0000_s5219" name="Mathcad" r:id="rId5" imgW="3505320" imgH="1743120" progId="Mathcad">
                  <p:link updateAutomatic="1"/>
                </p:oleObj>
              </mc:Choice>
              <mc:Fallback>
                <p:oleObj name="Mathcad" r:id="rId5" imgW="3505320" imgH="1743120" progId="Mathcad">
                  <p:link updateAutomatic="1"/>
                  <p:pic>
                    <p:nvPicPr>
                      <p:cNvPr id="0" name=""/>
                      <p:cNvPicPr/>
                      <p:nvPr/>
                    </p:nvPicPr>
                    <p:blipFill>
                      <a:blip r:embed="rId6"/>
                      <a:stretch>
                        <a:fillRect/>
                      </a:stretch>
                    </p:blipFill>
                    <p:spPr>
                      <a:xfrm>
                        <a:off x="4163144" y="3126085"/>
                        <a:ext cx="3937248" cy="1743075"/>
                      </a:xfrm>
                      <a:prstGeom prst="rect">
                        <a:avLst/>
                      </a:prstGeom>
                    </p:spPr>
                  </p:pic>
                </p:oleObj>
              </mc:Fallback>
            </mc:AlternateContent>
          </a:graphicData>
        </a:graphic>
      </p:graphicFrame>
    </p:spTree>
    <p:extLst>
      <p:ext uri="{BB962C8B-B14F-4D97-AF65-F5344CB8AC3E}">
        <p14:creationId xmlns:p14="http://schemas.microsoft.com/office/powerpoint/2010/main" val="4068168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3"/>
          <a:srcRect l="16137" t="22658" r="22714" b="30212"/>
          <a:stretch/>
        </p:blipFill>
        <p:spPr bwMode="auto">
          <a:xfrm>
            <a:off x="3269059" y="2158608"/>
            <a:ext cx="4759325" cy="2062480"/>
          </a:xfrm>
          <a:prstGeom prst="rect">
            <a:avLst/>
          </a:prstGeom>
          <a:ln>
            <a:noFill/>
          </a:ln>
          <a:extLst>
            <a:ext uri="{53640926-AAD7-44D8-BBD7-CCE9431645EC}">
              <a14:shadowObscured xmlns:a14="http://schemas.microsoft.com/office/drawing/2010/main"/>
            </a:ext>
          </a:extLst>
        </p:spPr>
      </p:pic>
      <p:graphicFrame>
        <p:nvGraphicFramePr>
          <p:cNvPr id="7" name="6 Objeto"/>
          <p:cNvGraphicFramePr>
            <a:graphicFrameLocks noChangeAspect="1"/>
          </p:cNvGraphicFramePr>
          <p:nvPr>
            <p:extLst>
              <p:ext uri="{D42A27DB-BD31-4B8C-83A1-F6EECF244321}">
                <p14:modId xmlns:p14="http://schemas.microsoft.com/office/powerpoint/2010/main" val="896767935"/>
              </p:ext>
            </p:extLst>
          </p:nvPr>
        </p:nvGraphicFramePr>
        <p:xfrm>
          <a:off x="971601" y="1900238"/>
          <a:ext cx="2880320" cy="3057525"/>
        </p:xfrm>
        <a:graphic>
          <a:graphicData uri="http://schemas.openxmlformats.org/presentationml/2006/ole">
            <mc:AlternateContent xmlns:mc="http://schemas.openxmlformats.org/markup-compatibility/2006">
              <mc:Choice xmlns:v="urn:schemas-microsoft-com:vml" Requires="v">
                <p:oleObj spid="_x0000_s6293" name="Mathcad" r:id="rId4" imgW="2543040" imgH="3057480" progId="Mathcad">
                  <p:link updateAutomatic="1"/>
                </p:oleObj>
              </mc:Choice>
              <mc:Fallback>
                <p:oleObj name="Mathcad" r:id="rId4" imgW="2543040" imgH="3057480" progId="Mathcad">
                  <p:link updateAutomatic="1"/>
                  <p:pic>
                    <p:nvPicPr>
                      <p:cNvPr id="0" name=""/>
                      <p:cNvPicPr/>
                      <p:nvPr/>
                    </p:nvPicPr>
                    <p:blipFill>
                      <a:blip r:embed="rId5"/>
                      <a:stretch>
                        <a:fillRect/>
                      </a:stretch>
                    </p:blipFill>
                    <p:spPr>
                      <a:xfrm>
                        <a:off x="971601" y="1900238"/>
                        <a:ext cx="2880320" cy="3057525"/>
                      </a:xfrm>
                      <a:prstGeom prst="rect">
                        <a:avLst/>
                      </a:prstGeom>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2428899278"/>
              </p:ext>
            </p:extLst>
          </p:nvPr>
        </p:nvGraphicFramePr>
        <p:xfrm>
          <a:off x="3131840" y="4296891"/>
          <a:ext cx="2009775" cy="1076325"/>
        </p:xfrm>
        <a:graphic>
          <a:graphicData uri="http://schemas.openxmlformats.org/presentationml/2006/ole">
            <mc:AlternateContent xmlns:mc="http://schemas.openxmlformats.org/markup-compatibility/2006">
              <mc:Choice xmlns:v="urn:schemas-microsoft-com:vml" Requires="v">
                <p:oleObj spid="_x0000_s6294" name="Mathcad" r:id="rId6" imgW="2009880" imgH="1076400" progId="Mathcad">
                  <p:link updateAutomatic="1"/>
                </p:oleObj>
              </mc:Choice>
              <mc:Fallback>
                <p:oleObj name="Mathcad" r:id="rId6" imgW="2009880" imgH="1076400" progId="Mathcad">
                  <p:link updateAutomatic="1"/>
                  <p:pic>
                    <p:nvPicPr>
                      <p:cNvPr id="0" name=""/>
                      <p:cNvPicPr/>
                      <p:nvPr/>
                    </p:nvPicPr>
                    <p:blipFill>
                      <a:blip r:embed="rId7"/>
                      <a:stretch>
                        <a:fillRect/>
                      </a:stretch>
                    </p:blipFill>
                    <p:spPr>
                      <a:xfrm>
                        <a:off x="3131840" y="4296891"/>
                        <a:ext cx="2009775" cy="1076325"/>
                      </a:xfrm>
                      <a:prstGeom prst="rect">
                        <a:avLst/>
                      </a:prstGeom>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2766625035"/>
              </p:ext>
            </p:extLst>
          </p:nvPr>
        </p:nvGraphicFramePr>
        <p:xfrm>
          <a:off x="5654005" y="4221088"/>
          <a:ext cx="1942331" cy="1500370"/>
        </p:xfrm>
        <a:graphic>
          <a:graphicData uri="http://schemas.openxmlformats.org/presentationml/2006/ole">
            <mc:AlternateContent xmlns:mc="http://schemas.openxmlformats.org/markup-compatibility/2006">
              <mc:Choice xmlns:v="urn:schemas-microsoft-com:vml" Requires="v">
                <p:oleObj spid="_x0000_s6295" name="Mathcad" r:id="rId8" imgW="1438200" imgH="1333440" progId="Mathcad">
                  <p:link updateAutomatic="1"/>
                </p:oleObj>
              </mc:Choice>
              <mc:Fallback>
                <p:oleObj name="Mathcad" r:id="rId8" imgW="1438200" imgH="1333440" progId="Mathcad">
                  <p:link updateAutomatic="1"/>
                  <p:pic>
                    <p:nvPicPr>
                      <p:cNvPr id="0" name=""/>
                      <p:cNvPicPr/>
                      <p:nvPr/>
                    </p:nvPicPr>
                    <p:blipFill>
                      <a:blip r:embed="rId9"/>
                      <a:stretch>
                        <a:fillRect/>
                      </a:stretch>
                    </p:blipFill>
                    <p:spPr>
                      <a:xfrm>
                        <a:off x="5654005" y="4221088"/>
                        <a:ext cx="1942331" cy="1500370"/>
                      </a:xfrm>
                      <a:prstGeom prst="rect">
                        <a:avLst/>
                      </a:prstGeom>
                    </p:spPr>
                  </p:pic>
                </p:oleObj>
              </mc:Fallback>
            </mc:AlternateContent>
          </a:graphicData>
        </a:graphic>
      </p:graphicFrame>
    </p:spTree>
    <p:extLst>
      <p:ext uri="{BB962C8B-B14F-4D97-AF65-F5344CB8AC3E}">
        <p14:creationId xmlns:p14="http://schemas.microsoft.com/office/powerpoint/2010/main" val="2768661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val="3442825404"/>
              </p:ext>
            </p:extLst>
          </p:nvPr>
        </p:nvGraphicFramePr>
        <p:xfrm>
          <a:off x="107504" y="1484784"/>
          <a:ext cx="2520280" cy="1895475"/>
        </p:xfrm>
        <a:graphic>
          <a:graphicData uri="http://schemas.openxmlformats.org/presentationml/2006/ole">
            <mc:AlternateContent xmlns:mc="http://schemas.openxmlformats.org/markup-compatibility/2006">
              <mc:Choice xmlns:v="urn:schemas-microsoft-com:vml" Requires="v">
                <p:oleObj spid="_x0000_s7366" name="Mathcad" r:id="rId3" imgW="2066760" imgH="1895400" progId="Mathcad">
                  <p:link updateAutomatic="1"/>
                </p:oleObj>
              </mc:Choice>
              <mc:Fallback>
                <p:oleObj name="Mathcad" r:id="rId3" imgW="2066760" imgH="1895400" progId="Mathcad">
                  <p:link updateAutomatic="1"/>
                  <p:pic>
                    <p:nvPicPr>
                      <p:cNvPr id="0" name=""/>
                      <p:cNvPicPr/>
                      <p:nvPr/>
                    </p:nvPicPr>
                    <p:blipFill>
                      <a:blip r:embed="rId4"/>
                      <a:stretch>
                        <a:fillRect/>
                      </a:stretch>
                    </p:blipFill>
                    <p:spPr>
                      <a:xfrm>
                        <a:off x="107504" y="1484784"/>
                        <a:ext cx="2520280" cy="1895475"/>
                      </a:xfrm>
                      <a:prstGeom prst="rect">
                        <a:avLst/>
                      </a:prstGeom>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997517211"/>
              </p:ext>
            </p:extLst>
          </p:nvPr>
        </p:nvGraphicFramePr>
        <p:xfrm>
          <a:off x="107504" y="3356992"/>
          <a:ext cx="2088232" cy="2505075"/>
        </p:xfrm>
        <a:graphic>
          <a:graphicData uri="http://schemas.openxmlformats.org/presentationml/2006/ole">
            <mc:AlternateContent xmlns:mc="http://schemas.openxmlformats.org/markup-compatibility/2006">
              <mc:Choice xmlns:v="urn:schemas-microsoft-com:vml" Requires="v">
                <p:oleObj spid="_x0000_s7367" name="Mathcad" r:id="rId5" imgW="1800360" imgH="2505240" progId="Mathcad">
                  <p:link updateAutomatic="1"/>
                </p:oleObj>
              </mc:Choice>
              <mc:Fallback>
                <p:oleObj name="Mathcad" r:id="rId5" imgW="1800360" imgH="2505240" progId="Mathcad">
                  <p:link updateAutomatic="1"/>
                  <p:pic>
                    <p:nvPicPr>
                      <p:cNvPr id="0" name=""/>
                      <p:cNvPicPr/>
                      <p:nvPr/>
                    </p:nvPicPr>
                    <p:blipFill>
                      <a:blip r:embed="rId6"/>
                      <a:stretch>
                        <a:fillRect/>
                      </a:stretch>
                    </p:blipFill>
                    <p:spPr>
                      <a:xfrm>
                        <a:off x="107504" y="3356992"/>
                        <a:ext cx="2088232" cy="2505075"/>
                      </a:xfrm>
                      <a:prstGeom prst="rect">
                        <a:avLst/>
                      </a:prstGeom>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964506961"/>
              </p:ext>
            </p:extLst>
          </p:nvPr>
        </p:nvGraphicFramePr>
        <p:xfrm>
          <a:off x="2483768" y="1484784"/>
          <a:ext cx="2800350" cy="1590675"/>
        </p:xfrm>
        <a:graphic>
          <a:graphicData uri="http://schemas.openxmlformats.org/presentationml/2006/ole">
            <mc:AlternateContent xmlns:mc="http://schemas.openxmlformats.org/markup-compatibility/2006">
              <mc:Choice xmlns:v="urn:schemas-microsoft-com:vml" Requires="v">
                <p:oleObj spid="_x0000_s7368" name="Mathcad" r:id="rId7" imgW="2800440" imgH="1590840" progId="Mathcad">
                  <p:link updateAutomatic="1"/>
                </p:oleObj>
              </mc:Choice>
              <mc:Fallback>
                <p:oleObj name="Mathcad" r:id="rId7" imgW="2800440" imgH="1590840" progId="Mathcad">
                  <p:link updateAutomatic="1"/>
                  <p:pic>
                    <p:nvPicPr>
                      <p:cNvPr id="0" name=""/>
                      <p:cNvPicPr/>
                      <p:nvPr/>
                    </p:nvPicPr>
                    <p:blipFill>
                      <a:blip r:embed="rId8"/>
                      <a:stretch>
                        <a:fillRect/>
                      </a:stretch>
                    </p:blipFill>
                    <p:spPr>
                      <a:xfrm>
                        <a:off x="2483768" y="1484784"/>
                        <a:ext cx="2800350" cy="1590675"/>
                      </a:xfrm>
                      <a:prstGeom prst="rect">
                        <a:avLst/>
                      </a:prstGeom>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3018268647"/>
              </p:ext>
            </p:extLst>
          </p:nvPr>
        </p:nvGraphicFramePr>
        <p:xfrm>
          <a:off x="2483768" y="5215855"/>
          <a:ext cx="3933825" cy="733425"/>
        </p:xfrm>
        <a:graphic>
          <a:graphicData uri="http://schemas.openxmlformats.org/presentationml/2006/ole">
            <mc:AlternateContent xmlns:mc="http://schemas.openxmlformats.org/markup-compatibility/2006">
              <mc:Choice xmlns:v="urn:schemas-microsoft-com:vml" Requires="v">
                <p:oleObj spid="_x0000_s7369" name="Mathcad" r:id="rId9" imgW="3933720" imgH="733320" progId="Mathcad">
                  <p:link updateAutomatic="1"/>
                </p:oleObj>
              </mc:Choice>
              <mc:Fallback>
                <p:oleObj name="Mathcad" r:id="rId9" imgW="3933720" imgH="733320" progId="Mathcad">
                  <p:link updateAutomatic="1"/>
                  <p:pic>
                    <p:nvPicPr>
                      <p:cNvPr id="0" name=""/>
                      <p:cNvPicPr/>
                      <p:nvPr/>
                    </p:nvPicPr>
                    <p:blipFill>
                      <a:blip r:embed="rId10"/>
                      <a:stretch>
                        <a:fillRect/>
                      </a:stretch>
                    </p:blipFill>
                    <p:spPr>
                      <a:xfrm>
                        <a:off x="2483768" y="5215855"/>
                        <a:ext cx="3933825" cy="733425"/>
                      </a:xfrm>
                      <a:prstGeom prst="rect">
                        <a:avLst/>
                      </a:prstGeom>
                    </p:spPr>
                  </p:pic>
                </p:oleObj>
              </mc:Fallback>
            </mc:AlternateContent>
          </a:graphicData>
        </a:graphic>
      </p:graphicFrame>
      <p:pic>
        <p:nvPicPr>
          <p:cNvPr id="11" name="10 Imagen"/>
          <p:cNvPicPr/>
          <p:nvPr/>
        </p:nvPicPr>
        <p:blipFill rotWithShape="1">
          <a:blip r:embed="rId11"/>
          <a:srcRect l="18005" t="31722" r="19996" b="22055"/>
          <a:stretch/>
        </p:blipFill>
        <p:spPr bwMode="auto">
          <a:xfrm>
            <a:off x="3347864" y="3031212"/>
            <a:ext cx="5071745" cy="2125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8290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CÁLCULO DE LA TEMPERATURA Y HUMEDAD ABSOLUTA EN LA SUPERFICIE</a:t>
            </a:r>
            <a:endParaRPr lang="es-ES" sz="3200" dirty="0"/>
          </a:p>
        </p:txBody>
      </p:sp>
      <p:graphicFrame>
        <p:nvGraphicFramePr>
          <p:cNvPr id="4" name="3 Objeto"/>
          <p:cNvGraphicFramePr>
            <a:graphicFrameLocks noChangeAspect="1"/>
          </p:cNvGraphicFramePr>
          <p:nvPr>
            <p:extLst>
              <p:ext uri="{D42A27DB-BD31-4B8C-83A1-F6EECF244321}">
                <p14:modId xmlns:p14="http://schemas.microsoft.com/office/powerpoint/2010/main" val="1633918180"/>
              </p:ext>
            </p:extLst>
          </p:nvPr>
        </p:nvGraphicFramePr>
        <p:xfrm>
          <a:off x="2555776" y="2632298"/>
          <a:ext cx="3960440" cy="3172966"/>
        </p:xfrm>
        <a:graphic>
          <a:graphicData uri="http://schemas.openxmlformats.org/presentationml/2006/ole">
            <mc:AlternateContent xmlns:mc="http://schemas.openxmlformats.org/markup-compatibility/2006">
              <mc:Choice xmlns:v="urn:schemas-microsoft-com:vml" Requires="v">
                <p:oleObj spid="_x0000_s8242" name="Mathcad" r:id="rId3" imgW="2895480" imgH="3029040" progId="Mathcad">
                  <p:link updateAutomatic="1"/>
                </p:oleObj>
              </mc:Choice>
              <mc:Fallback>
                <p:oleObj name="Mathcad" r:id="rId3" imgW="2895480" imgH="3029040" progId="Mathcad">
                  <p:link updateAutomatic="1"/>
                  <p:pic>
                    <p:nvPicPr>
                      <p:cNvPr id="0" name=""/>
                      <p:cNvPicPr/>
                      <p:nvPr/>
                    </p:nvPicPr>
                    <p:blipFill>
                      <a:blip r:embed="rId4"/>
                      <a:stretch>
                        <a:fillRect/>
                      </a:stretch>
                    </p:blipFill>
                    <p:spPr>
                      <a:xfrm>
                        <a:off x="2555776" y="2632298"/>
                        <a:ext cx="3960440" cy="3172966"/>
                      </a:xfrm>
                      <a:prstGeom prst="rect">
                        <a:avLst/>
                      </a:prstGeom>
                    </p:spPr>
                  </p:pic>
                </p:oleObj>
              </mc:Fallback>
            </mc:AlternateContent>
          </a:graphicData>
        </a:graphic>
      </p:graphicFrame>
    </p:spTree>
    <p:extLst>
      <p:ext uri="{BB962C8B-B14F-4D97-AF65-F5344CB8AC3E}">
        <p14:creationId xmlns:p14="http://schemas.microsoft.com/office/powerpoint/2010/main" val="1352308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3" cstate="print">
            <a:extLst>
              <a:ext uri="{28A0092B-C50C-407E-A947-70E740481C1C}">
                <a14:useLocalDpi xmlns:a14="http://schemas.microsoft.com/office/drawing/2010/main" val="0"/>
              </a:ext>
            </a:extLst>
          </a:blip>
          <a:srcRect l="2716"/>
          <a:stretch/>
        </p:blipFill>
        <p:spPr bwMode="auto">
          <a:xfrm>
            <a:off x="467544" y="1556792"/>
            <a:ext cx="7632848" cy="3672408"/>
          </a:xfrm>
          <a:prstGeom prst="rect">
            <a:avLst/>
          </a:prstGeom>
          <a:noFill/>
          <a:ln>
            <a:noFill/>
          </a:ln>
          <a:extLst>
            <a:ext uri="{53640926-AAD7-44D8-BBD7-CCE9431645EC}">
              <a14:shadowObscured xmlns:a14="http://schemas.microsoft.com/office/drawing/2010/main"/>
            </a:ext>
          </a:extLst>
        </p:spPr>
      </p:pic>
      <p:graphicFrame>
        <p:nvGraphicFramePr>
          <p:cNvPr id="5" name="4 Objeto"/>
          <p:cNvGraphicFramePr>
            <a:graphicFrameLocks noChangeAspect="1"/>
          </p:cNvGraphicFramePr>
          <p:nvPr>
            <p:extLst>
              <p:ext uri="{D42A27DB-BD31-4B8C-83A1-F6EECF244321}">
                <p14:modId xmlns:p14="http://schemas.microsoft.com/office/powerpoint/2010/main" val="3513334758"/>
              </p:ext>
            </p:extLst>
          </p:nvPr>
        </p:nvGraphicFramePr>
        <p:xfrm>
          <a:off x="5292080" y="5013176"/>
          <a:ext cx="1656184" cy="1106784"/>
        </p:xfrm>
        <a:graphic>
          <a:graphicData uri="http://schemas.openxmlformats.org/presentationml/2006/ole">
            <mc:AlternateContent xmlns:mc="http://schemas.openxmlformats.org/markup-compatibility/2006">
              <mc:Choice xmlns:v="urn:schemas-microsoft-com:vml" Requires="v">
                <p:oleObj spid="_x0000_s9268" name="Mathcad" r:id="rId4" imgW="1123920" imgH="981000" progId="Mathcad">
                  <p:link updateAutomatic="1"/>
                </p:oleObj>
              </mc:Choice>
              <mc:Fallback>
                <p:oleObj name="Mathcad" r:id="rId4" imgW="1123920" imgH="981000" progId="Mathcad">
                  <p:link updateAutomatic="1"/>
                  <p:pic>
                    <p:nvPicPr>
                      <p:cNvPr id="0" name=""/>
                      <p:cNvPicPr/>
                      <p:nvPr/>
                    </p:nvPicPr>
                    <p:blipFill>
                      <a:blip r:embed="rId5"/>
                      <a:stretch>
                        <a:fillRect/>
                      </a:stretch>
                    </p:blipFill>
                    <p:spPr>
                      <a:xfrm>
                        <a:off x="5292080" y="5013176"/>
                        <a:ext cx="1656184" cy="1106784"/>
                      </a:xfrm>
                      <a:prstGeom prst="rect">
                        <a:avLst/>
                      </a:prstGeom>
                    </p:spPr>
                  </p:pic>
                </p:oleObj>
              </mc:Fallback>
            </mc:AlternateContent>
          </a:graphicData>
        </a:graphic>
      </p:graphicFrame>
    </p:spTree>
    <p:extLst>
      <p:ext uri="{BB962C8B-B14F-4D97-AF65-F5344CB8AC3E}">
        <p14:creationId xmlns:p14="http://schemas.microsoft.com/office/powerpoint/2010/main" val="3512731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 DE LA RÁPIDEZ DE SECADO CONSTANTE</a:t>
            </a: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83299154"/>
              </p:ext>
            </p:extLst>
          </p:nvPr>
        </p:nvGraphicFramePr>
        <p:xfrm>
          <a:off x="2554585" y="3476228"/>
          <a:ext cx="4133581" cy="1320924"/>
        </p:xfrm>
        <a:graphic>
          <a:graphicData uri="http://schemas.openxmlformats.org/presentationml/2006/ole">
            <mc:AlternateContent xmlns:mc="http://schemas.openxmlformats.org/markup-compatibility/2006">
              <mc:Choice xmlns:v="urn:schemas-microsoft-com:vml" Requires="v">
                <p:oleObj spid="_x0000_s10294" name="Mathcad" r:id="rId3" imgW="3457440" imgH="1104840" progId="Mathcad">
                  <p:link updateAutomatic="1"/>
                </p:oleObj>
              </mc:Choice>
              <mc:Fallback>
                <p:oleObj name="Mathcad" r:id="rId3" imgW="3457440" imgH="1104840" progId="Mathcad">
                  <p:link updateAutomatic="1"/>
                  <p:pic>
                    <p:nvPicPr>
                      <p:cNvPr id="0" name=""/>
                      <p:cNvPicPr/>
                      <p:nvPr/>
                    </p:nvPicPr>
                    <p:blipFill>
                      <a:blip r:embed="rId4"/>
                      <a:stretch>
                        <a:fillRect/>
                      </a:stretch>
                    </p:blipFill>
                    <p:spPr>
                      <a:xfrm>
                        <a:off x="2554585" y="3476228"/>
                        <a:ext cx="4133581" cy="1320924"/>
                      </a:xfrm>
                      <a:prstGeom prst="rect">
                        <a:avLst/>
                      </a:prstGeom>
                    </p:spPr>
                  </p:pic>
                </p:oleObj>
              </mc:Fallback>
            </mc:AlternateContent>
          </a:graphicData>
        </a:graphic>
      </p:graphicFrame>
    </p:spTree>
    <p:extLst>
      <p:ext uri="{BB962C8B-B14F-4D97-AF65-F5344CB8AC3E}">
        <p14:creationId xmlns:p14="http://schemas.microsoft.com/office/powerpoint/2010/main" val="972637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TIEMPO DE SECADO</a:t>
            </a:r>
            <a:endParaRPr lang="es-ES" dirty="0"/>
          </a:p>
        </p:txBody>
      </p:sp>
      <p:graphicFrame>
        <p:nvGraphicFramePr>
          <p:cNvPr id="9" name="8 Marcador de contenido"/>
          <p:cNvGraphicFramePr>
            <a:graphicFrameLocks noGrp="1"/>
          </p:cNvGraphicFramePr>
          <p:nvPr>
            <p:ph sz="half" idx="2"/>
            <p:extLst>
              <p:ext uri="{D42A27DB-BD31-4B8C-83A1-F6EECF244321}">
                <p14:modId xmlns:p14="http://schemas.microsoft.com/office/powerpoint/2010/main" val="2551786464"/>
              </p:ext>
            </p:extLst>
          </p:nvPr>
        </p:nvGraphicFramePr>
        <p:xfrm>
          <a:off x="4419600" y="2492375"/>
          <a:ext cx="3897313"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4 Marcador de contenido"/>
          <p:cNvPicPr>
            <a:picLocks noGrp="1"/>
          </p:cNvPicPr>
          <p:nvPr>
            <p:ph sz="half" idx="1"/>
          </p:nvPr>
        </p:nvPicPr>
        <p:blipFill rotWithShape="1">
          <a:blip r:embed="rId7" cstate="print"/>
          <a:srcRect l="60324" t="25482" r="12663" b="27808"/>
          <a:stretch/>
        </p:blipFill>
        <p:spPr bwMode="auto">
          <a:xfrm>
            <a:off x="323529" y="2316013"/>
            <a:ext cx="3816423" cy="34892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39038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REGIMEN CONSTANTE</a:t>
            </a:r>
            <a:endParaRPr lang="es-ES" dirty="0"/>
          </a:p>
        </p:txBody>
      </p:sp>
      <mc:AlternateContent xmlns:mc="http://schemas.openxmlformats.org/markup-compatibility/2006" xmlns:a14="http://schemas.microsoft.com/office/drawing/2010/main">
        <mc:Choice Requires="a14">
          <p:sp>
            <p:nvSpPr>
              <p:cNvPr id="4" name="3 Marcador de contenido"/>
              <p:cNvSpPr>
                <a:spLocks noGrp="1"/>
              </p:cNvSpPr>
              <p:nvPr>
                <p:ph sz="half" idx="2"/>
              </p:nvPr>
            </p:nvSpPr>
            <p:spPr>
              <a:xfrm>
                <a:off x="3995936" y="2636912"/>
                <a:ext cx="4081264" cy="3489568"/>
              </a:xfrm>
            </p:spPr>
            <p:txBody>
              <a:bodyPr>
                <a:normAutofit fontScale="85000" lnSpcReduction="10000"/>
              </a:bodyPr>
              <a:lstStyle/>
              <a:p>
                <a:pPr marL="114300" indent="0" algn="ctr">
                  <a:buNone/>
                </a:pPr>
                <a:r>
                  <a:rPr lang="es-ES" sz="2400" dirty="0" smtClean="0">
                    <a:latin typeface="Cambria Math"/>
                  </a:rPr>
                  <a:t>X&gt;</a:t>
                </a:r>
                <a:r>
                  <a:rPr lang="es-ES" sz="2400" dirty="0" err="1" smtClean="0">
                    <a:latin typeface="Cambria Math"/>
                  </a:rPr>
                  <a:t>Xc</a:t>
                </a:r>
                <a:endParaRPr lang="es-ES" sz="2400" dirty="0" smtClean="0">
                  <a:latin typeface="Cambria Math"/>
                </a:endParaRPr>
              </a:p>
              <a:p>
                <a:pPr marL="114300" indent="0" algn="ctr">
                  <a:buNone/>
                </a:pPr>
                <a:endParaRPr lang="es-ES" sz="2400"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𝑁</m:t>
                      </m:r>
                      <m:r>
                        <a:rPr lang="en-US" sz="2400" b="0" smtClean="0">
                          <a:latin typeface="Cambria Math"/>
                        </a:rPr>
                        <m:t>= </m:t>
                      </m:r>
                      <m:r>
                        <a:rPr lang="en-US" sz="2400" b="0" i="1">
                          <a:latin typeface="Cambria Math"/>
                        </a:rPr>
                        <m:t>−</m:t>
                      </m:r>
                      <m:r>
                        <a:rPr lang="en-US" sz="2400" b="0">
                          <a:latin typeface="Cambria Math"/>
                        </a:rPr>
                        <m:t> </m:t>
                      </m:r>
                      <m:sSub>
                        <m:sSubPr>
                          <m:ctrlPr>
                            <a:rPr lang="es-ES" sz="2400" i="1">
                              <a:latin typeface="Cambria Math"/>
                            </a:rPr>
                          </m:ctrlPr>
                        </m:sSubPr>
                        <m:e>
                          <m:r>
                            <a:rPr lang="en-US" sz="2400" b="0" i="1">
                              <a:latin typeface="Cambria Math"/>
                            </a:rPr>
                            <m:t>𝑀</m:t>
                          </m:r>
                        </m:e>
                        <m:sub>
                          <m:r>
                            <a:rPr lang="en-US" sz="2400" b="0" i="1">
                              <a:latin typeface="Cambria Math"/>
                            </a:rPr>
                            <m:t>𝑆</m:t>
                          </m:r>
                        </m:sub>
                      </m:sSub>
                      <m:r>
                        <a:rPr lang="es-ES" sz="2400" b="0">
                          <a:latin typeface="Cambria Math"/>
                        </a:rPr>
                        <m:t> </m:t>
                      </m:r>
                      <m:f>
                        <m:fPr>
                          <m:ctrlPr>
                            <a:rPr lang="es-ES" sz="2400" i="1">
                              <a:latin typeface="Cambria Math"/>
                            </a:rPr>
                          </m:ctrlPr>
                        </m:fPr>
                        <m:num>
                          <m:r>
                            <m:rPr>
                              <m:sty m:val="p"/>
                            </m:rPr>
                            <a:rPr lang="es-ES" sz="2400" b="0" i="0" smtClean="0">
                              <a:latin typeface="Cambria Math"/>
                            </a:rPr>
                            <m:t>d</m:t>
                          </m:r>
                          <m:r>
                            <a:rPr lang="en-US" sz="2400" b="0" i="1">
                              <a:latin typeface="Cambria Math"/>
                            </a:rPr>
                            <m:t>𝑋</m:t>
                          </m:r>
                        </m:num>
                        <m:den>
                          <m:r>
                            <a:rPr lang="en-US" sz="2400" b="0" i="1">
                              <a:latin typeface="Cambria Math"/>
                            </a:rPr>
                            <m:t>𝐴</m:t>
                          </m:r>
                          <m:r>
                            <a:rPr lang="en-US" sz="2400" b="0">
                              <a:latin typeface="Cambria Math"/>
                            </a:rPr>
                            <m:t> </m:t>
                          </m:r>
                          <m:r>
                            <m:rPr>
                              <m:sty m:val="p"/>
                            </m:rPr>
                            <a:rPr lang="es-ES" sz="2400" b="0" i="0" smtClean="0">
                              <a:latin typeface="Cambria Math"/>
                            </a:rPr>
                            <m:t>d</m:t>
                          </m:r>
                          <m:r>
                            <a:rPr lang="en-US" sz="2400" b="0" i="1">
                              <a:latin typeface="Cambria Math"/>
                            </a:rPr>
                            <m:t>𝑡</m:t>
                          </m:r>
                          <m:r>
                            <a:rPr lang="en-US" sz="2400" b="0">
                              <a:latin typeface="Cambria Math"/>
                            </a:rPr>
                            <m:t> </m:t>
                          </m:r>
                        </m:den>
                      </m:f>
                    </m:oMath>
                  </m:oMathPara>
                </a14:m>
                <a:endParaRPr lang="es-ES" sz="2400" dirty="0" smtClean="0"/>
              </a:p>
              <a:p>
                <a:pPr marL="114300" indent="0">
                  <a:buNone/>
                </a:pPr>
                <a14:m>
                  <m:oMathPara xmlns:m="http://schemas.openxmlformats.org/officeDocument/2006/math">
                    <m:oMathParaPr>
                      <m:jc m:val="centerGroup"/>
                    </m:oMathParaPr>
                    <m:oMath xmlns:m="http://schemas.openxmlformats.org/officeDocument/2006/math">
                      <m:r>
                        <m:rPr>
                          <m:sty m:val="p"/>
                        </m:rPr>
                        <a:rPr lang="es-EC" sz="2400">
                          <a:latin typeface="Cambria Math"/>
                        </a:rPr>
                        <m:t>t</m:t>
                      </m:r>
                      <m:r>
                        <a:rPr lang="es-EC" sz="2400">
                          <a:latin typeface="Cambria Math"/>
                        </a:rPr>
                        <m:t>=</m:t>
                      </m:r>
                      <m:nary>
                        <m:naryPr>
                          <m:limLoc m:val="subSup"/>
                          <m:ctrlPr>
                            <a:rPr lang="es-ES" sz="2400" i="1">
                              <a:latin typeface="Cambria Math"/>
                            </a:rPr>
                          </m:ctrlPr>
                        </m:naryPr>
                        <m:sub>
                          <m:r>
                            <a:rPr lang="es-EC" sz="2400">
                              <a:latin typeface="Cambria Math"/>
                            </a:rPr>
                            <m:t>0</m:t>
                          </m:r>
                        </m:sub>
                        <m:sup>
                          <m:r>
                            <m:rPr>
                              <m:sty m:val="p"/>
                            </m:rPr>
                            <a:rPr lang="es-EC" sz="2400">
                              <a:latin typeface="Cambria Math"/>
                            </a:rPr>
                            <m:t>t</m:t>
                          </m:r>
                        </m:sup>
                        <m:e>
                          <m:r>
                            <m:rPr>
                              <m:sty m:val="p"/>
                            </m:rPr>
                            <a:rPr lang="es-EC" sz="2400">
                              <a:latin typeface="Cambria Math"/>
                            </a:rPr>
                            <m:t>dt</m:t>
                          </m:r>
                          <m:r>
                            <a:rPr lang="es-EC" sz="2400">
                              <a:latin typeface="Cambria Math"/>
                            </a:rPr>
                            <m:t>=−</m:t>
                          </m:r>
                          <m:f>
                            <m:fPr>
                              <m:ctrlPr>
                                <a:rPr lang="es-ES" sz="2400" i="1">
                                  <a:latin typeface="Cambria Math"/>
                                </a:rPr>
                              </m:ctrlPr>
                            </m:fPr>
                            <m:num>
                              <m:sSub>
                                <m:sSubPr>
                                  <m:ctrlPr>
                                    <a:rPr lang="es-ES" sz="2400" i="1">
                                      <a:latin typeface="Cambria Math"/>
                                    </a:rPr>
                                  </m:ctrlPr>
                                </m:sSubPr>
                                <m:e>
                                  <m:r>
                                    <m:rPr>
                                      <m:sty m:val="p"/>
                                    </m:rPr>
                                    <a:rPr lang="es-ES" sz="2400">
                                      <a:latin typeface="Cambria Math"/>
                                    </a:rPr>
                                    <m:t>M</m:t>
                                  </m:r>
                                </m:e>
                                <m:sub>
                                  <m:r>
                                    <m:rPr>
                                      <m:sty m:val="p"/>
                                    </m:rPr>
                                    <a:rPr lang="es-EC" sz="2400">
                                      <a:latin typeface="Cambria Math"/>
                                    </a:rPr>
                                    <m:t>s</m:t>
                                  </m:r>
                                </m:sub>
                              </m:sSub>
                            </m:num>
                            <m:den>
                              <m:r>
                                <m:rPr>
                                  <m:sty m:val="p"/>
                                </m:rPr>
                                <a:rPr lang="es-EC" sz="2400">
                                  <a:latin typeface="Cambria Math"/>
                                </a:rPr>
                                <m:t>A</m:t>
                              </m:r>
                              <m:r>
                                <a:rPr lang="es-ES" sz="2400">
                                  <a:latin typeface="Cambria Math"/>
                                </a:rPr>
                                <m:t> </m:t>
                              </m:r>
                            </m:den>
                          </m:f>
                          <m:nary>
                            <m:naryPr>
                              <m:limLoc m:val="subSup"/>
                              <m:ctrlPr>
                                <a:rPr lang="es-ES" sz="2400" i="1">
                                  <a:latin typeface="Cambria Math"/>
                                </a:rPr>
                              </m:ctrlPr>
                            </m:naryPr>
                            <m:sub>
                              <m:sSub>
                                <m:sSubPr>
                                  <m:ctrlPr>
                                    <a:rPr lang="es-ES" sz="2400" i="1">
                                      <a:latin typeface="Cambria Math"/>
                                    </a:rPr>
                                  </m:ctrlPr>
                                </m:sSubPr>
                                <m:e>
                                  <m:r>
                                    <m:rPr>
                                      <m:sty m:val="p"/>
                                    </m:rPr>
                                    <a:rPr lang="es-EC" sz="2400">
                                      <a:latin typeface="Cambria Math"/>
                                    </a:rPr>
                                    <m:t>X</m:t>
                                  </m:r>
                                </m:e>
                                <m:sub>
                                  <m:r>
                                    <m:rPr>
                                      <m:sty m:val="p"/>
                                    </m:rPr>
                                    <a:rPr lang="es-EC" sz="2400">
                                      <a:latin typeface="Cambria Math"/>
                                    </a:rPr>
                                    <m:t>f</m:t>
                                  </m:r>
                                </m:sub>
                              </m:sSub>
                            </m:sub>
                            <m:sup>
                              <m:sSub>
                                <m:sSubPr>
                                  <m:ctrlPr>
                                    <a:rPr lang="es-ES" sz="2400" i="1">
                                      <a:latin typeface="Cambria Math"/>
                                    </a:rPr>
                                  </m:ctrlPr>
                                </m:sSubPr>
                                <m:e>
                                  <m:r>
                                    <m:rPr>
                                      <m:sty m:val="p"/>
                                    </m:rPr>
                                    <a:rPr lang="es-EC" sz="2400">
                                      <a:latin typeface="Cambria Math"/>
                                    </a:rPr>
                                    <m:t>X</m:t>
                                  </m:r>
                                </m:e>
                                <m:sub>
                                  <m:r>
                                    <m:rPr>
                                      <m:sty m:val="p"/>
                                    </m:rPr>
                                    <a:rPr lang="es-EC" sz="2400">
                                      <a:latin typeface="Cambria Math"/>
                                    </a:rPr>
                                    <m:t>o</m:t>
                                  </m:r>
                                </m:sub>
                              </m:sSub>
                            </m:sup>
                            <m:e>
                              <m:f>
                                <m:fPr>
                                  <m:ctrlPr>
                                    <a:rPr lang="es-ES" sz="2400" i="1">
                                      <a:latin typeface="Cambria Math"/>
                                    </a:rPr>
                                  </m:ctrlPr>
                                </m:fPr>
                                <m:num>
                                  <m:r>
                                    <m:rPr>
                                      <m:sty m:val="p"/>
                                    </m:rPr>
                                    <a:rPr lang="es-ES" sz="2400" i="1">
                                      <a:latin typeface="Cambria Math"/>
                                    </a:rPr>
                                    <m:t>dx</m:t>
                                  </m:r>
                                </m:num>
                                <m:den>
                                  <m:r>
                                    <m:rPr>
                                      <m:sty m:val="p"/>
                                    </m:rPr>
                                    <a:rPr lang="es-ES" sz="2400">
                                      <a:latin typeface="Cambria Math"/>
                                    </a:rPr>
                                    <m:t>N</m:t>
                                  </m:r>
                                </m:den>
                              </m:f>
                            </m:e>
                          </m:nary>
                        </m:e>
                      </m:nary>
                    </m:oMath>
                  </m:oMathPara>
                </a14:m>
                <a:endParaRPr lang="es-ES" sz="2400" dirty="0"/>
              </a:p>
              <a:p>
                <a:pPr marL="114300" indent="0">
                  <a:buNone/>
                </a:pPr>
                <a14:m>
                  <m:oMathPara xmlns:m="http://schemas.openxmlformats.org/officeDocument/2006/math">
                    <m:oMathParaPr>
                      <m:jc m:val="centerGroup"/>
                    </m:oMathParaPr>
                    <m:oMath xmlns:m="http://schemas.openxmlformats.org/officeDocument/2006/math">
                      <m:r>
                        <m:rPr>
                          <m:sty m:val="p"/>
                        </m:rPr>
                        <a:rPr lang="es-EC" sz="2400" b="0" i="0" smtClean="0">
                          <a:latin typeface="Cambria Math"/>
                        </a:rPr>
                        <m:t>t</m:t>
                      </m:r>
                      <m:r>
                        <a:rPr lang="es-EC" sz="2400" b="0" i="0" smtClean="0">
                          <a:latin typeface="Cambria Math"/>
                        </a:rPr>
                        <m:t>=</m:t>
                      </m:r>
                      <m:nary>
                        <m:naryPr>
                          <m:limLoc m:val="subSup"/>
                          <m:ctrlPr>
                            <a:rPr lang="es-ES" sz="2400" i="1" smtClean="0">
                              <a:latin typeface="Cambria Math"/>
                            </a:rPr>
                          </m:ctrlPr>
                        </m:naryPr>
                        <m:sub>
                          <m:r>
                            <a:rPr lang="es-EC" sz="2400" b="0" i="0">
                              <a:latin typeface="Cambria Math"/>
                            </a:rPr>
                            <m:t>0</m:t>
                          </m:r>
                        </m:sub>
                        <m:sup>
                          <m:r>
                            <m:rPr>
                              <m:sty m:val="p"/>
                            </m:rPr>
                            <a:rPr lang="es-EC" sz="2400" b="0" i="0">
                              <a:latin typeface="Cambria Math"/>
                            </a:rPr>
                            <m:t>t</m:t>
                          </m:r>
                        </m:sup>
                        <m:e>
                          <m:r>
                            <m:rPr>
                              <m:sty m:val="p"/>
                            </m:rPr>
                            <a:rPr lang="es-EC" sz="2400" b="0" i="0">
                              <a:latin typeface="Cambria Math"/>
                            </a:rPr>
                            <m:t>dt</m:t>
                          </m:r>
                          <m:r>
                            <a:rPr lang="es-EC" sz="2400" b="0" i="0">
                              <a:latin typeface="Cambria Math"/>
                            </a:rPr>
                            <m:t>=−</m:t>
                          </m:r>
                          <m:f>
                            <m:fPr>
                              <m:ctrlPr>
                                <a:rPr lang="es-ES" sz="2400" i="1">
                                  <a:latin typeface="Cambria Math"/>
                                </a:rPr>
                              </m:ctrlPr>
                            </m:fPr>
                            <m:num>
                              <m:sSub>
                                <m:sSubPr>
                                  <m:ctrlPr>
                                    <a:rPr lang="es-ES" sz="2400" i="1">
                                      <a:latin typeface="Cambria Math"/>
                                    </a:rPr>
                                  </m:ctrlPr>
                                </m:sSubPr>
                                <m:e>
                                  <m:r>
                                    <m:rPr>
                                      <m:sty m:val="p"/>
                                    </m:rPr>
                                    <a:rPr lang="es-ES" sz="2400" b="0" i="0" smtClean="0">
                                      <a:latin typeface="Cambria Math"/>
                                    </a:rPr>
                                    <m:t>M</m:t>
                                  </m:r>
                                </m:e>
                                <m:sub>
                                  <m:r>
                                    <m:rPr>
                                      <m:sty m:val="p"/>
                                    </m:rPr>
                                    <a:rPr lang="es-EC" sz="2400" b="0" i="0">
                                      <a:latin typeface="Cambria Math"/>
                                    </a:rPr>
                                    <m:t>s</m:t>
                                  </m:r>
                                </m:sub>
                              </m:sSub>
                            </m:num>
                            <m:den>
                              <m:r>
                                <m:rPr>
                                  <m:sty m:val="p"/>
                                </m:rPr>
                                <a:rPr lang="es-EC" sz="2400" b="0" i="0">
                                  <a:latin typeface="Cambria Math"/>
                                </a:rPr>
                                <m:t>A</m:t>
                              </m:r>
                              <m:r>
                                <a:rPr lang="es-ES" sz="2400" b="0" i="0" smtClean="0">
                                  <a:latin typeface="Cambria Math"/>
                                </a:rPr>
                                <m:t> </m:t>
                              </m:r>
                              <m:sSub>
                                <m:sSubPr>
                                  <m:ctrlPr>
                                    <a:rPr lang="es-ES" sz="2400" i="1" smtClean="0">
                                      <a:latin typeface="Cambria Math"/>
                                    </a:rPr>
                                  </m:ctrlPr>
                                </m:sSubPr>
                                <m:e>
                                  <m:r>
                                    <m:rPr>
                                      <m:sty m:val="p"/>
                                    </m:rPr>
                                    <a:rPr lang="es-ES" sz="2400" b="0" i="0" smtClean="0">
                                      <a:latin typeface="Cambria Math"/>
                                    </a:rPr>
                                    <m:t>N</m:t>
                                  </m:r>
                                </m:e>
                                <m:sub>
                                  <m:r>
                                    <m:rPr>
                                      <m:sty m:val="p"/>
                                    </m:rPr>
                                    <a:rPr lang="es-ES" sz="2400" b="0" i="0" smtClean="0">
                                      <a:latin typeface="Cambria Math"/>
                                    </a:rPr>
                                    <m:t>c</m:t>
                                  </m:r>
                                </m:sub>
                              </m:sSub>
                            </m:den>
                          </m:f>
                          <m:nary>
                            <m:naryPr>
                              <m:limLoc m:val="subSup"/>
                              <m:ctrlPr>
                                <a:rPr lang="es-ES" sz="2400" i="1">
                                  <a:latin typeface="Cambria Math"/>
                                </a:rPr>
                              </m:ctrlPr>
                            </m:naryPr>
                            <m:sub>
                              <m:sSub>
                                <m:sSubPr>
                                  <m:ctrlPr>
                                    <a:rPr lang="es-ES" sz="2400" i="1">
                                      <a:latin typeface="Cambria Math"/>
                                    </a:rPr>
                                  </m:ctrlPr>
                                </m:sSubPr>
                                <m:e>
                                  <m:r>
                                    <m:rPr>
                                      <m:sty m:val="p"/>
                                    </m:rPr>
                                    <a:rPr lang="es-EC" sz="2400" b="0" i="0">
                                      <a:latin typeface="Cambria Math"/>
                                    </a:rPr>
                                    <m:t>X</m:t>
                                  </m:r>
                                </m:e>
                                <m:sub>
                                  <m:r>
                                    <m:rPr>
                                      <m:sty m:val="p"/>
                                    </m:rPr>
                                    <a:rPr lang="es-EC" sz="2400" b="0" i="0">
                                      <a:latin typeface="Cambria Math"/>
                                    </a:rPr>
                                    <m:t>f</m:t>
                                  </m:r>
                                </m:sub>
                              </m:sSub>
                            </m:sub>
                            <m:sup>
                              <m:sSub>
                                <m:sSubPr>
                                  <m:ctrlPr>
                                    <a:rPr lang="es-ES" sz="2400" i="1">
                                      <a:latin typeface="Cambria Math"/>
                                    </a:rPr>
                                  </m:ctrlPr>
                                </m:sSubPr>
                                <m:e>
                                  <m:r>
                                    <m:rPr>
                                      <m:sty m:val="p"/>
                                    </m:rPr>
                                    <a:rPr lang="es-EC" sz="2400" b="0" i="0">
                                      <a:latin typeface="Cambria Math"/>
                                    </a:rPr>
                                    <m:t>X</m:t>
                                  </m:r>
                                </m:e>
                                <m:sub>
                                  <m:r>
                                    <m:rPr>
                                      <m:sty m:val="p"/>
                                    </m:rPr>
                                    <a:rPr lang="es-EC" sz="2400" b="0" i="0">
                                      <a:latin typeface="Cambria Math"/>
                                    </a:rPr>
                                    <m:t>o</m:t>
                                  </m:r>
                                </m:sub>
                              </m:sSub>
                            </m:sup>
                            <m:e>
                              <m:r>
                                <m:rPr>
                                  <m:sty m:val="p"/>
                                </m:rPr>
                                <a:rPr lang="es-ES" sz="2400" b="0" i="0" smtClean="0">
                                  <a:latin typeface="Cambria Math"/>
                                </a:rPr>
                                <m:t>dx</m:t>
                              </m:r>
                            </m:e>
                          </m:nary>
                        </m:e>
                      </m:nary>
                    </m:oMath>
                  </m:oMathPara>
                </a14:m>
                <a:endParaRPr lang="es-ES" sz="2400" dirty="0" smtClean="0"/>
              </a:p>
              <a:p>
                <a:pPr marL="114300" indent="0">
                  <a:buNone/>
                </a:pPr>
                <a14:m>
                  <m:oMathPara xmlns:m="http://schemas.openxmlformats.org/officeDocument/2006/math">
                    <m:oMathParaPr>
                      <m:jc m:val="centerGroup"/>
                    </m:oMathParaPr>
                    <m:oMath xmlns:m="http://schemas.openxmlformats.org/officeDocument/2006/math">
                      <m:sSub>
                        <m:sSubPr>
                          <m:ctrlPr>
                            <a:rPr lang="es-ES" sz="2400" i="1">
                              <a:latin typeface="Cambria Math"/>
                            </a:rPr>
                          </m:ctrlPr>
                        </m:sSubPr>
                        <m:e>
                          <m:r>
                            <a:rPr lang="es-ES" sz="2400" b="0" i="1">
                              <a:latin typeface="Cambria Math"/>
                            </a:rPr>
                            <m:t>𝑡</m:t>
                          </m:r>
                        </m:e>
                        <m:sub>
                          <m:r>
                            <a:rPr lang="es-ES" sz="2400" b="0" i="1">
                              <a:latin typeface="Cambria Math"/>
                            </a:rPr>
                            <m:t>𝑅𝐶</m:t>
                          </m:r>
                        </m:sub>
                      </m:sSub>
                      <m:r>
                        <a:rPr lang="es-ES" sz="2400" b="0">
                          <a:latin typeface="Cambria Math"/>
                        </a:rPr>
                        <m:t>=</m:t>
                      </m:r>
                      <m:f>
                        <m:fPr>
                          <m:ctrlPr>
                            <a:rPr lang="es-ES" sz="2400" i="1">
                              <a:latin typeface="Cambria Math"/>
                            </a:rPr>
                          </m:ctrlPr>
                        </m:fPr>
                        <m:num>
                          <m:sSub>
                            <m:sSubPr>
                              <m:ctrlPr>
                                <a:rPr lang="es-ES" sz="2400" i="1">
                                  <a:latin typeface="Cambria Math"/>
                                </a:rPr>
                              </m:ctrlPr>
                            </m:sSubPr>
                            <m:e>
                              <m:r>
                                <a:rPr lang="es-ES" sz="2400" b="0" i="1">
                                  <a:latin typeface="Cambria Math"/>
                                </a:rPr>
                                <m:t>𝑀</m:t>
                              </m:r>
                            </m:e>
                            <m:sub>
                              <m:r>
                                <a:rPr lang="es-ES" sz="2400" b="0" i="1">
                                  <a:latin typeface="Cambria Math"/>
                                </a:rPr>
                                <m:t>𝑆</m:t>
                              </m:r>
                            </m:sub>
                          </m:sSub>
                          <m:sSub>
                            <m:sSubPr>
                              <m:ctrlPr>
                                <a:rPr lang="es-ES" sz="2400" i="1">
                                  <a:latin typeface="Cambria Math"/>
                                </a:rPr>
                              </m:ctrlPr>
                            </m:sSubPr>
                            <m:e>
                              <m:r>
                                <a:rPr lang="es-ES" sz="2400" b="0">
                                  <a:latin typeface="Cambria Math"/>
                                </a:rPr>
                                <m:t>(</m:t>
                              </m:r>
                              <m:r>
                                <a:rPr lang="es-ES" sz="2400" b="0" i="1">
                                  <a:latin typeface="Cambria Math"/>
                                </a:rPr>
                                <m:t>𝑋</m:t>
                              </m:r>
                            </m:e>
                            <m:sub>
                              <m:r>
                                <a:rPr lang="es-ES" sz="2400" b="0" i="1">
                                  <a:latin typeface="Cambria Math"/>
                                </a:rPr>
                                <m:t>𝑜</m:t>
                              </m:r>
                            </m:sub>
                          </m:sSub>
                          <m:sSub>
                            <m:sSubPr>
                              <m:ctrlPr>
                                <a:rPr lang="es-ES" sz="2400" i="1">
                                  <a:latin typeface="Cambria Math"/>
                                </a:rPr>
                              </m:ctrlPr>
                            </m:sSubPr>
                            <m:e>
                              <m:r>
                                <a:rPr lang="es-ES" sz="2400" b="0" i="1">
                                  <a:latin typeface="Cambria Math"/>
                                </a:rPr>
                                <m:t>−</m:t>
                              </m:r>
                              <m:r>
                                <a:rPr lang="es-ES" sz="2400" b="0" i="1">
                                  <a:latin typeface="Cambria Math"/>
                                </a:rPr>
                                <m:t>𝑋</m:t>
                              </m:r>
                            </m:e>
                            <m:sub>
                              <m:r>
                                <a:rPr lang="es-ES" sz="2400" b="0" i="1">
                                  <a:latin typeface="Cambria Math"/>
                                </a:rPr>
                                <m:t>𝑓</m:t>
                              </m:r>
                            </m:sub>
                          </m:sSub>
                          <m:r>
                            <a:rPr lang="es-ES" sz="2400" b="0">
                              <a:latin typeface="Cambria Math"/>
                            </a:rPr>
                            <m:t>)</m:t>
                          </m:r>
                        </m:num>
                        <m:den>
                          <m:r>
                            <a:rPr lang="es-ES" sz="2400" b="0" i="1">
                              <a:latin typeface="Cambria Math"/>
                            </a:rPr>
                            <m:t>𝐴</m:t>
                          </m:r>
                          <m:sSub>
                            <m:sSubPr>
                              <m:ctrlPr>
                                <a:rPr lang="es-ES" sz="2400" i="1">
                                  <a:latin typeface="Cambria Math"/>
                                </a:rPr>
                              </m:ctrlPr>
                            </m:sSubPr>
                            <m:e>
                              <m:r>
                                <a:rPr lang="es-ES" sz="2400" b="0">
                                  <a:latin typeface="Cambria Math"/>
                                </a:rPr>
                                <m:t> </m:t>
                              </m:r>
                              <m:r>
                                <a:rPr lang="es-ES" sz="2400" b="0" i="1">
                                  <a:latin typeface="Cambria Math"/>
                                </a:rPr>
                                <m:t>𝑁</m:t>
                              </m:r>
                            </m:e>
                            <m:sub>
                              <m:r>
                                <a:rPr lang="es-ES" sz="2400" b="0" i="1">
                                  <a:latin typeface="Cambria Math"/>
                                </a:rPr>
                                <m:t>𝑐</m:t>
                              </m:r>
                            </m:sub>
                          </m:sSub>
                        </m:den>
                      </m:f>
                    </m:oMath>
                  </m:oMathPara>
                </a14:m>
                <a:endParaRPr lang="es-ES" sz="2400" dirty="0"/>
              </a:p>
            </p:txBody>
          </p:sp>
        </mc:Choice>
        <mc:Fallback xmlns="">
          <p:sp>
            <p:nvSpPr>
              <p:cNvPr id="4" name="3 Marcador de contenido"/>
              <p:cNvSpPr>
                <a:spLocks noGrp="1" noRot="1" noChangeAspect="1" noMove="1" noResize="1" noEditPoints="1" noAdjustHandles="1" noChangeArrowheads="1" noChangeShapeType="1" noTextEdit="1"/>
              </p:cNvSpPr>
              <p:nvPr>
                <p:ph sz="half" idx="2"/>
              </p:nvPr>
            </p:nvSpPr>
            <p:spPr>
              <a:xfrm>
                <a:off x="3995936" y="2636912"/>
                <a:ext cx="4081264" cy="3489568"/>
              </a:xfrm>
              <a:blipFill rotWithShape="1">
                <a:blip r:embed="rId2"/>
                <a:stretch>
                  <a:fillRect t="-1748"/>
                </a:stretch>
              </a:blipFill>
            </p:spPr>
            <p:txBody>
              <a:bodyPr/>
              <a:lstStyle/>
              <a:p>
                <a:r>
                  <a:rPr lang="es-ES">
                    <a:noFill/>
                  </a:rPr>
                  <a:t> </a:t>
                </a:r>
              </a:p>
            </p:txBody>
          </p:sp>
        </mc:Fallback>
      </mc:AlternateContent>
      <p:pic>
        <p:nvPicPr>
          <p:cNvPr id="5" name="4 Marcador de contenido"/>
          <p:cNvPicPr>
            <a:picLocks noGrp="1"/>
          </p:cNvPicPr>
          <p:nvPr>
            <p:ph sz="half" idx="1"/>
          </p:nvPr>
        </p:nvPicPr>
        <p:blipFill rotWithShape="1">
          <a:blip r:embed="rId3" cstate="print"/>
          <a:srcRect l="60324" t="25482" r="12663" b="27808"/>
          <a:stretch/>
        </p:blipFill>
        <p:spPr bwMode="auto">
          <a:xfrm>
            <a:off x="602455" y="2852738"/>
            <a:ext cx="3367090" cy="3273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7499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REGIMEN DECRECIENTE</a:t>
            </a:r>
            <a:endParaRPr lang="es-ES" dirty="0"/>
          </a:p>
        </p:txBody>
      </p:sp>
      <mc:AlternateContent xmlns:mc="http://schemas.openxmlformats.org/markup-compatibility/2006" xmlns:a14="http://schemas.microsoft.com/office/drawing/2010/main">
        <mc:Choice Requires="a14">
          <p:sp>
            <p:nvSpPr>
              <p:cNvPr id="4" name="3 Marcador de contenido"/>
              <p:cNvSpPr>
                <a:spLocks noGrp="1"/>
              </p:cNvSpPr>
              <p:nvPr>
                <p:ph sz="half" idx="2"/>
              </p:nvPr>
            </p:nvSpPr>
            <p:spPr>
              <a:xfrm>
                <a:off x="3995936" y="2636912"/>
                <a:ext cx="4081264" cy="3489568"/>
              </a:xfrm>
            </p:spPr>
            <p:txBody>
              <a:bodyPr>
                <a:normAutofit/>
              </a:bodyPr>
              <a:lstStyle/>
              <a:p>
                <a:pPr marL="114300" indent="0">
                  <a:buNone/>
                </a:pPr>
                <a:r>
                  <a:rPr lang="en-US" dirty="0" smtClean="0">
                    <a:latin typeface="Cambria Math"/>
                  </a:rPr>
                  <a:t>CASO GENERAL</a:t>
                </a:r>
              </a:p>
              <a:p>
                <a:pPr marL="114300" indent="0" algn="ctr">
                  <a:buNone/>
                </a:pPr>
                <a:r>
                  <a:rPr lang="es-ES" dirty="0" smtClean="0">
                    <a:latin typeface="Cambria Math"/>
                  </a:rPr>
                  <a:t>X&lt;</a:t>
                </a:r>
                <a:r>
                  <a:rPr lang="es-ES" dirty="0" err="1" smtClean="0">
                    <a:latin typeface="Cambria Math"/>
                  </a:rPr>
                  <a:t>Xc</a:t>
                </a:r>
                <a:endParaRPr lang="es-ES" b="0" dirty="0" smtClean="0">
                  <a:latin typeface="Cambria Math"/>
                </a:endParaRPr>
              </a:p>
              <a:p>
                <a:pPr marL="114300" indent="0">
                  <a:buNone/>
                </a:pPr>
                <a:endParaRPr lang="en-US"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smtClean="0">
                          <a:latin typeface="Cambria Math"/>
                        </a:rPr>
                        <m:t>= </m:t>
                      </m:r>
                      <m:r>
                        <a:rPr lang="en-US" b="0" i="1">
                          <a:latin typeface="Cambria Math"/>
                        </a:rPr>
                        <m:t>−</m:t>
                      </m:r>
                      <m:r>
                        <a:rPr lang="en-US" b="0">
                          <a:latin typeface="Cambria Math"/>
                        </a:rPr>
                        <m:t> </m:t>
                      </m:r>
                      <m:sSub>
                        <m:sSubPr>
                          <m:ctrlPr>
                            <a:rPr lang="es-ES" i="1">
                              <a:latin typeface="Cambria Math"/>
                            </a:rPr>
                          </m:ctrlPr>
                        </m:sSubPr>
                        <m:e>
                          <m:r>
                            <a:rPr lang="en-US" b="0" i="1">
                              <a:latin typeface="Cambria Math"/>
                            </a:rPr>
                            <m:t>𝑀</m:t>
                          </m:r>
                        </m:e>
                        <m:sub>
                          <m:r>
                            <a:rPr lang="en-US" b="0" i="1">
                              <a:latin typeface="Cambria Math"/>
                            </a:rPr>
                            <m:t>𝑆</m:t>
                          </m:r>
                        </m:sub>
                      </m:sSub>
                      <m:r>
                        <a:rPr lang="es-ES" b="0">
                          <a:latin typeface="Cambria Math"/>
                        </a:rPr>
                        <m:t> </m:t>
                      </m:r>
                      <m:f>
                        <m:fPr>
                          <m:ctrlPr>
                            <a:rPr lang="es-ES" i="1">
                              <a:latin typeface="Cambria Math"/>
                            </a:rPr>
                          </m:ctrlPr>
                        </m:fPr>
                        <m:num>
                          <m:r>
                            <m:rPr>
                              <m:sty m:val="p"/>
                            </m:rPr>
                            <a:rPr lang="es-ES" b="0" i="0" smtClean="0">
                              <a:latin typeface="Cambria Math"/>
                            </a:rPr>
                            <m:t>d</m:t>
                          </m:r>
                          <m:r>
                            <a:rPr lang="en-US" b="0" i="1">
                              <a:latin typeface="Cambria Math"/>
                            </a:rPr>
                            <m:t>𝑋</m:t>
                          </m:r>
                        </m:num>
                        <m:den>
                          <m:r>
                            <a:rPr lang="en-US" b="0" i="1">
                              <a:latin typeface="Cambria Math"/>
                            </a:rPr>
                            <m:t>𝐴</m:t>
                          </m:r>
                          <m:r>
                            <a:rPr lang="en-US" b="0">
                              <a:latin typeface="Cambria Math"/>
                            </a:rPr>
                            <m:t> </m:t>
                          </m:r>
                          <m:r>
                            <m:rPr>
                              <m:sty m:val="p"/>
                            </m:rPr>
                            <a:rPr lang="es-ES" b="0" i="0" smtClean="0">
                              <a:latin typeface="Cambria Math"/>
                            </a:rPr>
                            <m:t>d</m:t>
                          </m:r>
                          <m:r>
                            <a:rPr lang="en-US" b="0" i="1">
                              <a:latin typeface="Cambria Math"/>
                            </a:rPr>
                            <m:t>𝑡</m:t>
                          </m:r>
                          <m:r>
                            <a:rPr lang="en-US" b="0">
                              <a:latin typeface="Cambria Math"/>
                            </a:rPr>
                            <m:t> </m:t>
                          </m:r>
                        </m:den>
                      </m:f>
                    </m:oMath>
                  </m:oMathPara>
                </a14:m>
                <a:endParaRPr lang="es-ES" dirty="0" smtClean="0"/>
              </a:p>
              <a:p>
                <a:pPr marL="114300" indent="0">
                  <a:buNone/>
                </a:pPr>
                <a14:m>
                  <m:oMathPara xmlns:m="http://schemas.openxmlformats.org/officeDocument/2006/math">
                    <m:oMathParaPr>
                      <m:jc m:val="centerGroup"/>
                    </m:oMathParaPr>
                    <m:oMath xmlns:m="http://schemas.openxmlformats.org/officeDocument/2006/math">
                      <m:r>
                        <m:rPr>
                          <m:sty m:val="p"/>
                        </m:rPr>
                        <a:rPr lang="es-EC" b="0" i="0" smtClean="0">
                          <a:latin typeface="Cambria Math"/>
                        </a:rPr>
                        <m:t>t</m:t>
                      </m:r>
                      <m:r>
                        <a:rPr lang="es-EC" b="0" i="0" smtClean="0">
                          <a:latin typeface="Cambria Math"/>
                        </a:rPr>
                        <m:t>=</m:t>
                      </m:r>
                      <m:nary>
                        <m:naryPr>
                          <m:limLoc m:val="subSup"/>
                          <m:ctrlPr>
                            <a:rPr lang="es-ES" i="1" smtClean="0">
                              <a:latin typeface="Cambria Math"/>
                            </a:rPr>
                          </m:ctrlPr>
                        </m:naryPr>
                        <m:sub>
                          <m:r>
                            <a:rPr lang="es-EC" b="0" i="0">
                              <a:latin typeface="Cambria Math"/>
                            </a:rPr>
                            <m:t>0</m:t>
                          </m:r>
                        </m:sub>
                        <m:sup>
                          <m:r>
                            <m:rPr>
                              <m:sty m:val="p"/>
                            </m:rPr>
                            <a:rPr lang="es-EC" b="0" i="0">
                              <a:latin typeface="Cambria Math"/>
                            </a:rPr>
                            <m:t>t</m:t>
                          </m:r>
                        </m:sup>
                        <m:e>
                          <m:r>
                            <m:rPr>
                              <m:sty m:val="p"/>
                            </m:rPr>
                            <a:rPr lang="es-EC" b="0" i="0">
                              <a:latin typeface="Cambria Math"/>
                            </a:rPr>
                            <m:t>dt</m:t>
                          </m:r>
                          <m:r>
                            <a:rPr lang="es-EC" b="0" i="0">
                              <a:latin typeface="Cambria Math"/>
                            </a:rPr>
                            <m:t>=−</m:t>
                          </m:r>
                          <m:f>
                            <m:fPr>
                              <m:ctrlPr>
                                <a:rPr lang="es-ES" i="1">
                                  <a:latin typeface="Cambria Math"/>
                                </a:rPr>
                              </m:ctrlPr>
                            </m:fPr>
                            <m:num>
                              <m:sSub>
                                <m:sSubPr>
                                  <m:ctrlPr>
                                    <a:rPr lang="es-ES" i="1">
                                      <a:latin typeface="Cambria Math"/>
                                    </a:rPr>
                                  </m:ctrlPr>
                                </m:sSubPr>
                                <m:e>
                                  <m:r>
                                    <m:rPr>
                                      <m:sty m:val="p"/>
                                    </m:rPr>
                                    <a:rPr lang="es-ES" b="0" i="0" smtClean="0">
                                      <a:latin typeface="Cambria Math"/>
                                    </a:rPr>
                                    <m:t>M</m:t>
                                  </m:r>
                                </m:e>
                                <m:sub>
                                  <m:r>
                                    <m:rPr>
                                      <m:sty m:val="p"/>
                                    </m:rPr>
                                    <a:rPr lang="es-EC" b="0" i="0">
                                      <a:latin typeface="Cambria Math"/>
                                    </a:rPr>
                                    <m:t>s</m:t>
                                  </m:r>
                                </m:sub>
                              </m:sSub>
                            </m:num>
                            <m:den>
                              <m:r>
                                <m:rPr>
                                  <m:sty m:val="p"/>
                                </m:rPr>
                                <a:rPr lang="es-EC" b="0" i="0">
                                  <a:latin typeface="Cambria Math"/>
                                </a:rPr>
                                <m:t>A</m:t>
                              </m:r>
                              <m:r>
                                <a:rPr lang="es-ES" b="0" i="0" smtClean="0">
                                  <a:latin typeface="Cambria Math"/>
                                </a:rPr>
                                <m:t> </m:t>
                              </m:r>
                            </m:den>
                          </m:f>
                          <m:nary>
                            <m:naryPr>
                              <m:limLoc m:val="subSup"/>
                              <m:ctrlPr>
                                <a:rPr lang="es-ES" i="1">
                                  <a:latin typeface="Cambria Math"/>
                                </a:rPr>
                              </m:ctrlPr>
                            </m:naryPr>
                            <m:sub>
                              <m:sSub>
                                <m:sSubPr>
                                  <m:ctrlPr>
                                    <a:rPr lang="es-ES" i="1">
                                      <a:latin typeface="Cambria Math"/>
                                    </a:rPr>
                                  </m:ctrlPr>
                                </m:sSubPr>
                                <m:e>
                                  <m:r>
                                    <m:rPr>
                                      <m:sty m:val="p"/>
                                    </m:rPr>
                                    <a:rPr lang="es-EC" b="0" i="0">
                                      <a:latin typeface="Cambria Math"/>
                                    </a:rPr>
                                    <m:t>X</m:t>
                                  </m:r>
                                </m:e>
                                <m:sub>
                                  <m:r>
                                    <m:rPr>
                                      <m:sty m:val="p"/>
                                    </m:rPr>
                                    <a:rPr lang="es-EC" b="0" i="0">
                                      <a:latin typeface="Cambria Math"/>
                                    </a:rPr>
                                    <m:t>f</m:t>
                                  </m:r>
                                </m:sub>
                              </m:sSub>
                            </m:sub>
                            <m:sup>
                              <m:sSub>
                                <m:sSubPr>
                                  <m:ctrlPr>
                                    <a:rPr lang="es-ES" i="1">
                                      <a:latin typeface="Cambria Math"/>
                                    </a:rPr>
                                  </m:ctrlPr>
                                </m:sSubPr>
                                <m:e>
                                  <m:r>
                                    <m:rPr>
                                      <m:sty m:val="p"/>
                                    </m:rPr>
                                    <a:rPr lang="es-EC" b="0" i="0">
                                      <a:latin typeface="Cambria Math"/>
                                    </a:rPr>
                                    <m:t>X</m:t>
                                  </m:r>
                                </m:e>
                                <m:sub>
                                  <m:r>
                                    <m:rPr>
                                      <m:sty m:val="p"/>
                                    </m:rPr>
                                    <a:rPr lang="es-EC" b="0" i="0">
                                      <a:latin typeface="Cambria Math"/>
                                    </a:rPr>
                                    <m:t>o</m:t>
                                  </m:r>
                                </m:sub>
                              </m:sSub>
                            </m:sup>
                            <m:e>
                              <m:f>
                                <m:fPr>
                                  <m:ctrlPr>
                                    <a:rPr lang="es-ES" i="1" smtClean="0">
                                      <a:latin typeface="Cambria Math"/>
                                    </a:rPr>
                                  </m:ctrlPr>
                                </m:fPr>
                                <m:num>
                                  <m:r>
                                    <m:rPr>
                                      <m:sty m:val="p"/>
                                    </m:rPr>
                                    <a:rPr lang="es-ES" b="0" i="1">
                                      <a:latin typeface="Cambria Math"/>
                                    </a:rPr>
                                    <m:t>dx</m:t>
                                  </m:r>
                                </m:num>
                                <m:den>
                                  <m:r>
                                    <m:rPr>
                                      <m:sty m:val="p"/>
                                    </m:rPr>
                                    <a:rPr lang="es-ES" b="0" i="0" smtClean="0">
                                      <a:latin typeface="Cambria Math"/>
                                    </a:rPr>
                                    <m:t>N</m:t>
                                  </m:r>
                                </m:den>
                              </m:f>
                            </m:e>
                          </m:nary>
                        </m:e>
                      </m:nary>
                    </m:oMath>
                  </m:oMathPara>
                </a14:m>
                <a:endParaRPr lang="es-ES" dirty="0" smtClean="0"/>
              </a:p>
              <a:p>
                <a:pPr marL="114300" indent="0">
                  <a:buNone/>
                </a:pPr>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sz="half" idx="2"/>
              </p:nvPr>
            </p:nvSpPr>
            <p:spPr>
              <a:xfrm>
                <a:off x="3995936" y="2636912"/>
                <a:ext cx="4081264" cy="3489568"/>
              </a:xfrm>
              <a:blipFill rotWithShape="1">
                <a:blip r:embed="rId2"/>
                <a:stretch>
                  <a:fillRect l="-299" t="-1748"/>
                </a:stretch>
              </a:blipFill>
            </p:spPr>
            <p:txBody>
              <a:bodyPr/>
              <a:lstStyle/>
              <a:p>
                <a:r>
                  <a:rPr lang="es-ES">
                    <a:noFill/>
                  </a:rPr>
                  <a:t> </a:t>
                </a:r>
              </a:p>
            </p:txBody>
          </p:sp>
        </mc:Fallback>
      </mc:AlternateContent>
      <p:pic>
        <p:nvPicPr>
          <p:cNvPr id="5" name="4 Marcador de contenido"/>
          <p:cNvPicPr>
            <a:picLocks noGrp="1"/>
          </p:cNvPicPr>
          <p:nvPr>
            <p:ph sz="half" idx="1"/>
          </p:nvPr>
        </p:nvPicPr>
        <p:blipFill rotWithShape="1">
          <a:blip r:embed="rId3" cstate="print"/>
          <a:srcRect l="60324" t="25482" r="12663" b="27808"/>
          <a:stretch/>
        </p:blipFill>
        <p:spPr bwMode="auto">
          <a:xfrm>
            <a:off x="602455" y="2852738"/>
            <a:ext cx="3367090" cy="3273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2695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4283183566"/>
              </p:ext>
            </p:extLst>
          </p:nvPr>
        </p:nvGraphicFramePr>
        <p:xfrm>
          <a:off x="457200" y="1628800"/>
          <a:ext cx="785921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hp\Desktop\PRESENTACIÓN\IMAGENES\logo_esp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51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5936" y="1637928"/>
            <a:ext cx="2713112" cy="1143000"/>
          </a:xfrm>
        </p:spPr>
        <p:txBody>
          <a:bodyPr/>
          <a:lstStyle/>
          <a:p>
            <a:pPr algn="r"/>
            <a:r>
              <a:rPr lang="es-ES" sz="2800" dirty="0" smtClean="0">
                <a:solidFill>
                  <a:schemeClr val="tx1"/>
                </a:solidFill>
              </a:rPr>
              <a:t>CASO ESPECIAL</a:t>
            </a:r>
            <a:endParaRPr lang="es-ES" sz="2800" dirty="0">
              <a:solidFill>
                <a:schemeClr val="tx1"/>
              </a:solidFill>
            </a:endParaRPr>
          </a:p>
        </p:txBody>
      </p:sp>
      <p:graphicFrame>
        <p:nvGraphicFramePr>
          <p:cNvPr id="6" name="5 Marcador de contenido"/>
          <p:cNvGraphicFramePr>
            <a:graphicFrameLocks noGrp="1"/>
          </p:cNvGraphicFramePr>
          <p:nvPr>
            <p:ph sz="half" idx="2"/>
            <p:extLst>
              <p:ext uri="{D42A27DB-BD31-4B8C-83A1-F6EECF244321}">
                <p14:modId xmlns:p14="http://schemas.microsoft.com/office/powerpoint/2010/main" val="1981027027"/>
              </p:ext>
            </p:extLst>
          </p:nvPr>
        </p:nvGraphicFramePr>
        <p:xfrm>
          <a:off x="3995738" y="2996952"/>
          <a:ext cx="4081461" cy="1483360"/>
        </p:xfrm>
        <a:graphic>
          <a:graphicData uri="http://schemas.openxmlformats.org/drawingml/2006/table">
            <a:tbl>
              <a:tblPr firstRow="1" bandRow="1">
                <a:tableStyleId>{9D7B26C5-4107-4FEC-AEDC-1716B250A1EF}</a:tableStyleId>
              </a:tblPr>
              <a:tblGrid>
                <a:gridCol w="1360487"/>
                <a:gridCol w="1360487"/>
                <a:gridCol w="1360487"/>
              </a:tblGrid>
              <a:tr h="370840">
                <a:tc>
                  <a:txBody>
                    <a:bodyPr/>
                    <a:lstStyle/>
                    <a:p>
                      <a:endParaRPr lang="es-ES" dirty="0"/>
                    </a:p>
                  </a:txBody>
                  <a:tcPr/>
                </a:tc>
                <a:tc>
                  <a:txBody>
                    <a:bodyPr/>
                    <a:lstStyle/>
                    <a:p>
                      <a:r>
                        <a:rPr lang="es-ES" dirty="0" smtClean="0"/>
                        <a:t>X</a:t>
                      </a:r>
                      <a:endParaRPr lang="es-ES" dirty="0"/>
                    </a:p>
                  </a:txBody>
                  <a:tcPr/>
                </a:tc>
                <a:tc>
                  <a:txBody>
                    <a:bodyPr/>
                    <a:lstStyle/>
                    <a:p>
                      <a:r>
                        <a:rPr lang="es-ES" dirty="0" smtClean="0"/>
                        <a:t>Y</a:t>
                      </a:r>
                      <a:endParaRPr lang="es-ES" dirty="0"/>
                    </a:p>
                  </a:txBody>
                  <a:tcPr/>
                </a:tc>
              </a:tr>
              <a:tr h="370840">
                <a:tc>
                  <a:txBody>
                    <a:bodyPr/>
                    <a:lstStyle/>
                    <a:p>
                      <a:r>
                        <a:rPr lang="es-ES" dirty="0" smtClean="0"/>
                        <a:t>P1</a:t>
                      </a:r>
                      <a:endParaRPr lang="es-ES" dirty="0"/>
                    </a:p>
                  </a:txBody>
                  <a:tcPr/>
                </a:tc>
                <a:tc>
                  <a:txBody>
                    <a:bodyPr/>
                    <a:lstStyle/>
                    <a:p>
                      <a:r>
                        <a:rPr lang="es-ES" dirty="0" smtClean="0"/>
                        <a:t>X*</a:t>
                      </a:r>
                      <a:endParaRPr lang="es-ES" dirty="0"/>
                    </a:p>
                  </a:txBody>
                  <a:tcPr/>
                </a:tc>
                <a:tc>
                  <a:txBody>
                    <a:bodyPr/>
                    <a:lstStyle/>
                    <a:p>
                      <a:r>
                        <a:rPr lang="es-ES" dirty="0" smtClean="0"/>
                        <a:t>0</a:t>
                      </a:r>
                      <a:endParaRPr lang="es-ES" dirty="0"/>
                    </a:p>
                  </a:txBody>
                  <a:tcPr/>
                </a:tc>
              </a:tr>
              <a:tr h="370840">
                <a:tc>
                  <a:txBody>
                    <a:bodyPr/>
                    <a:lstStyle/>
                    <a:p>
                      <a:r>
                        <a:rPr lang="es-ES" dirty="0" smtClean="0"/>
                        <a:t>P2</a:t>
                      </a:r>
                    </a:p>
                  </a:txBody>
                  <a:tcPr/>
                </a:tc>
                <a:tc>
                  <a:txBody>
                    <a:bodyPr/>
                    <a:lstStyle/>
                    <a:p>
                      <a:r>
                        <a:rPr lang="es-ES" dirty="0" smtClean="0"/>
                        <a:t>X</a:t>
                      </a:r>
                      <a:endParaRPr lang="es-ES" dirty="0"/>
                    </a:p>
                  </a:txBody>
                  <a:tcPr/>
                </a:tc>
                <a:tc>
                  <a:txBody>
                    <a:bodyPr/>
                    <a:lstStyle/>
                    <a:p>
                      <a:r>
                        <a:rPr lang="es-ES" dirty="0" smtClean="0"/>
                        <a:t>N</a:t>
                      </a:r>
                      <a:endParaRPr lang="es-ES" dirty="0"/>
                    </a:p>
                  </a:txBody>
                  <a:tcPr/>
                </a:tc>
              </a:tr>
              <a:tr h="370840">
                <a:tc>
                  <a:txBody>
                    <a:bodyPr/>
                    <a:lstStyle/>
                    <a:p>
                      <a:r>
                        <a:rPr lang="es-ES" dirty="0" smtClean="0"/>
                        <a:t>P3</a:t>
                      </a:r>
                      <a:endParaRPr lang="es-ES" dirty="0"/>
                    </a:p>
                  </a:txBody>
                  <a:tcPr/>
                </a:tc>
                <a:tc>
                  <a:txBody>
                    <a:bodyPr/>
                    <a:lstStyle/>
                    <a:p>
                      <a:r>
                        <a:rPr lang="es-ES" dirty="0" err="1" smtClean="0"/>
                        <a:t>Xc</a:t>
                      </a:r>
                      <a:endParaRPr lang="es-ES" dirty="0"/>
                    </a:p>
                  </a:txBody>
                  <a:tcPr/>
                </a:tc>
                <a:tc>
                  <a:txBody>
                    <a:bodyPr/>
                    <a:lstStyle/>
                    <a:p>
                      <a:r>
                        <a:rPr lang="es-ES" dirty="0" err="1" smtClean="0"/>
                        <a:t>Nc</a:t>
                      </a:r>
                      <a:endParaRPr lang="es-ES" dirty="0"/>
                    </a:p>
                  </a:txBody>
                  <a:tcPr/>
                </a:tc>
              </a:tr>
            </a:tbl>
          </a:graphicData>
        </a:graphic>
      </p:graphicFrame>
      <p:pic>
        <p:nvPicPr>
          <p:cNvPr id="14"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3172" y="2852738"/>
            <a:ext cx="3385656"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11 CuadroTexto"/>
              <p:cNvSpPr txBox="1"/>
              <p:nvPr/>
            </p:nvSpPr>
            <p:spPr>
              <a:xfrm>
                <a:off x="4733434" y="4581128"/>
                <a:ext cx="198515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a:rPr>
                        <m:t>m</m:t>
                      </m:r>
                      <m:r>
                        <m:rPr>
                          <m:nor/>
                        </m:rPr>
                        <a:rPr lang="es-ES" b="0" i="0" smtClean="0">
                          <a:latin typeface="Cambria Math"/>
                        </a:rPr>
                        <m:t>=</m:t>
                      </m:r>
                      <m:f>
                        <m:fPr>
                          <m:ctrlPr>
                            <a:rPr lang="es-ES" b="0" i="1" smtClean="0">
                              <a:latin typeface="Cambria Math"/>
                            </a:rPr>
                          </m:ctrlPr>
                        </m:fPr>
                        <m:num>
                          <m:r>
                            <m:rPr>
                              <m:nor/>
                            </m:rPr>
                            <a:rPr lang="es-ES" b="0" i="0" smtClean="0">
                              <a:latin typeface="Cambria Math"/>
                            </a:rPr>
                            <m:t>N</m:t>
                          </m:r>
                          <m:r>
                            <m:rPr>
                              <m:nor/>
                            </m:rPr>
                            <a:rPr lang="es-ES" b="0" i="0" smtClean="0">
                              <a:latin typeface="Cambria Math"/>
                            </a:rPr>
                            <m:t>−0</m:t>
                          </m:r>
                        </m:num>
                        <m:den>
                          <m:r>
                            <m:rPr>
                              <m:nor/>
                            </m:rPr>
                            <a:rPr lang="es-ES" b="0" i="0" smtClean="0">
                              <a:latin typeface="Cambria Math"/>
                            </a:rPr>
                            <m:t>X</m:t>
                          </m:r>
                          <m:r>
                            <m:rPr>
                              <m:nor/>
                            </m:rPr>
                            <a:rPr lang="es-ES" b="0" i="0" smtClean="0">
                              <a:latin typeface="Cambria Math"/>
                            </a:rPr>
                            <m:t>−</m:t>
                          </m:r>
                          <m:sSup>
                            <m:sSupPr>
                              <m:ctrlPr>
                                <a:rPr lang="es-ES" b="0" i="1" smtClean="0">
                                  <a:latin typeface="Cambria Math"/>
                                </a:rPr>
                              </m:ctrlPr>
                            </m:sSupPr>
                            <m:e>
                              <m:r>
                                <m:rPr>
                                  <m:nor/>
                                </m:rPr>
                                <a:rPr lang="es-ES" b="0" i="0" smtClean="0">
                                  <a:latin typeface="Cambria Math"/>
                                </a:rPr>
                                <m:t>X</m:t>
                              </m:r>
                            </m:e>
                            <m:sup>
                              <m:r>
                                <m:rPr>
                                  <m:nor/>
                                </m:rPr>
                                <a:rPr lang="es-ES" b="0" i="0" smtClean="0">
                                  <a:latin typeface="Cambria Math"/>
                                </a:rPr>
                                <m:t>∗</m:t>
                              </m:r>
                            </m:sup>
                          </m:sSup>
                          <m:r>
                            <m:rPr>
                              <m:nor/>
                            </m:rPr>
                            <a:rPr lang="es-ES" b="0" i="0" smtClean="0">
                              <a:latin typeface="Cambria Math"/>
                            </a:rPr>
                            <m:t> </m:t>
                          </m:r>
                        </m:den>
                      </m:f>
                      <m:r>
                        <m:rPr>
                          <m:nor/>
                        </m:rPr>
                        <a:rPr lang="es-ES" b="0" i="0" smtClean="0">
                          <a:latin typeface="Cambria Math"/>
                        </a:rPr>
                        <m:t>=</m:t>
                      </m:r>
                      <m:f>
                        <m:fPr>
                          <m:ctrlPr>
                            <a:rPr lang="es-ES" b="0" i="1" smtClean="0">
                              <a:latin typeface="Cambria Math"/>
                            </a:rPr>
                          </m:ctrlPr>
                        </m:fPr>
                        <m:num>
                          <m:r>
                            <m:rPr>
                              <m:nor/>
                            </m:rPr>
                            <a:rPr lang="es-ES" b="0" i="0" smtClean="0">
                              <a:latin typeface="Cambria Math"/>
                            </a:rPr>
                            <m:t>Nc</m:t>
                          </m:r>
                          <m:r>
                            <m:rPr>
                              <m:nor/>
                            </m:rPr>
                            <a:rPr lang="es-ES" b="0" i="0" smtClean="0">
                              <a:latin typeface="Cambria Math"/>
                            </a:rPr>
                            <m:t>−0</m:t>
                          </m:r>
                        </m:num>
                        <m:den>
                          <m:r>
                            <m:rPr>
                              <m:nor/>
                            </m:rPr>
                            <a:rPr lang="es-ES" b="0" i="0" smtClean="0">
                              <a:latin typeface="Cambria Math"/>
                            </a:rPr>
                            <m:t>Xc</m:t>
                          </m:r>
                          <m:r>
                            <m:rPr>
                              <m:nor/>
                            </m:rPr>
                            <a:rPr lang="es-ES" b="0" i="0" smtClean="0">
                              <a:latin typeface="Cambria Math"/>
                            </a:rPr>
                            <m:t>−</m:t>
                          </m:r>
                          <m:sSup>
                            <m:sSupPr>
                              <m:ctrlPr>
                                <a:rPr lang="es-ES" b="0" i="1" smtClean="0">
                                  <a:latin typeface="Cambria Math"/>
                                </a:rPr>
                              </m:ctrlPr>
                            </m:sSupPr>
                            <m:e>
                              <m:r>
                                <m:rPr>
                                  <m:nor/>
                                </m:rPr>
                                <a:rPr lang="es-ES" b="0" i="0" smtClean="0">
                                  <a:latin typeface="Cambria Math"/>
                                </a:rPr>
                                <m:t>X</m:t>
                              </m:r>
                            </m:e>
                            <m:sup>
                              <m:r>
                                <m:rPr>
                                  <m:nor/>
                                </m:rPr>
                                <a:rPr lang="es-ES" b="0" i="0" smtClean="0">
                                  <a:latin typeface="Cambria Math"/>
                                </a:rPr>
                                <m:t>∗</m:t>
                              </m:r>
                            </m:sup>
                          </m:sSup>
                        </m:den>
                      </m:f>
                    </m:oMath>
                  </m:oMathPara>
                </a14:m>
                <a:endParaRPr lang="es-ES" dirty="0"/>
              </a:p>
            </p:txBody>
          </p:sp>
        </mc:Choice>
        <mc:Fallback xmlns="">
          <p:sp>
            <p:nvSpPr>
              <p:cNvPr id="12" name="11 CuadroTexto"/>
              <p:cNvSpPr txBox="1">
                <a:spLocks noRot="1" noChangeAspect="1" noMove="1" noResize="1" noEditPoints="1" noAdjustHandles="1" noChangeArrowheads="1" noChangeShapeType="1" noTextEdit="1"/>
              </p:cNvSpPr>
              <p:nvPr/>
            </p:nvSpPr>
            <p:spPr>
              <a:xfrm>
                <a:off x="4733434" y="4581128"/>
                <a:ext cx="1985159" cy="61273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CuadroTexto"/>
              <p:cNvSpPr txBox="1"/>
              <p:nvPr/>
            </p:nvSpPr>
            <p:spPr>
              <a:xfrm>
                <a:off x="4877450" y="5363924"/>
                <a:ext cx="1631536" cy="6501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s-ES" b="0" i="0" smtClean="0">
                          <a:latin typeface="Cambria Math"/>
                        </a:rPr>
                        <m:t>N</m:t>
                      </m:r>
                      <m:r>
                        <m:rPr>
                          <m:nor/>
                        </m:rPr>
                        <a:rPr lang="es-ES" b="0" i="0" smtClean="0">
                          <a:latin typeface="Cambria Math"/>
                        </a:rPr>
                        <m:t>=</m:t>
                      </m:r>
                      <m:f>
                        <m:fPr>
                          <m:ctrlPr>
                            <a:rPr lang="es-ES" b="0" i="1" smtClean="0">
                              <a:latin typeface="Cambria Math"/>
                            </a:rPr>
                          </m:ctrlPr>
                        </m:fPr>
                        <m:num>
                          <m:r>
                            <m:rPr>
                              <m:nor/>
                            </m:rPr>
                            <a:rPr lang="es-ES" i="0">
                              <a:latin typeface="Cambria Math"/>
                            </a:rPr>
                            <m:t>Nc</m:t>
                          </m:r>
                          <m:r>
                            <m:rPr>
                              <m:nor/>
                            </m:rPr>
                            <a:rPr lang="es-ES" i="0">
                              <a:latin typeface="Cambria Math"/>
                            </a:rPr>
                            <m:t> (</m:t>
                          </m:r>
                          <m:r>
                            <m:rPr>
                              <m:nor/>
                            </m:rPr>
                            <a:rPr lang="es-ES" i="0">
                              <a:latin typeface="Cambria Math"/>
                            </a:rPr>
                            <m:t>X</m:t>
                          </m:r>
                          <m:r>
                            <m:rPr>
                              <m:nor/>
                            </m:rPr>
                            <a:rPr lang="es-ES" i="0">
                              <a:latin typeface="Cambria Math"/>
                            </a:rPr>
                            <m:t>−</m:t>
                          </m:r>
                          <m:sSup>
                            <m:sSupPr>
                              <m:ctrlPr>
                                <a:rPr lang="es-ES" i="1">
                                  <a:latin typeface="Cambria Math"/>
                                </a:rPr>
                              </m:ctrlPr>
                            </m:sSupPr>
                            <m:e>
                              <m:r>
                                <m:rPr>
                                  <m:nor/>
                                </m:rPr>
                                <a:rPr lang="es-ES" i="0">
                                  <a:latin typeface="Cambria Math"/>
                                </a:rPr>
                                <m:t>X</m:t>
                              </m:r>
                            </m:e>
                            <m:sup>
                              <m:r>
                                <m:rPr>
                                  <m:nor/>
                                </m:rPr>
                                <a:rPr lang="es-ES" i="0">
                                  <a:latin typeface="Cambria Math"/>
                                </a:rPr>
                                <m:t>∗</m:t>
                              </m:r>
                            </m:sup>
                          </m:sSup>
                          <m:r>
                            <m:rPr>
                              <m:nor/>
                            </m:rPr>
                            <a:rPr lang="es-ES" i="0">
                              <a:latin typeface="Cambria Math"/>
                            </a:rPr>
                            <m:t>)</m:t>
                          </m:r>
                          <m:r>
                            <m:rPr>
                              <m:nor/>
                            </m:rPr>
                            <a:rPr lang="es-ES" dirty="0"/>
                            <m:t> </m:t>
                          </m:r>
                        </m:num>
                        <m:den>
                          <m:r>
                            <m:rPr>
                              <m:nor/>
                            </m:rPr>
                            <a:rPr lang="es-ES" i="0">
                              <a:latin typeface="Cambria Math"/>
                            </a:rPr>
                            <m:t>Xc</m:t>
                          </m:r>
                          <m:r>
                            <m:rPr>
                              <m:nor/>
                            </m:rPr>
                            <a:rPr lang="es-ES" i="0">
                              <a:latin typeface="Cambria Math"/>
                            </a:rPr>
                            <m:t>−</m:t>
                          </m:r>
                          <m:sSup>
                            <m:sSupPr>
                              <m:ctrlPr>
                                <a:rPr lang="es-ES" i="1">
                                  <a:latin typeface="Cambria Math"/>
                                </a:rPr>
                              </m:ctrlPr>
                            </m:sSupPr>
                            <m:e>
                              <m:r>
                                <m:rPr>
                                  <m:nor/>
                                </m:rPr>
                                <a:rPr lang="es-ES" i="0">
                                  <a:latin typeface="Cambria Math"/>
                                </a:rPr>
                                <m:t>X</m:t>
                              </m:r>
                            </m:e>
                            <m:sup>
                              <m:r>
                                <m:rPr>
                                  <m:nor/>
                                </m:rPr>
                                <a:rPr lang="es-ES" i="0">
                                  <a:latin typeface="Cambria Math"/>
                                </a:rPr>
                                <m:t>∗</m:t>
                              </m:r>
                            </m:sup>
                          </m:sSup>
                        </m:den>
                      </m:f>
                    </m:oMath>
                  </m:oMathPara>
                </a14:m>
                <a:endParaRPr lang="es-ES" dirty="0"/>
              </a:p>
            </p:txBody>
          </p:sp>
        </mc:Choice>
        <mc:Fallback xmlns="">
          <p:sp>
            <p:nvSpPr>
              <p:cNvPr id="13" name="12 CuadroTexto"/>
              <p:cNvSpPr txBox="1">
                <a:spLocks noRot="1" noChangeAspect="1" noMove="1" noResize="1" noEditPoints="1" noAdjustHandles="1" noChangeArrowheads="1" noChangeShapeType="1" noTextEdit="1"/>
              </p:cNvSpPr>
              <p:nvPr/>
            </p:nvSpPr>
            <p:spPr>
              <a:xfrm>
                <a:off x="4877450" y="5363924"/>
                <a:ext cx="1631536" cy="650114"/>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76217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3385656"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2 Marcador de contenido"/>
              <p:cNvSpPr>
                <a:spLocks noGrp="1"/>
              </p:cNvSpPr>
              <p:nvPr>
                <p:ph sz="half" idx="2"/>
              </p:nvPr>
            </p:nvSpPr>
            <p:spPr>
              <a:xfrm>
                <a:off x="4370784" y="2636912"/>
                <a:ext cx="3657600" cy="3273544"/>
              </a:xfrm>
            </p:spPr>
            <p:txBody>
              <a:bodyPr>
                <a:normAutofit/>
              </a:bodyPr>
              <a:lstStyle/>
              <a:p>
                <a:pPr marL="114300" indent="0" algn="ctr">
                  <a:buNone/>
                </a:pPr>
                <a:r>
                  <a:rPr lang="es-ES" sz="1600" b="0" dirty="0" smtClean="0"/>
                  <a:t>X* &lt; X &lt; </a:t>
                </a:r>
                <a:r>
                  <a:rPr lang="es-ES" sz="1600" b="0" dirty="0" err="1" smtClean="0"/>
                  <a:t>Xc</a:t>
                </a:r>
                <a:endParaRPr lang="es-ES" sz="1600" b="0" dirty="0" smtClean="0"/>
              </a:p>
              <a:p>
                <a:pPr marL="114300" indent="0" algn="ctr">
                  <a:buNone/>
                </a:pPr>
                <a14:m>
                  <m:oMathPara xmlns:m="http://schemas.openxmlformats.org/officeDocument/2006/math">
                    <m:oMathParaPr>
                      <m:jc m:val="centerGroup"/>
                    </m:oMathParaPr>
                    <m:oMath xmlns:m="http://schemas.openxmlformats.org/officeDocument/2006/math">
                      <m:r>
                        <m:rPr>
                          <m:sty m:val="p"/>
                        </m:rPr>
                        <a:rPr lang="en-US" sz="1600" b="0" i="0" smtClean="0">
                          <a:latin typeface="Cambria Math"/>
                        </a:rPr>
                        <m:t>N</m:t>
                      </m:r>
                      <m:r>
                        <a:rPr lang="en-US" sz="1600" b="0" i="0" smtClean="0">
                          <a:latin typeface="Cambria Math"/>
                        </a:rPr>
                        <m:t>= − </m:t>
                      </m:r>
                      <m:sSub>
                        <m:sSubPr>
                          <m:ctrlPr>
                            <a:rPr lang="es-ES" sz="1600" i="1">
                              <a:latin typeface="Cambria Math"/>
                            </a:rPr>
                          </m:ctrlPr>
                        </m:sSubPr>
                        <m:e>
                          <m:r>
                            <m:rPr>
                              <m:sty m:val="p"/>
                            </m:rPr>
                            <a:rPr lang="en-US" sz="1600" b="0" i="0">
                              <a:latin typeface="Cambria Math"/>
                            </a:rPr>
                            <m:t>M</m:t>
                          </m:r>
                        </m:e>
                        <m:sub>
                          <m:r>
                            <m:rPr>
                              <m:sty m:val="p"/>
                            </m:rPr>
                            <a:rPr lang="en-US" sz="1600" b="0" i="0">
                              <a:latin typeface="Cambria Math"/>
                            </a:rPr>
                            <m:t>S</m:t>
                          </m:r>
                        </m:sub>
                      </m:sSub>
                      <m:r>
                        <a:rPr lang="es-ES" sz="1600" b="0" i="0">
                          <a:latin typeface="Cambria Math"/>
                        </a:rPr>
                        <m:t> </m:t>
                      </m:r>
                      <m:f>
                        <m:fPr>
                          <m:ctrlPr>
                            <a:rPr lang="es-ES" sz="1600" i="1">
                              <a:latin typeface="Cambria Math"/>
                            </a:rPr>
                          </m:ctrlPr>
                        </m:fPr>
                        <m:num>
                          <m:r>
                            <m:rPr>
                              <m:sty m:val="p"/>
                            </m:rPr>
                            <a:rPr lang="es-ES" sz="1600" b="0" i="0">
                              <a:latin typeface="Cambria Math"/>
                            </a:rPr>
                            <m:t>Δ</m:t>
                          </m:r>
                          <m:r>
                            <m:rPr>
                              <m:sty m:val="p"/>
                            </m:rPr>
                            <a:rPr lang="en-US" sz="1600" b="0" i="0">
                              <a:latin typeface="Cambria Math"/>
                            </a:rPr>
                            <m:t>X</m:t>
                          </m:r>
                        </m:num>
                        <m:den>
                          <m:r>
                            <m:rPr>
                              <m:sty m:val="p"/>
                            </m:rPr>
                            <a:rPr lang="en-US" sz="1600" b="0" i="0">
                              <a:latin typeface="Cambria Math"/>
                            </a:rPr>
                            <m:t>A</m:t>
                          </m:r>
                          <m:r>
                            <a:rPr lang="en-US" sz="1600" b="0" i="0">
                              <a:latin typeface="Cambria Math"/>
                            </a:rPr>
                            <m:t> </m:t>
                          </m:r>
                          <m:r>
                            <m:rPr>
                              <m:sty m:val="p"/>
                            </m:rPr>
                            <a:rPr lang="es-ES" sz="1600" b="0" i="0">
                              <a:latin typeface="Cambria Math"/>
                            </a:rPr>
                            <m:t>Δ</m:t>
                          </m:r>
                          <m:r>
                            <m:rPr>
                              <m:sty m:val="p"/>
                            </m:rPr>
                            <a:rPr lang="en-US" sz="1600" b="0" i="0">
                              <a:latin typeface="Cambria Math"/>
                            </a:rPr>
                            <m:t>t</m:t>
                          </m:r>
                          <m:r>
                            <a:rPr lang="en-US" sz="1600" b="0" i="0">
                              <a:latin typeface="Cambria Math"/>
                            </a:rPr>
                            <m:t> </m:t>
                          </m:r>
                        </m:den>
                      </m:f>
                    </m:oMath>
                  </m:oMathPara>
                </a14:m>
                <a:endParaRPr lang="es-ES" sz="1600" dirty="0" smtClean="0"/>
              </a:p>
              <a:p>
                <a:pPr marL="114300" indent="0" algn="ctr">
                  <a:buNone/>
                </a:pPr>
                <a14:m>
                  <m:oMathPara xmlns:m="http://schemas.openxmlformats.org/officeDocument/2006/math">
                    <m:oMathParaPr>
                      <m:jc m:val="centerGroup"/>
                    </m:oMathParaPr>
                    <m:oMath xmlns:m="http://schemas.openxmlformats.org/officeDocument/2006/math">
                      <m:r>
                        <m:rPr>
                          <m:sty m:val="p"/>
                        </m:rPr>
                        <a:rPr lang="es-EC" sz="1600" b="0" i="0" smtClean="0">
                          <a:latin typeface="Cambria Math"/>
                        </a:rPr>
                        <m:t>t</m:t>
                      </m:r>
                      <m:r>
                        <a:rPr lang="es-EC" sz="1600" b="0" i="0">
                          <a:latin typeface="Cambria Math"/>
                        </a:rPr>
                        <m:t>=</m:t>
                      </m:r>
                      <m:nary>
                        <m:naryPr>
                          <m:limLoc m:val="subSup"/>
                          <m:ctrlPr>
                            <a:rPr lang="es-ES" sz="1600" i="1">
                              <a:latin typeface="Cambria Math"/>
                            </a:rPr>
                          </m:ctrlPr>
                        </m:naryPr>
                        <m:sub>
                          <m:r>
                            <a:rPr lang="es-EC" sz="1600" b="0" i="0">
                              <a:latin typeface="Cambria Math"/>
                            </a:rPr>
                            <m:t>0</m:t>
                          </m:r>
                        </m:sub>
                        <m:sup>
                          <m:r>
                            <m:rPr>
                              <m:sty m:val="p"/>
                            </m:rPr>
                            <a:rPr lang="es-EC" sz="1600" b="0" i="0">
                              <a:latin typeface="Cambria Math"/>
                            </a:rPr>
                            <m:t>t</m:t>
                          </m:r>
                        </m:sup>
                        <m:e>
                          <m:r>
                            <m:rPr>
                              <m:sty m:val="p"/>
                            </m:rPr>
                            <a:rPr lang="es-EC" sz="1600" b="0" i="0">
                              <a:latin typeface="Cambria Math"/>
                            </a:rPr>
                            <m:t>dt</m:t>
                          </m:r>
                          <m:r>
                            <a:rPr lang="es-EC" sz="1600" b="0" i="0">
                              <a:latin typeface="Cambria Math"/>
                            </a:rPr>
                            <m:t>=−</m:t>
                          </m:r>
                          <m:f>
                            <m:fPr>
                              <m:ctrlPr>
                                <a:rPr lang="es-ES" sz="1600" i="1">
                                  <a:latin typeface="Cambria Math"/>
                                </a:rPr>
                              </m:ctrlPr>
                            </m:fPr>
                            <m:num>
                              <m:sSub>
                                <m:sSubPr>
                                  <m:ctrlPr>
                                    <a:rPr lang="es-ES" sz="1600" i="1">
                                      <a:latin typeface="Cambria Math"/>
                                    </a:rPr>
                                  </m:ctrlPr>
                                </m:sSubPr>
                                <m:e>
                                  <m:r>
                                    <m:rPr>
                                      <m:sty m:val="p"/>
                                    </m:rPr>
                                    <a:rPr lang="es-ES" sz="1600" b="0" i="0">
                                      <a:latin typeface="Cambria Math"/>
                                    </a:rPr>
                                    <m:t>M</m:t>
                                  </m:r>
                                </m:e>
                                <m:sub>
                                  <m:r>
                                    <m:rPr>
                                      <m:sty m:val="p"/>
                                    </m:rPr>
                                    <a:rPr lang="es-EC" sz="1600" b="0" i="0">
                                      <a:latin typeface="Cambria Math"/>
                                    </a:rPr>
                                    <m:t>s</m:t>
                                  </m:r>
                                </m:sub>
                              </m:sSub>
                            </m:num>
                            <m:den>
                              <m:r>
                                <m:rPr>
                                  <m:sty m:val="p"/>
                                </m:rPr>
                                <a:rPr lang="es-EC" sz="1600" b="0" i="0">
                                  <a:latin typeface="Cambria Math"/>
                                </a:rPr>
                                <m:t>A</m:t>
                              </m:r>
                              <m:r>
                                <a:rPr lang="es-ES" sz="1600" b="0" i="0">
                                  <a:latin typeface="Cambria Math"/>
                                </a:rPr>
                                <m:t> </m:t>
                              </m:r>
                            </m:den>
                          </m:f>
                          <m:nary>
                            <m:naryPr>
                              <m:limLoc m:val="subSup"/>
                              <m:ctrlPr>
                                <a:rPr lang="es-ES" sz="1600" i="1">
                                  <a:latin typeface="Cambria Math"/>
                                </a:rPr>
                              </m:ctrlPr>
                            </m:naryPr>
                            <m:sub>
                              <m:sSub>
                                <m:sSubPr>
                                  <m:ctrlPr>
                                    <a:rPr lang="es-ES" sz="1600" i="1">
                                      <a:latin typeface="Cambria Math"/>
                                    </a:rPr>
                                  </m:ctrlPr>
                                </m:sSubPr>
                                <m:e>
                                  <m:r>
                                    <m:rPr>
                                      <m:sty m:val="p"/>
                                    </m:rPr>
                                    <a:rPr lang="es-EC" sz="1600" b="0" i="0">
                                      <a:latin typeface="Cambria Math"/>
                                    </a:rPr>
                                    <m:t>X</m:t>
                                  </m:r>
                                </m:e>
                                <m:sub>
                                  <m:r>
                                    <m:rPr>
                                      <m:sty m:val="p"/>
                                    </m:rPr>
                                    <a:rPr lang="es-EC" sz="1600" b="0" i="0">
                                      <a:latin typeface="Cambria Math"/>
                                    </a:rPr>
                                    <m:t>f</m:t>
                                  </m:r>
                                </m:sub>
                              </m:sSub>
                            </m:sub>
                            <m:sup>
                              <m:sSub>
                                <m:sSubPr>
                                  <m:ctrlPr>
                                    <a:rPr lang="es-ES" sz="1600" i="1">
                                      <a:latin typeface="Cambria Math"/>
                                    </a:rPr>
                                  </m:ctrlPr>
                                </m:sSubPr>
                                <m:e>
                                  <m:r>
                                    <m:rPr>
                                      <m:sty m:val="p"/>
                                    </m:rPr>
                                    <a:rPr lang="es-EC" sz="1600" b="0" i="0">
                                      <a:latin typeface="Cambria Math"/>
                                    </a:rPr>
                                    <m:t>X</m:t>
                                  </m:r>
                                </m:e>
                                <m:sub>
                                  <m:r>
                                    <m:rPr>
                                      <m:sty m:val="p"/>
                                    </m:rPr>
                                    <a:rPr lang="es-EC" sz="1600" b="0" i="0">
                                      <a:latin typeface="Cambria Math"/>
                                    </a:rPr>
                                    <m:t>o</m:t>
                                  </m:r>
                                </m:sub>
                              </m:sSub>
                            </m:sup>
                            <m:e>
                              <m:f>
                                <m:fPr>
                                  <m:ctrlPr>
                                    <a:rPr lang="es-ES" sz="1600" i="1">
                                      <a:latin typeface="Cambria Math"/>
                                    </a:rPr>
                                  </m:ctrlPr>
                                </m:fPr>
                                <m:num>
                                  <m:r>
                                    <m:rPr>
                                      <m:sty m:val="p"/>
                                    </m:rPr>
                                    <a:rPr lang="es-ES" sz="1600" b="0" i="0">
                                      <a:latin typeface="Cambria Math"/>
                                    </a:rPr>
                                    <m:t>dx</m:t>
                                  </m:r>
                                </m:num>
                                <m:den>
                                  <m:r>
                                    <m:rPr>
                                      <m:sty m:val="p"/>
                                    </m:rPr>
                                    <a:rPr lang="es-ES" sz="1600" b="0" i="0">
                                      <a:latin typeface="Cambria Math"/>
                                    </a:rPr>
                                    <m:t>N</m:t>
                                  </m:r>
                                </m:den>
                              </m:f>
                            </m:e>
                          </m:nary>
                        </m:e>
                      </m:nary>
                    </m:oMath>
                  </m:oMathPara>
                </a14:m>
                <a:endParaRPr lang="es-ES" sz="1600" dirty="0"/>
              </a:p>
              <a:p>
                <a:pPr marL="114300" indent="0" algn="ctr">
                  <a:buNone/>
                </a:pPr>
                <a14:m>
                  <m:oMathPara xmlns:m="http://schemas.openxmlformats.org/officeDocument/2006/math">
                    <m:oMathParaPr>
                      <m:jc m:val="centerGroup"/>
                    </m:oMathParaPr>
                    <m:oMath xmlns:m="http://schemas.openxmlformats.org/officeDocument/2006/math">
                      <m:r>
                        <m:rPr>
                          <m:sty m:val="p"/>
                        </m:rPr>
                        <a:rPr lang="es-EC" sz="1600" b="0" i="0">
                          <a:latin typeface="Cambria Math"/>
                        </a:rPr>
                        <m:t>t</m:t>
                      </m:r>
                      <m:r>
                        <a:rPr lang="es-EC" sz="1600" b="0" i="0">
                          <a:latin typeface="Cambria Math"/>
                        </a:rPr>
                        <m:t>=</m:t>
                      </m:r>
                      <m:nary>
                        <m:naryPr>
                          <m:limLoc m:val="subSup"/>
                          <m:ctrlPr>
                            <a:rPr lang="es-ES" sz="1600" i="1">
                              <a:latin typeface="Cambria Math"/>
                            </a:rPr>
                          </m:ctrlPr>
                        </m:naryPr>
                        <m:sub>
                          <m:r>
                            <a:rPr lang="es-EC" sz="1600" b="0" i="0">
                              <a:latin typeface="Cambria Math"/>
                            </a:rPr>
                            <m:t>0</m:t>
                          </m:r>
                        </m:sub>
                        <m:sup>
                          <m:r>
                            <m:rPr>
                              <m:sty m:val="p"/>
                            </m:rPr>
                            <a:rPr lang="es-EC" sz="1600" b="0" i="0">
                              <a:latin typeface="Cambria Math"/>
                            </a:rPr>
                            <m:t>t</m:t>
                          </m:r>
                        </m:sup>
                        <m:e>
                          <m:r>
                            <m:rPr>
                              <m:sty m:val="p"/>
                            </m:rPr>
                            <a:rPr lang="es-EC" sz="1600" b="0" i="0">
                              <a:latin typeface="Cambria Math"/>
                            </a:rPr>
                            <m:t>dt</m:t>
                          </m:r>
                          <m:r>
                            <a:rPr lang="es-EC" sz="1600" b="0" i="0">
                              <a:latin typeface="Cambria Math"/>
                            </a:rPr>
                            <m:t>=−</m:t>
                          </m:r>
                          <m:f>
                            <m:fPr>
                              <m:ctrlPr>
                                <a:rPr lang="es-ES" sz="1600" i="1">
                                  <a:latin typeface="Cambria Math"/>
                                </a:rPr>
                              </m:ctrlPr>
                            </m:fPr>
                            <m:num>
                              <m:sSub>
                                <m:sSubPr>
                                  <m:ctrlPr>
                                    <a:rPr lang="es-ES" sz="1600" i="1">
                                      <a:latin typeface="Cambria Math"/>
                                    </a:rPr>
                                  </m:ctrlPr>
                                </m:sSubPr>
                                <m:e>
                                  <m:r>
                                    <m:rPr>
                                      <m:sty m:val="p"/>
                                    </m:rPr>
                                    <a:rPr lang="es-ES" sz="1600" b="0" i="0">
                                      <a:latin typeface="Cambria Math"/>
                                    </a:rPr>
                                    <m:t>M</m:t>
                                  </m:r>
                                </m:e>
                                <m:sub>
                                  <m:r>
                                    <m:rPr>
                                      <m:sty m:val="p"/>
                                    </m:rPr>
                                    <a:rPr lang="es-EC" sz="1600" b="0" i="0">
                                      <a:latin typeface="Cambria Math"/>
                                    </a:rPr>
                                    <m:t>s</m:t>
                                  </m:r>
                                </m:sub>
                              </m:sSub>
                            </m:num>
                            <m:den>
                              <m:r>
                                <m:rPr>
                                  <m:sty m:val="p"/>
                                </m:rPr>
                                <a:rPr lang="es-EC" sz="1600" b="0" i="0">
                                  <a:latin typeface="Cambria Math"/>
                                </a:rPr>
                                <m:t>A</m:t>
                              </m:r>
                              <m:r>
                                <a:rPr lang="es-ES" sz="1600" b="0" i="0">
                                  <a:latin typeface="Cambria Math"/>
                                </a:rPr>
                                <m:t> </m:t>
                              </m:r>
                            </m:den>
                          </m:f>
                          <m:nary>
                            <m:naryPr>
                              <m:limLoc m:val="subSup"/>
                              <m:ctrlPr>
                                <a:rPr lang="es-ES" sz="1600" i="1">
                                  <a:latin typeface="Cambria Math"/>
                                </a:rPr>
                              </m:ctrlPr>
                            </m:naryPr>
                            <m:sub>
                              <m:sSub>
                                <m:sSubPr>
                                  <m:ctrlPr>
                                    <a:rPr lang="es-ES" sz="1600" i="1">
                                      <a:latin typeface="Cambria Math"/>
                                    </a:rPr>
                                  </m:ctrlPr>
                                </m:sSubPr>
                                <m:e>
                                  <m:r>
                                    <m:rPr>
                                      <m:sty m:val="p"/>
                                    </m:rPr>
                                    <a:rPr lang="es-EC" sz="1600" b="0" i="0">
                                      <a:latin typeface="Cambria Math"/>
                                    </a:rPr>
                                    <m:t>X</m:t>
                                  </m:r>
                                </m:e>
                                <m:sub>
                                  <m:r>
                                    <m:rPr>
                                      <m:sty m:val="p"/>
                                    </m:rPr>
                                    <a:rPr lang="es-EC" sz="1600" b="0" i="0">
                                      <a:latin typeface="Cambria Math"/>
                                    </a:rPr>
                                    <m:t>f</m:t>
                                  </m:r>
                                </m:sub>
                              </m:sSub>
                            </m:sub>
                            <m:sup>
                              <m:sSub>
                                <m:sSubPr>
                                  <m:ctrlPr>
                                    <a:rPr lang="es-ES" sz="1600" i="1">
                                      <a:latin typeface="Cambria Math"/>
                                    </a:rPr>
                                  </m:ctrlPr>
                                </m:sSubPr>
                                <m:e>
                                  <m:r>
                                    <m:rPr>
                                      <m:sty m:val="p"/>
                                    </m:rPr>
                                    <a:rPr lang="es-EC" sz="1600" b="0" i="0">
                                      <a:latin typeface="Cambria Math"/>
                                    </a:rPr>
                                    <m:t>X</m:t>
                                  </m:r>
                                </m:e>
                                <m:sub>
                                  <m:r>
                                    <m:rPr>
                                      <m:sty m:val="p"/>
                                    </m:rPr>
                                    <a:rPr lang="es-EC" sz="1600" b="0" i="0">
                                      <a:latin typeface="Cambria Math"/>
                                    </a:rPr>
                                    <m:t>o</m:t>
                                  </m:r>
                                </m:sub>
                              </m:sSub>
                            </m:sup>
                            <m:e>
                              <m:f>
                                <m:fPr>
                                  <m:ctrlPr>
                                    <a:rPr lang="es-ES" sz="1600" i="1">
                                      <a:latin typeface="Cambria Math"/>
                                    </a:rPr>
                                  </m:ctrlPr>
                                </m:fPr>
                                <m:num>
                                  <m:r>
                                    <m:rPr>
                                      <m:sty m:val="p"/>
                                    </m:rPr>
                                    <a:rPr lang="es-ES" sz="1600" b="0" i="0">
                                      <a:latin typeface="Cambria Math"/>
                                    </a:rPr>
                                    <m:t>dx</m:t>
                                  </m:r>
                                </m:num>
                                <m:den>
                                  <m:f>
                                    <m:fPr>
                                      <m:ctrlPr>
                                        <a:rPr lang="es-ES" sz="1600" i="1">
                                          <a:latin typeface="Cambria Math"/>
                                        </a:rPr>
                                      </m:ctrlPr>
                                    </m:fPr>
                                    <m:num>
                                      <m:r>
                                        <m:rPr>
                                          <m:nor/>
                                        </m:rPr>
                                        <a:rPr lang="es-ES" sz="1600">
                                          <a:latin typeface="Cambria Math"/>
                                        </a:rPr>
                                        <m:t>Nc</m:t>
                                      </m:r>
                                      <m:r>
                                        <m:rPr>
                                          <m:nor/>
                                        </m:rPr>
                                        <a:rPr lang="es-ES" sz="1600">
                                          <a:latin typeface="Cambria Math"/>
                                        </a:rPr>
                                        <m:t> (</m:t>
                                      </m:r>
                                      <m:r>
                                        <m:rPr>
                                          <m:nor/>
                                        </m:rPr>
                                        <a:rPr lang="es-ES" sz="1600">
                                          <a:latin typeface="Cambria Math"/>
                                        </a:rPr>
                                        <m:t>X</m:t>
                                      </m:r>
                                      <m:r>
                                        <m:rPr>
                                          <m:nor/>
                                        </m:rPr>
                                        <a:rPr lang="es-ES" sz="1600">
                                          <a:latin typeface="Cambria Math"/>
                                        </a:rPr>
                                        <m:t>−</m:t>
                                      </m:r>
                                      <m:sSup>
                                        <m:sSupPr>
                                          <m:ctrlPr>
                                            <a:rPr lang="es-ES" sz="1600" i="1">
                                              <a:latin typeface="Cambria Math"/>
                                            </a:rPr>
                                          </m:ctrlPr>
                                        </m:sSupPr>
                                        <m:e>
                                          <m:r>
                                            <m:rPr>
                                              <m:nor/>
                                            </m:rPr>
                                            <a:rPr lang="es-ES" sz="1600">
                                              <a:latin typeface="Cambria Math"/>
                                            </a:rPr>
                                            <m:t>X</m:t>
                                          </m:r>
                                        </m:e>
                                        <m:sup>
                                          <m:r>
                                            <m:rPr>
                                              <m:nor/>
                                            </m:rPr>
                                            <a:rPr lang="es-ES" sz="1600">
                                              <a:latin typeface="Cambria Math"/>
                                            </a:rPr>
                                            <m:t>∗</m:t>
                                          </m:r>
                                        </m:sup>
                                      </m:sSup>
                                      <m:r>
                                        <m:rPr>
                                          <m:nor/>
                                        </m:rPr>
                                        <a:rPr lang="es-ES" sz="1600">
                                          <a:latin typeface="Cambria Math"/>
                                        </a:rPr>
                                        <m:t>)</m:t>
                                      </m:r>
                                      <m:r>
                                        <m:rPr>
                                          <m:nor/>
                                        </m:rPr>
                                        <a:rPr lang="es-ES" sz="1600" dirty="0"/>
                                        <m:t> </m:t>
                                      </m:r>
                                    </m:num>
                                    <m:den>
                                      <m:r>
                                        <m:rPr>
                                          <m:nor/>
                                        </m:rPr>
                                        <a:rPr lang="es-ES" sz="1600" b="0" i="0" dirty="0" smtClean="0">
                                          <a:latin typeface="Cambria Math"/>
                                        </a:rPr>
                                        <m:t>(</m:t>
                                      </m:r>
                                      <m:r>
                                        <m:rPr>
                                          <m:nor/>
                                        </m:rPr>
                                        <a:rPr lang="es-ES" sz="1600">
                                          <a:latin typeface="Cambria Math"/>
                                        </a:rPr>
                                        <m:t>Xc</m:t>
                                      </m:r>
                                      <m:r>
                                        <m:rPr>
                                          <m:nor/>
                                        </m:rPr>
                                        <a:rPr lang="es-ES" sz="1600">
                                          <a:latin typeface="Cambria Math"/>
                                        </a:rPr>
                                        <m:t>−</m:t>
                                      </m:r>
                                      <m:sSup>
                                        <m:sSupPr>
                                          <m:ctrlPr>
                                            <a:rPr lang="es-ES" sz="1600" i="1">
                                              <a:latin typeface="Cambria Math"/>
                                            </a:rPr>
                                          </m:ctrlPr>
                                        </m:sSupPr>
                                        <m:e>
                                          <m:r>
                                            <m:rPr>
                                              <m:nor/>
                                            </m:rPr>
                                            <a:rPr lang="es-ES" sz="1600">
                                              <a:latin typeface="Cambria Math"/>
                                            </a:rPr>
                                            <m:t>X</m:t>
                                          </m:r>
                                        </m:e>
                                        <m:sup>
                                          <m:r>
                                            <m:rPr>
                                              <m:nor/>
                                            </m:rPr>
                                            <a:rPr lang="es-ES" sz="1600">
                                              <a:latin typeface="Cambria Math"/>
                                            </a:rPr>
                                            <m:t>∗</m:t>
                                          </m:r>
                                        </m:sup>
                                      </m:sSup>
                                      <m:r>
                                        <a:rPr lang="es-ES" sz="1600" b="0" i="1" smtClean="0">
                                          <a:latin typeface="Cambria Math"/>
                                        </a:rPr>
                                        <m:t>)</m:t>
                                      </m:r>
                                    </m:den>
                                  </m:f>
                                  <m:r>
                                    <m:rPr>
                                      <m:nor/>
                                    </m:rPr>
                                    <a:rPr lang="es-ES" sz="1600" dirty="0"/>
                                    <m:t> </m:t>
                                  </m:r>
                                </m:den>
                              </m:f>
                            </m:e>
                          </m:nary>
                        </m:e>
                      </m:nary>
                    </m:oMath>
                  </m:oMathPara>
                </a14:m>
                <a:endParaRPr lang="es-ES" sz="1600" dirty="0" smtClean="0"/>
              </a:p>
              <a:p>
                <a:pPr marL="114300" indent="0" algn="ctr">
                  <a:buNone/>
                </a:pPr>
                <a14:m>
                  <m:oMathPara xmlns:m="http://schemas.openxmlformats.org/officeDocument/2006/math">
                    <m:oMathParaPr>
                      <m:jc m:val="centerGroup"/>
                    </m:oMathParaPr>
                    <m:oMath xmlns:m="http://schemas.openxmlformats.org/officeDocument/2006/math">
                      <m:r>
                        <m:rPr>
                          <m:sty m:val="p"/>
                        </m:rPr>
                        <a:rPr lang="es-EC" sz="1600">
                          <a:latin typeface="Cambria Math"/>
                        </a:rPr>
                        <m:t>t</m:t>
                      </m:r>
                      <m:r>
                        <a:rPr lang="es-EC" sz="1600">
                          <a:latin typeface="Cambria Math"/>
                        </a:rPr>
                        <m:t>=</m:t>
                      </m:r>
                      <m:nary>
                        <m:naryPr>
                          <m:limLoc m:val="subSup"/>
                          <m:ctrlPr>
                            <a:rPr lang="es-ES" sz="1600" i="1">
                              <a:latin typeface="Cambria Math"/>
                            </a:rPr>
                          </m:ctrlPr>
                        </m:naryPr>
                        <m:sub>
                          <m:r>
                            <a:rPr lang="es-EC" sz="1600">
                              <a:latin typeface="Cambria Math"/>
                            </a:rPr>
                            <m:t>0</m:t>
                          </m:r>
                        </m:sub>
                        <m:sup>
                          <m:r>
                            <m:rPr>
                              <m:sty m:val="p"/>
                            </m:rPr>
                            <a:rPr lang="es-EC" sz="1600">
                              <a:latin typeface="Cambria Math"/>
                            </a:rPr>
                            <m:t>t</m:t>
                          </m:r>
                        </m:sup>
                        <m:e>
                          <m:r>
                            <m:rPr>
                              <m:sty m:val="p"/>
                            </m:rPr>
                            <a:rPr lang="es-EC" sz="1600">
                              <a:latin typeface="Cambria Math"/>
                            </a:rPr>
                            <m:t>dt</m:t>
                          </m:r>
                          <m:r>
                            <a:rPr lang="es-EC" sz="1600">
                              <a:latin typeface="Cambria Math"/>
                            </a:rPr>
                            <m:t>=−</m:t>
                          </m:r>
                          <m:f>
                            <m:fPr>
                              <m:ctrlPr>
                                <a:rPr lang="es-ES" sz="1600" i="1">
                                  <a:latin typeface="Cambria Math"/>
                                </a:rPr>
                              </m:ctrlPr>
                            </m:fPr>
                            <m:num>
                              <m:sSub>
                                <m:sSubPr>
                                  <m:ctrlPr>
                                    <a:rPr lang="es-ES" sz="1600" i="1">
                                      <a:latin typeface="Cambria Math"/>
                                    </a:rPr>
                                  </m:ctrlPr>
                                </m:sSubPr>
                                <m:e>
                                  <m:r>
                                    <m:rPr>
                                      <m:sty m:val="p"/>
                                    </m:rPr>
                                    <a:rPr lang="es-ES" sz="1600">
                                      <a:latin typeface="Cambria Math"/>
                                    </a:rPr>
                                    <m:t>M</m:t>
                                  </m:r>
                                </m:e>
                                <m:sub>
                                  <m:r>
                                    <m:rPr>
                                      <m:sty m:val="p"/>
                                    </m:rPr>
                                    <a:rPr lang="es-EC" sz="1600">
                                      <a:latin typeface="Cambria Math"/>
                                    </a:rPr>
                                    <m:t>s</m:t>
                                  </m:r>
                                </m:sub>
                              </m:sSub>
                              <m:r>
                                <a:rPr lang="es-ES" sz="1600" i="1">
                                  <a:latin typeface="Cambria Math"/>
                                </a:rPr>
                                <m:t>(</m:t>
                              </m:r>
                              <m:r>
                                <m:rPr>
                                  <m:nor/>
                                </m:rPr>
                                <a:rPr lang="es-ES" sz="1600">
                                  <a:latin typeface="Cambria Math"/>
                                </a:rPr>
                                <m:t>Xc</m:t>
                              </m:r>
                              <m:r>
                                <m:rPr>
                                  <m:nor/>
                                </m:rPr>
                                <a:rPr lang="es-ES" sz="1600">
                                  <a:latin typeface="Cambria Math"/>
                                </a:rPr>
                                <m:t>−</m:t>
                              </m:r>
                              <m:sSup>
                                <m:sSupPr>
                                  <m:ctrlPr>
                                    <a:rPr lang="es-ES" sz="1600" i="1">
                                      <a:latin typeface="Cambria Math"/>
                                    </a:rPr>
                                  </m:ctrlPr>
                                </m:sSupPr>
                                <m:e>
                                  <m:r>
                                    <m:rPr>
                                      <m:nor/>
                                    </m:rPr>
                                    <a:rPr lang="es-ES" sz="1600">
                                      <a:latin typeface="Cambria Math"/>
                                    </a:rPr>
                                    <m:t>X</m:t>
                                  </m:r>
                                </m:e>
                                <m:sup>
                                  <m:r>
                                    <m:rPr>
                                      <m:nor/>
                                    </m:rPr>
                                    <a:rPr lang="es-ES" sz="1600">
                                      <a:latin typeface="Cambria Math"/>
                                    </a:rPr>
                                    <m:t>∗</m:t>
                                  </m:r>
                                </m:sup>
                              </m:sSup>
                              <m:r>
                                <a:rPr lang="es-ES" sz="1600">
                                  <a:latin typeface="Cambria Math"/>
                                </a:rPr>
                                <m:t>)</m:t>
                              </m:r>
                            </m:num>
                            <m:den>
                              <m:r>
                                <m:rPr>
                                  <m:sty m:val="p"/>
                                </m:rPr>
                                <a:rPr lang="es-EC" sz="1600">
                                  <a:latin typeface="Cambria Math"/>
                                </a:rPr>
                                <m:t>A</m:t>
                              </m:r>
                              <m:r>
                                <m:rPr>
                                  <m:nor/>
                                </m:rPr>
                                <a:rPr lang="es-ES" sz="1600" b="0" i="0" smtClean="0">
                                  <a:latin typeface="Cambria Math"/>
                                </a:rPr>
                                <m:t>  </m:t>
                              </m:r>
                              <m:r>
                                <m:rPr>
                                  <m:nor/>
                                </m:rPr>
                                <a:rPr lang="es-ES" sz="1600">
                                  <a:latin typeface="Cambria Math"/>
                                </a:rPr>
                                <m:t>Nc</m:t>
                              </m:r>
                            </m:den>
                          </m:f>
                          <m:nary>
                            <m:naryPr>
                              <m:limLoc m:val="subSup"/>
                              <m:ctrlPr>
                                <a:rPr lang="es-ES" sz="1600" i="1">
                                  <a:latin typeface="Cambria Math"/>
                                </a:rPr>
                              </m:ctrlPr>
                            </m:naryPr>
                            <m:sub>
                              <m:sSub>
                                <m:sSubPr>
                                  <m:ctrlPr>
                                    <a:rPr lang="es-ES" sz="1600" i="1">
                                      <a:latin typeface="Cambria Math"/>
                                    </a:rPr>
                                  </m:ctrlPr>
                                </m:sSubPr>
                                <m:e>
                                  <m:r>
                                    <m:rPr>
                                      <m:sty m:val="p"/>
                                    </m:rPr>
                                    <a:rPr lang="es-EC" sz="1600">
                                      <a:latin typeface="Cambria Math"/>
                                    </a:rPr>
                                    <m:t>X</m:t>
                                  </m:r>
                                </m:e>
                                <m:sub>
                                  <m:r>
                                    <m:rPr>
                                      <m:sty m:val="p"/>
                                    </m:rPr>
                                    <a:rPr lang="es-EC" sz="1600">
                                      <a:latin typeface="Cambria Math"/>
                                    </a:rPr>
                                    <m:t>f</m:t>
                                  </m:r>
                                </m:sub>
                              </m:sSub>
                            </m:sub>
                            <m:sup>
                              <m:sSub>
                                <m:sSubPr>
                                  <m:ctrlPr>
                                    <a:rPr lang="es-ES" sz="1600" i="1">
                                      <a:latin typeface="Cambria Math"/>
                                    </a:rPr>
                                  </m:ctrlPr>
                                </m:sSubPr>
                                <m:e>
                                  <m:r>
                                    <m:rPr>
                                      <m:sty m:val="p"/>
                                    </m:rPr>
                                    <a:rPr lang="es-EC" sz="1600">
                                      <a:latin typeface="Cambria Math"/>
                                    </a:rPr>
                                    <m:t>X</m:t>
                                  </m:r>
                                </m:e>
                                <m:sub>
                                  <m:r>
                                    <m:rPr>
                                      <m:sty m:val="p"/>
                                    </m:rPr>
                                    <a:rPr lang="es-EC" sz="1600">
                                      <a:latin typeface="Cambria Math"/>
                                    </a:rPr>
                                    <m:t>o</m:t>
                                  </m:r>
                                </m:sub>
                              </m:sSub>
                            </m:sup>
                            <m:e>
                              <m:f>
                                <m:fPr>
                                  <m:ctrlPr>
                                    <a:rPr lang="es-ES" sz="1600" i="1">
                                      <a:latin typeface="Cambria Math"/>
                                    </a:rPr>
                                  </m:ctrlPr>
                                </m:fPr>
                                <m:num>
                                  <m:r>
                                    <m:rPr>
                                      <m:sty m:val="p"/>
                                    </m:rPr>
                                    <a:rPr lang="es-ES" sz="1600">
                                      <a:latin typeface="Cambria Math"/>
                                    </a:rPr>
                                    <m:t>dx</m:t>
                                  </m:r>
                                </m:num>
                                <m:den>
                                  <m:r>
                                    <m:rPr>
                                      <m:nor/>
                                    </m:rPr>
                                    <a:rPr lang="es-ES" sz="1600">
                                      <a:latin typeface="Cambria Math"/>
                                    </a:rPr>
                                    <m:t> (</m:t>
                                  </m:r>
                                  <m:r>
                                    <m:rPr>
                                      <m:nor/>
                                    </m:rPr>
                                    <a:rPr lang="es-ES" sz="1600">
                                      <a:latin typeface="Cambria Math"/>
                                    </a:rPr>
                                    <m:t>X</m:t>
                                  </m:r>
                                  <m:r>
                                    <m:rPr>
                                      <m:nor/>
                                    </m:rPr>
                                    <a:rPr lang="es-ES" sz="1600">
                                      <a:latin typeface="Cambria Math"/>
                                    </a:rPr>
                                    <m:t>−</m:t>
                                  </m:r>
                                  <m:sSup>
                                    <m:sSupPr>
                                      <m:ctrlPr>
                                        <a:rPr lang="es-ES" sz="1600" i="1">
                                          <a:latin typeface="Cambria Math"/>
                                        </a:rPr>
                                      </m:ctrlPr>
                                    </m:sSupPr>
                                    <m:e>
                                      <m:r>
                                        <m:rPr>
                                          <m:nor/>
                                        </m:rPr>
                                        <a:rPr lang="es-ES" sz="1600">
                                          <a:latin typeface="Cambria Math"/>
                                        </a:rPr>
                                        <m:t>X</m:t>
                                      </m:r>
                                    </m:e>
                                    <m:sup>
                                      <m:r>
                                        <m:rPr>
                                          <m:nor/>
                                        </m:rPr>
                                        <a:rPr lang="es-ES" sz="1600">
                                          <a:latin typeface="Cambria Math"/>
                                        </a:rPr>
                                        <m:t>∗</m:t>
                                      </m:r>
                                    </m:sup>
                                  </m:sSup>
                                  <m:r>
                                    <m:rPr>
                                      <m:nor/>
                                    </m:rPr>
                                    <a:rPr lang="es-ES" sz="1600">
                                      <a:latin typeface="Cambria Math"/>
                                    </a:rPr>
                                    <m:t>)</m:t>
                                  </m:r>
                                </m:den>
                              </m:f>
                            </m:e>
                          </m:nary>
                        </m:e>
                      </m:nary>
                    </m:oMath>
                  </m:oMathPara>
                </a14:m>
                <a:endParaRPr lang="es-ES" sz="1600" dirty="0"/>
              </a:p>
              <a:p>
                <a:pPr marL="114300" indent="0" algn="ctr">
                  <a:buNone/>
                </a:pPr>
                <a14:m>
                  <m:oMathPara xmlns:m="http://schemas.openxmlformats.org/officeDocument/2006/math">
                    <m:oMathParaPr>
                      <m:jc m:val="centerGroup"/>
                    </m:oMathParaPr>
                    <m:oMath xmlns:m="http://schemas.openxmlformats.org/officeDocument/2006/math">
                      <m:sSub>
                        <m:sSubPr>
                          <m:ctrlPr>
                            <a:rPr lang="es-ES" sz="1600" i="1">
                              <a:latin typeface="Cambria Math"/>
                            </a:rPr>
                          </m:ctrlPr>
                        </m:sSubPr>
                        <m:e>
                          <m:r>
                            <m:rPr>
                              <m:sty m:val="p"/>
                            </m:rPr>
                            <a:rPr lang="es-ES" sz="1600" i="0">
                              <a:latin typeface="Cambria Math"/>
                            </a:rPr>
                            <m:t>t</m:t>
                          </m:r>
                        </m:e>
                        <m:sub>
                          <m:r>
                            <m:rPr>
                              <m:sty m:val="p"/>
                            </m:rPr>
                            <a:rPr lang="es-ES" sz="1600" i="0">
                              <a:latin typeface="Cambria Math"/>
                            </a:rPr>
                            <m:t>RD</m:t>
                          </m:r>
                        </m:sub>
                      </m:sSub>
                      <m:r>
                        <a:rPr lang="es-ES" sz="1600" i="0">
                          <a:latin typeface="Cambria Math"/>
                        </a:rPr>
                        <m:t>=</m:t>
                      </m:r>
                      <m:f>
                        <m:fPr>
                          <m:ctrlPr>
                            <a:rPr lang="es-ES" sz="1600" i="1">
                              <a:latin typeface="Cambria Math"/>
                            </a:rPr>
                          </m:ctrlPr>
                        </m:fPr>
                        <m:num>
                          <m:sSub>
                            <m:sSubPr>
                              <m:ctrlPr>
                                <a:rPr lang="es-ES" sz="1600" i="1">
                                  <a:latin typeface="Cambria Math"/>
                                </a:rPr>
                              </m:ctrlPr>
                            </m:sSubPr>
                            <m:e>
                              <m:r>
                                <m:rPr>
                                  <m:sty m:val="p"/>
                                </m:rPr>
                                <a:rPr lang="es-ES" sz="1600" i="0">
                                  <a:latin typeface="Cambria Math"/>
                                </a:rPr>
                                <m:t>M</m:t>
                              </m:r>
                            </m:e>
                            <m:sub>
                              <m:r>
                                <m:rPr>
                                  <m:sty m:val="p"/>
                                </m:rPr>
                                <a:rPr lang="es-ES" sz="1600" i="0">
                                  <a:latin typeface="Cambria Math"/>
                                </a:rPr>
                                <m:t>S</m:t>
                              </m:r>
                            </m:sub>
                          </m:sSub>
                          <m:r>
                            <a:rPr lang="es-ES" sz="1600" i="0">
                              <a:latin typeface="Cambria Math"/>
                            </a:rPr>
                            <m:t>(</m:t>
                          </m:r>
                          <m:sSub>
                            <m:sSubPr>
                              <m:ctrlPr>
                                <a:rPr lang="es-ES" sz="1600" i="1">
                                  <a:latin typeface="Cambria Math"/>
                                </a:rPr>
                              </m:ctrlPr>
                            </m:sSubPr>
                            <m:e>
                              <m:r>
                                <m:rPr>
                                  <m:sty m:val="p"/>
                                </m:rPr>
                                <a:rPr lang="es-ES" sz="1600" i="0">
                                  <a:latin typeface="Cambria Math"/>
                                </a:rPr>
                                <m:t>X</m:t>
                              </m:r>
                            </m:e>
                            <m:sub>
                              <m:r>
                                <m:rPr>
                                  <m:sty m:val="p"/>
                                </m:rPr>
                                <a:rPr lang="es-ES" sz="1600" i="0">
                                  <a:latin typeface="Cambria Math"/>
                                </a:rPr>
                                <m:t>c</m:t>
                              </m:r>
                            </m:sub>
                          </m:sSub>
                          <m:r>
                            <a:rPr lang="es-ES" sz="1600" i="0">
                              <a:latin typeface="Cambria Math"/>
                            </a:rPr>
                            <m:t>−</m:t>
                          </m:r>
                          <m:sSup>
                            <m:sSupPr>
                              <m:ctrlPr>
                                <a:rPr lang="es-ES" sz="1600" i="1">
                                  <a:latin typeface="Cambria Math"/>
                                </a:rPr>
                              </m:ctrlPr>
                            </m:sSupPr>
                            <m:e>
                              <m:r>
                                <m:rPr>
                                  <m:sty m:val="p"/>
                                </m:rPr>
                                <a:rPr lang="es-ES" sz="1600" i="0">
                                  <a:latin typeface="Cambria Math"/>
                                </a:rPr>
                                <m:t>X</m:t>
                              </m:r>
                            </m:e>
                            <m:sup>
                              <m:r>
                                <a:rPr lang="es-ES" sz="1600" i="0">
                                  <a:latin typeface="Cambria Math"/>
                                </a:rPr>
                                <m:t>∗</m:t>
                              </m:r>
                            </m:sup>
                          </m:sSup>
                          <m:r>
                            <a:rPr lang="es-ES" sz="1600" i="0">
                              <a:latin typeface="Cambria Math"/>
                            </a:rPr>
                            <m:t>)</m:t>
                          </m:r>
                        </m:num>
                        <m:den>
                          <m:r>
                            <m:rPr>
                              <m:sty m:val="p"/>
                            </m:rPr>
                            <a:rPr lang="es-ES" sz="1600" i="0">
                              <a:latin typeface="Cambria Math"/>
                            </a:rPr>
                            <m:t>A</m:t>
                          </m:r>
                          <m:r>
                            <a:rPr lang="es-ES" sz="1600" i="0">
                              <a:latin typeface="Cambria Math"/>
                            </a:rPr>
                            <m:t> </m:t>
                          </m:r>
                          <m:sSub>
                            <m:sSubPr>
                              <m:ctrlPr>
                                <a:rPr lang="es-ES" sz="1600" i="1">
                                  <a:latin typeface="Cambria Math"/>
                                </a:rPr>
                              </m:ctrlPr>
                            </m:sSubPr>
                            <m:e>
                              <m:r>
                                <m:rPr>
                                  <m:sty m:val="p"/>
                                </m:rPr>
                                <a:rPr lang="es-ES" sz="1600" i="0">
                                  <a:latin typeface="Cambria Math"/>
                                </a:rPr>
                                <m:t>N</m:t>
                              </m:r>
                            </m:e>
                            <m:sub>
                              <m:r>
                                <m:rPr>
                                  <m:sty m:val="p"/>
                                </m:rPr>
                                <a:rPr lang="es-ES" sz="1600" i="0">
                                  <a:latin typeface="Cambria Math"/>
                                </a:rPr>
                                <m:t>c</m:t>
                              </m:r>
                            </m:sub>
                          </m:sSub>
                        </m:den>
                      </m:f>
                      <m:r>
                        <m:rPr>
                          <m:sty m:val="p"/>
                        </m:rPr>
                        <a:rPr lang="es-ES" sz="1600" i="0">
                          <a:latin typeface="Cambria Math"/>
                        </a:rPr>
                        <m:t>ln</m:t>
                      </m:r>
                      <m:f>
                        <m:fPr>
                          <m:ctrlPr>
                            <a:rPr lang="es-ES" sz="1600" i="1">
                              <a:latin typeface="Cambria Math"/>
                            </a:rPr>
                          </m:ctrlPr>
                        </m:fPr>
                        <m:num>
                          <m:r>
                            <a:rPr lang="es-ES" sz="1600" i="0">
                              <a:latin typeface="Cambria Math"/>
                            </a:rPr>
                            <m:t>(</m:t>
                          </m:r>
                          <m:sSub>
                            <m:sSubPr>
                              <m:ctrlPr>
                                <a:rPr lang="es-ES" sz="1600" i="1">
                                  <a:latin typeface="Cambria Math"/>
                                </a:rPr>
                              </m:ctrlPr>
                            </m:sSubPr>
                            <m:e>
                              <m:r>
                                <m:rPr>
                                  <m:sty m:val="p"/>
                                </m:rPr>
                                <a:rPr lang="es-ES" sz="1600" i="0">
                                  <a:latin typeface="Cambria Math"/>
                                </a:rPr>
                                <m:t>X</m:t>
                              </m:r>
                            </m:e>
                            <m:sub>
                              <m:r>
                                <m:rPr>
                                  <m:sty m:val="p"/>
                                </m:rPr>
                                <a:rPr lang="es-ES" sz="1600" i="0">
                                  <a:latin typeface="Cambria Math"/>
                                </a:rPr>
                                <m:t>o</m:t>
                              </m:r>
                            </m:sub>
                          </m:sSub>
                          <m:r>
                            <a:rPr lang="es-ES" sz="1600" i="0">
                              <a:latin typeface="Cambria Math"/>
                            </a:rPr>
                            <m:t> − </m:t>
                          </m:r>
                          <m:sSup>
                            <m:sSupPr>
                              <m:ctrlPr>
                                <a:rPr lang="es-ES" sz="1600" i="1">
                                  <a:latin typeface="Cambria Math"/>
                                </a:rPr>
                              </m:ctrlPr>
                            </m:sSupPr>
                            <m:e>
                              <m:r>
                                <m:rPr>
                                  <m:sty m:val="p"/>
                                </m:rPr>
                                <a:rPr lang="es-ES" sz="1600" i="0">
                                  <a:latin typeface="Cambria Math"/>
                                </a:rPr>
                                <m:t>X</m:t>
                              </m:r>
                            </m:e>
                            <m:sup>
                              <m:r>
                                <a:rPr lang="es-ES" sz="1600" i="0">
                                  <a:latin typeface="Cambria Math"/>
                                </a:rPr>
                                <m:t>∗</m:t>
                              </m:r>
                            </m:sup>
                          </m:sSup>
                          <m:r>
                            <a:rPr lang="es-ES" sz="1600" i="0">
                              <a:latin typeface="Cambria Math"/>
                            </a:rPr>
                            <m:t>)</m:t>
                          </m:r>
                        </m:num>
                        <m:den>
                          <m:r>
                            <a:rPr lang="es-ES" sz="1600" b="0" i="1" smtClean="0">
                              <a:latin typeface="Cambria Math"/>
                            </a:rPr>
                            <m:t>(</m:t>
                          </m:r>
                          <m:sSub>
                            <m:sSubPr>
                              <m:ctrlPr>
                                <a:rPr lang="es-ES" sz="1600" i="1">
                                  <a:latin typeface="Cambria Math"/>
                                </a:rPr>
                              </m:ctrlPr>
                            </m:sSubPr>
                            <m:e>
                              <m:r>
                                <m:rPr>
                                  <m:sty m:val="p"/>
                                </m:rPr>
                                <a:rPr lang="es-ES" sz="1600" i="0">
                                  <a:latin typeface="Cambria Math"/>
                                </a:rPr>
                                <m:t>X</m:t>
                              </m:r>
                            </m:e>
                            <m:sub>
                              <m:r>
                                <m:rPr>
                                  <m:sty m:val="p"/>
                                </m:rPr>
                                <a:rPr lang="es-ES" sz="1600" i="0">
                                  <a:latin typeface="Cambria Math"/>
                                </a:rPr>
                                <m:t>f</m:t>
                              </m:r>
                            </m:sub>
                          </m:sSub>
                          <m:r>
                            <a:rPr lang="es-ES" sz="1600" i="0">
                              <a:latin typeface="Cambria Math"/>
                            </a:rPr>
                            <m:t>−</m:t>
                          </m:r>
                          <m:sSup>
                            <m:sSupPr>
                              <m:ctrlPr>
                                <a:rPr lang="es-ES" sz="1600" i="1">
                                  <a:latin typeface="Cambria Math"/>
                                </a:rPr>
                              </m:ctrlPr>
                            </m:sSupPr>
                            <m:e>
                              <m:r>
                                <m:rPr>
                                  <m:sty m:val="p"/>
                                </m:rPr>
                                <a:rPr lang="es-ES" sz="1600" i="0">
                                  <a:latin typeface="Cambria Math"/>
                                </a:rPr>
                                <m:t>X</m:t>
                              </m:r>
                            </m:e>
                            <m:sup>
                              <m:r>
                                <a:rPr lang="es-ES" sz="1600" i="0">
                                  <a:latin typeface="Cambria Math"/>
                                </a:rPr>
                                <m:t>∗</m:t>
                              </m:r>
                            </m:sup>
                          </m:sSup>
                          <m:r>
                            <a:rPr lang="es-ES" sz="1600" b="0" i="1" smtClean="0">
                              <a:latin typeface="Cambria Math"/>
                            </a:rPr>
                            <m:t>)</m:t>
                          </m:r>
                        </m:den>
                      </m:f>
                    </m:oMath>
                  </m:oMathPara>
                </a14:m>
                <a:endParaRPr lang="es-ES" sz="1600" dirty="0"/>
              </a:p>
              <a:p>
                <a:pPr marL="114300" indent="0" algn="ctr">
                  <a:buNone/>
                </a:pPr>
                <a:endParaRPr lang="es-ES" sz="1600" dirty="0" smtClean="0"/>
              </a:p>
              <a:p>
                <a:pPr algn="ctr"/>
                <a:endParaRPr lang="es-ES" sz="1600" dirty="0"/>
              </a:p>
            </p:txBody>
          </p:sp>
        </mc:Choice>
        <mc:Fallback xmlns="">
          <p:sp>
            <p:nvSpPr>
              <p:cNvPr id="3" name="2 Marcador de contenido"/>
              <p:cNvSpPr>
                <a:spLocks noGrp="1" noRot="1" noChangeAspect="1" noMove="1" noResize="1" noEditPoints="1" noAdjustHandles="1" noChangeArrowheads="1" noChangeShapeType="1" noTextEdit="1"/>
              </p:cNvSpPr>
              <p:nvPr>
                <p:ph sz="half" idx="2"/>
              </p:nvPr>
            </p:nvSpPr>
            <p:spPr>
              <a:xfrm>
                <a:off x="4370784" y="2636912"/>
                <a:ext cx="3657600" cy="3273544"/>
              </a:xfrm>
              <a:blipFill rotWithShape="1">
                <a:blip r:embed="rId3"/>
                <a:stretch>
                  <a:fillRect t="-559"/>
                </a:stretch>
              </a:blipFill>
            </p:spPr>
            <p:txBody>
              <a:bodyPr/>
              <a:lstStyle/>
              <a:p>
                <a:r>
                  <a:rPr lang="es-ES">
                    <a:noFill/>
                  </a:rPr>
                  <a:t> </a:t>
                </a:r>
              </a:p>
            </p:txBody>
          </p:sp>
        </mc:Fallback>
      </mc:AlternateContent>
      <p:sp>
        <p:nvSpPr>
          <p:cNvPr id="6" name="1 Título"/>
          <p:cNvSpPr txBox="1">
            <a:spLocks/>
          </p:cNvSpPr>
          <p:nvPr/>
        </p:nvSpPr>
        <p:spPr>
          <a:xfrm>
            <a:off x="3995936" y="1637928"/>
            <a:ext cx="271311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s-ES" sz="2800" smtClean="0">
                <a:solidFill>
                  <a:schemeClr val="tx1"/>
                </a:solidFill>
              </a:rPr>
              <a:t>CASO ESPECIAL</a:t>
            </a:r>
            <a:endParaRPr lang="es-ES" sz="2800" dirty="0">
              <a:solidFill>
                <a:schemeClr val="tx1"/>
              </a:solidFill>
            </a:endParaRPr>
          </a:p>
        </p:txBody>
      </p:sp>
    </p:spTree>
    <p:extLst>
      <p:ext uri="{BB962C8B-B14F-4D97-AF65-F5344CB8AC3E}">
        <p14:creationId xmlns:p14="http://schemas.microsoft.com/office/powerpoint/2010/main" val="1305309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ESTIMACIÓN DEL TIEMPO DE SECADO</a:t>
            </a:r>
            <a:endParaRPr lang="es-ES" dirty="0"/>
          </a:p>
        </p:txBody>
      </p:sp>
      <p:pic>
        <p:nvPicPr>
          <p:cNvPr id="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91680" y="2603847"/>
            <a:ext cx="3385656"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Objeto"/>
          <p:cNvGraphicFramePr>
            <a:graphicFrameLocks noChangeAspect="1"/>
          </p:cNvGraphicFramePr>
          <p:nvPr>
            <p:extLst>
              <p:ext uri="{D42A27DB-BD31-4B8C-83A1-F6EECF244321}">
                <p14:modId xmlns:p14="http://schemas.microsoft.com/office/powerpoint/2010/main" val="4000641911"/>
              </p:ext>
            </p:extLst>
          </p:nvPr>
        </p:nvGraphicFramePr>
        <p:xfrm>
          <a:off x="107504" y="2857475"/>
          <a:ext cx="1656184" cy="2597604"/>
        </p:xfrm>
        <a:graphic>
          <a:graphicData uri="http://schemas.openxmlformats.org/presentationml/2006/ole">
            <mc:AlternateContent xmlns:mc="http://schemas.openxmlformats.org/markup-compatibility/2006">
              <mc:Choice xmlns:v="urn:schemas-microsoft-com:vml" Requires="v">
                <p:oleObj spid="_x0000_s11386" name="Mathcad" r:id="rId4" imgW="1190520" imgH="2371680" progId="Mathcad">
                  <p:link updateAutomatic="1"/>
                </p:oleObj>
              </mc:Choice>
              <mc:Fallback>
                <p:oleObj name="Mathcad" r:id="rId4" imgW="1190520" imgH="2371680" progId="Mathcad">
                  <p:link updateAutomatic="1"/>
                  <p:pic>
                    <p:nvPicPr>
                      <p:cNvPr id="0" name=""/>
                      <p:cNvPicPr/>
                      <p:nvPr/>
                    </p:nvPicPr>
                    <p:blipFill>
                      <a:blip r:embed="rId5"/>
                      <a:stretch>
                        <a:fillRect/>
                      </a:stretch>
                    </p:blipFill>
                    <p:spPr>
                      <a:xfrm>
                        <a:off x="107504" y="2857475"/>
                        <a:ext cx="1656184" cy="2597604"/>
                      </a:xfrm>
                      <a:prstGeom prst="rect">
                        <a:avLst/>
                      </a:prstGeom>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909940958"/>
              </p:ext>
            </p:extLst>
          </p:nvPr>
        </p:nvGraphicFramePr>
        <p:xfrm>
          <a:off x="107504" y="5425405"/>
          <a:ext cx="1457325" cy="523875"/>
        </p:xfrm>
        <a:graphic>
          <a:graphicData uri="http://schemas.openxmlformats.org/presentationml/2006/ole">
            <mc:AlternateContent xmlns:mc="http://schemas.openxmlformats.org/markup-compatibility/2006">
              <mc:Choice xmlns:v="urn:schemas-microsoft-com:vml" Requires="v">
                <p:oleObj spid="_x0000_s11387" name="Mathcad" r:id="rId6" imgW="1457280" imgH="523800" progId="Mathcad">
                  <p:link updateAutomatic="1"/>
                </p:oleObj>
              </mc:Choice>
              <mc:Fallback>
                <p:oleObj name="Mathcad" r:id="rId6" imgW="1457280" imgH="523800" progId="Mathcad">
                  <p:link updateAutomatic="1"/>
                  <p:pic>
                    <p:nvPicPr>
                      <p:cNvPr id="0" name=""/>
                      <p:cNvPicPr/>
                      <p:nvPr/>
                    </p:nvPicPr>
                    <p:blipFill>
                      <a:blip r:embed="rId7"/>
                      <a:stretch>
                        <a:fillRect/>
                      </a:stretch>
                    </p:blipFill>
                    <p:spPr>
                      <a:xfrm>
                        <a:off x="107504" y="5425405"/>
                        <a:ext cx="1457325" cy="523875"/>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2295884921"/>
              </p:ext>
            </p:extLst>
          </p:nvPr>
        </p:nvGraphicFramePr>
        <p:xfrm>
          <a:off x="5004048" y="2780928"/>
          <a:ext cx="3932745" cy="3024336"/>
        </p:xfrm>
        <a:graphic>
          <a:graphicData uri="http://schemas.openxmlformats.org/presentationml/2006/ole">
            <mc:AlternateContent xmlns:mc="http://schemas.openxmlformats.org/markup-compatibility/2006">
              <mc:Choice xmlns:v="urn:schemas-microsoft-com:vml" Requires="v">
                <p:oleObj spid="_x0000_s11388" name="Mathcad" r:id="rId8" imgW="3381480" imgH="2600280" progId="Mathcad">
                  <p:link updateAutomatic="1"/>
                </p:oleObj>
              </mc:Choice>
              <mc:Fallback>
                <p:oleObj name="Mathcad" r:id="rId8" imgW="3381480" imgH="2600280" progId="Mathcad">
                  <p:link updateAutomatic="1"/>
                  <p:pic>
                    <p:nvPicPr>
                      <p:cNvPr id="0" name=""/>
                      <p:cNvPicPr/>
                      <p:nvPr/>
                    </p:nvPicPr>
                    <p:blipFill>
                      <a:blip r:embed="rId9"/>
                      <a:stretch>
                        <a:fillRect/>
                      </a:stretch>
                    </p:blipFill>
                    <p:spPr>
                      <a:xfrm>
                        <a:off x="5004048" y="2780928"/>
                        <a:ext cx="3932745" cy="3024336"/>
                      </a:xfrm>
                      <a:prstGeom prst="rect">
                        <a:avLst/>
                      </a:prstGeom>
                    </p:spPr>
                  </p:pic>
                </p:oleObj>
              </mc:Fallback>
            </mc:AlternateContent>
          </a:graphicData>
        </a:graphic>
      </p:graphicFrame>
    </p:spTree>
    <p:extLst>
      <p:ext uri="{BB962C8B-B14F-4D97-AF65-F5344CB8AC3E}">
        <p14:creationId xmlns:p14="http://schemas.microsoft.com/office/powerpoint/2010/main" val="439323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CALCULO DE LA CANTIDAD DE CALOR NECESARIA</a:t>
            </a:r>
            <a:endParaRPr lang="es-ES" dirty="0"/>
          </a:p>
        </p:txBody>
      </p:sp>
      <p:graphicFrame>
        <p:nvGraphicFramePr>
          <p:cNvPr id="8" name="7 Objeto"/>
          <p:cNvGraphicFramePr>
            <a:graphicFrameLocks noChangeAspect="1"/>
          </p:cNvGraphicFramePr>
          <p:nvPr>
            <p:extLst>
              <p:ext uri="{D42A27DB-BD31-4B8C-83A1-F6EECF244321}">
                <p14:modId xmlns:p14="http://schemas.microsoft.com/office/powerpoint/2010/main" val="2325050542"/>
              </p:ext>
            </p:extLst>
          </p:nvPr>
        </p:nvGraphicFramePr>
        <p:xfrm>
          <a:off x="1372015" y="2988915"/>
          <a:ext cx="3055969" cy="2744341"/>
        </p:xfrm>
        <a:graphic>
          <a:graphicData uri="http://schemas.openxmlformats.org/presentationml/2006/ole">
            <mc:AlternateContent xmlns:mc="http://schemas.openxmlformats.org/markup-compatibility/2006">
              <mc:Choice xmlns:v="urn:schemas-microsoft-com:vml" Requires="v">
                <p:oleObj spid="_x0000_s12388" name="Mathcad" r:id="rId3" imgW="2895480" imgH="2600280" progId="Mathcad">
                  <p:link updateAutomatic="1"/>
                </p:oleObj>
              </mc:Choice>
              <mc:Fallback>
                <p:oleObj name="Mathcad" r:id="rId3" imgW="2895480" imgH="2600280" progId="Mathcad">
                  <p:link updateAutomatic="1"/>
                  <p:pic>
                    <p:nvPicPr>
                      <p:cNvPr id="0" name=""/>
                      <p:cNvPicPr/>
                      <p:nvPr/>
                    </p:nvPicPr>
                    <p:blipFill>
                      <a:blip r:embed="rId4"/>
                      <a:stretch>
                        <a:fillRect/>
                      </a:stretch>
                    </p:blipFill>
                    <p:spPr>
                      <a:xfrm>
                        <a:off x="1372015" y="2988915"/>
                        <a:ext cx="3055969" cy="2744341"/>
                      </a:xfrm>
                      <a:prstGeom prst="rect">
                        <a:avLst/>
                      </a:prstGeom>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480051682"/>
              </p:ext>
            </p:extLst>
          </p:nvPr>
        </p:nvGraphicFramePr>
        <p:xfrm>
          <a:off x="4708748" y="2979787"/>
          <a:ext cx="2095500" cy="1457325"/>
        </p:xfrm>
        <a:graphic>
          <a:graphicData uri="http://schemas.openxmlformats.org/presentationml/2006/ole">
            <mc:AlternateContent xmlns:mc="http://schemas.openxmlformats.org/markup-compatibility/2006">
              <mc:Choice xmlns:v="urn:schemas-microsoft-com:vml" Requires="v">
                <p:oleObj spid="_x0000_s12389" name="Mathcad" r:id="rId5" imgW="2095560" imgH="1457280" progId="Mathcad">
                  <p:link updateAutomatic="1"/>
                </p:oleObj>
              </mc:Choice>
              <mc:Fallback>
                <p:oleObj name="Mathcad" r:id="rId5" imgW="2095560" imgH="1457280" progId="Mathcad">
                  <p:link updateAutomatic="1"/>
                  <p:pic>
                    <p:nvPicPr>
                      <p:cNvPr id="0" name=""/>
                      <p:cNvPicPr/>
                      <p:nvPr/>
                    </p:nvPicPr>
                    <p:blipFill>
                      <a:blip r:embed="rId6"/>
                      <a:stretch>
                        <a:fillRect/>
                      </a:stretch>
                    </p:blipFill>
                    <p:spPr>
                      <a:xfrm>
                        <a:off x="4708748" y="2979787"/>
                        <a:ext cx="2095500" cy="1457325"/>
                      </a:xfrm>
                      <a:prstGeom prst="rect">
                        <a:avLst/>
                      </a:prstGeom>
                    </p:spPr>
                  </p:pic>
                </p:oleObj>
              </mc:Fallback>
            </mc:AlternateContent>
          </a:graphicData>
        </a:graphic>
      </p:graphicFrame>
    </p:spTree>
    <p:extLst>
      <p:ext uri="{BB962C8B-B14F-4D97-AF65-F5344CB8AC3E}">
        <p14:creationId xmlns:p14="http://schemas.microsoft.com/office/powerpoint/2010/main" val="944608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3"/>
          <a:srcRect l="37029" t="8761" r="40367" b="12991"/>
          <a:stretch/>
        </p:blipFill>
        <p:spPr bwMode="auto">
          <a:xfrm>
            <a:off x="6130617" y="1486753"/>
            <a:ext cx="2329815" cy="4534535"/>
          </a:xfrm>
          <a:prstGeom prst="rect">
            <a:avLst/>
          </a:prstGeom>
          <a:ln>
            <a:noFill/>
          </a:ln>
          <a:extLst>
            <a:ext uri="{53640926-AAD7-44D8-BBD7-CCE9431645EC}">
              <a14:shadowObscured xmlns:a14="http://schemas.microsoft.com/office/drawing/2010/main"/>
            </a:ext>
          </a:extLst>
        </p:spPr>
      </p:pic>
      <p:graphicFrame>
        <p:nvGraphicFramePr>
          <p:cNvPr id="8" name="7 Tabla"/>
          <p:cNvGraphicFramePr>
            <a:graphicFrameLocks noGrp="1"/>
          </p:cNvGraphicFramePr>
          <p:nvPr>
            <p:extLst>
              <p:ext uri="{D42A27DB-BD31-4B8C-83A1-F6EECF244321}">
                <p14:modId xmlns:p14="http://schemas.microsoft.com/office/powerpoint/2010/main" val="3066614136"/>
              </p:ext>
            </p:extLst>
          </p:nvPr>
        </p:nvGraphicFramePr>
        <p:xfrm>
          <a:off x="1171580" y="1484784"/>
          <a:ext cx="3040380" cy="1623060"/>
        </p:xfrm>
        <a:graphic>
          <a:graphicData uri="http://schemas.openxmlformats.org/drawingml/2006/table">
            <a:tbl>
              <a:tblPr firstRow="1" firstCol="1" bandRow="1">
                <a:tableStyleId>{9D7B26C5-4107-4FEC-AEDC-1716B250A1EF}</a:tableStyleId>
              </a:tblPr>
              <a:tblGrid>
                <a:gridCol w="1356995"/>
                <a:gridCol w="304800"/>
                <a:gridCol w="883920"/>
                <a:gridCol w="494665"/>
              </a:tblGrid>
              <a:tr h="312420">
                <a:tc gridSpan="4">
                  <a:txBody>
                    <a:bodyPr/>
                    <a:lstStyle/>
                    <a:p>
                      <a:pPr algn="ctr">
                        <a:lnSpc>
                          <a:spcPct val="150000"/>
                        </a:lnSpc>
                        <a:spcAft>
                          <a:spcPts val="0"/>
                        </a:spcAft>
                      </a:pPr>
                      <a:r>
                        <a:rPr lang="es-ES" sz="1200" dirty="0">
                          <a:effectLst/>
                        </a:rPr>
                        <a:t>DIMENSIONES DEL SOPORTE</a:t>
                      </a:r>
                      <a:endParaRPr lang="es-ES" sz="1200" dirty="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27660">
                <a:tc>
                  <a:txBody>
                    <a:bodyPr/>
                    <a:lstStyle/>
                    <a:p>
                      <a:pPr algn="ctr">
                        <a:lnSpc>
                          <a:spcPct val="150000"/>
                        </a:lnSpc>
                        <a:spcAft>
                          <a:spcPts val="0"/>
                        </a:spcAft>
                      </a:pPr>
                      <a:r>
                        <a:rPr lang="es-ES" sz="1200">
                          <a:effectLst/>
                        </a:rPr>
                        <a:t>Longitud</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L</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0,5</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[m]</a:t>
                      </a:r>
                      <a:endParaRPr lang="es-ES" sz="1200">
                        <a:solidFill>
                          <a:srgbClr val="000000"/>
                        </a:solidFill>
                        <a:effectLst/>
                        <a:latin typeface="Arial"/>
                        <a:ea typeface="Calibri"/>
                        <a:cs typeface="Times New Roman"/>
                      </a:endParaRPr>
                    </a:p>
                  </a:txBody>
                  <a:tcPr marL="68580" marR="68580" marT="0" marB="0" anchor="ctr"/>
                </a:tc>
              </a:tr>
              <a:tr h="327660">
                <a:tc>
                  <a:txBody>
                    <a:bodyPr/>
                    <a:lstStyle/>
                    <a:p>
                      <a:pPr algn="ctr">
                        <a:lnSpc>
                          <a:spcPct val="150000"/>
                        </a:lnSpc>
                        <a:spcAft>
                          <a:spcPts val="0"/>
                        </a:spcAft>
                      </a:pPr>
                      <a:r>
                        <a:rPr lang="es-ES" sz="1200">
                          <a:effectLst/>
                        </a:rPr>
                        <a:t>Ancho</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A</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0,4</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[m]</a:t>
                      </a:r>
                      <a:endParaRPr lang="es-ES" sz="1200">
                        <a:solidFill>
                          <a:srgbClr val="000000"/>
                        </a:solidFill>
                        <a:effectLst/>
                        <a:latin typeface="Arial"/>
                        <a:ea typeface="Calibri"/>
                        <a:cs typeface="Times New Roman"/>
                      </a:endParaRPr>
                    </a:p>
                  </a:txBody>
                  <a:tcPr marL="68580" marR="68580" marT="0" marB="0" anchor="ctr"/>
                </a:tc>
              </a:tr>
              <a:tr h="327660">
                <a:tc>
                  <a:txBody>
                    <a:bodyPr/>
                    <a:lstStyle/>
                    <a:p>
                      <a:pPr algn="ctr">
                        <a:lnSpc>
                          <a:spcPct val="150000"/>
                        </a:lnSpc>
                        <a:spcAft>
                          <a:spcPts val="0"/>
                        </a:spcAft>
                      </a:pPr>
                      <a:r>
                        <a:rPr lang="es-ES" sz="1200">
                          <a:effectLst/>
                        </a:rPr>
                        <a:t>Altura</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H</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0,125</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[m]</a:t>
                      </a:r>
                      <a:endParaRPr lang="es-ES" sz="1200">
                        <a:solidFill>
                          <a:srgbClr val="000000"/>
                        </a:solidFill>
                        <a:effectLst/>
                        <a:latin typeface="Arial"/>
                        <a:ea typeface="Calibri"/>
                        <a:cs typeface="Times New Roman"/>
                      </a:endParaRPr>
                    </a:p>
                  </a:txBody>
                  <a:tcPr marL="68580" marR="68580" marT="0" marB="0" anchor="ctr"/>
                </a:tc>
              </a:tr>
              <a:tr h="327660">
                <a:tc>
                  <a:txBody>
                    <a:bodyPr/>
                    <a:lstStyle/>
                    <a:p>
                      <a:pPr algn="ctr">
                        <a:lnSpc>
                          <a:spcPct val="150000"/>
                        </a:lnSpc>
                        <a:spcAft>
                          <a:spcPts val="0"/>
                        </a:spcAft>
                      </a:pPr>
                      <a:r>
                        <a:rPr lang="es-ES" sz="1200">
                          <a:effectLst/>
                        </a:rPr>
                        <a:t>Espesor</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e</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0,08</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[m]</a:t>
                      </a:r>
                      <a:endParaRPr lang="es-ES" sz="1200" dirty="0">
                        <a:solidFill>
                          <a:srgbClr val="000000"/>
                        </a:solidFill>
                        <a:effectLst/>
                        <a:latin typeface="Arial"/>
                        <a:ea typeface="Calibri"/>
                        <a:cs typeface="Times New Roman"/>
                      </a:endParaRPr>
                    </a:p>
                  </a:txBody>
                  <a:tcPr marL="68580" marR="68580" marT="0" marB="0" anchor="ctr"/>
                </a:tc>
              </a:tr>
            </a:tbl>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3288370208"/>
              </p:ext>
            </p:extLst>
          </p:nvPr>
        </p:nvGraphicFramePr>
        <p:xfrm>
          <a:off x="107504" y="3276203"/>
          <a:ext cx="6542176" cy="1736973"/>
        </p:xfrm>
        <a:graphic>
          <a:graphicData uri="http://schemas.openxmlformats.org/presentationml/2006/ole">
            <mc:AlternateContent xmlns:mc="http://schemas.openxmlformats.org/markup-compatibility/2006">
              <mc:Choice xmlns:v="urn:schemas-microsoft-com:vml" Requires="v">
                <p:oleObj spid="_x0000_s13415" name="Mathcad" r:id="rId4" imgW="4915080" imgH="1305000" progId="Mathcad">
                  <p:link updateAutomatic="1"/>
                </p:oleObj>
              </mc:Choice>
              <mc:Fallback>
                <p:oleObj name="Mathcad" r:id="rId4" imgW="4915080" imgH="1305000" progId="Mathcad">
                  <p:link updateAutomatic="1"/>
                  <p:pic>
                    <p:nvPicPr>
                      <p:cNvPr id="0" name=""/>
                      <p:cNvPicPr/>
                      <p:nvPr/>
                    </p:nvPicPr>
                    <p:blipFill>
                      <a:blip r:embed="rId5"/>
                      <a:stretch>
                        <a:fillRect/>
                      </a:stretch>
                    </p:blipFill>
                    <p:spPr>
                      <a:xfrm>
                        <a:off x="107504" y="3276203"/>
                        <a:ext cx="6542176" cy="1736973"/>
                      </a:xfrm>
                      <a:prstGeom prst="rect">
                        <a:avLst/>
                      </a:prstGeom>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1498883972"/>
              </p:ext>
            </p:extLst>
          </p:nvPr>
        </p:nvGraphicFramePr>
        <p:xfrm>
          <a:off x="2123728" y="5085184"/>
          <a:ext cx="3452992" cy="1007123"/>
        </p:xfrm>
        <a:graphic>
          <a:graphicData uri="http://schemas.openxmlformats.org/presentationml/2006/ole">
            <mc:AlternateContent xmlns:mc="http://schemas.openxmlformats.org/markup-compatibility/2006">
              <mc:Choice xmlns:v="urn:schemas-microsoft-com:vml" Requires="v">
                <p:oleObj spid="_x0000_s13416" name="Mathcad" r:id="rId6" imgW="2743200" imgH="800280" progId="Mathcad">
                  <p:link updateAutomatic="1"/>
                </p:oleObj>
              </mc:Choice>
              <mc:Fallback>
                <p:oleObj name="Mathcad" r:id="rId6" imgW="2743200" imgH="800280" progId="Mathcad">
                  <p:link updateAutomatic="1"/>
                  <p:pic>
                    <p:nvPicPr>
                      <p:cNvPr id="0" name=""/>
                      <p:cNvPicPr/>
                      <p:nvPr/>
                    </p:nvPicPr>
                    <p:blipFill>
                      <a:blip r:embed="rId7"/>
                      <a:stretch>
                        <a:fillRect/>
                      </a:stretch>
                    </p:blipFill>
                    <p:spPr>
                      <a:xfrm>
                        <a:off x="2123728" y="5085184"/>
                        <a:ext cx="3452992" cy="1007123"/>
                      </a:xfrm>
                      <a:prstGeom prst="rect">
                        <a:avLst/>
                      </a:prstGeom>
                    </p:spPr>
                  </p:pic>
                </p:oleObj>
              </mc:Fallback>
            </mc:AlternateContent>
          </a:graphicData>
        </a:graphic>
      </p:graphicFrame>
    </p:spTree>
    <p:extLst>
      <p:ext uri="{BB962C8B-B14F-4D97-AF65-F5344CB8AC3E}">
        <p14:creationId xmlns:p14="http://schemas.microsoft.com/office/powerpoint/2010/main" val="1408522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4104456" cy="4392488"/>
          </a:xfrm>
          <a:prstGeom prst="rect">
            <a:avLst/>
          </a:prstGeom>
          <a:noFill/>
          <a:ln>
            <a:noFill/>
          </a:ln>
        </p:spPr>
      </p:pic>
      <p:graphicFrame>
        <p:nvGraphicFramePr>
          <p:cNvPr id="7" name="6 Objeto"/>
          <p:cNvGraphicFramePr>
            <a:graphicFrameLocks noChangeAspect="1"/>
          </p:cNvGraphicFramePr>
          <p:nvPr>
            <p:extLst>
              <p:ext uri="{D42A27DB-BD31-4B8C-83A1-F6EECF244321}">
                <p14:modId xmlns:p14="http://schemas.microsoft.com/office/powerpoint/2010/main" val="451606640"/>
              </p:ext>
            </p:extLst>
          </p:nvPr>
        </p:nvGraphicFramePr>
        <p:xfrm>
          <a:off x="5148063" y="2276872"/>
          <a:ext cx="2841851" cy="2664296"/>
        </p:xfrm>
        <a:graphic>
          <a:graphicData uri="http://schemas.openxmlformats.org/presentationml/2006/ole">
            <mc:AlternateContent xmlns:mc="http://schemas.openxmlformats.org/markup-compatibility/2006">
              <mc:Choice xmlns:v="urn:schemas-microsoft-com:vml" Requires="v">
                <p:oleObj spid="_x0000_s16433" name="Mathcad" r:id="rId4" imgW="1933560" imgH="2276640" progId="Mathcad">
                  <p:link updateAutomatic="1"/>
                </p:oleObj>
              </mc:Choice>
              <mc:Fallback>
                <p:oleObj name="Mathcad" r:id="rId4" imgW="1933560" imgH="2276640" progId="Mathcad">
                  <p:link updateAutomatic="1"/>
                  <p:pic>
                    <p:nvPicPr>
                      <p:cNvPr id="0" name=""/>
                      <p:cNvPicPr/>
                      <p:nvPr/>
                    </p:nvPicPr>
                    <p:blipFill>
                      <a:blip r:embed="rId5"/>
                      <a:stretch>
                        <a:fillRect/>
                      </a:stretch>
                    </p:blipFill>
                    <p:spPr>
                      <a:xfrm>
                        <a:off x="5148063" y="2276872"/>
                        <a:ext cx="2841851" cy="2664296"/>
                      </a:xfrm>
                      <a:prstGeom prst="rect">
                        <a:avLst/>
                      </a:prstGeom>
                    </p:spPr>
                  </p:pic>
                </p:oleObj>
              </mc:Fallback>
            </mc:AlternateContent>
          </a:graphicData>
        </a:graphic>
      </p:graphicFrame>
    </p:spTree>
    <p:extLst>
      <p:ext uri="{BB962C8B-B14F-4D97-AF65-F5344CB8AC3E}">
        <p14:creationId xmlns:p14="http://schemas.microsoft.com/office/powerpoint/2010/main" val="955994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880087574"/>
              </p:ext>
            </p:extLst>
          </p:nvPr>
        </p:nvGraphicFramePr>
        <p:xfrm>
          <a:off x="3255084" y="1844824"/>
          <a:ext cx="5133340" cy="1371600"/>
        </p:xfrm>
        <a:graphic>
          <a:graphicData uri="http://schemas.openxmlformats.org/drawingml/2006/table">
            <a:tbl>
              <a:tblPr firstRow="1" firstCol="1" bandRow="1">
                <a:tableStyleId>{9D7B26C5-4107-4FEC-AEDC-1716B250A1EF}</a:tableStyleId>
              </a:tblPr>
              <a:tblGrid>
                <a:gridCol w="546735"/>
                <a:gridCol w="768985"/>
                <a:gridCol w="827405"/>
                <a:gridCol w="1220470"/>
                <a:gridCol w="1085215"/>
                <a:gridCol w="684530"/>
              </a:tblGrid>
              <a:tr h="243840">
                <a:tc gridSpan="6">
                  <a:txBody>
                    <a:bodyPr/>
                    <a:lstStyle/>
                    <a:p>
                      <a:pPr algn="ctr">
                        <a:lnSpc>
                          <a:spcPct val="150000"/>
                        </a:lnSpc>
                        <a:spcAft>
                          <a:spcPts val="0"/>
                        </a:spcAft>
                      </a:pPr>
                      <a:r>
                        <a:rPr lang="es-ES" sz="1200" dirty="0">
                          <a:effectLst/>
                        </a:rPr>
                        <a:t>PROIEDADES TERMOFÍSICAS A TEMPERATURA MEDIA</a:t>
                      </a:r>
                      <a:endParaRPr lang="es-ES" sz="1200" dirty="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3840">
                <a:tc>
                  <a:txBody>
                    <a:bodyPr/>
                    <a:lstStyle/>
                    <a:p>
                      <a:pPr algn="ctr">
                        <a:lnSpc>
                          <a:spcPct val="150000"/>
                        </a:lnSpc>
                        <a:spcAft>
                          <a:spcPts val="0"/>
                        </a:spcAft>
                      </a:pPr>
                      <a:r>
                        <a:rPr lang="es-ES" sz="1200">
                          <a:effectLst/>
                        </a:rPr>
                        <a:t>T [°K]</a:t>
                      </a:r>
                      <a:endParaRPr lang="es-ES" sz="12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S" sz="1200">
                          <a:effectLst/>
                        </a:rPr>
                        <a:t>ρ[kg/m3]</a:t>
                      </a:r>
                      <a:endParaRPr lang="es-ES" sz="12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S" sz="1200">
                          <a:effectLst/>
                        </a:rPr>
                        <a:t>Cp[kJ/kg]</a:t>
                      </a:r>
                      <a:endParaRPr lang="es-ES" sz="12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S" sz="1200">
                          <a:effectLst/>
                        </a:rPr>
                        <a:t>µ10</a:t>
                      </a:r>
                      <a:r>
                        <a:rPr lang="es-ES" sz="1200" baseline="30000">
                          <a:effectLst/>
                        </a:rPr>
                        <a:t>-7</a:t>
                      </a:r>
                      <a:r>
                        <a:rPr lang="es-ES" sz="1200">
                          <a:effectLst/>
                        </a:rPr>
                        <a:t>[N.s/m^2]</a:t>
                      </a:r>
                      <a:endParaRPr lang="es-ES" sz="12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S" sz="1200">
                          <a:effectLst/>
                        </a:rPr>
                        <a:t>k 10</a:t>
                      </a:r>
                      <a:r>
                        <a:rPr lang="es-ES" sz="1200" baseline="30000">
                          <a:effectLst/>
                        </a:rPr>
                        <a:t>-3</a:t>
                      </a:r>
                      <a:r>
                        <a:rPr lang="es-ES" sz="1200">
                          <a:effectLst/>
                        </a:rPr>
                        <a:t>[W/Mk]</a:t>
                      </a:r>
                      <a:endParaRPr lang="es-ES" sz="12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S" sz="1200">
                          <a:effectLst/>
                        </a:rPr>
                        <a:t>Pr</a:t>
                      </a:r>
                      <a:endParaRPr lang="es-ES" sz="1200">
                        <a:solidFill>
                          <a:srgbClr val="000000"/>
                        </a:solidFill>
                        <a:effectLst/>
                        <a:latin typeface="Arial"/>
                        <a:ea typeface="Calibri"/>
                        <a:cs typeface="Times New Roman"/>
                      </a:endParaRPr>
                    </a:p>
                  </a:txBody>
                  <a:tcPr marL="68580" marR="68580" marT="0" marB="0"/>
                </a:tc>
              </a:tr>
              <a:tr h="243840">
                <a:tc>
                  <a:txBody>
                    <a:bodyPr/>
                    <a:lstStyle/>
                    <a:p>
                      <a:pPr algn="r">
                        <a:lnSpc>
                          <a:spcPct val="150000"/>
                        </a:lnSpc>
                        <a:spcAft>
                          <a:spcPts val="0"/>
                        </a:spcAft>
                      </a:pPr>
                      <a:r>
                        <a:rPr lang="es-ES" sz="1200">
                          <a:effectLst/>
                        </a:rPr>
                        <a:t>300</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1,1614</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1,007</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184,6</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26,3</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0,707</a:t>
                      </a:r>
                      <a:endParaRPr lang="es-ES" sz="1200">
                        <a:solidFill>
                          <a:srgbClr val="000000"/>
                        </a:solidFill>
                        <a:effectLst/>
                        <a:latin typeface="Arial"/>
                        <a:ea typeface="Calibri"/>
                        <a:cs typeface="Times New Roman"/>
                      </a:endParaRPr>
                    </a:p>
                  </a:txBody>
                  <a:tcPr marL="68580" marR="68580" marT="0" marB="0"/>
                </a:tc>
              </a:tr>
              <a:tr h="243840">
                <a:tc>
                  <a:txBody>
                    <a:bodyPr/>
                    <a:lstStyle/>
                    <a:p>
                      <a:pPr algn="r">
                        <a:lnSpc>
                          <a:spcPct val="150000"/>
                        </a:lnSpc>
                        <a:spcAft>
                          <a:spcPts val="0"/>
                        </a:spcAft>
                      </a:pPr>
                      <a:r>
                        <a:rPr lang="es-ES" sz="1200">
                          <a:effectLst/>
                        </a:rPr>
                        <a:t>311</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1,1248</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1,00744</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189,792</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27,114</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0,70546</a:t>
                      </a:r>
                      <a:endParaRPr lang="es-ES" sz="1200">
                        <a:solidFill>
                          <a:srgbClr val="000000"/>
                        </a:solidFill>
                        <a:effectLst/>
                        <a:latin typeface="Arial"/>
                        <a:ea typeface="Calibri"/>
                        <a:cs typeface="Times New Roman"/>
                      </a:endParaRPr>
                    </a:p>
                  </a:txBody>
                  <a:tcPr marL="68580" marR="68580" marT="0" marB="0"/>
                </a:tc>
              </a:tr>
              <a:tr h="243840">
                <a:tc>
                  <a:txBody>
                    <a:bodyPr/>
                    <a:lstStyle/>
                    <a:p>
                      <a:pPr algn="r">
                        <a:lnSpc>
                          <a:spcPct val="150000"/>
                        </a:lnSpc>
                        <a:spcAft>
                          <a:spcPts val="0"/>
                        </a:spcAft>
                      </a:pPr>
                      <a:r>
                        <a:rPr lang="es-ES" sz="1200">
                          <a:effectLst/>
                        </a:rPr>
                        <a:t>350</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0,9950</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1,009</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208,2</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a:effectLst/>
                        </a:rPr>
                        <a:t>30</a:t>
                      </a:r>
                      <a:endParaRPr lang="es-ES" sz="1200">
                        <a:solidFill>
                          <a:srgbClr val="000000"/>
                        </a:solidFill>
                        <a:effectLst/>
                        <a:latin typeface="Arial"/>
                        <a:ea typeface="Calibri"/>
                        <a:cs typeface="Times New Roman"/>
                      </a:endParaRPr>
                    </a:p>
                  </a:txBody>
                  <a:tcPr marL="68580" marR="68580" marT="0" marB="0"/>
                </a:tc>
                <a:tc>
                  <a:txBody>
                    <a:bodyPr/>
                    <a:lstStyle/>
                    <a:p>
                      <a:pPr algn="r">
                        <a:lnSpc>
                          <a:spcPct val="150000"/>
                        </a:lnSpc>
                        <a:spcAft>
                          <a:spcPts val="0"/>
                        </a:spcAft>
                      </a:pPr>
                      <a:r>
                        <a:rPr lang="es-ES" sz="1200" dirty="0">
                          <a:effectLst/>
                        </a:rPr>
                        <a:t>0,7</a:t>
                      </a:r>
                      <a:endParaRPr lang="es-ES" sz="1200" dirty="0">
                        <a:solidFill>
                          <a:srgbClr val="000000"/>
                        </a:solidFill>
                        <a:effectLst/>
                        <a:latin typeface="Arial"/>
                        <a:ea typeface="Calibri"/>
                        <a:cs typeface="Times New Roman"/>
                      </a:endParaRPr>
                    </a:p>
                  </a:txBody>
                  <a:tcPr marL="68580" marR="68580" marT="0" marB="0"/>
                </a:tc>
              </a:tr>
            </a:tbl>
          </a:graphicData>
        </a:graphic>
      </p:graphicFrame>
      <p:sp>
        <p:nvSpPr>
          <p:cNvPr id="8" name="Rectangle 3"/>
          <p:cNvSpPr>
            <a:spLocks noChangeArrowheads="1"/>
          </p:cNvSpPr>
          <p:nvPr/>
        </p:nvSpPr>
        <p:spPr bwMode="auto">
          <a:xfrm>
            <a:off x="1700213" y="327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10 Objeto"/>
          <p:cNvGraphicFramePr>
            <a:graphicFrameLocks noChangeAspect="1"/>
          </p:cNvGraphicFramePr>
          <p:nvPr>
            <p:extLst>
              <p:ext uri="{D42A27DB-BD31-4B8C-83A1-F6EECF244321}">
                <p14:modId xmlns:p14="http://schemas.microsoft.com/office/powerpoint/2010/main" val="1582864956"/>
              </p:ext>
            </p:extLst>
          </p:nvPr>
        </p:nvGraphicFramePr>
        <p:xfrm>
          <a:off x="179512" y="1916832"/>
          <a:ext cx="2828925" cy="1057275"/>
        </p:xfrm>
        <a:graphic>
          <a:graphicData uri="http://schemas.openxmlformats.org/presentationml/2006/ole">
            <mc:AlternateContent xmlns:mc="http://schemas.openxmlformats.org/markup-compatibility/2006">
              <mc:Choice xmlns:v="urn:schemas-microsoft-com:vml" Requires="v">
                <p:oleObj spid="_x0000_s15601" name="Mathcad" r:id="rId3" imgW="2257560" imgH="1057320" progId="Mathcad">
                  <p:link updateAutomatic="1"/>
                </p:oleObj>
              </mc:Choice>
              <mc:Fallback>
                <p:oleObj name="Mathcad" r:id="rId3" imgW="2257560" imgH="1057320" progId="Mathcad">
                  <p:link updateAutomatic="1"/>
                  <p:pic>
                    <p:nvPicPr>
                      <p:cNvPr id="0" name=""/>
                      <p:cNvPicPr/>
                      <p:nvPr/>
                    </p:nvPicPr>
                    <p:blipFill>
                      <a:blip r:embed="rId4"/>
                      <a:stretch>
                        <a:fillRect/>
                      </a:stretch>
                    </p:blipFill>
                    <p:spPr>
                      <a:xfrm>
                        <a:off x="179512" y="1916832"/>
                        <a:ext cx="2828925" cy="1057275"/>
                      </a:xfrm>
                      <a:prstGeom prst="rect">
                        <a:avLst/>
                      </a:prstGeom>
                    </p:spPr>
                  </p:pic>
                </p:oleObj>
              </mc:Fallback>
            </mc:AlternateContent>
          </a:graphicData>
        </a:graphic>
      </p:graphicFrame>
      <p:pic>
        <p:nvPicPr>
          <p:cNvPr id="12" name="11 Imagen"/>
          <p:cNvPicPr/>
          <p:nvPr/>
        </p:nvPicPr>
        <p:blipFill rotWithShape="1">
          <a:blip r:embed="rId5"/>
          <a:srcRect l="51127" t="27795" r="24583" b="19336"/>
          <a:stretch/>
        </p:blipFill>
        <p:spPr bwMode="auto">
          <a:xfrm>
            <a:off x="7526" y="3212976"/>
            <a:ext cx="2188210" cy="2677795"/>
          </a:xfrm>
          <a:prstGeom prst="rect">
            <a:avLst/>
          </a:prstGeom>
          <a:ln>
            <a:noFill/>
          </a:ln>
          <a:extLst>
            <a:ext uri="{53640926-AAD7-44D8-BBD7-CCE9431645EC}">
              <a14:shadowObscured xmlns:a14="http://schemas.microsoft.com/office/drawing/2010/main"/>
            </a:ext>
          </a:extLst>
        </p:spPr>
      </p:pic>
      <p:graphicFrame>
        <p:nvGraphicFramePr>
          <p:cNvPr id="14" name="13 Objeto"/>
          <p:cNvGraphicFramePr>
            <a:graphicFrameLocks noChangeAspect="1"/>
          </p:cNvGraphicFramePr>
          <p:nvPr>
            <p:extLst>
              <p:ext uri="{D42A27DB-BD31-4B8C-83A1-F6EECF244321}">
                <p14:modId xmlns:p14="http://schemas.microsoft.com/office/powerpoint/2010/main" val="3863382572"/>
              </p:ext>
            </p:extLst>
          </p:nvPr>
        </p:nvGraphicFramePr>
        <p:xfrm>
          <a:off x="2897882" y="3505944"/>
          <a:ext cx="1962150" cy="1219200"/>
        </p:xfrm>
        <a:graphic>
          <a:graphicData uri="http://schemas.openxmlformats.org/presentationml/2006/ole">
            <mc:AlternateContent xmlns:mc="http://schemas.openxmlformats.org/markup-compatibility/2006">
              <mc:Choice xmlns:v="urn:schemas-microsoft-com:vml" Requires="v">
                <p:oleObj spid="_x0000_s15602" name="Mathcad" r:id="rId6" imgW="1962000" imgH="1219320" progId="Mathcad">
                  <p:link updateAutomatic="1"/>
                </p:oleObj>
              </mc:Choice>
              <mc:Fallback>
                <p:oleObj name="Mathcad" r:id="rId6" imgW="1962000" imgH="1219320" progId="Mathcad">
                  <p:link updateAutomatic="1"/>
                  <p:pic>
                    <p:nvPicPr>
                      <p:cNvPr id="0" name=""/>
                      <p:cNvPicPr/>
                      <p:nvPr/>
                    </p:nvPicPr>
                    <p:blipFill>
                      <a:blip r:embed="rId7"/>
                      <a:stretch>
                        <a:fillRect/>
                      </a:stretch>
                    </p:blipFill>
                    <p:spPr>
                      <a:xfrm>
                        <a:off x="2897882" y="3505944"/>
                        <a:ext cx="1962150" cy="1219200"/>
                      </a:xfrm>
                      <a:prstGeom prst="rect">
                        <a:avLst/>
                      </a:prstGeom>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1349081524"/>
              </p:ext>
            </p:extLst>
          </p:nvPr>
        </p:nvGraphicFramePr>
        <p:xfrm>
          <a:off x="5580112" y="4869160"/>
          <a:ext cx="2448272" cy="904875"/>
        </p:xfrm>
        <a:graphic>
          <a:graphicData uri="http://schemas.openxmlformats.org/presentationml/2006/ole">
            <mc:AlternateContent xmlns:mc="http://schemas.openxmlformats.org/markup-compatibility/2006">
              <mc:Choice xmlns:v="urn:schemas-microsoft-com:vml" Requires="v">
                <p:oleObj spid="_x0000_s15603" name="Mathcad" r:id="rId8" imgW="2162160" imgH="905040" progId="Mathcad">
                  <p:link updateAutomatic="1"/>
                </p:oleObj>
              </mc:Choice>
              <mc:Fallback>
                <p:oleObj name="Mathcad" r:id="rId8" imgW="2162160" imgH="905040" progId="Mathcad">
                  <p:link updateAutomatic="1"/>
                  <p:pic>
                    <p:nvPicPr>
                      <p:cNvPr id="0" name=""/>
                      <p:cNvPicPr/>
                      <p:nvPr/>
                    </p:nvPicPr>
                    <p:blipFill>
                      <a:blip r:embed="rId9"/>
                      <a:stretch>
                        <a:fillRect/>
                      </a:stretch>
                    </p:blipFill>
                    <p:spPr>
                      <a:xfrm>
                        <a:off x="5580112" y="4869160"/>
                        <a:ext cx="2448272" cy="904875"/>
                      </a:xfrm>
                      <a:prstGeom prst="rect">
                        <a:avLst/>
                      </a:prstGeom>
                    </p:spPr>
                  </p:pic>
                </p:oleObj>
              </mc:Fallback>
            </mc:AlternateContent>
          </a:graphicData>
        </a:graphic>
      </p:graphicFrame>
      <p:graphicFrame>
        <p:nvGraphicFramePr>
          <p:cNvPr id="18" name="17 Objeto"/>
          <p:cNvGraphicFramePr>
            <a:graphicFrameLocks noChangeAspect="1"/>
          </p:cNvGraphicFramePr>
          <p:nvPr>
            <p:extLst>
              <p:ext uri="{D42A27DB-BD31-4B8C-83A1-F6EECF244321}">
                <p14:modId xmlns:p14="http://schemas.microsoft.com/office/powerpoint/2010/main" val="1193156215"/>
              </p:ext>
            </p:extLst>
          </p:nvPr>
        </p:nvGraphicFramePr>
        <p:xfrm>
          <a:off x="2771800" y="4941168"/>
          <a:ext cx="1962150" cy="800100"/>
        </p:xfrm>
        <a:graphic>
          <a:graphicData uri="http://schemas.openxmlformats.org/presentationml/2006/ole">
            <mc:AlternateContent xmlns:mc="http://schemas.openxmlformats.org/markup-compatibility/2006">
              <mc:Choice xmlns:v="urn:schemas-microsoft-com:vml" Requires="v">
                <p:oleObj spid="_x0000_s15604" name="Mathcad" r:id="rId10" imgW="1962000" imgH="800280" progId="Mathcad">
                  <p:link updateAutomatic="1"/>
                </p:oleObj>
              </mc:Choice>
              <mc:Fallback>
                <p:oleObj name="Mathcad" r:id="rId10" imgW="1962000" imgH="800280" progId="Mathcad">
                  <p:link updateAutomatic="1"/>
                  <p:pic>
                    <p:nvPicPr>
                      <p:cNvPr id="0" name=""/>
                      <p:cNvPicPr/>
                      <p:nvPr/>
                    </p:nvPicPr>
                    <p:blipFill>
                      <a:blip r:embed="rId11"/>
                      <a:stretch>
                        <a:fillRect/>
                      </a:stretch>
                    </p:blipFill>
                    <p:spPr>
                      <a:xfrm>
                        <a:off x="2771800" y="4941168"/>
                        <a:ext cx="1962150" cy="800100"/>
                      </a:xfrm>
                      <a:prstGeom prst="rect">
                        <a:avLst/>
                      </a:prstGeom>
                    </p:spPr>
                  </p:pic>
                </p:oleObj>
              </mc:Fallback>
            </mc:AlternateContent>
          </a:graphicData>
        </a:graphic>
      </p:graphicFrame>
      <p:graphicFrame>
        <p:nvGraphicFramePr>
          <p:cNvPr id="19" name="18 Objeto"/>
          <p:cNvGraphicFramePr>
            <a:graphicFrameLocks noChangeAspect="1"/>
          </p:cNvGraphicFramePr>
          <p:nvPr>
            <p:extLst>
              <p:ext uri="{D42A27DB-BD31-4B8C-83A1-F6EECF244321}">
                <p14:modId xmlns:p14="http://schemas.microsoft.com/office/powerpoint/2010/main" val="3749286604"/>
              </p:ext>
            </p:extLst>
          </p:nvPr>
        </p:nvGraphicFramePr>
        <p:xfrm>
          <a:off x="5652120" y="3573016"/>
          <a:ext cx="2304256" cy="1076325"/>
        </p:xfrm>
        <a:graphic>
          <a:graphicData uri="http://schemas.openxmlformats.org/presentationml/2006/ole">
            <mc:AlternateContent xmlns:mc="http://schemas.openxmlformats.org/markup-compatibility/2006">
              <mc:Choice xmlns:v="urn:schemas-microsoft-com:vml" Requires="v">
                <p:oleObj spid="_x0000_s15605" name="Mathcad" r:id="rId12" imgW="1876320" imgH="1076400" progId="Mathcad">
                  <p:link updateAutomatic="1"/>
                </p:oleObj>
              </mc:Choice>
              <mc:Fallback>
                <p:oleObj name="Mathcad" r:id="rId12" imgW="1876320" imgH="1076400" progId="Mathcad">
                  <p:link updateAutomatic="1"/>
                  <p:pic>
                    <p:nvPicPr>
                      <p:cNvPr id="0" name=""/>
                      <p:cNvPicPr/>
                      <p:nvPr/>
                    </p:nvPicPr>
                    <p:blipFill>
                      <a:blip r:embed="rId13"/>
                      <a:stretch>
                        <a:fillRect/>
                      </a:stretch>
                    </p:blipFill>
                    <p:spPr>
                      <a:xfrm>
                        <a:off x="5652120" y="3573016"/>
                        <a:ext cx="2304256" cy="1076325"/>
                      </a:xfrm>
                      <a:prstGeom prst="rect">
                        <a:avLst/>
                      </a:prstGeom>
                    </p:spPr>
                  </p:pic>
                </p:oleObj>
              </mc:Fallback>
            </mc:AlternateContent>
          </a:graphicData>
        </a:graphic>
      </p:graphicFrame>
    </p:spTree>
    <p:extLst>
      <p:ext uri="{BB962C8B-B14F-4D97-AF65-F5344CB8AC3E}">
        <p14:creationId xmlns:p14="http://schemas.microsoft.com/office/powerpoint/2010/main" val="3199456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Objeto"/>
          <p:cNvGraphicFramePr>
            <a:graphicFrameLocks noChangeAspect="1"/>
          </p:cNvGraphicFramePr>
          <p:nvPr>
            <p:extLst>
              <p:ext uri="{D42A27DB-BD31-4B8C-83A1-F6EECF244321}">
                <p14:modId xmlns:p14="http://schemas.microsoft.com/office/powerpoint/2010/main" val="3575960994"/>
              </p:ext>
            </p:extLst>
          </p:nvPr>
        </p:nvGraphicFramePr>
        <p:xfrm>
          <a:off x="395536" y="1580356"/>
          <a:ext cx="3096344" cy="4152900"/>
        </p:xfrm>
        <a:graphic>
          <a:graphicData uri="http://schemas.openxmlformats.org/presentationml/2006/ole">
            <mc:AlternateContent xmlns:mc="http://schemas.openxmlformats.org/markup-compatibility/2006">
              <mc:Choice xmlns:v="urn:schemas-microsoft-com:vml" Requires="v">
                <p:oleObj spid="_x0000_s19544" name="Mathcad" r:id="rId3" imgW="2752560" imgH="4152960" progId="Mathcad">
                  <p:link updateAutomatic="1"/>
                </p:oleObj>
              </mc:Choice>
              <mc:Fallback>
                <p:oleObj name="Mathcad" r:id="rId3" imgW="2752560" imgH="4152960" progId="Mathcad">
                  <p:link updateAutomatic="1"/>
                  <p:pic>
                    <p:nvPicPr>
                      <p:cNvPr id="0" name=""/>
                      <p:cNvPicPr/>
                      <p:nvPr/>
                    </p:nvPicPr>
                    <p:blipFill>
                      <a:blip r:embed="rId4"/>
                      <a:stretch>
                        <a:fillRect/>
                      </a:stretch>
                    </p:blipFill>
                    <p:spPr>
                      <a:xfrm>
                        <a:off x="395536" y="1580356"/>
                        <a:ext cx="3096344" cy="4152900"/>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3101011830"/>
              </p:ext>
            </p:extLst>
          </p:nvPr>
        </p:nvGraphicFramePr>
        <p:xfrm>
          <a:off x="3757761" y="1592957"/>
          <a:ext cx="3838575" cy="2124075"/>
        </p:xfrm>
        <a:graphic>
          <a:graphicData uri="http://schemas.openxmlformats.org/presentationml/2006/ole">
            <mc:AlternateContent xmlns:mc="http://schemas.openxmlformats.org/markup-compatibility/2006">
              <mc:Choice xmlns:v="urn:schemas-microsoft-com:vml" Requires="v">
                <p:oleObj spid="_x0000_s19545" name="Mathcad" r:id="rId5" imgW="3838680" imgH="2124000" progId="Mathcad">
                  <p:link updateAutomatic="1"/>
                </p:oleObj>
              </mc:Choice>
              <mc:Fallback>
                <p:oleObj name="Mathcad" r:id="rId5" imgW="3838680" imgH="2124000" progId="Mathcad">
                  <p:link updateAutomatic="1"/>
                  <p:pic>
                    <p:nvPicPr>
                      <p:cNvPr id="0" name=""/>
                      <p:cNvPicPr/>
                      <p:nvPr/>
                    </p:nvPicPr>
                    <p:blipFill>
                      <a:blip r:embed="rId6"/>
                      <a:stretch>
                        <a:fillRect/>
                      </a:stretch>
                    </p:blipFill>
                    <p:spPr>
                      <a:xfrm>
                        <a:off x="3757761" y="1592957"/>
                        <a:ext cx="3838575" cy="2124075"/>
                      </a:xfrm>
                      <a:prstGeom prst="rect">
                        <a:avLst/>
                      </a:prstGeom>
                    </p:spPr>
                  </p:pic>
                </p:oleObj>
              </mc:Fallback>
            </mc:AlternateContent>
          </a:graphicData>
        </a:graphic>
      </p:graphicFrame>
    </p:spTree>
    <p:extLst>
      <p:ext uri="{BB962C8B-B14F-4D97-AF65-F5344CB8AC3E}">
        <p14:creationId xmlns:p14="http://schemas.microsoft.com/office/powerpoint/2010/main" val="2593044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3"/>
          <a:srcRect l="52996" t="11401" r="3520" b="14422"/>
          <a:stretch/>
        </p:blipFill>
        <p:spPr bwMode="auto">
          <a:xfrm>
            <a:off x="179512" y="1916832"/>
            <a:ext cx="3948430" cy="3787140"/>
          </a:xfrm>
          <a:prstGeom prst="rect">
            <a:avLst/>
          </a:prstGeom>
          <a:ln>
            <a:noFill/>
          </a:ln>
          <a:extLst>
            <a:ext uri="{53640926-AAD7-44D8-BBD7-CCE9431645EC}">
              <a14:shadowObscured xmlns:a14="http://schemas.microsoft.com/office/drawing/2010/main"/>
            </a:ext>
          </a:extLst>
        </p:spPr>
      </p:pic>
      <p:graphicFrame>
        <p:nvGraphicFramePr>
          <p:cNvPr id="3" name="2 Objeto"/>
          <p:cNvGraphicFramePr>
            <a:graphicFrameLocks noChangeAspect="1"/>
          </p:cNvGraphicFramePr>
          <p:nvPr>
            <p:extLst>
              <p:ext uri="{D42A27DB-BD31-4B8C-83A1-F6EECF244321}">
                <p14:modId xmlns:p14="http://schemas.microsoft.com/office/powerpoint/2010/main" val="3813739185"/>
              </p:ext>
            </p:extLst>
          </p:nvPr>
        </p:nvGraphicFramePr>
        <p:xfrm>
          <a:off x="4579590" y="1988840"/>
          <a:ext cx="2872730" cy="1841311"/>
        </p:xfrm>
        <a:graphic>
          <a:graphicData uri="http://schemas.openxmlformats.org/presentationml/2006/ole">
            <mc:AlternateContent xmlns:mc="http://schemas.openxmlformats.org/markup-compatibility/2006">
              <mc:Choice xmlns:v="urn:schemas-microsoft-com:vml" Requires="v">
                <p:oleObj spid="_x0000_s20525" name="Mathcad" r:id="rId4" imgW="2152800" imgH="1533600" progId="Mathcad">
                  <p:link updateAutomatic="1"/>
                </p:oleObj>
              </mc:Choice>
              <mc:Fallback>
                <p:oleObj name="Mathcad" r:id="rId4" imgW="2152800" imgH="1533600" progId="Mathcad">
                  <p:link updateAutomatic="1"/>
                  <p:pic>
                    <p:nvPicPr>
                      <p:cNvPr id="0" name=""/>
                      <p:cNvPicPr/>
                      <p:nvPr/>
                    </p:nvPicPr>
                    <p:blipFill>
                      <a:blip r:embed="rId5"/>
                      <a:stretch>
                        <a:fillRect/>
                      </a:stretch>
                    </p:blipFill>
                    <p:spPr>
                      <a:xfrm>
                        <a:off x="4579590" y="1988840"/>
                        <a:ext cx="2872730" cy="1841311"/>
                      </a:xfrm>
                      <a:prstGeom prst="rect">
                        <a:avLst/>
                      </a:prstGeom>
                    </p:spPr>
                  </p:pic>
                </p:oleObj>
              </mc:Fallback>
            </mc:AlternateContent>
          </a:graphicData>
        </a:graphic>
      </p:graphicFrame>
    </p:spTree>
    <p:extLst>
      <p:ext uri="{BB962C8B-B14F-4D97-AF65-F5344CB8AC3E}">
        <p14:creationId xmlns:p14="http://schemas.microsoft.com/office/powerpoint/2010/main" val="3472626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3"/>
          <a:srcRect l="25649" t="12387" r="29339" b="16918"/>
          <a:stretch/>
        </p:blipFill>
        <p:spPr bwMode="auto">
          <a:xfrm>
            <a:off x="47124" y="1750923"/>
            <a:ext cx="4020820" cy="3550285"/>
          </a:xfrm>
          <a:prstGeom prst="rect">
            <a:avLst/>
          </a:prstGeom>
          <a:ln>
            <a:noFill/>
          </a:ln>
          <a:extLst>
            <a:ext uri="{53640926-AAD7-44D8-BBD7-CCE9431645EC}">
              <a14:shadowObscured xmlns:a14="http://schemas.microsoft.com/office/drawing/2010/main"/>
            </a:ext>
          </a:extLst>
        </p:spPr>
      </p:pic>
      <p:graphicFrame>
        <p:nvGraphicFramePr>
          <p:cNvPr id="3" name="2 Objeto"/>
          <p:cNvGraphicFramePr>
            <a:graphicFrameLocks noChangeAspect="1"/>
          </p:cNvGraphicFramePr>
          <p:nvPr>
            <p:extLst>
              <p:ext uri="{D42A27DB-BD31-4B8C-83A1-F6EECF244321}">
                <p14:modId xmlns:p14="http://schemas.microsoft.com/office/powerpoint/2010/main" val="4156072750"/>
              </p:ext>
            </p:extLst>
          </p:nvPr>
        </p:nvGraphicFramePr>
        <p:xfrm>
          <a:off x="4036293" y="1772816"/>
          <a:ext cx="2047875" cy="2752725"/>
        </p:xfrm>
        <a:graphic>
          <a:graphicData uri="http://schemas.openxmlformats.org/presentationml/2006/ole">
            <mc:AlternateContent xmlns:mc="http://schemas.openxmlformats.org/markup-compatibility/2006">
              <mc:Choice xmlns:v="urn:schemas-microsoft-com:vml" Requires="v">
                <p:oleObj spid="_x0000_s21638" name="Mathcad" r:id="rId4" imgW="2048040" imgH="2752560" progId="Mathcad">
                  <p:link updateAutomatic="1"/>
                </p:oleObj>
              </mc:Choice>
              <mc:Fallback>
                <p:oleObj name="Mathcad" r:id="rId4" imgW="2048040" imgH="2752560" progId="Mathcad">
                  <p:link updateAutomatic="1"/>
                  <p:pic>
                    <p:nvPicPr>
                      <p:cNvPr id="0" name=""/>
                      <p:cNvPicPr/>
                      <p:nvPr/>
                    </p:nvPicPr>
                    <p:blipFill>
                      <a:blip r:embed="rId5"/>
                      <a:stretch>
                        <a:fillRect/>
                      </a:stretch>
                    </p:blipFill>
                    <p:spPr>
                      <a:xfrm>
                        <a:off x="4036293" y="1772816"/>
                        <a:ext cx="2047875" cy="2752725"/>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2149167795"/>
              </p:ext>
            </p:extLst>
          </p:nvPr>
        </p:nvGraphicFramePr>
        <p:xfrm>
          <a:off x="6073849" y="1772816"/>
          <a:ext cx="2314575" cy="1304925"/>
        </p:xfrm>
        <a:graphic>
          <a:graphicData uri="http://schemas.openxmlformats.org/presentationml/2006/ole">
            <mc:AlternateContent xmlns:mc="http://schemas.openxmlformats.org/markup-compatibility/2006">
              <mc:Choice xmlns:v="urn:schemas-microsoft-com:vml" Requires="v">
                <p:oleObj spid="_x0000_s21639" name="Mathcad" r:id="rId6" imgW="2314440" imgH="1305000" progId="Mathcad">
                  <p:link updateAutomatic="1"/>
                </p:oleObj>
              </mc:Choice>
              <mc:Fallback>
                <p:oleObj name="Mathcad" r:id="rId6" imgW="2314440" imgH="1305000" progId="Mathcad">
                  <p:link updateAutomatic="1"/>
                  <p:pic>
                    <p:nvPicPr>
                      <p:cNvPr id="0" name=""/>
                      <p:cNvPicPr/>
                      <p:nvPr/>
                    </p:nvPicPr>
                    <p:blipFill>
                      <a:blip r:embed="rId7"/>
                      <a:stretch>
                        <a:fillRect/>
                      </a:stretch>
                    </p:blipFill>
                    <p:spPr>
                      <a:xfrm>
                        <a:off x="6073849" y="1772816"/>
                        <a:ext cx="2314575" cy="1304925"/>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3126899187"/>
              </p:ext>
            </p:extLst>
          </p:nvPr>
        </p:nvGraphicFramePr>
        <p:xfrm>
          <a:off x="4139530" y="4941168"/>
          <a:ext cx="2952750" cy="619125"/>
        </p:xfrm>
        <a:graphic>
          <a:graphicData uri="http://schemas.openxmlformats.org/presentationml/2006/ole">
            <mc:AlternateContent xmlns:mc="http://schemas.openxmlformats.org/markup-compatibility/2006">
              <mc:Choice xmlns:v="urn:schemas-microsoft-com:vml" Requires="v">
                <p:oleObj spid="_x0000_s21640" name="Mathcad" r:id="rId8" imgW="2952720" imgH="619200" progId="Mathcad">
                  <p:link updateAutomatic="1"/>
                </p:oleObj>
              </mc:Choice>
              <mc:Fallback>
                <p:oleObj name="Mathcad" r:id="rId8" imgW="2952720" imgH="619200" progId="Mathcad">
                  <p:link updateAutomatic="1"/>
                  <p:pic>
                    <p:nvPicPr>
                      <p:cNvPr id="0" name=""/>
                      <p:cNvPicPr/>
                      <p:nvPr/>
                    </p:nvPicPr>
                    <p:blipFill>
                      <a:blip r:embed="rId9"/>
                      <a:stretch>
                        <a:fillRect/>
                      </a:stretch>
                    </p:blipFill>
                    <p:spPr>
                      <a:xfrm>
                        <a:off x="4139530" y="4941168"/>
                        <a:ext cx="2952750" cy="619125"/>
                      </a:xfrm>
                      <a:prstGeom prst="rect">
                        <a:avLst/>
                      </a:prstGeom>
                    </p:spPr>
                  </p:pic>
                </p:oleObj>
              </mc:Fallback>
            </mc:AlternateContent>
          </a:graphicData>
        </a:graphic>
      </p:graphicFrame>
    </p:spTree>
    <p:extLst>
      <p:ext uri="{BB962C8B-B14F-4D97-AF65-F5344CB8AC3E}">
        <p14:creationId xmlns:p14="http://schemas.microsoft.com/office/powerpoint/2010/main" val="4228409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Marcador de texto"/>
          <p:cNvSpPr>
            <a:spLocks noGrp="1"/>
          </p:cNvSpPr>
          <p:nvPr>
            <p:ph type="body" sz="half" idx="2"/>
          </p:nvPr>
        </p:nvSpPr>
        <p:spPr/>
        <p:txBody>
          <a:bodyPr/>
          <a:lstStyle/>
          <a:p>
            <a:endParaRPr lang="es-ES"/>
          </a:p>
        </p:txBody>
      </p:sp>
      <p:graphicFrame>
        <p:nvGraphicFramePr>
          <p:cNvPr id="22" name="21 Marcador de contenido"/>
          <p:cNvGraphicFramePr>
            <a:graphicFrameLocks noGrp="1"/>
          </p:cNvGraphicFramePr>
          <p:nvPr>
            <p:ph sz="quarter" idx="13"/>
            <p:extLst>
              <p:ext uri="{D42A27DB-BD31-4B8C-83A1-F6EECF244321}">
                <p14:modId xmlns:p14="http://schemas.microsoft.com/office/powerpoint/2010/main" val="450183527"/>
              </p:ext>
            </p:extLst>
          </p:nvPr>
        </p:nvGraphicFramePr>
        <p:xfrm>
          <a:off x="304800" y="1484313"/>
          <a:ext cx="7772400" cy="4248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902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661106068"/>
              </p:ext>
            </p:extLst>
          </p:nvPr>
        </p:nvGraphicFramePr>
        <p:xfrm>
          <a:off x="1780406" y="1786483"/>
          <a:ext cx="3295650" cy="3514725"/>
        </p:xfrm>
        <a:graphic>
          <a:graphicData uri="http://schemas.openxmlformats.org/presentationml/2006/ole">
            <mc:AlternateContent xmlns:mc="http://schemas.openxmlformats.org/markup-compatibility/2006">
              <mc:Choice xmlns:v="urn:schemas-microsoft-com:vml" Requires="v">
                <p:oleObj spid="_x0000_s17499" name="Mathcad" r:id="rId3" imgW="3295800" imgH="3514680" progId="Mathcad">
                  <p:link updateAutomatic="1"/>
                </p:oleObj>
              </mc:Choice>
              <mc:Fallback>
                <p:oleObj name="Mathcad" r:id="rId3" imgW="3295800" imgH="3514680" progId="Mathcad">
                  <p:link updateAutomatic="1"/>
                  <p:pic>
                    <p:nvPicPr>
                      <p:cNvPr id="0" name=""/>
                      <p:cNvPicPr/>
                      <p:nvPr/>
                    </p:nvPicPr>
                    <p:blipFill>
                      <a:blip r:embed="rId4"/>
                      <a:stretch>
                        <a:fillRect/>
                      </a:stretch>
                    </p:blipFill>
                    <p:spPr>
                      <a:xfrm>
                        <a:off x="1780406" y="1786483"/>
                        <a:ext cx="3295650" cy="3514725"/>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911106447"/>
              </p:ext>
            </p:extLst>
          </p:nvPr>
        </p:nvGraphicFramePr>
        <p:xfrm>
          <a:off x="5430738" y="1844824"/>
          <a:ext cx="1733550" cy="1790700"/>
        </p:xfrm>
        <a:graphic>
          <a:graphicData uri="http://schemas.openxmlformats.org/presentationml/2006/ole">
            <mc:AlternateContent xmlns:mc="http://schemas.openxmlformats.org/markup-compatibility/2006">
              <mc:Choice xmlns:v="urn:schemas-microsoft-com:vml" Requires="v">
                <p:oleObj spid="_x0000_s17500" name="Mathcad" r:id="rId5" imgW="1733400" imgH="1790640" progId="Mathcad">
                  <p:link updateAutomatic="1"/>
                </p:oleObj>
              </mc:Choice>
              <mc:Fallback>
                <p:oleObj name="Mathcad" r:id="rId5" imgW="1733400" imgH="1790640" progId="Mathcad">
                  <p:link updateAutomatic="1"/>
                  <p:pic>
                    <p:nvPicPr>
                      <p:cNvPr id="0" name=""/>
                      <p:cNvPicPr/>
                      <p:nvPr/>
                    </p:nvPicPr>
                    <p:blipFill>
                      <a:blip r:embed="rId6"/>
                      <a:stretch>
                        <a:fillRect/>
                      </a:stretch>
                    </p:blipFill>
                    <p:spPr>
                      <a:xfrm>
                        <a:off x="5430738" y="1844824"/>
                        <a:ext cx="1733550" cy="1790700"/>
                      </a:xfrm>
                      <a:prstGeom prst="rect">
                        <a:avLst/>
                      </a:prstGeom>
                    </p:spPr>
                  </p:pic>
                </p:oleObj>
              </mc:Fallback>
            </mc:AlternateContent>
          </a:graphicData>
        </a:graphic>
      </p:graphicFrame>
    </p:spTree>
    <p:extLst>
      <p:ext uri="{BB962C8B-B14F-4D97-AF65-F5344CB8AC3E}">
        <p14:creationId xmlns:p14="http://schemas.microsoft.com/office/powerpoint/2010/main" val="35145218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growland.es/bilder/produkte/gross/S-P-Ventilador-Helicocentrifugo-TD-350-125-360-280-ml-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628800"/>
            <a:ext cx="2214880" cy="2214880"/>
          </a:xfrm>
          <a:prstGeom prst="rect">
            <a:avLst/>
          </a:prstGeom>
          <a:noFill/>
          <a:ln>
            <a:noFill/>
          </a:ln>
        </p:spPr>
      </p:pic>
      <p:sp>
        <p:nvSpPr>
          <p:cNvPr id="4" name="3 Rectángulo"/>
          <p:cNvSpPr/>
          <p:nvPr/>
        </p:nvSpPr>
        <p:spPr>
          <a:xfrm>
            <a:off x="3744416" y="4028871"/>
            <a:ext cx="4572000" cy="1200329"/>
          </a:xfrm>
          <a:prstGeom prst="rect">
            <a:avLst/>
          </a:prstGeom>
        </p:spPr>
        <p:txBody>
          <a:bodyPr>
            <a:spAutoFit/>
          </a:bodyPr>
          <a:lstStyle/>
          <a:p>
            <a:pPr algn="just"/>
            <a:r>
              <a:rPr lang="es-ES" dirty="0" smtClean="0"/>
              <a:t>Catálogo </a:t>
            </a:r>
            <a:r>
              <a:rPr lang="es-ES" dirty="0"/>
              <a:t>Soler </a:t>
            </a:r>
            <a:r>
              <a:rPr lang="es-ES" dirty="0" err="1"/>
              <a:t>Palau</a:t>
            </a:r>
            <a:r>
              <a:rPr lang="es-ES" dirty="0"/>
              <a:t> Gama </a:t>
            </a:r>
            <a:r>
              <a:rPr lang="es-ES" dirty="0" smtClean="0"/>
              <a:t>HABITAD </a:t>
            </a:r>
            <a:r>
              <a:rPr lang="es-ES" dirty="0"/>
              <a:t>modelo TD350-125 tiene una salida de caudal en la boca de 0.07m</a:t>
            </a:r>
            <a:r>
              <a:rPr lang="es-ES" baseline="30000" dirty="0"/>
              <a:t>3</a:t>
            </a:r>
            <a:r>
              <a:rPr lang="es-ES" dirty="0"/>
              <a:t>/s con un diámetro de ducto de 125[mm</a:t>
            </a:r>
            <a:r>
              <a:rPr lang="es-ES" dirty="0" smtClean="0"/>
              <a:t>]</a:t>
            </a:r>
            <a:endParaRPr lang="es-ES" dirty="0"/>
          </a:p>
        </p:txBody>
      </p:sp>
      <p:graphicFrame>
        <p:nvGraphicFramePr>
          <p:cNvPr id="5" name="4 Objeto"/>
          <p:cNvGraphicFramePr>
            <a:graphicFrameLocks noChangeAspect="1"/>
          </p:cNvGraphicFramePr>
          <p:nvPr>
            <p:extLst>
              <p:ext uri="{D42A27DB-BD31-4B8C-83A1-F6EECF244321}">
                <p14:modId xmlns:p14="http://schemas.microsoft.com/office/powerpoint/2010/main" val="3201764697"/>
              </p:ext>
            </p:extLst>
          </p:nvPr>
        </p:nvGraphicFramePr>
        <p:xfrm>
          <a:off x="621157" y="1885950"/>
          <a:ext cx="3734819" cy="3487266"/>
        </p:xfrm>
        <a:graphic>
          <a:graphicData uri="http://schemas.openxmlformats.org/presentationml/2006/ole">
            <mc:AlternateContent xmlns:mc="http://schemas.openxmlformats.org/markup-compatibility/2006">
              <mc:Choice xmlns:v="urn:schemas-microsoft-com:vml" Requires="v">
                <p:oleObj spid="_x0000_s18480" name="Mathcad" r:id="rId4" imgW="3305160" imgH="3086280" progId="Mathcad">
                  <p:link updateAutomatic="1"/>
                </p:oleObj>
              </mc:Choice>
              <mc:Fallback>
                <p:oleObj name="Mathcad" r:id="rId4" imgW="3305160" imgH="3086280" progId="Mathcad">
                  <p:link updateAutomatic="1"/>
                  <p:pic>
                    <p:nvPicPr>
                      <p:cNvPr id="0" name=""/>
                      <p:cNvPicPr/>
                      <p:nvPr/>
                    </p:nvPicPr>
                    <p:blipFill>
                      <a:blip r:embed="rId5"/>
                      <a:stretch>
                        <a:fillRect/>
                      </a:stretch>
                    </p:blipFill>
                    <p:spPr>
                      <a:xfrm>
                        <a:off x="621157" y="1885950"/>
                        <a:ext cx="3734819" cy="3487266"/>
                      </a:xfrm>
                      <a:prstGeom prst="rect">
                        <a:avLst/>
                      </a:prstGeom>
                    </p:spPr>
                  </p:pic>
                </p:oleObj>
              </mc:Fallback>
            </mc:AlternateContent>
          </a:graphicData>
        </a:graphic>
      </p:graphicFrame>
    </p:spTree>
    <p:extLst>
      <p:ext uri="{BB962C8B-B14F-4D97-AF65-F5344CB8AC3E}">
        <p14:creationId xmlns:p14="http://schemas.microsoft.com/office/powerpoint/2010/main" val="3577886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PROPIEDADES DEL AIRE TEMPERATURA DE DISEÑO</a:t>
            </a:r>
            <a:endParaRPr lang="es-ES" dirty="0"/>
          </a:p>
        </p:txBody>
      </p:sp>
      <p:pic>
        <p:nvPicPr>
          <p:cNvPr id="7" name="6 Marcador de contenido"/>
          <p:cNvPicPr>
            <a:picLocks noGrp="1"/>
          </p:cNvPicPr>
          <p:nvPr>
            <p:ph idx="1"/>
          </p:nvPr>
        </p:nvPicPr>
        <p:blipFill rotWithShape="1">
          <a:blip r:embed="rId3"/>
          <a:srcRect r="47004" b="25679"/>
          <a:stretch/>
        </p:blipFill>
        <p:spPr bwMode="auto">
          <a:xfrm>
            <a:off x="4267426" y="2636838"/>
            <a:ext cx="4048990" cy="3192462"/>
          </a:xfrm>
          <a:prstGeom prst="rect">
            <a:avLst/>
          </a:prstGeom>
          <a:ln>
            <a:noFill/>
          </a:ln>
          <a:extLst>
            <a:ext uri="{53640926-AAD7-44D8-BBD7-CCE9431645EC}">
              <a14:shadowObscured xmlns:a14="http://schemas.microsoft.com/office/drawing/2010/main"/>
            </a:ext>
          </a:extLst>
        </p:spPr>
      </p:pic>
      <p:graphicFrame>
        <p:nvGraphicFramePr>
          <p:cNvPr id="5" name="4 Objeto"/>
          <p:cNvGraphicFramePr>
            <a:graphicFrameLocks noChangeAspect="1"/>
          </p:cNvGraphicFramePr>
          <p:nvPr>
            <p:extLst>
              <p:ext uri="{D42A27DB-BD31-4B8C-83A1-F6EECF244321}">
                <p14:modId xmlns:p14="http://schemas.microsoft.com/office/powerpoint/2010/main" val="3279188335"/>
              </p:ext>
            </p:extLst>
          </p:nvPr>
        </p:nvGraphicFramePr>
        <p:xfrm>
          <a:off x="1475657" y="2636912"/>
          <a:ext cx="2592288" cy="3505200"/>
        </p:xfrm>
        <a:graphic>
          <a:graphicData uri="http://schemas.openxmlformats.org/presentationml/2006/ole">
            <mc:AlternateContent xmlns:mc="http://schemas.openxmlformats.org/markup-compatibility/2006">
              <mc:Choice xmlns:v="urn:schemas-microsoft-com:vml" Requires="v">
                <p:oleObj spid="_x0000_s22572" name="Mathcad" r:id="rId4" imgW="2143080" imgH="3505320" progId="Mathcad">
                  <p:link updateAutomatic="1"/>
                </p:oleObj>
              </mc:Choice>
              <mc:Fallback>
                <p:oleObj name="Mathcad" r:id="rId4" imgW="2143080" imgH="3505320" progId="Mathcad">
                  <p:link updateAutomatic="1"/>
                  <p:pic>
                    <p:nvPicPr>
                      <p:cNvPr id="0" name=""/>
                      <p:cNvPicPr/>
                      <p:nvPr/>
                    </p:nvPicPr>
                    <p:blipFill>
                      <a:blip r:embed="rId5"/>
                      <a:stretch>
                        <a:fillRect/>
                      </a:stretch>
                    </p:blipFill>
                    <p:spPr>
                      <a:xfrm>
                        <a:off x="1475657" y="2636912"/>
                        <a:ext cx="2592288" cy="3505200"/>
                      </a:xfrm>
                      <a:prstGeom prst="rect">
                        <a:avLst/>
                      </a:prstGeom>
                    </p:spPr>
                  </p:pic>
                </p:oleObj>
              </mc:Fallback>
            </mc:AlternateContent>
          </a:graphicData>
        </a:graphic>
      </p:graphicFrame>
    </p:spTree>
    <p:extLst>
      <p:ext uri="{BB962C8B-B14F-4D97-AF65-F5344CB8AC3E}">
        <p14:creationId xmlns:p14="http://schemas.microsoft.com/office/powerpoint/2010/main" val="2664907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Users\hp\AppData\Local\Microsoft\Windows\Temporary Internet Files\Content.Word\20141108_172210.jpg"/>
          <p:cNvPicPr/>
          <p:nvPr/>
        </p:nvPicPr>
        <p:blipFill rotWithShape="1">
          <a:blip r:embed="rId3" cstate="print">
            <a:extLst>
              <a:ext uri="{28A0092B-C50C-407E-A947-70E740481C1C}">
                <a14:useLocalDpi xmlns:a14="http://schemas.microsoft.com/office/drawing/2010/main" val="0"/>
              </a:ext>
            </a:extLst>
          </a:blip>
          <a:srcRect l="5846" r="7384" b="2597"/>
          <a:stretch/>
        </p:blipFill>
        <p:spPr bwMode="auto">
          <a:xfrm>
            <a:off x="4368105" y="2852936"/>
            <a:ext cx="3516263" cy="2160240"/>
          </a:xfrm>
          <a:prstGeom prst="rect">
            <a:avLst/>
          </a:prstGeom>
          <a:noFill/>
          <a:ln>
            <a:noFill/>
          </a:ln>
          <a:extLst>
            <a:ext uri="{53640926-AAD7-44D8-BBD7-CCE9431645EC}">
              <a14:shadowObscured xmlns:a14="http://schemas.microsoft.com/office/drawing/2010/main"/>
            </a:ext>
          </a:extLst>
        </p:spPr>
      </p:pic>
      <p:sp>
        <p:nvSpPr>
          <p:cNvPr id="9" name="8 Rectángulo"/>
          <p:cNvSpPr/>
          <p:nvPr/>
        </p:nvSpPr>
        <p:spPr>
          <a:xfrm>
            <a:off x="4392488" y="5013176"/>
            <a:ext cx="4572000" cy="646331"/>
          </a:xfrm>
          <a:prstGeom prst="rect">
            <a:avLst/>
          </a:prstGeom>
        </p:spPr>
        <p:txBody>
          <a:bodyPr>
            <a:spAutoFit/>
          </a:bodyPr>
          <a:lstStyle/>
          <a:p>
            <a:r>
              <a:rPr lang="es-ES" dirty="0"/>
              <a:t>Resistencia de espiral </a:t>
            </a:r>
            <a:r>
              <a:rPr lang="es-ES" dirty="0" err="1"/>
              <a:t>Niquel</a:t>
            </a:r>
            <a:r>
              <a:rPr lang="es-ES" dirty="0"/>
              <a:t>-Cromo. (</a:t>
            </a:r>
            <a:r>
              <a:rPr lang="es-ES" dirty="0" err="1"/>
              <a:t>Electrocromo</a:t>
            </a:r>
            <a:r>
              <a:rPr lang="es-ES" dirty="0"/>
              <a:t> S.A.)</a:t>
            </a:r>
          </a:p>
        </p:txBody>
      </p:sp>
      <p:pic>
        <p:nvPicPr>
          <p:cNvPr id="6" name="5 Imagen"/>
          <p:cNvPicPr/>
          <p:nvPr/>
        </p:nvPicPr>
        <p:blipFill rotWithShape="1">
          <a:blip r:embed="rId4"/>
          <a:srcRect l="25221" t="15056" r="31746" b="12167"/>
          <a:stretch/>
        </p:blipFill>
        <p:spPr bwMode="auto">
          <a:xfrm>
            <a:off x="251520" y="1556792"/>
            <a:ext cx="3816424" cy="4210342"/>
          </a:xfrm>
          <a:prstGeom prst="rect">
            <a:avLst/>
          </a:prstGeom>
          <a:ln>
            <a:noFill/>
          </a:ln>
          <a:extLst>
            <a:ext uri="{53640926-AAD7-44D8-BBD7-CCE9431645EC}">
              <a14:shadowObscured xmlns:a14="http://schemas.microsoft.com/office/drawing/2010/main"/>
            </a:ext>
          </a:extLst>
        </p:spPr>
      </p:pic>
      <p:graphicFrame>
        <p:nvGraphicFramePr>
          <p:cNvPr id="3" name="2 Objeto"/>
          <p:cNvGraphicFramePr>
            <a:graphicFrameLocks noChangeAspect="1"/>
          </p:cNvGraphicFramePr>
          <p:nvPr>
            <p:extLst>
              <p:ext uri="{D42A27DB-BD31-4B8C-83A1-F6EECF244321}">
                <p14:modId xmlns:p14="http://schemas.microsoft.com/office/powerpoint/2010/main" val="2965379409"/>
              </p:ext>
            </p:extLst>
          </p:nvPr>
        </p:nvGraphicFramePr>
        <p:xfrm>
          <a:off x="4269457" y="1556792"/>
          <a:ext cx="3098401" cy="1296144"/>
        </p:xfrm>
        <a:graphic>
          <a:graphicData uri="http://schemas.openxmlformats.org/presentationml/2006/ole">
            <mc:AlternateContent xmlns:mc="http://schemas.openxmlformats.org/markup-compatibility/2006">
              <mc:Choice xmlns:v="urn:schemas-microsoft-com:vml" Requires="v">
                <p:oleObj spid="_x0000_s23596" name="Mathcad" r:id="rId5" imgW="2390760" imgH="1000080" progId="Mathcad">
                  <p:link updateAutomatic="1"/>
                </p:oleObj>
              </mc:Choice>
              <mc:Fallback>
                <p:oleObj name="Mathcad" r:id="rId5" imgW="2390760" imgH="1000080" progId="Mathcad">
                  <p:link updateAutomatic="1"/>
                  <p:pic>
                    <p:nvPicPr>
                      <p:cNvPr id="0" name=""/>
                      <p:cNvPicPr/>
                      <p:nvPr/>
                    </p:nvPicPr>
                    <p:blipFill>
                      <a:blip r:embed="rId6"/>
                      <a:stretch>
                        <a:fillRect/>
                      </a:stretch>
                    </p:blipFill>
                    <p:spPr>
                      <a:xfrm>
                        <a:off x="4269457" y="1556792"/>
                        <a:ext cx="3098401" cy="1296144"/>
                      </a:xfrm>
                      <a:prstGeom prst="rect">
                        <a:avLst/>
                      </a:prstGeom>
                    </p:spPr>
                  </p:pic>
                </p:oleObj>
              </mc:Fallback>
            </mc:AlternateContent>
          </a:graphicData>
        </a:graphic>
      </p:graphicFrame>
    </p:spTree>
    <p:extLst>
      <p:ext uri="{BB962C8B-B14F-4D97-AF65-F5344CB8AC3E}">
        <p14:creationId xmlns:p14="http://schemas.microsoft.com/office/powerpoint/2010/main" val="3355110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CONSTRUCCIÓN DEL SECADOR</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3143301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SOFTWARE DE CAD/CAM</a:t>
            </a:r>
            <a:endParaRPr lang="es-ES"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199" t="23222" r="18911" b="17106"/>
          <a:stretch/>
        </p:blipFill>
        <p:spPr bwMode="auto">
          <a:xfrm>
            <a:off x="1547664" y="2362754"/>
            <a:ext cx="5544616" cy="358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14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64661151"/>
              </p:ext>
            </p:extLst>
          </p:nvPr>
        </p:nvGraphicFramePr>
        <p:xfrm>
          <a:off x="-1044624" y="1196752"/>
          <a:ext cx="94330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8030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95210709"/>
              </p:ext>
            </p:extLst>
          </p:nvPr>
        </p:nvGraphicFramePr>
        <p:xfrm>
          <a:off x="107504" y="1556792"/>
          <a:ext cx="8244408" cy="427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08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182449497"/>
              </p:ext>
            </p:extLst>
          </p:nvPr>
        </p:nvGraphicFramePr>
        <p:xfrm>
          <a:off x="107504" y="1556792"/>
          <a:ext cx="8244408" cy="427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7175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CONTROL ELÉCTRICO</a:t>
            </a:r>
            <a:endParaRPr lang="es-ES" dirty="0"/>
          </a:p>
        </p:txBody>
      </p:sp>
      <p:pic>
        <p:nvPicPr>
          <p:cNvPr id="5"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8749" t="11401" r="13543" b="9548"/>
          <a:stretch/>
        </p:blipFill>
        <p:spPr bwMode="auto">
          <a:xfrm>
            <a:off x="23071" y="2636912"/>
            <a:ext cx="4836961" cy="317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597" t="15724" r="25347" b="10166"/>
          <a:stretch/>
        </p:blipFill>
        <p:spPr bwMode="auto">
          <a:xfrm>
            <a:off x="4686788" y="2348880"/>
            <a:ext cx="3773644" cy="365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96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091" y="2996952"/>
            <a:ext cx="7543800" cy="1009799"/>
          </a:xfrm>
        </p:spPr>
        <p:txBody>
          <a:bodyPr/>
          <a:lstStyle/>
          <a:p>
            <a:r>
              <a:rPr lang="es-ES" dirty="0" smtClean="0">
                <a:solidFill>
                  <a:schemeClr val="tx1"/>
                </a:solidFill>
              </a:rPr>
              <a:t>PROBLEMA.</a:t>
            </a:r>
            <a:endParaRPr lang="es-ES" dirty="0"/>
          </a:p>
        </p:txBody>
      </p:sp>
      <p:sp>
        <p:nvSpPr>
          <p:cNvPr id="3" name="2 Subtítulo"/>
          <p:cNvSpPr>
            <a:spLocks noGrp="1"/>
          </p:cNvSpPr>
          <p:nvPr>
            <p:ph type="subTitle" idx="1"/>
          </p:nvPr>
        </p:nvSpPr>
        <p:spPr/>
        <p:txBody>
          <a:bodyPr/>
          <a:lstStyle/>
          <a:p>
            <a:pPr algn="ctr"/>
            <a:endParaRPr lang="es-ES" dirty="0"/>
          </a:p>
        </p:txBody>
      </p:sp>
      <p:pic>
        <p:nvPicPr>
          <p:cNvPr id="1026" name="Picture 2" descr="C:\Users\hp\Desktop\PRESENTACIÓN\IMAGENE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42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97233638"/>
              </p:ext>
            </p:extLst>
          </p:nvPr>
        </p:nvGraphicFramePr>
        <p:xfrm>
          <a:off x="3635896" y="1700808"/>
          <a:ext cx="4680520" cy="4128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Users\hp\Desktop\FOTOS TESIS\20140921_105613.jpg"/>
          <p:cNvPicPr/>
          <p:nvPr/>
        </p:nvPicPr>
        <p:blipFill rotWithShape="1">
          <a:blip r:embed="rId7" cstate="print">
            <a:extLst>
              <a:ext uri="{28A0092B-C50C-407E-A947-70E740481C1C}">
                <a14:useLocalDpi xmlns:a14="http://schemas.microsoft.com/office/drawing/2010/main" val="0"/>
              </a:ext>
            </a:extLst>
          </a:blip>
          <a:srcRect l="19196" t="8531" r="16393"/>
          <a:stretch/>
        </p:blipFill>
        <p:spPr bwMode="auto">
          <a:xfrm>
            <a:off x="990997" y="3864704"/>
            <a:ext cx="2428875" cy="1940560"/>
          </a:xfrm>
          <a:prstGeom prst="rect">
            <a:avLst/>
          </a:prstGeom>
          <a:noFill/>
          <a:ln>
            <a:noFill/>
          </a:ln>
          <a:extLst>
            <a:ext uri="{53640926-AAD7-44D8-BBD7-CCE9431645EC}">
              <a14:shadowObscured xmlns:a14="http://schemas.microsoft.com/office/drawing/2010/main"/>
            </a:ext>
          </a:extLst>
        </p:spPr>
      </p:pic>
      <p:pic>
        <p:nvPicPr>
          <p:cNvPr id="5" name="4 Imagen" descr="C:\Users\hp\Desktop\FOTOS TESIS\20140920_160645.jpg"/>
          <p:cNvPicPr/>
          <p:nvPr/>
        </p:nvPicPr>
        <p:blipFill rotWithShape="1">
          <a:blip r:embed="rId8" cstate="print">
            <a:extLst>
              <a:ext uri="{28A0092B-C50C-407E-A947-70E740481C1C}">
                <a14:useLocalDpi xmlns:a14="http://schemas.microsoft.com/office/drawing/2010/main" val="0"/>
              </a:ext>
            </a:extLst>
          </a:blip>
          <a:srcRect l="11745" r="18121"/>
          <a:stretch/>
        </p:blipFill>
        <p:spPr bwMode="auto">
          <a:xfrm rot="16200000">
            <a:off x="-134585" y="1580799"/>
            <a:ext cx="2426335" cy="1946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2358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PROTOTIPO SECADOR</a:t>
            </a:r>
            <a:endParaRPr lang="es-ES" dirty="0"/>
          </a:p>
        </p:txBody>
      </p:sp>
      <p:pic>
        <p:nvPicPr>
          <p:cNvPr id="4" name="3 Marcador de contenido" descr="C:\Users\hp\Desktop\FOTOS TESIS\20141008_105459.jpg"/>
          <p:cNvPicPr>
            <a:picLocks noGrp="1"/>
          </p:cNvPicPr>
          <p:nvPr>
            <p:ph idx="1"/>
          </p:nvPr>
        </p:nvPicPr>
        <p:blipFill rotWithShape="1">
          <a:blip r:embed="rId2" cstate="print">
            <a:extLst>
              <a:ext uri="{28A0092B-C50C-407E-A947-70E740481C1C}">
                <a14:useLocalDpi xmlns:a14="http://schemas.microsoft.com/office/drawing/2010/main" val="0"/>
              </a:ext>
            </a:extLst>
          </a:blip>
          <a:srcRect l="4244" r="13326" b="11428"/>
          <a:stretch/>
        </p:blipFill>
        <p:spPr bwMode="auto">
          <a:xfrm rot="5400000">
            <a:off x="-70637" y="2890820"/>
            <a:ext cx="3596641" cy="2376264"/>
          </a:xfrm>
          <a:prstGeom prst="rect">
            <a:avLst/>
          </a:prstGeom>
          <a:noFill/>
          <a:ln>
            <a:noFill/>
          </a:ln>
          <a:extLst>
            <a:ext uri="{53640926-AAD7-44D8-BBD7-CCE9431645EC}">
              <a14:shadowObscured xmlns:a14="http://schemas.microsoft.com/office/drawing/2010/main"/>
            </a:ext>
          </a:extLst>
        </p:spPr>
      </p:pic>
      <p:pic>
        <p:nvPicPr>
          <p:cNvPr id="5" name="4 Imagen" descr="C:\Users\hp\Desktop\FOTOS TESIS\20140921_105243.jpg"/>
          <p:cNvPicPr/>
          <p:nvPr/>
        </p:nvPicPr>
        <p:blipFill rotWithShape="1">
          <a:blip r:embed="rId3" cstate="print">
            <a:extLst>
              <a:ext uri="{28A0092B-C50C-407E-A947-70E740481C1C}">
                <a14:useLocalDpi xmlns:a14="http://schemas.microsoft.com/office/drawing/2010/main" val="0"/>
              </a:ext>
            </a:extLst>
          </a:blip>
          <a:srcRect l="24946" t="25046" r="20675" b="21190"/>
          <a:stretch/>
        </p:blipFill>
        <p:spPr bwMode="auto">
          <a:xfrm rot="5400000">
            <a:off x="2333963" y="3078509"/>
            <a:ext cx="3596640" cy="2000885"/>
          </a:xfrm>
          <a:prstGeom prst="rect">
            <a:avLst/>
          </a:prstGeom>
          <a:noFill/>
          <a:ln>
            <a:noFill/>
          </a:ln>
          <a:extLst>
            <a:ext uri="{53640926-AAD7-44D8-BBD7-CCE9431645EC}">
              <a14:shadowObscured xmlns:a14="http://schemas.microsoft.com/office/drawing/2010/main"/>
            </a:ext>
          </a:extLst>
        </p:spPr>
      </p:pic>
      <p:pic>
        <p:nvPicPr>
          <p:cNvPr id="6" name="5 Imagen" descr="C:\Users\hp\Desktop\FOTOS TESIS\20141008_105828.jpg"/>
          <p:cNvPicPr/>
          <p:nvPr/>
        </p:nvPicPr>
        <p:blipFill rotWithShape="1">
          <a:blip r:embed="rId4" cstate="print">
            <a:extLst>
              <a:ext uri="{28A0092B-C50C-407E-A947-70E740481C1C}">
                <a14:useLocalDpi xmlns:a14="http://schemas.microsoft.com/office/drawing/2010/main" val="0"/>
              </a:ext>
            </a:extLst>
          </a:blip>
          <a:srcRect l="2811" t="9023" r="965" b="18233"/>
          <a:stretch/>
        </p:blipFill>
        <p:spPr bwMode="auto">
          <a:xfrm>
            <a:off x="5292080" y="2276872"/>
            <a:ext cx="2743200" cy="36861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5565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VALIDACIÓN Y PRUEBAS DE FUNCIONAMIENTO</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1574301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SIN CARGA DE SECADO</a:t>
            </a:r>
            <a:endParaRPr lang="es-ES" dirty="0"/>
          </a:p>
        </p:txBody>
      </p:sp>
      <p:graphicFrame>
        <p:nvGraphicFramePr>
          <p:cNvPr id="6" name="5 Marcador de contenido"/>
          <p:cNvGraphicFramePr>
            <a:graphicFrameLocks noGrp="1"/>
          </p:cNvGraphicFramePr>
          <p:nvPr>
            <p:ph sz="half" idx="1"/>
            <p:extLst>
              <p:ext uri="{D42A27DB-BD31-4B8C-83A1-F6EECF244321}">
                <p14:modId xmlns:p14="http://schemas.microsoft.com/office/powerpoint/2010/main" val="1920159869"/>
              </p:ext>
            </p:extLst>
          </p:nvPr>
        </p:nvGraphicFramePr>
        <p:xfrm>
          <a:off x="251520" y="4213858"/>
          <a:ext cx="3657599" cy="1562368"/>
        </p:xfrm>
        <a:graphic>
          <a:graphicData uri="http://schemas.openxmlformats.org/drawingml/2006/table">
            <a:tbl>
              <a:tblPr firstRow="1" firstCol="1" bandRow="1">
                <a:tableStyleId>{9D7B26C5-4107-4FEC-AEDC-1716B250A1EF}</a:tableStyleId>
              </a:tblPr>
              <a:tblGrid>
                <a:gridCol w="223751"/>
                <a:gridCol w="1180034"/>
                <a:gridCol w="1126626"/>
                <a:gridCol w="1127188"/>
              </a:tblGrid>
              <a:tr h="305068">
                <a:tc gridSpan="4">
                  <a:txBody>
                    <a:bodyPr/>
                    <a:lstStyle/>
                    <a:p>
                      <a:pPr algn="ctr">
                        <a:lnSpc>
                          <a:spcPct val="150000"/>
                        </a:lnSpc>
                        <a:spcAft>
                          <a:spcPts val="0"/>
                        </a:spcAft>
                      </a:pPr>
                      <a:r>
                        <a:rPr lang="es-ES" sz="1100" dirty="0">
                          <a:effectLst/>
                        </a:rPr>
                        <a:t>CONSUMO ENERGÉTICO PRUEBA SIN CARGA.</a:t>
                      </a:r>
                      <a:endParaRPr lang="es-ES" sz="1100" dirty="0">
                        <a:solidFill>
                          <a:srgbClr val="000000"/>
                        </a:solidFill>
                        <a:effectLst/>
                        <a:latin typeface="Arial"/>
                        <a:ea typeface="Calibri"/>
                        <a:cs typeface="Times New Roman"/>
                      </a:endParaRPr>
                    </a:p>
                  </a:txBody>
                  <a:tcPr marL="60716" marR="60716" marT="0" marB="0"/>
                </a:tc>
                <a:tc hMerge="1">
                  <a:txBody>
                    <a:bodyPr/>
                    <a:lstStyle/>
                    <a:p>
                      <a:endParaRPr lang="es-ES"/>
                    </a:p>
                  </a:txBody>
                  <a:tcPr/>
                </a:tc>
                <a:tc hMerge="1">
                  <a:txBody>
                    <a:bodyPr/>
                    <a:lstStyle/>
                    <a:p>
                      <a:endParaRPr lang="es-ES"/>
                    </a:p>
                  </a:txBody>
                  <a:tcPr/>
                </a:tc>
                <a:tc hMerge="1">
                  <a:txBody>
                    <a:bodyPr/>
                    <a:lstStyle/>
                    <a:p>
                      <a:endParaRPr lang="es-ES"/>
                    </a:p>
                  </a:txBody>
                  <a:tcPr/>
                </a:tc>
              </a:tr>
              <a:tr h="242866">
                <a:tc>
                  <a:txBody>
                    <a:bodyPr/>
                    <a:lstStyle/>
                    <a:p>
                      <a:pPr algn="just">
                        <a:lnSpc>
                          <a:spcPct val="150000"/>
                        </a:lnSpc>
                        <a:spcAft>
                          <a:spcPts val="0"/>
                        </a:spcAft>
                      </a:pPr>
                      <a:r>
                        <a:rPr lang="es-ES" sz="1100">
                          <a:effectLst/>
                        </a:rPr>
                        <a:t> </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TIEMPO</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P</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ΔP</a:t>
                      </a:r>
                      <a:endParaRPr lang="es-ES" sz="1100">
                        <a:solidFill>
                          <a:srgbClr val="000000"/>
                        </a:solidFill>
                        <a:effectLst/>
                        <a:latin typeface="Arial"/>
                        <a:ea typeface="Calibri"/>
                        <a:cs typeface="Times New Roman"/>
                      </a:endParaRPr>
                    </a:p>
                  </a:txBody>
                  <a:tcPr marL="60716" marR="60716" marT="0" marB="0"/>
                </a:tc>
              </a:tr>
              <a:tr h="242866">
                <a:tc>
                  <a:txBody>
                    <a:bodyPr/>
                    <a:lstStyle/>
                    <a:p>
                      <a:pPr algn="just">
                        <a:lnSpc>
                          <a:spcPct val="150000"/>
                        </a:lnSpc>
                        <a:spcAft>
                          <a:spcPts val="0"/>
                        </a:spcAft>
                      </a:pPr>
                      <a:r>
                        <a:rPr lang="es-ES" sz="1100">
                          <a:effectLst/>
                        </a:rPr>
                        <a:t> </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dirty="0">
                          <a:effectLst/>
                        </a:rPr>
                        <a:t>[min]</a:t>
                      </a:r>
                      <a:endParaRPr lang="es-ES" sz="1100" dirty="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[Kw/hr]</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dirty="0">
                          <a:effectLst/>
                        </a:rPr>
                        <a:t>[</a:t>
                      </a:r>
                      <a:r>
                        <a:rPr lang="es-ES" sz="1100" dirty="0" err="1">
                          <a:effectLst/>
                        </a:rPr>
                        <a:t>Kw-hr</a:t>
                      </a:r>
                      <a:r>
                        <a:rPr lang="es-ES" sz="1100" dirty="0">
                          <a:effectLst/>
                        </a:rPr>
                        <a:t>]</a:t>
                      </a:r>
                      <a:endParaRPr lang="es-ES" sz="1100" dirty="0">
                        <a:solidFill>
                          <a:srgbClr val="000000"/>
                        </a:solidFill>
                        <a:effectLst/>
                        <a:latin typeface="Arial"/>
                        <a:ea typeface="Calibri"/>
                        <a:cs typeface="Times New Roman"/>
                      </a:endParaRPr>
                    </a:p>
                  </a:txBody>
                  <a:tcPr marL="60716" marR="60716" marT="0" marB="0"/>
                </a:tc>
              </a:tr>
              <a:tr h="242866">
                <a:tc>
                  <a:txBody>
                    <a:bodyPr/>
                    <a:lstStyle/>
                    <a:p>
                      <a:pPr algn="just">
                        <a:lnSpc>
                          <a:spcPct val="150000"/>
                        </a:lnSpc>
                        <a:spcAft>
                          <a:spcPts val="0"/>
                        </a:spcAft>
                      </a:pPr>
                      <a:r>
                        <a:rPr lang="es-ES" sz="1100">
                          <a:effectLst/>
                        </a:rPr>
                        <a:t>1</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0</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380586</a:t>
                      </a:r>
                      <a:endParaRPr lang="es-ES" sz="1100">
                        <a:solidFill>
                          <a:srgbClr val="000000"/>
                        </a:solidFill>
                        <a:effectLst/>
                        <a:latin typeface="Arial"/>
                        <a:ea typeface="Calibri"/>
                        <a:cs typeface="Times New Roman"/>
                      </a:endParaRPr>
                    </a:p>
                  </a:txBody>
                  <a:tcPr marL="60716" marR="60716" marT="0" marB="0"/>
                </a:tc>
                <a:tc>
                  <a:txBody>
                    <a:bodyPr/>
                    <a:lstStyle/>
                    <a:p>
                      <a:endParaRPr lang="es-ES" sz="1000">
                        <a:solidFill>
                          <a:srgbClr val="000000"/>
                        </a:solidFill>
                        <a:effectLst/>
                        <a:latin typeface="Calibri"/>
                      </a:endParaRPr>
                    </a:p>
                  </a:txBody>
                  <a:tcPr marL="60716" marR="60716" marT="0" marB="0" anchor="ctr"/>
                </a:tc>
              </a:tr>
              <a:tr h="242866">
                <a:tc>
                  <a:txBody>
                    <a:bodyPr/>
                    <a:lstStyle/>
                    <a:p>
                      <a:pPr algn="just">
                        <a:lnSpc>
                          <a:spcPct val="150000"/>
                        </a:lnSpc>
                        <a:spcAft>
                          <a:spcPts val="0"/>
                        </a:spcAft>
                      </a:pPr>
                      <a:r>
                        <a:rPr lang="es-ES" sz="1100">
                          <a:effectLst/>
                        </a:rPr>
                        <a:t> </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 </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 </a:t>
                      </a:r>
                      <a:endParaRPr lang="es-ES" sz="1100">
                        <a:solidFill>
                          <a:srgbClr val="000000"/>
                        </a:solidFill>
                        <a:effectLst/>
                        <a:latin typeface="Arial"/>
                        <a:ea typeface="Calibri"/>
                        <a:cs typeface="Times New Roman"/>
                      </a:endParaRPr>
                    </a:p>
                  </a:txBody>
                  <a:tcPr marL="60716" marR="60716" marT="0" marB="0"/>
                </a:tc>
                <a:tc>
                  <a:txBody>
                    <a:bodyPr/>
                    <a:lstStyle/>
                    <a:p>
                      <a:pPr algn="ctr">
                        <a:lnSpc>
                          <a:spcPct val="150000"/>
                        </a:lnSpc>
                        <a:spcAft>
                          <a:spcPts val="0"/>
                        </a:spcAft>
                      </a:pPr>
                      <a:r>
                        <a:rPr lang="es-ES" sz="1100">
                          <a:effectLst/>
                        </a:rPr>
                        <a:t>13</a:t>
                      </a:r>
                      <a:endParaRPr lang="es-ES" sz="1100">
                        <a:solidFill>
                          <a:srgbClr val="000000"/>
                        </a:solidFill>
                        <a:effectLst/>
                        <a:latin typeface="Arial"/>
                        <a:ea typeface="Calibri"/>
                        <a:cs typeface="Times New Roman"/>
                      </a:endParaRPr>
                    </a:p>
                  </a:txBody>
                  <a:tcPr marL="60716" marR="60716" marT="0" marB="0" anchor="ctr"/>
                </a:tc>
              </a:tr>
              <a:tr h="242866">
                <a:tc>
                  <a:txBody>
                    <a:bodyPr/>
                    <a:lstStyle/>
                    <a:p>
                      <a:pPr algn="just">
                        <a:lnSpc>
                          <a:spcPct val="150000"/>
                        </a:lnSpc>
                        <a:spcAft>
                          <a:spcPts val="0"/>
                        </a:spcAft>
                      </a:pPr>
                      <a:r>
                        <a:rPr lang="es-ES" sz="1100">
                          <a:effectLst/>
                        </a:rPr>
                        <a:t>2</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60</a:t>
                      </a:r>
                      <a:endParaRPr lang="es-ES" sz="1100">
                        <a:solidFill>
                          <a:srgbClr val="000000"/>
                        </a:solidFill>
                        <a:effectLst/>
                        <a:latin typeface="Arial"/>
                        <a:ea typeface="Calibri"/>
                        <a:cs typeface="Times New Roman"/>
                      </a:endParaRPr>
                    </a:p>
                  </a:txBody>
                  <a:tcPr marL="60716" marR="60716" marT="0" marB="0"/>
                </a:tc>
                <a:tc>
                  <a:txBody>
                    <a:bodyPr/>
                    <a:lstStyle/>
                    <a:p>
                      <a:pPr algn="just">
                        <a:lnSpc>
                          <a:spcPct val="150000"/>
                        </a:lnSpc>
                        <a:spcAft>
                          <a:spcPts val="0"/>
                        </a:spcAft>
                      </a:pPr>
                      <a:r>
                        <a:rPr lang="es-ES" sz="1100">
                          <a:effectLst/>
                        </a:rPr>
                        <a:t>380599</a:t>
                      </a:r>
                      <a:endParaRPr lang="es-ES" sz="1100">
                        <a:solidFill>
                          <a:srgbClr val="000000"/>
                        </a:solidFill>
                        <a:effectLst/>
                        <a:latin typeface="Arial"/>
                        <a:ea typeface="Calibri"/>
                        <a:cs typeface="Times New Roman"/>
                      </a:endParaRPr>
                    </a:p>
                  </a:txBody>
                  <a:tcPr marL="60716" marR="60716" marT="0" marB="0"/>
                </a:tc>
                <a:tc>
                  <a:txBody>
                    <a:bodyPr/>
                    <a:lstStyle/>
                    <a:p>
                      <a:endParaRPr lang="es-ES" sz="1000" dirty="0">
                        <a:solidFill>
                          <a:srgbClr val="000000"/>
                        </a:solidFill>
                        <a:effectLst/>
                        <a:latin typeface="Calibri"/>
                      </a:endParaRPr>
                    </a:p>
                  </a:txBody>
                  <a:tcPr marL="60716" marR="60716" marT="0" marB="0"/>
                </a:tc>
              </a:tr>
            </a:tbl>
          </a:graphicData>
        </a:graphic>
      </p:graphicFrame>
      <p:graphicFrame>
        <p:nvGraphicFramePr>
          <p:cNvPr id="9" name="8 Marcador de contenido"/>
          <p:cNvGraphicFramePr>
            <a:graphicFrameLocks noGrp="1"/>
          </p:cNvGraphicFramePr>
          <p:nvPr>
            <p:ph sz="half" idx="2"/>
            <p:extLst>
              <p:ext uri="{D42A27DB-BD31-4B8C-83A1-F6EECF244321}">
                <p14:modId xmlns:p14="http://schemas.microsoft.com/office/powerpoint/2010/main" val="3571859048"/>
              </p:ext>
            </p:extLst>
          </p:nvPr>
        </p:nvGraphicFramePr>
        <p:xfrm>
          <a:off x="72009" y="2420888"/>
          <a:ext cx="4139950" cy="1617340"/>
        </p:xfrm>
        <a:graphic>
          <a:graphicData uri="http://schemas.openxmlformats.org/drawingml/2006/table">
            <a:tbl>
              <a:tblPr firstRow="1" firstCol="1" bandRow="1">
                <a:tableStyleId>{9D7B26C5-4107-4FEC-AEDC-1716B250A1EF}</a:tableStyleId>
              </a:tblPr>
              <a:tblGrid>
                <a:gridCol w="1026356"/>
                <a:gridCol w="1219076"/>
                <a:gridCol w="947259"/>
                <a:gridCol w="947259"/>
              </a:tblGrid>
              <a:tr h="360040">
                <a:tc gridSpan="4">
                  <a:txBody>
                    <a:bodyPr/>
                    <a:lstStyle/>
                    <a:p>
                      <a:pPr algn="ctr">
                        <a:lnSpc>
                          <a:spcPct val="150000"/>
                        </a:lnSpc>
                        <a:spcAft>
                          <a:spcPts val="0"/>
                        </a:spcAft>
                      </a:pPr>
                      <a:r>
                        <a:rPr lang="es-ES" sz="1100" dirty="0">
                          <a:effectLst/>
                        </a:rPr>
                        <a:t>PRUEBA SIN CARGA.</a:t>
                      </a:r>
                      <a:endParaRPr lang="es-ES" sz="1100" dirty="0">
                        <a:solidFill>
                          <a:srgbClr val="000000"/>
                        </a:solidFill>
                        <a:effectLst/>
                        <a:latin typeface="Arial"/>
                        <a:ea typeface="Calibri"/>
                        <a:cs typeface="Times New Roman"/>
                      </a:endParaRPr>
                    </a:p>
                  </a:txBody>
                  <a:tcPr marL="48386" marR="48386"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12475">
                <a:tc>
                  <a:txBody>
                    <a:bodyPr/>
                    <a:lstStyle/>
                    <a:p>
                      <a:pPr algn="ctr">
                        <a:lnSpc>
                          <a:spcPct val="150000"/>
                        </a:lnSpc>
                        <a:spcAft>
                          <a:spcPts val="0"/>
                        </a:spcAft>
                      </a:pPr>
                      <a:r>
                        <a:rPr lang="es-ES" sz="1100" dirty="0">
                          <a:effectLst/>
                        </a:rPr>
                        <a:t>Fecha</a:t>
                      </a:r>
                      <a:endParaRPr lang="es-ES" sz="1100" dirty="0">
                        <a:solidFill>
                          <a:srgbClr val="000000"/>
                        </a:solidFill>
                        <a:effectLst/>
                        <a:latin typeface="Arial"/>
                        <a:ea typeface="Calibri"/>
                        <a:cs typeface="Times New Roman"/>
                      </a:endParaRPr>
                    </a:p>
                  </a:txBody>
                  <a:tcPr marL="48386" marR="48386" marT="0" marB="0" anchor="ctr"/>
                </a:tc>
                <a:tc gridSpan="3">
                  <a:txBody>
                    <a:bodyPr/>
                    <a:lstStyle/>
                    <a:p>
                      <a:pPr algn="ctr">
                        <a:lnSpc>
                          <a:spcPct val="150000"/>
                        </a:lnSpc>
                        <a:spcAft>
                          <a:spcPts val="0"/>
                        </a:spcAft>
                      </a:pPr>
                      <a:r>
                        <a:rPr lang="es-ES" sz="1100" dirty="0">
                          <a:effectLst/>
                        </a:rPr>
                        <a:t>20/09/2014</a:t>
                      </a:r>
                      <a:endParaRPr lang="es-ES" sz="1100" dirty="0">
                        <a:solidFill>
                          <a:srgbClr val="000000"/>
                        </a:solidFill>
                        <a:effectLst/>
                        <a:latin typeface="Arial"/>
                        <a:ea typeface="Calibri"/>
                        <a:cs typeface="Times New Roman"/>
                      </a:endParaRPr>
                    </a:p>
                  </a:txBody>
                  <a:tcPr marL="48386" marR="48386" marT="0" marB="0" anchor="ctr"/>
                </a:tc>
                <a:tc hMerge="1">
                  <a:txBody>
                    <a:bodyPr/>
                    <a:lstStyle/>
                    <a:p>
                      <a:endParaRPr lang="es-ES"/>
                    </a:p>
                  </a:txBody>
                  <a:tcPr/>
                </a:tc>
                <a:tc hMerge="1">
                  <a:txBody>
                    <a:bodyPr/>
                    <a:lstStyle/>
                    <a:p>
                      <a:endParaRPr lang="es-ES"/>
                    </a:p>
                  </a:txBody>
                  <a:tcPr/>
                </a:tc>
              </a:tr>
              <a:tr h="437291">
                <a:tc>
                  <a:txBody>
                    <a:bodyPr/>
                    <a:lstStyle/>
                    <a:p>
                      <a:pPr algn="ctr">
                        <a:lnSpc>
                          <a:spcPct val="150000"/>
                        </a:lnSpc>
                        <a:spcAft>
                          <a:spcPts val="0"/>
                        </a:spcAft>
                      </a:pPr>
                      <a:r>
                        <a:rPr lang="es-ES" sz="1100" dirty="0">
                          <a:effectLst/>
                        </a:rPr>
                        <a:t>Temperatura Ambiente</a:t>
                      </a:r>
                      <a:endParaRPr lang="es-ES" sz="1100" dirty="0">
                        <a:solidFill>
                          <a:srgbClr val="000000"/>
                        </a:solidFill>
                        <a:effectLst/>
                        <a:latin typeface="Arial"/>
                        <a:ea typeface="Calibri"/>
                        <a:cs typeface="Times New Roman"/>
                      </a:endParaRPr>
                    </a:p>
                  </a:txBody>
                  <a:tcPr marL="48386" marR="48386" marT="0" marB="0" anchor="ctr"/>
                </a:tc>
                <a:tc>
                  <a:txBody>
                    <a:bodyPr/>
                    <a:lstStyle/>
                    <a:p>
                      <a:pPr algn="ctr">
                        <a:lnSpc>
                          <a:spcPct val="150000"/>
                        </a:lnSpc>
                        <a:spcAft>
                          <a:spcPts val="0"/>
                        </a:spcAft>
                      </a:pPr>
                      <a:r>
                        <a:rPr lang="es-ES" sz="1100" dirty="0">
                          <a:effectLst/>
                        </a:rPr>
                        <a:t>17</a:t>
                      </a:r>
                      <a:endParaRPr lang="es-ES" sz="1100" dirty="0">
                        <a:solidFill>
                          <a:srgbClr val="000000"/>
                        </a:solidFill>
                        <a:effectLst/>
                        <a:latin typeface="Arial"/>
                        <a:ea typeface="Calibri"/>
                        <a:cs typeface="Times New Roman"/>
                      </a:endParaRPr>
                    </a:p>
                  </a:txBody>
                  <a:tcPr marL="48386" marR="48386" marT="0" marB="0" anchor="ctr"/>
                </a:tc>
                <a:tc>
                  <a:txBody>
                    <a:bodyPr/>
                    <a:lstStyle/>
                    <a:p>
                      <a:pPr algn="ctr">
                        <a:lnSpc>
                          <a:spcPct val="150000"/>
                        </a:lnSpc>
                        <a:spcAft>
                          <a:spcPts val="0"/>
                        </a:spcAft>
                      </a:pPr>
                      <a:r>
                        <a:rPr lang="es-ES" sz="1100" b="1" dirty="0">
                          <a:effectLst/>
                        </a:rPr>
                        <a:t>Hora de Inicio</a:t>
                      </a:r>
                      <a:endParaRPr lang="es-ES" sz="1100" b="1" dirty="0">
                        <a:solidFill>
                          <a:srgbClr val="000000"/>
                        </a:solidFill>
                        <a:effectLst/>
                        <a:latin typeface="Arial"/>
                        <a:ea typeface="Calibri"/>
                        <a:cs typeface="Times New Roman"/>
                      </a:endParaRPr>
                    </a:p>
                  </a:txBody>
                  <a:tcPr marL="48386" marR="48386" marT="0" marB="0" anchor="ctr"/>
                </a:tc>
                <a:tc>
                  <a:txBody>
                    <a:bodyPr/>
                    <a:lstStyle/>
                    <a:p>
                      <a:pPr algn="ctr">
                        <a:lnSpc>
                          <a:spcPct val="150000"/>
                        </a:lnSpc>
                        <a:spcAft>
                          <a:spcPts val="0"/>
                        </a:spcAft>
                      </a:pPr>
                      <a:r>
                        <a:rPr lang="es-ES" sz="1100" dirty="0">
                          <a:effectLst/>
                        </a:rPr>
                        <a:t>10:45 AM</a:t>
                      </a:r>
                      <a:endParaRPr lang="es-ES" sz="1100" dirty="0">
                        <a:solidFill>
                          <a:srgbClr val="000000"/>
                        </a:solidFill>
                        <a:effectLst/>
                        <a:latin typeface="Arial"/>
                        <a:ea typeface="Calibri"/>
                        <a:cs typeface="Times New Roman"/>
                      </a:endParaRPr>
                    </a:p>
                  </a:txBody>
                  <a:tcPr marL="48386" marR="48386" marT="0" marB="0" anchor="ctr"/>
                </a:tc>
              </a:tr>
              <a:tr h="460898">
                <a:tc>
                  <a:txBody>
                    <a:bodyPr/>
                    <a:lstStyle/>
                    <a:p>
                      <a:pPr algn="ctr">
                        <a:lnSpc>
                          <a:spcPct val="150000"/>
                        </a:lnSpc>
                        <a:spcAft>
                          <a:spcPts val="0"/>
                        </a:spcAft>
                      </a:pPr>
                      <a:r>
                        <a:rPr lang="es-ES" sz="1100" dirty="0">
                          <a:effectLst/>
                        </a:rPr>
                        <a:t>Humedad Relativa</a:t>
                      </a:r>
                      <a:endParaRPr lang="es-ES" sz="1100" dirty="0">
                        <a:solidFill>
                          <a:srgbClr val="000000"/>
                        </a:solidFill>
                        <a:effectLst/>
                        <a:latin typeface="Arial"/>
                        <a:ea typeface="Calibri"/>
                        <a:cs typeface="Times New Roman"/>
                      </a:endParaRPr>
                    </a:p>
                  </a:txBody>
                  <a:tcPr marL="48386" marR="48386" marT="0" marB="0" anchor="ctr"/>
                </a:tc>
                <a:tc>
                  <a:txBody>
                    <a:bodyPr/>
                    <a:lstStyle/>
                    <a:p>
                      <a:pPr algn="ctr">
                        <a:lnSpc>
                          <a:spcPct val="150000"/>
                        </a:lnSpc>
                        <a:spcAft>
                          <a:spcPts val="0"/>
                        </a:spcAft>
                      </a:pPr>
                      <a:r>
                        <a:rPr lang="es-ES" sz="1100" dirty="0">
                          <a:effectLst/>
                        </a:rPr>
                        <a:t>63%</a:t>
                      </a:r>
                      <a:endParaRPr lang="es-ES" sz="1100" dirty="0">
                        <a:solidFill>
                          <a:srgbClr val="000000"/>
                        </a:solidFill>
                        <a:effectLst/>
                        <a:latin typeface="Arial"/>
                        <a:ea typeface="Calibri"/>
                        <a:cs typeface="Times New Roman"/>
                      </a:endParaRPr>
                    </a:p>
                  </a:txBody>
                  <a:tcPr marL="48386" marR="48386" marT="0" marB="0" anchor="ctr"/>
                </a:tc>
                <a:tc>
                  <a:txBody>
                    <a:bodyPr/>
                    <a:lstStyle/>
                    <a:p>
                      <a:pPr algn="ctr">
                        <a:lnSpc>
                          <a:spcPct val="150000"/>
                        </a:lnSpc>
                        <a:spcAft>
                          <a:spcPts val="0"/>
                        </a:spcAft>
                      </a:pPr>
                      <a:r>
                        <a:rPr lang="es-ES" sz="1100" b="1" dirty="0">
                          <a:effectLst/>
                        </a:rPr>
                        <a:t>Hora de Finalización</a:t>
                      </a:r>
                      <a:endParaRPr lang="es-ES" sz="1100" b="1" dirty="0">
                        <a:solidFill>
                          <a:srgbClr val="000000"/>
                        </a:solidFill>
                        <a:effectLst/>
                        <a:latin typeface="Arial"/>
                        <a:ea typeface="Calibri"/>
                        <a:cs typeface="Times New Roman"/>
                      </a:endParaRPr>
                    </a:p>
                  </a:txBody>
                  <a:tcPr marL="48386" marR="48386" marT="0" marB="0" anchor="ctr"/>
                </a:tc>
                <a:tc>
                  <a:txBody>
                    <a:bodyPr/>
                    <a:lstStyle/>
                    <a:p>
                      <a:pPr algn="ctr">
                        <a:lnSpc>
                          <a:spcPct val="150000"/>
                        </a:lnSpc>
                        <a:spcAft>
                          <a:spcPts val="0"/>
                        </a:spcAft>
                      </a:pPr>
                      <a:r>
                        <a:rPr lang="es-ES" sz="1100" dirty="0">
                          <a:effectLst/>
                        </a:rPr>
                        <a:t>14:55 PM</a:t>
                      </a:r>
                      <a:endParaRPr lang="es-ES" sz="1100" dirty="0">
                        <a:solidFill>
                          <a:srgbClr val="000000"/>
                        </a:solidFill>
                        <a:effectLst/>
                        <a:latin typeface="Arial"/>
                        <a:ea typeface="Calibri"/>
                        <a:cs typeface="Times New Roman"/>
                      </a:endParaRPr>
                    </a:p>
                  </a:txBody>
                  <a:tcPr marL="48386" marR="48386" marT="0" marB="0" anchor="ctr"/>
                </a:tc>
              </a:tr>
            </a:tbl>
          </a:graphicData>
        </a:graphic>
      </p:graphicFrame>
      <p:graphicFrame>
        <p:nvGraphicFramePr>
          <p:cNvPr id="10" name="11 Marcador de contenido"/>
          <p:cNvGraphicFramePr>
            <a:graphicFrameLocks/>
          </p:cNvGraphicFramePr>
          <p:nvPr>
            <p:extLst>
              <p:ext uri="{D42A27DB-BD31-4B8C-83A1-F6EECF244321}">
                <p14:modId xmlns:p14="http://schemas.microsoft.com/office/powerpoint/2010/main" val="223697319"/>
              </p:ext>
            </p:extLst>
          </p:nvPr>
        </p:nvGraphicFramePr>
        <p:xfrm>
          <a:off x="4514800" y="2492896"/>
          <a:ext cx="3657600" cy="3275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389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INTERVALO DE TEMPERATURA</a:t>
            </a:r>
            <a:endParaRPr lang="es-ES" dirty="0"/>
          </a:p>
        </p:txBody>
      </p:sp>
      <p:pic>
        <p:nvPicPr>
          <p:cNvPr id="8" name="6 Marcador de contenido" descr="C:\Users\hp\Desktop\FOTOS TESIS\20141004_110032.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204" t="22911" r="23129" b="19533"/>
          <a:stretch/>
        </p:blipFill>
        <p:spPr bwMode="auto">
          <a:xfrm>
            <a:off x="1846516" y="2917751"/>
            <a:ext cx="2293436" cy="3143399"/>
          </a:xfrm>
          <a:prstGeom prst="rect">
            <a:avLst/>
          </a:prstGeom>
          <a:noFill/>
          <a:ln>
            <a:noFill/>
          </a:ln>
          <a:extLst>
            <a:ext uri="{53640926-AAD7-44D8-BBD7-CCE9431645EC}">
              <a14:shadowObscured xmlns:a14="http://schemas.microsoft.com/office/drawing/2010/main"/>
            </a:ext>
          </a:extLst>
        </p:spPr>
      </p:pic>
      <p:pic>
        <p:nvPicPr>
          <p:cNvPr id="9" name="7 Marcador de contenido" descr="C:\Users\hp\Desktop\FOTOS TESIS\20141004_105928.jpg"/>
          <p:cNvPicPr>
            <a:picLocks noGrp="1"/>
          </p:cNvPicPr>
          <p:nvPr>
            <p:ph sz="half" idx="2"/>
          </p:nvPr>
        </p:nvPicPr>
        <p:blipFill rotWithShape="1">
          <a:blip r:embed="rId3" cstate="print">
            <a:extLst>
              <a:ext uri="{28A0092B-C50C-407E-A947-70E740481C1C}">
                <a14:useLocalDpi xmlns:a14="http://schemas.microsoft.com/office/drawing/2010/main" val="0"/>
              </a:ext>
            </a:extLst>
          </a:blip>
          <a:srcRect l="22954" t="21306" r="8601" b="22927"/>
          <a:stretch/>
        </p:blipFill>
        <p:spPr bwMode="auto">
          <a:xfrm>
            <a:off x="4398376" y="2852738"/>
            <a:ext cx="2261856" cy="3273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6181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sz="half" idx="1"/>
            <p:extLst>
              <p:ext uri="{D42A27DB-BD31-4B8C-83A1-F6EECF244321}">
                <p14:modId xmlns:p14="http://schemas.microsoft.com/office/powerpoint/2010/main" val="749777865"/>
              </p:ext>
            </p:extLst>
          </p:nvPr>
        </p:nvGraphicFramePr>
        <p:xfrm>
          <a:off x="251520" y="1700808"/>
          <a:ext cx="3970783" cy="4035406"/>
        </p:xfrm>
        <a:graphic>
          <a:graphicData uri="http://schemas.openxmlformats.org/drawingml/2006/table">
            <a:tbl>
              <a:tblPr firstRow="1" firstCol="1" bandRow="1">
                <a:tableStyleId>{9D7B26C5-4107-4FEC-AEDC-1716B250A1EF}</a:tableStyleId>
              </a:tblPr>
              <a:tblGrid>
                <a:gridCol w="1371566"/>
                <a:gridCol w="518287"/>
                <a:gridCol w="1333157"/>
                <a:gridCol w="747773"/>
              </a:tblGrid>
              <a:tr h="395056">
                <a:tc gridSpan="4">
                  <a:txBody>
                    <a:bodyPr/>
                    <a:lstStyle/>
                    <a:p>
                      <a:pPr algn="ctr">
                        <a:lnSpc>
                          <a:spcPct val="150000"/>
                        </a:lnSpc>
                        <a:spcAft>
                          <a:spcPts val="0"/>
                        </a:spcAft>
                      </a:pPr>
                      <a:r>
                        <a:rPr lang="es-ES" sz="1000" dirty="0">
                          <a:effectLst/>
                        </a:rPr>
                        <a:t>ESPECIFICACIONES DE LA PIEZA.</a:t>
                      </a:r>
                    </a:p>
                    <a:p>
                      <a:pPr algn="ctr">
                        <a:lnSpc>
                          <a:spcPct val="150000"/>
                        </a:lnSpc>
                        <a:spcAft>
                          <a:spcPts val="0"/>
                        </a:spcAft>
                      </a:pPr>
                      <a:r>
                        <a:rPr lang="es-ES" sz="1000" dirty="0">
                          <a:effectLst/>
                        </a:rPr>
                        <a:t>PRUEBA DE SECADO 1.</a:t>
                      </a:r>
                      <a:endParaRPr lang="es-ES" sz="1000" dirty="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72350">
                <a:tc gridSpan="2">
                  <a:txBody>
                    <a:bodyPr/>
                    <a:lstStyle/>
                    <a:p>
                      <a:pPr algn="ctr">
                        <a:lnSpc>
                          <a:spcPct val="150000"/>
                        </a:lnSpc>
                        <a:spcAft>
                          <a:spcPts val="0"/>
                        </a:spcAft>
                      </a:pPr>
                      <a:r>
                        <a:rPr lang="es-ES" sz="1000">
                          <a:effectLst/>
                        </a:rPr>
                        <a:t>Denominación.</a:t>
                      </a:r>
                      <a:endParaRPr lang="es-ES" sz="100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c gridSpan="2">
                  <a:txBody>
                    <a:bodyPr/>
                    <a:lstStyle/>
                    <a:p>
                      <a:pPr algn="ctr">
                        <a:lnSpc>
                          <a:spcPct val="150000"/>
                        </a:lnSpc>
                        <a:spcAft>
                          <a:spcPts val="0"/>
                        </a:spcAft>
                      </a:pPr>
                      <a:r>
                        <a:rPr lang="es-ES" sz="1000" dirty="0">
                          <a:effectLst/>
                        </a:rPr>
                        <a:t>Santa A</a:t>
                      </a:r>
                      <a:endParaRPr lang="es-ES" sz="1000" dirty="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r>
              <a:tr h="279333">
                <a:tc gridSpan="2">
                  <a:txBody>
                    <a:bodyPr/>
                    <a:lstStyle/>
                    <a:p>
                      <a:pPr algn="ctr">
                        <a:lnSpc>
                          <a:spcPct val="150000"/>
                        </a:lnSpc>
                        <a:spcAft>
                          <a:spcPts val="0"/>
                        </a:spcAft>
                      </a:pPr>
                      <a:r>
                        <a:rPr lang="es-ES" sz="1000">
                          <a:effectLst/>
                        </a:rPr>
                        <a:t>Fecha.</a:t>
                      </a:r>
                      <a:endParaRPr lang="es-ES" sz="100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c gridSpan="2">
                  <a:txBody>
                    <a:bodyPr/>
                    <a:lstStyle/>
                    <a:p>
                      <a:pPr algn="ctr">
                        <a:lnSpc>
                          <a:spcPct val="150000"/>
                        </a:lnSpc>
                        <a:spcAft>
                          <a:spcPts val="0"/>
                        </a:spcAft>
                      </a:pPr>
                      <a:r>
                        <a:rPr lang="es-ES" sz="1000" dirty="0">
                          <a:effectLst/>
                        </a:rPr>
                        <a:t>04/10/2014</a:t>
                      </a:r>
                      <a:endParaRPr lang="es-ES" sz="1000" dirty="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r>
              <a:tr h="283323">
                <a:tc gridSpan="2">
                  <a:txBody>
                    <a:bodyPr/>
                    <a:lstStyle/>
                    <a:p>
                      <a:pPr algn="ctr">
                        <a:lnSpc>
                          <a:spcPct val="150000"/>
                        </a:lnSpc>
                        <a:spcAft>
                          <a:spcPts val="0"/>
                        </a:spcAft>
                      </a:pPr>
                      <a:r>
                        <a:rPr lang="es-ES" sz="1000">
                          <a:effectLst/>
                        </a:rPr>
                        <a:t>Tiempo de Secado.</a:t>
                      </a:r>
                      <a:endParaRPr lang="es-ES" sz="100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c gridSpan="2">
                  <a:txBody>
                    <a:bodyPr/>
                    <a:lstStyle/>
                    <a:p>
                      <a:pPr algn="ctr">
                        <a:lnSpc>
                          <a:spcPct val="150000"/>
                        </a:lnSpc>
                        <a:spcAft>
                          <a:spcPts val="0"/>
                        </a:spcAft>
                      </a:pPr>
                      <a:r>
                        <a:rPr lang="es-ES" sz="1000" dirty="0">
                          <a:effectLst/>
                        </a:rPr>
                        <a:t>4</a:t>
                      </a:r>
                      <a:r>
                        <a:rPr lang="es-ES" sz="1000" dirty="0" smtClean="0">
                          <a:effectLst/>
                        </a:rPr>
                        <a:t>hrs</a:t>
                      </a:r>
                      <a:r>
                        <a:rPr lang="es-ES" sz="1000" dirty="0">
                          <a:effectLst/>
                        </a:rPr>
                        <a:t>, </a:t>
                      </a:r>
                      <a:r>
                        <a:rPr lang="es-ES" sz="1000" dirty="0" smtClean="0">
                          <a:effectLst/>
                        </a:rPr>
                        <a:t>30min</a:t>
                      </a:r>
                      <a:endParaRPr lang="es-ES" sz="1000" dirty="0">
                        <a:solidFill>
                          <a:srgbClr val="000000"/>
                        </a:solidFill>
                        <a:effectLst/>
                        <a:latin typeface="Arial"/>
                        <a:ea typeface="Calibri"/>
                        <a:cs typeface="Times New Roman"/>
                      </a:endParaRPr>
                    </a:p>
                  </a:txBody>
                  <a:tcPr marL="48368" marR="48368" marT="0" marB="0" anchor="ctr"/>
                </a:tc>
                <a:tc hMerge="1">
                  <a:txBody>
                    <a:bodyPr/>
                    <a:lstStyle/>
                    <a:p>
                      <a:endParaRPr lang="es-ES"/>
                    </a:p>
                  </a:txBody>
                  <a:tcPr/>
                </a:tc>
              </a:tr>
              <a:tr h="395056">
                <a:tc>
                  <a:txBody>
                    <a:bodyPr/>
                    <a:lstStyle/>
                    <a:p>
                      <a:pPr algn="ctr">
                        <a:lnSpc>
                          <a:spcPct val="150000"/>
                        </a:lnSpc>
                        <a:spcAft>
                          <a:spcPts val="0"/>
                        </a:spcAft>
                      </a:pPr>
                      <a:r>
                        <a:rPr lang="es-ES" sz="1000">
                          <a:effectLst/>
                        </a:rPr>
                        <a:t>Temperatura Ambiente. [ºC]</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18</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b="1" dirty="0">
                          <a:effectLst/>
                        </a:rPr>
                        <a:t>Hora de Inicio.</a:t>
                      </a:r>
                      <a:endParaRPr lang="es-ES" sz="1000" b="1" dirty="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9:30 AM</a:t>
                      </a:r>
                      <a:endParaRPr lang="es-ES" sz="1000">
                        <a:solidFill>
                          <a:srgbClr val="000000"/>
                        </a:solidFill>
                        <a:effectLst/>
                        <a:latin typeface="Arial"/>
                        <a:ea typeface="Calibri"/>
                        <a:cs typeface="Times New Roman"/>
                      </a:endParaRPr>
                    </a:p>
                  </a:txBody>
                  <a:tcPr marL="48368" marR="48368" marT="0" marB="0" anchor="ctr"/>
                </a:tc>
              </a:tr>
              <a:tr h="395056">
                <a:tc>
                  <a:txBody>
                    <a:bodyPr/>
                    <a:lstStyle/>
                    <a:p>
                      <a:pPr algn="ctr">
                        <a:lnSpc>
                          <a:spcPct val="150000"/>
                        </a:lnSpc>
                        <a:spcAft>
                          <a:spcPts val="0"/>
                        </a:spcAft>
                      </a:pPr>
                      <a:r>
                        <a:rPr lang="es-ES" sz="1000">
                          <a:effectLst/>
                        </a:rPr>
                        <a:t>Humedad Relativa.</a:t>
                      </a:r>
                    </a:p>
                    <a:p>
                      <a:pPr algn="ctr">
                        <a:lnSpc>
                          <a:spcPct val="150000"/>
                        </a:lnSpc>
                        <a:spcAft>
                          <a:spcPts val="0"/>
                        </a:spcAft>
                      </a:pPr>
                      <a:r>
                        <a:rPr lang="es-ES" sz="1000">
                          <a:effectLst/>
                        </a:rPr>
                        <a:t> [%]</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55</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b="1" dirty="0">
                          <a:effectLst/>
                        </a:rPr>
                        <a:t>Hora de Finalización.</a:t>
                      </a:r>
                      <a:endParaRPr lang="es-ES" sz="1000" b="1" dirty="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dirty="0" smtClean="0">
                          <a:effectLst/>
                        </a:rPr>
                        <a:t>14:00 </a:t>
                      </a:r>
                      <a:r>
                        <a:rPr lang="es-ES" sz="1000" dirty="0">
                          <a:effectLst/>
                        </a:rPr>
                        <a:t>PM</a:t>
                      </a:r>
                      <a:endParaRPr lang="es-ES" sz="1000" dirty="0">
                        <a:solidFill>
                          <a:srgbClr val="000000"/>
                        </a:solidFill>
                        <a:effectLst/>
                        <a:latin typeface="Arial"/>
                        <a:ea typeface="Calibri"/>
                        <a:cs typeface="Times New Roman"/>
                      </a:endParaRPr>
                    </a:p>
                  </a:txBody>
                  <a:tcPr marL="48368" marR="48368" marT="0" marB="0" anchor="ctr"/>
                </a:tc>
              </a:tr>
              <a:tr h="395056">
                <a:tc>
                  <a:txBody>
                    <a:bodyPr/>
                    <a:lstStyle/>
                    <a:p>
                      <a:pPr algn="ctr">
                        <a:lnSpc>
                          <a:spcPct val="150000"/>
                        </a:lnSpc>
                        <a:spcAft>
                          <a:spcPts val="0"/>
                        </a:spcAft>
                      </a:pPr>
                      <a:r>
                        <a:rPr lang="es-ES" sz="1000">
                          <a:effectLst/>
                        </a:rPr>
                        <a:t>Espesor de la Pieza. </a:t>
                      </a:r>
                    </a:p>
                    <a:p>
                      <a:pPr algn="ctr">
                        <a:lnSpc>
                          <a:spcPct val="150000"/>
                        </a:lnSpc>
                        <a:spcAft>
                          <a:spcPts val="0"/>
                        </a:spcAft>
                      </a:pPr>
                      <a:r>
                        <a:rPr lang="es-ES" sz="1000">
                          <a:effectLst/>
                        </a:rPr>
                        <a:t>[mm]</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5</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b="1" dirty="0">
                          <a:effectLst/>
                        </a:rPr>
                        <a:t>Peso Seco Referencial.  [kg]</a:t>
                      </a:r>
                      <a:endParaRPr lang="es-ES" sz="1000" b="1" dirty="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3,02</a:t>
                      </a:r>
                      <a:endParaRPr lang="es-ES" sz="1000">
                        <a:solidFill>
                          <a:srgbClr val="000000"/>
                        </a:solidFill>
                        <a:effectLst/>
                        <a:latin typeface="Arial"/>
                        <a:ea typeface="Calibri"/>
                        <a:cs typeface="Times New Roman"/>
                      </a:endParaRPr>
                    </a:p>
                  </a:txBody>
                  <a:tcPr marL="48368" marR="48368" marT="0" marB="0" anchor="ctr"/>
                </a:tc>
              </a:tr>
              <a:tr h="592584">
                <a:tc>
                  <a:txBody>
                    <a:bodyPr/>
                    <a:lstStyle/>
                    <a:p>
                      <a:pPr algn="ctr">
                        <a:lnSpc>
                          <a:spcPct val="150000"/>
                        </a:lnSpc>
                        <a:spcAft>
                          <a:spcPts val="0"/>
                        </a:spcAft>
                      </a:pPr>
                      <a:r>
                        <a:rPr lang="es-ES" sz="1000">
                          <a:effectLst/>
                        </a:rPr>
                        <a:t>Peso Estado Húmedo. Antes del Secado.           [kg]</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3,44</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b="1" dirty="0">
                          <a:effectLst/>
                        </a:rPr>
                        <a:t>Peso Estado Seco. Después del Secado.   [kg]</a:t>
                      </a:r>
                      <a:endParaRPr lang="es-ES" sz="1000" b="1" dirty="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dirty="0" smtClean="0">
                          <a:effectLst/>
                        </a:rPr>
                        <a:t>2,89</a:t>
                      </a:r>
                      <a:endParaRPr lang="es-ES" sz="1000" dirty="0">
                        <a:solidFill>
                          <a:srgbClr val="000000"/>
                        </a:solidFill>
                        <a:effectLst/>
                        <a:latin typeface="Arial"/>
                        <a:ea typeface="Calibri"/>
                        <a:cs typeface="Times New Roman"/>
                      </a:endParaRPr>
                    </a:p>
                  </a:txBody>
                  <a:tcPr marL="48368" marR="48368" marT="0" marB="0" anchor="ctr"/>
                </a:tc>
              </a:tr>
              <a:tr h="592584">
                <a:tc>
                  <a:txBody>
                    <a:bodyPr/>
                    <a:lstStyle/>
                    <a:p>
                      <a:pPr algn="ctr">
                        <a:lnSpc>
                          <a:spcPct val="150000"/>
                        </a:lnSpc>
                        <a:spcAft>
                          <a:spcPts val="0"/>
                        </a:spcAft>
                      </a:pPr>
                      <a:r>
                        <a:rPr lang="es-ES" sz="1000" dirty="0">
                          <a:effectLst/>
                        </a:rPr>
                        <a:t>Agua Removida.</a:t>
                      </a:r>
                    </a:p>
                    <a:p>
                      <a:pPr algn="ctr">
                        <a:lnSpc>
                          <a:spcPct val="150000"/>
                        </a:lnSpc>
                        <a:spcAft>
                          <a:spcPts val="0"/>
                        </a:spcAft>
                      </a:pPr>
                      <a:r>
                        <a:rPr lang="es-ES" sz="1000" dirty="0">
                          <a:effectLst/>
                        </a:rPr>
                        <a:t>Calculada.</a:t>
                      </a:r>
                    </a:p>
                    <a:p>
                      <a:pPr algn="ctr">
                        <a:lnSpc>
                          <a:spcPct val="150000"/>
                        </a:lnSpc>
                        <a:spcAft>
                          <a:spcPts val="0"/>
                        </a:spcAft>
                      </a:pPr>
                      <a:r>
                        <a:rPr lang="es-ES" sz="1000" dirty="0">
                          <a:effectLst/>
                        </a:rPr>
                        <a:t> [kg]</a:t>
                      </a:r>
                      <a:endParaRPr lang="es-ES" sz="1000" dirty="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a:effectLst/>
                        </a:rPr>
                        <a:t>0,46</a:t>
                      </a:r>
                      <a:endParaRPr lang="es-ES" sz="100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b="1" dirty="0">
                          <a:effectLst/>
                        </a:rPr>
                        <a:t>Agua Removida.</a:t>
                      </a:r>
                    </a:p>
                    <a:p>
                      <a:pPr algn="ctr">
                        <a:lnSpc>
                          <a:spcPct val="150000"/>
                        </a:lnSpc>
                        <a:spcAft>
                          <a:spcPts val="0"/>
                        </a:spcAft>
                      </a:pPr>
                      <a:r>
                        <a:rPr lang="es-ES" sz="1000" b="1" dirty="0">
                          <a:effectLst/>
                        </a:rPr>
                        <a:t>Medida.</a:t>
                      </a:r>
                    </a:p>
                    <a:p>
                      <a:pPr algn="ctr">
                        <a:lnSpc>
                          <a:spcPct val="150000"/>
                        </a:lnSpc>
                        <a:spcAft>
                          <a:spcPts val="0"/>
                        </a:spcAft>
                      </a:pPr>
                      <a:r>
                        <a:rPr lang="es-ES" sz="1000" b="1" dirty="0">
                          <a:effectLst/>
                        </a:rPr>
                        <a:t>[kg]</a:t>
                      </a:r>
                      <a:endParaRPr lang="es-ES" sz="1000" b="1" dirty="0">
                        <a:solidFill>
                          <a:srgbClr val="000000"/>
                        </a:solidFill>
                        <a:effectLst/>
                        <a:latin typeface="Arial"/>
                        <a:ea typeface="Calibri"/>
                        <a:cs typeface="Times New Roman"/>
                      </a:endParaRPr>
                    </a:p>
                  </a:txBody>
                  <a:tcPr marL="48368" marR="48368" marT="0" marB="0" anchor="ctr"/>
                </a:tc>
                <a:tc>
                  <a:txBody>
                    <a:bodyPr/>
                    <a:lstStyle/>
                    <a:p>
                      <a:pPr algn="ctr">
                        <a:lnSpc>
                          <a:spcPct val="150000"/>
                        </a:lnSpc>
                        <a:spcAft>
                          <a:spcPts val="0"/>
                        </a:spcAft>
                      </a:pPr>
                      <a:r>
                        <a:rPr lang="es-ES" sz="1000" dirty="0" smtClean="0">
                          <a:effectLst/>
                        </a:rPr>
                        <a:t>0,55</a:t>
                      </a:r>
                      <a:endParaRPr lang="es-ES" sz="1000" dirty="0">
                        <a:solidFill>
                          <a:srgbClr val="000000"/>
                        </a:solidFill>
                        <a:effectLst/>
                        <a:latin typeface="Arial"/>
                        <a:ea typeface="Calibri"/>
                        <a:cs typeface="Times New Roman"/>
                      </a:endParaRPr>
                    </a:p>
                  </a:txBody>
                  <a:tcPr marL="48368" marR="48368" marT="0" marB="0" anchor="ctr"/>
                </a:tc>
              </a:tr>
            </a:tbl>
          </a:graphicData>
        </a:graphic>
      </p:graphicFrame>
      <p:graphicFrame>
        <p:nvGraphicFramePr>
          <p:cNvPr id="12" name="11 Marcador de contenido"/>
          <p:cNvGraphicFramePr>
            <a:graphicFrameLocks noGrp="1"/>
          </p:cNvGraphicFramePr>
          <p:nvPr>
            <p:ph sz="half" idx="2"/>
            <p:extLst>
              <p:ext uri="{D42A27DB-BD31-4B8C-83A1-F6EECF244321}">
                <p14:modId xmlns:p14="http://schemas.microsoft.com/office/powerpoint/2010/main" val="136805301"/>
              </p:ext>
            </p:extLst>
          </p:nvPr>
        </p:nvGraphicFramePr>
        <p:xfrm>
          <a:off x="4419600" y="1916113"/>
          <a:ext cx="3657600" cy="3275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628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TEMPERATURA DE SECADO CONSTANTE</a:t>
            </a:r>
            <a:endParaRPr lang="es-ES" dirty="0"/>
          </a:p>
        </p:txBody>
      </p:sp>
      <p:pic>
        <p:nvPicPr>
          <p:cNvPr id="6" name="5 Marcador de contenido" descr="C:\Users\hp\Desktop\FOTOS TESIS\20141005_121928.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2772" t="5489" r="3163" b="11070"/>
          <a:stretch/>
        </p:blipFill>
        <p:spPr bwMode="auto">
          <a:xfrm>
            <a:off x="2063138" y="2852738"/>
            <a:ext cx="2076814" cy="3273425"/>
          </a:xfrm>
          <a:prstGeom prst="rect">
            <a:avLst/>
          </a:prstGeom>
          <a:noFill/>
          <a:ln>
            <a:noFill/>
          </a:ln>
          <a:extLst>
            <a:ext uri="{53640926-AAD7-44D8-BBD7-CCE9431645EC}">
              <a14:shadowObscured xmlns:a14="http://schemas.microsoft.com/office/drawing/2010/main"/>
            </a:ext>
          </a:extLst>
        </p:spPr>
      </p:pic>
      <p:pic>
        <p:nvPicPr>
          <p:cNvPr id="7" name="6 Marcador de contenido" descr="C:\Users\hp\Desktop\FOTOS TESIS\20141005_155641.jpg"/>
          <p:cNvPicPr>
            <a:picLocks noGrp="1"/>
          </p:cNvPicPr>
          <p:nvPr>
            <p:ph sz="half" idx="2"/>
          </p:nvPr>
        </p:nvPicPr>
        <p:blipFill rotWithShape="1">
          <a:blip r:embed="rId3" cstate="print">
            <a:extLst>
              <a:ext uri="{28A0092B-C50C-407E-A947-70E740481C1C}">
                <a14:useLocalDpi xmlns:a14="http://schemas.microsoft.com/office/drawing/2010/main" val="0"/>
              </a:ext>
            </a:extLst>
          </a:blip>
          <a:srcRect b="11758"/>
          <a:stretch/>
        </p:blipFill>
        <p:spPr bwMode="auto">
          <a:xfrm>
            <a:off x="4427984" y="2852738"/>
            <a:ext cx="2086421" cy="3273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55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3056295369"/>
              </p:ext>
            </p:extLst>
          </p:nvPr>
        </p:nvGraphicFramePr>
        <p:xfrm>
          <a:off x="2065383" y="1484784"/>
          <a:ext cx="4954889" cy="4714552"/>
        </p:xfrm>
        <a:graphic>
          <a:graphicData uri="http://schemas.openxmlformats.org/drawingml/2006/table">
            <a:tbl>
              <a:tblPr firstRow="1" firstCol="1" bandRow="1">
                <a:tableStyleId>{9D7B26C5-4107-4FEC-AEDC-1716B250A1EF}</a:tableStyleId>
              </a:tblPr>
              <a:tblGrid>
                <a:gridCol w="1932401"/>
                <a:gridCol w="437250"/>
                <a:gridCol w="1616609"/>
                <a:gridCol w="968629"/>
              </a:tblGrid>
              <a:tr h="406548">
                <a:tc gridSpan="4">
                  <a:txBody>
                    <a:bodyPr/>
                    <a:lstStyle/>
                    <a:p>
                      <a:pPr algn="ctr">
                        <a:lnSpc>
                          <a:spcPct val="150000"/>
                        </a:lnSpc>
                        <a:spcAft>
                          <a:spcPts val="0"/>
                        </a:spcAft>
                      </a:pPr>
                      <a:r>
                        <a:rPr lang="es-ES" sz="1200" dirty="0">
                          <a:effectLst/>
                        </a:rPr>
                        <a:t>ESPECIFICACIONES DE LA PIEZA.</a:t>
                      </a:r>
                    </a:p>
                    <a:p>
                      <a:pPr algn="ctr">
                        <a:lnSpc>
                          <a:spcPct val="150000"/>
                        </a:lnSpc>
                        <a:spcAft>
                          <a:spcPts val="0"/>
                        </a:spcAft>
                      </a:pPr>
                      <a:r>
                        <a:rPr lang="es-ES" sz="1200" dirty="0">
                          <a:effectLst/>
                        </a:rPr>
                        <a:t>PRUEBA DE SECADO 2.</a:t>
                      </a:r>
                      <a:endParaRPr lang="es-ES" sz="1200" dirty="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74626">
                <a:tc gridSpan="2">
                  <a:txBody>
                    <a:bodyPr/>
                    <a:lstStyle/>
                    <a:p>
                      <a:pPr algn="ctr">
                        <a:lnSpc>
                          <a:spcPct val="150000"/>
                        </a:lnSpc>
                        <a:spcAft>
                          <a:spcPts val="0"/>
                        </a:spcAft>
                      </a:pPr>
                      <a:r>
                        <a:rPr lang="es-ES" sz="1200" dirty="0">
                          <a:effectLst/>
                        </a:rPr>
                        <a:t>Denominación</a:t>
                      </a:r>
                      <a:endParaRPr lang="es-ES" sz="1200" dirty="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c gridSpan="2">
                  <a:txBody>
                    <a:bodyPr/>
                    <a:lstStyle/>
                    <a:p>
                      <a:pPr algn="ctr">
                        <a:lnSpc>
                          <a:spcPct val="150000"/>
                        </a:lnSpc>
                        <a:spcAft>
                          <a:spcPts val="0"/>
                        </a:spcAft>
                      </a:pPr>
                      <a:r>
                        <a:rPr lang="es-ES" sz="1200">
                          <a:effectLst/>
                        </a:rPr>
                        <a:t>Virgen A</a:t>
                      </a:r>
                      <a:endParaRPr lang="es-ES" sz="120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r>
              <a:tr h="281812">
                <a:tc gridSpan="2">
                  <a:txBody>
                    <a:bodyPr/>
                    <a:lstStyle/>
                    <a:p>
                      <a:pPr algn="ctr">
                        <a:lnSpc>
                          <a:spcPct val="150000"/>
                        </a:lnSpc>
                        <a:spcAft>
                          <a:spcPts val="0"/>
                        </a:spcAft>
                      </a:pPr>
                      <a:r>
                        <a:rPr lang="es-ES" sz="1200" dirty="0">
                          <a:effectLst/>
                        </a:rPr>
                        <a:t>Fecha</a:t>
                      </a:r>
                      <a:endParaRPr lang="es-ES" sz="1200" dirty="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c gridSpan="2">
                  <a:txBody>
                    <a:bodyPr/>
                    <a:lstStyle/>
                    <a:p>
                      <a:pPr algn="ctr">
                        <a:lnSpc>
                          <a:spcPct val="150000"/>
                        </a:lnSpc>
                        <a:spcAft>
                          <a:spcPts val="0"/>
                        </a:spcAft>
                      </a:pPr>
                      <a:r>
                        <a:rPr lang="es-ES" sz="1200">
                          <a:effectLst/>
                        </a:rPr>
                        <a:t>05/10/2014</a:t>
                      </a:r>
                      <a:endParaRPr lang="es-ES" sz="120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r>
              <a:tr h="285919">
                <a:tc gridSpan="2">
                  <a:txBody>
                    <a:bodyPr/>
                    <a:lstStyle/>
                    <a:p>
                      <a:pPr algn="ctr">
                        <a:lnSpc>
                          <a:spcPct val="150000"/>
                        </a:lnSpc>
                        <a:spcAft>
                          <a:spcPts val="0"/>
                        </a:spcAft>
                      </a:pPr>
                      <a:r>
                        <a:rPr lang="es-ES" sz="1200" dirty="0">
                          <a:effectLst/>
                        </a:rPr>
                        <a:t>Tiempo Total de Secado.</a:t>
                      </a:r>
                      <a:endParaRPr lang="es-ES" sz="1200" dirty="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c gridSpan="2">
                  <a:txBody>
                    <a:bodyPr/>
                    <a:lstStyle/>
                    <a:p>
                      <a:pPr algn="ctr">
                        <a:lnSpc>
                          <a:spcPct val="150000"/>
                        </a:lnSpc>
                        <a:spcAft>
                          <a:spcPts val="0"/>
                        </a:spcAft>
                      </a:pPr>
                      <a:r>
                        <a:rPr lang="es-ES" sz="1200">
                          <a:effectLst/>
                        </a:rPr>
                        <a:t>4hrs, 40min.</a:t>
                      </a:r>
                      <a:endParaRPr lang="es-ES" sz="1200">
                        <a:solidFill>
                          <a:srgbClr val="000000"/>
                        </a:solidFill>
                        <a:effectLst/>
                        <a:latin typeface="Arial"/>
                        <a:ea typeface="Calibri"/>
                        <a:cs typeface="Times New Roman"/>
                      </a:endParaRPr>
                    </a:p>
                  </a:txBody>
                  <a:tcPr marL="42021" marR="42021" marT="0" marB="0" anchor="ctr"/>
                </a:tc>
                <a:tc hMerge="1">
                  <a:txBody>
                    <a:bodyPr/>
                    <a:lstStyle/>
                    <a:p>
                      <a:endParaRPr lang="es-ES"/>
                    </a:p>
                  </a:txBody>
                  <a:tcPr/>
                </a:tc>
              </a:tr>
              <a:tr h="472766">
                <a:tc>
                  <a:txBody>
                    <a:bodyPr/>
                    <a:lstStyle/>
                    <a:p>
                      <a:pPr algn="ctr">
                        <a:lnSpc>
                          <a:spcPct val="150000"/>
                        </a:lnSpc>
                        <a:spcAft>
                          <a:spcPts val="0"/>
                        </a:spcAft>
                      </a:pPr>
                      <a:r>
                        <a:rPr lang="es-ES" sz="1200">
                          <a:effectLst/>
                        </a:rPr>
                        <a:t>Temperatura Ambiente.</a:t>
                      </a:r>
                    </a:p>
                    <a:p>
                      <a:pPr algn="ctr">
                        <a:lnSpc>
                          <a:spcPct val="150000"/>
                        </a:lnSpc>
                        <a:spcAft>
                          <a:spcPts val="0"/>
                        </a:spcAft>
                      </a:pPr>
                      <a:r>
                        <a:rPr lang="es-ES" sz="1200">
                          <a:effectLst/>
                        </a:rPr>
                        <a:t>[ºC]</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17</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b="1" dirty="0">
                          <a:effectLst/>
                        </a:rPr>
                        <a:t>Hora de Inicio.</a:t>
                      </a:r>
                      <a:endParaRPr lang="es-ES" sz="1200" b="1" dirty="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13:30 PM</a:t>
                      </a:r>
                      <a:endParaRPr lang="es-ES" sz="1200">
                        <a:solidFill>
                          <a:srgbClr val="000000"/>
                        </a:solidFill>
                        <a:effectLst/>
                        <a:latin typeface="Arial"/>
                        <a:ea typeface="Calibri"/>
                        <a:cs typeface="Times New Roman"/>
                      </a:endParaRPr>
                    </a:p>
                  </a:txBody>
                  <a:tcPr marL="42021" marR="42021" marT="0" marB="0" anchor="ctr"/>
                </a:tc>
              </a:tr>
              <a:tr h="512804">
                <a:tc>
                  <a:txBody>
                    <a:bodyPr/>
                    <a:lstStyle/>
                    <a:p>
                      <a:pPr algn="ctr">
                        <a:lnSpc>
                          <a:spcPct val="150000"/>
                        </a:lnSpc>
                        <a:spcAft>
                          <a:spcPts val="0"/>
                        </a:spcAft>
                      </a:pPr>
                      <a:r>
                        <a:rPr lang="es-ES" sz="1200">
                          <a:effectLst/>
                        </a:rPr>
                        <a:t>Humedad Relativa.</a:t>
                      </a:r>
                    </a:p>
                    <a:p>
                      <a:pPr algn="ctr">
                        <a:lnSpc>
                          <a:spcPct val="150000"/>
                        </a:lnSpc>
                        <a:spcAft>
                          <a:spcPts val="0"/>
                        </a:spcAft>
                      </a:pPr>
                      <a:r>
                        <a:rPr lang="es-ES" sz="1200">
                          <a:effectLst/>
                        </a:rPr>
                        <a:t>[%]</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50</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b="1" dirty="0">
                          <a:effectLst/>
                        </a:rPr>
                        <a:t>Hora de Finalización.</a:t>
                      </a:r>
                      <a:endParaRPr lang="es-ES" sz="1200" b="1" dirty="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18:10 PM</a:t>
                      </a:r>
                      <a:endParaRPr lang="es-ES" sz="1200">
                        <a:solidFill>
                          <a:srgbClr val="000000"/>
                        </a:solidFill>
                        <a:effectLst/>
                        <a:latin typeface="Arial"/>
                        <a:ea typeface="Calibri"/>
                        <a:cs typeface="Times New Roman"/>
                      </a:endParaRPr>
                    </a:p>
                  </a:txBody>
                  <a:tcPr marL="42021" marR="42021" marT="0" marB="0" anchor="ctr"/>
                </a:tc>
              </a:tr>
              <a:tr h="512804">
                <a:tc>
                  <a:txBody>
                    <a:bodyPr/>
                    <a:lstStyle/>
                    <a:p>
                      <a:pPr algn="ctr">
                        <a:lnSpc>
                          <a:spcPct val="150000"/>
                        </a:lnSpc>
                        <a:spcAft>
                          <a:spcPts val="0"/>
                        </a:spcAft>
                      </a:pPr>
                      <a:r>
                        <a:rPr lang="es-ES" sz="1200">
                          <a:effectLst/>
                        </a:rPr>
                        <a:t>Espesor de la Pieza.</a:t>
                      </a:r>
                    </a:p>
                    <a:p>
                      <a:pPr algn="ctr">
                        <a:lnSpc>
                          <a:spcPct val="150000"/>
                        </a:lnSpc>
                        <a:spcAft>
                          <a:spcPts val="0"/>
                        </a:spcAft>
                      </a:pPr>
                      <a:r>
                        <a:rPr lang="es-ES" sz="1200">
                          <a:effectLst/>
                        </a:rPr>
                        <a:t>[mm]</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5</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b="1" dirty="0">
                          <a:effectLst/>
                        </a:rPr>
                        <a:t>Peso Seco Referencial.</a:t>
                      </a:r>
                    </a:p>
                    <a:p>
                      <a:pPr algn="ctr">
                        <a:lnSpc>
                          <a:spcPct val="150000"/>
                        </a:lnSpc>
                        <a:spcAft>
                          <a:spcPts val="0"/>
                        </a:spcAft>
                      </a:pPr>
                      <a:r>
                        <a:rPr lang="es-ES" sz="1200" b="1" dirty="0">
                          <a:effectLst/>
                        </a:rPr>
                        <a:t>[kg]</a:t>
                      </a:r>
                      <a:endParaRPr lang="es-ES" sz="1200" b="1" dirty="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2,25</a:t>
                      </a:r>
                      <a:endParaRPr lang="es-ES" sz="1200">
                        <a:solidFill>
                          <a:srgbClr val="000000"/>
                        </a:solidFill>
                        <a:effectLst/>
                        <a:latin typeface="Arial"/>
                        <a:ea typeface="Calibri"/>
                        <a:cs typeface="Times New Roman"/>
                      </a:endParaRPr>
                    </a:p>
                  </a:txBody>
                  <a:tcPr marL="42021" marR="42021" marT="0" marB="0" anchor="ctr"/>
                </a:tc>
              </a:tr>
              <a:tr h="854675">
                <a:tc>
                  <a:txBody>
                    <a:bodyPr/>
                    <a:lstStyle/>
                    <a:p>
                      <a:pPr algn="ctr">
                        <a:lnSpc>
                          <a:spcPct val="150000"/>
                        </a:lnSpc>
                        <a:spcAft>
                          <a:spcPts val="0"/>
                        </a:spcAft>
                      </a:pPr>
                      <a:r>
                        <a:rPr lang="es-ES" sz="1200">
                          <a:effectLst/>
                        </a:rPr>
                        <a:t>Peso Estado Húmedo.</a:t>
                      </a:r>
                    </a:p>
                    <a:p>
                      <a:pPr algn="ctr">
                        <a:lnSpc>
                          <a:spcPct val="150000"/>
                        </a:lnSpc>
                        <a:spcAft>
                          <a:spcPts val="0"/>
                        </a:spcAft>
                      </a:pPr>
                      <a:r>
                        <a:rPr lang="es-ES" sz="1200">
                          <a:effectLst/>
                        </a:rPr>
                        <a:t>Antes del Secado.</a:t>
                      </a:r>
                    </a:p>
                    <a:p>
                      <a:pPr algn="ctr">
                        <a:lnSpc>
                          <a:spcPct val="150000"/>
                        </a:lnSpc>
                        <a:spcAft>
                          <a:spcPts val="0"/>
                        </a:spcAft>
                      </a:pPr>
                      <a:r>
                        <a:rPr lang="es-ES" sz="1200">
                          <a:effectLst/>
                        </a:rPr>
                        <a:t>[kg]</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2,4</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b="1" dirty="0">
                          <a:effectLst/>
                        </a:rPr>
                        <a:t>Peso Estado Seco. Después del Secado.</a:t>
                      </a:r>
                    </a:p>
                    <a:p>
                      <a:pPr algn="ctr">
                        <a:lnSpc>
                          <a:spcPct val="150000"/>
                        </a:lnSpc>
                        <a:spcAft>
                          <a:spcPts val="0"/>
                        </a:spcAft>
                      </a:pPr>
                      <a:r>
                        <a:rPr lang="es-ES" sz="1200" b="1" dirty="0">
                          <a:effectLst/>
                        </a:rPr>
                        <a:t>[kg]</a:t>
                      </a:r>
                      <a:endParaRPr lang="es-ES" sz="1200" b="1" dirty="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1,96</a:t>
                      </a:r>
                      <a:endParaRPr lang="es-ES" sz="1200">
                        <a:solidFill>
                          <a:srgbClr val="000000"/>
                        </a:solidFill>
                        <a:effectLst/>
                        <a:latin typeface="Arial"/>
                        <a:ea typeface="Calibri"/>
                        <a:cs typeface="Times New Roman"/>
                      </a:endParaRPr>
                    </a:p>
                  </a:txBody>
                  <a:tcPr marL="42021" marR="42021" marT="0" marB="0" anchor="ctr"/>
                </a:tc>
              </a:tr>
              <a:tr h="610635">
                <a:tc>
                  <a:txBody>
                    <a:bodyPr/>
                    <a:lstStyle/>
                    <a:p>
                      <a:pPr algn="ctr">
                        <a:lnSpc>
                          <a:spcPct val="150000"/>
                        </a:lnSpc>
                        <a:spcAft>
                          <a:spcPts val="0"/>
                        </a:spcAft>
                      </a:pPr>
                      <a:r>
                        <a:rPr lang="es-ES" sz="1200">
                          <a:effectLst/>
                        </a:rPr>
                        <a:t>Agua Removida.</a:t>
                      </a:r>
                    </a:p>
                    <a:p>
                      <a:pPr algn="ctr">
                        <a:lnSpc>
                          <a:spcPct val="150000"/>
                        </a:lnSpc>
                        <a:spcAft>
                          <a:spcPts val="0"/>
                        </a:spcAft>
                      </a:pPr>
                      <a:r>
                        <a:rPr lang="es-ES" sz="1200">
                          <a:effectLst/>
                        </a:rPr>
                        <a:t>Calculada.</a:t>
                      </a:r>
                    </a:p>
                    <a:p>
                      <a:pPr algn="ctr">
                        <a:lnSpc>
                          <a:spcPct val="150000"/>
                        </a:lnSpc>
                        <a:spcAft>
                          <a:spcPts val="0"/>
                        </a:spcAft>
                      </a:pPr>
                      <a:r>
                        <a:rPr lang="es-ES" sz="1200">
                          <a:effectLst/>
                        </a:rPr>
                        <a:t> [kg]</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a:effectLst/>
                        </a:rPr>
                        <a:t>0,34</a:t>
                      </a:r>
                      <a:endParaRPr lang="es-ES" sz="120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b="1" dirty="0">
                          <a:effectLst/>
                        </a:rPr>
                        <a:t>Agua Removida.</a:t>
                      </a:r>
                    </a:p>
                    <a:p>
                      <a:pPr algn="ctr">
                        <a:lnSpc>
                          <a:spcPct val="150000"/>
                        </a:lnSpc>
                        <a:spcAft>
                          <a:spcPts val="0"/>
                        </a:spcAft>
                      </a:pPr>
                      <a:r>
                        <a:rPr lang="es-ES" sz="1200" b="1" dirty="0">
                          <a:effectLst/>
                        </a:rPr>
                        <a:t>Medida.</a:t>
                      </a:r>
                    </a:p>
                    <a:p>
                      <a:pPr algn="ctr">
                        <a:lnSpc>
                          <a:spcPct val="150000"/>
                        </a:lnSpc>
                        <a:spcAft>
                          <a:spcPts val="0"/>
                        </a:spcAft>
                      </a:pPr>
                      <a:r>
                        <a:rPr lang="es-ES" sz="1200" b="1" dirty="0">
                          <a:effectLst/>
                        </a:rPr>
                        <a:t>[kg]</a:t>
                      </a:r>
                      <a:endParaRPr lang="es-ES" sz="1200" b="1" dirty="0">
                        <a:solidFill>
                          <a:srgbClr val="000000"/>
                        </a:solidFill>
                        <a:effectLst/>
                        <a:latin typeface="Arial"/>
                        <a:ea typeface="Calibri"/>
                        <a:cs typeface="Times New Roman"/>
                      </a:endParaRPr>
                    </a:p>
                  </a:txBody>
                  <a:tcPr marL="42021" marR="42021" marT="0" marB="0" anchor="ctr"/>
                </a:tc>
                <a:tc>
                  <a:txBody>
                    <a:bodyPr/>
                    <a:lstStyle/>
                    <a:p>
                      <a:pPr algn="ctr">
                        <a:lnSpc>
                          <a:spcPct val="150000"/>
                        </a:lnSpc>
                        <a:spcAft>
                          <a:spcPts val="0"/>
                        </a:spcAft>
                      </a:pPr>
                      <a:r>
                        <a:rPr lang="es-ES" sz="1200" dirty="0">
                          <a:effectLst/>
                        </a:rPr>
                        <a:t>0,44</a:t>
                      </a:r>
                      <a:endParaRPr lang="es-ES" sz="1200" dirty="0">
                        <a:solidFill>
                          <a:srgbClr val="000000"/>
                        </a:solidFill>
                        <a:effectLst/>
                        <a:latin typeface="Arial"/>
                        <a:ea typeface="Calibri"/>
                        <a:cs typeface="Times New Roman"/>
                      </a:endParaRPr>
                    </a:p>
                  </a:txBody>
                  <a:tcPr marL="42021" marR="42021" marT="0" marB="0" anchor="ctr"/>
                </a:tc>
              </a:tr>
            </a:tbl>
          </a:graphicData>
        </a:graphic>
      </p:graphicFrame>
    </p:spTree>
    <p:extLst>
      <p:ext uri="{BB962C8B-B14F-4D97-AF65-F5344CB8AC3E}">
        <p14:creationId xmlns:p14="http://schemas.microsoft.com/office/powerpoint/2010/main" val="2889267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TEMPERATURA DE SECADO CONSTANTE Y MULTIPLE CARGA</a:t>
            </a:r>
            <a:endParaRPr lang="es-ES" sz="4000" dirty="0"/>
          </a:p>
        </p:txBody>
      </p:sp>
      <p:pic>
        <p:nvPicPr>
          <p:cNvPr id="6" name="5 Marcador de contenido" descr="C:\Users\hp\Desktop\FOTOS TESIS\20141006_090720.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7706" t="6765" r="12957" b="1765"/>
          <a:stretch/>
        </p:blipFill>
        <p:spPr bwMode="auto">
          <a:xfrm>
            <a:off x="555420" y="3204433"/>
            <a:ext cx="3461160" cy="2570034"/>
          </a:xfrm>
          <a:prstGeom prst="rect">
            <a:avLst/>
          </a:prstGeom>
          <a:noFill/>
          <a:ln>
            <a:noFill/>
          </a:ln>
          <a:extLst>
            <a:ext uri="{53640926-AAD7-44D8-BBD7-CCE9431645EC}">
              <a14:shadowObscured xmlns:a14="http://schemas.microsoft.com/office/drawing/2010/main"/>
            </a:ext>
          </a:extLst>
        </p:spPr>
      </p:pic>
      <p:pic>
        <p:nvPicPr>
          <p:cNvPr id="7" name="6 Marcador de contenido" descr="C:\Users\hp\Desktop\FOTOS TESIS\20141006_133833.jpg"/>
          <p:cNvPicPr>
            <a:picLocks noGrp="1"/>
          </p:cNvPicPr>
          <p:nvPr>
            <p:ph sz="half" idx="2"/>
          </p:nvPr>
        </p:nvPicPr>
        <p:blipFill rotWithShape="1">
          <a:blip r:embed="rId3" cstate="print">
            <a:extLst>
              <a:ext uri="{28A0092B-C50C-407E-A947-70E740481C1C}">
                <a14:useLocalDpi xmlns:a14="http://schemas.microsoft.com/office/drawing/2010/main" val="0"/>
              </a:ext>
            </a:extLst>
          </a:blip>
          <a:srcRect l="15886" t="1471" r="17094" b="9413"/>
          <a:stretch/>
        </p:blipFill>
        <p:spPr bwMode="auto">
          <a:xfrm>
            <a:off x="4504617" y="3185648"/>
            <a:ext cx="3487565" cy="2607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83561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311042186"/>
              </p:ext>
            </p:extLst>
          </p:nvPr>
        </p:nvGraphicFramePr>
        <p:xfrm>
          <a:off x="1718151" y="2060848"/>
          <a:ext cx="5590153" cy="2505996"/>
        </p:xfrm>
        <a:graphic>
          <a:graphicData uri="http://schemas.openxmlformats.org/drawingml/2006/table">
            <a:tbl>
              <a:tblPr firstRow="1" firstCol="1" bandRow="1">
                <a:tableStyleId>{9D7B26C5-4107-4FEC-AEDC-1716B250A1EF}</a:tableStyleId>
              </a:tblPr>
              <a:tblGrid>
                <a:gridCol w="1846409"/>
                <a:gridCol w="682683"/>
                <a:gridCol w="1773461"/>
                <a:gridCol w="1287600"/>
              </a:tblGrid>
              <a:tr h="582086">
                <a:tc gridSpan="4">
                  <a:txBody>
                    <a:bodyPr/>
                    <a:lstStyle/>
                    <a:p>
                      <a:pPr algn="ctr">
                        <a:lnSpc>
                          <a:spcPct val="150000"/>
                        </a:lnSpc>
                        <a:spcAft>
                          <a:spcPts val="0"/>
                        </a:spcAft>
                      </a:pPr>
                      <a:r>
                        <a:rPr lang="es-ES" sz="1200" dirty="0">
                          <a:effectLst/>
                        </a:rPr>
                        <a:t>ESPECIFICACIONES DE LAS PIEZAS.</a:t>
                      </a:r>
                    </a:p>
                    <a:p>
                      <a:pPr algn="ctr">
                        <a:lnSpc>
                          <a:spcPct val="150000"/>
                        </a:lnSpc>
                        <a:spcAft>
                          <a:spcPts val="0"/>
                        </a:spcAft>
                      </a:pPr>
                      <a:r>
                        <a:rPr lang="es-ES" sz="1200" dirty="0">
                          <a:effectLst/>
                        </a:rPr>
                        <a:t>PRUEBA DE SECADO 3</a:t>
                      </a:r>
                      <a:endParaRPr lang="es-ES" sz="1200" dirty="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380225">
                <a:tc gridSpan="2">
                  <a:txBody>
                    <a:bodyPr/>
                    <a:lstStyle/>
                    <a:p>
                      <a:pPr algn="ctr">
                        <a:lnSpc>
                          <a:spcPct val="150000"/>
                        </a:lnSpc>
                        <a:spcAft>
                          <a:spcPts val="0"/>
                        </a:spcAft>
                      </a:pPr>
                      <a:r>
                        <a:rPr lang="es-ES" sz="1200">
                          <a:effectLst/>
                        </a:rPr>
                        <a:t>Fecha.</a:t>
                      </a:r>
                      <a:endParaRPr lang="es-ES" sz="120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a:effectLst/>
                        </a:rPr>
                        <a:t>06/10/2014</a:t>
                      </a:r>
                      <a:endParaRPr lang="es-ES" sz="120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r>
              <a:tr h="379513">
                <a:tc gridSpan="2">
                  <a:txBody>
                    <a:bodyPr/>
                    <a:lstStyle/>
                    <a:p>
                      <a:pPr algn="ctr">
                        <a:lnSpc>
                          <a:spcPct val="150000"/>
                        </a:lnSpc>
                        <a:spcAft>
                          <a:spcPts val="0"/>
                        </a:spcAft>
                      </a:pPr>
                      <a:r>
                        <a:rPr lang="es-ES" sz="1200">
                          <a:effectLst/>
                        </a:rPr>
                        <a:t>Tiempo Total de Secado.</a:t>
                      </a:r>
                      <a:endParaRPr lang="es-ES" sz="120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gridSpan="2">
                  <a:txBody>
                    <a:bodyPr/>
                    <a:lstStyle/>
                    <a:p>
                      <a:pPr algn="ctr">
                        <a:lnSpc>
                          <a:spcPct val="150000"/>
                        </a:lnSpc>
                        <a:spcAft>
                          <a:spcPts val="0"/>
                        </a:spcAft>
                      </a:pPr>
                      <a:r>
                        <a:rPr lang="es-ES" sz="1200">
                          <a:effectLst/>
                        </a:rPr>
                        <a:t>4hrs, 10min</a:t>
                      </a:r>
                      <a:endParaRPr lang="es-ES" sz="120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r>
              <a:tr h="582086">
                <a:tc>
                  <a:txBody>
                    <a:bodyPr/>
                    <a:lstStyle/>
                    <a:p>
                      <a:pPr algn="ctr">
                        <a:lnSpc>
                          <a:spcPct val="150000"/>
                        </a:lnSpc>
                        <a:spcAft>
                          <a:spcPts val="0"/>
                        </a:spcAft>
                      </a:pPr>
                      <a:r>
                        <a:rPr lang="es-ES" sz="1200">
                          <a:effectLst/>
                        </a:rPr>
                        <a:t>Temperatura Ambiente. [ºC]</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17</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Hora de Inicio</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9:15 AM</a:t>
                      </a:r>
                      <a:endParaRPr lang="es-ES" sz="1200">
                        <a:solidFill>
                          <a:srgbClr val="000000"/>
                        </a:solidFill>
                        <a:effectLst/>
                        <a:latin typeface="Arial"/>
                        <a:ea typeface="Calibri"/>
                        <a:cs typeface="Times New Roman"/>
                      </a:endParaRPr>
                    </a:p>
                  </a:txBody>
                  <a:tcPr marL="68580" marR="68580" marT="0" marB="0" anchor="ctr"/>
                </a:tc>
              </a:tr>
              <a:tr h="582086">
                <a:tc>
                  <a:txBody>
                    <a:bodyPr/>
                    <a:lstStyle/>
                    <a:p>
                      <a:pPr algn="ctr">
                        <a:lnSpc>
                          <a:spcPct val="150000"/>
                        </a:lnSpc>
                        <a:spcAft>
                          <a:spcPts val="0"/>
                        </a:spcAft>
                      </a:pPr>
                      <a:r>
                        <a:rPr lang="es-ES" sz="1200">
                          <a:effectLst/>
                        </a:rPr>
                        <a:t>Humedad Relativa.</a:t>
                      </a:r>
                    </a:p>
                    <a:p>
                      <a:pPr algn="ctr">
                        <a:lnSpc>
                          <a:spcPct val="150000"/>
                        </a:lnSpc>
                        <a:spcAft>
                          <a:spcPts val="0"/>
                        </a:spcAft>
                      </a:pPr>
                      <a:r>
                        <a:rPr lang="es-ES" sz="1200">
                          <a:effectLst/>
                        </a:rPr>
                        <a:t>[%]</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63</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Hora de Finalización.</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13:25 PM</a:t>
                      </a:r>
                      <a:endParaRPr lang="es-ES"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1853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304801" y="5157192"/>
            <a:ext cx="7772400" cy="594360"/>
          </a:xfrm>
        </p:spPr>
        <p:txBody>
          <a:bodyPr/>
          <a:lstStyle/>
          <a:p>
            <a:r>
              <a:rPr lang="es-ES" dirty="0" smtClean="0"/>
              <a:t>TIEMPO DE SECADO 7 a  9 </a:t>
            </a:r>
            <a:r>
              <a:rPr lang="es-ES" dirty="0" err="1" smtClean="0"/>
              <a:t>hrs</a:t>
            </a:r>
            <a:r>
              <a:rPr lang="es-ES" dirty="0" smtClean="0"/>
              <a:t>. = CUELLO DE BOTELLA .</a:t>
            </a:r>
            <a:endParaRPr lang="es-ES" dirty="0"/>
          </a:p>
        </p:txBody>
      </p:sp>
      <p:sp>
        <p:nvSpPr>
          <p:cNvPr id="12" name="11 Marcador de texto"/>
          <p:cNvSpPr>
            <a:spLocks noGrp="1"/>
          </p:cNvSpPr>
          <p:nvPr>
            <p:ph type="body" sz="half" idx="2"/>
          </p:nvPr>
        </p:nvSpPr>
        <p:spPr/>
        <p:txBody>
          <a:bodyPr/>
          <a:lstStyle/>
          <a:p>
            <a:endParaRPr lang="es-ES"/>
          </a:p>
        </p:txBody>
      </p:sp>
      <p:graphicFrame>
        <p:nvGraphicFramePr>
          <p:cNvPr id="14" name="13 Marcador de contenido"/>
          <p:cNvGraphicFramePr>
            <a:graphicFrameLocks noGrp="1"/>
          </p:cNvGraphicFramePr>
          <p:nvPr>
            <p:ph sz="quarter" idx="13"/>
            <p:extLst>
              <p:ext uri="{D42A27DB-BD31-4B8C-83A1-F6EECF244321}">
                <p14:modId xmlns:p14="http://schemas.microsoft.com/office/powerpoint/2010/main" val="2603981814"/>
              </p:ext>
            </p:extLst>
          </p:nvPr>
        </p:nvGraphicFramePr>
        <p:xfrm>
          <a:off x="304800" y="1484313"/>
          <a:ext cx="7772400" cy="3960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hp\Desktop\PRESENTACIÓN\IMAGENES\logo_esp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207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41330589"/>
              </p:ext>
            </p:extLst>
          </p:nvPr>
        </p:nvGraphicFramePr>
        <p:xfrm>
          <a:off x="1574135" y="2132857"/>
          <a:ext cx="5806177" cy="2736303"/>
        </p:xfrm>
        <a:graphic>
          <a:graphicData uri="http://schemas.openxmlformats.org/drawingml/2006/table">
            <a:tbl>
              <a:tblPr firstRow="1" firstCol="1" bandRow="1">
                <a:tableStyleId>{9D7B26C5-4107-4FEC-AEDC-1716B250A1EF}</a:tableStyleId>
              </a:tblPr>
              <a:tblGrid>
                <a:gridCol w="1917761"/>
                <a:gridCol w="709064"/>
                <a:gridCol w="1841994"/>
                <a:gridCol w="1337358"/>
              </a:tblGrid>
              <a:tr h="360313">
                <a:tc gridSpan="4">
                  <a:txBody>
                    <a:bodyPr/>
                    <a:lstStyle/>
                    <a:p>
                      <a:pPr algn="ctr">
                        <a:lnSpc>
                          <a:spcPct val="150000"/>
                        </a:lnSpc>
                        <a:spcAft>
                          <a:spcPts val="0"/>
                        </a:spcAft>
                      </a:pPr>
                      <a:r>
                        <a:rPr lang="es-ES" sz="1200" dirty="0">
                          <a:effectLst/>
                        </a:rPr>
                        <a:t>PIEZA1: SANTA B.</a:t>
                      </a:r>
                      <a:endParaRPr lang="es-ES" sz="1200" dirty="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555594">
                <a:tc>
                  <a:txBody>
                    <a:bodyPr/>
                    <a:lstStyle/>
                    <a:p>
                      <a:pPr algn="ctr">
                        <a:lnSpc>
                          <a:spcPct val="150000"/>
                        </a:lnSpc>
                        <a:spcAft>
                          <a:spcPts val="0"/>
                        </a:spcAft>
                      </a:pPr>
                      <a:r>
                        <a:rPr lang="es-ES" sz="1200">
                          <a:effectLst/>
                        </a:rPr>
                        <a:t>Espesor de la Pieza.</a:t>
                      </a:r>
                    </a:p>
                    <a:p>
                      <a:pPr algn="ctr">
                        <a:lnSpc>
                          <a:spcPct val="150000"/>
                        </a:lnSpc>
                        <a:spcAft>
                          <a:spcPts val="0"/>
                        </a:spcAft>
                      </a:pPr>
                      <a:r>
                        <a:rPr lang="es-ES" sz="1200">
                          <a:effectLst/>
                        </a:rPr>
                        <a:t>[mm]</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5</a:t>
                      </a:r>
                      <a:endParaRPr lang="es-ES" sz="12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Peso Seco Referencial.</a:t>
                      </a:r>
                    </a:p>
                    <a:p>
                      <a:pPr algn="ctr">
                        <a:lnSpc>
                          <a:spcPct val="150000"/>
                        </a:lnSpc>
                        <a:spcAft>
                          <a:spcPts val="0"/>
                        </a:spcAft>
                      </a:pPr>
                      <a:r>
                        <a:rPr lang="es-ES" sz="1200" b="1" dirty="0">
                          <a:effectLst/>
                        </a:rPr>
                        <a:t>[kg]</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3,02</a:t>
                      </a:r>
                      <a:endParaRPr lang="es-ES" sz="1200">
                        <a:solidFill>
                          <a:srgbClr val="000000"/>
                        </a:solidFill>
                        <a:effectLst/>
                        <a:latin typeface="Arial"/>
                        <a:ea typeface="Calibri"/>
                        <a:cs typeface="Times New Roman"/>
                      </a:endParaRPr>
                    </a:p>
                  </a:txBody>
                  <a:tcPr marL="68580" marR="68580" marT="0" marB="0" anchor="ctr"/>
                </a:tc>
              </a:tr>
              <a:tr h="971214">
                <a:tc>
                  <a:txBody>
                    <a:bodyPr/>
                    <a:lstStyle/>
                    <a:p>
                      <a:pPr algn="ctr">
                        <a:lnSpc>
                          <a:spcPct val="150000"/>
                        </a:lnSpc>
                        <a:spcAft>
                          <a:spcPts val="0"/>
                        </a:spcAft>
                      </a:pPr>
                      <a:r>
                        <a:rPr lang="es-ES" sz="1200">
                          <a:effectLst/>
                        </a:rPr>
                        <a:t>Peso Estado Húmedo. Antes del Secado.           [kg]</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3,27</a:t>
                      </a:r>
                      <a:endParaRPr lang="es-ES" sz="12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Peso Estado Seco. Después de Secado.   [kg]</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2,81</a:t>
                      </a:r>
                      <a:endParaRPr lang="es-ES" sz="1200">
                        <a:solidFill>
                          <a:srgbClr val="000000"/>
                        </a:solidFill>
                        <a:effectLst/>
                        <a:latin typeface="Arial"/>
                        <a:ea typeface="Calibri"/>
                        <a:cs typeface="Times New Roman"/>
                      </a:endParaRPr>
                    </a:p>
                  </a:txBody>
                  <a:tcPr marL="68580" marR="68580" marT="0" marB="0" anchor="ctr"/>
                </a:tc>
              </a:tr>
              <a:tr h="849182">
                <a:tc>
                  <a:txBody>
                    <a:bodyPr/>
                    <a:lstStyle/>
                    <a:p>
                      <a:pPr algn="ctr">
                        <a:lnSpc>
                          <a:spcPct val="150000"/>
                        </a:lnSpc>
                        <a:spcAft>
                          <a:spcPts val="0"/>
                        </a:spcAft>
                      </a:pPr>
                      <a:r>
                        <a:rPr lang="es-ES" sz="1200">
                          <a:effectLst/>
                        </a:rPr>
                        <a:t>Agua Removida.</a:t>
                      </a:r>
                    </a:p>
                    <a:p>
                      <a:pPr algn="ctr">
                        <a:lnSpc>
                          <a:spcPct val="150000"/>
                        </a:lnSpc>
                        <a:spcAft>
                          <a:spcPts val="0"/>
                        </a:spcAft>
                      </a:pPr>
                      <a:r>
                        <a:rPr lang="es-ES" sz="1200">
                          <a:effectLst/>
                        </a:rPr>
                        <a:t>Calculada.</a:t>
                      </a:r>
                    </a:p>
                    <a:p>
                      <a:pPr algn="ctr">
                        <a:lnSpc>
                          <a:spcPct val="150000"/>
                        </a:lnSpc>
                        <a:spcAft>
                          <a:spcPts val="0"/>
                        </a:spcAft>
                      </a:pPr>
                      <a:r>
                        <a:rPr lang="es-ES" sz="1200">
                          <a:effectLst/>
                        </a:rPr>
                        <a:t>[kg]</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0,46</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Agua Removida.</a:t>
                      </a:r>
                    </a:p>
                    <a:p>
                      <a:pPr algn="ctr">
                        <a:lnSpc>
                          <a:spcPct val="150000"/>
                        </a:lnSpc>
                        <a:spcAft>
                          <a:spcPts val="0"/>
                        </a:spcAft>
                      </a:pPr>
                      <a:r>
                        <a:rPr lang="es-ES" sz="1200" b="1" dirty="0">
                          <a:effectLst/>
                        </a:rPr>
                        <a:t>Medida.</a:t>
                      </a:r>
                    </a:p>
                    <a:p>
                      <a:pPr algn="ctr">
                        <a:lnSpc>
                          <a:spcPct val="150000"/>
                        </a:lnSpc>
                        <a:spcAft>
                          <a:spcPts val="0"/>
                        </a:spcAft>
                      </a:pPr>
                      <a:r>
                        <a:rPr lang="es-ES" sz="1200" b="1" dirty="0">
                          <a:effectLst/>
                        </a:rPr>
                        <a:t>[kg]</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0,45</a:t>
                      </a:r>
                      <a:endParaRPr lang="es-ES"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046184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31298808"/>
              </p:ext>
            </p:extLst>
          </p:nvPr>
        </p:nvGraphicFramePr>
        <p:xfrm>
          <a:off x="1475657" y="2060848"/>
          <a:ext cx="5904656" cy="2831397"/>
        </p:xfrm>
        <a:graphic>
          <a:graphicData uri="http://schemas.openxmlformats.org/drawingml/2006/table">
            <a:tbl>
              <a:tblPr firstRow="1" firstCol="1" bandRow="1">
                <a:tableStyleId>{9D7B26C5-4107-4FEC-AEDC-1716B250A1EF}</a:tableStyleId>
              </a:tblPr>
              <a:tblGrid>
                <a:gridCol w="1950288"/>
                <a:gridCol w="721091"/>
                <a:gridCol w="1873236"/>
                <a:gridCol w="1360041"/>
              </a:tblGrid>
              <a:tr h="346196">
                <a:tc gridSpan="4">
                  <a:txBody>
                    <a:bodyPr/>
                    <a:lstStyle/>
                    <a:p>
                      <a:pPr algn="ctr">
                        <a:lnSpc>
                          <a:spcPct val="150000"/>
                        </a:lnSpc>
                        <a:spcAft>
                          <a:spcPts val="0"/>
                        </a:spcAft>
                      </a:pPr>
                      <a:r>
                        <a:rPr lang="es-ES" sz="1200" dirty="0">
                          <a:effectLst/>
                        </a:rPr>
                        <a:t>PIEZAS 2: VIRGEN B.</a:t>
                      </a:r>
                      <a:endParaRPr lang="es-ES" sz="1200" dirty="0">
                        <a:solidFill>
                          <a:srgbClr val="000000"/>
                        </a:solidFill>
                        <a:effectLst/>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612589">
                <a:tc>
                  <a:txBody>
                    <a:bodyPr/>
                    <a:lstStyle/>
                    <a:p>
                      <a:pPr algn="ctr">
                        <a:lnSpc>
                          <a:spcPct val="150000"/>
                        </a:lnSpc>
                        <a:spcAft>
                          <a:spcPts val="0"/>
                        </a:spcAft>
                      </a:pPr>
                      <a:r>
                        <a:rPr lang="es-ES" sz="1200">
                          <a:effectLst/>
                        </a:rPr>
                        <a:t>Espesor de la Pieza.</a:t>
                      </a:r>
                    </a:p>
                    <a:p>
                      <a:pPr algn="ctr">
                        <a:lnSpc>
                          <a:spcPct val="150000"/>
                        </a:lnSpc>
                        <a:spcAft>
                          <a:spcPts val="0"/>
                        </a:spcAft>
                      </a:pPr>
                      <a:r>
                        <a:rPr lang="es-ES" sz="1200">
                          <a:effectLst/>
                        </a:rPr>
                        <a:t>[mm]</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5</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Peso Seco Referencial.  [kg]</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2,25</a:t>
                      </a:r>
                      <a:endParaRPr lang="es-ES" sz="1200">
                        <a:solidFill>
                          <a:srgbClr val="000000"/>
                        </a:solidFill>
                        <a:effectLst/>
                        <a:latin typeface="Arial"/>
                        <a:ea typeface="Calibri"/>
                        <a:cs typeface="Times New Roman"/>
                      </a:endParaRPr>
                    </a:p>
                  </a:txBody>
                  <a:tcPr marL="68580" marR="68580" marT="0" marB="0" anchor="ctr"/>
                </a:tc>
              </a:tr>
              <a:tr h="936306">
                <a:tc>
                  <a:txBody>
                    <a:bodyPr/>
                    <a:lstStyle/>
                    <a:p>
                      <a:pPr algn="ctr">
                        <a:lnSpc>
                          <a:spcPct val="150000"/>
                        </a:lnSpc>
                        <a:spcAft>
                          <a:spcPts val="0"/>
                        </a:spcAft>
                      </a:pPr>
                      <a:r>
                        <a:rPr lang="es-ES" sz="1200">
                          <a:effectLst/>
                        </a:rPr>
                        <a:t>Peso Estado Húmedo. Antes del Secado.           [kg]</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2,17</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a:effectLst/>
                        </a:rPr>
                        <a:t>Peso Estado Seco. Después del Secado.   [kg]</a:t>
                      </a:r>
                      <a:endParaRPr lang="es-ES" sz="1200" b="1">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1,77</a:t>
                      </a:r>
                      <a:endParaRPr lang="es-ES" sz="1200">
                        <a:solidFill>
                          <a:srgbClr val="000000"/>
                        </a:solidFill>
                        <a:effectLst/>
                        <a:latin typeface="Arial"/>
                        <a:ea typeface="Calibri"/>
                        <a:cs typeface="Times New Roman"/>
                      </a:endParaRPr>
                    </a:p>
                  </a:txBody>
                  <a:tcPr marL="68580" marR="68580" marT="0" marB="0" anchor="ctr"/>
                </a:tc>
              </a:tr>
              <a:tr h="936306">
                <a:tc>
                  <a:txBody>
                    <a:bodyPr/>
                    <a:lstStyle/>
                    <a:p>
                      <a:pPr algn="ctr">
                        <a:lnSpc>
                          <a:spcPct val="150000"/>
                        </a:lnSpc>
                        <a:spcAft>
                          <a:spcPts val="0"/>
                        </a:spcAft>
                      </a:pPr>
                      <a:r>
                        <a:rPr lang="es-ES" sz="1200">
                          <a:effectLst/>
                        </a:rPr>
                        <a:t>Agua Removida.</a:t>
                      </a:r>
                    </a:p>
                    <a:p>
                      <a:pPr algn="ctr">
                        <a:lnSpc>
                          <a:spcPct val="150000"/>
                        </a:lnSpc>
                        <a:spcAft>
                          <a:spcPts val="0"/>
                        </a:spcAft>
                      </a:pPr>
                      <a:r>
                        <a:rPr lang="es-ES" sz="1200">
                          <a:effectLst/>
                        </a:rPr>
                        <a:t>Calculada.</a:t>
                      </a:r>
                    </a:p>
                    <a:p>
                      <a:pPr algn="ctr">
                        <a:lnSpc>
                          <a:spcPct val="150000"/>
                        </a:lnSpc>
                        <a:spcAft>
                          <a:spcPts val="0"/>
                        </a:spcAft>
                      </a:pPr>
                      <a:r>
                        <a:rPr lang="es-ES" sz="1200">
                          <a:effectLst/>
                        </a:rPr>
                        <a:t>[kg]</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a:effectLst/>
                        </a:rPr>
                        <a:t>0,34</a:t>
                      </a:r>
                      <a:endParaRPr lang="es-ES"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b="1" dirty="0">
                          <a:effectLst/>
                        </a:rPr>
                        <a:t>Agua Removida.</a:t>
                      </a:r>
                    </a:p>
                    <a:p>
                      <a:pPr algn="ctr">
                        <a:lnSpc>
                          <a:spcPct val="150000"/>
                        </a:lnSpc>
                        <a:spcAft>
                          <a:spcPts val="0"/>
                        </a:spcAft>
                      </a:pPr>
                      <a:r>
                        <a:rPr lang="es-ES" sz="1200" b="1" dirty="0">
                          <a:effectLst/>
                        </a:rPr>
                        <a:t>Medida.</a:t>
                      </a:r>
                    </a:p>
                    <a:p>
                      <a:pPr algn="ctr">
                        <a:lnSpc>
                          <a:spcPct val="150000"/>
                        </a:lnSpc>
                        <a:spcAft>
                          <a:spcPts val="0"/>
                        </a:spcAft>
                      </a:pPr>
                      <a:r>
                        <a:rPr lang="es-ES" sz="1200" b="1" dirty="0">
                          <a:effectLst/>
                        </a:rPr>
                        <a:t>[kg]</a:t>
                      </a:r>
                      <a:endParaRPr lang="es-ES" sz="1200" b="1"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S" sz="1200" dirty="0">
                          <a:effectLst/>
                        </a:rPr>
                        <a:t>0,40</a:t>
                      </a:r>
                      <a:endParaRPr lang="es-ES"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5522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RESUMEN DE PRUEBAS DE SECADO</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65820244"/>
              </p:ext>
            </p:extLst>
          </p:nvPr>
        </p:nvGraphicFramePr>
        <p:xfrm>
          <a:off x="1835697" y="2636838"/>
          <a:ext cx="4896542" cy="3417664"/>
        </p:xfrm>
        <a:graphic>
          <a:graphicData uri="http://schemas.openxmlformats.org/drawingml/2006/table">
            <a:tbl>
              <a:tblPr firstRow="1" firstCol="1" bandRow="1">
                <a:tableStyleId>{9D7B26C5-4107-4FEC-AEDC-1716B250A1EF}</a:tableStyleId>
              </a:tblPr>
              <a:tblGrid>
                <a:gridCol w="626674"/>
                <a:gridCol w="626674"/>
                <a:gridCol w="392428"/>
                <a:gridCol w="428807"/>
                <a:gridCol w="485576"/>
                <a:gridCol w="485576"/>
                <a:gridCol w="388571"/>
                <a:gridCol w="653129"/>
                <a:gridCol w="416679"/>
                <a:gridCol w="392428"/>
              </a:tblGrid>
              <a:tr h="322707">
                <a:tc gridSpan="10">
                  <a:txBody>
                    <a:bodyPr/>
                    <a:lstStyle/>
                    <a:p>
                      <a:pPr algn="ctr">
                        <a:lnSpc>
                          <a:spcPct val="150000"/>
                        </a:lnSpc>
                        <a:spcAft>
                          <a:spcPts val="0"/>
                        </a:spcAft>
                      </a:pPr>
                      <a:r>
                        <a:rPr lang="es-ES" sz="1000" dirty="0">
                          <a:effectLst/>
                        </a:rPr>
                        <a:t>RESUMEN DE PRUEBAS DE SECADO.</a:t>
                      </a:r>
                      <a:endParaRPr lang="es-ES" sz="1000" dirty="0">
                        <a:solidFill>
                          <a:srgbClr val="000000"/>
                        </a:solidFill>
                        <a:effectLst/>
                        <a:latin typeface="Arial"/>
                        <a:ea typeface="Calibri"/>
                        <a:cs typeface="Times New Roman"/>
                      </a:endParaRPr>
                    </a:p>
                  </a:txBody>
                  <a:tcPr marL="50577" marR="50577"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565377">
                <a:tc>
                  <a:txBody>
                    <a:bodyPr/>
                    <a:lstStyle/>
                    <a:p>
                      <a:pPr algn="ctr">
                        <a:lnSpc>
                          <a:spcPct val="150000"/>
                        </a:lnSpc>
                        <a:spcAft>
                          <a:spcPts val="0"/>
                        </a:spcAft>
                      </a:pPr>
                      <a:r>
                        <a:rPr lang="es-ES" sz="1000">
                          <a:effectLst/>
                        </a:rPr>
                        <a:t>Prueba.</a:t>
                      </a:r>
                      <a:endParaRPr lang="es-ES" sz="1000">
                        <a:solidFill>
                          <a:srgbClr val="000000"/>
                        </a:solidFill>
                        <a:effectLst/>
                        <a:latin typeface="Arial"/>
                        <a:ea typeface="Calibri"/>
                        <a:cs typeface="Times New Roman"/>
                      </a:endParaRPr>
                    </a:p>
                  </a:txBody>
                  <a:tcPr marL="50577" marR="50577" marT="0" marB="0" vert="vert270" anchor="ctr"/>
                </a:tc>
                <a:tc>
                  <a:txBody>
                    <a:bodyPr/>
                    <a:lstStyle/>
                    <a:p>
                      <a:pPr algn="ctr">
                        <a:lnSpc>
                          <a:spcPct val="150000"/>
                        </a:lnSpc>
                        <a:spcAft>
                          <a:spcPts val="0"/>
                        </a:spcAft>
                      </a:pPr>
                      <a:r>
                        <a:rPr lang="es-ES" sz="1000" b="1" dirty="0">
                          <a:effectLst/>
                        </a:rPr>
                        <a:t>Denominación.</a:t>
                      </a:r>
                      <a:endParaRPr lang="es-ES" sz="1000" b="1" dirty="0">
                        <a:solidFill>
                          <a:srgbClr val="000000"/>
                        </a:solidFill>
                        <a:effectLst/>
                        <a:latin typeface="Arial"/>
                        <a:ea typeface="Calibri"/>
                        <a:cs typeface="Times New Roman"/>
                      </a:endParaRPr>
                    </a:p>
                  </a:txBody>
                  <a:tcPr marL="50577" marR="50577" marT="0" marB="0" vert="vert270" anchor="ctr"/>
                </a:tc>
                <a:tc>
                  <a:txBody>
                    <a:bodyPr/>
                    <a:lstStyle/>
                    <a:p>
                      <a:pPr algn="ctr">
                        <a:lnSpc>
                          <a:spcPct val="150000"/>
                        </a:lnSpc>
                        <a:spcAft>
                          <a:spcPts val="0"/>
                        </a:spcAft>
                      </a:pPr>
                      <a:r>
                        <a:rPr lang="es-ES" sz="1000" b="1" dirty="0">
                          <a:effectLst/>
                        </a:rPr>
                        <a:t>Peso Seco Referencial.</a:t>
                      </a:r>
                      <a:endParaRPr lang="es-ES" sz="1000" b="1" dirty="0">
                        <a:solidFill>
                          <a:srgbClr val="000000"/>
                        </a:solidFill>
                        <a:effectLst/>
                        <a:latin typeface="Arial"/>
                        <a:ea typeface="Calibri"/>
                        <a:cs typeface="Times New Roman"/>
                      </a:endParaRPr>
                    </a:p>
                  </a:txBody>
                  <a:tcPr marL="50577" marR="50577" marT="0" marB="0" vert="vert270" anchor="ctr"/>
                </a:tc>
                <a:tc>
                  <a:txBody>
                    <a:bodyPr/>
                    <a:lstStyle/>
                    <a:p>
                      <a:pPr algn="ctr">
                        <a:lnSpc>
                          <a:spcPct val="150000"/>
                        </a:lnSpc>
                        <a:spcAft>
                          <a:spcPts val="0"/>
                        </a:spcAft>
                      </a:pPr>
                      <a:r>
                        <a:rPr lang="es-ES" sz="1000" b="1" dirty="0">
                          <a:effectLst/>
                        </a:rPr>
                        <a:t>Agua Removida Calculada.</a:t>
                      </a:r>
                      <a:endParaRPr lang="es-ES" sz="1000" b="1" dirty="0">
                        <a:solidFill>
                          <a:srgbClr val="000000"/>
                        </a:solidFill>
                        <a:effectLst/>
                        <a:latin typeface="Arial"/>
                        <a:ea typeface="Calibri"/>
                        <a:cs typeface="Times New Roman"/>
                      </a:endParaRPr>
                    </a:p>
                  </a:txBody>
                  <a:tcPr marL="50577" marR="50577" marT="0" marB="0" vert="vert270" anchor="ctr"/>
                </a:tc>
                <a:tc>
                  <a:txBody>
                    <a:bodyPr/>
                    <a:lstStyle/>
                    <a:p>
                      <a:pPr algn="ctr">
                        <a:lnSpc>
                          <a:spcPct val="150000"/>
                        </a:lnSpc>
                        <a:spcAft>
                          <a:spcPts val="0"/>
                        </a:spcAft>
                      </a:pPr>
                      <a:r>
                        <a:rPr lang="es-ES" sz="1000" b="1" dirty="0">
                          <a:effectLst/>
                        </a:rPr>
                        <a:t>Espesor de la Pieza.</a:t>
                      </a:r>
                      <a:endParaRPr lang="es-ES" sz="1000" b="1" dirty="0">
                        <a:solidFill>
                          <a:srgbClr val="000000"/>
                        </a:solidFill>
                        <a:effectLst/>
                        <a:latin typeface="Arial"/>
                        <a:ea typeface="Calibri"/>
                        <a:cs typeface="Times New Roman"/>
                      </a:endParaRPr>
                    </a:p>
                  </a:txBody>
                  <a:tcPr marL="50577" marR="50577" marT="0" marB="0" vert="vert270" anchor="ctr"/>
                </a:tc>
                <a:tc>
                  <a:txBody>
                    <a:bodyPr/>
                    <a:lstStyle/>
                    <a:p>
                      <a:pPr algn="ctr">
                        <a:lnSpc>
                          <a:spcPct val="150000"/>
                        </a:lnSpc>
                        <a:spcAft>
                          <a:spcPts val="0"/>
                        </a:spcAft>
                      </a:pPr>
                      <a:r>
                        <a:rPr lang="es-ES" sz="1000" b="1" dirty="0">
                          <a:effectLst/>
                        </a:rPr>
                        <a:t>Peso Estado Húmedo Antes de secado.</a:t>
                      </a:r>
                      <a:endParaRPr lang="es-ES" sz="1000" b="1" dirty="0">
                        <a:solidFill>
                          <a:srgbClr val="000000"/>
                        </a:solidFill>
                        <a:effectLst/>
                        <a:latin typeface="Arial"/>
                        <a:ea typeface="Calibri"/>
                        <a:cs typeface="Times New Roman"/>
                      </a:endParaRPr>
                    </a:p>
                  </a:txBody>
                  <a:tcPr marL="50577" marR="50577" marT="0" marB="0" vert="vert270" anchor="ctr"/>
                </a:tc>
                <a:tc gridSpan="2">
                  <a:txBody>
                    <a:bodyPr/>
                    <a:lstStyle/>
                    <a:p>
                      <a:pPr algn="ctr">
                        <a:lnSpc>
                          <a:spcPct val="150000"/>
                        </a:lnSpc>
                        <a:spcAft>
                          <a:spcPts val="0"/>
                        </a:spcAft>
                      </a:pPr>
                      <a:r>
                        <a:rPr lang="es-ES" sz="1000" b="1" dirty="0">
                          <a:effectLst/>
                        </a:rPr>
                        <a:t>Tiempo de Secado.</a:t>
                      </a:r>
                      <a:endParaRPr lang="es-ES" sz="1000" b="1" dirty="0">
                        <a:solidFill>
                          <a:srgbClr val="000000"/>
                        </a:solidFill>
                        <a:effectLst/>
                        <a:latin typeface="Arial"/>
                        <a:ea typeface="Calibri"/>
                        <a:cs typeface="Times New Roman"/>
                      </a:endParaRPr>
                    </a:p>
                  </a:txBody>
                  <a:tcPr marL="50577" marR="50577" marT="0" marB="0" vert="vert270" anchor="ctr"/>
                </a:tc>
                <a:tc hMerge="1">
                  <a:txBody>
                    <a:bodyPr/>
                    <a:lstStyle/>
                    <a:p>
                      <a:endParaRPr lang="es-ES"/>
                    </a:p>
                  </a:txBody>
                  <a:tcPr/>
                </a:tc>
                <a:tc>
                  <a:txBody>
                    <a:bodyPr/>
                    <a:lstStyle/>
                    <a:p>
                      <a:pPr algn="ctr">
                        <a:lnSpc>
                          <a:spcPct val="150000"/>
                        </a:lnSpc>
                        <a:spcAft>
                          <a:spcPts val="0"/>
                        </a:spcAft>
                      </a:pPr>
                      <a:r>
                        <a:rPr lang="es-ES" sz="1000" b="1" dirty="0">
                          <a:effectLst/>
                        </a:rPr>
                        <a:t>Peso Estado Seco. Después de Secado.</a:t>
                      </a:r>
                      <a:endParaRPr lang="es-ES" sz="1000" b="1" dirty="0">
                        <a:solidFill>
                          <a:srgbClr val="000000"/>
                        </a:solidFill>
                        <a:effectLst/>
                        <a:latin typeface="Arial"/>
                        <a:ea typeface="Calibri"/>
                        <a:cs typeface="Times New Roman"/>
                      </a:endParaRPr>
                    </a:p>
                  </a:txBody>
                  <a:tcPr marL="50577" marR="50577" marT="0" marB="0" vert="vert270" anchor="ctr"/>
                </a:tc>
                <a:tc>
                  <a:txBody>
                    <a:bodyPr/>
                    <a:lstStyle/>
                    <a:p>
                      <a:pPr algn="ctr">
                        <a:lnSpc>
                          <a:spcPct val="150000"/>
                        </a:lnSpc>
                        <a:spcAft>
                          <a:spcPts val="0"/>
                        </a:spcAft>
                      </a:pPr>
                      <a:r>
                        <a:rPr lang="es-ES" sz="1000" b="1" dirty="0">
                          <a:effectLst/>
                        </a:rPr>
                        <a:t>Agua Removida.</a:t>
                      </a:r>
                    </a:p>
                    <a:p>
                      <a:pPr algn="ctr">
                        <a:lnSpc>
                          <a:spcPct val="150000"/>
                        </a:lnSpc>
                        <a:spcAft>
                          <a:spcPts val="0"/>
                        </a:spcAft>
                      </a:pPr>
                      <a:r>
                        <a:rPr lang="es-ES" sz="1000" b="1" dirty="0">
                          <a:effectLst/>
                        </a:rPr>
                        <a:t>Medida.</a:t>
                      </a:r>
                      <a:endParaRPr lang="es-ES" sz="1000" b="1" dirty="0">
                        <a:solidFill>
                          <a:srgbClr val="000000"/>
                        </a:solidFill>
                        <a:effectLst/>
                        <a:latin typeface="Arial"/>
                        <a:ea typeface="Calibri"/>
                        <a:cs typeface="Times New Roman"/>
                      </a:endParaRPr>
                    </a:p>
                  </a:txBody>
                  <a:tcPr marL="50577" marR="50577" marT="0" marB="0" vert="vert270" anchor="ctr"/>
                </a:tc>
              </a:tr>
              <a:tr h="357460">
                <a:tc>
                  <a:txBody>
                    <a:bodyPr/>
                    <a:lstStyle/>
                    <a:p>
                      <a:endParaRPr lang="es-ES" sz="1000">
                        <a:solidFill>
                          <a:srgbClr val="000000"/>
                        </a:solidFill>
                        <a:effectLst/>
                        <a:latin typeface="Calibri"/>
                      </a:endParaRPr>
                    </a:p>
                  </a:txBody>
                  <a:tcPr marL="50577" marR="50577" marT="0" marB="0" anchor="ctr"/>
                </a:tc>
                <a:tc>
                  <a:txBody>
                    <a:bodyPr/>
                    <a:lstStyle/>
                    <a:p>
                      <a:endParaRPr lang="es-ES" sz="1000">
                        <a:solidFill>
                          <a:srgbClr val="000000"/>
                        </a:solidFill>
                        <a:effectLst/>
                        <a:latin typeface="Calibri"/>
                      </a:endParaRPr>
                    </a:p>
                  </a:txBody>
                  <a:tcPr marL="50577" marR="50577" marT="0" marB="0" anchor="ctr"/>
                </a:tc>
                <a:tc>
                  <a:txBody>
                    <a:bodyPr/>
                    <a:lstStyle/>
                    <a:p>
                      <a:pPr algn="ctr">
                        <a:lnSpc>
                          <a:spcPct val="150000"/>
                        </a:lnSpc>
                        <a:spcAft>
                          <a:spcPts val="0"/>
                        </a:spcAft>
                      </a:pPr>
                      <a:r>
                        <a:rPr lang="es-ES" sz="1000" b="1" dirty="0">
                          <a:effectLst/>
                        </a:rPr>
                        <a:t>[kg]</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[kg]</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[mm]</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[kg]</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[min]</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a:t>
                      </a:r>
                      <a:r>
                        <a:rPr lang="es-ES" sz="1000" b="1" dirty="0" err="1">
                          <a:effectLst/>
                        </a:rPr>
                        <a:t>hrs</a:t>
                      </a:r>
                      <a:r>
                        <a:rPr lang="es-ES" sz="1000" b="1" dirty="0">
                          <a:effectLst/>
                        </a:rPr>
                        <a:t>-min]</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[kg]</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[kg]</a:t>
                      </a:r>
                      <a:endParaRPr lang="es-ES" sz="1000" b="1" dirty="0">
                        <a:solidFill>
                          <a:srgbClr val="000000"/>
                        </a:solidFill>
                        <a:effectLst/>
                        <a:latin typeface="Arial"/>
                        <a:ea typeface="Calibri"/>
                        <a:cs typeface="Times New Roman"/>
                      </a:endParaRPr>
                    </a:p>
                  </a:txBody>
                  <a:tcPr marL="50577" marR="50577" marT="0" marB="0" anchor="ctr"/>
                </a:tc>
              </a:tr>
              <a:tr h="211994">
                <a:tc>
                  <a:txBody>
                    <a:bodyPr/>
                    <a:lstStyle/>
                    <a:p>
                      <a:pPr algn="ctr">
                        <a:lnSpc>
                          <a:spcPct val="150000"/>
                        </a:lnSpc>
                        <a:spcAft>
                          <a:spcPts val="0"/>
                        </a:spcAft>
                      </a:pPr>
                      <a:r>
                        <a:rPr lang="es-ES" sz="1000">
                          <a:effectLst/>
                        </a:rPr>
                        <a:t>1</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Santa A</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dirty="0">
                          <a:effectLst/>
                        </a:rPr>
                        <a:t>3,02</a:t>
                      </a:r>
                      <a:endParaRPr lang="es-ES" sz="1000"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0,46</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5</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3,44</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dirty="0" smtClean="0">
                          <a:effectLst/>
                        </a:rPr>
                        <a:t>270</a:t>
                      </a:r>
                      <a:endParaRPr lang="es-ES" sz="1000"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dirty="0" smtClean="0">
                          <a:effectLst/>
                        </a:rPr>
                        <a:t>4-30</a:t>
                      </a:r>
                      <a:endParaRPr lang="es-ES" sz="1000"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dirty="0" smtClean="0">
                          <a:effectLst/>
                        </a:rPr>
                        <a:t>2,89</a:t>
                      </a:r>
                      <a:endParaRPr lang="es-ES" sz="1000"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dirty="0" smtClean="0">
                          <a:effectLst/>
                        </a:rPr>
                        <a:t>0,55</a:t>
                      </a:r>
                      <a:endParaRPr lang="es-ES" sz="1000" dirty="0">
                        <a:solidFill>
                          <a:srgbClr val="000000"/>
                        </a:solidFill>
                        <a:effectLst/>
                        <a:latin typeface="Arial"/>
                        <a:ea typeface="Calibri"/>
                        <a:cs typeface="Times New Roman"/>
                      </a:endParaRPr>
                    </a:p>
                  </a:txBody>
                  <a:tcPr marL="50577" marR="50577" marT="0" marB="0" anchor="ctr"/>
                </a:tc>
              </a:tr>
              <a:tr h="357460">
                <a:tc>
                  <a:txBody>
                    <a:bodyPr/>
                    <a:lstStyle/>
                    <a:p>
                      <a:pPr algn="ctr">
                        <a:lnSpc>
                          <a:spcPct val="150000"/>
                        </a:lnSpc>
                        <a:spcAft>
                          <a:spcPts val="0"/>
                        </a:spcAft>
                      </a:pPr>
                      <a:r>
                        <a:rPr lang="es-ES" sz="1000">
                          <a:effectLst/>
                        </a:rPr>
                        <a:t>2</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b="1" dirty="0">
                          <a:effectLst/>
                        </a:rPr>
                        <a:t>Virgen A</a:t>
                      </a:r>
                      <a:endParaRPr lang="es-ES" sz="1000" b="1" dirty="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2,25</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0,34</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5</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2,40</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280</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4-40</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1,96</a:t>
                      </a:r>
                      <a:endParaRPr lang="es-ES" sz="1000">
                        <a:solidFill>
                          <a:srgbClr val="000000"/>
                        </a:solidFill>
                        <a:effectLst/>
                        <a:latin typeface="Arial"/>
                        <a:ea typeface="Calibri"/>
                        <a:cs typeface="Times New Roman"/>
                      </a:endParaRPr>
                    </a:p>
                  </a:txBody>
                  <a:tcPr marL="50577" marR="50577" marT="0" marB="0" anchor="ctr"/>
                </a:tc>
                <a:tc>
                  <a:txBody>
                    <a:bodyPr/>
                    <a:lstStyle/>
                    <a:p>
                      <a:pPr algn="ctr">
                        <a:lnSpc>
                          <a:spcPct val="150000"/>
                        </a:lnSpc>
                        <a:spcAft>
                          <a:spcPts val="0"/>
                        </a:spcAft>
                      </a:pPr>
                      <a:r>
                        <a:rPr lang="es-ES" sz="1000">
                          <a:effectLst/>
                        </a:rPr>
                        <a:t>0,44</a:t>
                      </a:r>
                      <a:endParaRPr lang="es-ES" sz="1000">
                        <a:solidFill>
                          <a:srgbClr val="000000"/>
                        </a:solidFill>
                        <a:effectLst/>
                        <a:latin typeface="Arial"/>
                        <a:ea typeface="Calibri"/>
                        <a:cs typeface="Times New Roman"/>
                      </a:endParaRPr>
                    </a:p>
                  </a:txBody>
                  <a:tcPr marL="50577" marR="50577" marT="0" marB="0" anchor="ctr"/>
                </a:tc>
              </a:tr>
              <a:tr h="211994">
                <a:tc rowSpan="2">
                  <a:txBody>
                    <a:bodyPr/>
                    <a:lstStyle/>
                    <a:p>
                      <a:pPr algn="ctr">
                        <a:lnSpc>
                          <a:spcPct val="150000"/>
                        </a:lnSpc>
                        <a:spcAft>
                          <a:spcPts val="0"/>
                        </a:spcAft>
                      </a:pPr>
                      <a:r>
                        <a:rPr lang="es-ES" sz="1000" dirty="0">
                          <a:effectLst/>
                        </a:rPr>
                        <a:t>3</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b="1" dirty="0">
                          <a:effectLst/>
                        </a:rPr>
                        <a:t>Santa B</a:t>
                      </a:r>
                      <a:endParaRPr lang="es-ES" sz="1000" b="1"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3,02</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0,46</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5</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3,27</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rowSpan="2">
                  <a:txBody>
                    <a:bodyPr/>
                    <a:lstStyle/>
                    <a:p>
                      <a:pPr algn="ctr">
                        <a:lnSpc>
                          <a:spcPct val="150000"/>
                        </a:lnSpc>
                        <a:spcAft>
                          <a:spcPts val="0"/>
                        </a:spcAft>
                      </a:pPr>
                      <a:r>
                        <a:rPr lang="es-ES" sz="1000" dirty="0">
                          <a:effectLst/>
                        </a:rPr>
                        <a:t>250</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rowSpan="2">
                  <a:txBody>
                    <a:bodyPr/>
                    <a:lstStyle/>
                    <a:p>
                      <a:pPr algn="ctr">
                        <a:lnSpc>
                          <a:spcPct val="150000"/>
                        </a:lnSpc>
                        <a:spcAft>
                          <a:spcPts val="0"/>
                        </a:spcAft>
                      </a:pPr>
                      <a:r>
                        <a:rPr lang="es-ES" sz="1000" dirty="0">
                          <a:effectLst/>
                        </a:rPr>
                        <a:t>4-10</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2,81</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smtClean="0">
                          <a:effectLst/>
                        </a:rPr>
                        <a:t>0,46</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r>
              <a:tr h="357460">
                <a:tc vMerge="1">
                  <a:txBody>
                    <a:bodyPr/>
                    <a:lstStyle/>
                    <a:p>
                      <a:endParaRPr lang="es-ES"/>
                    </a:p>
                  </a:txBody>
                  <a:tcPr/>
                </a:tc>
                <a:tc>
                  <a:txBody>
                    <a:bodyPr/>
                    <a:lstStyle/>
                    <a:p>
                      <a:pPr algn="ctr">
                        <a:lnSpc>
                          <a:spcPct val="150000"/>
                        </a:lnSpc>
                        <a:spcAft>
                          <a:spcPts val="0"/>
                        </a:spcAft>
                      </a:pPr>
                      <a:r>
                        <a:rPr lang="es-ES" sz="1000" b="1" dirty="0">
                          <a:effectLst/>
                        </a:rPr>
                        <a:t>Virgen B</a:t>
                      </a:r>
                      <a:endParaRPr lang="es-ES" sz="1000" b="1"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2,25</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0,34</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5</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2,17</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000" dirty="0">
                          <a:effectLst/>
                        </a:rPr>
                        <a:t>1,77</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c>
                  <a:txBody>
                    <a:bodyPr/>
                    <a:lstStyle/>
                    <a:p>
                      <a:pPr algn="ctr">
                        <a:lnSpc>
                          <a:spcPct val="150000"/>
                        </a:lnSpc>
                        <a:spcAft>
                          <a:spcPts val="0"/>
                        </a:spcAft>
                      </a:pPr>
                      <a:r>
                        <a:rPr lang="es-ES" sz="1000" dirty="0">
                          <a:effectLst/>
                        </a:rPr>
                        <a:t>0,40</a:t>
                      </a:r>
                      <a:endParaRPr lang="es-ES" sz="1000" dirty="0">
                        <a:solidFill>
                          <a:srgbClr val="000000"/>
                        </a:solidFill>
                        <a:effectLst/>
                        <a:latin typeface="Arial"/>
                        <a:ea typeface="Calibri"/>
                        <a:cs typeface="Times New Roman"/>
                      </a:endParaRPr>
                    </a:p>
                  </a:txBody>
                  <a:tcPr marL="50577" marR="50577" marT="0" marB="0" anchor="ctr">
                    <a:solidFill>
                      <a:schemeClr val="bg1">
                        <a:lumMod val="75000"/>
                      </a:schemeClr>
                    </a:solidFill>
                  </a:tcPr>
                </a:tc>
              </a:tr>
            </a:tbl>
          </a:graphicData>
        </a:graphic>
      </p:graphicFrame>
    </p:spTree>
    <p:extLst>
      <p:ext uri="{BB962C8B-B14F-4D97-AF65-F5344CB8AC3E}">
        <p14:creationId xmlns:p14="http://schemas.microsoft.com/office/powerpoint/2010/main" val="7536514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CONCLUSIONES</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9972015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7620000" cy="3192388"/>
          </a:xfrm>
        </p:spPr>
        <p:txBody>
          <a:bodyPr>
            <a:normAutofit fontScale="92500" lnSpcReduction="20000"/>
          </a:bodyPr>
          <a:lstStyle/>
          <a:p>
            <a:pPr lvl="0" algn="just"/>
            <a:r>
              <a:rPr lang="es-ES" dirty="0"/>
              <a:t>El equipo secador para piezas de cerámica blanca fue diseñado y construido bajo el sustento teórico y práctico, así como fundamentado en la consulta e investigación. </a:t>
            </a:r>
          </a:p>
          <a:p>
            <a:pPr lvl="0" algn="just"/>
            <a:r>
              <a:rPr lang="es-ES" dirty="0"/>
              <a:t>El equipo funciona según lo planificado y bajos los parámetros para los cuales fue diseñado. La prueba de funcionamiento sin carga  demostró que el secador alcanza la temperatura de operación de 50º[C] en 1 hora y una temperatura de diseño de 58[</a:t>
            </a:r>
            <a:r>
              <a:rPr lang="es-ES" dirty="0" err="1"/>
              <a:t>ºC</a:t>
            </a:r>
            <a:r>
              <a:rPr lang="es-ES" dirty="0"/>
              <a:t>] en 3 horas.</a:t>
            </a:r>
          </a:p>
          <a:p>
            <a:pPr lvl="0" algn="just"/>
            <a:r>
              <a:rPr lang="es-ES" dirty="0"/>
              <a:t>La prueba de funcionamiento a intervalo de temperatura demostró que para la pieza de prueba con  3,44[kg] de peso en estado húmedo se eliminaron 0,55[kg] de humedad (agua) que resulta ser mayor a la cantidad requerida por el producto 0,46[kg] en un tiempo de 4 horas con 30 minutos.</a:t>
            </a:r>
          </a:p>
          <a:p>
            <a:pPr algn="just"/>
            <a:endParaRPr lang="es-ES" dirty="0"/>
          </a:p>
        </p:txBody>
      </p:sp>
    </p:spTree>
    <p:extLst>
      <p:ext uri="{BB962C8B-B14F-4D97-AF65-F5344CB8AC3E}">
        <p14:creationId xmlns:p14="http://schemas.microsoft.com/office/powerpoint/2010/main" val="13827758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628800"/>
            <a:ext cx="7620000" cy="4200500"/>
          </a:xfrm>
        </p:spPr>
        <p:txBody>
          <a:bodyPr>
            <a:normAutofit lnSpcReduction="10000"/>
          </a:bodyPr>
          <a:lstStyle/>
          <a:p>
            <a:pPr lvl="0" algn="just"/>
            <a:r>
              <a:rPr lang="es-ES" dirty="0"/>
              <a:t>La prueba a temperatura de secado constante 50[</a:t>
            </a:r>
            <a:r>
              <a:rPr lang="es-ES" dirty="0" err="1"/>
              <a:t>ºC</a:t>
            </a:r>
            <a:r>
              <a:rPr lang="es-ES" dirty="0"/>
              <a:t>] demostró que para la pieza de prueba de 2,40[kg] de peso en estado húmedo se eliminaron 0,44[kg] de humedad en un tiempo de 4 horas con 40 minutos, resultando mayor a la cantidad de humedad requerida por el producto 0,34[kg].</a:t>
            </a:r>
          </a:p>
          <a:p>
            <a:pPr lvl="0" algn="just"/>
            <a:r>
              <a:rPr lang="es-ES" dirty="0"/>
              <a:t>La prueba de secado a temperatura de secado constante 50[</a:t>
            </a:r>
            <a:r>
              <a:rPr lang="es-ES" dirty="0" err="1"/>
              <a:t>ºC</a:t>
            </a:r>
            <a:r>
              <a:rPr lang="es-ES" dirty="0"/>
              <a:t>] con múltiple carga demostró que las piezas en estudio: Santa B de 3,27[kg] de peso en estado húmedo perdió 0,46[kg] de humedad, y Virgen B de 2,17[kg] de peso en estado húmedo perdió 0,40[kg] de humedad. El tiempo de secado para ambas piezas fue de 4 horas y 10 minutos las cantidades de humedad están dentro de los parámetros requeridos.</a:t>
            </a:r>
          </a:p>
          <a:p>
            <a:pPr algn="just"/>
            <a:endParaRPr lang="es-ES" dirty="0"/>
          </a:p>
        </p:txBody>
      </p:sp>
    </p:spTree>
    <p:extLst>
      <p:ext uri="{BB962C8B-B14F-4D97-AF65-F5344CB8AC3E}">
        <p14:creationId xmlns:p14="http://schemas.microsoft.com/office/powerpoint/2010/main" val="1537997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8"/>
            <a:ext cx="7620000" cy="4128492"/>
          </a:xfrm>
        </p:spPr>
        <p:txBody>
          <a:bodyPr>
            <a:normAutofit/>
          </a:bodyPr>
          <a:lstStyle/>
          <a:p>
            <a:pPr lvl="0" algn="just"/>
            <a:r>
              <a:rPr lang="es-ES" dirty="0"/>
              <a:t>Los tiempos de secado reales de todas las pruebas se encuentran al rededor  al tiempo estimado de secado 4,3 horas con una diferencia de más menos 20 min.</a:t>
            </a:r>
          </a:p>
          <a:p>
            <a:pPr lvl="0" algn="just"/>
            <a:r>
              <a:rPr lang="es-ES" dirty="0"/>
              <a:t>El prototipo secador tiene un consumo de 13Kw-hr.</a:t>
            </a:r>
          </a:p>
          <a:p>
            <a:pPr lvl="0" algn="just"/>
            <a:r>
              <a:rPr lang="es-ES" dirty="0"/>
              <a:t>El equipo secador de piezas de cerámica blanca demostró que puede bajar los tiempos de secado de un intervalo de 8-12 horas  a menos de cinco horas dependiendo la carga sin provocar daño o imperfecciones en las piezas</a:t>
            </a:r>
            <a:r>
              <a:rPr lang="es-ES" dirty="0" smtClean="0"/>
              <a:t>.</a:t>
            </a:r>
            <a:endParaRPr lang="es-ES" dirty="0"/>
          </a:p>
        </p:txBody>
      </p:sp>
    </p:spTree>
    <p:extLst>
      <p:ext uri="{BB962C8B-B14F-4D97-AF65-F5344CB8AC3E}">
        <p14:creationId xmlns:p14="http://schemas.microsoft.com/office/powerpoint/2010/main" val="1590127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RECOMENDACIONES</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34126846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2816"/>
            <a:ext cx="7620000" cy="4056484"/>
          </a:xfrm>
        </p:spPr>
        <p:txBody>
          <a:bodyPr>
            <a:normAutofit fontScale="92500"/>
          </a:bodyPr>
          <a:lstStyle/>
          <a:p>
            <a:pPr lvl="0" algn="just"/>
            <a:r>
              <a:rPr lang="es-ES" dirty="0"/>
              <a:t>El diseño de este prototipo tuvo como fuente de energía una resistencia niquelina, de desarrollar un diseño para un carga de secado más grande se debería considerar utilizar una fuente de calor con mayor potencia de ser el caso sería conveniente utilizar resistencias para aire para voltaje de 220[V] o cambiar a otro sistema como el uso de quemadores industriales.</a:t>
            </a:r>
          </a:p>
          <a:p>
            <a:pPr lvl="0" algn="just"/>
            <a:r>
              <a:rPr lang="es-ES" dirty="0"/>
              <a:t>De la organización de las piezas dentro de la cámara de secado dependerá de la cantidad de piezas a secar y las dimensiones de las mismas. Es preferible que se encuentren agrupadas en piezas de las mismas dimensiones y pesos ya que de esa manera se garantizara que todas las piezas se sequen en su totalidad y al mismo tiempo</a:t>
            </a:r>
            <a:r>
              <a:rPr lang="es-ES" dirty="0" smtClean="0"/>
              <a:t>.</a:t>
            </a:r>
            <a:endParaRPr lang="es-ES" dirty="0"/>
          </a:p>
        </p:txBody>
      </p:sp>
    </p:spTree>
    <p:extLst>
      <p:ext uri="{BB962C8B-B14F-4D97-AF65-F5344CB8AC3E}">
        <p14:creationId xmlns:p14="http://schemas.microsoft.com/office/powerpoint/2010/main" val="21837531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824"/>
            <a:ext cx="7620000" cy="3984476"/>
          </a:xfrm>
        </p:spPr>
        <p:txBody>
          <a:bodyPr>
            <a:normAutofit/>
          </a:bodyPr>
          <a:lstStyle/>
          <a:p>
            <a:pPr lvl="0" algn="just"/>
            <a:r>
              <a:rPr lang="es-ES" dirty="0"/>
              <a:t>Si se pretende realizar armarios de secado para cargas industriales es importante considerar un estudio más profundo del comportamiento del aire dentro del </a:t>
            </a:r>
            <a:r>
              <a:rPr lang="es-ES" dirty="0" err="1"/>
              <a:t>dúcto</a:t>
            </a:r>
            <a:r>
              <a:rPr lang="es-ES" dirty="0"/>
              <a:t>. Un cálculo profundo de las perdidas mayores y menores será indispensable para la correcta selección de un ventilador.</a:t>
            </a:r>
          </a:p>
          <a:p>
            <a:pPr lvl="0" algn="just"/>
            <a:r>
              <a:rPr lang="es-ES" dirty="0"/>
              <a:t>Para sistemas industriales se recomendaría realizar un estudio de viabilidad con el fin de invertir en un sistema de automatización que permita la implementación de un sistema de flujo cerrado o de ser el caso la implementación de un sistema de cogeneración.</a:t>
            </a:r>
          </a:p>
          <a:p>
            <a:pPr algn="just"/>
            <a:endParaRPr lang="es-ES" dirty="0"/>
          </a:p>
        </p:txBody>
      </p:sp>
    </p:spTree>
    <p:extLst>
      <p:ext uri="{BB962C8B-B14F-4D97-AF65-F5344CB8AC3E}">
        <p14:creationId xmlns:p14="http://schemas.microsoft.com/office/powerpoint/2010/main" val="422218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091" y="2996952"/>
            <a:ext cx="7543800" cy="1009799"/>
          </a:xfrm>
        </p:spPr>
        <p:txBody>
          <a:bodyPr/>
          <a:lstStyle/>
          <a:p>
            <a:r>
              <a:rPr lang="es-ES" dirty="0" smtClean="0">
                <a:solidFill>
                  <a:schemeClr val="tx1"/>
                </a:solidFill>
              </a:rPr>
              <a:t>OBJETIVOS.</a:t>
            </a:r>
            <a:endParaRPr lang="es-ES" dirty="0"/>
          </a:p>
        </p:txBody>
      </p:sp>
      <p:sp>
        <p:nvSpPr>
          <p:cNvPr id="3" name="2 Subtítulo"/>
          <p:cNvSpPr>
            <a:spLocks noGrp="1"/>
          </p:cNvSpPr>
          <p:nvPr>
            <p:ph type="subTitle" idx="1"/>
          </p:nvPr>
        </p:nvSpPr>
        <p:spPr/>
        <p:txBody>
          <a:bodyPr/>
          <a:lstStyle/>
          <a:p>
            <a:pPr algn="ctr"/>
            <a:endParaRPr lang="es-ES" dirty="0"/>
          </a:p>
        </p:txBody>
      </p:sp>
      <p:pic>
        <p:nvPicPr>
          <p:cNvPr id="1026" name="Picture 2" descr="C:\Users\hp\Desktop\PRESENTACIÓN\IMAGENE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16632"/>
            <a:ext cx="502255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PRESENTACIÓN\IMAGENES\banner_mecanic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9" y="5852165"/>
            <a:ext cx="8002823" cy="88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390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BIBLIOGRAFÍA</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293940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8"/>
            <a:ext cx="7620000" cy="4128492"/>
          </a:xfrm>
        </p:spPr>
        <p:txBody>
          <a:bodyPr>
            <a:noAutofit/>
          </a:bodyPr>
          <a:lstStyle/>
          <a:p>
            <a:pPr lvl="0"/>
            <a:r>
              <a:rPr lang="en-US" sz="1200" dirty="0"/>
              <a:t>ASHRAE. (2009). </a:t>
            </a:r>
            <a:r>
              <a:rPr lang="en-US" sz="1200" i="1" dirty="0"/>
              <a:t>ASHRAE Handbook—Fundamentals (SI).</a:t>
            </a:r>
            <a:r>
              <a:rPr lang="en-US" sz="1200" dirty="0"/>
              <a:t> </a:t>
            </a:r>
            <a:r>
              <a:rPr lang="es-ES" sz="1200" dirty="0" err="1"/>
              <a:t>The</a:t>
            </a:r>
            <a:r>
              <a:rPr lang="es-ES" sz="1200" dirty="0"/>
              <a:t> </a:t>
            </a:r>
            <a:r>
              <a:rPr lang="es-ES" sz="1200" dirty="0" err="1"/>
              <a:t>United</a:t>
            </a:r>
            <a:r>
              <a:rPr lang="es-ES" sz="1200" dirty="0"/>
              <a:t> </a:t>
            </a:r>
            <a:r>
              <a:rPr lang="es-ES" sz="1200" dirty="0" err="1"/>
              <a:t>States</a:t>
            </a:r>
            <a:r>
              <a:rPr lang="es-ES" sz="1200" dirty="0"/>
              <a:t>.</a:t>
            </a:r>
          </a:p>
          <a:p>
            <a:pPr lvl="0"/>
            <a:r>
              <a:rPr lang="es-ES" sz="1200" dirty="0"/>
              <a:t>Black, &amp; </a:t>
            </a:r>
            <a:r>
              <a:rPr lang="es-ES" sz="1200" dirty="0" err="1"/>
              <a:t>Decker</a:t>
            </a:r>
            <a:r>
              <a:rPr lang="es-ES" sz="1200" dirty="0"/>
              <a:t>. (2009). </a:t>
            </a:r>
            <a:r>
              <a:rPr lang="es-ES" sz="1200" i="1" dirty="0"/>
              <a:t>La Guía Completa sobre Instalaciones Eléctricas.</a:t>
            </a:r>
            <a:r>
              <a:rPr lang="es-ES" sz="1200" dirty="0"/>
              <a:t> España: </a:t>
            </a:r>
            <a:r>
              <a:rPr lang="es-ES" sz="1200" dirty="0" err="1"/>
              <a:t>Creative</a:t>
            </a:r>
            <a:r>
              <a:rPr lang="es-ES" sz="1200" dirty="0"/>
              <a:t> Publishing.</a:t>
            </a:r>
          </a:p>
          <a:p>
            <a:pPr lvl="0"/>
            <a:r>
              <a:rPr lang="en-US" sz="1200" dirty="0" err="1"/>
              <a:t>Callister</a:t>
            </a:r>
            <a:r>
              <a:rPr lang="en-US" sz="1200" dirty="0"/>
              <a:t> </a:t>
            </a:r>
            <a:r>
              <a:rPr lang="en-US" sz="1200" dirty="0" err="1"/>
              <a:t>Jr</a:t>
            </a:r>
            <a:r>
              <a:rPr lang="en-US" sz="1200" dirty="0"/>
              <a:t>, W. D., &amp; </a:t>
            </a:r>
            <a:r>
              <a:rPr lang="en-US" sz="1200" dirty="0" err="1"/>
              <a:t>Rethwisch</a:t>
            </a:r>
            <a:r>
              <a:rPr lang="en-US" sz="1200" dirty="0"/>
              <a:t>, D. G. (2010). </a:t>
            </a:r>
            <a:r>
              <a:rPr lang="en-US" sz="1200" i="1" dirty="0"/>
              <a:t>Materials Science and Engineering. An Introduction.</a:t>
            </a:r>
            <a:r>
              <a:rPr lang="en-US" sz="1200" dirty="0"/>
              <a:t> </a:t>
            </a:r>
            <a:r>
              <a:rPr lang="es-ES" sz="1200" dirty="0" err="1"/>
              <a:t>United</a:t>
            </a:r>
            <a:r>
              <a:rPr lang="es-ES" sz="1200" dirty="0"/>
              <a:t> </a:t>
            </a:r>
            <a:r>
              <a:rPr lang="es-ES" sz="1200" dirty="0" err="1"/>
              <a:t>States</a:t>
            </a:r>
            <a:r>
              <a:rPr lang="es-ES" sz="1200" dirty="0"/>
              <a:t> of </a:t>
            </a:r>
            <a:r>
              <a:rPr lang="es-ES" sz="1200" dirty="0" err="1"/>
              <a:t>America</a:t>
            </a:r>
            <a:r>
              <a:rPr lang="es-ES" sz="1200" dirty="0"/>
              <a:t>.: John </a:t>
            </a:r>
            <a:r>
              <a:rPr lang="es-ES" sz="1200" dirty="0" err="1"/>
              <a:t>Wiley</a:t>
            </a:r>
            <a:r>
              <a:rPr lang="es-ES" sz="1200" dirty="0"/>
              <a:t> &amp; </a:t>
            </a:r>
            <a:r>
              <a:rPr lang="es-ES" sz="1200" dirty="0" err="1"/>
              <a:t>Sons</a:t>
            </a:r>
            <a:r>
              <a:rPr lang="es-ES" sz="1200" dirty="0"/>
              <a:t>. Inc.</a:t>
            </a:r>
          </a:p>
          <a:p>
            <a:pPr lvl="0"/>
            <a:r>
              <a:rPr lang="es-ES" sz="1200" dirty="0"/>
              <a:t>Cárdenas, J., Paredes, C., &amp; Mosquera, J. (2003). La Industria Cerámica en el Ecuador. </a:t>
            </a:r>
            <a:r>
              <a:rPr lang="es-ES" sz="1200" i="1" dirty="0"/>
              <a:t>Escuela Politécnica del Litoral TECNOLOGÍA</a:t>
            </a:r>
            <a:r>
              <a:rPr lang="es-ES" sz="1200" dirty="0"/>
              <a:t>, 19-23.</a:t>
            </a:r>
          </a:p>
          <a:p>
            <a:pPr lvl="0"/>
            <a:r>
              <a:rPr lang="es-ES" sz="1200" dirty="0" err="1"/>
              <a:t>Cary</a:t>
            </a:r>
            <a:r>
              <a:rPr lang="es-ES" sz="1200" dirty="0"/>
              <a:t>, H. B. (1992). </a:t>
            </a:r>
            <a:r>
              <a:rPr lang="es-ES" sz="1200" i="1" dirty="0"/>
              <a:t>Manual de Soldadura Moderna TOMO 1.</a:t>
            </a:r>
            <a:r>
              <a:rPr lang="es-ES" sz="1200" dirty="0"/>
              <a:t> México: PRENTICE-HALL HISPANOAMERICANA, S.A.</a:t>
            </a:r>
          </a:p>
          <a:p>
            <a:pPr lvl="0"/>
            <a:r>
              <a:rPr lang="es-ES" sz="1200" dirty="0" err="1"/>
              <a:t>Cary</a:t>
            </a:r>
            <a:r>
              <a:rPr lang="es-ES" sz="1200" dirty="0"/>
              <a:t>, H. B. (1992). </a:t>
            </a:r>
            <a:r>
              <a:rPr lang="es-ES" sz="1200" i="1" dirty="0"/>
              <a:t>Manual de Soldadura Moderna TOMO 2.</a:t>
            </a:r>
            <a:r>
              <a:rPr lang="es-ES" sz="1200" dirty="0"/>
              <a:t> México: PRENTICE-HALL HIPANOAMERICANA, S.A.</a:t>
            </a:r>
          </a:p>
          <a:p>
            <a:pPr lvl="0"/>
            <a:r>
              <a:rPr lang="es-ES" sz="1200" dirty="0" err="1"/>
              <a:t>Çengel</a:t>
            </a:r>
            <a:r>
              <a:rPr lang="es-ES" sz="1200" dirty="0"/>
              <a:t>, Y. A., &amp; Boles, M. A. (2003). </a:t>
            </a:r>
            <a:r>
              <a:rPr lang="es-ES" sz="1200" i="1" dirty="0"/>
              <a:t>Termodinámica.</a:t>
            </a:r>
            <a:r>
              <a:rPr lang="es-ES" sz="1200" dirty="0"/>
              <a:t> México: </a:t>
            </a:r>
            <a:r>
              <a:rPr lang="es-ES" sz="1200" dirty="0" err="1"/>
              <a:t>McGrw</a:t>
            </a:r>
            <a:r>
              <a:rPr lang="es-ES" sz="1200" dirty="0"/>
              <a:t>-Hill Interamericana.</a:t>
            </a:r>
          </a:p>
          <a:p>
            <a:pPr lvl="0"/>
            <a:r>
              <a:rPr lang="es-ES" sz="1200" dirty="0"/>
              <a:t>-INAMHI-, I. N. (2010). Anuario </a:t>
            </a:r>
            <a:r>
              <a:rPr lang="es-ES" sz="1200" dirty="0" err="1"/>
              <a:t>Metereológico</a:t>
            </a:r>
            <a:r>
              <a:rPr lang="es-ES" sz="1200" dirty="0"/>
              <a:t> . </a:t>
            </a:r>
            <a:r>
              <a:rPr lang="es-ES" sz="1200" i="1" dirty="0"/>
              <a:t>Anuario </a:t>
            </a:r>
            <a:r>
              <a:rPr lang="es-ES" sz="1200" i="1" dirty="0" err="1"/>
              <a:t>Metereológico</a:t>
            </a:r>
            <a:r>
              <a:rPr lang="es-ES" sz="1200" i="1" dirty="0"/>
              <a:t> </a:t>
            </a:r>
            <a:endParaRPr lang="es-ES" sz="1200" dirty="0"/>
          </a:p>
          <a:p>
            <a:pPr lvl="0"/>
            <a:r>
              <a:rPr lang="es-ES" sz="1200" dirty="0" err="1"/>
              <a:t>Incropera</a:t>
            </a:r>
            <a:r>
              <a:rPr lang="es-ES" sz="1200" dirty="0"/>
              <a:t>, F. P., &amp; </a:t>
            </a:r>
            <a:r>
              <a:rPr lang="es-ES" sz="1200" dirty="0" err="1"/>
              <a:t>DeWitt</a:t>
            </a:r>
            <a:r>
              <a:rPr lang="es-ES" sz="1200" dirty="0"/>
              <a:t>, D. P. (1999). </a:t>
            </a:r>
            <a:r>
              <a:rPr lang="es-ES" sz="1200" i="1" dirty="0"/>
              <a:t>Fundamentos de Transferencia de Calor.</a:t>
            </a:r>
            <a:r>
              <a:rPr lang="es-ES" sz="1200" dirty="0"/>
              <a:t> México.: Prentice Hall.</a:t>
            </a:r>
          </a:p>
          <a:p>
            <a:pPr lvl="0"/>
            <a:r>
              <a:rPr lang="es-ES" sz="1200" dirty="0" err="1"/>
              <a:t>Mott</a:t>
            </a:r>
            <a:r>
              <a:rPr lang="es-ES" sz="1200" dirty="0"/>
              <a:t>, R. L. (2006). </a:t>
            </a:r>
            <a:r>
              <a:rPr lang="es-ES" sz="1200" i="1" dirty="0" err="1"/>
              <a:t>Mecanica</a:t>
            </a:r>
            <a:r>
              <a:rPr lang="es-ES" sz="1200" i="1" dirty="0"/>
              <a:t> de Fluidos.</a:t>
            </a:r>
            <a:r>
              <a:rPr lang="es-ES" sz="1200" dirty="0"/>
              <a:t> México: Pearson .</a:t>
            </a:r>
          </a:p>
          <a:p>
            <a:pPr lvl="0"/>
            <a:r>
              <a:rPr lang="en-US" sz="1200" dirty="0" err="1"/>
              <a:t>Mujundar</a:t>
            </a:r>
            <a:r>
              <a:rPr lang="en-US" sz="1200" dirty="0"/>
              <a:t>, A. S. (2006). </a:t>
            </a:r>
            <a:r>
              <a:rPr lang="en-US" sz="1200" i="1" dirty="0"/>
              <a:t>Handbook of Industrial Drying.</a:t>
            </a:r>
            <a:r>
              <a:rPr lang="en-US" sz="1200" dirty="0"/>
              <a:t> The United States: CRC Press Taylor &amp; Francis Group, LLC.</a:t>
            </a:r>
            <a:endParaRPr lang="es-ES" sz="1200" dirty="0"/>
          </a:p>
          <a:p>
            <a:pPr lvl="0"/>
            <a:r>
              <a:rPr lang="es-ES" sz="1200" dirty="0"/>
              <a:t>Perry, R. H. (1994). </a:t>
            </a:r>
            <a:r>
              <a:rPr lang="es-ES" sz="1200" i="1" dirty="0"/>
              <a:t>Manual del Ingeniero Químico.</a:t>
            </a:r>
            <a:r>
              <a:rPr lang="es-ES" sz="1200" dirty="0"/>
              <a:t> México.: McGraw-Hill.</a:t>
            </a:r>
          </a:p>
          <a:p>
            <a:pPr lvl="0"/>
            <a:r>
              <a:rPr lang="es-ES" sz="1200" dirty="0"/>
              <a:t>Smith, W. F. (1998). </a:t>
            </a:r>
            <a:r>
              <a:rPr lang="es-ES" sz="1200" i="1" dirty="0"/>
              <a:t>Fundamentos de la Ciencia e Ingeniería de Materiales.</a:t>
            </a:r>
            <a:r>
              <a:rPr lang="es-ES" sz="1200" dirty="0"/>
              <a:t> España.: </a:t>
            </a:r>
            <a:r>
              <a:rPr lang="es-ES" sz="1200" dirty="0" err="1"/>
              <a:t>McGrand</a:t>
            </a:r>
            <a:r>
              <a:rPr lang="es-ES" sz="1200" dirty="0"/>
              <a:t>-Hill.</a:t>
            </a:r>
          </a:p>
          <a:p>
            <a:pPr lvl="0"/>
            <a:r>
              <a:rPr lang="es-ES" sz="1200" dirty="0" err="1"/>
              <a:t>Treybal</a:t>
            </a:r>
            <a:r>
              <a:rPr lang="es-ES" sz="1200" dirty="0"/>
              <a:t>, R. E. (1988). </a:t>
            </a:r>
            <a:r>
              <a:rPr lang="es-ES" sz="1200" i="1" dirty="0"/>
              <a:t>Operaciones de Transferencia de Masa.</a:t>
            </a:r>
            <a:r>
              <a:rPr lang="es-ES" sz="1200" dirty="0"/>
              <a:t> </a:t>
            </a:r>
            <a:r>
              <a:rPr lang="es-ES" sz="1200" dirty="0" err="1"/>
              <a:t>Mexico</a:t>
            </a:r>
            <a:r>
              <a:rPr lang="es-ES" sz="1200" dirty="0"/>
              <a:t>: McGraw-Hill.</a:t>
            </a:r>
          </a:p>
          <a:p>
            <a:pPr marL="114300" indent="0">
              <a:buNone/>
            </a:pPr>
            <a:endParaRPr lang="es-ES" sz="1200" dirty="0"/>
          </a:p>
          <a:p>
            <a:endParaRPr lang="es-ES" sz="1200" dirty="0"/>
          </a:p>
        </p:txBody>
      </p:sp>
    </p:spTree>
    <p:extLst>
      <p:ext uri="{BB962C8B-B14F-4D97-AF65-F5344CB8AC3E}">
        <p14:creationId xmlns:p14="http://schemas.microsoft.com/office/powerpoint/2010/main" val="23227093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0" y="2347193"/>
            <a:ext cx="8460432" cy="2593975"/>
          </a:xfrm>
        </p:spPr>
        <p:txBody>
          <a:bodyPr/>
          <a:lstStyle/>
          <a:p>
            <a:r>
              <a:rPr lang="es-ES" dirty="0" smtClean="0">
                <a:solidFill>
                  <a:schemeClr val="tx1"/>
                </a:solidFill>
              </a:rPr>
              <a:t>GRACIAS</a:t>
            </a:r>
            <a:endParaRPr lang="es-ES" dirty="0">
              <a:solidFill>
                <a:schemeClr val="tx1"/>
              </a:solidFill>
            </a:endParaRPr>
          </a:p>
        </p:txBody>
      </p:sp>
      <p:sp>
        <p:nvSpPr>
          <p:cNvPr id="5" name="4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94457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sz="quarter" idx="13"/>
            <p:extLst>
              <p:ext uri="{D42A27DB-BD31-4B8C-83A1-F6EECF244321}">
                <p14:modId xmlns:p14="http://schemas.microsoft.com/office/powerpoint/2010/main" val="2621833916"/>
              </p:ext>
            </p:extLst>
          </p:nvPr>
        </p:nvGraphicFramePr>
        <p:xfrm>
          <a:off x="304800" y="116632"/>
          <a:ext cx="777240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2720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CA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3131</Words>
  <Application>Microsoft Office PowerPoint</Application>
  <PresentationFormat>Presentación en pantalla (4:3)</PresentationFormat>
  <Paragraphs>501</Paragraphs>
  <Slides>82</Slides>
  <Notes>1</Notes>
  <HiddenSlides>0</HiddenSlides>
  <MMClips>0</MMClips>
  <ScaleCrop>false</ScaleCrop>
  <HeadingPairs>
    <vt:vector size="6" baseType="variant">
      <vt:variant>
        <vt:lpstr>Tema</vt:lpstr>
      </vt:variant>
      <vt:variant>
        <vt:i4>2</vt:i4>
      </vt:variant>
      <vt:variant>
        <vt:lpstr>Vínculos</vt:lpstr>
      </vt:variant>
      <vt:variant>
        <vt:i4>44</vt:i4>
      </vt:variant>
      <vt:variant>
        <vt:lpstr>Títulos de diapositiva</vt:lpstr>
      </vt:variant>
      <vt:variant>
        <vt:i4>82</vt:i4>
      </vt:variant>
    </vt:vector>
  </HeadingPairs>
  <TitlesOfParts>
    <vt:vector size="128" baseType="lpstr">
      <vt:lpstr>SECADOR.</vt:lpstr>
      <vt:lpstr>Diseño personalizado</vt:lpstr>
      <vt:lpstr>C:\Users\hp\Desktop\SECADORES PROTOTIPOS\SECADOR\CALCULOS FINALES\DISEÑO FINAL FINAL TSE50C\dieño termico t50 23092014.xmcd\Selection 11 230 197 359</vt:lpstr>
      <vt:lpstr>C:\Users\hp\Desktop\SECADORES PROTOTIPOS\SECADOR\CALCULOS FINALES\DISEÑO FINAL FINAL TSE50C\dieño termico t50 23092014.xmcd\Selection 3 38 322 186</vt:lpstr>
      <vt:lpstr>C:\Users\hp\Desktop\SECADORES PROTOTIPOS\SECADOR\CALCULOS FINALES\DISEÑO FINAL FINAL TSE50C\dieño termico t50 23092014.xmcd\Selection 19 383 163 503</vt:lpstr>
      <vt:lpstr>C:\Users\hp\Desktop\SECADORES PROTOTIPOS\SECADOR\CALCULOS FINALES\DISEÑO FINAL FINAL TSE50C\dieño termico t50 23092014.xmcd\Selection 11 510 237 711</vt:lpstr>
      <vt:lpstr>C:\Users\hp\Desktop\SECADORES PROTOTIPOS\SECADOR\CALCULOS FINALES\DISEÑO FINAL FINAL TSE50C\dieño termico t50 23092014.xmcd\Selection 11 718 433 1050</vt:lpstr>
      <vt:lpstr>C:\Users\hp\Desktop\SECADORES PROTOTIPOS\SECADOR\CALCULOS FINALES\DISEÑO FINAL FINAL TSE50C\dieño termico t50 23092014.xmcd\Selection 11 1070 332 1143</vt:lpstr>
      <vt:lpstr>C:\Users\hp\Desktop\SECADORES PROTOTIPOS\SECADOR\CALCULOS FINALES\DISEÑO FINAL FINAL TSE50C\dieño termico t50 23092014.xmcd\Selection 11 1223 236 1557</vt:lpstr>
      <vt:lpstr>C:\Users\hp\Desktop\SECADORES PROTOTIPOS\SECADOR\CALCULOS FINALES\DISEÑO FINAL FINAL TSE50C\dieño termico t50 23092014.xmcd\Selection 3 1623 228 1975</vt:lpstr>
      <vt:lpstr>C:\Users\hp\Desktop\SECADORES PROTOTIPOS\SECADOR\CALCULOS FINALES\DISEÑO FINAL FINAL TSE50C\dieño termico t50 23092014.xmcd\Selection 11 1982 289 2173</vt:lpstr>
      <vt:lpstr>C:\Users\hp\Desktop\SECADORES PROTOTIPOS\SECADOR\CALCULOS FINALES\DISEÑO FINAL FINAL TSE50C\dieño termico t50 23092014.xmcd\Selection 11 2198 379 2381</vt:lpstr>
      <vt:lpstr>C:\Users\hp\Desktop\SECADORES PROTOTIPOS\SECADOR\CALCULOS FINALES\DISEÑO FINAL FINAL TSE50C\dieño termico t50 23092014.xmcd\Selection 11 2390 278 2711</vt:lpstr>
      <vt:lpstr>C:\Users\hp\Desktop\SECADORES PROTOTIPOS\SECADOR\CALCULOS FINALES\DISEÑO FINAL FINAL TSE50C\dieño termico t50 23092014.xmcd\Selection 27 2709 238 2822</vt:lpstr>
      <vt:lpstr>C:\Users\hp\Desktop\SECADORES PROTOTIPOS\SECADOR\CALCULOS FINALES\DISEÑO FINAL FINAL TSE50C\dieño termico t50 23092014.xmcd\Selection 19 2889 170 3029</vt:lpstr>
      <vt:lpstr>C:\Users\hp\Desktop\SECADORES PROTOTIPOS\SECADOR\CALCULOS FINALES\DISEÑO FINAL FINAL TSE50C\dieño termico t50 23092014.xmcd\Selection 19 3294 236 3493</vt:lpstr>
      <vt:lpstr>C:\Users\hp\Desktop\SECADORES PROTOTIPOS\SECADOR\CALCULOS FINALES\DISEÑO FINAL FINAL TSE50C\dieño termico t50 23092014.xmcd\Selection 19 3502 208 3765</vt:lpstr>
      <vt:lpstr>C:\Users\hp\Desktop\SECADORES PROTOTIPOS\SECADOR\CALCULOS FINALES\DISEÑO FINAL FINAL TSE50C\dieño termico t50 23092014.xmcd\Selection 19 3110 313 3277</vt:lpstr>
      <vt:lpstr>C:\Users\hp\Desktop\SECADORES PROTOTIPOS\SECADOR\CALCULOS FINALES\DISEÑO FINAL FINAL TSE50C\dieño termico t50 23092014.xmcd\Selection 3 3982 416 4059</vt:lpstr>
      <vt:lpstr>C:\Users\hp\Desktop\SECADORES PROTOTIPOS\SECADOR\CALCULOS FINALES\DISEÑO FINAL FINAL TSE50C\dieño termico t50 23092014.xmcd\Selection 11 4097 315 4415</vt:lpstr>
      <vt:lpstr>C:\Users\hp\Desktop\SECADORES PROTOTIPOS\SECADOR\CALCULOS FINALES\DISEÑO FINAL FINAL TSE50C\dieño termico t50 23092014.xmcd\Selection 19 4422 137 4525</vt:lpstr>
      <vt:lpstr>C:\Users\hp\Desktop\SECADORES PROTOTIPOS\SECADOR\CALCULOS FINALES\DISEÑO FINAL FINAL TSE50C\dieño termico t50 23092014.xmcd\Selection 19 4561 382 4677</vt:lpstr>
      <vt:lpstr>C:\Users\hp\Desktop\SECADORES PROTOTIPOS\SECADOR\CALCULOS FINALES\DISEÑO FINAL FINAL TSE50C\dieño termico t50 23092014.xmcd\Selection 27 4734 152 4983</vt:lpstr>
      <vt:lpstr>C:\Users\hp\Desktop\SECADORES PROTOTIPOS\SECADOR\CALCULOS FINALES\DISEÑO FINAL FINAL TSE50C\dieño termico t50 23092014.xmcd\Selection 27 4622 180 4677</vt:lpstr>
      <vt:lpstr>C:\Users\hp\Desktop\SECADORES PROTOTIPOS\SECADOR\CALCULOS FINALES\DISEÑO FINAL FINAL TSE50C\dieño termico t50 23092014.xmcd\Selection 27 5350 331 5623</vt:lpstr>
      <vt:lpstr>C:\Users\hp\Desktop\SECADORES PROTOTIPOS\SECADOR\CALCULOS FINALES\DISEÑO FINAL FINAL TSE50C\dieño termico t50 23092014.xmcd\Selection 27 5630 247 5783</vt:lpstr>
      <vt:lpstr>C:\Users\hp\Desktop\SECADORES PROTOTIPOS\SECADOR\CALCULOS FINALES\DISEÑO FINAL FINAL TSE50C\dieño termico t50 23092014.xmcd\Selection 35 6030 238 6269</vt:lpstr>
      <vt:lpstr>C:\Users\hp\Desktop\SECADORES PROTOTIPOS\SECADOR\CALCULOS FINALES\DISEÑO FINAL FINAL TSE50C\dieño termico t50 23092014.xmcd\Selection 35 6286 272 6397</vt:lpstr>
      <vt:lpstr>C:\Users\hp\Desktop\SECADORES PROTOTIPOS\SECADOR\CALCULOS FINALES\DISEÑO FINAL FINAL TSE50C\dieño termico t50 23092014.xmcd\Selection 35 6678 241 6806</vt:lpstr>
      <vt:lpstr>C:\Users\hp\Desktop\SECADORES PROTOTIPOS\SECADOR\CALCULOS FINALES\DISEÑO FINAL FINAL TSE50C\dieño termico t50 23092014.xmcd\Selection 35 7022 262 7117</vt:lpstr>
      <vt:lpstr>C:\Users\hp\Desktop\SECADORES PROTOTIPOS\SECADOR\CALCULOS FINALES\DISEÑO FINAL FINAL TSE50C\dieño termico t50 23092014.xmcd\Selection 35 6814 241 6898</vt:lpstr>
      <vt:lpstr>C:\Users\hp\Desktop\SECADORES PROTOTIPOS\SECADOR\CALCULOS FINALES\DISEÑO FINAL FINAL TSE50C\dieño termico t50 23092014.xmcd\Selection 35 6902 232 7015</vt:lpstr>
      <vt:lpstr>C:\Users\hp\Desktop\SECADORES PROTOTIPOS\SECADOR\CALCULOS FINALES\DISEÑO FINAL FINAL TSE50C\dieño termico t50 23092014.xmcd\Selection 35 7134 324 7570</vt:lpstr>
      <vt:lpstr>C:\Users\hp\Desktop\SECADORES PROTOTIPOS\SECADOR\CALCULOS FINALES\DISEÑO FINAL FINAL TSE50C\dieño termico t50 23092014.xmcd\Selection 59 7582 462 7805</vt:lpstr>
      <vt:lpstr>C:\Users\hp\Desktop\SECADORES PROTOTIPOS\SECADOR\CALCULOS FINALES\DISEÑO FINAL FINAL TSE50C\dieño termico t50 23092014.xmcd\Selection 331 7846 557 8007</vt:lpstr>
      <vt:lpstr>C:\Users\hp\Desktop\SECADORES PROTOTIPOS\SECADOR\CALCULOS FINALES\DISEÑO FINAL FINAL TSE50C\dieño termico t50 23092014.xmcd\Selection 35 8038 250 8327</vt:lpstr>
      <vt:lpstr>C:\Users\hp\Desktop\SECADORES PROTOTIPOS\SECADOR\CALCULOS FINALES\DISEÑO FINAL FINAL TSE50C\dieño termico t50 23092014.xmcd\Selection 43 8342 286 8479</vt:lpstr>
      <vt:lpstr>C:\Users\hp\Desktop\SECADORES PROTOTIPOS\SECADOR\CALCULOS FINALES\DISEÑO FINAL FINAL TSE50C\dieño termico t50 23092014.xmcd\Selection 43 8486 353 8551</vt:lpstr>
      <vt:lpstr>C:\Users\hp\Desktop\SECADORES PROTOTIPOS\SECADOR\CALCULOS FINALES\DISEÑO FINAL FINAL TSE50C\dieño termico t50 23092014.xmcd\Selection 43 8558 389 8927</vt:lpstr>
      <vt:lpstr>C:\Users\hp\Desktop\SECADORES PROTOTIPOS\SECADOR\CALCULOS FINALES\DISEÑO FINAL FINAL TSE50C\dieño termico t50 23092014.xmcd\Selection 27 10599 252 10967</vt:lpstr>
      <vt:lpstr>C:\Users\hp\Desktop\TESIS FINAL\CÁLCULOS\TESIS DISEÑO FINAL REVISADO T50CV3MS 08122014.xmcd\Selection 91 5022 446 5295</vt:lpstr>
      <vt:lpstr>C:\Users\hp\Desktop\TESIS FINAL\CÁLCULOS\TESIS DISEÑO FINAL REVISADO T50CV3MS 08122014.xmcd\Selection 11 5838 527 5975</vt:lpstr>
      <vt:lpstr>C:\Users\hp\Desktop\TESIS FINAL\CÁLCULOS\TESIS DISEÑO FINAL REVISADO T50CV3MS 08122014.xmcd\Selection 91 5982 379 6066</vt:lpstr>
      <vt:lpstr>C:\Users\hp\Desktop\TESIS FINAL\CÁLCULOS\TESIS DISEÑO FINAL REVISADO T50CV3MS 08122014.xmcd\Selection 107 8990 289 9178</vt:lpstr>
      <vt:lpstr>C:\Users\hp\Desktop\TESIS FINAL\CÁLCULOS\TESIS DISEÑO FINAL REVISADO T50CV3MS 08122014.xmcd\Selection 107 9182 454 9506</vt:lpstr>
      <vt:lpstr>C:\Users\hp\Desktop\TESIS FINAL\CÁLCULOS\TESIS DISEÑO FINAL REVISADO T50CV3MS 08122014.xmcd\Selection 83 11054 334 11159</vt:lpstr>
      <vt:lpstr>BIENVENIDOS.</vt:lpstr>
      <vt:lpstr>DISEÑO Y CONSTRUCCIÓN DE UN SECADOR PARA PIEZAS DE CERÁMICA BLANCA MEDIANTE EL USO DE CONVECCIÓN FORZADA Y ACONDICIONAMIENTO DE AIRE AMBIENTE</vt:lpstr>
      <vt:lpstr>ANTECEDENTES.</vt:lpstr>
      <vt:lpstr>Presentación de PowerPoint</vt:lpstr>
      <vt:lpstr>Presentación de PowerPoint</vt:lpstr>
      <vt:lpstr>PROBLEMA.</vt:lpstr>
      <vt:lpstr>TIEMPO DE SECADO 7 a  9 hrs. = CUELLO DE BOTELLA .</vt:lpstr>
      <vt:lpstr>OBJETIVOS.</vt:lpstr>
      <vt:lpstr>Presentación de PowerPoint</vt:lpstr>
      <vt:lpstr>Presentación de PowerPoint</vt:lpstr>
      <vt:lpstr>ALCANCE.</vt:lpstr>
      <vt:lpstr>Presentación de PowerPoint</vt:lpstr>
      <vt:lpstr>DISEÑO DEL SECADOR</vt:lpstr>
      <vt:lpstr>Parámetros de Diseño</vt:lpstr>
      <vt:lpstr>Diseño = Calcular</vt:lpstr>
      <vt:lpstr>DIMENSIONAMIENTO CÁMARA DE SECADO</vt:lpstr>
      <vt:lpstr>TÉCNICAS DE CONFORMADO</vt:lpstr>
      <vt:lpstr>EN BARBOTINA</vt:lpstr>
      <vt:lpstr>ANÁLSIS DEL PRODUCTO</vt:lpstr>
      <vt:lpstr>La Carta Psicrométrica</vt:lpstr>
      <vt:lpstr>SOFTWARE -E.E.S.-</vt:lpstr>
      <vt:lpstr>PROPIEDADES DEL AIRE ATMOSFÉRICO</vt:lpstr>
      <vt:lpstr>CALENTAMIENTO SIMPLE</vt:lpstr>
      <vt:lpstr>PROPIEDADES DEL AIRE A TEMPERATURA DE SECADO</vt:lpstr>
      <vt:lpstr>SECADO TANGENCIAL</vt:lpstr>
      <vt:lpstr>TRANSFERENCIA DE CALOR Y MASA</vt:lpstr>
      <vt:lpstr>ANALISIS Y ECUACIONES</vt:lpstr>
      <vt:lpstr>PARA REGIMEN DE VELOCIDAD CONSTANTE DE SECADO</vt:lpstr>
      <vt:lpstr>La relación de Lewis.</vt:lpstr>
      <vt:lpstr>IMPORTANTE</vt:lpstr>
      <vt:lpstr>COEFICIENTE DE CONVECCION PARA SECADO</vt:lpstr>
      <vt:lpstr>Presentación de PowerPoint</vt:lpstr>
      <vt:lpstr>Presentación de PowerPoint</vt:lpstr>
      <vt:lpstr>CÁLCULO DE LA TEMPERATURA Y HUMEDAD ABSOLUTA EN LA SUPERFICIE</vt:lpstr>
      <vt:lpstr>Presentación de PowerPoint</vt:lpstr>
      <vt:lpstr>CÁLCULO DE LA RÁPIDEZ DE SECADO CONSTANTE</vt:lpstr>
      <vt:lpstr>TIEMPO DE SECADO</vt:lpstr>
      <vt:lpstr>REGIMEN CONSTANTE</vt:lpstr>
      <vt:lpstr>REGIMEN DECRECIENTE</vt:lpstr>
      <vt:lpstr>CASO ESPECIAL</vt:lpstr>
      <vt:lpstr>Presentación de PowerPoint</vt:lpstr>
      <vt:lpstr>ESTIMACIÓN DEL TIEMPO DE SECADO</vt:lpstr>
      <vt:lpstr>CALCULO DE LA CANTIDAD DE CALOR NECESARIA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PROPIEDADES DEL AIRE TEMPERATURA DE DISEÑO</vt:lpstr>
      <vt:lpstr>Presentación de PowerPoint</vt:lpstr>
      <vt:lpstr>CONSTRUCCIÓN DEL SECADOR</vt:lpstr>
      <vt:lpstr>SOFTWARE DE CAD/CAM</vt:lpstr>
      <vt:lpstr>Presentación de PowerPoint</vt:lpstr>
      <vt:lpstr>Presentación de PowerPoint</vt:lpstr>
      <vt:lpstr>Presentación de PowerPoint</vt:lpstr>
      <vt:lpstr>CONTROL ELÉCTRICO</vt:lpstr>
      <vt:lpstr>Presentación de PowerPoint</vt:lpstr>
      <vt:lpstr>PROTOTIPO SECADOR</vt:lpstr>
      <vt:lpstr>VALIDACIÓN Y PRUEBAS DE FUNCIONAMIENTO</vt:lpstr>
      <vt:lpstr>SIN CARGA DE SECADO</vt:lpstr>
      <vt:lpstr>INTERVALO DE TEMPERATURA</vt:lpstr>
      <vt:lpstr>Presentación de PowerPoint</vt:lpstr>
      <vt:lpstr>TEMPERATURA DE SECADO CONSTANTE</vt:lpstr>
      <vt:lpstr>Presentación de PowerPoint</vt:lpstr>
      <vt:lpstr>TEMPERATURA DE SECADO CONSTANTE Y MULTIPLE CARGA</vt:lpstr>
      <vt:lpstr>Presentación de PowerPoint</vt:lpstr>
      <vt:lpstr>Presentación de PowerPoint</vt:lpstr>
      <vt:lpstr>Presentación de PowerPoint</vt:lpstr>
      <vt:lpstr>RESUMEN DE PRUEBAS DE SECADO</vt:lpstr>
      <vt:lpstr>CONCLUSIONES</vt:lpstr>
      <vt:lpstr>Presentación de PowerPoint</vt:lpstr>
      <vt:lpstr>Presentación de PowerPoint</vt:lpstr>
      <vt:lpstr>Presentación de PowerPoint</vt:lpstr>
      <vt:lpstr>RECOMENDACIONES</vt:lpstr>
      <vt:lpstr>Presentación de PowerPoint</vt:lpstr>
      <vt:lpstr>Presentación de PowerPoint</vt:lpstr>
      <vt:lpstr>BIBLIOGRAFÍA</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135</cp:revision>
  <dcterms:created xsi:type="dcterms:W3CDTF">2014-11-28T16:53:15Z</dcterms:created>
  <dcterms:modified xsi:type="dcterms:W3CDTF">2014-12-11T18:27:43Z</dcterms:modified>
</cp:coreProperties>
</file>